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emf" ContentType="image/x-emf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  <p:sldMasterId id="2147483666" r:id="rId4"/>
    <p:sldMasterId id="2147483677" r:id="rId5"/>
    <p:sldMasterId id="2147483687" r:id="rId6"/>
    <p:sldMasterId id="2147483694" r:id="rId7"/>
    <p:sldMasterId id="2147483705" r:id="rId8"/>
    <p:sldMasterId id="2147483715" r:id="rId9"/>
    <p:sldMasterId id="2147483726" r:id="rId10"/>
  </p:sldMasterIdLst>
  <p:notesMasterIdLst>
    <p:notesMasterId r:id="rId28"/>
  </p:notesMasterIdLst>
  <p:sldIdLst>
    <p:sldId id="285" r:id="rId11"/>
    <p:sldId id="283" r:id="rId12"/>
    <p:sldId id="289" r:id="rId13"/>
    <p:sldId id="264" r:id="rId14"/>
    <p:sldId id="284" r:id="rId15"/>
    <p:sldId id="265" r:id="rId16"/>
    <p:sldId id="266" r:id="rId17"/>
    <p:sldId id="267" r:id="rId18"/>
    <p:sldId id="268" r:id="rId19"/>
    <p:sldId id="287" r:id="rId20"/>
    <p:sldId id="269" r:id="rId21"/>
    <p:sldId id="262" r:id="rId22"/>
    <p:sldId id="270" r:id="rId23"/>
    <p:sldId id="271" r:id="rId24"/>
    <p:sldId id="272" r:id="rId25"/>
    <p:sldId id="290" r:id="rId26"/>
    <p:sldId id="288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0D607-78E3-4BB7-AC6F-EAB506E533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2DD31-7EDF-4A9A-BE3B-6572A58E0EA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5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8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" name="组合 19"/>
          <p:cNvGrpSpPr/>
          <p:nvPr userDrawn="1"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 userDrawn="1"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8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 userDrawn="1"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3469521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6516" y="171791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78" y="243086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 smtClean="0"/>
            </a:fld>
            <a:endParaRPr lang="zh-CN"/>
          </a:p>
        </p:txBody>
      </p:sp>
    </p:spTree>
  </p:cSld>
  <p:clrMapOvr>
    <a:masterClrMapping/>
  </p:clrMapOvr>
  <p:transition>
    <p:checke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8654-F73F-46D9-A7BB-3F49A52ED06D}" type="slidenum">
              <a:rPr lang="en-US" altLang="zh-CN"/>
            </a:fld>
            <a:endParaRPr lang="en-US" altLang="zh-CN" dirty="0"/>
          </a:p>
        </p:txBody>
      </p:sp>
    </p:spTree>
  </p:cSld>
  <p:clrMapOvr>
    <a:masterClrMapping/>
  </p:clrMapOvr>
  <p:transition>
    <p:checke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8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checke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909-E25D-4B8E-97B0-593C58570DB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6D84B-9DF1-40B0-A211-B012E5D03A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5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5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8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checke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78" y="2430860"/>
            <a:ext cx="4785293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909-E25D-4B8E-97B0-593C58570D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6D84B-9DF1-40B0-A211-B012E5D03A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5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78" y="2430860"/>
            <a:ext cx="4785293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245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909-E25D-4B8E-97B0-593C58570D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6D84B-9DF1-40B0-A211-B012E5D03A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3469521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6516" y="171791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78" y="243086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 smtClean="0"/>
            </a:fld>
            <a:endParaRPr lang="zh-CN"/>
          </a:p>
        </p:txBody>
      </p:sp>
    </p:spTree>
  </p:cSld>
  <p:clrMapOvr>
    <a:masterClrMapping/>
  </p:clrMapOvr>
  <p:transition>
    <p:checke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8654-F73F-46D9-A7BB-3F49A52ED06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>
    <p:checke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8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checke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909-E25D-4B8E-97B0-593C58570D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6D84B-9DF1-40B0-A211-B012E5D03A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192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192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3469521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6516" y="1717913"/>
            <a:ext cx="7545579" cy="13258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909-E25D-4B8E-97B0-593C58570D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6D84B-9DF1-40B0-A211-B012E5D03A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83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2A26BB4-ADC1-45DD-BAAE-195D73A824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718213E3-6EEF-4513-A227-287203FA13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78" y="2430860"/>
            <a:ext cx="4785293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23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04" y="2430860"/>
            <a:ext cx="4785293" cy="822960"/>
          </a:xfrm>
        </p:spPr>
        <p:txBody>
          <a:bodyPr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>
    <p:checker dir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194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59" y="723119"/>
            <a:ext cx="2275642" cy="1313028"/>
          </a:xfrm>
          <a:prstGeom prst="rect">
            <a:avLst/>
          </a:prstGeom>
        </p:spPr>
      </p:pic>
      <p:grpSp>
        <p:nvGrpSpPr>
          <p:cNvPr id="20" name="组合 19"/>
          <p:cNvGrpSpPr/>
          <p:nvPr userDrawn="1"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21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-279720" y="4608965"/>
            <a:ext cx="1238158" cy="2048971"/>
            <a:chOff x="-676143" y="2245567"/>
            <a:chExt cx="2294553" cy="2847862"/>
          </a:xfrm>
        </p:grpSpPr>
        <p:pic>
          <p:nvPicPr>
            <p:cNvPr id="15" name="Picture 2" descr="https://timgsa.baidu.com/timg?image&amp;quality=80&amp;size=b9999_10000&amp;sec=1562670596121&amp;di=30ffe694d927c2dde66b37c3e99b1892&amp;imgtype=0&amp;src=http%3A%2F%2Fku.90sjimg.com%2Felement_origin_min_pic%2F17%2F10%2F26%2Fdeb32d85b9bbc0ca1832706b286d828c.jpg%2521%2Ffwfh%2F804x432%2Fquality%2F90%2Funsharp%2Ftrue%2Fcompress%2Ftrue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0" b="95750" l="1538" r="9876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03414">
              <a:off x="862" y="4296596"/>
              <a:ext cx="1268102" cy="796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6143" y="2245567"/>
              <a:ext cx="2294553" cy="229455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23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timgsa.baidu.com/timg?image&amp;quality=80&amp;size=b9999_10000&amp;sec=1562668830284&amp;di=395f5d15096f2eecf0ae53b37d9f022d&amp;imgtype=0&amp;src=http%3A%2F%2Fdpic.tiankong.com%2Fbp%2Fwg%2FQJ827116402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2" b="93897" l="0" r="96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887" y="5366194"/>
            <a:ext cx="1655459" cy="15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剪去对角的矩形 1"/>
          <p:cNvSpPr/>
          <p:nvPr userDrawn="1"/>
        </p:nvSpPr>
        <p:spPr>
          <a:xfrm>
            <a:off x="3332843" y="412024"/>
            <a:ext cx="2478339" cy="916503"/>
          </a:xfrm>
          <a:prstGeom prst="snip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3469520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5902" y="171791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0"/>
            <a:ext cx="6063164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4" y="243086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 smtClean="0"/>
            </a:fld>
            <a:endParaRPr lang="zh-CN"/>
          </a:p>
        </p:txBody>
      </p:sp>
    </p:spTree>
  </p:cSld>
  <p:clrMapOvr>
    <a:masterClrMapping/>
  </p:clrMapOvr>
  <p:transition>
    <p:checker dir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8654-F73F-46D9-A7BB-3F49A52ED06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>
    <p:checker dir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checker dir="vert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960831"/>
            <a:ext cx="6063164" cy="132588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984" y="2430860"/>
            <a:ext cx="4785293" cy="822960"/>
          </a:xfrm>
        </p:spPr>
        <p:txBody>
          <a:bodyPr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35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7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11" Type="http://schemas.openxmlformats.org/officeDocument/2006/relationships/image" Target="../media/image7.png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1" Type="http://schemas.openxmlformats.org/officeDocument/2006/relationships/theme" Target="../theme/theme4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7" Type="http://schemas.openxmlformats.org/officeDocument/2006/relationships/image" Target="../media/image7.png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1" Type="http://schemas.openxmlformats.org/officeDocument/2006/relationships/theme" Target="../theme/theme6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0.xml"/><Relationship Id="rId8" Type="http://schemas.openxmlformats.org/officeDocument/2006/relationships/slideLayout" Target="../slideLayouts/slideLayout59.xml"/><Relationship Id="rId7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1" Type="http://schemas.openxmlformats.org/officeDocument/2006/relationships/theme" Target="../theme/theme7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2" Type="http://schemas.openxmlformats.org/officeDocument/2006/relationships/theme" Target="../theme/theme8.xml"/><Relationship Id="rId11" Type="http://schemas.openxmlformats.org/officeDocument/2006/relationships/image" Target="../media/image7.png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theme" Target="../theme/theme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75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75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75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75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4"/>
            <a:ext cx="9144000" cy="6853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7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3.xml"/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2.xml"/><Relationship Id="rId1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4.xml"/><Relationship Id="rId2" Type="http://schemas.openxmlformats.org/officeDocument/2006/relationships/tags" Target="../tags/tag1.xml"/><Relationship Id="rId1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2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2.xml"/><Relationship Id="rId1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3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audio" Target="../media/audio1.wav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3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2.xml"/><Relationship Id="rId2" Type="http://schemas.openxmlformats.org/officeDocument/2006/relationships/image" Target="../media/image12.jpeg"/><Relationship Id="rId1" Type="http://schemas.openxmlformats.org/officeDocument/2006/relationships/hyperlink" Target="http://image.baidu.com/i?ct=503316480&amp;z=0&amp;tn=baiduimagedetail&amp;word=%BF%A8%CD%A8%C4%F1%CD%BC%C6%AC&amp;in=1409&amp;cl=2&amp;cm=1&amp;sc=0&amp;lm=-1&amp;pn=36&amp;rn=1&amp;di=1619954340&amp;ln=4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0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063164" cy="1325880"/>
          </a:xfrm>
        </p:spPr>
        <p:txBody>
          <a:bodyPr/>
          <a:lstStyle/>
          <a:p>
            <a:r>
              <a:rPr lang="zh-CN" altLang="en-US" sz="6000" dirty="0">
                <a:solidFill>
                  <a:schemeClr val="bg1"/>
                </a:solidFill>
              </a:rPr>
              <a:t>夜间飞行的秘密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2780931"/>
            <a:ext cx="7560840" cy="710108"/>
          </a:xfrm>
        </p:spPr>
        <p:txBody>
          <a:bodyPr/>
          <a:lstStyle/>
          <a:p>
            <a:r>
              <a:rPr lang="zh-CN" altLang="en-US" sz="3600" dirty="0">
                <a:solidFill>
                  <a:schemeClr val="bg1"/>
                </a:solidFill>
              </a:rPr>
              <a:t>重点：弄清蝙蝠飞行的秘密</a:t>
            </a:r>
            <a:endParaRPr lang="en-US" altLang="zh-CN" sz="3600" dirty="0">
              <a:solidFill>
                <a:schemeClr val="bg1"/>
              </a:solidFill>
            </a:endParaRPr>
          </a:p>
          <a:p>
            <a:r>
              <a:rPr lang="zh-CN" altLang="en-US" sz="3600" dirty="0">
                <a:solidFill>
                  <a:schemeClr val="bg1"/>
                </a:solidFill>
              </a:rPr>
              <a:t>难点：理解蝙蝠和雷达之间的关系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32656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部编版四年级上册第二单元第六课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0547" y="1832021"/>
            <a:ext cx="8012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科学家们从这些实验中得到了什么启发呢？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0547" y="3148425"/>
            <a:ext cx="77377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科学家模仿蝙蝠探路的方法，给飞机装上了雷达，使飞机的飞行更安全了。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图片 244737" descr="110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54" y="2339988"/>
            <a:ext cx="2376487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7" name="图片 244738" descr="图片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72" y="3144924"/>
            <a:ext cx="201613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8" name="文本框 244739"/>
          <p:cNvSpPr txBox="1">
            <a:spLocks noChangeArrowheads="1"/>
          </p:cNvSpPr>
          <p:nvPr/>
        </p:nvSpPr>
        <p:spPr bwMode="auto">
          <a:xfrm>
            <a:off x="3203575" y="1268415"/>
            <a:ext cx="5032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z="3600" i="0"/>
          </a:p>
          <a:p>
            <a:pPr>
              <a:buFont typeface="Arial" panose="020B0604020202020204" pitchFamily="34" charset="0"/>
              <a:buNone/>
            </a:pPr>
            <a:endParaRPr lang="zh-CN" altLang="en-US" sz="3600" i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i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i="0">
              <a:solidFill>
                <a:srgbClr val="0000FF"/>
              </a:solidFill>
            </a:endParaRPr>
          </a:p>
        </p:txBody>
      </p:sp>
      <p:sp>
        <p:nvSpPr>
          <p:cNvPr id="108549" name="文本框 244740"/>
          <p:cNvSpPr txBox="1">
            <a:spLocks noChangeArrowheads="1"/>
          </p:cNvSpPr>
          <p:nvPr/>
        </p:nvSpPr>
        <p:spPr bwMode="auto">
          <a:xfrm>
            <a:off x="3160713" y="2960688"/>
            <a:ext cx="15696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0000FF"/>
                </a:solidFill>
              </a:rPr>
              <a:t>天线</a:t>
            </a:r>
            <a:endParaRPr lang="zh-CN" altLang="en-US" sz="3600" i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i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0000FF"/>
                </a:solidFill>
              </a:rPr>
              <a:t>荧光屏</a:t>
            </a:r>
            <a:endParaRPr lang="zh-CN" altLang="en-US" sz="3600" i="0">
              <a:solidFill>
                <a:srgbClr val="0000FF"/>
              </a:solidFill>
            </a:endParaRPr>
          </a:p>
        </p:txBody>
      </p:sp>
      <p:pic>
        <p:nvPicPr>
          <p:cNvPr id="108550" name="图片 244741" descr="u=1277438304,250096797&amp;gp=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31623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3" name="文本框 244742"/>
          <p:cNvSpPr txBox="1">
            <a:spLocks noChangeArrowheads="1"/>
          </p:cNvSpPr>
          <p:nvPr/>
        </p:nvSpPr>
        <p:spPr bwMode="auto">
          <a:xfrm>
            <a:off x="4759330" y="3532188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i="0">
                <a:solidFill>
                  <a:srgbClr val="0000FF"/>
                </a:solidFill>
              </a:rPr>
              <a:t>无线电波</a:t>
            </a:r>
            <a:endParaRPr lang="zh-CN" altLang="en-US" sz="2800" i="0">
              <a:solidFill>
                <a:srgbClr val="0000FF"/>
              </a:solidFill>
            </a:endParaRPr>
          </a:p>
        </p:txBody>
      </p:sp>
      <p:sp>
        <p:nvSpPr>
          <p:cNvPr id="108552" name="直接连接符 244743"/>
          <p:cNvSpPr>
            <a:spLocks noChangeShapeType="1"/>
          </p:cNvSpPr>
          <p:nvPr/>
        </p:nvSpPr>
        <p:spPr bwMode="auto">
          <a:xfrm>
            <a:off x="4194175" y="3160716"/>
            <a:ext cx="30241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8553" name="直接连接符 244744"/>
          <p:cNvSpPr>
            <a:spLocks noChangeShapeType="1"/>
          </p:cNvSpPr>
          <p:nvPr/>
        </p:nvSpPr>
        <p:spPr bwMode="auto">
          <a:xfrm flipV="1">
            <a:off x="4613288" y="4156075"/>
            <a:ext cx="27352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746" name="左箭头 244745"/>
          <p:cNvSpPr>
            <a:spLocks noChangeArrowheads="1"/>
          </p:cNvSpPr>
          <p:nvPr/>
        </p:nvSpPr>
        <p:spPr bwMode="auto">
          <a:xfrm>
            <a:off x="5110163" y="4200525"/>
            <a:ext cx="1073150" cy="157163"/>
          </a:xfrm>
          <a:prstGeom prst="leftArrow">
            <a:avLst>
              <a:gd name="adj1" fmla="val 50000"/>
              <a:gd name="adj2" fmla="val 16979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4747" name="右箭头 244746"/>
          <p:cNvSpPr>
            <a:spLocks noChangeArrowheads="1"/>
          </p:cNvSpPr>
          <p:nvPr/>
        </p:nvSpPr>
        <p:spPr bwMode="auto">
          <a:xfrm>
            <a:off x="5191125" y="3196046"/>
            <a:ext cx="1085850" cy="184151"/>
          </a:xfrm>
          <a:prstGeom prst="rightArrow">
            <a:avLst>
              <a:gd name="adj1" fmla="val 50000"/>
              <a:gd name="adj2" fmla="val 17053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08556" name="文本框 244747"/>
          <p:cNvSpPr txBox="1">
            <a:spLocks noChangeArrowheads="1"/>
          </p:cNvSpPr>
          <p:nvPr/>
        </p:nvSpPr>
        <p:spPr bwMode="auto">
          <a:xfrm>
            <a:off x="2516989" y="686210"/>
            <a:ext cx="414889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 i="0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雷 达 探 测 器</a:t>
            </a:r>
            <a:endParaRPr lang="zh-CN" altLang="en-US" sz="4400" b="1" i="0" dirty="0">
              <a:latin typeface="楷体" panose="02010609060101010101" pitchFamily="49" charset="-122"/>
              <a:ea typeface="楷体" panose="02010609060101010101" pitchFamily="49" charset="-122"/>
              <a:cs typeface="楷体_GB2312"/>
            </a:endParaRPr>
          </a:p>
        </p:txBody>
      </p:sp>
      <p:sp>
        <p:nvSpPr>
          <p:cNvPr id="244749" name="文本框 244748"/>
          <p:cNvSpPr txBox="1">
            <a:spLocks noChangeArrowheads="1"/>
          </p:cNvSpPr>
          <p:nvPr/>
        </p:nvSpPr>
        <p:spPr bwMode="auto">
          <a:xfrm>
            <a:off x="5262564" y="4344988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i="0">
                <a:solidFill>
                  <a:srgbClr val="0000FF"/>
                </a:solidFill>
                <a:ea typeface="华文细黑" panose="02010600040101010101" pitchFamily="2" charset="-122"/>
              </a:rPr>
              <a:t>反射</a:t>
            </a:r>
            <a:endParaRPr lang="zh-CN" altLang="en-US" sz="2800" i="0">
              <a:solidFill>
                <a:srgbClr val="0000FF"/>
              </a:solidFill>
              <a:ea typeface="华文细黑" panose="02010600040101010101" pitchFamily="2" charset="-122"/>
            </a:endParaRPr>
          </a:p>
        </p:txBody>
      </p:sp>
      <p:sp>
        <p:nvSpPr>
          <p:cNvPr id="108558" name="文本框 244749"/>
          <p:cNvSpPr txBox="1">
            <a:spLocks noChangeArrowheads="1"/>
          </p:cNvSpPr>
          <p:nvPr/>
        </p:nvSpPr>
        <p:spPr bwMode="auto">
          <a:xfrm>
            <a:off x="7977942" y="3263901"/>
            <a:ext cx="677108" cy="178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i="0">
                <a:solidFill>
                  <a:srgbClr val="0000FF"/>
                </a:solidFill>
                <a:ea typeface="华文细黑" panose="02010600040101010101" pitchFamily="2" charset="-122"/>
              </a:rPr>
              <a:t>障碍物</a:t>
            </a:r>
            <a:endParaRPr lang="zh-CN" altLang="en-US" sz="3200" i="0">
              <a:solidFill>
                <a:srgbClr val="0000FF"/>
              </a:solidFill>
              <a:ea typeface="华文细黑" panose="02010600040101010101" pitchFamily="2" charset="-122"/>
            </a:endParaRPr>
          </a:p>
        </p:txBody>
      </p:sp>
      <p:sp>
        <p:nvSpPr>
          <p:cNvPr id="108559" name="文本框 244750"/>
          <p:cNvSpPr txBox="1">
            <a:spLocks noChangeArrowheads="1"/>
          </p:cNvSpPr>
          <p:nvPr/>
        </p:nvSpPr>
        <p:spPr bwMode="auto">
          <a:xfrm>
            <a:off x="954089" y="5407434"/>
            <a:ext cx="12330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i="0">
                <a:solidFill>
                  <a:srgbClr val="000099"/>
                </a:solidFill>
                <a:ea typeface="楷体_GB2312"/>
                <a:cs typeface="楷体_GB2312"/>
              </a:rPr>
              <a:t>雷  达</a:t>
            </a:r>
            <a:endParaRPr lang="zh-CN" altLang="en-US" sz="3200" i="0">
              <a:solidFill>
                <a:srgbClr val="000099"/>
              </a:solidFill>
              <a:ea typeface="楷体_GB2312"/>
              <a:cs typeface="楷体_GB231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189538" y="2674939"/>
            <a:ext cx="1071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i="0">
                <a:solidFill>
                  <a:srgbClr val="0000FF"/>
                </a:solidFill>
                <a:ea typeface="华文细黑" panose="02010600040101010101" pitchFamily="2" charset="-122"/>
              </a:rPr>
              <a:t>发出</a:t>
            </a:r>
            <a:endParaRPr lang="zh-CN" altLang="en-US" sz="2800" i="0">
              <a:solidFill>
                <a:srgbClr val="0000FF"/>
              </a:solidFill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4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4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4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4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9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214019"/>
          <p:cNvSpPr txBox="1">
            <a:spLocks noChangeArrowheads="1"/>
          </p:cNvSpPr>
          <p:nvPr/>
        </p:nvSpPr>
        <p:spPr bwMode="auto">
          <a:xfrm>
            <a:off x="543500" y="5470715"/>
            <a:ext cx="78502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 i="0" dirty="0">
                <a:latin typeface="宋体" panose="02010600030101010101" pitchFamily="2" charset="-122"/>
                <a:cs typeface="楷体_GB2312"/>
              </a:rPr>
              <a:t>蝙蝠和雷达之间到底有什么联系呢？</a:t>
            </a:r>
            <a:endParaRPr lang="zh-CN" altLang="en-US" sz="3600" b="1" i="0" dirty="0">
              <a:latin typeface="宋体" panose="02010600030101010101" pitchFamily="2" charset="-122"/>
              <a:cs typeface="楷体_GB2312"/>
            </a:endParaRPr>
          </a:p>
        </p:txBody>
      </p:sp>
      <p:pic>
        <p:nvPicPr>
          <p:cNvPr id="94211" name="图片 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8" y="1831977"/>
            <a:ext cx="4452937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2" name="图片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89" y="741365"/>
            <a:ext cx="3268663" cy="410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3" grpId="1"/>
      <p:bldP spid="13313" grpId="2"/>
      <p:bldP spid="13313" grpId="3"/>
      <p:bldP spid="13313" grpId="4"/>
      <p:bldP spid="13313" grpId="5"/>
      <p:bldP spid="13313" grpId="6"/>
      <p:bldP spid="13313" grpId="7"/>
      <p:bldP spid="13313" grpId="8"/>
      <p:bldP spid="13313" grpId="9"/>
      <p:bldP spid="13313" grpId="10"/>
      <p:bldP spid="13313" grpId="11"/>
      <p:bldP spid="13313" grpId="12"/>
      <p:bldP spid="13313" grpId="1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文本框 311297"/>
          <p:cNvSpPr txBox="1">
            <a:spLocks noChangeArrowheads="1"/>
          </p:cNvSpPr>
          <p:nvPr/>
        </p:nvSpPr>
        <p:spPr bwMode="auto">
          <a:xfrm>
            <a:off x="299562" y="1066852"/>
            <a:ext cx="738664" cy="200183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i="0" dirty="0">
                <a:latin typeface="黑体" panose="02010609060101010101" pitchFamily="49" charset="-122"/>
                <a:ea typeface="黑体" panose="02010609060101010101" pitchFamily="49" charset="-122"/>
              </a:rPr>
              <a:t> 蝙  蝠</a:t>
            </a:r>
            <a:endParaRPr lang="zh-CN" altLang="en-US" sz="3600" i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1299" name="文本框 311298"/>
          <p:cNvSpPr txBox="1">
            <a:spLocks noChangeArrowheads="1"/>
          </p:cNvSpPr>
          <p:nvPr/>
        </p:nvSpPr>
        <p:spPr bwMode="auto">
          <a:xfrm>
            <a:off x="318612" y="4149725"/>
            <a:ext cx="738664" cy="1828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i="0">
                <a:latin typeface="黑体" panose="02010609060101010101" pitchFamily="49" charset="-122"/>
                <a:ea typeface="黑体" panose="02010609060101010101" pitchFamily="49" charset="-122"/>
              </a:rPr>
              <a:t> 雷  达</a:t>
            </a:r>
            <a:endParaRPr lang="zh-CN" altLang="en-US" sz="3600" i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1300" name="文本框 311299"/>
          <p:cNvSpPr txBox="1">
            <a:spLocks noChangeArrowheads="1"/>
          </p:cNvSpPr>
          <p:nvPr/>
        </p:nvSpPr>
        <p:spPr bwMode="auto">
          <a:xfrm>
            <a:off x="1752600" y="838201"/>
            <a:ext cx="990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嘴</a:t>
            </a:r>
            <a:endParaRPr lang="zh-CN" altLang="en-US" sz="4000" i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1301" name="文本框 311300"/>
          <p:cNvSpPr txBox="1">
            <a:spLocks noChangeArrowheads="1"/>
          </p:cNvSpPr>
          <p:nvPr/>
        </p:nvSpPr>
        <p:spPr bwMode="auto">
          <a:xfrm>
            <a:off x="1447800" y="2286001"/>
            <a:ext cx="1905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F33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r>
              <a:rPr lang="zh-CN" altLang="en-US" sz="4000" i="0">
                <a:solidFill>
                  <a:srgbClr val="0099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耳朵</a:t>
            </a:r>
            <a:endParaRPr lang="zh-CN" altLang="en-US" sz="4000" i="0">
              <a:solidFill>
                <a:srgbClr val="0099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1302" name="文本框 311301"/>
          <p:cNvSpPr txBox="1">
            <a:spLocks noChangeArrowheads="1"/>
          </p:cNvSpPr>
          <p:nvPr/>
        </p:nvSpPr>
        <p:spPr bwMode="auto">
          <a:xfrm>
            <a:off x="1619250" y="3933825"/>
            <a:ext cx="1600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天线</a:t>
            </a:r>
            <a:endParaRPr lang="zh-CN" altLang="en-US" sz="4000" i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1303" name="文本框 311302"/>
          <p:cNvSpPr txBox="1">
            <a:spLocks noChangeArrowheads="1"/>
          </p:cNvSpPr>
          <p:nvPr/>
        </p:nvSpPr>
        <p:spPr bwMode="auto">
          <a:xfrm>
            <a:off x="1331928" y="5300664"/>
            <a:ext cx="22177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0099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荧光屏</a:t>
            </a:r>
            <a:endParaRPr lang="zh-CN" altLang="en-US" sz="4000" i="0">
              <a:solidFill>
                <a:srgbClr val="0099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1304" name="文本框 311303"/>
          <p:cNvSpPr txBox="1">
            <a:spLocks noChangeArrowheads="1"/>
          </p:cNvSpPr>
          <p:nvPr/>
        </p:nvSpPr>
        <p:spPr bwMode="auto">
          <a:xfrm>
            <a:off x="8010712" y="685800"/>
            <a:ext cx="800219" cy="2286000"/>
          </a:xfrm>
          <a:prstGeom prst="rect">
            <a:avLst/>
          </a:prstGeom>
          <a:noFill/>
          <a:ln w="12700">
            <a:solidFill>
              <a:srgbClr val="00008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障 碍 物</a:t>
            </a:r>
            <a:endParaRPr lang="zh-CN" altLang="en-US" sz="4000" i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1305" name="文本框 311304"/>
          <p:cNvSpPr txBox="1">
            <a:spLocks noChangeArrowheads="1"/>
          </p:cNvSpPr>
          <p:nvPr/>
        </p:nvSpPr>
        <p:spPr bwMode="auto">
          <a:xfrm>
            <a:off x="8039287" y="4114800"/>
            <a:ext cx="800219" cy="23622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障 碍 物</a:t>
            </a:r>
            <a:endParaRPr lang="zh-CN" altLang="en-US" sz="4000" i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1306" name="任意多边形 311305"/>
          <p:cNvSpPr>
            <a:spLocks noChangeArrowheads="1"/>
          </p:cNvSpPr>
          <p:nvPr/>
        </p:nvSpPr>
        <p:spPr bwMode="auto">
          <a:xfrm>
            <a:off x="2819400" y="609600"/>
            <a:ext cx="762000" cy="1436688"/>
          </a:xfrm>
          <a:custGeom>
            <a:avLst/>
            <a:gdLst>
              <a:gd name="T0" fmla="*/ 5507 w 21600"/>
              <a:gd name="T1" fmla="*/ 0 h 41863"/>
              <a:gd name="T2" fmla="*/ 21600 w 21600"/>
              <a:gd name="T3" fmla="*/ 20886 h 41863"/>
              <a:gd name="T4" fmla="*/ 5161 w 21600"/>
              <a:gd name="T5" fmla="*/ 41866 h 41863"/>
              <a:gd name="T6" fmla="*/ 5507 w 21600"/>
              <a:gd name="T7" fmla="*/ 0 h 41863"/>
              <a:gd name="T8" fmla="*/ 21600 w 21600"/>
              <a:gd name="T9" fmla="*/ 20886 h 41863"/>
              <a:gd name="T10" fmla="*/ 5161 w 21600"/>
              <a:gd name="T11" fmla="*/ 41866 h 41863"/>
              <a:gd name="T12" fmla="*/ 0 w 21600"/>
              <a:gd name="T13" fmla="*/ 20886 h 418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1863"/>
              <a:gd name="T23" fmla="*/ 21600 w 21600"/>
              <a:gd name="T24" fmla="*/ 41863 h 418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1863" fill="none">
                <a:moveTo>
                  <a:pt x="5507" y="0"/>
                </a:moveTo>
                <a:cubicBezTo>
                  <a:pt x="14774" y="2436"/>
                  <a:pt x="21600" y="10864"/>
                  <a:pt x="21600" y="20886"/>
                </a:cubicBezTo>
                <a:cubicBezTo>
                  <a:pt x="21600" y="31039"/>
                  <a:pt x="14595" y="39555"/>
                  <a:pt x="5161" y="41866"/>
                </a:cubicBezTo>
              </a:path>
              <a:path w="21600" h="41863" stroke="0">
                <a:moveTo>
                  <a:pt x="5507" y="0"/>
                </a:moveTo>
                <a:cubicBezTo>
                  <a:pt x="14774" y="2436"/>
                  <a:pt x="21600" y="10864"/>
                  <a:pt x="21600" y="20886"/>
                </a:cubicBezTo>
                <a:cubicBezTo>
                  <a:pt x="21600" y="31039"/>
                  <a:pt x="14595" y="39555"/>
                  <a:pt x="5161" y="41866"/>
                </a:cubicBezTo>
                <a:lnTo>
                  <a:pt x="0" y="208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07" name="任意多边形 311306"/>
          <p:cNvSpPr>
            <a:spLocks noChangeArrowheads="1"/>
          </p:cNvSpPr>
          <p:nvPr/>
        </p:nvSpPr>
        <p:spPr bwMode="auto">
          <a:xfrm>
            <a:off x="3733800" y="609600"/>
            <a:ext cx="1066800" cy="1524000"/>
          </a:xfrm>
          <a:custGeom>
            <a:avLst/>
            <a:gdLst>
              <a:gd name="T0" fmla="*/ 7518 w 21600"/>
              <a:gd name="T1" fmla="*/ 0 h 40433"/>
              <a:gd name="T2" fmla="*/ 21600 w 21600"/>
              <a:gd name="T3" fmla="*/ 20249 h 40433"/>
              <a:gd name="T4" fmla="*/ 7700 w 21600"/>
              <a:gd name="T5" fmla="*/ 40436 h 40433"/>
              <a:gd name="T6" fmla="*/ 7518 w 21600"/>
              <a:gd name="T7" fmla="*/ 0 h 40433"/>
              <a:gd name="T8" fmla="*/ 21600 w 21600"/>
              <a:gd name="T9" fmla="*/ 20249 h 40433"/>
              <a:gd name="T10" fmla="*/ 7700 w 21600"/>
              <a:gd name="T11" fmla="*/ 40436 h 40433"/>
              <a:gd name="T12" fmla="*/ 0 w 21600"/>
              <a:gd name="T13" fmla="*/ 20249 h 404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0433"/>
              <a:gd name="T23" fmla="*/ 21600 w 21600"/>
              <a:gd name="T24" fmla="*/ 40433 h 404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0433" fill="none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</a:path>
              <a:path w="21600" h="40433" stroke="0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  <a:lnTo>
                  <a:pt x="0" y="2024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08" name="任意多边形 311307"/>
          <p:cNvSpPr>
            <a:spLocks noChangeArrowheads="1"/>
          </p:cNvSpPr>
          <p:nvPr/>
        </p:nvSpPr>
        <p:spPr bwMode="auto">
          <a:xfrm>
            <a:off x="5181600" y="457201"/>
            <a:ext cx="990600" cy="1782763"/>
          </a:xfrm>
          <a:custGeom>
            <a:avLst/>
            <a:gdLst>
              <a:gd name="T0" fmla="*/ 4897 w 21600"/>
              <a:gd name="T1" fmla="*/ 0 h 42143"/>
              <a:gd name="T2" fmla="*/ 21600 w 21600"/>
              <a:gd name="T3" fmla="*/ 21038 h 42143"/>
              <a:gd name="T4" fmla="*/ 4605 w 21600"/>
              <a:gd name="T5" fmla="*/ 42146 h 42143"/>
              <a:gd name="T6" fmla="*/ 4897 w 21600"/>
              <a:gd name="T7" fmla="*/ 0 h 42143"/>
              <a:gd name="T8" fmla="*/ 21600 w 21600"/>
              <a:gd name="T9" fmla="*/ 21038 h 42143"/>
              <a:gd name="T10" fmla="*/ 4605 w 21600"/>
              <a:gd name="T11" fmla="*/ 42146 h 42143"/>
              <a:gd name="T12" fmla="*/ 0 w 21600"/>
              <a:gd name="T13" fmla="*/ 21037 h 421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143"/>
              <a:gd name="T23" fmla="*/ 21600 w 21600"/>
              <a:gd name="T24" fmla="*/ 42143 h 4214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143" fill="none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</a:path>
              <a:path w="21600" h="42143" stroke="0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  <a:lnTo>
                  <a:pt x="0" y="2103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09" name="任意多边形 311308"/>
          <p:cNvSpPr>
            <a:spLocks noChangeArrowheads="1"/>
          </p:cNvSpPr>
          <p:nvPr/>
        </p:nvSpPr>
        <p:spPr bwMode="auto">
          <a:xfrm>
            <a:off x="6324600" y="381409"/>
            <a:ext cx="1066800" cy="1987551"/>
          </a:xfrm>
          <a:custGeom>
            <a:avLst/>
            <a:gdLst>
              <a:gd name="T0" fmla="*/ 4981 w 21600"/>
              <a:gd name="T1" fmla="*/ 0 h 42324"/>
              <a:gd name="T2" fmla="*/ 21600 w 21600"/>
              <a:gd name="T3" fmla="*/ 21018 h 42324"/>
              <a:gd name="T4" fmla="*/ 3561 w 21600"/>
              <a:gd name="T5" fmla="*/ 42326 h 42324"/>
              <a:gd name="T6" fmla="*/ 4981 w 21600"/>
              <a:gd name="T7" fmla="*/ 0 h 42324"/>
              <a:gd name="T8" fmla="*/ 21600 w 21600"/>
              <a:gd name="T9" fmla="*/ 21018 h 42324"/>
              <a:gd name="T10" fmla="*/ 3561 w 21600"/>
              <a:gd name="T11" fmla="*/ 42326 h 42324"/>
              <a:gd name="T12" fmla="*/ 0 w 21600"/>
              <a:gd name="T13" fmla="*/ 21018 h 423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324"/>
              <a:gd name="T23" fmla="*/ 21600 w 21600"/>
              <a:gd name="T24" fmla="*/ 42324 h 423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324" fill="none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</a:path>
              <a:path w="21600" h="42324" stroke="0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  <a:lnTo>
                  <a:pt x="0" y="210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0" name="任意多边形 311309"/>
          <p:cNvSpPr>
            <a:spLocks noChangeArrowheads="1"/>
          </p:cNvSpPr>
          <p:nvPr/>
        </p:nvSpPr>
        <p:spPr bwMode="auto">
          <a:xfrm>
            <a:off x="2819400" y="3810000"/>
            <a:ext cx="762000" cy="1436688"/>
          </a:xfrm>
          <a:custGeom>
            <a:avLst/>
            <a:gdLst>
              <a:gd name="T0" fmla="*/ 5507 w 21600"/>
              <a:gd name="T1" fmla="*/ 0 h 41863"/>
              <a:gd name="T2" fmla="*/ 21600 w 21600"/>
              <a:gd name="T3" fmla="*/ 20886 h 41863"/>
              <a:gd name="T4" fmla="*/ 5161 w 21600"/>
              <a:gd name="T5" fmla="*/ 41866 h 41863"/>
              <a:gd name="T6" fmla="*/ 5507 w 21600"/>
              <a:gd name="T7" fmla="*/ 0 h 41863"/>
              <a:gd name="T8" fmla="*/ 21600 w 21600"/>
              <a:gd name="T9" fmla="*/ 20886 h 41863"/>
              <a:gd name="T10" fmla="*/ 5161 w 21600"/>
              <a:gd name="T11" fmla="*/ 41866 h 41863"/>
              <a:gd name="T12" fmla="*/ 0 w 21600"/>
              <a:gd name="T13" fmla="*/ 20886 h 418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1863"/>
              <a:gd name="T23" fmla="*/ 21600 w 21600"/>
              <a:gd name="T24" fmla="*/ 41863 h 418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1863" fill="none">
                <a:moveTo>
                  <a:pt x="5507" y="0"/>
                </a:moveTo>
                <a:cubicBezTo>
                  <a:pt x="14774" y="2436"/>
                  <a:pt x="21600" y="10864"/>
                  <a:pt x="21600" y="20886"/>
                </a:cubicBezTo>
                <a:cubicBezTo>
                  <a:pt x="21600" y="31039"/>
                  <a:pt x="14595" y="39555"/>
                  <a:pt x="5161" y="41866"/>
                </a:cubicBezTo>
              </a:path>
              <a:path w="21600" h="41863" stroke="0">
                <a:moveTo>
                  <a:pt x="5507" y="0"/>
                </a:moveTo>
                <a:cubicBezTo>
                  <a:pt x="14774" y="2436"/>
                  <a:pt x="21600" y="10864"/>
                  <a:pt x="21600" y="20886"/>
                </a:cubicBezTo>
                <a:cubicBezTo>
                  <a:pt x="21600" y="31039"/>
                  <a:pt x="14595" y="39555"/>
                  <a:pt x="5161" y="41866"/>
                </a:cubicBezTo>
                <a:lnTo>
                  <a:pt x="0" y="208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1" name="任意多边形 311310"/>
          <p:cNvSpPr>
            <a:spLocks noChangeArrowheads="1"/>
          </p:cNvSpPr>
          <p:nvPr/>
        </p:nvSpPr>
        <p:spPr bwMode="auto">
          <a:xfrm>
            <a:off x="3733800" y="3657600"/>
            <a:ext cx="1066800" cy="1524000"/>
          </a:xfrm>
          <a:custGeom>
            <a:avLst/>
            <a:gdLst>
              <a:gd name="T0" fmla="*/ 7518 w 21600"/>
              <a:gd name="T1" fmla="*/ 0 h 40433"/>
              <a:gd name="T2" fmla="*/ 21600 w 21600"/>
              <a:gd name="T3" fmla="*/ 20249 h 40433"/>
              <a:gd name="T4" fmla="*/ 7700 w 21600"/>
              <a:gd name="T5" fmla="*/ 40436 h 40433"/>
              <a:gd name="T6" fmla="*/ 7518 w 21600"/>
              <a:gd name="T7" fmla="*/ 0 h 40433"/>
              <a:gd name="T8" fmla="*/ 21600 w 21600"/>
              <a:gd name="T9" fmla="*/ 20249 h 40433"/>
              <a:gd name="T10" fmla="*/ 7700 w 21600"/>
              <a:gd name="T11" fmla="*/ 40436 h 40433"/>
              <a:gd name="T12" fmla="*/ 0 w 21600"/>
              <a:gd name="T13" fmla="*/ 20249 h 404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0433"/>
              <a:gd name="T23" fmla="*/ 21600 w 21600"/>
              <a:gd name="T24" fmla="*/ 40433 h 404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0433" fill="none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</a:path>
              <a:path w="21600" h="40433" stroke="0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  <a:lnTo>
                  <a:pt x="0" y="2024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2" name="任意多边形 311311"/>
          <p:cNvSpPr>
            <a:spLocks noChangeArrowheads="1"/>
          </p:cNvSpPr>
          <p:nvPr/>
        </p:nvSpPr>
        <p:spPr bwMode="auto">
          <a:xfrm>
            <a:off x="5029200" y="3429001"/>
            <a:ext cx="990600" cy="1782763"/>
          </a:xfrm>
          <a:custGeom>
            <a:avLst/>
            <a:gdLst>
              <a:gd name="T0" fmla="*/ 4897 w 21600"/>
              <a:gd name="T1" fmla="*/ 0 h 42143"/>
              <a:gd name="T2" fmla="*/ 21600 w 21600"/>
              <a:gd name="T3" fmla="*/ 21038 h 42143"/>
              <a:gd name="T4" fmla="*/ 4605 w 21600"/>
              <a:gd name="T5" fmla="*/ 42146 h 42143"/>
              <a:gd name="T6" fmla="*/ 4897 w 21600"/>
              <a:gd name="T7" fmla="*/ 0 h 42143"/>
              <a:gd name="T8" fmla="*/ 21600 w 21600"/>
              <a:gd name="T9" fmla="*/ 21038 h 42143"/>
              <a:gd name="T10" fmla="*/ 4605 w 21600"/>
              <a:gd name="T11" fmla="*/ 42146 h 42143"/>
              <a:gd name="T12" fmla="*/ 0 w 21600"/>
              <a:gd name="T13" fmla="*/ 21037 h 421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143"/>
              <a:gd name="T23" fmla="*/ 21600 w 21600"/>
              <a:gd name="T24" fmla="*/ 42143 h 4214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143" fill="none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</a:path>
              <a:path w="21600" h="42143" stroke="0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  <a:lnTo>
                  <a:pt x="0" y="2103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3" name="任意多边形 311312"/>
          <p:cNvSpPr>
            <a:spLocks noChangeArrowheads="1"/>
          </p:cNvSpPr>
          <p:nvPr/>
        </p:nvSpPr>
        <p:spPr bwMode="auto">
          <a:xfrm>
            <a:off x="6324600" y="3353209"/>
            <a:ext cx="1066800" cy="1987551"/>
          </a:xfrm>
          <a:custGeom>
            <a:avLst/>
            <a:gdLst>
              <a:gd name="T0" fmla="*/ 4981 w 21600"/>
              <a:gd name="T1" fmla="*/ 0 h 42324"/>
              <a:gd name="T2" fmla="*/ 21600 w 21600"/>
              <a:gd name="T3" fmla="*/ 21018 h 42324"/>
              <a:gd name="T4" fmla="*/ 3561 w 21600"/>
              <a:gd name="T5" fmla="*/ 42326 h 42324"/>
              <a:gd name="T6" fmla="*/ 4981 w 21600"/>
              <a:gd name="T7" fmla="*/ 0 h 42324"/>
              <a:gd name="T8" fmla="*/ 21600 w 21600"/>
              <a:gd name="T9" fmla="*/ 21018 h 42324"/>
              <a:gd name="T10" fmla="*/ 3561 w 21600"/>
              <a:gd name="T11" fmla="*/ 42326 h 42324"/>
              <a:gd name="T12" fmla="*/ 0 w 21600"/>
              <a:gd name="T13" fmla="*/ 21018 h 423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324"/>
              <a:gd name="T23" fmla="*/ 21600 w 21600"/>
              <a:gd name="T24" fmla="*/ 42324 h 423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324" fill="none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</a:path>
              <a:path w="21600" h="42324" stroke="0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  <a:lnTo>
                  <a:pt x="0" y="210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4" name="任意多边形 311313"/>
          <p:cNvSpPr>
            <a:spLocks noChangeArrowheads="1"/>
          </p:cNvSpPr>
          <p:nvPr/>
        </p:nvSpPr>
        <p:spPr bwMode="auto">
          <a:xfrm flipH="1">
            <a:off x="6705600" y="4877209"/>
            <a:ext cx="762000" cy="1454151"/>
          </a:xfrm>
          <a:custGeom>
            <a:avLst/>
            <a:gdLst>
              <a:gd name="T0" fmla="*/ 4409 w 21600"/>
              <a:gd name="T1" fmla="*/ 0 h 42352"/>
              <a:gd name="T2" fmla="*/ 21600 w 21600"/>
              <a:gd name="T3" fmla="*/ 21145 h 42352"/>
              <a:gd name="T4" fmla="*/ 4114 w 21600"/>
              <a:gd name="T5" fmla="*/ 42354 h 42352"/>
              <a:gd name="T6" fmla="*/ 4409 w 21600"/>
              <a:gd name="T7" fmla="*/ 0 h 42352"/>
              <a:gd name="T8" fmla="*/ 21600 w 21600"/>
              <a:gd name="T9" fmla="*/ 21145 h 42352"/>
              <a:gd name="T10" fmla="*/ 4114 w 21600"/>
              <a:gd name="T11" fmla="*/ 42354 h 42352"/>
              <a:gd name="T12" fmla="*/ 0 w 21600"/>
              <a:gd name="T13" fmla="*/ 21145 h 423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352"/>
              <a:gd name="T23" fmla="*/ 21600 w 21600"/>
              <a:gd name="T24" fmla="*/ 42352 h 423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352" fill="none">
                <a:moveTo>
                  <a:pt x="4409" y="0"/>
                </a:moveTo>
                <a:cubicBezTo>
                  <a:pt x="14229" y="2037"/>
                  <a:pt x="21600" y="10730"/>
                  <a:pt x="21600" y="21145"/>
                </a:cubicBezTo>
                <a:cubicBezTo>
                  <a:pt x="21600" y="31670"/>
                  <a:pt x="14072" y="40437"/>
                  <a:pt x="4114" y="42354"/>
                </a:cubicBezTo>
              </a:path>
              <a:path w="21600" h="42352" stroke="0">
                <a:moveTo>
                  <a:pt x="4409" y="0"/>
                </a:moveTo>
                <a:cubicBezTo>
                  <a:pt x="14229" y="2037"/>
                  <a:pt x="21600" y="10730"/>
                  <a:pt x="21600" y="21145"/>
                </a:cubicBezTo>
                <a:cubicBezTo>
                  <a:pt x="21600" y="31670"/>
                  <a:pt x="14072" y="40437"/>
                  <a:pt x="4114" y="42354"/>
                </a:cubicBezTo>
                <a:lnTo>
                  <a:pt x="0" y="2114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5" name="任意多边形 311314"/>
          <p:cNvSpPr>
            <a:spLocks noChangeArrowheads="1"/>
          </p:cNvSpPr>
          <p:nvPr/>
        </p:nvSpPr>
        <p:spPr bwMode="auto">
          <a:xfrm flipH="1">
            <a:off x="6781800" y="1676401"/>
            <a:ext cx="762000" cy="1455739"/>
          </a:xfrm>
          <a:custGeom>
            <a:avLst/>
            <a:gdLst>
              <a:gd name="T0" fmla="*/ 5013 w 21600"/>
              <a:gd name="T1" fmla="*/ 0 h 42419"/>
              <a:gd name="T2" fmla="*/ 21600 w 21600"/>
              <a:gd name="T3" fmla="*/ 21010 h 42419"/>
              <a:gd name="T4" fmla="*/ 2874 w 21600"/>
              <a:gd name="T5" fmla="*/ 42421 h 42419"/>
              <a:gd name="T6" fmla="*/ 5013 w 21600"/>
              <a:gd name="T7" fmla="*/ 0 h 42419"/>
              <a:gd name="T8" fmla="*/ 21600 w 21600"/>
              <a:gd name="T9" fmla="*/ 21010 h 42419"/>
              <a:gd name="T10" fmla="*/ 2874 w 21600"/>
              <a:gd name="T11" fmla="*/ 42421 h 42419"/>
              <a:gd name="T12" fmla="*/ 0 w 21600"/>
              <a:gd name="T13" fmla="*/ 21010 h 424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419"/>
              <a:gd name="T23" fmla="*/ 21600 w 21600"/>
              <a:gd name="T24" fmla="*/ 42419 h 424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419" fill="none">
                <a:moveTo>
                  <a:pt x="5013" y="0"/>
                </a:moveTo>
                <a:cubicBezTo>
                  <a:pt x="14530" y="2262"/>
                  <a:pt x="21600" y="10810"/>
                  <a:pt x="21600" y="21010"/>
                </a:cubicBezTo>
                <a:cubicBezTo>
                  <a:pt x="21600" y="31967"/>
                  <a:pt x="13441" y="41019"/>
                  <a:pt x="2874" y="42421"/>
                </a:cubicBezTo>
              </a:path>
              <a:path w="21600" h="42419" stroke="0">
                <a:moveTo>
                  <a:pt x="5013" y="0"/>
                </a:moveTo>
                <a:cubicBezTo>
                  <a:pt x="14530" y="2262"/>
                  <a:pt x="21600" y="10810"/>
                  <a:pt x="21600" y="21010"/>
                </a:cubicBezTo>
                <a:cubicBezTo>
                  <a:pt x="21600" y="31967"/>
                  <a:pt x="13441" y="41019"/>
                  <a:pt x="2874" y="42421"/>
                </a:cubicBezTo>
                <a:lnTo>
                  <a:pt x="0" y="2101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6" name="任意多边形 311315"/>
          <p:cNvSpPr>
            <a:spLocks noChangeArrowheads="1"/>
          </p:cNvSpPr>
          <p:nvPr/>
        </p:nvSpPr>
        <p:spPr bwMode="auto">
          <a:xfrm flipH="1">
            <a:off x="5257800" y="4800600"/>
            <a:ext cx="1143000" cy="1524000"/>
          </a:xfrm>
          <a:custGeom>
            <a:avLst/>
            <a:gdLst>
              <a:gd name="T0" fmla="*/ 7518 w 21600"/>
              <a:gd name="T1" fmla="*/ 0 h 40433"/>
              <a:gd name="T2" fmla="*/ 21600 w 21600"/>
              <a:gd name="T3" fmla="*/ 20249 h 40433"/>
              <a:gd name="T4" fmla="*/ 7700 w 21600"/>
              <a:gd name="T5" fmla="*/ 40436 h 40433"/>
              <a:gd name="T6" fmla="*/ 7518 w 21600"/>
              <a:gd name="T7" fmla="*/ 0 h 40433"/>
              <a:gd name="T8" fmla="*/ 21600 w 21600"/>
              <a:gd name="T9" fmla="*/ 20249 h 40433"/>
              <a:gd name="T10" fmla="*/ 7700 w 21600"/>
              <a:gd name="T11" fmla="*/ 40436 h 40433"/>
              <a:gd name="T12" fmla="*/ 0 w 21600"/>
              <a:gd name="T13" fmla="*/ 20249 h 404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0433"/>
              <a:gd name="T23" fmla="*/ 21600 w 21600"/>
              <a:gd name="T24" fmla="*/ 40433 h 404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0433" fill="none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</a:path>
              <a:path w="21600" h="40433" stroke="0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  <a:lnTo>
                  <a:pt x="0" y="2024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7" name="任意多边形 311316"/>
          <p:cNvSpPr>
            <a:spLocks noChangeArrowheads="1"/>
          </p:cNvSpPr>
          <p:nvPr/>
        </p:nvSpPr>
        <p:spPr bwMode="auto">
          <a:xfrm flipH="1">
            <a:off x="5334000" y="1676400"/>
            <a:ext cx="1143000" cy="1524000"/>
          </a:xfrm>
          <a:custGeom>
            <a:avLst/>
            <a:gdLst>
              <a:gd name="T0" fmla="*/ 7518 w 21600"/>
              <a:gd name="T1" fmla="*/ 0 h 40433"/>
              <a:gd name="T2" fmla="*/ 21600 w 21600"/>
              <a:gd name="T3" fmla="*/ 20249 h 40433"/>
              <a:gd name="T4" fmla="*/ 7700 w 21600"/>
              <a:gd name="T5" fmla="*/ 40436 h 40433"/>
              <a:gd name="T6" fmla="*/ 7518 w 21600"/>
              <a:gd name="T7" fmla="*/ 0 h 40433"/>
              <a:gd name="T8" fmla="*/ 21600 w 21600"/>
              <a:gd name="T9" fmla="*/ 20249 h 40433"/>
              <a:gd name="T10" fmla="*/ 7700 w 21600"/>
              <a:gd name="T11" fmla="*/ 40436 h 40433"/>
              <a:gd name="T12" fmla="*/ 0 w 21600"/>
              <a:gd name="T13" fmla="*/ 20249 h 404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0433"/>
              <a:gd name="T23" fmla="*/ 21600 w 21600"/>
              <a:gd name="T24" fmla="*/ 40433 h 404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0433" fill="none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</a:path>
              <a:path w="21600" h="40433" stroke="0">
                <a:moveTo>
                  <a:pt x="7518" y="0"/>
                </a:moveTo>
                <a:cubicBezTo>
                  <a:pt x="15745" y="3052"/>
                  <a:pt x="21600" y="10967"/>
                  <a:pt x="21600" y="20249"/>
                </a:cubicBezTo>
                <a:cubicBezTo>
                  <a:pt x="21600" y="29467"/>
                  <a:pt x="15825" y="37337"/>
                  <a:pt x="7700" y="40436"/>
                </a:cubicBezTo>
                <a:lnTo>
                  <a:pt x="0" y="20249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8" name="任意多边形 311317"/>
          <p:cNvSpPr>
            <a:spLocks noChangeArrowheads="1"/>
          </p:cNvSpPr>
          <p:nvPr/>
        </p:nvSpPr>
        <p:spPr bwMode="auto">
          <a:xfrm flipH="1">
            <a:off x="4038600" y="4648201"/>
            <a:ext cx="1143000" cy="1782763"/>
          </a:xfrm>
          <a:custGeom>
            <a:avLst/>
            <a:gdLst>
              <a:gd name="T0" fmla="*/ 4897 w 21600"/>
              <a:gd name="T1" fmla="*/ 0 h 42143"/>
              <a:gd name="T2" fmla="*/ 21600 w 21600"/>
              <a:gd name="T3" fmla="*/ 21038 h 42143"/>
              <a:gd name="T4" fmla="*/ 4605 w 21600"/>
              <a:gd name="T5" fmla="*/ 42146 h 42143"/>
              <a:gd name="T6" fmla="*/ 4897 w 21600"/>
              <a:gd name="T7" fmla="*/ 0 h 42143"/>
              <a:gd name="T8" fmla="*/ 21600 w 21600"/>
              <a:gd name="T9" fmla="*/ 21038 h 42143"/>
              <a:gd name="T10" fmla="*/ 4605 w 21600"/>
              <a:gd name="T11" fmla="*/ 42146 h 42143"/>
              <a:gd name="T12" fmla="*/ 0 w 21600"/>
              <a:gd name="T13" fmla="*/ 21037 h 421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143"/>
              <a:gd name="T23" fmla="*/ 21600 w 21600"/>
              <a:gd name="T24" fmla="*/ 42143 h 4214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143" fill="none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</a:path>
              <a:path w="21600" h="42143" stroke="0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  <a:lnTo>
                  <a:pt x="0" y="2103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19" name="任意多边形 311318"/>
          <p:cNvSpPr>
            <a:spLocks noChangeArrowheads="1"/>
          </p:cNvSpPr>
          <p:nvPr/>
        </p:nvSpPr>
        <p:spPr bwMode="auto">
          <a:xfrm flipH="1">
            <a:off x="4114800" y="1447801"/>
            <a:ext cx="1143000" cy="1782763"/>
          </a:xfrm>
          <a:custGeom>
            <a:avLst/>
            <a:gdLst>
              <a:gd name="T0" fmla="*/ 4897 w 21600"/>
              <a:gd name="T1" fmla="*/ 0 h 42143"/>
              <a:gd name="T2" fmla="*/ 21600 w 21600"/>
              <a:gd name="T3" fmla="*/ 21038 h 42143"/>
              <a:gd name="T4" fmla="*/ 4605 w 21600"/>
              <a:gd name="T5" fmla="*/ 42146 h 42143"/>
              <a:gd name="T6" fmla="*/ 4897 w 21600"/>
              <a:gd name="T7" fmla="*/ 0 h 42143"/>
              <a:gd name="T8" fmla="*/ 21600 w 21600"/>
              <a:gd name="T9" fmla="*/ 21038 h 42143"/>
              <a:gd name="T10" fmla="*/ 4605 w 21600"/>
              <a:gd name="T11" fmla="*/ 42146 h 42143"/>
              <a:gd name="T12" fmla="*/ 0 w 21600"/>
              <a:gd name="T13" fmla="*/ 21037 h 421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143"/>
              <a:gd name="T23" fmla="*/ 21600 w 21600"/>
              <a:gd name="T24" fmla="*/ 42143 h 4214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143" fill="none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</a:path>
              <a:path w="21600" h="42143" stroke="0">
                <a:moveTo>
                  <a:pt x="4897" y="0"/>
                </a:moveTo>
                <a:cubicBezTo>
                  <a:pt x="14473" y="2220"/>
                  <a:pt x="21600" y="10797"/>
                  <a:pt x="21600" y="21038"/>
                </a:cubicBezTo>
                <a:cubicBezTo>
                  <a:pt x="21600" y="31389"/>
                  <a:pt x="14319" y="40040"/>
                  <a:pt x="4605" y="42146"/>
                </a:cubicBezTo>
                <a:lnTo>
                  <a:pt x="0" y="2103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20" name="任意多边形 311319"/>
          <p:cNvSpPr>
            <a:spLocks noChangeArrowheads="1"/>
          </p:cNvSpPr>
          <p:nvPr/>
        </p:nvSpPr>
        <p:spPr bwMode="auto">
          <a:xfrm flipH="1">
            <a:off x="2895600" y="4648609"/>
            <a:ext cx="1295400" cy="1987551"/>
          </a:xfrm>
          <a:custGeom>
            <a:avLst/>
            <a:gdLst>
              <a:gd name="T0" fmla="*/ 4981 w 21600"/>
              <a:gd name="T1" fmla="*/ 0 h 42324"/>
              <a:gd name="T2" fmla="*/ 21600 w 21600"/>
              <a:gd name="T3" fmla="*/ 21018 h 42324"/>
              <a:gd name="T4" fmla="*/ 3561 w 21600"/>
              <a:gd name="T5" fmla="*/ 42326 h 42324"/>
              <a:gd name="T6" fmla="*/ 4981 w 21600"/>
              <a:gd name="T7" fmla="*/ 0 h 42324"/>
              <a:gd name="T8" fmla="*/ 21600 w 21600"/>
              <a:gd name="T9" fmla="*/ 21018 h 42324"/>
              <a:gd name="T10" fmla="*/ 3561 w 21600"/>
              <a:gd name="T11" fmla="*/ 42326 h 42324"/>
              <a:gd name="T12" fmla="*/ 0 w 21600"/>
              <a:gd name="T13" fmla="*/ 21018 h 423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324"/>
              <a:gd name="T23" fmla="*/ 21600 w 21600"/>
              <a:gd name="T24" fmla="*/ 42324 h 423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324" fill="none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</a:path>
              <a:path w="21600" h="42324" stroke="0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  <a:lnTo>
                  <a:pt x="0" y="210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21" name="任意多边形 311320"/>
          <p:cNvSpPr>
            <a:spLocks noChangeArrowheads="1"/>
          </p:cNvSpPr>
          <p:nvPr/>
        </p:nvSpPr>
        <p:spPr bwMode="auto">
          <a:xfrm flipH="1">
            <a:off x="2895600" y="1524409"/>
            <a:ext cx="1295400" cy="1987551"/>
          </a:xfrm>
          <a:custGeom>
            <a:avLst/>
            <a:gdLst>
              <a:gd name="T0" fmla="*/ 4981 w 21600"/>
              <a:gd name="T1" fmla="*/ 0 h 42324"/>
              <a:gd name="T2" fmla="*/ 21600 w 21600"/>
              <a:gd name="T3" fmla="*/ 21018 h 42324"/>
              <a:gd name="T4" fmla="*/ 3561 w 21600"/>
              <a:gd name="T5" fmla="*/ 42326 h 42324"/>
              <a:gd name="T6" fmla="*/ 4981 w 21600"/>
              <a:gd name="T7" fmla="*/ 0 h 42324"/>
              <a:gd name="T8" fmla="*/ 21600 w 21600"/>
              <a:gd name="T9" fmla="*/ 21018 h 42324"/>
              <a:gd name="T10" fmla="*/ 3561 w 21600"/>
              <a:gd name="T11" fmla="*/ 42326 h 42324"/>
              <a:gd name="T12" fmla="*/ 0 w 21600"/>
              <a:gd name="T13" fmla="*/ 21018 h 423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42324"/>
              <a:gd name="T23" fmla="*/ 21600 w 21600"/>
              <a:gd name="T24" fmla="*/ 42324 h 423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42324" fill="none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</a:path>
              <a:path w="21600" h="42324" stroke="0">
                <a:moveTo>
                  <a:pt x="4981" y="0"/>
                </a:moveTo>
                <a:cubicBezTo>
                  <a:pt x="14514" y="2251"/>
                  <a:pt x="21600" y="10807"/>
                  <a:pt x="21600" y="21018"/>
                </a:cubicBezTo>
                <a:cubicBezTo>
                  <a:pt x="21600" y="31737"/>
                  <a:pt x="13793" y="40632"/>
                  <a:pt x="3561" y="42326"/>
                </a:cubicBezTo>
                <a:lnTo>
                  <a:pt x="0" y="2101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1322" name="文本框 311321"/>
          <p:cNvSpPr txBox="1">
            <a:spLocks noChangeArrowheads="1"/>
          </p:cNvSpPr>
          <p:nvPr/>
        </p:nvSpPr>
        <p:spPr bwMode="auto">
          <a:xfrm>
            <a:off x="3203592" y="1341439"/>
            <a:ext cx="45370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80008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超         声          波</a:t>
            </a:r>
            <a:r>
              <a:rPr lang="zh-CN" altLang="en-US" sz="2800" i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</a:t>
            </a:r>
            <a:endParaRPr lang="zh-CN" altLang="en-US" sz="2800" i="0">
              <a:solidFill>
                <a:srgbClr val="FF33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311323" name="文本框 311322"/>
          <p:cNvSpPr txBox="1">
            <a:spLocks noChangeArrowheads="1"/>
          </p:cNvSpPr>
          <p:nvPr/>
        </p:nvSpPr>
        <p:spPr bwMode="auto">
          <a:xfrm>
            <a:off x="2987698" y="4652964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80008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无      线      电      波</a:t>
            </a:r>
            <a:endParaRPr lang="zh-CN" altLang="en-US" sz="4000" i="0">
              <a:solidFill>
                <a:srgbClr val="80008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1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1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1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1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1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1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8" grpId="0" animBg="1"/>
      <p:bldP spid="311299" grpId="0" animBg="1"/>
      <p:bldP spid="311300" grpId="0"/>
      <p:bldP spid="311301" grpId="0"/>
      <p:bldP spid="311302" grpId="0"/>
      <p:bldP spid="311303" grpId="0"/>
      <p:bldP spid="311304" grpId="0" animBg="1"/>
      <p:bldP spid="311305" grpId="0" animBg="1"/>
      <p:bldP spid="311306" grpId="0" animBg="1"/>
      <p:bldP spid="311307" grpId="0" animBg="1"/>
      <p:bldP spid="311308" grpId="0" animBg="1"/>
      <p:bldP spid="311309" grpId="0" animBg="1"/>
      <p:bldP spid="311310" grpId="0" animBg="1"/>
      <p:bldP spid="311311" grpId="0" animBg="1"/>
      <p:bldP spid="311312" grpId="0" animBg="1"/>
      <p:bldP spid="311313" grpId="0" animBg="1"/>
      <p:bldP spid="311314" grpId="0" animBg="1"/>
      <p:bldP spid="311315" grpId="0" animBg="1"/>
      <p:bldP spid="311316" grpId="0" animBg="1"/>
      <p:bldP spid="311317" grpId="0" animBg="1"/>
      <p:bldP spid="311318" grpId="0" animBg="1"/>
      <p:bldP spid="311319" grpId="0" animBg="1"/>
      <p:bldP spid="311320" grpId="0" animBg="1"/>
      <p:bldP spid="311321" grpId="0" animBg="1"/>
      <p:bldP spid="311322" grpId="0"/>
      <p:bldP spid="3113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文本框 234500"/>
          <p:cNvSpPr txBox="1">
            <a:spLocks noChangeArrowheads="1"/>
          </p:cNvSpPr>
          <p:nvPr/>
        </p:nvSpPr>
        <p:spPr bwMode="auto">
          <a:xfrm>
            <a:off x="539750" y="692151"/>
            <a:ext cx="8064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 dirty="0">
                <a:latin typeface="Times New Roman" panose="02020603050405020304" pitchFamily="18" charset="0"/>
                <a:ea typeface="黑体" panose="02010609060101010101" pitchFamily="49" charset="-122"/>
              </a:rPr>
              <a:t>读课文第七小节，完成下列填空。</a:t>
            </a:r>
            <a:endParaRPr lang="zh-CN" altLang="en-US" sz="2800" b="1" i="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3" name="文本框 234502"/>
          <p:cNvSpPr txBox="1">
            <a:spLocks noChangeArrowheads="1"/>
          </p:cNvSpPr>
          <p:nvPr/>
        </p:nvSpPr>
        <p:spPr bwMode="auto">
          <a:xfrm>
            <a:off x="257789" y="2149476"/>
            <a:ext cx="85058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400" i="0" dirty="0">
                <a:latin typeface="Times New Roman" panose="02020603050405020304" pitchFamily="18" charset="0"/>
              </a:rPr>
              <a:t>                   </a:t>
            </a:r>
            <a:r>
              <a:rPr lang="en-US" altLang="zh-CN" sz="2800" b="1" i="0" dirty="0">
                <a:latin typeface="楷体_GB2312"/>
                <a:ea typeface="楷体_GB2312"/>
                <a:cs typeface="楷体_GB2312"/>
              </a:rPr>
              <a:t>(       )                  (      )</a:t>
            </a: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。</a:t>
            </a:r>
            <a:endParaRPr lang="zh-CN" altLang="en-US" sz="2800" b="1" i="0" dirty="0">
              <a:latin typeface="楷体_GB2312"/>
              <a:ea typeface="楷体_GB2312"/>
              <a:cs typeface="楷体_GB231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雷达的  </a:t>
            </a:r>
            <a:r>
              <a:rPr lang="en-US" altLang="zh-CN" sz="2800" b="1" i="0" dirty="0">
                <a:latin typeface="楷体_GB2312"/>
                <a:ea typeface="楷体_GB2312"/>
                <a:cs typeface="楷体_GB2312"/>
              </a:rPr>
              <a:t>(       )   </a:t>
            </a: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相当于蝙蝠的   </a:t>
            </a:r>
            <a:r>
              <a:rPr lang="en-US" altLang="zh-CN" sz="2800" b="1" i="0" dirty="0">
                <a:latin typeface="楷体_GB2312"/>
                <a:ea typeface="楷体_GB2312"/>
                <a:cs typeface="楷体_GB2312"/>
              </a:rPr>
              <a:t>(       )</a:t>
            </a: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。</a:t>
            </a:r>
            <a:endParaRPr lang="zh-CN" altLang="en-US" sz="2800" b="1" i="0" dirty="0">
              <a:latin typeface="楷体_GB2312"/>
              <a:ea typeface="楷体_GB2312"/>
              <a:cs typeface="楷体_GB231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        </a:t>
            </a:r>
            <a:r>
              <a:rPr lang="en-US" altLang="zh-CN" sz="2800" b="1" i="0" dirty="0">
                <a:latin typeface="楷体_GB2312"/>
                <a:ea typeface="楷体_GB2312"/>
                <a:cs typeface="楷体_GB2312"/>
              </a:rPr>
              <a:t>(       )                  (      )</a:t>
            </a:r>
            <a:r>
              <a:rPr lang="zh-CN" altLang="en-US" sz="2800" b="1" i="0" dirty="0">
                <a:latin typeface="楷体_GB2312"/>
                <a:ea typeface="楷体_GB2312"/>
                <a:cs typeface="楷体_GB2312"/>
              </a:rPr>
              <a:t>。 </a:t>
            </a:r>
            <a:endParaRPr lang="zh-CN" altLang="en-US" sz="2800" b="1" i="0" dirty="0"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132013" y="2433639"/>
            <a:ext cx="1008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天线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121528" y="2433639"/>
            <a:ext cx="1008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嘴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1866900" y="3365511"/>
            <a:ext cx="1627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无线电波</a:t>
            </a:r>
            <a:endParaRPr lang="zh-CN" altLang="en-US" sz="24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6737359" y="3303588"/>
            <a:ext cx="1509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 超声波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984375" y="4167188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荧光屏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943736" y="4186239"/>
            <a:ext cx="1008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耳朵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文本框 235524"/>
          <p:cNvSpPr txBox="1">
            <a:spLocks noChangeArrowheads="1"/>
          </p:cNvSpPr>
          <p:nvPr/>
        </p:nvSpPr>
        <p:spPr bwMode="auto">
          <a:xfrm>
            <a:off x="527664" y="1391060"/>
            <a:ext cx="7777163" cy="237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i="0" dirty="0">
                <a:latin typeface="Times New Roman" panose="02020603050405020304" pitchFamily="18" charset="0"/>
                <a:ea typeface="楷体_GB2312"/>
                <a:cs typeface="楷体_GB2312"/>
              </a:rPr>
              <a:t>            </a:t>
            </a:r>
            <a:r>
              <a:rPr lang="zh-CN" altLang="en-US" sz="4000" b="1" i="0" dirty="0">
                <a:latin typeface="宋体" panose="02010600030101010101" pitchFamily="2" charset="-122"/>
              </a:rPr>
              <a:t>小结：科学家从蝙蝠探路的试验和研究得到</a:t>
            </a:r>
            <a:r>
              <a:rPr lang="zh-CN" altLang="en-US" sz="4000" b="1" i="0" dirty="0">
                <a:solidFill>
                  <a:srgbClr val="FF0000"/>
                </a:solidFill>
                <a:latin typeface="宋体" panose="02010600030101010101" pitchFamily="2" charset="-122"/>
              </a:rPr>
              <a:t>启示</a:t>
            </a:r>
            <a:r>
              <a:rPr lang="zh-CN" altLang="en-US" sz="4000" i="0" dirty="0">
                <a:solidFill>
                  <a:schemeClr val="tx2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4000" b="1" i="0" dirty="0">
                <a:latin typeface="宋体" panose="02010600030101010101" pitchFamily="2" charset="-122"/>
              </a:rPr>
              <a:t>发明了雷达，这就是蝙蝠与雷达的联系。</a:t>
            </a:r>
            <a:endParaRPr lang="zh-CN" altLang="en-US" sz="4000" b="1" i="0" dirty="0">
              <a:latin typeface="宋体" panose="02010600030101010101" pitchFamily="2" charset="-122"/>
            </a:endParaRPr>
          </a:p>
        </p:txBody>
      </p:sp>
      <p:sp>
        <p:nvSpPr>
          <p:cNvPr id="235528" name="文本框 235527"/>
          <p:cNvSpPr txBox="1">
            <a:spLocks noChangeArrowheads="1"/>
          </p:cNvSpPr>
          <p:nvPr/>
        </p:nvSpPr>
        <p:spPr bwMode="auto">
          <a:xfrm>
            <a:off x="611802" y="3414713"/>
            <a:ext cx="77755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i="0">
                <a:solidFill>
                  <a:schemeClr val="accent2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     </a:t>
            </a:r>
            <a:endParaRPr lang="zh-CN" altLang="en-US" sz="2400" b="1" i="0">
              <a:solidFill>
                <a:schemeClr val="accent2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88" name="图片 297987" descr="RT_00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93096"/>
            <a:ext cx="159861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89" name="云形标注 297988"/>
          <p:cNvSpPr>
            <a:spLocks noChangeArrowheads="1"/>
          </p:cNvSpPr>
          <p:nvPr/>
        </p:nvSpPr>
        <p:spPr bwMode="auto">
          <a:xfrm>
            <a:off x="107504" y="188640"/>
            <a:ext cx="6120680" cy="5256584"/>
          </a:xfrm>
          <a:prstGeom prst="cloudCallout">
            <a:avLst>
              <a:gd name="adj1" fmla="val 76454"/>
              <a:gd name="adj2" fmla="val 21194"/>
            </a:avLst>
          </a:prstGeom>
          <a:solidFill>
            <a:srgbClr val="E4FEA4"/>
          </a:solidFill>
          <a:ln w="9525">
            <a:solidFill>
              <a:schemeClr val="tx1"/>
            </a:solidFill>
            <a:round/>
          </a:ln>
        </p:spPr>
        <p:txBody>
          <a:bodyPr lIns="96762" tIns="48381" rIns="96762" bIns="48381"/>
          <a:lstStyle>
            <a:lvl1pPr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i="0" dirty="0">
                <a:solidFill>
                  <a:srgbClr val="0000CC"/>
                </a:solidFill>
              </a:rPr>
              <a:t>同学们，其实人类的许多发明创造，都是从动物身上得到启示的。你知道还有哪些发明创造是从生物身上得到启示的？</a:t>
            </a:r>
            <a:endParaRPr lang="zh-CN" altLang="en-US" sz="3000" b="1" i="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9" name="图片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225B3C"/>
              </a:clrFrom>
              <a:clrTo>
                <a:srgbClr val="225B3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68688"/>
            <a:ext cx="283845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谢   谢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34817"/>
          <p:cNvSpPr>
            <a:spLocks noGrp="1" noChangeArrowheads="1"/>
          </p:cNvSpPr>
          <p:nvPr>
            <p:ph type="title"/>
          </p:nvPr>
        </p:nvSpPr>
        <p:spPr>
          <a:xfrm>
            <a:off x="200041" y="962025"/>
            <a:ext cx="3167643" cy="1143000"/>
          </a:xfrm>
        </p:spPr>
        <p:txBody>
          <a:bodyPr/>
          <a:lstStyle/>
          <a:p>
            <a:pPr algn="l" eaLnBrk="1" hangingPunct="1"/>
            <a:r>
              <a:rPr lang="zh-CN" altLang="en-US" dirty="0">
                <a:solidFill>
                  <a:srgbClr val="FFFF00"/>
                </a:solidFill>
              </a:rPr>
              <a:t>猜猜这是什么？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34822" name="文本框 34821"/>
          <p:cNvSpPr txBox="1">
            <a:spLocks noChangeArrowheads="1"/>
          </p:cNvSpPr>
          <p:nvPr/>
        </p:nvSpPr>
        <p:spPr bwMode="auto">
          <a:xfrm>
            <a:off x="584974" y="2346583"/>
            <a:ext cx="804467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    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在漆黑的夜里，飞机怎么能安全飞行呢</a:t>
            </a:r>
            <a:r>
              <a:rPr lang="en-US" altLang="zh-CN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? 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这里有什么秘密吗？</a:t>
            </a:r>
            <a:endParaRPr lang="en-US" altLang="zh-CN" sz="4000" dirty="0">
              <a:solidFill>
                <a:schemeClr val="bg1"/>
              </a:solidFill>
              <a:latin typeface="+mn-ea"/>
              <a:ea typeface="+mn-ea"/>
              <a:cs typeface="楷体_GB231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　　</a:t>
            </a:r>
            <a:endParaRPr lang="zh-CN" altLang="en-US" sz="4000" dirty="0">
              <a:solidFill>
                <a:schemeClr val="bg1"/>
              </a:solidFill>
              <a:latin typeface="+mn-ea"/>
              <a:ea typeface="+mn-ea"/>
              <a:cs typeface="楷体_GB2312"/>
            </a:endParaRPr>
          </a:p>
        </p:txBody>
      </p:sp>
      <p:sp>
        <p:nvSpPr>
          <p:cNvPr id="34823" name="文本框 34822"/>
          <p:cNvSpPr txBox="1">
            <a:spLocks noChangeArrowheads="1"/>
          </p:cNvSpPr>
          <p:nvPr/>
        </p:nvSpPr>
        <p:spPr bwMode="auto">
          <a:xfrm>
            <a:off x="514350" y="3551035"/>
            <a:ext cx="79248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en-US" altLang="zh-CN" sz="4000" dirty="0">
              <a:solidFill>
                <a:schemeClr val="bg1"/>
              </a:solidFill>
              <a:latin typeface="+mn-ea"/>
              <a:ea typeface="+mn-ea"/>
              <a:cs typeface="楷体_GB231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    </a:t>
            </a:r>
            <a:r>
              <a:rPr lang="zh-CN" altLang="en-US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原来是人们从蝙蝠身上得到了启示。</a:t>
            </a:r>
            <a:endParaRPr lang="zh-CN" altLang="en-US" sz="4000" dirty="0">
              <a:solidFill>
                <a:schemeClr val="bg1"/>
              </a:solidFill>
              <a:latin typeface="+mn-ea"/>
              <a:ea typeface="+mn-ea"/>
              <a:cs typeface="楷体_GB231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+mn-ea"/>
                <a:ea typeface="+mn-ea"/>
                <a:cs typeface="楷体_GB2312"/>
              </a:rPr>
              <a:t>　　</a:t>
            </a:r>
            <a:endParaRPr lang="zh-CN" altLang="en-US" sz="4000" dirty="0">
              <a:solidFill>
                <a:schemeClr val="bg1"/>
              </a:solidFill>
              <a:latin typeface="+mn-ea"/>
              <a:ea typeface="+mn-ea"/>
              <a:cs typeface="楷体_GB231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822" grpId="0"/>
      <p:bldP spid="348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88" name="图片 297987" descr="RT_00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93096"/>
            <a:ext cx="1598613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89" name="云形标注 297988"/>
          <p:cNvSpPr>
            <a:spLocks noChangeArrowheads="1"/>
          </p:cNvSpPr>
          <p:nvPr/>
        </p:nvSpPr>
        <p:spPr bwMode="auto">
          <a:xfrm>
            <a:off x="107504" y="2204864"/>
            <a:ext cx="5184576" cy="3240360"/>
          </a:xfrm>
          <a:prstGeom prst="cloudCallout">
            <a:avLst>
              <a:gd name="adj1" fmla="val 76454"/>
              <a:gd name="adj2" fmla="val 21194"/>
            </a:avLst>
          </a:prstGeom>
          <a:solidFill>
            <a:srgbClr val="E4FEA4"/>
          </a:solidFill>
          <a:ln w="9525">
            <a:solidFill>
              <a:schemeClr val="tx1"/>
            </a:solidFill>
            <a:round/>
          </a:ln>
        </p:spPr>
        <p:txBody>
          <a:bodyPr lIns="96762" tIns="48381" rIns="96762" bIns="48381"/>
          <a:lstStyle>
            <a:lvl1pPr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i="0" dirty="0">
                <a:solidFill>
                  <a:srgbClr val="0000CC"/>
                </a:solidFill>
              </a:rPr>
              <a:t>为了弄清蝙蝠能在夜间安全飞行的秘密，科学家做了哪些实验？</a:t>
            </a:r>
            <a:endParaRPr lang="zh-CN" altLang="en-US" sz="3000" b="1" i="0" dirty="0">
              <a:solidFill>
                <a:srgbClr val="0000CC"/>
              </a:solidFill>
            </a:endParaRPr>
          </a:p>
        </p:txBody>
      </p:sp>
      <p:sp>
        <p:nvSpPr>
          <p:cNvPr id="6" name="云形标注 297986"/>
          <p:cNvSpPr>
            <a:spLocks noChangeArrowheads="1"/>
          </p:cNvSpPr>
          <p:nvPr/>
        </p:nvSpPr>
        <p:spPr bwMode="auto">
          <a:xfrm>
            <a:off x="2627784" y="476672"/>
            <a:ext cx="3888432" cy="1440160"/>
          </a:xfrm>
          <a:prstGeom prst="cloudCallout">
            <a:avLst>
              <a:gd name="adj1" fmla="val -61412"/>
              <a:gd name="adj2" fmla="val 46907"/>
            </a:avLst>
          </a:prstGeom>
          <a:solidFill>
            <a:srgbClr val="E4FEA4"/>
          </a:solidFill>
          <a:ln w="9525">
            <a:solidFill>
              <a:schemeClr val="tx1"/>
            </a:solidFill>
            <a:round/>
          </a:ln>
        </p:spPr>
        <p:txBody>
          <a:bodyPr lIns="96762" tIns="48381" rIns="96762" bIns="48381"/>
          <a:lstStyle>
            <a:lvl1pPr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8375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3400" b="1" i="0" dirty="0">
                <a:solidFill>
                  <a:srgbClr val="FF0000"/>
                </a:solidFill>
              </a:rPr>
              <a:t>蝙蝠飞行的秘密</a:t>
            </a:r>
            <a:endParaRPr lang="zh-CN" altLang="en-US" sz="3400" b="1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13" name="Group 165"/>
          <p:cNvGraphicFramePr>
            <a:graphicFrameLocks noGrp="1"/>
          </p:cNvGraphicFramePr>
          <p:nvPr/>
        </p:nvGraphicFramePr>
        <p:xfrm>
          <a:off x="288943" y="1484856"/>
          <a:ext cx="8603555" cy="4770438"/>
        </p:xfrm>
        <a:graphic>
          <a:graphicData uri="http://schemas.openxmlformats.org/drawingml/2006/table">
            <a:tbl>
              <a:tblPr/>
              <a:tblGrid>
                <a:gridCol w="1923450"/>
                <a:gridCol w="2251733"/>
                <a:gridCol w="2194414"/>
                <a:gridCol w="2233958"/>
              </a:tblGrid>
              <a:tr h="91007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次数</a:t>
                      </a:r>
                      <a:endParaRPr kumimoji="0" lang="zh-CN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试验方式</a:t>
                      </a:r>
                      <a:endParaRPr kumimoji="0" lang="zh-CN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试验结果</a:t>
                      </a:r>
                      <a:endParaRPr kumimoji="0" lang="zh-CN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证明的问题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5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54" name="Text Box 130"/>
          <p:cNvSpPr txBox="1">
            <a:spLocks noChangeArrowheads="1"/>
          </p:cNvSpPr>
          <p:nvPr/>
        </p:nvSpPr>
        <p:spPr bwMode="auto">
          <a:xfrm>
            <a:off x="7740360" y="3068639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56" name="Text Box 132"/>
          <p:cNvSpPr txBox="1">
            <a:spLocks noChangeArrowheads="1"/>
          </p:cNvSpPr>
          <p:nvPr/>
        </p:nvSpPr>
        <p:spPr bwMode="auto">
          <a:xfrm>
            <a:off x="7359361" y="3146425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60" name="Text Box 136"/>
          <p:cNvSpPr txBox="1">
            <a:spLocks noChangeArrowheads="1"/>
          </p:cNvSpPr>
          <p:nvPr/>
        </p:nvSpPr>
        <p:spPr bwMode="auto">
          <a:xfrm>
            <a:off x="2750849" y="5162551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65" name="Text Box 153"/>
          <p:cNvSpPr txBox="1">
            <a:spLocks noChangeArrowheads="1"/>
          </p:cNvSpPr>
          <p:nvPr/>
        </p:nvSpPr>
        <p:spPr bwMode="auto">
          <a:xfrm>
            <a:off x="170101" y="2430464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第一次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sp>
        <p:nvSpPr>
          <p:cNvPr id="103466" name="Text Box 154"/>
          <p:cNvSpPr txBox="1">
            <a:spLocks noChangeArrowheads="1"/>
          </p:cNvSpPr>
          <p:nvPr/>
        </p:nvSpPr>
        <p:spPr bwMode="auto">
          <a:xfrm>
            <a:off x="128841" y="3738564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第二次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sp>
        <p:nvSpPr>
          <p:cNvPr id="103467" name="Text Box 155"/>
          <p:cNvSpPr txBox="1">
            <a:spLocks noChangeArrowheads="1"/>
          </p:cNvSpPr>
          <p:nvPr/>
        </p:nvSpPr>
        <p:spPr bwMode="auto">
          <a:xfrm>
            <a:off x="97099" y="5000625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第三次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pic>
        <p:nvPicPr>
          <p:cNvPr id="2" name="图片 1" hidden="1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3013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         请同学们阅读第</a:t>
            </a:r>
            <a:r>
              <a:rPr lang="en-US" altLang="zh-CN" sz="2800" b="1" dirty="0"/>
              <a:t>4</a:t>
            </a:r>
            <a:r>
              <a:rPr lang="zh-CN" altLang="en-US" sz="2800" b="1" dirty="0"/>
              <a:t>、</a:t>
            </a:r>
            <a:r>
              <a:rPr lang="en-US" altLang="zh-CN" sz="2800" b="1" dirty="0"/>
              <a:t>5</a:t>
            </a:r>
            <a:r>
              <a:rPr lang="zh-CN" altLang="en-US" sz="2800" b="1" dirty="0"/>
              <a:t>自然段，想想科学家们用了什么方法来研究蝙蝠飞行的秘密？试验结果如何？</a:t>
            </a:r>
            <a:endParaRPr lang="zh-CN" altLang="en-US" sz="2800" b="1" dirty="0"/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13" name="Group 165"/>
          <p:cNvGraphicFramePr>
            <a:graphicFrameLocks noGrp="1"/>
          </p:cNvGraphicFramePr>
          <p:nvPr/>
        </p:nvGraphicFramePr>
        <p:xfrm>
          <a:off x="108564" y="1108144"/>
          <a:ext cx="8855075" cy="4770438"/>
        </p:xfrm>
        <a:graphic>
          <a:graphicData uri="http://schemas.openxmlformats.org/drawingml/2006/table">
            <a:tbl>
              <a:tblPr/>
              <a:tblGrid>
                <a:gridCol w="1875155"/>
                <a:gridCol w="2195195"/>
                <a:gridCol w="2139315"/>
                <a:gridCol w="2645410"/>
              </a:tblGrid>
              <a:tr h="91007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次数</a:t>
                      </a:r>
                      <a:endParaRPr kumimoji="0" lang="zh-CN" alt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试验方式</a:t>
                      </a:r>
                      <a:endParaRPr kumimoji="0" lang="zh-CN" alt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试验结果</a:t>
                      </a:r>
                      <a:endParaRPr kumimoji="0" lang="zh-CN" alt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证明的问题</a:t>
                      </a:r>
                      <a:endParaRPr kumimoji="0" lang="zh-CN" altLang="en-US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5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3600" b="0" i="0" u="none" strike="noStrike" cap="none" normalizeH="0" baseline="0">
                        <a:ln>
                          <a:noFill/>
                        </a:ln>
                        <a:solidFill>
                          <a:srgbClr val="FE18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53" name="Text Box 128"/>
          <p:cNvSpPr txBox="1">
            <a:spLocks noChangeArrowheads="1"/>
          </p:cNvSpPr>
          <p:nvPr/>
        </p:nvSpPr>
        <p:spPr bwMode="auto">
          <a:xfrm>
            <a:off x="6278577" y="2147895"/>
            <a:ext cx="27717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夜间飞行和眼睛无关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54" name="Text Box 130"/>
          <p:cNvSpPr txBox="1">
            <a:spLocks noChangeArrowheads="1"/>
          </p:cNvSpPr>
          <p:nvPr/>
        </p:nvSpPr>
        <p:spPr bwMode="auto">
          <a:xfrm>
            <a:off x="7740360" y="3068639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55" name="Text Box 131"/>
          <p:cNvSpPr txBox="1">
            <a:spLocks noChangeArrowheads="1"/>
          </p:cNvSpPr>
          <p:nvPr/>
        </p:nvSpPr>
        <p:spPr bwMode="auto">
          <a:xfrm>
            <a:off x="2258408" y="2451509"/>
            <a:ext cx="1569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蒙眼睛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56" name="Text Box 132"/>
          <p:cNvSpPr txBox="1">
            <a:spLocks noChangeArrowheads="1"/>
          </p:cNvSpPr>
          <p:nvPr/>
        </p:nvSpPr>
        <p:spPr bwMode="auto">
          <a:xfrm>
            <a:off x="7359361" y="3146425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57" name="Text Box 133"/>
          <p:cNvSpPr txBox="1">
            <a:spLocks noChangeArrowheads="1"/>
          </p:cNvSpPr>
          <p:nvPr/>
        </p:nvSpPr>
        <p:spPr bwMode="auto">
          <a:xfrm>
            <a:off x="4071958" y="2437221"/>
            <a:ext cx="2376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铃铛不响</a:t>
            </a:r>
            <a:endParaRPr lang="en-US" altLang="zh-CN" sz="3600" i="0">
              <a:solidFill>
                <a:srgbClr val="FE1800"/>
              </a:solidFill>
            </a:endParaRPr>
          </a:p>
        </p:txBody>
      </p:sp>
      <p:sp>
        <p:nvSpPr>
          <p:cNvPr id="103458" name="Text Box 134"/>
          <p:cNvSpPr txBox="1">
            <a:spLocks noChangeArrowheads="1"/>
          </p:cNvSpPr>
          <p:nvPr/>
        </p:nvSpPr>
        <p:spPr bwMode="auto">
          <a:xfrm>
            <a:off x="2304445" y="3770722"/>
            <a:ext cx="1569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塞耳朵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59" name="Text Box 135"/>
          <p:cNvSpPr txBox="1">
            <a:spLocks noChangeArrowheads="1"/>
          </p:cNvSpPr>
          <p:nvPr/>
        </p:nvSpPr>
        <p:spPr bwMode="auto">
          <a:xfrm>
            <a:off x="4246569" y="3470291"/>
            <a:ext cx="2047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铃铛响</a:t>
            </a:r>
            <a:endParaRPr lang="zh-CN" altLang="en-US" sz="3600" i="0">
              <a:solidFill>
                <a:srgbClr val="FE1800"/>
              </a:solidFill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个不停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60" name="Text Box 136"/>
          <p:cNvSpPr txBox="1">
            <a:spLocks noChangeArrowheads="1"/>
          </p:cNvSpPr>
          <p:nvPr/>
        </p:nvSpPr>
        <p:spPr bwMode="auto">
          <a:xfrm>
            <a:off x="2750849" y="5162551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i="0"/>
          </a:p>
        </p:txBody>
      </p:sp>
      <p:sp>
        <p:nvSpPr>
          <p:cNvPr id="103461" name="Text Box 137"/>
          <p:cNvSpPr txBox="1">
            <a:spLocks noChangeArrowheads="1"/>
          </p:cNvSpPr>
          <p:nvPr/>
        </p:nvSpPr>
        <p:spPr bwMode="auto">
          <a:xfrm>
            <a:off x="6397646" y="3467103"/>
            <a:ext cx="25431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夜间飞行和耳朵有关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62" name="Text Box 138"/>
          <p:cNvSpPr txBox="1">
            <a:spLocks noChangeArrowheads="1"/>
          </p:cNvSpPr>
          <p:nvPr/>
        </p:nvSpPr>
        <p:spPr bwMode="auto">
          <a:xfrm>
            <a:off x="2495590" y="5028022"/>
            <a:ext cx="11079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封嘴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63" name="Text Box 139"/>
          <p:cNvSpPr txBox="1">
            <a:spLocks noChangeArrowheads="1"/>
          </p:cNvSpPr>
          <p:nvPr/>
        </p:nvSpPr>
        <p:spPr bwMode="auto">
          <a:xfrm>
            <a:off x="4505349" y="4738691"/>
            <a:ext cx="1622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铃铛响个不停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64" name="Text Box 140"/>
          <p:cNvSpPr txBox="1">
            <a:spLocks noChangeArrowheads="1"/>
          </p:cNvSpPr>
          <p:nvPr/>
        </p:nvSpPr>
        <p:spPr bwMode="auto">
          <a:xfrm>
            <a:off x="6292858" y="4745067"/>
            <a:ext cx="27289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i="0">
                <a:solidFill>
                  <a:srgbClr val="FE1800"/>
                </a:solidFill>
              </a:rPr>
              <a:t>夜间飞行和嘴有关</a:t>
            </a:r>
            <a:endParaRPr lang="zh-CN" altLang="en-US" sz="3600" i="0">
              <a:solidFill>
                <a:srgbClr val="FE1800"/>
              </a:solidFill>
            </a:endParaRPr>
          </a:p>
        </p:txBody>
      </p:sp>
      <p:sp>
        <p:nvSpPr>
          <p:cNvPr id="103465" name="Text Box 153"/>
          <p:cNvSpPr txBox="1">
            <a:spLocks noChangeArrowheads="1"/>
          </p:cNvSpPr>
          <p:nvPr/>
        </p:nvSpPr>
        <p:spPr bwMode="auto">
          <a:xfrm>
            <a:off x="170101" y="2430464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第一次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sp>
        <p:nvSpPr>
          <p:cNvPr id="103466" name="Text Box 154"/>
          <p:cNvSpPr txBox="1">
            <a:spLocks noChangeArrowheads="1"/>
          </p:cNvSpPr>
          <p:nvPr/>
        </p:nvSpPr>
        <p:spPr bwMode="auto">
          <a:xfrm>
            <a:off x="128841" y="3738564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第二次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sp>
        <p:nvSpPr>
          <p:cNvPr id="103467" name="Text Box 155"/>
          <p:cNvSpPr txBox="1">
            <a:spLocks noChangeArrowheads="1"/>
          </p:cNvSpPr>
          <p:nvPr/>
        </p:nvSpPr>
        <p:spPr bwMode="auto">
          <a:xfrm>
            <a:off x="97099" y="5000625"/>
            <a:ext cx="17235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i="0">
                <a:solidFill>
                  <a:srgbClr val="FF3300"/>
                </a:solidFill>
              </a:rPr>
              <a:t>第三次</a:t>
            </a:r>
            <a:endParaRPr lang="zh-CN" altLang="en-US" sz="4000" i="0">
              <a:solidFill>
                <a:srgbClr val="FF3300"/>
              </a:solidFill>
            </a:endParaRPr>
          </a:p>
        </p:txBody>
      </p:sp>
      <p:pic>
        <p:nvPicPr>
          <p:cNvPr id="2" name="图片 1" hidden="1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</p:spPr>
      </p:pic>
      <p:sp>
        <p:nvSpPr>
          <p:cNvPr id="3" name="笑脸 2"/>
          <p:cNvSpPr/>
          <p:nvPr/>
        </p:nvSpPr>
        <p:spPr>
          <a:xfrm>
            <a:off x="7380312" y="188640"/>
            <a:ext cx="1152128" cy="864096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3316"/>
          <p:cNvSpPr txBox="1">
            <a:spLocks noChangeArrowheads="1"/>
          </p:cNvSpPr>
          <p:nvPr/>
        </p:nvSpPr>
        <p:spPr bwMode="auto">
          <a:xfrm>
            <a:off x="381000" y="1906588"/>
            <a:ext cx="838835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+mn-ea"/>
                <a:ea typeface="+mn-ea"/>
                <a:cs typeface="楷体_GB2312"/>
              </a:rPr>
              <a:t>    三次不同的试验证明，蝙蝠夜里飞行，靠的不是眼睛，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cs typeface="楷体_GB2312"/>
              </a:rPr>
              <a:t>它是用嘴和耳朵配合起来探路的。 </a:t>
            </a:r>
            <a:endParaRPr lang="zh-CN" altLang="en-US" sz="4000" b="1" dirty="0">
              <a:solidFill>
                <a:srgbClr val="FF0000"/>
              </a:solidFill>
              <a:latin typeface="+mn-ea"/>
              <a:ea typeface="+mn-ea"/>
              <a:cs typeface="楷体_GB2312"/>
            </a:endParaRPr>
          </a:p>
        </p:txBody>
      </p:sp>
      <p:sp>
        <p:nvSpPr>
          <p:cNvPr id="33795" name="文本框 3"/>
          <p:cNvSpPr txBox="1">
            <a:spLocks noChangeArrowheads="1"/>
          </p:cNvSpPr>
          <p:nvPr/>
        </p:nvSpPr>
        <p:spPr bwMode="auto">
          <a:xfrm>
            <a:off x="544900" y="4469666"/>
            <a:ext cx="807871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4400" i="0" dirty="0">
                <a:solidFill>
                  <a:srgbClr val="7030A0"/>
                </a:solidFill>
                <a:latin typeface="+mn-ea"/>
                <a:ea typeface="+mn-ea"/>
                <a:cs typeface="楷体_GB2312"/>
                <a:sym typeface="Arial" panose="020B0604020202020204" pitchFamily="34" charset="0"/>
              </a:rPr>
              <a:t>    那么蝙蝠的口耳到底是怎样配合的呢？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93890" name="爆炸形 1 293889"/>
          <p:cNvSpPr/>
          <p:nvPr/>
        </p:nvSpPr>
        <p:spPr>
          <a:xfrm rot="21153310">
            <a:off x="146050" y="146459"/>
            <a:ext cx="2897188" cy="1933575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i="0" noProof="1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92176" y="671515"/>
            <a:ext cx="1876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800" b="1">
                <a:latin typeface="+mn-ea"/>
                <a:ea typeface="+mn-ea"/>
              </a:rPr>
              <a:t>结论</a:t>
            </a:r>
            <a:endParaRPr lang="zh-CN" altLang="en-US" sz="4800" b="1">
              <a:latin typeface="+mn-ea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3795" grpId="0"/>
      <p:bldP spid="33795" grpId="1"/>
      <p:bldP spid="33795" grpId="2"/>
      <p:bldP spid="33795" grpId="3"/>
      <p:bldP spid="33795" grpId="4"/>
      <p:bldP spid="33795" grpId="5"/>
      <p:bldP spid="293890" grpId="0" bldLvl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文本框 240641"/>
          <p:cNvSpPr txBox="1">
            <a:spLocks noChangeArrowheads="1"/>
          </p:cNvSpPr>
          <p:nvPr/>
        </p:nvSpPr>
        <p:spPr bwMode="auto">
          <a:xfrm>
            <a:off x="167269" y="1566266"/>
            <a:ext cx="89154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i="0" dirty="0">
                <a:latin typeface="+mn-ea"/>
                <a:ea typeface="+mn-ea"/>
              </a:rPr>
              <a:t>    蝙蝠一边飞，一边从</a:t>
            </a:r>
            <a:r>
              <a:rPr lang="en-US" altLang="zh-CN" sz="4400" i="0" dirty="0">
                <a:latin typeface="+mn-ea"/>
                <a:ea typeface="+mn-ea"/>
              </a:rPr>
              <a:t>(  )</a:t>
            </a:r>
            <a:r>
              <a:rPr lang="zh-CN" altLang="en-US" sz="4400" i="0" dirty="0">
                <a:latin typeface="+mn-ea"/>
                <a:ea typeface="+mn-ea"/>
              </a:rPr>
              <a:t>里发出</a:t>
            </a:r>
            <a:r>
              <a:rPr lang="en-US" altLang="zh-CN" sz="4400" i="0" dirty="0">
                <a:latin typeface="+mn-ea"/>
                <a:ea typeface="+mn-ea"/>
              </a:rPr>
              <a:t>(       )</a:t>
            </a:r>
            <a:r>
              <a:rPr lang="zh-CN" altLang="en-US" sz="4400" i="0" dirty="0">
                <a:latin typeface="+mn-ea"/>
                <a:ea typeface="+mn-ea"/>
              </a:rPr>
              <a:t>，遇到</a:t>
            </a:r>
            <a:r>
              <a:rPr lang="en-US" altLang="zh-CN" sz="4400" i="0" dirty="0">
                <a:latin typeface="+mn-ea"/>
                <a:ea typeface="+mn-ea"/>
              </a:rPr>
              <a:t>(      )</a:t>
            </a:r>
            <a:r>
              <a:rPr lang="zh-CN" altLang="en-US" sz="4400" i="0" dirty="0">
                <a:latin typeface="+mn-ea"/>
                <a:ea typeface="+mn-ea"/>
              </a:rPr>
              <a:t>就反射回来，传到它</a:t>
            </a:r>
            <a:r>
              <a:rPr lang="zh-CN" altLang="en-US" sz="4400" i="0" dirty="0">
                <a:latin typeface="+mn-ea"/>
                <a:ea typeface="+mn-ea"/>
                <a:sym typeface="Arial" panose="020B0604020202020204" pitchFamily="34" charset="0"/>
              </a:rPr>
              <a:t>的</a:t>
            </a:r>
            <a:r>
              <a:rPr lang="zh-CN" altLang="en-US" sz="4400" i="0" dirty="0">
                <a:latin typeface="+mn-ea"/>
                <a:ea typeface="+mn-ea"/>
              </a:rPr>
              <a:t>（     ）里，蝙蝠就立刻（               ）。   </a:t>
            </a:r>
            <a:endParaRPr lang="zh-CN" altLang="en-US" sz="4400" i="0" dirty="0">
              <a:latin typeface="+mn-ea"/>
              <a:ea typeface="+mn-ea"/>
            </a:endParaRPr>
          </a:p>
        </p:txBody>
      </p:sp>
      <p:sp>
        <p:nvSpPr>
          <p:cNvPr id="240643" name="文本框 240642"/>
          <p:cNvSpPr txBox="1">
            <a:spLocks noChangeArrowheads="1"/>
          </p:cNvSpPr>
          <p:nvPr/>
        </p:nvSpPr>
        <p:spPr bwMode="auto">
          <a:xfrm>
            <a:off x="6566151" y="1566265"/>
            <a:ext cx="7588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 i="0" dirty="0">
                <a:solidFill>
                  <a:srgbClr val="FF0000"/>
                </a:solidFill>
                <a:latin typeface="+mn-ea"/>
                <a:ea typeface="+mn-ea"/>
              </a:rPr>
              <a:t>嘴</a:t>
            </a:r>
            <a:endParaRPr lang="zh-CN" altLang="en-US" sz="4400" b="1" i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40644" name="文本框 240643"/>
          <p:cNvSpPr txBox="1">
            <a:spLocks noChangeArrowheads="1"/>
          </p:cNvSpPr>
          <p:nvPr/>
        </p:nvSpPr>
        <p:spPr bwMode="auto">
          <a:xfrm>
            <a:off x="1247104" y="2270069"/>
            <a:ext cx="22764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 i="0" dirty="0">
                <a:solidFill>
                  <a:srgbClr val="FF0000"/>
                </a:solidFill>
                <a:latin typeface="+mn-ea"/>
                <a:ea typeface="+mn-ea"/>
              </a:rPr>
              <a:t>超声波</a:t>
            </a:r>
            <a:endParaRPr lang="zh-CN" altLang="en-US" sz="4400" b="1" i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40645" name="文本框 240644"/>
          <p:cNvSpPr txBox="1">
            <a:spLocks noChangeArrowheads="1"/>
          </p:cNvSpPr>
          <p:nvPr/>
        </p:nvSpPr>
        <p:spPr bwMode="auto">
          <a:xfrm>
            <a:off x="5224346" y="2197208"/>
            <a:ext cx="2667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 i="0" dirty="0">
                <a:solidFill>
                  <a:srgbClr val="FF0000"/>
                </a:solidFill>
                <a:latin typeface="+mn-ea"/>
                <a:ea typeface="+mn-ea"/>
              </a:rPr>
              <a:t>障碍物</a:t>
            </a:r>
            <a:endParaRPr lang="zh-CN" altLang="en-US" sz="4400" b="1" i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40646" name="文本框 240645"/>
          <p:cNvSpPr txBox="1">
            <a:spLocks noChangeArrowheads="1"/>
          </p:cNvSpPr>
          <p:nvPr/>
        </p:nvSpPr>
        <p:spPr bwMode="auto">
          <a:xfrm>
            <a:off x="4819554" y="2897398"/>
            <a:ext cx="16017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 i="0" dirty="0">
                <a:solidFill>
                  <a:srgbClr val="FF0000"/>
                </a:solidFill>
                <a:latin typeface="+mn-ea"/>
                <a:ea typeface="+mn-ea"/>
              </a:rPr>
              <a:t>耳朵</a:t>
            </a:r>
            <a:endParaRPr lang="zh-CN" altLang="en-US" sz="4400" b="1" i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40647" name="文本框 240646"/>
          <p:cNvSpPr txBox="1">
            <a:spLocks noChangeArrowheads="1"/>
          </p:cNvSpPr>
          <p:nvPr/>
        </p:nvSpPr>
        <p:spPr bwMode="auto">
          <a:xfrm>
            <a:off x="2481146" y="3528341"/>
            <a:ext cx="5486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 i="0" dirty="0">
                <a:solidFill>
                  <a:srgbClr val="FF0000"/>
                </a:solidFill>
                <a:latin typeface="+mn-ea"/>
                <a:ea typeface="+mn-ea"/>
              </a:rPr>
              <a:t>改变飞行的方向</a:t>
            </a:r>
            <a:endParaRPr lang="zh-CN" altLang="en-US" sz="4400" b="1" i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332656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读读第</a:t>
            </a:r>
            <a:r>
              <a:rPr lang="en-US" altLang="zh-CN" sz="3600" dirty="0"/>
              <a:t>7</a:t>
            </a:r>
            <a:r>
              <a:rPr lang="zh-CN" altLang="en-US" sz="3600" dirty="0"/>
              <a:t>自然段，找出有关蝙蝠飞行的秘密的句子，填空。</a:t>
            </a:r>
            <a:endParaRPr lang="zh-CN" alt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3" y="4218906"/>
            <a:ext cx="4456113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0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40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0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0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/>
      <p:bldP spid="240644" grpId="0"/>
      <p:bldP spid="240645" grpId="0"/>
      <p:bldP spid="240646" grpId="0"/>
      <p:bldP spid="2406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22561"/>
          <p:cNvGrpSpPr/>
          <p:nvPr/>
        </p:nvGrpSpPr>
        <p:grpSpPr bwMode="auto">
          <a:xfrm>
            <a:off x="4859338" y="0"/>
            <a:ext cx="3124200" cy="2819400"/>
            <a:chOff x="3296" y="733"/>
            <a:chExt cx="2445" cy="2153"/>
          </a:xfrm>
        </p:grpSpPr>
        <p:sp>
          <p:nvSpPr>
            <p:cNvPr id="106883" name="任意多边形 322562"/>
            <p:cNvSpPr>
              <a:spLocks noChangeArrowheads="1"/>
            </p:cNvSpPr>
            <p:nvPr/>
          </p:nvSpPr>
          <p:spPr bwMode="auto">
            <a:xfrm>
              <a:off x="4749" y="2575"/>
              <a:ext cx="125" cy="45"/>
            </a:xfrm>
            <a:custGeom>
              <a:avLst/>
              <a:gdLst>
                <a:gd name="T0" fmla="*/ 87 w 249"/>
                <a:gd name="T1" fmla="*/ 0 h 90"/>
                <a:gd name="T2" fmla="*/ 0 w 249"/>
                <a:gd name="T3" fmla="*/ 4 h 90"/>
                <a:gd name="T4" fmla="*/ 59 w 249"/>
                <a:gd name="T5" fmla="*/ 44 h 90"/>
                <a:gd name="T6" fmla="*/ 171 w 249"/>
                <a:gd name="T7" fmla="*/ 90 h 90"/>
                <a:gd name="T8" fmla="*/ 249 w 249"/>
                <a:gd name="T9" fmla="*/ 90 h 90"/>
                <a:gd name="T10" fmla="*/ 230 w 249"/>
                <a:gd name="T11" fmla="*/ 54 h 90"/>
                <a:gd name="T12" fmla="*/ 87 w 249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9"/>
                <a:gd name="T22" fmla="*/ 0 h 90"/>
                <a:gd name="T23" fmla="*/ 249 w 249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9" h="90">
                  <a:moveTo>
                    <a:pt x="87" y="0"/>
                  </a:moveTo>
                  <a:lnTo>
                    <a:pt x="0" y="4"/>
                  </a:lnTo>
                  <a:lnTo>
                    <a:pt x="59" y="44"/>
                  </a:lnTo>
                  <a:lnTo>
                    <a:pt x="171" y="90"/>
                  </a:lnTo>
                  <a:lnTo>
                    <a:pt x="249" y="90"/>
                  </a:lnTo>
                  <a:lnTo>
                    <a:pt x="230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4" name="任意多边形 322563"/>
            <p:cNvSpPr>
              <a:spLocks noChangeArrowheads="1"/>
            </p:cNvSpPr>
            <p:nvPr/>
          </p:nvSpPr>
          <p:spPr bwMode="auto">
            <a:xfrm>
              <a:off x="4559" y="1441"/>
              <a:ext cx="63" cy="58"/>
            </a:xfrm>
            <a:custGeom>
              <a:avLst/>
              <a:gdLst>
                <a:gd name="T0" fmla="*/ 125 w 125"/>
                <a:gd name="T1" fmla="*/ 47 h 116"/>
                <a:gd name="T2" fmla="*/ 62 w 125"/>
                <a:gd name="T3" fmla="*/ 47 h 116"/>
                <a:gd name="T4" fmla="*/ 0 w 125"/>
                <a:gd name="T5" fmla="*/ 116 h 116"/>
                <a:gd name="T6" fmla="*/ 11 w 125"/>
                <a:gd name="T7" fmla="*/ 61 h 116"/>
                <a:gd name="T8" fmla="*/ 32 w 125"/>
                <a:gd name="T9" fmla="*/ 26 h 116"/>
                <a:gd name="T10" fmla="*/ 70 w 125"/>
                <a:gd name="T11" fmla="*/ 0 h 116"/>
                <a:gd name="T12" fmla="*/ 112 w 125"/>
                <a:gd name="T13" fmla="*/ 4 h 116"/>
                <a:gd name="T14" fmla="*/ 125 w 125"/>
                <a:gd name="T15" fmla="*/ 47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"/>
                <a:gd name="T25" fmla="*/ 0 h 116"/>
                <a:gd name="T26" fmla="*/ 125 w 125"/>
                <a:gd name="T27" fmla="*/ 116 h 1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" h="116">
                  <a:moveTo>
                    <a:pt x="125" y="47"/>
                  </a:moveTo>
                  <a:lnTo>
                    <a:pt x="62" y="47"/>
                  </a:lnTo>
                  <a:lnTo>
                    <a:pt x="0" y="116"/>
                  </a:lnTo>
                  <a:lnTo>
                    <a:pt x="11" y="61"/>
                  </a:lnTo>
                  <a:lnTo>
                    <a:pt x="32" y="26"/>
                  </a:lnTo>
                  <a:lnTo>
                    <a:pt x="70" y="0"/>
                  </a:lnTo>
                  <a:lnTo>
                    <a:pt x="112" y="4"/>
                  </a:lnTo>
                  <a:lnTo>
                    <a:pt x="125" y="4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5" name="任意多边形 322564"/>
            <p:cNvSpPr>
              <a:spLocks noChangeArrowheads="1"/>
            </p:cNvSpPr>
            <p:nvPr/>
          </p:nvSpPr>
          <p:spPr bwMode="auto">
            <a:xfrm>
              <a:off x="4611" y="740"/>
              <a:ext cx="1075" cy="2130"/>
            </a:xfrm>
            <a:custGeom>
              <a:avLst/>
              <a:gdLst>
                <a:gd name="T0" fmla="*/ 19 w 2151"/>
                <a:gd name="T1" fmla="*/ 2788 h 4260"/>
                <a:gd name="T2" fmla="*/ 65 w 2151"/>
                <a:gd name="T3" fmla="*/ 2733 h 4260"/>
                <a:gd name="T4" fmla="*/ 116 w 2151"/>
                <a:gd name="T5" fmla="*/ 2593 h 4260"/>
                <a:gd name="T6" fmla="*/ 147 w 2151"/>
                <a:gd name="T7" fmla="*/ 2446 h 4260"/>
                <a:gd name="T8" fmla="*/ 154 w 2151"/>
                <a:gd name="T9" fmla="*/ 2309 h 4260"/>
                <a:gd name="T10" fmla="*/ 162 w 2151"/>
                <a:gd name="T11" fmla="*/ 2108 h 4260"/>
                <a:gd name="T12" fmla="*/ 128 w 2151"/>
                <a:gd name="T13" fmla="*/ 1948 h 4260"/>
                <a:gd name="T14" fmla="*/ 124 w 2151"/>
                <a:gd name="T15" fmla="*/ 1848 h 4260"/>
                <a:gd name="T16" fmla="*/ 92 w 2151"/>
                <a:gd name="T17" fmla="*/ 1714 h 4260"/>
                <a:gd name="T18" fmla="*/ 78 w 2151"/>
                <a:gd name="T19" fmla="*/ 1557 h 4260"/>
                <a:gd name="T20" fmla="*/ 52 w 2151"/>
                <a:gd name="T21" fmla="*/ 1498 h 4260"/>
                <a:gd name="T22" fmla="*/ 0 w 2151"/>
                <a:gd name="T23" fmla="*/ 1456 h 4260"/>
                <a:gd name="T24" fmla="*/ 18 w 2151"/>
                <a:gd name="T25" fmla="*/ 1426 h 4260"/>
                <a:gd name="T26" fmla="*/ 23 w 2151"/>
                <a:gd name="T27" fmla="*/ 1403 h 4260"/>
                <a:gd name="T28" fmla="*/ 75 w 2151"/>
                <a:gd name="T29" fmla="*/ 1378 h 4260"/>
                <a:gd name="T30" fmla="*/ 217 w 2151"/>
                <a:gd name="T31" fmla="*/ 1150 h 4260"/>
                <a:gd name="T32" fmla="*/ 411 w 2151"/>
                <a:gd name="T33" fmla="*/ 920 h 4260"/>
                <a:gd name="T34" fmla="*/ 725 w 2151"/>
                <a:gd name="T35" fmla="*/ 570 h 4260"/>
                <a:gd name="T36" fmla="*/ 860 w 2151"/>
                <a:gd name="T37" fmla="*/ 437 h 4260"/>
                <a:gd name="T38" fmla="*/ 1135 w 2151"/>
                <a:gd name="T39" fmla="*/ 239 h 4260"/>
                <a:gd name="T40" fmla="*/ 1272 w 2151"/>
                <a:gd name="T41" fmla="*/ 144 h 4260"/>
                <a:gd name="T42" fmla="*/ 1459 w 2151"/>
                <a:gd name="T43" fmla="*/ 95 h 4260"/>
                <a:gd name="T44" fmla="*/ 1915 w 2151"/>
                <a:gd name="T45" fmla="*/ 0 h 4260"/>
                <a:gd name="T46" fmla="*/ 2151 w 2151"/>
                <a:gd name="T47" fmla="*/ 6 h 4260"/>
                <a:gd name="T48" fmla="*/ 2073 w 2151"/>
                <a:gd name="T49" fmla="*/ 68 h 4260"/>
                <a:gd name="T50" fmla="*/ 1951 w 2151"/>
                <a:gd name="T51" fmla="*/ 207 h 4260"/>
                <a:gd name="T52" fmla="*/ 1845 w 2151"/>
                <a:gd name="T53" fmla="*/ 433 h 4260"/>
                <a:gd name="T54" fmla="*/ 1786 w 2151"/>
                <a:gd name="T55" fmla="*/ 602 h 4260"/>
                <a:gd name="T56" fmla="*/ 1770 w 2151"/>
                <a:gd name="T57" fmla="*/ 791 h 4260"/>
                <a:gd name="T58" fmla="*/ 1784 w 2151"/>
                <a:gd name="T59" fmla="*/ 867 h 4260"/>
                <a:gd name="T60" fmla="*/ 1808 w 2151"/>
                <a:gd name="T61" fmla="*/ 899 h 4260"/>
                <a:gd name="T62" fmla="*/ 1765 w 2151"/>
                <a:gd name="T63" fmla="*/ 977 h 4260"/>
                <a:gd name="T64" fmla="*/ 1683 w 2151"/>
                <a:gd name="T65" fmla="*/ 1159 h 4260"/>
                <a:gd name="T66" fmla="*/ 1556 w 2151"/>
                <a:gd name="T67" fmla="*/ 1560 h 4260"/>
                <a:gd name="T68" fmla="*/ 1523 w 2151"/>
                <a:gd name="T69" fmla="*/ 1743 h 4260"/>
                <a:gd name="T70" fmla="*/ 1537 w 2151"/>
                <a:gd name="T71" fmla="*/ 1943 h 4260"/>
                <a:gd name="T72" fmla="*/ 1601 w 2151"/>
                <a:gd name="T73" fmla="*/ 2247 h 4260"/>
                <a:gd name="T74" fmla="*/ 1645 w 2151"/>
                <a:gd name="T75" fmla="*/ 2338 h 4260"/>
                <a:gd name="T76" fmla="*/ 1567 w 2151"/>
                <a:gd name="T77" fmla="*/ 2334 h 4260"/>
                <a:gd name="T78" fmla="*/ 1476 w 2151"/>
                <a:gd name="T79" fmla="*/ 2368 h 4260"/>
                <a:gd name="T80" fmla="*/ 1432 w 2151"/>
                <a:gd name="T81" fmla="*/ 2414 h 4260"/>
                <a:gd name="T82" fmla="*/ 1400 w 2151"/>
                <a:gd name="T83" fmla="*/ 2498 h 4260"/>
                <a:gd name="T84" fmla="*/ 1377 w 2151"/>
                <a:gd name="T85" fmla="*/ 2560 h 4260"/>
                <a:gd name="T86" fmla="*/ 1360 w 2151"/>
                <a:gd name="T87" fmla="*/ 2777 h 4260"/>
                <a:gd name="T88" fmla="*/ 1409 w 2151"/>
                <a:gd name="T89" fmla="*/ 3132 h 4260"/>
                <a:gd name="T90" fmla="*/ 1434 w 2151"/>
                <a:gd name="T91" fmla="*/ 3292 h 4260"/>
                <a:gd name="T92" fmla="*/ 1487 w 2151"/>
                <a:gd name="T93" fmla="*/ 3397 h 4260"/>
                <a:gd name="T94" fmla="*/ 1445 w 2151"/>
                <a:gd name="T95" fmla="*/ 3467 h 4260"/>
                <a:gd name="T96" fmla="*/ 1436 w 2151"/>
                <a:gd name="T97" fmla="*/ 3564 h 4260"/>
                <a:gd name="T98" fmla="*/ 1466 w 2151"/>
                <a:gd name="T99" fmla="*/ 3716 h 4260"/>
                <a:gd name="T100" fmla="*/ 1464 w 2151"/>
                <a:gd name="T101" fmla="*/ 3805 h 4260"/>
                <a:gd name="T102" fmla="*/ 1434 w 2151"/>
                <a:gd name="T103" fmla="*/ 3881 h 4260"/>
                <a:gd name="T104" fmla="*/ 1398 w 2151"/>
                <a:gd name="T105" fmla="*/ 4108 h 4260"/>
                <a:gd name="T106" fmla="*/ 1339 w 2151"/>
                <a:gd name="T107" fmla="*/ 4260 h 4260"/>
                <a:gd name="T108" fmla="*/ 1278 w 2151"/>
                <a:gd name="T109" fmla="*/ 4191 h 4260"/>
                <a:gd name="T110" fmla="*/ 1145 w 2151"/>
                <a:gd name="T111" fmla="*/ 4085 h 4260"/>
                <a:gd name="T112" fmla="*/ 972 w 2151"/>
                <a:gd name="T113" fmla="*/ 3995 h 4260"/>
                <a:gd name="T114" fmla="*/ 782 w 2151"/>
                <a:gd name="T115" fmla="*/ 3927 h 4260"/>
                <a:gd name="T116" fmla="*/ 700 w 2151"/>
                <a:gd name="T117" fmla="*/ 3798 h 4260"/>
                <a:gd name="T118" fmla="*/ 597 w 2151"/>
                <a:gd name="T119" fmla="*/ 3682 h 4260"/>
                <a:gd name="T120" fmla="*/ 19 w 2151"/>
                <a:gd name="T121" fmla="*/ 2788 h 42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151"/>
                <a:gd name="T184" fmla="*/ 0 h 4260"/>
                <a:gd name="T185" fmla="*/ 2151 w 2151"/>
                <a:gd name="T186" fmla="*/ 4260 h 426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151" h="4260">
                  <a:moveTo>
                    <a:pt x="19" y="2788"/>
                  </a:moveTo>
                  <a:lnTo>
                    <a:pt x="65" y="2733"/>
                  </a:lnTo>
                  <a:lnTo>
                    <a:pt x="116" y="2593"/>
                  </a:lnTo>
                  <a:lnTo>
                    <a:pt x="147" y="2446"/>
                  </a:lnTo>
                  <a:lnTo>
                    <a:pt x="154" y="2309"/>
                  </a:lnTo>
                  <a:lnTo>
                    <a:pt x="162" y="2108"/>
                  </a:lnTo>
                  <a:lnTo>
                    <a:pt x="128" y="1948"/>
                  </a:lnTo>
                  <a:lnTo>
                    <a:pt x="124" y="1848"/>
                  </a:lnTo>
                  <a:lnTo>
                    <a:pt x="92" y="1714"/>
                  </a:lnTo>
                  <a:lnTo>
                    <a:pt x="78" y="1557"/>
                  </a:lnTo>
                  <a:lnTo>
                    <a:pt x="52" y="1498"/>
                  </a:lnTo>
                  <a:lnTo>
                    <a:pt x="0" y="1456"/>
                  </a:lnTo>
                  <a:lnTo>
                    <a:pt x="18" y="1426"/>
                  </a:lnTo>
                  <a:lnTo>
                    <a:pt x="23" y="1403"/>
                  </a:lnTo>
                  <a:lnTo>
                    <a:pt x="75" y="1378"/>
                  </a:lnTo>
                  <a:lnTo>
                    <a:pt x="217" y="1150"/>
                  </a:lnTo>
                  <a:lnTo>
                    <a:pt x="411" y="920"/>
                  </a:lnTo>
                  <a:lnTo>
                    <a:pt x="725" y="570"/>
                  </a:lnTo>
                  <a:lnTo>
                    <a:pt x="860" y="437"/>
                  </a:lnTo>
                  <a:lnTo>
                    <a:pt x="1135" y="239"/>
                  </a:lnTo>
                  <a:lnTo>
                    <a:pt x="1272" y="144"/>
                  </a:lnTo>
                  <a:lnTo>
                    <a:pt x="1459" y="95"/>
                  </a:lnTo>
                  <a:lnTo>
                    <a:pt x="1915" y="0"/>
                  </a:lnTo>
                  <a:lnTo>
                    <a:pt x="2151" y="6"/>
                  </a:lnTo>
                  <a:lnTo>
                    <a:pt x="2073" y="68"/>
                  </a:lnTo>
                  <a:lnTo>
                    <a:pt x="1951" y="207"/>
                  </a:lnTo>
                  <a:lnTo>
                    <a:pt x="1845" y="433"/>
                  </a:lnTo>
                  <a:lnTo>
                    <a:pt x="1786" y="602"/>
                  </a:lnTo>
                  <a:lnTo>
                    <a:pt x="1770" y="791"/>
                  </a:lnTo>
                  <a:lnTo>
                    <a:pt x="1784" y="867"/>
                  </a:lnTo>
                  <a:lnTo>
                    <a:pt x="1808" y="899"/>
                  </a:lnTo>
                  <a:lnTo>
                    <a:pt x="1765" y="977"/>
                  </a:lnTo>
                  <a:lnTo>
                    <a:pt x="1683" y="1159"/>
                  </a:lnTo>
                  <a:lnTo>
                    <a:pt x="1556" y="1560"/>
                  </a:lnTo>
                  <a:lnTo>
                    <a:pt x="1523" y="1743"/>
                  </a:lnTo>
                  <a:lnTo>
                    <a:pt x="1537" y="1943"/>
                  </a:lnTo>
                  <a:lnTo>
                    <a:pt x="1601" y="2247"/>
                  </a:lnTo>
                  <a:lnTo>
                    <a:pt x="1645" y="2338"/>
                  </a:lnTo>
                  <a:lnTo>
                    <a:pt x="1567" y="2334"/>
                  </a:lnTo>
                  <a:lnTo>
                    <a:pt x="1476" y="2368"/>
                  </a:lnTo>
                  <a:lnTo>
                    <a:pt x="1432" y="2414"/>
                  </a:lnTo>
                  <a:lnTo>
                    <a:pt x="1400" y="2498"/>
                  </a:lnTo>
                  <a:lnTo>
                    <a:pt x="1377" y="2560"/>
                  </a:lnTo>
                  <a:lnTo>
                    <a:pt x="1360" y="2777"/>
                  </a:lnTo>
                  <a:lnTo>
                    <a:pt x="1409" y="3132"/>
                  </a:lnTo>
                  <a:lnTo>
                    <a:pt x="1434" y="3292"/>
                  </a:lnTo>
                  <a:lnTo>
                    <a:pt x="1487" y="3397"/>
                  </a:lnTo>
                  <a:lnTo>
                    <a:pt x="1445" y="3467"/>
                  </a:lnTo>
                  <a:lnTo>
                    <a:pt x="1436" y="3564"/>
                  </a:lnTo>
                  <a:lnTo>
                    <a:pt x="1466" y="3716"/>
                  </a:lnTo>
                  <a:lnTo>
                    <a:pt x="1464" y="3805"/>
                  </a:lnTo>
                  <a:lnTo>
                    <a:pt x="1434" y="3881"/>
                  </a:lnTo>
                  <a:lnTo>
                    <a:pt x="1398" y="4108"/>
                  </a:lnTo>
                  <a:lnTo>
                    <a:pt x="1339" y="4260"/>
                  </a:lnTo>
                  <a:lnTo>
                    <a:pt x="1278" y="4191"/>
                  </a:lnTo>
                  <a:lnTo>
                    <a:pt x="1145" y="4085"/>
                  </a:lnTo>
                  <a:lnTo>
                    <a:pt x="972" y="3995"/>
                  </a:lnTo>
                  <a:lnTo>
                    <a:pt x="782" y="3927"/>
                  </a:lnTo>
                  <a:lnTo>
                    <a:pt x="700" y="3798"/>
                  </a:lnTo>
                  <a:lnTo>
                    <a:pt x="597" y="3682"/>
                  </a:lnTo>
                  <a:lnTo>
                    <a:pt x="19" y="2788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6" name="任意多边形 322565"/>
            <p:cNvSpPr>
              <a:spLocks noChangeArrowheads="1"/>
            </p:cNvSpPr>
            <p:nvPr/>
          </p:nvSpPr>
          <p:spPr bwMode="auto">
            <a:xfrm>
              <a:off x="4609" y="1466"/>
              <a:ext cx="234" cy="692"/>
            </a:xfrm>
            <a:custGeom>
              <a:avLst/>
              <a:gdLst>
                <a:gd name="T0" fmla="*/ 0 w 467"/>
                <a:gd name="T1" fmla="*/ 1384 h 1384"/>
                <a:gd name="T2" fmla="*/ 102 w 467"/>
                <a:gd name="T3" fmla="*/ 1238 h 1384"/>
                <a:gd name="T4" fmla="*/ 131 w 467"/>
                <a:gd name="T5" fmla="*/ 1139 h 1384"/>
                <a:gd name="T6" fmla="*/ 167 w 467"/>
                <a:gd name="T7" fmla="*/ 947 h 1384"/>
                <a:gd name="T8" fmla="*/ 173 w 467"/>
                <a:gd name="T9" fmla="*/ 726 h 1384"/>
                <a:gd name="T10" fmla="*/ 150 w 467"/>
                <a:gd name="T11" fmla="*/ 508 h 1384"/>
                <a:gd name="T12" fmla="*/ 110 w 467"/>
                <a:gd name="T13" fmla="*/ 274 h 1384"/>
                <a:gd name="T14" fmla="*/ 95 w 467"/>
                <a:gd name="T15" fmla="*/ 108 h 1384"/>
                <a:gd name="T16" fmla="*/ 51 w 467"/>
                <a:gd name="T17" fmla="*/ 48 h 1384"/>
                <a:gd name="T18" fmla="*/ 15 w 467"/>
                <a:gd name="T19" fmla="*/ 6 h 1384"/>
                <a:gd name="T20" fmla="*/ 47 w 467"/>
                <a:gd name="T21" fmla="*/ 0 h 1384"/>
                <a:gd name="T22" fmla="*/ 116 w 467"/>
                <a:gd name="T23" fmla="*/ 53 h 1384"/>
                <a:gd name="T24" fmla="*/ 175 w 467"/>
                <a:gd name="T25" fmla="*/ 224 h 1384"/>
                <a:gd name="T26" fmla="*/ 283 w 467"/>
                <a:gd name="T27" fmla="*/ 555 h 1384"/>
                <a:gd name="T28" fmla="*/ 448 w 467"/>
                <a:gd name="T29" fmla="*/ 983 h 1384"/>
                <a:gd name="T30" fmla="*/ 317 w 467"/>
                <a:gd name="T31" fmla="*/ 588 h 1384"/>
                <a:gd name="T32" fmla="*/ 464 w 467"/>
                <a:gd name="T33" fmla="*/ 973 h 1384"/>
                <a:gd name="T34" fmla="*/ 467 w 467"/>
                <a:gd name="T35" fmla="*/ 1032 h 1384"/>
                <a:gd name="T36" fmla="*/ 446 w 467"/>
                <a:gd name="T37" fmla="*/ 1013 h 1384"/>
                <a:gd name="T38" fmla="*/ 439 w 467"/>
                <a:gd name="T39" fmla="*/ 1061 h 1384"/>
                <a:gd name="T40" fmla="*/ 370 w 467"/>
                <a:gd name="T41" fmla="*/ 1162 h 1384"/>
                <a:gd name="T42" fmla="*/ 230 w 467"/>
                <a:gd name="T43" fmla="*/ 1329 h 1384"/>
                <a:gd name="T44" fmla="*/ 83 w 467"/>
                <a:gd name="T45" fmla="*/ 1363 h 1384"/>
                <a:gd name="T46" fmla="*/ 171 w 467"/>
                <a:gd name="T47" fmla="*/ 1291 h 1384"/>
                <a:gd name="T48" fmla="*/ 300 w 467"/>
                <a:gd name="T49" fmla="*/ 1165 h 1384"/>
                <a:gd name="T50" fmla="*/ 376 w 467"/>
                <a:gd name="T51" fmla="*/ 1076 h 1384"/>
                <a:gd name="T52" fmla="*/ 406 w 467"/>
                <a:gd name="T53" fmla="*/ 1013 h 1384"/>
                <a:gd name="T54" fmla="*/ 376 w 467"/>
                <a:gd name="T55" fmla="*/ 909 h 1384"/>
                <a:gd name="T56" fmla="*/ 195 w 467"/>
                <a:gd name="T57" fmla="*/ 407 h 1384"/>
                <a:gd name="T58" fmla="*/ 136 w 467"/>
                <a:gd name="T59" fmla="*/ 245 h 1384"/>
                <a:gd name="T60" fmla="*/ 195 w 467"/>
                <a:gd name="T61" fmla="*/ 639 h 1384"/>
                <a:gd name="T62" fmla="*/ 218 w 467"/>
                <a:gd name="T63" fmla="*/ 935 h 1384"/>
                <a:gd name="T64" fmla="*/ 123 w 467"/>
                <a:gd name="T65" fmla="*/ 1268 h 1384"/>
                <a:gd name="T66" fmla="*/ 72 w 467"/>
                <a:gd name="T67" fmla="*/ 1359 h 1384"/>
                <a:gd name="T68" fmla="*/ 0 w 467"/>
                <a:gd name="T69" fmla="*/ 1384 h 13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7"/>
                <a:gd name="T106" fmla="*/ 0 h 1384"/>
                <a:gd name="T107" fmla="*/ 467 w 467"/>
                <a:gd name="T108" fmla="*/ 1384 h 13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7" h="1384">
                  <a:moveTo>
                    <a:pt x="0" y="1384"/>
                  </a:moveTo>
                  <a:lnTo>
                    <a:pt x="102" y="1238"/>
                  </a:lnTo>
                  <a:lnTo>
                    <a:pt x="131" y="1139"/>
                  </a:lnTo>
                  <a:lnTo>
                    <a:pt x="167" y="947"/>
                  </a:lnTo>
                  <a:lnTo>
                    <a:pt x="173" y="726"/>
                  </a:lnTo>
                  <a:lnTo>
                    <a:pt x="150" y="508"/>
                  </a:lnTo>
                  <a:lnTo>
                    <a:pt x="110" y="274"/>
                  </a:lnTo>
                  <a:lnTo>
                    <a:pt x="95" y="108"/>
                  </a:lnTo>
                  <a:lnTo>
                    <a:pt x="51" y="48"/>
                  </a:lnTo>
                  <a:lnTo>
                    <a:pt x="15" y="6"/>
                  </a:lnTo>
                  <a:lnTo>
                    <a:pt x="47" y="0"/>
                  </a:lnTo>
                  <a:lnTo>
                    <a:pt x="116" y="53"/>
                  </a:lnTo>
                  <a:lnTo>
                    <a:pt x="175" y="224"/>
                  </a:lnTo>
                  <a:lnTo>
                    <a:pt x="283" y="555"/>
                  </a:lnTo>
                  <a:lnTo>
                    <a:pt x="448" y="983"/>
                  </a:lnTo>
                  <a:lnTo>
                    <a:pt x="317" y="588"/>
                  </a:lnTo>
                  <a:lnTo>
                    <a:pt x="464" y="973"/>
                  </a:lnTo>
                  <a:lnTo>
                    <a:pt x="467" y="1032"/>
                  </a:lnTo>
                  <a:lnTo>
                    <a:pt x="446" y="1013"/>
                  </a:lnTo>
                  <a:lnTo>
                    <a:pt x="439" y="1061"/>
                  </a:lnTo>
                  <a:lnTo>
                    <a:pt x="370" y="1162"/>
                  </a:lnTo>
                  <a:lnTo>
                    <a:pt x="230" y="1329"/>
                  </a:lnTo>
                  <a:lnTo>
                    <a:pt x="83" y="1363"/>
                  </a:lnTo>
                  <a:lnTo>
                    <a:pt x="171" y="1291"/>
                  </a:lnTo>
                  <a:lnTo>
                    <a:pt x="300" y="1165"/>
                  </a:lnTo>
                  <a:lnTo>
                    <a:pt x="376" y="1076"/>
                  </a:lnTo>
                  <a:lnTo>
                    <a:pt x="406" y="1013"/>
                  </a:lnTo>
                  <a:lnTo>
                    <a:pt x="376" y="909"/>
                  </a:lnTo>
                  <a:lnTo>
                    <a:pt x="195" y="407"/>
                  </a:lnTo>
                  <a:lnTo>
                    <a:pt x="136" y="245"/>
                  </a:lnTo>
                  <a:lnTo>
                    <a:pt x="195" y="639"/>
                  </a:lnTo>
                  <a:lnTo>
                    <a:pt x="218" y="935"/>
                  </a:lnTo>
                  <a:lnTo>
                    <a:pt x="123" y="1268"/>
                  </a:lnTo>
                  <a:lnTo>
                    <a:pt x="72" y="1359"/>
                  </a:lnTo>
                  <a:lnTo>
                    <a:pt x="0" y="13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7" name="任意多边形 322566"/>
            <p:cNvSpPr>
              <a:spLocks noChangeArrowheads="1"/>
            </p:cNvSpPr>
            <p:nvPr/>
          </p:nvSpPr>
          <p:spPr bwMode="auto">
            <a:xfrm>
              <a:off x="3363" y="1353"/>
              <a:ext cx="1234" cy="817"/>
            </a:xfrm>
            <a:custGeom>
              <a:avLst/>
              <a:gdLst>
                <a:gd name="T0" fmla="*/ 2447 w 2470"/>
                <a:gd name="T1" fmla="*/ 1500 h 1635"/>
                <a:gd name="T2" fmla="*/ 2369 w 2470"/>
                <a:gd name="T3" fmla="*/ 1338 h 1635"/>
                <a:gd name="T4" fmla="*/ 2333 w 2470"/>
                <a:gd name="T5" fmla="*/ 1218 h 1635"/>
                <a:gd name="T6" fmla="*/ 2080 w 2470"/>
                <a:gd name="T7" fmla="*/ 1040 h 1635"/>
                <a:gd name="T8" fmla="*/ 1896 w 2470"/>
                <a:gd name="T9" fmla="*/ 891 h 1635"/>
                <a:gd name="T10" fmla="*/ 1494 w 2470"/>
                <a:gd name="T11" fmla="*/ 536 h 1635"/>
                <a:gd name="T12" fmla="*/ 1420 w 2470"/>
                <a:gd name="T13" fmla="*/ 479 h 1635"/>
                <a:gd name="T14" fmla="*/ 1361 w 2470"/>
                <a:gd name="T15" fmla="*/ 437 h 1635"/>
                <a:gd name="T16" fmla="*/ 1301 w 2470"/>
                <a:gd name="T17" fmla="*/ 365 h 1635"/>
                <a:gd name="T18" fmla="*/ 1221 w 2470"/>
                <a:gd name="T19" fmla="*/ 323 h 1635"/>
                <a:gd name="T20" fmla="*/ 994 w 2470"/>
                <a:gd name="T21" fmla="*/ 148 h 1635"/>
                <a:gd name="T22" fmla="*/ 618 w 2470"/>
                <a:gd name="T23" fmla="*/ 4 h 1635"/>
                <a:gd name="T24" fmla="*/ 304 w 2470"/>
                <a:gd name="T25" fmla="*/ 0 h 1635"/>
                <a:gd name="T26" fmla="*/ 40 w 2470"/>
                <a:gd name="T27" fmla="*/ 21 h 1635"/>
                <a:gd name="T28" fmla="*/ 0 w 2470"/>
                <a:gd name="T29" fmla="*/ 42 h 1635"/>
                <a:gd name="T30" fmla="*/ 211 w 2470"/>
                <a:gd name="T31" fmla="*/ 63 h 1635"/>
                <a:gd name="T32" fmla="*/ 424 w 2470"/>
                <a:gd name="T33" fmla="*/ 112 h 1635"/>
                <a:gd name="T34" fmla="*/ 580 w 2470"/>
                <a:gd name="T35" fmla="*/ 270 h 1635"/>
                <a:gd name="T36" fmla="*/ 588 w 2470"/>
                <a:gd name="T37" fmla="*/ 384 h 1635"/>
                <a:gd name="T38" fmla="*/ 679 w 2470"/>
                <a:gd name="T39" fmla="*/ 405 h 1635"/>
                <a:gd name="T40" fmla="*/ 858 w 2470"/>
                <a:gd name="T41" fmla="*/ 523 h 1635"/>
                <a:gd name="T42" fmla="*/ 1008 w 2470"/>
                <a:gd name="T43" fmla="*/ 808 h 1635"/>
                <a:gd name="T44" fmla="*/ 1418 w 2470"/>
                <a:gd name="T45" fmla="*/ 884 h 1635"/>
                <a:gd name="T46" fmla="*/ 1804 w 2470"/>
                <a:gd name="T47" fmla="*/ 1235 h 1635"/>
                <a:gd name="T48" fmla="*/ 2006 w 2470"/>
                <a:gd name="T49" fmla="*/ 1380 h 1635"/>
                <a:gd name="T50" fmla="*/ 2036 w 2470"/>
                <a:gd name="T51" fmla="*/ 1635 h 1635"/>
                <a:gd name="T52" fmla="*/ 2470 w 2470"/>
                <a:gd name="T53" fmla="*/ 1555 h 1635"/>
                <a:gd name="T54" fmla="*/ 2447 w 2470"/>
                <a:gd name="T55" fmla="*/ 1500 h 16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70"/>
                <a:gd name="T85" fmla="*/ 0 h 1635"/>
                <a:gd name="T86" fmla="*/ 2470 w 2470"/>
                <a:gd name="T87" fmla="*/ 1635 h 163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70" h="1635">
                  <a:moveTo>
                    <a:pt x="2447" y="1500"/>
                  </a:moveTo>
                  <a:lnTo>
                    <a:pt x="2369" y="1338"/>
                  </a:lnTo>
                  <a:lnTo>
                    <a:pt x="2333" y="1218"/>
                  </a:lnTo>
                  <a:lnTo>
                    <a:pt x="2080" y="1040"/>
                  </a:lnTo>
                  <a:lnTo>
                    <a:pt x="1896" y="891"/>
                  </a:lnTo>
                  <a:lnTo>
                    <a:pt x="1494" y="536"/>
                  </a:lnTo>
                  <a:lnTo>
                    <a:pt x="1420" y="479"/>
                  </a:lnTo>
                  <a:lnTo>
                    <a:pt x="1361" y="437"/>
                  </a:lnTo>
                  <a:lnTo>
                    <a:pt x="1301" y="365"/>
                  </a:lnTo>
                  <a:lnTo>
                    <a:pt x="1221" y="323"/>
                  </a:lnTo>
                  <a:lnTo>
                    <a:pt x="994" y="148"/>
                  </a:lnTo>
                  <a:lnTo>
                    <a:pt x="618" y="4"/>
                  </a:lnTo>
                  <a:lnTo>
                    <a:pt x="304" y="0"/>
                  </a:lnTo>
                  <a:lnTo>
                    <a:pt x="40" y="21"/>
                  </a:lnTo>
                  <a:lnTo>
                    <a:pt x="0" y="42"/>
                  </a:lnTo>
                  <a:lnTo>
                    <a:pt x="211" y="63"/>
                  </a:lnTo>
                  <a:lnTo>
                    <a:pt x="424" y="112"/>
                  </a:lnTo>
                  <a:lnTo>
                    <a:pt x="580" y="270"/>
                  </a:lnTo>
                  <a:lnTo>
                    <a:pt x="588" y="384"/>
                  </a:lnTo>
                  <a:lnTo>
                    <a:pt x="679" y="405"/>
                  </a:lnTo>
                  <a:lnTo>
                    <a:pt x="858" y="523"/>
                  </a:lnTo>
                  <a:lnTo>
                    <a:pt x="1008" y="808"/>
                  </a:lnTo>
                  <a:lnTo>
                    <a:pt x="1418" y="884"/>
                  </a:lnTo>
                  <a:lnTo>
                    <a:pt x="1804" y="1235"/>
                  </a:lnTo>
                  <a:lnTo>
                    <a:pt x="2006" y="1380"/>
                  </a:lnTo>
                  <a:lnTo>
                    <a:pt x="2036" y="1635"/>
                  </a:lnTo>
                  <a:lnTo>
                    <a:pt x="2470" y="1555"/>
                  </a:lnTo>
                  <a:lnTo>
                    <a:pt x="2447" y="150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8" name="任意多边形 322567"/>
            <p:cNvSpPr>
              <a:spLocks noChangeArrowheads="1"/>
            </p:cNvSpPr>
            <p:nvPr/>
          </p:nvSpPr>
          <p:spPr bwMode="auto">
            <a:xfrm>
              <a:off x="4191" y="2119"/>
              <a:ext cx="1251" cy="750"/>
            </a:xfrm>
            <a:custGeom>
              <a:avLst/>
              <a:gdLst>
                <a:gd name="T0" fmla="*/ 63 w 2500"/>
                <a:gd name="T1" fmla="*/ 338 h 1500"/>
                <a:gd name="T2" fmla="*/ 2 w 2500"/>
                <a:gd name="T3" fmla="*/ 179 h 1500"/>
                <a:gd name="T4" fmla="*/ 23 w 2500"/>
                <a:gd name="T5" fmla="*/ 127 h 1500"/>
                <a:gd name="T6" fmla="*/ 139 w 2500"/>
                <a:gd name="T7" fmla="*/ 240 h 1500"/>
                <a:gd name="T8" fmla="*/ 238 w 2500"/>
                <a:gd name="T9" fmla="*/ 160 h 1500"/>
                <a:gd name="T10" fmla="*/ 470 w 2500"/>
                <a:gd name="T11" fmla="*/ 51 h 1500"/>
                <a:gd name="T12" fmla="*/ 835 w 2500"/>
                <a:gd name="T13" fmla="*/ 23 h 1500"/>
                <a:gd name="T14" fmla="*/ 1213 w 2500"/>
                <a:gd name="T15" fmla="*/ 86 h 1500"/>
                <a:gd name="T16" fmla="*/ 1776 w 2500"/>
                <a:gd name="T17" fmla="*/ 336 h 1500"/>
                <a:gd name="T18" fmla="*/ 2048 w 2500"/>
                <a:gd name="T19" fmla="*/ 369 h 1500"/>
                <a:gd name="T20" fmla="*/ 2266 w 2500"/>
                <a:gd name="T21" fmla="*/ 608 h 1500"/>
                <a:gd name="T22" fmla="*/ 2445 w 2500"/>
                <a:gd name="T23" fmla="*/ 677 h 1500"/>
                <a:gd name="T24" fmla="*/ 2494 w 2500"/>
                <a:gd name="T25" fmla="*/ 724 h 1500"/>
                <a:gd name="T26" fmla="*/ 2460 w 2500"/>
                <a:gd name="T27" fmla="*/ 817 h 1500"/>
                <a:gd name="T28" fmla="*/ 2445 w 2500"/>
                <a:gd name="T29" fmla="*/ 848 h 1500"/>
                <a:gd name="T30" fmla="*/ 2407 w 2500"/>
                <a:gd name="T31" fmla="*/ 886 h 1500"/>
                <a:gd name="T32" fmla="*/ 2384 w 2500"/>
                <a:gd name="T33" fmla="*/ 903 h 1500"/>
                <a:gd name="T34" fmla="*/ 2344 w 2500"/>
                <a:gd name="T35" fmla="*/ 842 h 1500"/>
                <a:gd name="T36" fmla="*/ 2377 w 2500"/>
                <a:gd name="T37" fmla="*/ 838 h 1500"/>
                <a:gd name="T38" fmla="*/ 2337 w 2500"/>
                <a:gd name="T39" fmla="*/ 713 h 1500"/>
                <a:gd name="T40" fmla="*/ 2097 w 2500"/>
                <a:gd name="T41" fmla="*/ 494 h 1500"/>
                <a:gd name="T42" fmla="*/ 1926 w 2500"/>
                <a:gd name="T43" fmla="*/ 416 h 1500"/>
                <a:gd name="T44" fmla="*/ 1728 w 2500"/>
                <a:gd name="T45" fmla="*/ 703 h 1500"/>
                <a:gd name="T46" fmla="*/ 1918 w 2500"/>
                <a:gd name="T47" fmla="*/ 869 h 1500"/>
                <a:gd name="T48" fmla="*/ 2108 w 2500"/>
                <a:gd name="T49" fmla="*/ 1281 h 1500"/>
                <a:gd name="T50" fmla="*/ 2141 w 2500"/>
                <a:gd name="T51" fmla="*/ 1490 h 1500"/>
                <a:gd name="T52" fmla="*/ 2069 w 2500"/>
                <a:gd name="T53" fmla="*/ 1247 h 1500"/>
                <a:gd name="T54" fmla="*/ 1968 w 2500"/>
                <a:gd name="T55" fmla="*/ 1025 h 1500"/>
                <a:gd name="T56" fmla="*/ 1787 w 2500"/>
                <a:gd name="T57" fmla="*/ 791 h 1500"/>
                <a:gd name="T58" fmla="*/ 1721 w 2500"/>
                <a:gd name="T59" fmla="*/ 772 h 1500"/>
                <a:gd name="T60" fmla="*/ 1703 w 2500"/>
                <a:gd name="T61" fmla="*/ 783 h 1500"/>
                <a:gd name="T62" fmla="*/ 1643 w 2500"/>
                <a:gd name="T63" fmla="*/ 819 h 1500"/>
                <a:gd name="T64" fmla="*/ 1433 w 2500"/>
                <a:gd name="T65" fmla="*/ 920 h 1500"/>
                <a:gd name="T66" fmla="*/ 1470 w 2500"/>
                <a:gd name="T67" fmla="*/ 1045 h 1500"/>
                <a:gd name="T68" fmla="*/ 1496 w 2500"/>
                <a:gd name="T69" fmla="*/ 1152 h 1500"/>
                <a:gd name="T70" fmla="*/ 1468 w 2500"/>
                <a:gd name="T71" fmla="*/ 1192 h 1500"/>
                <a:gd name="T72" fmla="*/ 1422 w 2500"/>
                <a:gd name="T73" fmla="*/ 1211 h 1500"/>
                <a:gd name="T74" fmla="*/ 1397 w 2500"/>
                <a:gd name="T75" fmla="*/ 1224 h 1500"/>
                <a:gd name="T76" fmla="*/ 1382 w 2500"/>
                <a:gd name="T77" fmla="*/ 1192 h 1500"/>
                <a:gd name="T78" fmla="*/ 1357 w 2500"/>
                <a:gd name="T79" fmla="*/ 1177 h 1500"/>
                <a:gd name="T80" fmla="*/ 1350 w 2500"/>
                <a:gd name="T81" fmla="*/ 1144 h 1500"/>
                <a:gd name="T82" fmla="*/ 1384 w 2500"/>
                <a:gd name="T83" fmla="*/ 1104 h 1500"/>
                <a:gd name="T84" fmla="*/ 1335 w 2500"/>
                <a:gd name="T85" fmla="*/ 1007 h 1500"/>
                <a:gd name="T86" fmla="*/ 1184 w 2500"/>
                <a:gd name="T87" fmla="*/ 916 h 1500"/>
                <a:gd name="T88" fmla="*/ 958 w 2500"/>
                <a:gd name="T89" fmla="*/ 871 h 1500"/>
                <a:gd name="T90" fmla="*/ 776 w 2500"/>
                <a:gd name="T91" fmla="*/ 745 h 1500"/>
                <a:gd name="T92" fmla="*/ 702 w 2500"/>
                <a:gd name="T93" fmla="*/ 739 h 1500"/>
                <a:gd name="T94" fmla="*/ 546 w 2500"/>
                <a:gd name="T95" fmla="*/ 766 h 1500"/>
                <a:gd name="T96" fmla="*/ 464 w 2500"/>
                <a:gd name="T97" fmla="*/ 825 h 1500"/>
                <a:gd name="T98" fmla="*/ 338 w 2500"/>
                <a:gd name="T99" fmla="*/ 876 h 1500"/>
                <a:gd name="T100" fmla="*/ 281 w 2500"/>
                <a:gd name="T101" fmla="*/ 882 h 1500"/>
                <a:gd name="T102" fmla="*/ 238 w 2500"/>
                <a:gd name="T103" fmla="*/ 880 h 1500"/>
                <a:gd name="T104" fmla="*/ 192 w 2500"/>
                <a:gd name="T105" fmla="*/ 842 h 1500"/>
                <a:gd name="T106" fmla="*/ 203 w 2500"/>
                <a:gd name="T107" fmla="*/ 812 h 1500"/>
                <a:gd name="T108" fmla="*/ 287 w 2500"/>
                <a:gd name="T109" fmla="*/ 834 h 1500"/>
                <a:gd name="T110" fmla="*/ 420 w 2500"/>
                <a:gd name="T111" fmla="*/ 758 h 1500"/>
                <a:gd name="T112" fmla="*/ 432 w 2500"/>
                <a:gd name="T113" fmla="*/ 717 h 1500"/>
                <a:gd name="T114" fmla="*/ 382 w 2500"/>
                <a:gd name="T115" fmla="*/ 698 h 1500"/>
                <a:gd name="T116" fmla="*/ 196 w 2500"/>
                <a:gd name="T117" fmla="*/ 663 h 1500"/>
                <a:gd name="T118" fmla="*/ 103 w 2500"/>
                <a:gd name="T119" fmla="*/ 547 h 1500"/>
                <a:gd name="T120" fmla="*/ 103 w 2500"/>
                <a:gd name="T121" fmla="*/ 422 h 15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00"/>
                <a:gd name="T184" fmla="*/ 0 h 1500"/>
                <a:gd name="T185" fmla="*/ 2500 w 2500"/>
                <a:gd name="T186" fmla="*/ 1500 h 15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00" h="1500">
                  <a:moveTo>
                    <a:pt x="103" y="422"/>
                  </a:moveTo>
                  <a:lnTo>
                    <a:pt x="63" y="338"/>
                  </a:lnTo>
                  <a:lnTo>
                    <a:pt x="17" y="257"/>
                  </a:lnTo>
                  <a:lnTo>
                    <a:pt x="2" y="179"/>
                  </a:lnTo>
                  <a:lnTo>
                    <a:pt x="0" y="124"/>
                  </a:lnTo>
                  <a:lnTo>
                    <a:pt x="23" y="127"/>
                  </a:lnTo>
                  <a:lnTo>
                    <a:pt x="80" y="179"/>
                  </a:lnTo>
                  <a:lnTo>
                    <a:pt x="139" y="240"/>
                  </a:lnTo>
                  <a:lnTo>
                    <a:pt x="171" y="234"/>
                  </a:lnTo>
                  <a:lnTo>
                    <a:pt x="238" y="160"/>
                  </a:lnTo>
                  <a:lnTo>
                    <a:pt x="363" y="95"/>
                  </a:lnTo>
                  <a:lnTo>
                    <a:pt x="470" y="51"/>
                  </a:lnTo>
                  <a:lnTo>
                    <a:pt x="675" y="0"/>
                  </a:lnTo>
                  <a:lnTo>
                    <a:pt x="835" y="23"/>
                  </a:lnTo>
                  <a:lnTo>
                    <a:pt x="1063" y="40"/>
                  </a:lnTo>
                  <a:lnTo>
                    <a:pt x="1213" y="86"/>
                  </a:lnTo>
                  <a:lnTo>
                    <a:pt x="1397" y="163"/>
                  </a:lnTo>
                  <a:lnTo>
                    <a:pt x="1776" y="336"/>
                  </a:lnTo>
                  <a:lnTo>
                    <a:pt x="1915" y="316"/>
                  </a:lnTo>
                  <a:lnTo>
                    <a:pt x="2048" y="369"/>
                  </a:lnTo>
                  <a:lnTo>
                    <a:pt x="2160" y="475"/>
                  </a:lnTo>
                  <a:lnTo>
                    <a:pt x="2266" y="608"/>
                  </a:lnTo>
                  <a:lnTo>
                    <a:pt x="2350" y="650"/>
                  </a:lnTo>
                  <a:lnTo>
                    <a:pt x="2445" y="677"/>
                  </a:lnTo>
                  <a:lnTo>
                    <a:pt x="2479" y="698"/>
                  </a:lnTo>
                  <a:lnTo>
                    <a:pt x="2494" y="724"/>
                  </a:lnTo>
                  <a:lnTo>
                    <a:pt x="2500" y="768"/>
                  </a:lnTo>
                  <a:lnTo>
                    <a:pt x="2460" y="817"/>
                  </a:lnTo>
                  <a:lnTo>
                    <a:pt x="2460" y="842"/>
                  </a:lnTo>
                  <a:lnTo>
                    <a:pt x="2445" y="848"/>
                  </a:lnTo>
                  <a:lnTo>
                    <a:pt x="2439" y="871"/>
                  </a:lnTo>
                  <a:lnTo>
                    <a:pt x="2407" y="886"/>
                  </a:lnTo>
                  <a:lnTo>
                    <a:pt x="2403" y="905"/>
                  </a:lnTo>
                  <a:lnTo>
                    <a:pt x="2384" y="903"/>
                  </a:lnTo>
                  <a:lnTo>
                    <a:pt x="2363" y="863"/>
                  </a:lnTo>
                  <a:lnTo>
                    <a:pt x="2344" y="842"/>
                  </a:lnTo>
                  <a:lnTo>
                    <a:pt x="2371" y="852"/>
                  </a:lnTo>
                  <a:lnTo>
                    <a:pt x="2377" y="838"/>
                  </a:lnTo>
                  <a:lnTo>
                    <a:pt x="2377" y="791"/>
                  </a:lnTo>
                  <a:lnTo>
                    <a:pt x="2337" y="713"/>
                  </a:lnTo>
                  <a:lnTo>
                    <a:pt x="2228" y="671"/>
                  </a:lnTo>
                  <a:lnTo>
                    <a:pt x="2097" y="494"/>
                  </a:lnTo>
                  <a:lnTo>
                    <a:pt x="2004" y="424"/>
                  </a:lnTo>
                  <a:lnTo>
                    <a:pt x="1926" y="416"/>
                  </a:lnTo>
                  <a:lnTo>
                    <a:pt x="1833" y="485"/>
                  </a:lnTo>
                  <a:lnTo>
                    <a:pt x="1728" y="703"/>
                  </a:lnTo>
                  <a:lnTo>
                    <a:pt x="1812" y="728"/>
                  </a:lnTo>
                  <a:lnTo>
                    <a:pt x="1918" y="869"/>
                  </a:lnTo>
                  <a:lnTo>
                    <a:pt x="2051" y="1099"/>
                  </a:lnTo>
                  <a:lnTo>
                    <a:pt x="2108" y="1281"/>
                  </a:lnTo>
                  <a:lnTo>
                    <a:pt x="2165" y="1500"/>
                  </a:lnTo>
                  <a:lnTo>
                    <a:pt x="2141" y="1490"/>
                  </a:lnTo>
                  <a:lnTo>
                    <a:pt x="2118" y="1418"/>
                  </a:lnTo>
                  <a:lnTo>
                    <a:pt x="2069" y="1247"/>
                  </a:lnTo>
                  <a:lnTo>
                    <a:pt x="2015" y="1127"/>
                  </a:lnTo>
                  <a:lnTo>
                    <a:pt x="1968" y="1025"/>
                  </a:lnTo>
                  <a:lnTo>
                    <a:pt x="1888" y="916"/>
                  </a:lnTo>
                  <a:lnTo>
                    <a:pt x="1787" y="791"/>
                  </a:lnTo>
                  <a:lnTo>
                    <a:pt x="1751" y="766"/>
                  </a:lnTo>
                  <a:lnTo>
                    <a:pt x="1721" y="772"/>
                  </a:lnTo>
                  <a:lnTo>
                    <a:pt x="1734" y="783"/>
                  </a:lnTo>
                  <a:lnTo>
                    <a:pt x="1703" y="783"/>
                  </a:lnTo>
                  <a:lnTo>
                    <a:pt x="1711" y="796"/>
                  </a:lnTo>
                  <a:lnTo>
                    <a:pt x="1643" y="819"/>
                  </a:lnTo>
                  <a:lnTo>
                    <a:pt x="1546" y="855"/>
                  </a:lnTo>
                  <a:lnTo>
                    <a:pt x="1433" y="920"/>
                  </a:lnTo>
                  <a:lnTo>
                    <a:pt x="1472" y="1019"/>
                  </a:lnTo>
                  <a:lnTo>
                    <a:pt x="1470" y="1045"/>
                  </a:lnTo>
                  <a:lnTo>
                    <a:pt x="1475" y="1112"/>
                  </a:lnTo>
                  <a:lnTo>
                    <a:pt x="1496" y="1152"/>
                  </a:lnTo>
                  <a:lnTo>
                    <a:pt x="1496" y="1192"/>
                  </a:lnTo>
                  <a:lnTo>
                    <a:pt x="1468" y="1192"/>
                  </a:lnTo>
                  <a:lnTo>
                    <a:pt x="1451" y="1218"/>
                  </a:lnTo>
                  <a:lnTo>
                    <a:pt x="1422" y="1211"/>
                  </a:lnTo>
                  <a:lnTo>
                    <a:pt x="1413" y="1230"/>
                  </a:lnTo>
                  <a:lnTo>
                    <a:pt x="1397" y="1224"/>
                  </a:lnTo>
                  <a:lnTo>
                    <a:pt x="1371" y="1207"/>
                  </a:lnTo>
                  <a:lnTo>
                    <a:pt x="1382" y="1192"/>
                  </a:lnTo>
                  <a:lnTo>
                    <a:pt x="1384" y="1182"/>
                  </a:lnTo>
                  <a:lnTo>
                    <a:pt x="1357" y="1177"/>
                  </a:lnTo>
                  <a:lnTo>
                    <a:pt x="1375" y="1160"/>
                  </a:lnTo>
                  <a:lnTo>
                    <a:pt x="1350" y="1144"/>
                  </a:lnTo>
                  <a:lnTo>
                    <a:pt x="1373" y="1131"/>
                  </a:lnTo>
                  <a:lnTo>
                    <a:pt x="1384" y="1104"/>
                  </a:lnTo>
                  <a:lnTo>
                    <a:pt x="1390" y="1009"/>
                  </a:lnTo>
                  <a:lnTo>
                    <a:pt x="1335" y="1007"/>
                  </a:lnTo>
                  <a:lnTo>
                    <a:pt x="1361" y="987"/>
                  </a:lnTo>
                  <a:lnTo>
                    <a:pt x="1184" y="916"/>
                  </a:lnTo>
                  <a:lnTo>
                    <a:pt x="1080" y="903"/>
                  </a:lnTo>
                  <a:lnTo>
                    <a:pt x="958" y="871"/>
                  </a:lnTo>
                  <a:lnTo>
                    <a:pt x="871" y="827"/>
                  </a:lnTo>
                  <a:lnTo>
                    <a:pt x="776" y="745"/>
                  </a:lnTo>
                  <a:lnTo>
                    <a:pt x="736" y="739"/>
                  </a:lnTo>
                  <a:lnTo>
                    <a:pt x="702" y="739"/>
                  </a:lnTo>
                  <a:lnTo>
                    <a:pt x="673" y="758"/>
                  </a:lnTo>
                  <a:lnTo>
                    <a:pt x="546" y="766"/>
                  </a:lnTo>
                  <a:lnTo>
                    <a:pt x="498" y="781"/>
                  </a:lnTo>
                  <a:lnTo>
                    <a:pt x="464" y="825"/>
                  </a:lnTo>
                  <a:lnTo>
                    <a:pt x="388" y="865"/>
                  </a:lnTo>
                  <a:lnTo>
                    <a:pt x="338" y="876"/>
                  </a:lnTo>
                  <a:lnTo>
                    <a:pt x="312" y="884"/>
                  </a:lnTo>
                  <a:lnTo>
                    <a:pt x="281" y="882"/>
                  </a:lnTo>
                  <a:lnTo>
                    <a:pt x="260" y="886"/>
                  </a:lnTo>
                  <a:lnTo>
                    <a:pt x="238" y="880"/>
                  </a:lnTo>
                  <a:lnTo>
                    <a:pt x="221" y="859"/>
                  </a:lnTo>
                  <a:lnTo>
                    <a:pt x="192" y="842"/>
                  </a:lnTo>
                  <a:lnTo>
                    <a:pt x="194" y="821"/>
                  </a:lnTo>
                  <a:lnTo>
                    <a:pt x="203" y="812"/>
                  </a:lnTo>
                  <a:lnTo>
                    <a:pt x="226" y="829"/>
                  </a:lnTo>
                  <a:lnTo>
                    <a:pt x="287" y="834"/>
                  </a:lnTo>
                  <a:lnTo>
                    <a:pt x="327" y="815"/>
                  </a:lnTo>
                  <a:lnTo>
                    <a:pt x="420" y="758"/>
                  </a:lnTo>
                  <a:lnTo>
                    <a:pt x="464" y="720"/>
                  </a:lnTo>
                  <a:lnTo>
                    <a:pt x="432" y="717"/>
                  </a:lnTo>
                  <a:lnTo>
                    <a:pt x="397" y="717"/>
                  </a:lnTo>
                  <a:lnTo>
                    <a:pt x="382" y="698"/>
                  </a:lnTo>
                  <a:lnTo>
                    <a:pt x="279" y="660"/>
                  </a:lnTo>
                  <a:lnTo>
                    <a:pt x="196" y="663"/>
                  </a:lnTo>
                  <a:lnTo>
                    <a:pt x="137" y="660"/>
                  </a:lnTo>
                  <a:lnTo>
                    <a:pt x="103" y="547"/>
                  </a:lnTo>
                  <a:lnTo>
                    <a:pt x="158" y="521"/>
                  </a:lnTo>
                  <a:lnTo>
                    <a:pt x="103" y="42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9" name="任意多边形 322568"/>
            <p:cNvSpPr>
              <a:spLocks noChangeArrowheads="1"/>
            </p:cNvSpPr>
            <p:nvPr/>
          </p:nvSpPr>
          <p:spPr bwMode="auto">
            <a:xfrm>
              <a:off x="4529" y="1784"/>
              <a:ext cx="175" cy="408"/>
            </a:xfrm>
            <a:custGeom>
              <a:avLst/>
              <a:gdLst>
                <a:gd name="T0" fmla="*/ 63 w 350"/>
                <a:gd name="T1" fmla="*/ 793 h 815"/>
                <a:gd name="T2" fmla="*/ 112 w 350"/>
                <a:gd name="T3" fmla="*/ 770 h 815"/>
                <a:gd name="T4" fmla="*/ 84 w 350"/>
                <a:gd name="T5" fmla="*/ 794 h 815"/>
                <a:gd name="T6" fmla="*/ 110 w 350"/>
                <a:gd name="T7" fmla="*/ 783 h 815"/>
                <a:gd name="T8" fmla="*/ 85 w 350"/>
                <a:gd name="T9" fmla="*/ 815 h 815"/>
                <a:gd name="T10" fmla="*/ 133 w 350"/>
                <a:gd name="T11" fmla="*/ 783 h 815"/>
                <a:gd name="T12" fmla="*/ 106 w 350"/>
                <a:gd name="T13" fmla="*/ 815 h 815"/>
                <a:gd name="T14" fmla="*/ 165 w 350"/>
                <a:gd name="T15" fmla="*/ 772 h 815"/>
                <a:gd name="T16" fmla="*/ 150 w 350"/>
                <a:gd name="T17" fmla="*/ 804 h 815"/>
                <a:gd name="T18" fmla="*/ 213 w 350"/>
                <a:gd name="T19" fmla="*/ 753 h 815"/>
                <a:gd name="T20" fmla="*/ 171 w 350"/>
                <a:gd name="T21" fmla="*/ 806 h 815"/>
                <a:gd name="T22" fmla="*/ 230 w 350"/>
                <a:gd name="T23" fmla="*/ 760 h 815"/>
                <a:gd name="T24" fmla="*/ 200 w 350"/>
                <a:gd name="T25" fmla="*/ 802 h 815"/>
                <a:gd name="T26" fmla="*/ 245 w 350"/>
                <a:gd name="T27" fmla="*/ 770 h 815"/>
                <a:gd name="T28" fmla="*/ 310 w 350"/>
                <a:gd name="T29" fmla="*/ 713 h 815"/>
                <a:gd name="T30" fmla="*/ 245 w 350"/>
                <a:gd name="T31" fmla="*/ 732 h 815"/>
                <a:gd name="T32" fmla="*/ 182 w 350"/>
                <a:gd name="T33" fmla="*/ 736 h 815"/>
                <a:gd name="T34" fmla="*/ 219 w 350"/>
                <a:gd name="T35" fmla="*/ 694 h 815"/>
                <a:gd name="T36" fmla="*/ 279 w 350"/>
                <a:gd name="T37" fmla="*/ 585 h 815"/>
                <a:gd name="T38" fmla="*/ 325 w 350"/>
                <a:gd name="T39" fmla="*/ 397 h 815"/>
                <a:gd name="T40" fmla="*/ 350 w 350"/>
                <a:gd name="T41" fmla="*/ 156 h 815"/>
                <a:gd name="T42" fmla="*/ 323 w 350"/>
                <a:gd name="T43" fmla="*/ 0 h 815"/>
                <a:gd name="T44" fmla="*/ 317 w 350"/>
                <a:gd name="T45" fmla="*/ 238 h 815"/>
                <a:gd name="T46" fmla="*/ 304 w 350"/>
                <a:gd name="T47" fmla="*/ 363 h 815"/>
                <a:gd name="T48" fmla="*/ 279 w 350"/>
                <a:gd name="T49" fmla="*/ 475 h 815"/>
                <a:gd name="T50" fmla="*/ 260 w 350"/>
                <a:gd name="T51" fmla="*/ 559 h 815"/>
                <a:gd name="T52" fmla="*/ 230 w 350"/>
                <a:gd name="T53" fmla="*/ 631 h 815"/>
                <a:gd name="T54" fmla="*/ 203 w 350"/>
                <a:gd name="T55" fmla="*/ 675 h 815"/>
                <a:gd name="T56" fmla="*/ 158 w 350"/>
                <a:gd name="T57" fmla="*/ 709 h 815"/>
                <a:gd name="T58" fmla="*/ 0 w 350"/>
                <a:gd name="T59" fmla="*/ 813 h 815"/>
                <a:gd name="T60" fmla="*/ 63 w 350"/>
                <a:gd name="T61" fmla="*/ 793 h 8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50"/>
                <a:gd name="T94" fmla="*/ 0 h 815"/>
                <a:gd name="T95" fmla="*/ 350 w 350"/>
                <a:gd name="T96" fmla="*/ 815 h 81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50" h="815">
                  <a:moveTo>
                    <a:pt x="63" y="793"/>
                  </a:moveTo>
                  <a:lnTo>
                    <a:pt x="112" y="770"/>
                  </a:lnTo>
                  <a:lnTo>
                    <a:pt x="84" y="794"/>
                  </a:lnTo>
                  <a:lnTo>
                    <a:pt x="110" y="783"/>
                  </a:lnTo>
                  <a:lnTo>
                    <a:pt x="85" y="815"/>
                  </a:lnTo>
                  <a:lnTo>
                    <a:pt x="133" y="783"/>
                  </a:lnTo>
                  <a:lnTo>
                    <a:pt x="106" y="815"/>
                  </a:lnTo>
                  <a:lnTo>
                    <a:pt x="165" y="772"/>
                  </a:lnTo>
                  <a:lnTo>
                    <a:pt x="150" y="804"/>
                  </a:lnTo>
                  <a:lnTo>
                    <a:pt x="213" y="753"/>
                  </a:lnTo>
                  <a:lnTo>
                    <a:pt x="171" y="806"/>
                  </a:lnTo>
                  <a:lnTo>
                    <a:pt x="230" y="760"/>
                  </a:lnTo>
                  <a:lnTo>
                    <a:pt x="200" y="802"/>
                  </a:lnTo>
                  <a:lnTo>
                    <a:pt x="245" y="770"/>
                  </a:lnTo>
                  <a:lnTo>
                    <a:pt x="310" y="713"/>
                  </a:lnTo>
                  <a:lnTo>
                    <a:pt x="245" y="732"/>
                  </a:lnTo>
                  <a:lnTo>
                    <a:pt x="182" y="736"/>
                  </a:lnTo>
                  <a:lnTo>
                    <a:pt x="219" y="694"/>
                  </a:lnTo>
                  <a:lnTo>
                    <a:pt x="279" y="585"/>
                  </a:lnTo>
                  <a:lnTo>
                    <a:pt x="325" y="397"/>
                  </a:lnTo>
                  <a:lnTo>
                    <a:pt x="350" y="156"/>
                  </a:lnTo>
                  <a:lnTo>
                    <a:pt x="323" y="0"/>
                  </a:lnTo>
                  <a:lnTo>
                    <a:pt x="317" y="238"/>
                  </a:lnTo>
                  <a:lnTo>
                    <a:pt x="304" y="363"/>
                  </a:lnTo>
                  <a:lnTo>
                    <a:pt x="279" y="475"/>
                  </a:lnTo>
                  <a:lnTo>
                    <a:pt x="260" y="559"/>
                  </a:lnTo>
                  <a:lnTo>
                    <a:pt x="230" y="631"/>
                  </a:lnTo>
                  <a:lnTo>
                    <a:pt x="203" y="675"/>
                  </a:lnTo>
                  <a:lnTo>
                    <a:pt x="158" y="709"/>
                  </a:lnTo>
                  <a:lnTo>
                    <a:pt x="0" y="813"/>
                  </a:lnTo>
                  <a:lnTo>
                    <a:pt x="63" y="79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0" name="任意多边形 322569"/>
            <p:cNvSpPr>
              <a:spLocks noChangeArrowheads="1"/>
            </p:cNvSpPr>
            <p:nvPr/>
          </p:nvSpPr>
          <p:spPr bwMode="auto">
            <a:xfrm>
              <a:off x="4410" y="2131"/>
              <a:ext cx="466" cy="447"/>
            </a:xfrm>
            <a:custGeom>
              <a:avLst/>
              <a:gdLst>
                <a:gd name="T0" fmla="*/ 299 w 932"/>
                <a:gd name="T1" fmla="*/ 78 h 893"/>
                <a:gd name="T2" fmla="*/ 331 w 932"/>
                <a:gd name="T3" fmla="*/ 110 h 893"/>
                <a:gd name="T4" fmla="*/ 251 w 932"/>
                <a:gd name="T5" fmla="*/ 154 h 893"/>
                <a:gd name="T6" fmla="*/ 306 w 932"/>
                <a:gd name="T7" fmla="*/ 140 h 893"/>
                <a:gd name="T8" fmla="*/ 297 w 932"/>
                <a:gd name="T9" fmla="*/ 197 h 893"/>
                <a:gd name="T10" fmla="*/ 369 w 932"/>
                <a:gd name="T11" fmla="*/ 121 h 893"/>
                <a:gd name="T12" fmla="*/ 361 w 932"/>
                <a:gd name="T13" fmla="*/ 178 h 893"/>
                <a:gd name="T14" fmla="*/ 438 w 932"/>
                <a:gd name="T15" fmla="*/ 133 h 893"/>
                <a:gd name="T16" fmla="*/ 464 w 932"/>
                <a:gd name="T17" fmla="*/ 133 h 893"/>
                <a:gd name="T18" fmla="*/ 453 w 932"/>
                <a:gd name="T19" fmla="*/ 182 h 893"/>
                <a:gd name="T20" fmla="*/ 495 w 932"/>
                <a:gd name="T21" fmla="*/ 207 h 893"/>
                <a:gd name="T22" fmla="*/ 420 w 932"/>
                <a:gd name="T23" fmla="*/ 256 h 893"/>
                <a:gd name="T24" fmla="*/ 462 w 932"/>
                <a:gd name="T25" fmla="*/ 294 h 893"/>
                <a:gd name="T26" fmla="*/ 432 w 932"/>
                <a:gd name="T27" fmla="*/ 319 h 893"/>
                <a:gd name="T28" fmla="*/ 470 w 932"/>
                <a:gd name="T29" fmla="*/ 424 h 893"/>
                <a:gd name="T30" fmla="*/ 439 w 932"/>
                <a:gd name="T31" fmla="*/ 427 h 893"/>
                <a:gd name="T32" fmla="*/ 360 w 932"/>
                <a:gd name="T33" fmla="*/ 378 h 893"/>
                <a:gd name="T34" fmla="*/ 396 w 932"/>
                <a:gd name="T35" fmla="*/ 448 h 893"/>
                <a:gd name="T36" fmla="*/ 337 w 932"/>
                <a:gd name="T37" fmla="*/ 441 h 893"/>
                <a:gd name="T38" fmla="*/ 342 w 932"/>
                <a:gd name="T39" fmla="*/ 500 h 893"/>
                <a:gd name="T40" fmla="*/ 310 w 932"/>
                <a:gd name="T41" fmla="*/ 473 h 893"/>
                <a:gd name="T42" fmla="*/ 303 w 932"/>
                <a:gd name="T43" fmla="*/ 532 h 893"/>
                <a:gd name="T44" fmla="*/ 276 w 932"/>
                <a:gd name="T45" fmla="*/ 509 h 893"/>
                <a:gd name="T46" fmla="*/ 257 w 932"/>
                <a:gd name="T47" fmla="*/ 589 h 893"/>
                <a:gd name="T48" fmla="*/ 228 w 932"/>
                <a:gd name="T49" fmla="*/ 616 h 893"/>
                <a:gd name="T50" fmla="*/ 259 w 932"/>
                <a:gd name="T51" fmla="*/ 631 h 893"/>
                <a:gd name="T52" fmla="*/ 276 w 932"/>
                <a:gd name="T53" fmla="*/ 604 h 893"/>
                <a:gd name="T54" fmla="*/ 322 w 932"/>
                <a:gd name="T55" fmla="*/ 600 h 893"/>
                <a:gd name="T56" fmla="*/ 333 w 932"/>
                <a:gd name="T57" fmla="*/ 572 h 893"/>
                <a:gd name="T58" fmla="*/ 405 w 932"/>
                <a:gd name="T59" fmla="*/ 568 h 893"/>
                <a:gd name="T60" fmla="*/ 379 w 932"/>
                <a:gd name="T61" fmla="*/ 521 h 893"/>
                <a:gd name="T62" fmla="*/ 415 w 932"/>
                <a:gd name="T63" fmla="*/ 507 h 893"/>
                <a:gd name="T64" fmla="*/ 407 w 932"/>
                <a:gd name="T65" fmla="*/ 467 h 893"/>
                <a:gd name="T66" fmla="*/ 420 w 932"/>
                <a:gd name="T67" fmla="*/ 446 h 893"/>
                <a:gd name="T68" fmla="*/ 498 w 932"/>
                <a:gd name="T69" fmla="*/ 505 h 893"/>
                <a:gd name="T70" fmla="*/ 468 w 932"/>
                <a:gd name="T71" fmla="*/ 517 h 893"/>
                <a:gd name="T72" fmla="*/ 504 w 932"/>
                <a:gd name="T73" fmla="*/ 568 h 893"/>
                <a:gd name="T74" fmla="*/ 527 w 932"/>
                <a:gd name="T75" fmla="*/ 604 h 893"/>
                <a:gd name="T76" fmla="*/ 599 w 932"/>
                <a:gd name="T77" fmla="*/ 663 h 893"/>
                <a:gd name="T78" fmla="*/ 896 w 932"/>
                <a:gd name="T79" fmla="*/ 846 h 893"/>
                <a:gd name="T80" fmla="*/ 633 w 932"/>
                <a:gd name="T81" fmla="*/ 878 h 893"/>
                <a:gd name="T82" fmla="*/ 335 w 932"/>
                <a:gd name="T83" fmla="*/ 718 h 893"/>
                <a:gd name="T84" fmla="*/ 126 w 932"/>
                <a:gd name="T85" fmla="*/ 741 h 893"/>
                <a:gd name="T86" fmla="*/ 244 w 932"/>
                <a:gd name="T87" fmla="*/ 414 h 893"/>
                <a:gd name="T88" fmla="*/ 221 w 932"/>
                <a:gd name="T89" fmla="*/ 186 h 893"/>
                <a:gd name="T90" fmla="*/ 95 w 932"/>
                <a:gd name="T91" fmla="*/ 165 h 893"/>
                <a:gd name="T92" fmla="*/ 82 w 932"/>
                <a:gd name="T93" fmla="*/ 152 h 893"/>
                <a:gd name="T94" fmla="*/ 15 w 932"/>
                <a:gd name="T95" fmla="*/ 171 h 893"/>
                <a:gd name="T96" fmla="*/ 72 w 932"/>
                <a:gd name="T97" fmla="*/ 110 h 893"/>
                <a:gd name="T98" fmla="*/ 168 w 932"/>
                <a:gd name="T99" fmla="*/ 125 h 893"/>
                <a:gd name="T100" fmla="*/ 236 w 932"/>
                <a:gd name="T101" fmla="*/ 83 h 893"/>
                <a:gd name="T102" fmla="*/ 303 w 932"/>
                <a:gd name="T103" fmla="*/ 66 h 893"/>
                <a:gd name="T104" fmla="*/ 301 w 932"/>
                <a:gd name="T105" fmla="*/ 38 h 893"/>
                <a:gd name="T106" fmla="*/ 356 w 932"/>
                <a:gd name="T107" fmla="*/ 28 h 893"/>
                <a:gd name="T108" fmla="*/ 398 w 932"/>
                <a:gd name="T109" fmla="*/ 0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32"/>
                <a:gd name="T166" fmla="*/ 0 h 893"/>
                <a:gd name="T167" fmla="*/ 932 w 932"/>
                <a:gd name="T168" fmla="*/ 893 h 89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32" h="893">
                  <a:moveTo>
                    <a:pt x="398" y="23"/>
                  </a:moveTo>
                  <a:lnTo>
                    <a:pt x="358" y="53"/>
                  </a:lnTo>
                  <a:lnTo>
                    <a:pt x="299" y="78"/>
                  </a:lnTo>
                  <a:lnTo>
                    <a:pt x="251" y="116"/>
                  </a:lnTo>
                  <a:lnTo>
                    <a:pt x="240" y="131"/>
                  </a:lnTo>
                  <a:lnTo>
                    <a:pt x="331" y="110"/>
                  </a:lnTo>
                  <a:lnTo>
                    <a:pt x="282" y="133"/>
                  </a:lnTo>
                  <a:lnTo>
                    <a:pt x="322" y="133"/>
                  </a:lnTo>
                  <a:lnTo>
                    <a:pt x="251" y="154"/>
                  </a:lnTo>
                  <a:lnTo>
                    <a:pt x="280" y="152"/>
                  </a:lnTo>
                  <a:lnTo>
                    <a:pt x="270" y="169"/>
                  </a:lnTo>
                  <a:lnTo>
                    <a:pt x="306" y="140"/>
                  </a:lnTo>
                  <a:lnTo>
                    <a:pt x="291" y="178"/>
                  </a:lnTo>
                  <a:lnTo>
                    <a:pt x="312" y="161"/>
                  </a:lnTo>
                  <a:lnTo>
                    <a:pt x="297" y="197"/>
                  </a:lnTo>
                  <a:lnTo>
                    <a:pt x="341" y="140"/>
                  </a:lnTo>
                  <a:lnTo>
                    <a:pt x="329" y="173"/>
                  </a:lnTo>
                  <a:lnTo>
                    <a:pt x="369" y="121"/>
                  </a:lnTo>
                  <a:lnTo>
                    <a:pt x="342" y="175"/>
                  </a:lnTo>
                  <a:lnTo>
                    <a:pt x="384" y="127"/>
                  </a:lnTo>
                  <a:lnTo>
                    <a:pt x="361" y="178"/>
                  </a:lnTo>
                  <a:lnTo>
                    <a:pt x="424" y="116"/>
                  </a:lnTo>
                  <a:lnTo>
                    <a:pt x="388" y="169"/>
                  </a:lnTo>
                  <a:lnTo>
                    <a:pt x="438" y="133"/>
                  </a:lnTo>
                  <a:lnTo>
                    <a:pt x="468" y="110"/>
                  </a:lnTo>
                  <a:lnTo>
                    <a:pt x="426" y="157"/>
                  </a:lnTo>
                  <a:lnTo>
                    <a:pt x="464" y="133"/>
                  </a:lnTo>
                  <a:lnTo>
                    <a:pt x="428" y="167"/>
                  </a:lnTo>
                  <a:lnTo>
                    <a:pt x="506" y="129"/>
                  </a:lnTo>
                  <a:lnTo>
                    <a:pt x="453" y="182"/>
                  </a:lnTo>
                  <a:lnTo>
                    <a:pt x="506" y="177"/>
                  </a:lnTo>
                  <a:lnTo>
                    <a:pt x="466" y="205"/>
                  </a:lnTo>
                  <a:lnTo>
                    <a:pt x="495" y="207"/>
                  </a:lnTo>
                  <a:lnTo>
                    <a:pt x="420" y="241"/>
                  </a:lnTo>
                  <a:lnTo>
                    <a:pt x="466" y="243"/>
                  </a:lnTo>
                  <a:lnTo>
                    <a:pt x="420" y="256"/>
                  </a:lnTo>
                  <a:lnTo>
                    <a:pt x="457" y="262"/>
                  </a:lnTo>
                  <a:lnTo>
                    <a:pt x="420" y="275"/>
                  </a:lnTo>
                  <a:lnTo>
                    <a:pt x="462" y="294"/>
                  </a:lnTo>
                  <a:lnTo>
                    <a:pt x="403" y="298"/>
                  </a:lnTo>
                  <a:lnTo>
                    <a:pt x="451" y="321"/>
                  </a:lnTo>
                  <a:lnTo>
                    <a:pt x="432" y="319"/>
                  </a:lnTo>
                  <a:lnTo>
                    <a:pt x="477" y="384"/>
                  </a:lnTo>
                  <a:lnTo>
                    <a:pt x="453" y="367"/>
                  </a:lnTo>
                  <a:lnTo>
                    <a:pt x="470" y="424"/>
                  </a:lnTo>
                  <a:lnTo>
                    <a:pt x="451" y="395"/>
                  </a:lnTo>
                  <a:lnTo>
                    <a:pt x="476" y="464"/>
                  </a:lnTo>
                  <a:lnTo>
                    <a:pt x="439" y="427"/>
                  </a:lnTo>
                  <a:lnTo>
                    <a:pt x="386" y="378"/>
                  </a:lnTo>
                  <a:lnTo>
                    <a:pt x="401" y="401"/>
                  </a:lnTo>
                  <a:lnTo>
                    <a:pt x="360" y="378"/>
                  </a:lnTo>
                  <a:lnTo>
                    <a:pt x="380" y="407"/>
                  </a:lnTo>
                  <a:lnTo>
                    <a:pt x="342" y="384"/>
                  </a:lnTo>
                  <a:lnTo>
                    <a:pt x="396" y="448"/>
                  </a:lnTo>
                  <a:lnTo>
                    <a:pt x="344" y="427"/>
                  </a:lnTo>
                  <a:lnTo>
                    <a:pt x="356" y="471"/>
                  </a:lnTo>
                  <a:lnTo>
                    <a:pt x="337" y="441"/>
                  </a:lnTo>
                  <a:lnTo>
                    <a:pt x="342" y="475"/>
                  </a:lnTo>
                  <a:lnTo>
                    <a:pt x="323" y="446"/>
                  </a:lnTo>
                  <a:lnTo>
                    <a:pt x="342" y="500"/>
                  </a:lnTo>
                  <a:lnTo>
                    <a:pt x="318" y="469"/>
                  </a:lnTo>
                  <a:lnTo>
                    <a:pt x="325" y="503"/>
                  </a:lnTo>
                  <a:lnTo>
                    <a:pt x="310" y="473"/>
                  </a:lnTo>
                  <a:lnTo>
                    <a:pt x="312" y="517"/>
                  </a:lnTo>
                  <a:lnTo>
                    <a:pt x="299" y="479"/>
                  </a:lnTo>
                  <a:lnTo>
                    <a:pt x="303" y="532"/>
                  </a:lnTo>
                  <a:lnTo>
                    <a:pt x="287" y="494"/>
                  </a:lnTo>
                  <a:lnTo>
                    <a:pt x="295" y="560"/>
                  </a:lnTo>
                  <a:lnTo>
                    <a:pt x="276" y="509"/>
                  </a:lnTo>
                  <a:lnTo>
                    <a:pt x="272" y="557"/>
                  </a:lnTo>
                  <a:lnTo>
                    <a:pt x="259" y="526"/>
                  </a:lnTo>
                  <a:lnTo>
                    <a:pt x="257" y="589"/>
                  </a:lnTo>
                  <a:lnTo>
                    <a:pt x="244" y="543"/>
                  </a:lnTo>
                  <a:lnTo>
                    <a:pt x="236" y="589"/>
                  </a:lnTo>
                  <a:lnTo>
                    <a:pt x="228" y="616"/>
                  </a:lnTo>
                  <a:lnTo>
                    <a:pt x="236" y="646"/>
                  </a:lnTo>
                  <a:lnTo>
                    <a:pt x="246" y="608"/>
                  </a:lnTo>
                  <a:lnTo>
                    <a:pt x="259" y="631"/>
                  </a:lnTo>
                  <a:lnTo>
                    <a:pt x="257" y="608"/>
                  </a:lnTo>
                  <a:lnTo>
                    <a:pt x="278" y="625"/>
                  </a:lnTo>
                  <a:lnTo>
                    <a:pt x="276" y="604"/>
                  </a:lnTo>
                  <a:lnTo>
                    <a:pt x="308" y="616"/>
                  </a:lnTo>
                  <a:lnTo>
                    <a:pt x="299" y="595"/>
                  </a:lnTo>
                  <a:lnTo>
                    <a:pt x="322" y="600"/>
                  </a:lnTo>
                  <a:lnTo>
                    <a:pt x="314" y="585"/>
                  </a:lnTo>
                  <a:lnTo>
                    <a:pt x="350" y="589"/>
                  </a:lnTo>
                  <a:lnTo>
                    <a:pt x="333" y="572"/>
                  </a:lnTo>
                  <a:lnTo>
                    <a:pt x="371" y="572"/>
                  </a:lnTo>
                  <a:lnTo>
                    <a:pt x="356" y="559"/>
                  </a:lnTo>
                  <a:lnTo>
                    <a:pt x="405" y="568"/>
                  </a:lnTo>
                  <a:lnTo>
                    <a:pt x="369" y="538"/>
                  </a:lnTo>
                  <a:lnTo>
                    <a:pt x="407" y="545"/>
                  </a:lnTo>
                  <a:lnTo>
                    <a:pt x="379" y="521"/>
                  </a:lnTo>
                  <a:lnTo>
                    <a:pt x="401" y="522"/>
                  </a:lnTo>
                  <a:lnTo>
                    <a:pt x="382" y="503"/>
                  </a:lnTo>
                  <a:lnTo>
                    <a:pt x="415" y="507"/>
                  </a:lnTo>
                  <a:lnTo>
                    <a:pt x="400" y="486"/>
                  </a:lnTo>
                  <a:lnTo>
                    <a:pt x="419" y="488"/>
                  </a:lnTo>
                  <a:lnTo>
                    <a:pt x="407" y="467"/>
                  </a:lnTo>
                  <a:lnTo>
                    <a:pt x="420" y="460"/>
                  </a:lnTo>
                  <a:lnTo>
                    <a:pt x="420" y="452"/>
                  </a:lnTo>
                  <a:lnTo>
                    <a:pt x="420" y="446"/>
                  </a:lnTo>
                  <a:lnTo>
                    <a:pt x="420" y="439"/>
                  </a:lnTo>
                  <a:lnTo>
                    <a:pt x="438" y="469"/>
                  </a:lnTo>
                  <a:lnTo>
                    <a:pt x="498" y="505"/>
                  </a:lnTo>
                  <a:lnTo>
                    <a:pt x="466" y="500"/>
                  </a:lnTo>
                  <a:lnTo>
                    <a:pt x="493" y="522"/>
                  </a:lnTo>
                  <a:lnTo>
                    <a:pt x="468" y="517"/>
                  </a:lnTo>
                  <a:lnTo>
                    <a:pt x="502" y="545"/>
                  </a:lnTo>
                  <a:lnTo>
                    <a:pt x="533" y="576"/>
                  </a:lnTo>
                  <a:lnTo>
                    <a:pt x="504" y="568"/>
                  </a:lnTo>
                  <a:lnTo>
                    <a:pt x="534" y="589"/>
                  </a:lnTo>
                  <a:lnTo>
                    <a:pt x="502" y="587"/>
                  </a:lnTo>
                  <a:lnTo>
                    <a:pt x="527" y="604"/>
                  </a:lnTo>
                  <a:lnTo>
                    <a:pt x="498" y="602"/>
                  </a:lnTo>
                  <a:lnTo>
                    <a:pt x="546" y="642"/>
                  </a:lnTo>
                  <a:lnTo>
                    <a:pt x="599" y="663"/>
                  </a:lnTo>
                  <a:lnTo>
                    <a:pt x="597" y="745"/>
                  </a:lnTo>
                  <a:lnTo>
                    <a:pt x="498" y="752"/>
                  </a:lnTo>
                  <a:lnTo>
                    <a:pt x="896" y="846"/>
                  </a:lnTo>
                  <a:lnTo>
                    <a:pt x="932" y="887"/>
                  </a:lnTo>
                  <a:lnTo>
                    <a:pt x="886" y="893"/>
                  </a:lnTo>
                  <a:lnTo>
                    <a:pt x="633" y="878"/>
                  </a:lnTo>
                  <a:lnTo>
                    <a:pt x="476" y="828"/>
                  </a:lnTo>
                  <a:lnTo>
                    <a:pt x="409" y="785"/>
                  </a:lnTo>
                  <a:lnTo>
                    <a:pt x="335" y="718"/>
                  </a:lnTo>
                  <a:lnTo>
                    <a:pt x="289" y="699"/>
                  </a:lnTo>
                  <a:lnTo>
                    <a:pt x="251" y="724"/>
                  </a:lnTo>
                  <a:lnTo>
                    <a:pt x="126" y="741"/>
                  </a:lnTo>
                  <a:lnTo>
                    <a:pt x="179" y="692"/>
                  </a:lnTo>
                  <a:lnTo>
                    <a:pt x="206" y="540"/>
                  </a:lnTo>
                  <a:lnTo>
                    <a:pt x="244" y="414"/>
                  </a:lnTo>
                  <a:lnTo>
                    <a:pt x="213" y="330"/>
                  </a:lnTo>
                  <a:lnTo>
                    <a:pt x="223" y="243"/>
                  </a:lnTo>
                  <a:lnTo>
                    <a:pt x="221" y="186"/>
                  </a:lnTo>
                  <a:lnTo>
                    <a:pt x="188" y="163"/>
                  </a:lnTo>
                  <a:lnTo>
                    <a:pt x="122" y="161"/>
                  </a:lnTo>
                  <a:lnTo>
                    <a:pt x="95" y="165"/>
                  </a:lnTo>
                  <a:lnTo>
                    <a:pt x="111" y="152"/>
                  </a:lnTo>
                  <a:lnTo>
                    <a:pt x="65" y="167"/>
                  </a:lnTo>
                  <a:lnTo>
                    <a:pt x="82" y="152"/>
                  </a:lnTo>
                  <a:lnTo>
                    <a:pt x="44" y="173"/>
                  </a:lnTo>
                  <a:lnTo>
                    <a:pt x="50" y="157"/>
                  </a:lnTo>
                  <a:lnTo>
                    <a:pt x="15" y="171"/>
                  </a:lnTo>
                  <a:lnTo>
                    <a:pt x="44" y="144"/>
                  </a:lnTo>
                  <a:lnTo>
                    <a:pt x="0" y="161"/>
                  </a:lnTo>
                  <a:lnTo>
                    <a:pt x="72" y="110"/>
                  </a:lnTo>
                  <a:lnTo>
                    <a:pt x="147" y="91"/>
                  </a:lnTo>
                  <a:lnTo>
                    <a:pt x="217" y="85"/>
                  </a:lnTo>
                  <a:lnTo>
                    <a:pt x="168" y="125"/>
                  </a:lnTo>
                  <a:lnTo>
                    <a:pt x="215" y="102"/>
                  </a:lnTo>
                  <a:lnTo>
                    <a:pt x="253" y="89"/>
                  </a:lnTo>
                  <a:lnTo>
                    <a:pt x="236" y="83"/>
                  </a:lnTo>
                  <a:lnTo>
                    <a:pt x="274" y="78"/>
                  </a:lnTo>
                  <a:lnTo>
                    <a:pt x="266" y="66"/>
                  </a:lnTo>
                  <a:lnTo>
                    <a:pt x="303" y="66"/>
                  </a:lnTo>
                  <a:lnTo>
                    <a:pt x="287" y="51"/>
                  </a:lnTo>
                  <a:lnTo>
                    <a:pt x="316" y="53"/>
                  </a:lnTo>
                  <a:lnTo>
                    <a:pt x="301" y="38"/>
                  </a:lnTo>
                  <a:lnTo>
                    <a:pt x="335" y="43"/>
                  </a:lnTo>
                  <a:lnTo>
                    <a:pt x="314" y="15"/>
                  </a:lnTo>
                  <a:lnTo>
                    <a:pt x="356" y="28"/>
                  </a:lnTo>
                  <a:lnTo>
                    <a:pt x="361" y="23"/>
                  </a:lnTo>
                  <a:lnTo>
                    <a:pt x="373" y="28"/>
                  </a:lnTo>
                  <a:lnTo>
                    <a:pt x="398" y="0"/>
                  </a:lnTo>
                  <a:lnTo>
                    <a:pt x="407" y="13"/>
                  </a:lnTo>
                  <a:lnTo>
                    <a:pt x="398" y="23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1" name="任意多边形 322570"/>
            <p:cNvSpPr>
              <a:spLocks noChangeArrowheads="1"/>
            </p:cNvSpPr>
            <p:nvPr/>
          </p:nvSpPr>
          <p:spPr bwMode="auto">
            <a:xfrm>
              <a:off x="4264" y="2388"/>
              <a:ext cx="249" cy="169"/>
            </a:xfrm>
            <a:custGeom>
              <a:avLst/>
              <a:gdLst>
                <a:gd name="T0" fmla="*/ 0 w 499"/>
                <a:gd name="T1" fmla="*/ 76 h 338"/>
                <a:gd name="T2" fmla="*/ 14 w 499"/>
                <a:gd name="T3" fmla="*/ 87 h 338"/>
                <a:gd name="T4" fmla="*/ 29 w 499"/>
                <a:gd name="T5" fmla="*/ 91 h 338"/>
                <a:gd name="T6" fmla="*/ 44 w 499"/>
                <a:gd name="T7" fmla="*/ 87 h 338"/>
                <a:gd name="T8" fmla="*/ 59 w 499"/>
                <a:gd name="T9" fmla="*/ 78 h 338"/>
                <a:gd name="T10" fmla="*/ 84 w 499"/>
                <a:gd name="T11" fmla="*/ 59 h 338"/>
                <a:gd name="T12" fmla="*/ 97 w 499"/>
                <a:gd name="T13" fmla="*/ 36 h 338"/>
                <a:gd name="T14" fmla="*/ 115 w 499"/>
                <a:gd name="T15" fmla="*/ 40 h 338"/>
                <a:gd name="T16" fmla="*/ 134 w 499"/>
                <a:gd name="T17" fmla="*/ 38 h 338"/>
                <a:gd name="T18" fmla="*/ 153 w 499"/>
                <a:gd name="T19" fmla="*/ 42 h 338"/>
                <a:gd name="T20" fmla="*/ 173 w 499"/>
                <a:gd name="T21" fmla="*/ 38 h 338"/>
                <a:gd name="T22" fmla="*/ 189 w 499"/>
                <a:gd name="T23" fmla="*/ 28 h 338"/>
                <a:gd name="T24" fmla="*/ 255 w 499"/>
                <a:gd name="T25" fmla="*/ 84 h 338"/>
                <a:gd name="T26" fmla="*/ 259 w 499"/>
                <a:gd name="T27" fmla="*/ 103 h 338"/>
                <a:gd name="T28" fmla="*/ 282 w 499"/>
                <a:gd name="T29" fmla="*/ 95 h 338"/>
                <a:gd name="T30" fmla="*/ 305 w 499"/>
                <a:gd name="T31" fmla="*/ 95 h 338"/>
                <a:gd name="T32" fmla="*/ 329 w 499"/>
                <a:gd name="T33" fmla="*/ 99 h 338"/>
                <a:gd name="T34" fmla="*/ 345 w 499"/>
                <a:gd name="T35" fmla="*/ 95 h 338"/>
                <a:gd name="T36" fmla="*/ 360 w 499"/>
                <a:gd name="T37" fmla="*/ 89 h 338"/>
                <a:gd name="T38" fmla="*/ 371 w 499"/>
                <a:gd name="T39" fmla="*/ 84 h 338"/>
                <a:gd name="T40" fmla="*/ 371 w 499"/>
                <a:gd name="T41" fmla="*/ 66 h 338"/>
                <a:gd name="T42" fmla="*/ 381 w 499"/>
                <a:gd name="T43" fmla="*/ 49 h 338"/>
                <a:gd name="T44" fmla="*/ 362 w 499"/>
                <a:gd name="T45" fmla="*/ 32 h 338"/>
                <a:gd name="T46" fmla="*/ 451 w 499"/>
                <a:gd name="T47" fmla="*/ 30 h 338"/>
                <a:gd name="T48" fmla="*/ 499 w 499"/>
                <a:gd name="T49" fmla="*/ 80 h 338"/>
                <a:gd name="T50" fmla="*/ 468 w 499"/>
                <a:gd name="T51" fmla="*/ 190 h 338"/>
                <a:gd name="T52" fmla="*/ 354 w 499"/>
                <a:gd name="T53" fmla="*/ 241 h 338"/>
                <a:gd name="T54" fmla="*/ 320 w 499"/>
                <a:gd name="T55" fmla="*/ 287 h 338"/>
                <a:gd name="T56" fmla="*/ 196 w 499"/>
                <a:gd name="T57" fmla="*/ 338 h 338"/>
                <a:gd name="T58" fmla="*/ 172 w 499"/>
                <a:gd name="T59" fmla="*/ 329 h 338"/>
                <a:gd name="T60" fmla="*/ 111 w 499"/>
                <a:gd name="T61" fmla="*/ 308 h 338"/>
                <a:gd name="T62" fmla="*/ 198 w 499"/>
                <a:gd name="T63" fmla="*/ 287 h 338"/>
                <a:gd name="T64" fmla="*/ 280 w 499"/>
                <a:gd name="T65" fmla="*/ 220 h 338"/>
                <a:gd name="T66" fmla="*/ 307 w 499"/>
                <a:gd name="T67" fmla="*/ 173 h 338"/>
                <a:gd name="T68" fmla="*/ 175 w 499"/>
                <a:gd name="T69" fmla="*/ 125 h 338"/>
                <a:gd name="T70" fmla="*/ 4 w 499"/>
                <a:gd name="T71" fmla="*/ 116 h 3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9"/>
                <a:gd name="T109" fmla="*/ 0 h 338"/>
                <a:gd name="T110" fmla="*/ 499 w 499"/>
                <a:gd name="T111" fmla="*/ 338 h 3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9" h="338">
                  <a:moveTo>
                    <a:pt x="4" y="116"/>
                  </a:moveTo>
                  <a:lnTo>
                    <a:pt x="0" y="76"/>
                  </a:lnTo>
                  <a:lnTo>
                    <a:pt x="14" y="103"/>
                  </a:lnTo>
                  <a:lnTo>
                    <a:pt x="14" y="87"/>
                  </a:lnTo>
                  <a:lnTo>
                    <a:pt x="29" y="103"/>
                  </a:lnTo>
                  <a:lnTo>
                    <a:pt x="29" y="91"/>
                  </a:lnTo>
                  <a:lnTo>
                    <a:pt x="44" y="101"/>
                  </a:lnTo>
                  <a:lnTo>
                    <a:pt x="44" y="87"/>
                  </a:lnTo>
                  <a:lnTo>
                    <a:pt x="59" y="95"/>
                  </a:lnTo>
                  <a:lnTo>
                    <a:pt x="59" y="78"/>
                  </a:lnTo>
                  <a:lnTo>
                    <a:pt x="75" y="87"/>
                  </a:lnTo>
                  <a:lnTo>
                    <a:pt x="84" y="59"/>
                  </a:lnTo>
                  <a:lnTo>
                    <a:pt x="88" y="80"/>
                  </a:lnTo>
                  <a:lnTo>
                    <a:pt x="97" y="36"/>
                  </a:lnTo>
                  <a:lnTo>
                    <a:pt x="109" y="59"/>
                  </a:lnTo>
                  <a:lnTo>
                    <a:pt x="115" y="40"/>
                  </a:lnTo>
                  <a:lnTo>
                    <a:pt x="126" y="55"/>
                  </a:lnTo>
                  <a:lnTo>
                    <a:pt x="134" y="38"/>
                  </a:lnTo>
                  <a:lnTo>
                    <a:pt x="145" y="59"/>
                  </a:lnTo>
                  <a:lnTo>
                    <a:pt x="153" y="42"/>
                  </a:lnTo>
                  <a:lnTo>
                    <a:pt x="168" y="59"/>
                  </a:lnTo>
                  <a:lnTo>
                    <a:pt x="173" y="38"/>
                  </a:lnTo>
                  <a:lnTo>
                    <a:pt x="147" y="0"/>
                  </a:lnTo>
                  <a:lnTo>
                    <a:pt x="189" y="28"/>
                  </a:lnTo>
                  <a:lnTo>
                    <a:pt x="210" y="32"/>
                  </a:lnTo>
                  <a:lnTo>
                    <a:pt x="255" y="84"/>
                  </a:lnTo>
                  <a:lnTo>
                    <a:pt x="219" y="57"/>
                  </a:lnTo>
                  <a:lnTo>
                    <a:pt x="259" y="103"/>
                  </a:lnTo>
                  <a:lnTo>
                    <a:pt x="284" y="122"/>
                  </a:lnTo>
                  <a:lnTo>
                    <a:pt x="282" y="95"/>
                  </a:lnTo>
                  <a:lnTo>
                    <a:pt x="307" y="108"/>
                  </a:lnTo>
                  <a:lnTo>
                    <a:pt x="305" y="95"/>
                  </a:lnTo>
                  <a:lnTo>
                    <a:pt x="346" y="116"/>
                  </a:lnTo>
                  <a:lnTo>
                    <a:pt x="329" y="99"/>
                  </a:lnTo>
                  <a:lnTo>
                    <a:pt x="360" y="110"/>
                  </a:lnTo>
                  <a:lnTo>
                    <a:pt x="345" y="95"/>
                  </a:lnTo>
                  <a:lnTo>
                    <a:pt x="371" y="104"/>
                  </a:lnTo>
                  <a:lnTo>
                    <a:pt x="360" y="89"/>
                  </a:lnTo>
                  <a:lnTo>
                    <a:pt x="383" y="101"/>
                  </a:lnTo>
                  <a:lnTo>
                    <a:pt x="371" y="84"/>
                  </a:lnTo>
                  <a:lnTo>
                    <a:pt x="392" y="84"/>
                  </a:lnTo>
                  <a:lnTo>
                    <a:pt x="371" y="66"/>
                  </a:lnTo>
                  <a:lnTo>
                    <a:pt x="398" y="63"/>
                  </a:lnTo>
                  <a:lnTo>
                    <a:pt x="381" y="49"/>
                  </a:lnTo>
                  <a:lnTo>
                    <a:pt x="409" y="53"/>
                  </a:lnTo>
                  <a:lnTo>
                    <a:pt x="362" y="32"/>
                  </a:lnTo>
                  <a:lnTo>
                    <a:pt x="400" y="11"/>
                  </a:lnTo>
                  <a:lnTo>
                    <a:pt x="451" y="30"/>
                  </a:lnTo>
                  <a:lnTo>
                    <a:pt x="483" y="40"/>
                  </a:lnTo>
                  <a:lnTo>
                    <a:pt x="499" y="80"/>
                  </a:lnTo>
                  <a:lnTo>
                    <a:pt x="491" y="143"/>
                  </a:lnTo>
                  <a:lnTo>
                    <a:pt x="468" y="190"/>
                  </a:lnTo>
                  <a:lnTo>
                    <a:pt x="434" y="222"/>
                  </a:lnTo>
                  <a:lnTo>
                    <a:pt x="354" y="241"/>
                  </a:lnTo>
                  <a:lnTo>
                    <a:pt x="335" y="272"/>
                  </a:lnTo>
                  <a:lnTo>
                    <a:pt x="320" y="287"/>
                  </a:lnTo>
                  <a:lnTo>
                    <a:pt x="244" y="323"/>
                  </a:lnTo>
                  <a:lnTo>
                    <a:pt x="196" y="338"/>
                  </a:lnTo>
                  <a:lnTo>
                    <a:pt x="151" y="338"/>
                  </a:lnTo>
                  <a:lnTo>
                    <a:pt x="172" y="329"/>
                  </a:lnTo>
                  <a:lnTo>
                    <a:pt x="143" y="323"/>
                  </a:lnTo>
                  <a:lnTo>
                    <a:pt x="111" y="308"/>
                  </a:lnTo>
                  <a:lnTo>
                    <a:pt x="173" y="302"/>
                  </a:lnTo>
                  <a:lnTo>
                    <a:pt x="198" y="287"/>
                  </a:lnTo>
                  <a:lnTo>
                    <a:pt x="236" y="264"/>
                  </a:lnTo>
                  <a:lnTo>
                    <a:pt x="280" y="220"/>
                  </a:lnTo>
                  <a:lnTo>
                    <a:pt x="320" y="201"/>
                  </a:lnTo>
                  <a:lnTo>
                    <a:pt x="307" y="173"/>
                  </a:lnTo>
                  <a:lnTo>
                    <a:pt x="270" y="173"/>
                  </a:lnTo>
                  <a:lnTo>
                    <a:pt x="175" y="125"/>
                  </a:lnTo>
                  <a:lnTo>
                    <a:pt x="27" y="122"/>
                  </a:lnTo>
                  <a:lnTo>
                    <a:pt x="4" y="116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2" name="任意多边形 322571"/>
            <p:cNvSpPr>
              <a:spLocks noChangeArrowheads="1"/>
            </p:cNvSpPr>
            <p:nvPr/>
          </p:nvSpPr>
          <p:spPr bwMode="auto">
            <a:xfrm>
              <a:off x="4392" y="2223"/>
              <a:ext cx="138" cy="175"/>
            </a:xfrm>
            <a:custGeom>
              <a:avLst/>
              <a:gdLst>
                <a:gd name="T0" fmla="*/ 0 w 276"/>
                <a:gd name="T1" fmla="*/ 245 h 352"/>
                <a:gd name="T2" fmla="*/ 23 w 276"/>
                <a:gd name="T3" fmla="*/ 200 h 352"/>
                <a:gd name="T4" fmla="*/ 59 w 276"/>
                <a:gd name="T5" fmla="*/ 109 h 352"/>
                <a:gd name="T6" fmla="*/ 84 w 276"/>
                <a:gd name="T7" fmla="*/ 82 h 352"/>
                <a:gd name="T8" fmla="*/ 133 w 276"/>
                <a:gd name="T9" fmla="*/ 42 h 352"/>
                <a:gd name="T10" fmla="*/ 175 w 276"/>
                <a:gd name="T11" fmla="*/ 0 h 352"/>
                <a:gd name="T12" fmla="*/ 232 w 276"/>
                <a:gd name="T13" fmla="*/ 21 h 352"/>
                <a:gd name="T14" fmla="*/ 253 w 276"/>
                <a:gd name="T15" fmla="*/ 167 h 352"/>
                <a:gd name="T16" fmla="*/ 276 w 276"/>
                <a:gd name="T17" fmla="*/ 242 h 352"/>
                <a:gd name="T18" fmla="*/ 261 w 276"/>
                <a:gd name="T19" fmla="*/ 321 h 352"/>
                <a:gd name="T20" fmla="*/ 242 w 276"/>
                <a:gd name="T21" fmla="*/ 352 h 352"/>
                <a:gd name="T22" fmla="*/ 257 w 276"/>
                <a:gd name="T23" fmla="*/ 285 h 352"/>
                <a:gd name="T24" fmla="*/ 240 w 276"/>
                <a:gd name="T25" fmla="*/ 321 h 352"/>
                <a:gd name="T26" fmla="*/ 247 w 276"/>
                <a:gd name="T27" fmla="*/ 285 h 352"/>
                <a:gd name="T28" fmla="*/ 223 w 276"/>
                <a:gd name="T29" fmla="*/ 325 h 352"/>
                <a:gd name="T30" fmla="*/ 177 w 276"/>
                <a:gd name="T31" fmla="*/ 331 h 352"/>
                <a:gd name="T32" fmla="*/ 196 w 276"/>
                <a:gd name="T33" fmla="*/ 340 h 352"/>
                <a:gd name="T34" fmla="*/ 166 w 276"/>
                <a:gd name="T35" fmla="*/ 340 h 352"/>
                <a:gd name="T36" fmla="*/ 141 w 276"/>
                <a:gd name="T37" fmla="*/ 337 h 352"/>
                <a:gd name="T38" fmla="*/ 101 w 276"/>
                <a:gd name="T39" fmla="*/ 352 h 352"/>
                <a:gd name="T40" fmla="*/ 61 w 276"/>
                <a:gd name="T41" fmla="*/ 329 h 352"/>
                <a:gd name="T42" fmla="*/ 55 w 276"/>
                <a:gd name="T43" fmla="*/ 312 h 352"/>
                <a:gd name="T44" fmla="*/ 51 w 276"/>
                <a:gd name="T45" fmla="*/ 304 h 352"/>
                <a:gd name="T46" fmla="*/ 99 w 276"/>
                <a:gd name="T47" fmla="*/ 287 h 352"/>
                <a:gd name="T48" fmla="*/ 91 w 276"/>
                <a:gd name="T49" fmla="*/ 280 h 352"/>
                <a:gd name="T50" fmla="*/ 110 w 276"/>
                <a:gd name="T51" fmla="*/ 251 h 352"/>
                <a:gd name="T52" fmla="*/ 93 w 276"/>
                <a:gd name="T53" fmla="*/ 264 h 352"/>
                <a:gd name="T54" fmla="*/ 103 w 276"/>
                <a:gd name="T55" fmla="*/ 238 h 352"/>
                <a:gd name="T56" fmla="*/ 91 w 276"/>
                <a:gd name="T57" fmla="*/ 249 h 352"/>
                <a:gd name="T58" fmla="*/ 91 w 276"/>
                <a:gd name="T59" fmla="*/ 217 h 352"/>
                <a:gd name="T60" fmla="*/ 82 w 276"/>
                <a:gd name="T61" fmla="*/ 232 h 352"/>
                <a:gd name="T62" fmla="*/ 78 w 276"/>
                <a:gd name="T63" fmla="*/ 217 h 352"/>
                <a:gd name="T64" fmla="*/ 69 w 276"/>
                <a:gd name="T65" fmla="*/ 238 h 352"/>
                <a:gd name="T66" fmla="*/ 61 w 276"/>
                <a:gd name="T67" fmla="*/ 215 h 352"/>
                <a:gd name="T68" fmla="*/ 53 w 276"/>
                <a:gd name="T69" fmla="*/ 236 h 352"/>
                <a:gd name="T70" fmla="*/ 38 w 276"/>
                <a:gd name="T71" fmla="*/ 215 h 352"/>
                <a:gd name="T72" fmla="*/ 25 w 276"/>
                <a:gd name="T73" fmla="*/ 253 h 352"/>
                <a:gd name="T74" fmla="*/ 21 w 276"/>
                <a:gd name="T75" fmla="*/ 232 h 352"/>
                <a:gd name="T76" fmla="*/ 15 w 276"/>
                <a:gd name="T77" fmla="*/ 259 h 352"/>
                <a:gd name="T78" fmla="*/ 12 w 276"/>
                <a:gd name="T79" fmla="*/ 274 h 352"/>
                <a:gd name="T80" fmla="*/ 0 w 276"/>
                <a:gd name="T81" fmla="*/ 245 h 3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352"/>
                <a:gd name="T125" fmla="*/ 276 w 276"/>
                <a:gd name="T126" fmla="*/ 352 h 3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352">
                  <a:moveTo>
                    <a:pt x="0" y="245"/>
                  </a:moveTo>
                  <a:lnTo>
                    <a:pt x="23" y="200"/>
                  </a:lnTo>
                  <a:lnTo>
                    <a:pt x="59" y="109"/>
                  </a:lnTo>
                  <a:lnTo>
                    <a:pt x="84" y="82"/>
                  </a:lnTo>
                  <a:lnTo>
                    <a:pt x="133" y="42"/>
                  </a:lnTo>
                  <a:lnTo>
                    <a:pt x="175" y="0"/>
                  </a:lnTo>
                  <a:lnTo>
                    <a:pt x="232" y="21"/>
                  </a:lnTo>
                  <a:lnTo>
                    <a:pt x="253" y="167"/>
                  </a:lnTo>
                  <a:lnTo>
                    <a:pt x="276" y="242"/>
                  </a:lnTo>
                  <a:lnTo>
                    <a:pt x="261" y="321"/>
                  </a:lnTo>
                  <a:lnTo>
                    <a:pt x="242" y="352"/>
                  </a:lnTo>
                  <a:lnTo>
                    <a:pt x="257" y="285"/>
                  </a:lnTo>
                  <a:lnTo>
                    <a:pt x="240" y="321"/>
                  </a:lnTo>
                  <a:lnTo>
                    <a:pt x="247" y="285"/>
                  </a:lnTo>
                  <a:lnTo>
                    <a:pt x="223" y="325"/>
                  </a:lnTo>
                  <a:lnTo>
                    <a:pt x="177" y="331"/>
                  </a:lnTo>
                  <a:lnTo>
                    <a:pt x="196" y="340"/>
                  </a:lnTo>
                  <a:lnTo>
                    <a:pt x="166" y="340"/>
                  </a:lnTo>
                  <a:lnTo>
                    <a:pt x="141" y="337"/>
                  </a:lnTo>
                  <a:lnTo>
                    <a:pt x="101" y="352"/>
                  </a:lnTo>
                  <a:lnTo>
                    <a:pt x="61" y="329"/>
                  </a:lnTo>
                  <a:lnTo>
                    <a:pt x="55" y="312"/>
                  </a:lnTo>
                  <a:lnTo>
                    <a:pt x="51" y="304"/>
                  </a:lnTo>
                  <a:lnTo>
                    <a:pt x="99" y="287"/>
                  </a:lnTo>
                  <a:lnTo>
                    <a:pt x="91" y="280"/>
                  </a:lnTo>
                  <a:lnTo>
                    <a:pt x="110" y="251"/>
                  </a:lnTo>
                  <a:lnTo>
                    <a:pt x="93" y="264"/>
                  </a:lnTo>
                  <a:lnTo>
                    <a:pt x="103" y="238"/>
                  </a:lnTo>
                  <a:lnTo>
                    <a:pt x="91" y="249"/>
                  </a:lnTo>
                  <a:lnTo>
                    <a:pt x="91" y="217"/>
                  </a:lnTo>
                  <a:lnTo>
                    <a:pt x="82" y="232"/>
                  </a:lnTo>
                  <a:lnTo>
                    <a:pt x="78" y="217"/>
                  </a:lnTo>
                  <a:lnTo>
                    <a:pt x="69" y="238"/>
                  </a:lnTo>
                  <a:lnTo>
                    <a:pt x="61" y="215"/>
                  </a:lnTo>
                  <a:lnTo>
                    <a:pt x="53" y="236"/>
                  </a:lnTo>
                  <a:lnTo>
                    <a:pt x="38" y="215"/>
                  </a:lnTo>
                  <a:lnTo>
                    <a:pt x="25" y="253"/>
                  </a:lnTo>
                  <a:lnTo>
                    <a:pt x="21" y="232"/>
                  </a:lnTo>
                  <a:lnTo>
                    <a:pt x="15" y="259"/>
                  </a:lnTo>
                  <a:lnTo>
                    <a:pt x="12" y="274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3" name="任意多边形 322572"/>
            <p:cNvSpPr>
              <a:spLocks noChangeArrowheads="1"/>
            </p:cNvSpPr>
            <p:nvPr/>
          </p:nvSpPr>
          <p:spPr bwMode="auto">
            <a:xfrm>
              <a:off x="4271" y="2455"/>
              <a:ext cx="151" cy="81"/>
            </a:xfrm>
            <a:custGeom>
              <a:avLst/>
              <a:gdLst>
                <a:gd name="T0" fmla="*/ 9 w 300"/>
                <a:gd name="T1" fmla="*/ 2 h 163"/>
                <a:gd name="T2" fmla="*/ 0 w 300"/>
                <a:gd name="T3" fmla="*/ 15 h 163"/>
                <a:gd name="T4" fmla="*/ 13 w 300"/>
                <a:gd name="T5" fmla="*/ 46 h 163"/>
                <a:gd name="T6" fmla="*/ 30 w 300"/>
                <a:gd name="T7" fmla="*/ 65 h 163"/>
                <a:gd name="T8" fmla="*/ 32 w 300"/>
                <a:gd name="T9" fmla="*/ 29 h 163"/>
                <a:gd name="T10" fmla="*/ 89 w 300"/>
                <a:gd name="T11" fmla="*/ 25 h 163"/>
                <a:gd name="T12" fmla="*/ 99 w 300"/>
                <a:gd name="T13" fmla="*/ 68 h 163"/>
                <a:gd name="T14" fmla="*/ 104 w 300"/>
                <a:gd name="T15" fmla="*/ 57 h 163"/>
                <a:gd name="T16" fmla="*/ 125 w 300"/>
                <a:gd name="T17" fmla="*/ 17 h 163"/>
                <a:gd name="T18" fmla="*/ 140 w 300"/>
                <a:gd name="T19" fmla="*/ 23 h 163"/>
                <a:gd name="T20" fmla="*/ 142 w 300"/>
                <a:gd name="T21" fmla="*/ 34 h 163"/>
                <a:gd name="T22" fmla="*/ 176 w 300"/>
                <a:gd name="T23" fmla="*/ 42 h 163"/>
                <a:gd name="T24" fmla="*/ 161 w 300"/>
                <a:gd name="T25" fmla="*/ 57 h 163"/>
                <a:gd name="T26" fmla="*/ 140 w 300"/>
                <a:gd name="T27" fmla="*/ 70 h 163"/>
                <a:gd name="T28" fmla="*/ 125 w 300"/>
                <a:gd name="T29" fmla="*/ 93 h 163"/>
                <a:gd name="T30" fmla="*/ 112 w 300"/>
                <a:gd name="T31" fmla="*/ 99 h 163"/>
                <a:gd name="T32" fmla="*/ 104 w 300"/>
                <a:gd name="T33" fmla="*/ 114 h 163"/>
                <a:gd name="T34" fmla="*/ 93 w 300"/>
                <a:gd name="T35" fmla="*/ 116 h 163"/>
                <a:gd name="T36" fmla="*/ 87 w 300"/>
                <a:gd name="T37" fmla="*/ 127 h 163"/>
                <a:gd name="T38" fmla="*/ 66 w 300"/>
                <a:gd name="T39" fmla="*/ 127 h 163"/>
                <a:gd name="T40" fmla="*/ 55 w 300"/>
                <a:gd name="T41" fmla="*/ 93 h 163"/>
                <a:gd name="T42" fmla="*/ 51 w 300"/>
                <a:gd name="T43" fmla="*/ 99 h 163"/>
                <a:gd name="T44" fmla="*/ 41 w 300"/>
                <a:gd name="T45" fmla="*/ 133 h 163"/>
                <a:gd name="T46" fmla="*/ 61 w 300"/>
                <a:gd name="T47" fmla="*/ 156 h 163"/>
                <a:gd name="T48" fmla="*/ 91 w 300"/>
                <a:gd name="T49" fmla="*/ 163 h 163"/>
                <a:gd name="T50" fmla="*/ 146 w 300"/>
                <a:gd name="T51" fmla="*/ 158 h 163"/>
                <a:gd name="T52" fmla="*/ 230 w 300"/>
                <a:gd name="T53" fmla="*/ 112 h 163"/>
                <a:gd name="T54" fmla="*/ 294 w 300"/>
                <a:gd name="T55" fmla="*/ 67 h 163"/>
                <a:gd name="T56" fmla="*/ 300 w 300"/>
                <a:gd name="T57" fmla="*/ 49 h 163"/>
                <a:gd name="T58" fmla="*/ 195 w 300"/>
                <a:gd name="T59" fmla="*/ 19 h 163"/>
                <a:gd name="T60" fmla="*/ 138 w 300"/>
                <a:gd name="T61" fmla="*/ 0 h 163"/>
                <a:gd name="T62" fmla="*/ 9 w 300"/>
                <a:gd name="T63" fmla="*/ 2 h 16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0"/>
                <a:gd name="T97" fmla="*/ 0 h 163"/>
                <a:gd name="T98" fmla="*/ 300 w 300"/>
                <a:gd name="T99" fmla="*/ 163 h 16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0" h="163">
                  <a:moveTo>
                    <a:pt x="9" y="2"/>
                  </a:moveTo>
                  <a:lnTo>
                    <a:pt x="0" y="15"/>
                  </a:lnTo>
                  <a:lnTo>
                    <a:pt x="13" y="46"/>
                  </a:lnTo>
                  <a:lnTo>
                    <a:pt x="30" y="65"/>
                  </a:lnTo>
                  <a:lnTo>
                    <a:pt x="32" y="29"/>
                  </a:lnTo>
                  <a:lnTo>
                    <a:pt x="89" y="25"/>
                  </a:lnTo>
                  <a:lnTo>
                    <a:pt x="99" y="68"/>
                  </a:lnTo>
                  <a:lnTo>
                    <a:pt x="104" y="57"/>
                  </a:lnTo>
                  <a:lnTo>
                    <a:pt x="125" y="17"/>
                  </a:lnTo>
                  <a:lnTo>
                    <a:pt x="140" y="23"/>
                  </a:lnTo>
                  <a:lnTo>
                    <a:pt x="142" y="34"/>
                  </a:lnTo>
                  <a:lnTo>
                    <a:pt x="176" y="42"/>
                  </a:lnTo>
                  <a:lnTo>
                    <a:pt x="161" y="57"/>
                  </a:lnTo>
                  <a:lnTo>
                    <a:pt x="140" y="70"/>
                  </a:lnTo>
                  <a:lnTo>
                    <a:pt x="125" y="93"/>
                  </a:lnTo>
                  <a:lnTo>
                    <a:pt x="112" y="99"/>
                  </a:lnTo>
                  <a:lnTo>
                    <a:pt x="104" y="114"/>
                  </a:lnTo>
                  <a:lnTo>
                    <a:pt x="93" y="116"/>
                  </a:lnTo>
                  <a:lnTo>
                    <a:pt x="87" y="127"/>
                  </a:lnTo>
                  <a:lnTo>
                    <a:pt x="66" y="127"/>
                  </a:lnTo>
                  <a:lnTo>
                    <a:pt x="55" y="93"/>
                  </a:lnTo>
                  <a:lnTo>
                    <a:pt x="51" y="99"/>
                  </a:lnTo>
                  <a:lnTo>
                    <a:pt x="41" y="133"/>
                  </a:lnTo>
                  <a:lnTo>
                    <a:pt x="61" y="156"/>
                  </a:lnTo>
                  <a:lnTo>
                    <a:pt x="91" y="163"/>
                  </a:lnTo>
                  <a:lnTo>
                    <a:pt x="146" y="158"/>
                  </a:lnTo>
                  <a:lnTo>
                    <a:pt x="230" y="112"/>
                  </a:lnTo>
                  <a:lnTo>
                    <a:pt x="294" y="67"/>
                  </a:lnTo>
                  <a:lnTo>
                    <a:pt x="300" y="49"/>
                  </a:lnTo>
                  <a:lnTo>
                    <a:pt x="195" y="19"/>
                  </a:lnTo>
                  <a:lnTo>
                    <a:pt x="13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D4D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4" name="任意多边形 322573"/>
            <p:cNvSpPr>
              <a:spLocks noChangeArrowheads="1"/>
            </p:cNvSpPr>
            <p:nvPr/>
          </p:nvSpPr>
          <p:spPr bwMode="auto">
            <a:xfrm>
              <a:off x="4230" y="2393"/>
              <a:ext cx="68" cy="58"/>
            </a:xfrm>
            <a:custGeom>
              <a:avLst/>
              <a:gdLst>
                <a:gd name="T0" fmla="*/ 34 w 137"/>
                <a:gd name="T1" fmla="*/ 90 h 116"/>
                <a:gd name="T2" fmla="*/ 4 w 137"/>
                <a:gd name="T3" fmla="*/ 61 h 116"/>
                <a:gd name="T4" fmla="*/ 0 w 137"/>
                <a:gd name="T5" fmla="*/ 38 h 116"/>
                <a:gd name="T6" fmla="*/ 11 w 137"/>
                <a:gd name="T7" fmla="*/ 14 h 116"/>
                <a:gd name="T8" fmla="*/ 30 w 137"/>
                <a:gd name="T9" fmla="*/ 0 h 116"/>
                <a:gd name="T10" fmla="*/ 49 w 137"/>
                <a:gd name="T11" fmla="*/ 0 h 116"/>
                <a:gd name="T12" fmla="*/ 61 w 137"/>
                <a:gd name="T13" fmla="*/ 10 h 116"/>
                <a:gd name="T14" fmla="*/ 87 w 137"/>
                <a:gd name="T15" fmla="*/ 0 h 116"/>
                <a:gd name="T16" fmla="*/ 122 w 137"/>
                <a:gd name="T17" fmla="*/ 6 h 116"/>
                <a:gd name="T18" fmla="*/ 137 w 137"/>
                <a:gd name="T19" fmla="*/ 27 h 116"/>
                <a:gd name="T20" fmla="*/ 137 w 137"/>
                <a:gd name="T21" fmla="*/ 50 h 116"/>
                <a:gd name="T22" fmla="*/ 116 w 137"/>
                <a:gd name="T23" fmla="*/ 65 h 116"/>
                <a:gd name="T24" fmla="*/ 99 w 137"/>
                <a:gd name="T25" fmla="*/ 65 h 116"/>
                <a:gd name="T26" fmla="*/ 74 w 137"/>
                <a:gd name="T27" fmla="*/ 61 h 116"/>
                <a:gd name="T28" fmla="*/ 68 w 137"/>
                <a:gd name="T29" fmla="*/ 92 h 116"/>
                <a:gd name="T30" fmla="*/ 67 w 137"/>
                <a:gd name="T31" fmla="*/ 116 h 116"/>
                <a:gd name="T32" fmla="*/ 42 w 137"/>
                <a:gd name="T33" fmla="*/ 99 h 116"/>
                <a:gd name="T34" fmla="*/ 34 w 137"/>
                <a:gd name="T35" fmla="*/ 9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16"/>
                <a:gd name="T56" fmla="*/ 137 w 137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16">
                  <a:moveTo>
                    <a:pt x="34" y="90"/>
                  </a:moveTo>
                  <a:lnTo>
                    <a:pt x="4" y="61"/>
                  </a:lnTo>
                  <a:lnTo>
                    <a:pt x="0" y="38"/>
                  </a:lnTo>
                  <a:lnTo>
                    <a:pt x="11" y="14"/>
                  </a:lnTo>
                  <a:lnTo>
                    <a:pt x="30" y="0"/>
                  </a:lnTo>
                  <a:lnTo>
                    <a:pt x="49" y="0"/>
                  </a:lnTo>
                  <a:lnTo>
                    <a:pt x="61" y="10"/>
                  </a:lnTo>
                  <a:lnTo>
                    <a:pt x="87" y="0"/>
                  </a:lnTo>
                  <a:lnTo>
                    <a:pt x="122" y="6"/>
                  </a:lnTo>
                  <a:lnTo>
                    <a:pt x="137" y="27"/>
                  </a:lnTo>
                  <a:lnTo>
                    <a:pt x="137" y="50"/>
                  </a:lnTo>
                  <a:lnTo>
                    <a:pt x="116" y="65"/>
                  </a:lnTo>
                  <a:lnTo>
                    <a:pt x="99" y="65"/>
                  </a:lnTo>
                  <a:lnTo>
                    <a:pt x="74" y="61"/>
                  </a:lnTo>
                  <a:lnTo>
                    <a:pt x="68" y="92"/>
                  </a:lnTo>
                  <a:lnTo>
                    <a:pt x="67" y="116"/>
                  </a:lnTo>
                  <a:lnTo>
                    <a:pt x="42" y="99"/>
                  </a:lnTo>
                  <a:lnTo>
                    <a:pt x="34" y="9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5" name="任意多边形 322574"/>
            <p:cNvSpPr>
              <a:spLocks noChangeArrowheads="1"/>
            </p:cNvSpPr>
            <p:nvPr/>
          </p:nvSpPr>
          <p:spPr bwMode="auto">
            <a:xfrm>
              <a:off x="4253" y="2121"/>
              <a:ext cx="350" cy="206"/>
            </a:xfrm>
            <a:custGeom>
              <a:avLst/>
              <a:gdLst>
                <a:gd name="T0" fmla="*/ 7 w 699"/>
                <a:gd name="T1" fmla="*/ 338 h 412"/>
                <a:gd name="T2" fmla="*/ 36 w 699"/>
                <a:gd name="T3" fmla="*/ 266 h 412"/>
                <a:gd name="T4" fmla="*/ 55 w 699"/>
                <a:gd name="T5" fmla="*/ 264 h 412"/>
                <a:gd name="T6" fmla="*/ 182 w 699"/>
                <a:gd name="T7" fmla="*/ 125 h 412"/>
                <a:gd name="T8" fmla="*/ 405 w 699"/>
                <a:gd name="T9" fmla="*/ 44 h 412"/>
                <a:gd name="T10" fmla="*/ 469 w 699"/>
                <a:gd name="T11" fmla="*/ 44 h 412"/>
                <a:gd name="T12" fmla="*/ 549 w 699"/>
                <a:gd name="T13" fmla="*/ 6 h 412"/>
                <a:gd name="T14" fmla="*/ 555 w 699"/>
                <a:gd name="T15" fmla="*/ 30 h 412"/>
                <a:gd name="T16" fmla="*/ 633 w 699"/>
                <a:gd name="T17" fmla="*/ 0 h 412"/>
                <a:gd name="T18" fmla="*/ 636 w 699"/>
                <a:gd name="T19" fmla="*/ 28 h 412"/>
                <a:gd name="T20" fmla="*/ 699 w 699"/>
                <a:gd name="T21" fmla="*/ 36 h 412"/>
                <a:gd name="T22" fmla="*/ 564 w 699"/>
                <a:gd name="T23" fmla="*/ 40 h 412"/>
                <a:gd name="T24" fmla="*/ 589 w 699"/>
                <a:gd name="T25" fmla="*/ 63 h 412"/>
                <a:gd name="T26" fmla="*/ 555 w 699"/>
                <a:gd name="T27" fmla="*/ 78 h 412"/>
                <a:gd name="T28" fmla="*/ 515 w 699"/>
                <a:gd name="T29" fmla="*/ 83 h 412"/>
                <a:gd name="T30" fmla="*/ 509 w 699"/>
                <a:gd name="T31" fmla="*/ 66 h 412"/>
                <a:gd name="T32" fmla="*/ 435 w 699"/>
                <a:gd name="T33" fmla="*/ 89 h 412"/>
                <a:gd name="T34" fmla="*/ 439 w 699"/>
                <a:gd name="T35" fmla="*/ 61 h 412"/>
                <a:gd name="T36" fmla="*/ 378 w 699"/>
                <a:gd name="T37" fmla="*/ 72 h 412"/>
                <a:gd name="T38" fmla="*/ 355 w 699"/>
                <a:gd name="T39" fmla="*/ 64 h 412"/>
                <a:gd name="T40" fmla="*/ 258 w 699"/>
                <a:gd name="T41" fmla="*/ 108 h 412"/>
                <a:gd name="T42" fmla="*/ 218 w 699"/>
                <a:gd name="T43" fmla="*/ 118 h 412"/>
                <a:gd name="T44" fmla="*/ 102 w 699"/>
                <a:gd name="T45" fmla="*/ 217 h 412"/>
                <a:gd name="T46" fmla="*/ 142 w 699"/>
                <a:gd name="T47" fmla="*/ 203 h 412"/>
                <a:gd name="T48" fmla="*/ 116 w 699"/>
                <a:gd name="T49" fmla="*/ 258 h 412"/>
                <a:gd name="T50" fmla="*/ 182 w 699"/>
                <a:gd name="T51" fmla="*/ 232 h 412"/>
                <a:gd name="T52" fmla="*/ 252 w 699"/>
                <a:gd name="T53" fmla="*/ 184 h 412"/>
                <a:gd name="T54" fmla="*/ 245 w 699"/>
                <a:gd name="T55" fmla="*/ 222 h 412"/>
                <a:gd name="T56" fmla="*/ 323 w 699"/>
                <a:gd name="T57" fmla="*/ 186 h 412"/>
                <a:gd name="T58" fmla="*/ 271 w 699"/>
                <a:gd name="T59" fmla="*/ 260 h 412"/>
                <a:gd name="T60" fmla="*/ 235 w 699"/>
                <a:gd name="T61" fmla="*/ 323 h 412"/>
                <a:gd name="T62" fmla="*/ 209 w 699"/>
                <a:gd name="T63" fmla="*/ 298 h 412"/>
                <a:gd name="T64" fmla="*/ 182 w 699"/>
                <a:gd name="T65" fmla="*/ 342 h 412"/>
                <a:gd name="T66" fmla="*/ 178 w 699"/>
                <a:gd name="T67" fmla="*/ 384 h 412"/>
                <a:gd name="T68" fmla="*/ 144 w 699"/>
                <a:gd name="T69" fmla="*/ 350 h 412"/>
                <a:gd name="T70" fmla="*/ 121 w 699"/>
                <a:gd name="T71" fmla="*/ 312 h 412"/>
                <a:gd name="T72" fmla="*/ 110 w 699"/>
                <a:gd name="T73" fmla="*/ 365 h 412"/>
                <a:gd name="T74" fmla="*/ 106 w 699"/>
                <a:gd name="T75" fmla="*/ 399 h 412"/>
                <a:gd name="T76" fmla="*/ 74 w 699"/>
                <a:gd name="T77" fmla="*/ 372 h 412"/>
                <a:gd name="T78" fmla="*/ 47 w 699"/>
                <a:gd name="T79" fmla="*/ 323 h 412"/>
                <a:gd name="T80" fmla="*/ 38 w 699"/>
                <a:gd name="T81" fmla="*/ 367 h 412"/>
                <a:gd name="T82" fmla="*/ 34 w 699"/>
                <a:gd name="T83" fmla="*/ 412 h 412"/>
                <a:gd name="T84" fmla="*/ 0 w 699"/>
                <a:gd name="T85" fmla="*/ 355 h 4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412"/>
                <a:gd name="T131" fmla="*/ 699 w 699"/>
                <a:gd name="T132" fmla="*/ 412 h 4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412">
                  <a:moveTo>
                    <a:pt x="0" y="355"/>
                  </a:moveTo>
                  <a:lnTo>
                    <a:pt x="7" y="304"/>
                  </a:lnTo>
                  <a:lnTo>
                    <a:pt x="7" y="338"/>
                  </a:lnTo>
                  <a:lnTo>
                    <a:pt x="19" y="293"/>
                  </a:lnTo>
                  <a:lnTo>
                    <a:pt x="22" y="317"/>
                  </a:lnTo>
                  <a:lnTo>
                    <a:pt x="36" y="266"/>
                  </a:lnTo>
                  <a:lnTo>
                    <a:pt x="38" y="296"/>
                  </a:lnTo>
                  <a:lnTo>
                    <a:pt x="49" y="249"/>
                  </a:lnTo>
                  <a:lnTo>
                    <a:pt x="55" y="264"/>
                  </a:lnTo>
                  <a:lnTo>
                    <a:pt x="74" y="211"/>
                  </a:lnTo>
                  <a:lnTo>
                    <a:pt x="121" y="163"/>
                  </a:lnTo>
                  <a:lnTo>
                    <a:pt x="182" y="125"/>
                  </a:lnTo>
                  <a:lnTo>
                    <a:pt x="245" y="97"/>
                  </a:lnTo>
                  <a:lnTo>
                    <a:pt x="347" y="57"/>
                  </a:lnTo>
                  <a:lnTo>
                    <a:pt x="405" y="44"/>
                  </a:lnTo>
                  <a:lnTo>
                    <a:pt x="441" y="36"/>
                  </a:lnTo>
                  <a:lnTo>
                    <a:pt x="484" y="17"/>
                  </a:lnTo>
                  <a:lnTo>
                    <a:pt x="469" y="44"/>
                  </a:lnTo>
                  <a:lnTo>
                    <a:pt x="517" y="9"/>
                  </a:lnTo>
                  <a:lnTo>
                    <a:pt x="496" y="40"/>
                  </a:lnTo>
                  <a:lnTo>
                    <a:pt x="549" y="6"/>
                  </a:lnTo>
                  <a:lnTo>
                    <a:pt x="524" y="36"/>
                  </a:lnTo>
                  <a:lnTo>
                    <a:pt x="572" y="4"/>
                  </a:lnTo>
                  <a:lnTo>
                    <a:pt x="555" y="30"/>
                  </a:lnTo>
                  <a:lnTo>
                    <a:pt x="589" y="7"/>
                  </a:lnTo>
                  <a:lnTo>
                    <a:pt x="564" y="32"/>
                  </a:lnTo>
                  <a:lnTo>
                    <a:pt x="633" y="0"/>
                  </a:lnTo>
                  <a:lnTo>
                    <a:pt x="612" y="26"/>
                  </a:lnTo>
                  <a:lnTo>
                    <a:pt x="650" y="9"/>
                  </a:lnTo>
                  <a:lnTo>
                    <a:pt x="636" y="28"/>
                  </a:lnTo>
                  <a:lnTo>
                    <a:pt x="682" y="17"/>
                  </a:lnTo>
                  <a:lnTo>
                    <a:pt x="659" y="32"/>
                  </a:lnTo>
                  <a:lnTo>
                    <a:pt x="699" y="36"/>
                  </a:lnTo>
                  <a:lnTo>
                    <a:pt x="663" y="42"/>
                  </a:lnTo>
                  <a:lnTo>
                    <a:pt x="591" y="34"/>
                  </a:lnTo>
                  <a:lnTo>
                    <a:pt x="564" y="40"/>
                  </a:lnTo>
                  <a:lnTo>
                    <a:pt x="598" y="51"/>
                  </a:lnTo>
                  <a:lnTo>
                    <a:pt x="559" y="49"/>
                  </a:lnTo>
                  <a:lnTo>
                    <a:pt x="589" y="63"/>
                  </a:lnTo>
                  <a:lnTo>
                    <a:pt x="553" y="64"/>
                  </a:lnTo>
                  <a:lnTo>
                    <a:pt x="583" y="80"/>
                  </a:lnTo>
                  <a:lnTo>
                    <a:pt x="555" y="78"/>
                  </a:lnTo>
                  <a:lnTo>
                    <a:pt x="528" y="89"/>
                  </a:lnTo>
                  <a:lnTo>
                    <a:pt x="539" y="74"/>
                  </a:lnTo>
                  <a:lnTo>
                    <a:pt x="515" y="83"/>
                  </a:lnTo>
                  <a:lnTo>
                    <a:pt x="530" y="64"/>
                  </a:lnTo>
                  <a:lnTo>
                    <a:pt x="482" y="85"/>
                  </a:lnTo>
                  <a:lnTo>
                    <a:pt x="509" y="66"/>
                  </a:lnTo>
                  <a:lnTo>
                    <a:pt x="462" y="87"/>
                  </a:lnTo>
                  <a:lnTo>
                    <a:pt x="482" y="66"/>
                  </a:lnTo>
                  <a:lnTo>
                    <a:pt x="435" y="89"/>
                  </a:lnTo>
                  <a:lnTo>
                    <a:pt x="456" y="66"/>
                  </a:lnTo>
                  <a:lnTo>
                    <a:pt x="418" y="82"/>
                  </a:lnTo>
                  <a:lnTo>
                    <a:pt x="439" y="61"/>
                  </a:lnTo>
                  <a:lnTo>
                    <a:pt x="395" y="78"/>
                  </a:lnTo>
                  <a:lnTo>
                    <a:pt x="420" y="57"/>
                  </a:lnTo>
                  <a:lnTo>
                    <a:pt x="378" y="72"/>
                  </a:lnTo>
                  <a:lnTo>
                    <a:pt x="393" y="57"/>
                  </a:lnTo>
                  <a:lnTo>
                    <a:pt x="340" y="85"/>
                  </a:lnTo>
                  <a:lnTo>
                    <a:pt x="355" y="64"/>
                  </a:lnTo>
                  <a:lnTo>
                    <a:pt x="296" y="99"/>
                  </a:lnTo>
                  <a:lnTo>
                    <a:pt x="311" y="80"/>
                  </a:lnTo>
                  <a:lnTo>
                    <a:pt x="258" y="108"/>
                  </a:lnTo>
                  <a:lnTo>
                    <a:pt x="271" y="93"/>
                  </a:lnTo>
                  <a:lnTo>
                    <a:pt x="201" y="139"/>
                  </a:lnTo>
                  <a:lnTo>
                    <a:pt x="218" y="118"/>
                  </a:lnTo>
                  <a:lnTo>
                    <a:pt x="180" y="140"/>
                  </a:lnTo>
                  <a:lnTo>
                    <a:pt x="129" y="186"/>
                  </a:lnTo>
                  <a:lnTo>
                    <a:pt x="102" y="217"/>
                  </a:lnTo>
                  <a:lnTo>
                    <a:pt x="129" y="198"/>
                  </a:lnTo>
                  <a:lnTo>
                    <a:pt x="102" y="232"/>
                  </a:lnTo>
                  <a:lnTo>
                    <a:pt x="142" y="203"/>
                  </a:lnTo>
                  <a:lnTo>
                    <a:pt x="102" y="251"/>
                  </a:lnTo>
                  <a:lnTo>
                    <a:pt x="136" y="222"/>
                  </a:lnTo>
                  <a:lnTo>
                    <a:pt x="116" y="258"/>
                  </a:lnTo>
                  <a:lnTo>
                    <a:pt x="155" y="222"/>
                  </a:lnTo>
                  <a:lnTo>
                    <a:pt x="136" y="258"/>
                  </a:lnTo>
                  <a:lnTo>
                    <a:pt x="182" y="232"/>
                  </a:lnTo>
                  <a:lnTo>
                    <a:pt x="157" y="268"/>
                  </a:lnTo>
                  <a:lnTo>
                    <a:pt x="205" y="222"/>
                  </a:lnTo>
                  <a:lnTo>
                    <a:pt x="252" y="184"/>
                  </a:lnTo>
                  <a:lnTo>
                    <a:pt x="226" y="220"/>
                  </a:lnTo>
                  <a:lnTo>
                    <a:pt x="270" y="184"/>
                  </a:lnTo>
                  <a:lnTo>
                    <a:pt x="245" y="222"/>
                  </a:lnTo>
                  <a:lnTo>
                    <a:pt x="279" y="192"/>
                  </a:lnTo>
                  <a:lnTo>
                    <a:pt x="258" y="228"/>
                  </a:lnTo>
                  <a:lnTo>
                    <a:pt x="323" y="186"/>
                  </a:lnTo>
                  <a:lnTo>
                    <a:pt x="285" y="232"/>
                  </a:lnTo>
                  <a:lnTo>
                    <a:pt x="334" y="198"/>
                  </a:lnTo>
                  <a:lnTo>
                    <a:pt x="271" y="260"/>
                  </a:lnTo>
                  <a:lnTo>
                    <a:pt x="249" y="298"/>
                  </a:lnTo>
                  <a:lnTo>
                    <a:pt x="247" y="274"/>
                  </a:lnTo>
                  <a:lnTo>
                    <a:pt x="235" y="323"/>
                  </a:lnTo>
                  <a:lnTo>
                    <a:pt x="222" y="291"/>
                  </a:lnTo>
                  <a:lnTo>
                    <a:pt x="218" y="336"/>
                  </a:lnTo>
                  <a:lnTo>
                    <a:pt x="209" y="298"/>
                  </a:lnTo>
                  <a:lnTo>
                    <a:pt x="205" y="336"/>
                  </a:lnTo>
                  <a:lnTo>
                    <a:pt x="184" y="294"/>
                  </a:lnTo>
                  <a:lnTo>
                    <a:pt x="182" y="342"/>
                  </a:lnTo>
                  <a:lnTo>
                    <a:pt x="171" y="287"/>
                  </a:lnTo>
                  <a:lnTo>
                    <a:pt x="173" y="346"/>
                  </a:lnTo>
                  <a:lnTo>
                    <a:pt x="178" y="384"/>
                  </a:lnTo>
                  <a:lnTo>
                    <a:pt x="161" y="351"/>
                  </a:lnTo>
                  <a:lnTo>
                    <a:pt x="148" y="310"/>
                  </a:lnTo>
                  <a:lnTo>
                    <a:pt x="144" y="350"/>
                  </a:lnTo>
                  <a:lnTo>
                    <a:pt x="161" y="403"/>
                  </a:lnTo>
                  <a:lnTo>
                    <a:pt x="136" y="361"/>
                  </a:lnTo>
                  <a:lnTo>
                    <a:pt x="121" y="312"/>
                  </a:lnTo>
                  <a:lnTo>
                    <a:pt x="127" y="376"/>
                  </a:lnTo>
                  <a:lnTo>
                    <a:pt x="136" y="403"/>
                  </a:lnTo>
                  <a:lnTo>
                    <a:pt x="110" y="365"/>
                  </a:lnTo>
                  <a:lnTo>
                    <a:pt x="87" y="312"/>
                  </a:lnTo>
                  <a:lnTo>
                    <a:pt x="98" y="363"/>
                  </a:lnTo>
                  <a:lnTo>
                    <a:pt x="106" y="399"/>
                  </a:lnTo>
                  <a:lnTo>
                    <a:pt x="83" y="367"/>
                  </a:lnTo>
                  <a:lnTo>
                    <a:pt x="66" y="317"/>
                  </a:lnTo>
                  <a:lnTo>
                    <a:pt x="74" y="372"/>
                  </a:lnTo>
                  <a:lnTo>
                    <a:pt x="79" y="397"/>
                  </a:lnTo>
                  <a:lnTo>
                    <a:pt x="53" y="338"/>
                  </a:lnTo>
                  <a:lnTo>
                    <a:pt x="47" y="323"/>
                  </a:lnTo>
                  <a:lnTo>
                    <a:pt x="53" y="378"/>
                  </a:lnTo>
                  <a:lnTo>
                    <a:pt x="60" y="401"/>
                  </a:lnTo>
                  <a:lnTo>
                    <a:pt x="38" y="367"/>
                  </a:lnTo>
                  <a:lnTo>
                    <a:pt x="26" y="334"/>
                  </a:lnTo>
                  <a:lnTo>
                    <a:pt x="26" y="378"/>
                  </a:lnTo>
                  <a:lnTo>
                    <a:pt x="34" y="412"/>
                  </a:lnTo>
                  <a:lnTo>
                    <a:pt x="15" y="367"/>
                  </a:lnTo>
                  <a:lnTo>
                    <a:pt x="13" y="395"/>
                  </a:lnTo>
                  <a:lnTo>
                    <a:pt x="0" y="355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6" name="任意多边形 322575"/>
            <p:cNvSpPr>
              <a:spLocks noChangeArrowheads="1"/>
            </p:cNvSpPr>
            <p:nvPr/>
          </p:nvSpPr>
          <p:spPr bwMode="auto">
            <a:xfrm>
              <a:off x="4384" y="2226"/>
              <a:ext cx="78" cy="153"/>
            </a:xfrm>
            <a:custGeom>
              <a:avLst/>
              <a:gdLst>
                <a:gd name="T0" fmla="*/ 11 w 158"/>
                <a:gd name="T1" fmla="*/ 302 h 306"/>
                <a:gd name="T2" fmla="*/ 17 w 158"/>
                <a:gd name="T3" fmla="*/ 287 h 306"/>
                <a:gd name="T4" fmla="*/ 0 w 158"/>
                <a:gd name="T5" fmla="*/ 264 h 306"/>
                <a:gd name="T6" fmla="*/ 2 w 158"/>
                <a:gd name="T7" fmla="*/ 236 h 306"/>
                <a:gd name="T8" fmla="*/ 19 w 158"/>
                <a:gd name="T9" fmla="*/ 197 h 306"/>
                <a:gd name="T10" fmla="*/ 38 w 158"/>
                <a:gd name="T11" fmla="*/ 169 h 306"/>
                <a:gd name="T12" fmla="*/ 59 w 158"/>
                <a:gd name="T13" fmla="*/ 127 h 306"/>
                <a:gd name="T14" fmla="*/ 59 w 158"/>
                <a:gd name="T15" fmla="*/ 106 h 306"/>
                <a:gd name="T16" fmla="*/ 84 w 158"/>
                <a:gd name="T17" fmla="*/ 72 h 306"/>
                <a:gd name="T18" fmla="*/ 122 w 158"/>
                <a:gd name="T19" fmla="*/ 34 h 306"/>
                <a:gd name="T20" fmla="*/ 158 w 158"/>
                <a:gd name="T21" fmla="*/ 0 h 306"/>
                <a:gd name="T22" fmla="*/ 124 w 158"/>
                <a:gd name="T23" fmla="*/ 44 h 306"/>
                <a:gd name="T24" fmla="*/ 84 w 158"/>
                <a:gd name="T25" fmla="*/ 87 h 306"/>
                <a:gd name="T26" fmla="*/ 70 w 158"/>
                <a:gd name="T27" fmla="*/ 108 h 306"/>
                <a:gd name="T28" fmla="*/ 59 w 158"/>
                <a:gd name="T29" fmla="*/ 144 h 306"/>
                <a:gd name="T30" fmla="*/ 38 w 158"/>
                <a:gd name="T31" fmla="*/ 190 h 306"/>
                <a:gd name="T32" fmla="*/ 23 w 158"/>
                <a:gd name="T33" fmla="*/ 209 h 306"/>
                <a:gd name="T34" fmla="*/ 11 w 158"/>
                <a:gd name="T35" fmla="*/ 239 h 306"/>
                <a:gd name="T36" fmla="*/ 11 w 158"/>
                <a:gd name="T37" fmla="*/ 264 h 306"/>
                <a:gd name="T38" fmla="*/ 27 w 158"/>
                <a:gd name="T39" fmla="*/ 272 h 306"/>
                <a:gd name="T40" fmla="*/ 51 w 158"/>
                <a:gd name="T41" fmla="*/ 232 h 306"/>
                <a:gd name="T42" fmla="*/ 46 w 158"/>
                <a:gd name="T43" fmla="*/ 258 h 306"/>
                <a:gd name="T44" fmla="*/ 65 w 158"/>
                <a:gd name="T45" fmla="*/ 230 h 306"/>
                <a:gd name="T46" fmla="*/ 57 w 158"/>
                <a:gd name="T47" fmla="*/ 258 h 306"/>
                <a:gd name="T48" fmla="*/ 78 w 158"/>
                <a:gd name="T49" fmla="*/ 228 h 306"/>
                <a:gd name="T50" fmla="*/ 72 w 158"/>
                <a:gd name="T51" fmla="*/ 253 h 306"/>
                <a:gd name="T52" fmla="*/ 93 w 158"/>
                <a:gd name="T53" fmla="*/ 224 h 306"/>
                <a:gd name="T54" fmla="*/ 87 w 158"/>
                <a:gd name="T55" fmla="*/ 247 h 306"/>
                <a:gd name="T56" fmla="*/ 105 w 158"/>
                <a:gd name="T57" fmla="*/ 220 h 306"/>
                <a:gd name="T58" fmla="*/ 101 w 158"/>
                <a:gd name="T59" fmla="*/ 237 h 306"/>
                <a:gd name="T60" fmla="*/ 116 w 158"/>
                <a:gd name="T61" fmla="*/ 222 h 306"/>
                <a:gd name="T62" fmla="*/ 103 w 158"/>
                <a:gd name="T63" fmla="*/ 249 h 306"/>
                <a:gd name="T64" fmla="*/ 120 w 158"/>
                <a:gd name="T65" fmla="*/ 236 h 306"/>
                <a:gd name="T66" fmla="*/ 101 w 158"/>
                <a:gd name="T67" fmla="*/ 264 h 306"/>
                <a:gd name="T68" fmla="*/ 118 w 158"/>
                <a:gd name="T69" fmla="*/ 258 h 306"/>
                <a:gd name="T70" fmla="*/ 89 w 158"/>
                <a:gd name="T71" fmla="*/ 277 h 306"/>
                <a:gd name="T72" fmla="*/ 114 w 158"/>
                <a:gd name="T73" fmla="*/ 274 h 306"/>
                <a:gd name="T74" fmla="*/ 67 w 158"/>
                <a:gd name="T75" fmla="*/ 293 h 306"/>
                <a:gd name="T76" fmla="*/ 80 w 158"/>
                <a:gd name="T77" fmla="*/ 298 h 306"/>
                <a:gd name="T78" fmla="*/ 51 w 158"/>
                <a:gd name="T79" fmla="*/ 300 h 306"/>
                <a:gd name="T80" fmla="*/ 65 w 158"/>
                <a:gd name="T81" fmla="*/ 306 h 306"/>
                <a:gd name="T82" fmla="*/ 32 w 158"/>
                <a:gd name="T83" fmla="*/ 306 h 306"/>
                <a:gd name="T84" fmla="*/ 11 w 158"/>
                <a:gd name="T85" fmla="*/ 302 h 3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8"/>
                <a:gd name="T130" fmla="*/ 0 h 306"/>
                <a:gd name="T131" fmla="*/ 158 w 158"/>
                <a:gd name="T132" fmla="*/ 306 h 30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8" h="306">
                  <a:moveTo>
                    <a:pt x="11" y="302"/>
                  </a:moveTo>
                  <a:lnTo>
                    <a:pt x="17" y="287"/>
                  </a:lnTo>
                  <a:lnTo>
                    <a:pt x="0" y="264"/>
                  </a:lnTo>
                  <a:lnTo>
                    <a:pt x="2" y="236"/>
                  </a:lnTo>
                  <a:lnTo>
                    <a:pt x="19" y="197"/>
                  </a:lnTo>
                  <a:lnTo>
                    <a:pt x="38" y="169"/>
                  </a:lnTo>
                  <a:lnTo>
                    <a:pt x="59" y="127"/>
                  </a:lnTo>
                  <a:lnTo>
                    <a:pt x="59" y="106"/>
                  </a:lnTo>
                  <a:lnTo>
                    <a:pt x="84" y="72"/>
                  </a:lnTo>
                  <a:lnTo>
                    <a:pt x="122" y="34"/>
                  </a:lnTo>
                  <a:lnTo>
                    <a:pt x="158" y="0"/>
                  </a:lnTo>
                  <a:lnTo>
                    <a:pt x="124" y="44"/>
                  </a:lnTo>
                  <a:lnTo>
                    <a:pt x="84" y="87"/>
                  </a:lnTo>
                  <a:lnTo>
                    <a:pt x="70" y="108"/>
                  </a:lnTo>
                  <a:lnTo>
                    <a:pt x="59" y="144"/>
                  </a:lnTo>
                  <a:lnTo>
                    <a:pt x="38" y="190"/>
                  </a:lnTo>
                  <a:lnTo>
                    <a:pt x="23" y="209"/>
                  </a:lnTo>
                  <a:lnTo>
                    <a:pt x="11" y="239"/>
                  </a:lnTo>
                  <a:lnTo>
                    <a:pt x="11" y="264"/>
                  </a:lnTo>
                  <a:lnTo>
                    <a:pt x="27" y="272"/>
                  </a:lnTo>
                  <a:lnTo>
                    <a:pt x="51" y="232"/>
                  </a:lnTo>
                  <a:lnTo>
                    <a:pt x="46" y="258"/>
                  </a:lnTo>
                  <a:lnTo>
                    <a:pt x="65" y="230"/>
                  </a:lnTo>
                  <a:lnTo>
                    <a:pt x="57" y="258"/>
                  </a:lnTo>
                  <a:lnTo>
                    <a:pt x="78" y="228"/>
                  </a:lnTo>
                  <a:lnTo>
                    <a:pt x="72" y="253"/>
                  </a:lnTo>
                  <a:lnTo>
                    <a:pt x="93" y="224"/>
                  </a:lnTo>
                  <a:lnTo>
                    <a:pt x="87" y="247"/>
                  </a:lnTo>
                  <a:lnTo>
                    <a:pt x="105" y="220"/>
                  </a:lnTo>
                  <a:lnTo>
                    <a:pt x="101" y="237"/>
                  </a:lnTo>
                  <a:lnTo>
                    <a:pt x="116" y="222"/>
                  </a:lnTo>
                  <a:lnTo>
                    <a:pt x="103" y="249"/>
                  </a:lnTo>
                  <a:lnTo>
                    <a:pt x="120" y="236"/>
                  </a:lnTo>
                  <a:lnTo>
                    <a:pt x="101" y="264"/>
                  </a:lnTo>
                  <a:lnTo>
                    <a:pt x="118" y="258"/>
                  </a:lnTo>
                  <a:lnTo>
                    <a:pt x="89" y="277"/>
                  </a:lnTo>
                  <a:lnTo>
                    <a:pt x="114" y="274"/>
                  </a:lnTo>
                  <a:lnTo>
                    <a:pt x="67" y="293"/>
                  </a:lnTo>
                  <a:lnTo>
                    <a:pt x="80" y="298"/>
                  </a:lnTo>
                  <a:lnTo>
                    <a:pt x="51" y="300"/>
                  </a:lnTo>
                  <a:lnTo>
                    <a:pt x="65" y="306"/>
                  </a:lnTo>
                  <a:lnTo>
                    <a:pt x="32" y="306"/>
                  </a:lnTo>
                  <a:lnTo>
                    <a:pt x="11" y="3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7" name="任意多边形 322576"/>
            <p:cNvSpPr>
              <a:spLocks noChangeArrowheads="1"/>
            </p:cNvSpPr>
            <p:nvPr/>
          </p:nvSpPr>
          <p:spPr bwMode="auto">
            <a:xfrm>
              <a:off x="4430" y="2255"/>
              <a:ext cx="35" cy="63"/>
            </a:xfrm>
            <a:custGeom>
              <a:avLst/>
              <a:gdLst>
                <a:gd name="T0" fmla="*/ 0 w 71"/>
                <a:gd name="T1" fmla="*/ 125 h 125"/>
                <a:gd name="T2" fmla="*/ 13 w 71"/>
                <a:gd name="T3" fmla="*/ 68 h 125"/>
                <a:gd name="T4" fmla="*/ 40 w 71"/>
                <a:gd name="T5" fmla="*/ 42 h 125"/>
                <a:gd name="T6" fmla="*/ 71 w 71"/>
                <a:gd name="T7" fmla="*/ 0 h 125"/>
                <a:gd name="T8" fmla="*/ 48 w 71"/>
                <a:gd name="T9" fmla="*/ 63 h 125"/>
                <a:gd name="T10" fmla="*/ 25 w 71"/>
                <a:gd name="T11" fmla="*/ 80 h 125"/>
                <a:gd name="T12" fmla="*/ 0 w 71"/>
                <a:gd name="T13" fmla="*/ 12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1"/>
                <a:gd name="T22" fmla="*/ 0 h 125"/>
                <a:gd name="T23" fmla="*/ 71 w 71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1" h="125">
                  <a:moveTo>
                    <a:pt x="0" y="125"/>
                  </a:moveTo>
                  <a:lnTo>
                    <a:pt x="13" y="68"/>
                  </a:lnTo>
                  <a:lnTo>
                    <a:pt x="40" y="42"/>
                  </a:lnTo>
                  <a:lnTo>
                    <a:pt x="71" y="0"/>
                  </a:lnTo>
                  <a:lnTo>
                    <a:pt x="48" y="63"/>
                  </a:lnTo>
                  <a:lnTo>
                    <a:pt x="25" y="80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8" name="任意多边形 322577"/>
            <p:cNvSpPr>
              <a:spLocks noChangeArrowheads="1"/>
            </p:cNvSpPr>
            <p:nvPr/>
          </p:nvSpPr>
          <p:spPr bwMode="auto">
            <a:xfrm>
              <a:off x="4492" y="2270"/>
              <a:ext cx="24" cy="88"/>
            </a:xfrm>
            <a:custGeom>
              <a:avLst/>
              <a:gdLst>
                <a:gd name="T0" fmla="*/ 11 w 47"/>
                <a:gd name="T1" fmla="*/ 0 h 175"/>
                <a:gd name="T2" fmla="*/ 0 w 47"/>
                <a:gd name="T3" fmla="*/ 29 h 175"/>
                <a:gd name="T4" fmla="*/ 13 w 47"/>
                <a:gd name="T5" fmla="*/ 21 h 175"/>
                <a:gd name="T6" fmla="*/ 4 w 47"/>
                <a:gd name="T7" fmla="*/ 67 h 175"/>
                <a:gd name="T8" fmla="*/ 15 w 47"/>
                <a:gd name="T9" fmla="*/ 55 h 175"/>
                <a:gd name="T10" fmla="*/ 4 w 47"/>
                <a:gd name="T11" fmla="*/ 90 h 175"/>
                <a:gd name="T12" fmla="*/ 13 w 47"/>
                <a:gd name="T13" fmla="*/ 80 h 175"/>
                <a:gd name="T14" fmla="*/ 9 w 47"/>
                <a:gd name="T15" fmla="*/ 105 h 175"/>
                <a:gd name="T16" fmla="*/ 21 w 47"/>
                <a:gd name="T17" fmla="*/ 97 h 175"/>
                <a:gd name="T18" fmla="*/ 17 w 47"/>
                <a:gd name="T19" fmla="*/ 114 h 175"/>
                <a:gd name="T20" fmla="*/ 26 w 47"/>
                <a:gd name="T21" fmla="*/ 110 h 175"/>
                <a:gd name="T22" fmla="*/ 26 w 47"/>
                <a:gd name="T23" fmla="*/ 131 h 175"/>
                <a:gd name="T24" fmla="*/ 19 w 47"/>
                <a:gd name="T25" fmla="*/ 175 h 175"/>
                <a:gd name="T26" fmla="*/ 36 w 47"/>
                <a:gd name="T27" fmla="*/ 154 h 175"/>
                <a:gd name="T28" fmla="*/ 47 w 47"/>
                <a:gd name="T29" fmla="*/ 120 h 175"/>
                <a:gd name="T30" fmla="*/ 30 w 47"/>
                <a:gd name="T31" fmla="*/ 78 h 175"/>
                <a:gd name="T32" fmla="*/ 30 w 47"/>
                <a:gd name="T33" fmla="*/ 46 h 175"/>
                <a:gd name="T34" fmla="*/ 30 w 47"/>
                <a:gd name="T35" fmla="*/ 15 h 175"/>
                <a:gd name="T36" fmla="*/ 11 w 47"/>
                <a:gd name="T37" fmla="*/ 0 h 1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175"/>
                <a:gd name="T59" fmla="*/ 47 w 47"/>
                <a:gd name="T60" fmla="*/ 175 h 1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175">
                  <a:moveTo>
                    <a:pt x="11" y="0"/>
                  </a:moveTo>
                  <a:lnTo>
                    <a:pt x="0" y="29"/>
                  </a:lnTo>
                  <a:lnTo>
                    <a:pt x="13" y="21"/>
                  </a:lnTo>
                  <a:lnTo>
                    <a:pt x="4" y="67"/>
                  </a:lnTo>
                  <a:lnTo>
                    <a:pt x="15" y="55"/>
                  </a:lnTo>
                  <a:lnTo>
                    <a:pt x="4" y="90"/>
                  </a:lnTo>
                  <a:lnTo>
                    <a:pt x="13" y="80"/>
                  </a:lnTo>
                  <a:lnTo>
                    <a:pt x="9" y="105"/>
                  </a:lnTo>
                  <a:lnTo>
                    <a:pt x="21" y="97"/>
                  </a:lnTo>
                  <a:lnTo>
                    <a:pt x="17" y="114"/>
                  </a:lnTo>
                  <a:lnTo>
                    <a:pt x="26" y="110"/>
                  </a:lnTo>
                  <a:lnTo>
                    <a:pt x="26" y="131"/>
                  </a:lnTo>
                  <a:lnTo>
                    <a:pt x="19" y="175"/>
                  </a:lnTo>
                  <a:lnTo>
                    <a:pt x="36" y="154"/>
                  </a:lnTo>
                  <a:lnTo>
                    <a:pt x="47" y="120"/>
                  </a:lnTo>
                  <a:lnTo>
                    <a:pt x="30" y="78"/>
                  </a:lnTo>
                  <a:lnTo>
                    <a:pt x="30" y="46"/>
                  </a:lnTo>
                  <a:lnTo>
                    <a:pt x="30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99" name="任意多边形 322578"/>
            <p:cNvSpPr>
              <a:spLocks noChangeArrowheads="1"/>
            </p:cNvSpPr>
            <p:nvPr/>
          </p:nvSpPr>
          <p:spPr bwMode="auto">
            <a:xfrm>
              <a:off x="4250" y="2379"/>
              <a:ext cx="99" cy="32"/>
            </a:xfrm>
            <a:custGeom>
              <a:avLst/>
              <a:gdLst>
                <a:gd name="T0" fmla="*/ 23 w 198"/>
                <a:gd name="T1" fmla="*/ 21 h 63"/>
                <a:gd name="T2" fmla="*/ 57 w 198"/>
                <a:gd name="T3" fmla="*/ 0 h 63"/>
                <a:gd name="T4" fmla="*/ 74 w 198"/>
                <a:gd name="T5" fmla="*/ 0 h 63"/>
                <a:gd name="T6" fmla="*/ 61 w 198"/>
                <a:gd name="T7" fmla="*/ 11 h 63"/>
                <a:gd name="T8" fmla="*/ 91 w 198"/>
                <a:gd name="T9" fmla="*/ 6 h 63"/>
                <a:gd name="T10" fmla="*/ 78 w 198"/>
                <a:gd name="T11" fmla="*/ 15 h 63"/>
                <a:gd name="T12" fmla="*/ 146 w 198"/>
                <a:gd name="T13" fmla="*/ 13 h 63"/>
                <a:gd name="T14" fmla="*/ 169 w 198"/>
                <a:gd name="T15" fmla="*/ 25 h 63"/>
                <a:gd name="T16" fmla="*/ 198 w 198"/>
                <a:gd name="T17" fmla="*/ 47 h 63"/>
                <a:gd name="T18" fmla="*/ 171 w 198"/>
                <a:gd name="T19" fmla="*/ 34 h 63"/>
                <a:gd name="T20" fmla="*/ 177 w 198"/>
                <a:gd name="T21" fmla="*/ 53 h 63"/>
                <a:gd name="T22" fmla="*/ 154 w 198"/>
                <a:gd name="T23" fmla="*/ 30 h 63"/>
                <a:gd name="T24" fmla="*/ 160 w 198"/>
                <a:gd name="T25" fmla="*/ 47 h 63"/>
                <a:gd name="T26" fmla="*/ 135 w 198"/>
                <a:gd name="T27" fmla="*/ 26 h 63"/>
                <a:gd name="T28" fmla="*/ 146 w 198"/>
                <a:gd name="T29" fmla="*/ 53 h 63"/>
                <a:gd name="T30" fmla="*/ 122 w 198"/>
                <a:gd name="T31" fmla="*/ 34 h 63"/>
                <a:gd name="T32" fmla="*/ 129 w 198"/>
                <a:gd name="T33" fmla="*/ 63 h 63"/>
                <a:gd name="T34" fmla="*/ 110 w 198"/>
                <a:gd name="T35" fmla="*/ 36 h 63"/>
                <a:gd name="T36" fmla="*/ 87 w 198"/>
                <a:gd name="T37" fmla="*/ 25 h 63"/>
                <a:gd name="T38" fmla="*/ 47 w 198"/>
                <a:gd name="T39" fmla="*/ 19 h 63"/>
                <a:gd name="T40" fmla="*/ 21 w 198"/>
                <a:gd name="T41" fmla="*/ 32 h 63"/>
                <a:gd name="T42" fmla="*/ 0 w 198"/>
                <a:gd name="T43" fmla="*/ 25 h 63"/>
                <a:gd name="T44" fmla="*/ 23 w 198"/>
                <a:gd name="T45" fmla="*/ 21 h 6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63"/>
                <a:gd name="T71" fmla="*/ 198 w 198"/>
                <a:gd name="T72" fmla="*/ 63 h 6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63">
                  <a:moveTo>
                    <a:pt x="23" y="21"/>
                  </a:moveTo>
                  <a:lnTo>
                    <a:pt x="57" y="0"/>
                  </a:lnTo>
                  <a:lnTo>
                    <a:pt x="74" y="0"/>
                  </a:lnTo>
                  <a:lnTo>
                    <a:pt x="61" y="11"/>
                  </a:lnTo>
                  <a:lnTo>
                    <a:pt x="91" y="6"/>
                  </a:lnTo>
                  <a:lnTo>
                    <a:pt x="78" y="15"/>
                  </a:lnTo>
                  <a:lnTo>
                    <a:pt x="146" y="13"/>
                  </a:lnTo>
                  <a:lnTo>
                    <a:pt x="169" y="25"/>
                  </a:lnTo>
                  <a:lnTo>
                    <a:pt x="198" y="47"/>
                  </a:lnTo>
                  <a:lnTo>
                    <a:pt x="171" y="34"/>
                  </a:lnTo>
                  <a:lnTo>
                    <a:pt x="177" y="53"/>
                  </a:lnTo>
                  <a:lnTo>
                    <a:pt x="154" y="30"/>
                  </a:lnTo>
                  <a:lnTo>
                    <a:pt x="160" y="47"/>
                  </a:lnTo>
                  <a:lnTo>
                    <a:pt x="135" y="26"/>
                  </a:lnTo>
                  <a:lnTo>
                    <a:pt x="146" y="53"/>
                  </a:lnTo>
                  <a:lnTo>
                    <a:pt x="122" y="34"/>
                  </a:lnTo>
                  <a:lnTo>
                    <a:pt x="129" y="63"/>
                  </a:lnTo>
                  <a:lnTo>
                    <a:pt x="110" y="36"/>
                  </a:lnTo>
                  <a:lnTo>
                    <a:pt x="87" y="25"/>
                  </a:lnTo>
                  <a:lnTo>
                    <a:pt x="47" y="19"/>
                  </a:lnTo>
                  <a:lnTo>
                    <a:pt x="21" y="32"/>
                  </a:lnTo>
                  <a:lnTo>
                    <a:pt x="0" y="25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rgbClr val="FF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0" name="任意多边形 322579"/>
            <p:cNvSpPr>
              <a:spLocks noChangeArrowheads="1"/>
            </p:cNvSpPr>
            <p:nvPr/>
          </p:nvSpPr>
          <p:spPr bwMode="auto">
            <a:xfrm>
              <a:off x="4196" y="2185"/>
              <a:ext cx="77" cy="85"/>
            </a:xfrm>
            <a:custGeom>
              <a:avLst/>
              <a:gdLst>
                <a:gd name="T0" fmla="*/ 154 w 154"/>
                <a:gd name="T1" fmla="*/ 107 h 171"/>
                <a:gd name="T2" fmla="*/ 130 w 154"/>
                <a:gd name="T3" fmla="*/ 109 h 171"/>
                <a:gd name="T4" fmla="*/ 88 w 154"/>
                <a:gd name="T5" fmla="*/ 67 h 171"/>
                <a:gd name="T6" fmla="*/ 54 w 154"/>
                <a:gd name="T7" fmla="*/ 32 h 171"/>
                <a:gd name="T8" fmla="*/ 21 w 154"/>
                <a:gd name="T9" fmla="*/ 4 h 171"/>
                <a:gd name="T10" fmla="*/ 0 w 154"/>
                <a:gd name="T11" fmla="*/ 0 h 171"/>
                <a:gd name="T12" fmla="*/ 27 w 154"/>
                <a:gd name="T13" fmla="*/ 23 h 171"/>
                <a:gd name="T14" fmla="*/ 21 w 154"/>
                <a:gd name="T15" fmla="*/ 36 h 171"/>
                <a:gd name="T16" fmla="*/ 54 w 154"/>
                <a:gd name="T17" fmla="*/ 57 h 171"/>
                <a:gd name="T18" fmla="*/ 33 w 154"/>
                <a:gd name="T19" fmla="*/ 51 h 171"/>
                <a:gd name="T20" fmla="*/ 35 w 154"/>
                <a:gd name="T21" fmla="*/ 91 h 171"/>
                <a:gd name="T22" fmla="*/ 40 w 154"/>
                <a:gd name="T23" fmla="*/ 74 h 171"/>
                <a:gd name="T24" fmla="*/ 44 w 154"/>
                <a:gd name="T25" fmla="*/ 105 h 171"/>
                <a:gd name="T26" fmla="*/ 46 w 154"/>
                <a:gd name="T27" fmla="*/ 72 h 171"/>
                <a:gd name="T28" fmla="*/ 56 w 154"/>
                <a:gd name="T29" fmla="*/ 122 h 171"/>
                <a:gd name="T30" fmla="*/ 58 w 154"/>
                <a:gd name="T31" fmla="*/ 88 h 171"/>
                <a:gd name="T32" fmla="*/ 65 w 154"/>
                <a:gd name="T33" fmla="*/ 143 h 171"/>
                <a:gd name="T34" fmla="*/ 71 w 154"/>
                <a:gd name="T35" fmla="*/ 93 h 171"/>
                <a:gd name="T36" fmla="*/ 78 w 154"/>
                <a:gd name="T37" fmla="*/ 171 h 171"/>
                <a:gd name="T38" fmla="*/ 84 w 154"/>
                <a:gd name="T39" fmla="*/ 129 h 171"/>
                <a:gd name="T40" fmla="*/ 90 w 154"/>
                <a:gd name="T41" fmla="*/ 164 h 171"/>
                <a:gd name="T42" fmla="*/ 94 w 154"/>
                <a:gd name="T43" fmla="*/ 105 h 171"/>
                <a:gd name="T44" fmla="*/ 103 w 154"/>
                <a:gd name="T45" fmla="*/ 148 h 171"/>
                <a:gd name="T46" fmla="*/ 109 w 154"/>
                <a:gd name="T47" fmla="*/ 122 h 171"/>
                <a:gd name="T48" fmla="*/ 128 w 154"/>
                <a:gd name="T49" fmla="*/ 124 h 171"/>
                <a:gd name="T50" fmla="*/ 154 w 154"/>
                <a:gd name="T51" fmla="*/ 107 h 1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4"/>
                <a:gd name="T79" fmla="*/ 0 h 171"/>
                <a:gd name="T80" fmla="*/ 154 w 154"/>
                <a:gd name="T81" fmla="*/ 171 h 17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4" h="171">
                  <a:moveTo>
                    <a:pt x="154" y="107"/>
                  </a:moveTo>
                  <a:lnTo>
                    <a:pt x="130" y="109"/>
                  </a:lnTo>
                  <a:lnTo>
                    <a:pt x="88" y="67"/>
                  </a:lnTo>
                  <a:lnTo>
                    <a:pt x="54" y="32"/>
                  </a:lnTo>
                  <a:lnTo>
                    <a:pt x="21" y="4"/>
                  </a:lnTo>
                  <a:lnTo>
                    <a:pt x="0" y="0"/>
                  </a:lnTo>
                  <a:lnTo>
                    <a:pt x="27" y="23"/>
                  </a:lnTo>
                  <a:lnTo>
                    <a:pt x="21" y="36"/>
                  </a:lnTo>
                  <a:lnTo>
                    <a:pt x="54" y="57"/>
                  </a:lnTo>
                  <a:lnTo>
                    <a:pt x="33" y="51"/>
                  </a:lnTo>
                  <a:lnTo>
                    <a:pt x="35" y="91"/>
                  </a:lnTo>
                  <a:lnTo>
                    <a:pt x="40" y="74"/>
                  </a:lnTo>
                  <a:lnTo>
                    <a:pt x="44" y="105"/>
                  </a:lnTo>
                  <a:lnTo>
                    <a:pt x="46" y="72"/>
                  </a:lnTo>
                  <a:lnTo>
                    <a:pt x="56" y="122"/>
                  </a:lnTo>
                  <a:lnTo>
                    <a:pt x="58" y="88"/>
                  </a:lnTo>
                  <a:lnTo>
                    <a:pt x="65" y="143"/>
                  </a:lnTo>
                  <a:lnTo>
                    <a:pt x="71" y="93"/>
                  </a:lnTo>
                  <a:lnTo>
                    <a:pt x="78" y="171"/>
                  </a:lnTo>
                  <a:lnTo>
                    <a:pt x="84" y="129"/>
                  </a:lnTo>
                  <a:lnTo>
                    <a:pt x="90" y="164"/>
                  </a:lnTo>
                  <a:lnTo>
                    <a:pt x="94" y="105"/>
                  </a:lnTo>
                  <a:lnTo>
                    <a:pt x="103" y="148"/>
                  </a:lnTo>
                  <a:lnTo>
                    <a:pt x="109" y="122"/>
                  </a:lnTo>
                  <a:lnTo>
                    <a:pt x="128" y="124"/>
                  </a:lnTo>
                  <a:lnTo>
                    <a:pt x="154" y="10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1" name="任意多边形 322580"/>
            <p:cNvSpPr>
              <a:spLocks noChangeArrowheads="1"/>
            </p:cNvSpPr>
            <p:nvPr/>
          </p:nvSpPr>
          <p:spPr bwMode="auto">
            <a:xfrm>
              <a:off x="4324" y="2452"/>
              <a:ext cx="98" cy="75"/>
            </a:xfrm>
            <a:custGeom>
              <a:avLst/>
              <a:gdLst>
                <a:gd name="T0" fmla="*/ 0 w 198"/>
                <a:gd name="T1" fmla="*/ 0 h 150"/>
                <a:gd name="T2" fmla="*/ 12 w 198"/>
                <a:gd name="T3" fmla="*/ 23 h 150"/>
                <a:gd name="T4" fmla="*/ 76 w 198"/>
                <a:gd name="T5" fmla="*/ 36 h 150"/>
                <a:gd name="T6" fmla="*/ 95 w 198"/>
                <a:gd name="T7" fmla="*/ 50 h 150"/>
                <a:gd name="T8" fmla="*/ 59 w 198"/>
                <a:gd name="T9" fmla="*/ 84 h 150"/>
                <a:gd name="T10" fmla="*/ 40 w 198"/>
                <a:gd name="T11" fmla="*/ 99 h 150"/>
                <a:gd name="T12" fmla="*/ 52 w 198"/>
                <a:gd name="T13" fmla="*/ 131 h 150"/>
                <a:gd name="T14" fmla="*/ 67 w 198"/>
                <a:gd name="T15" fmla="*/ 120 h 150"/>
                <a:gd name="T16" fmla="*/ 71 w 198"/>
                <a:gd name="T17" fmla="*/ 114 h 150"/>
                <a:gd name="T18" fmla="*/ 90 w 198"/>
                <a:gd name="T19" fmla="*/ 111 h 150"/>
                <a:gd name="T20" fmla="*/ 97 w 198"/>
                <a:gd name="T21" fmla="*/ 92 h 150"/>
                <a:gd name="T22" fmla="*/ 122 w 198"/>
                <a:gd name="T23" fmla="*/ 80 h 150"/>
                <a:gd name="T24" fmla="*/ 143 w 198"/>
                <a:gd name="T25" fmla="*/ 59 h 150"/>
                <a:gd name="T26" fmla="*/ 162 w 198"/>
                <a:gd name="T27" fmla="*/ 52 h 150"/>
                <a:gd name="T28" fmla="*/ 164 w 198"/>
                <a:gd name="T29" fmla="*/ 71 h 150"/>
                <a:gd name="T30" fmla="*/ 122 w 198"/>
                <a:gd name="T31" fmla="*/ 105 h 150"/>
                <a:gd name="T32" fmla="*/ 57 w 198"/>
                <a:gd name="T33" fmla="*/ 150 h 150"/>
                <a:gd name="T34" fmla="*/ 109 w 198"/>
                <a:gd name="T35" fmla="*/ 126 h 150"/>
                <a:gd name="T36" fmla="*/ 183 w 198"/>
                <a:gd name="T37" fmla="*/ 86 h 150"/>
                <a:gd name="T38" fmla="*/ 198 w 198"/>
                <a:gd name="T39" fmla="*/ 54 h 150"/>
                <a:gd name="T40" fmla="*/ 168 w 198"/>
                <a:gd name="T41" fmla="*/ 42 h 150"/>
                <a:gd name="T42" fmla="*/ 122 w 198"/>
                <a:gd name="T43" fmla="*/ 35 h 150"/>
                <a:gd name="T44" fmla="*/ 0 w 198"/>
                <a:gd name="T45" fmla="*/ 0 h 1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150"/>
                <a:gd name="T71" fmla="*/ 198 w 198"/>
                <a:gd name="T72" fmla="*/ 150 h 15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150">
                  <a:moveTo>
                    <a:pt x="0" y="0"/>
                  </a:moveTo>
                  <a:lnTo>
                    <a:pt x="12" y="23"/>
                  </a:lnTo>
                  <a:lnTo>
                    <a:pt x="76" y="36"/>
                  </a:lnTo>
                  <a:lnTo>
                    <a:pt x="95" y="50"/>
                  </a:lnTo>
                  <a:lnTo>
                    <a:pt x="59" y="84"/>
                  </a:lnTo>
                  <a:lnTo>
                    <a:pt x="40" y="99"/>
                  </a:lnTo>
                  <a:lnTo>
                    <a:pt x="52" y="131"/>
                  </a:lnTo>
                  <a:lnTo>
                    <a:pt x="67" y="120"/>
                  </a:lnTo>
                  <a:lnTo>
                    <a:pt x="71" y="114"/>
                  </a:lnTo>
                  <a:lnTo>
                    <a:pt x="90" y="111"/>
                  </a:lnTo>
                  <a:lnTo>
                    <a:pt x="97" y="92"/>
                  </a:lnTo>
                  <a:lnTo>
                    <a:pt x="122" y="80"/>
                  </a:lnTo>
                  <a:lnTo>
                    <a:pt x="143" y="59"/>
                  </a:lnTo>
                  <a:lnTo>
                    <a:pt x="162" y="52"/>
                  </a:lnTo>
                  <a:lnTo>
                    <a:pt x="164" y="71"/>
                  </a:lnTo>
                  <a:lnTo>
                    <a:pt x="122" y="105"/>
                  </a:lnTo>
                  <a:lnTo>
                    <a:pt x="57" y="150"/>
                  </a:lnTo>
                  <a:lnTo>
                    <a:pt x="109" y="126"/>
                  </a:lnTo>
                  <a:lnTo>
                    <a:pt x="183" y="86"/>
                  </a:lnTo>
                  <a:lnTo>
                    <a:pt x="198" y="54"/>
                  </a:lnTo>
                  <a:lnTo>
                    <a:pt x="168" y="42"/>
                  </a:lnTo>
                  <a:lnTo>
                    <a:pt x="12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2" name="任意多边形 322581"/>
            <p:cNvSpPr>
              <a:spLocks noChangeArrowheads="1"/>
            </p:cNvSpPr>
            <p:nvPr/>
          </p:nvSpPr>
          <p:spPr bwMode="auto">
            <a:xfrm>
              <a:off x="4346" y="2486"/>
              <a:ext cx="31" cy="26"/>
            </a:xfrm>
            <a:custGeom>
              <a:avLst/>
              <a:gdLst>
                <a:gd name="T0" fmla="*/ 38 w 61"/>
                <a:gd name="T1" fmla="*/ 0 h 53"/>
                <a:gd name="T2" fmla="*/ 0 w 61"/>
                <a:gd name="T3" fmla="*/ 32 h 53"/>
                <a:gd name="T4" fmla="*/ 6 w 61"/>
                <a:gd name="T5" fmla="*/ 53 h 53"/>
                <a:gd name="T6" fmla="*/ 26 w 61"/>
                <a:gd name="T7" fmla="*/ 30 h 53"/>
                <a:gd name="T8" fmla="*/ 61 w 61"/>
                <a:gd name="T9" fmla="*/ 0 h 53"/>
                <a:gd name="T10" fmla="*/ 19 w 61"/>
                <a:gd name="T11" fmla="*/ 28 h 53"/>
                <a:gd name="T12" fmla="*/ 38 w 61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53"/>
                <a:gd name="T23" fmla="*/ 61 w 61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53">
                  <a:moveTo>
                    <a:pt x="38" y="0"/>
                  </a:moveTo>
                  <a:lnTo>
                    <a:pt x="0" y="32"/>
                  </a:lnTo>
                  <a:lnTo>
                    <a:pt x="6" y="53"/>
                  </a:lnTo>
                  <a:lnTo>
                    <a:pt x="26" y="30"/>
                  </a:lnTo>
                  <a:lnTo>
                    <a:pt x="61" y="0"/>
                  </a:lnTo>
                  <a:lnTo>
                    <a:pt x="19" y="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3" name="任意多边形 322582"/>
            <p:cNvSpPr>
              <a:spLocks noChangeArrowheads="1"/>
            </p:cNvSpPr>
            <p:nvPr/>
          </p:nvSpPr>
          <p:spPr bwMode="auto">
            <a:xfrm>
              <a:off x="4273" y="2459"/>
              <a:ext cx="13" cy="26"/>
            </a:xfrm>
            <a:custGeom>
              <a:avLst/>
              <a:gdLst>
                <a:gd name="T0" fmla="*/ 14 w 25"/>
                <a:gd name="T1" fmla="*/ 0 h 51"/>
                <a:gd name="T2" fmla="*/ 25 w 25"/>
                <a:gd name="T3" fmla="*/ 51 h 51"/>
                <a:gd name="T4" fmla="*/ 4 w 25"/>
                <a:gd name="T5" fmla="*/ 22 h 51"/>
                <a:gd name="T6" fmla="*/ 0 w 25"/>
                <a:gd name="T7" fmla="*/ 1 h 51"/>
                <a:gd name="T8" fmla="*/ 14 w 25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51"/>
                <a:gd name="T17" fmla="*/ 25 w 25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51">
                  <a:moveTo>
                    <a:pt x="14" y="0"/>
                  </a:moveTo>
                  <a:lnTo>
                    <a:pt x="25" y="51"/>
                  </a:lnTo>
                  <a:lnTo>
                    <a:pt x="4" y="22"/>
                  </a:lnTo>
                  <a:lnTo>
                    <a:pt x="0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4" name="任意多边形 322583"/>
            <p:cNvSpPr>
              <a:spLocks noChangeArrowheads="1"/>
            </p:cNvSpPr>
            <p:nvPr/>
          </p:nvSpPr>
          <p:spPr bwMode="auto">
            <a:xfrm>
              <a:off x="4316" y="2456"/>
              <a:ext cx="9" cy="31"/>
            </a:xfrm>
            <a:custGeom>
              <a:avLst/>
              <a:gdLst>
                <a:gd name="T0" fmla="*/ 0 w 17"/>
                <a:gd name="T1" fmla="*/ 6 h 61"/>
                <a:gd name="T2" fmla="*/ 2 w 17"/>
                <a:gd name="T3" fmla="*/ 42 h 61"/>
                <a:gd name="T4" fmla="*/ 8 w 17"/>
                <a:gd name="T5" fmla="*/ 61 h 61"/>
                <a:gd name="T6" fmla="*/ 10 w 17"/>
                <a:gd name="T7" fmla="*/ 26 h 61"/>
                <a:gd name="T8" fmla="*/ 17 w 17"/>
                <a:gd name="T9" fmla="*/ 0 h 61"/>
                <a:gd name="T10" fmla="*/ 0 w 17"/>
                <a:gd name="T11" fmla="*/ 6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1"/>
                <a:gd name="T20" fmla="*/ 17 w 1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1">
                  <a:moveTo>
                    <a:pt x="0" y="6"/>
                  </a:moveTo>
                  <a:lnTo>
                    <a:pt x="2" y="42"/>
                  </a:lnTo>
                  <a:lnTo>
                    <a:pt x="8" y="61"/>
                  </a:lnTo>
                  <a:lnTo>
                    <a:pt x="10" y="26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5" name="任意多边形 322584"/>
            <p:cNvSpPr>
              <a:spLocks noChangeArrowheads="1"/>
            </p:cNvSpPr>
            <p:nvPr/>
          </p:nvSpPr>
          <p:spPr bwMode="auto">
            <a:xfrm>
              <a:off x="4293" y="2502"/>
              <a:ext cx="52" cy="32"/>
            </a:xfrm>
            <a:custGeom>
              <a:avLst/>
              <a:gdLst>
                <a:gd name="T0" fmla="*/ 105 w 105"/>
                <a:gd name="T1" fmla="*/ 57 h 65"/>
                <a:gd name="T2" fmla="*/ 97 w 105"/>
                <a:gd name="T3" fmla="*/ 2 h 65"/>
                <a:gd name="T4" fmla="*/ 90 w 105"/>
                <a:gd name="T5" fmla="*/ 15 h 65"/>
                <a:gd name="T6" fmla="*/ 90 w 105"/>
                <a:gd name="T7" fmla="*/ 49 h 65"/>
                <a:gd name="T8" fmla="*/ 73 w 105"/>
                <a:gd name="T9" fmla="*/ 46 h 65"/>
                <a:gd name="T10" fmla="*/ 56 w 105"/>
                <a:gd name="T11" fmla="*/ 49 h 65"/>
                <a:gd name="T12" fmla="*/ 35 w 105"/>
                <a:gd name="T13" fmla="*/ 46 h 65"/>
                <a:gd name="T14" fmla="*/ 18 w 105"/>
                <a:gd name="T15" fmla="*/ 40 h 65"/>
                <a:gd name="T16" fmla="*/ 10 w 105"/>
                <a:gd name="T17" fmla="*/ 0 h 65"/>
                <a:gd name="T18" fmla="*/ 0 w 105"/>
                <a:gd name="T19" fmla="*/ 25 h 65"/>
                <a:gd name="T20" fmla="*/ 10 w 105"/>
                <a:gd name="T21" fmla="*/ 46 h 65"/>
                <a:gd name="T22" fmla="*/ 23 w 105"/>
                <a:gd name="T23" fmla="*/ 63 h 65"/>
                <a:gd name="T24" fmla="*/ 78 w 105"/>
                <a:gd name="T25" fmla="*/ 65 h 65"/>
                <a:gd name="T26" fmla="*/ 105 w 105"/>
                <a:gd name="T27" fmla="*/ 57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5"/>
                <a:gd name="T43" fmla="*/ 0 h 65"/>
                <a:gd name="T44" fmla="*/ 105 w 105"/>
                <a:gd name="T45" fmla="*/ 65 h 6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5" h="65">
                  <a:moveTo>
                    <a:pt x="105" y="57"/>
                  </a:moveTo>
                  <a:lnTo>
                    <a:pt x="97" y="2"/>
                  </a:lnTo>
                  <a:lnTo>
                    <a:pt x="90" y="15"/>
                  </a:lnTo>
                  <a:lnTo>
                    <a:pt x="90" y="49"/>
                  </a:lnTo>
                  <a:lnTo>
                    <a:pt x="73" y="46"/>
                  </a:lnTo>
                  <a:lnTo>
                    <a:pt x="56" y="49"/>
                  </a:lnTo>
                  <a:lnTo>
                    <a:pt x="35" y="46"/>
                  </a:lnTo>
                  <a:lnTo>
                    <a:pt x="18" y="40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10" y="46"/>
                  </a:lnTo>
                  <a:lnTo>
                    <a:pt x="23" y="63"/>
                  </a:lnTo>
                  <a:lnTo>
                    <a:pt x="78" y="65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6" name="任意多边形 322585"/>
            <p:cNvSpPr>
              <a:spLocks noChangeArrowheads="1"/>
            </p:cNvSpPr>
            <p:nvPr/>
          </p:nvSpPr>
          <p:spPr bwMode="auto">
            <a:xfrm>
              <a:off x="4351" y="2489"/>
              <a:ext cx="43" cy="36"/>
            </a:xfrm>
            <a:custGeom>
              <a:avLst/>
              <a:gdLst>
                <a:gd name="T0" fmla="*/ 8 w 86"/>
                <a:gd name="T1" fmla="*/ 59 h 73"/>
                <a:gd name="T2" fmla="*/ 17 w 86"/>
                <a:gd name="T3" fmla="*/ 46 h 73"/>
                <a:gd name="T4" fmla="*/ 27 w 86"/>
                <a:gd name="T5" fmla="*/ 46 h 73"/>
                <a:gd name="T6" fmla="*/ 29 w 86"/>
                <a:gd name="T7" fmla="*/ 54 h 73"/>
                <a:gd name="T8" fmla="*/ 42 w 86"/>
                <a:gd name="T9" fmla="*/ 40 h 73"/>
                <a:gd name="T10" fmla="*/ 44 w 86"/>
                <a:gd name="T11" fmla="*/ 25 h 73"/>
                <a:gd name="T12" fmla="*/ 54 w 86"/>
                <a:gd name="T13" fmla="*/ 19 h 73"/>
                <a:gd name="T14" fmla="*/ 54 w 86"/>
                <a:gd name="T15" fmla="*/ 35 h 73"/>
                <a:gd name="T16" fmla="*/ 69 w 86"/>
                <a:gd name="T17" fmla="*/ 25 h 73"/>
                <a:gd name="T18" fmla="*/ 76 w 86"/>
                <a:gd name="T19" fmla="*/ 2 h 73"/>
                <a:gd name="T20" fmla="*/ 86 w 86"/>
                <a:gd name="T21" fmla="*/ 0 h 73"/>
                <a:gd name="T22" fmla="*/ 84 w 86"/>
                <a:gd name="T23" fmla="*/ 18 h 73"/>
                <a:gd name="T24" fmla="*/ 52 w 86"/>
                <a:gd name="T25" fmla="*/ 46 h 73"/>
                <a:gd name="T26" fmla="*/ 10 w 86"/>
                <a:gd name="T27" fmla="*/ 73 h 73"/>
                <a:gd name="T28" fmla="*/ 0 w 86"/>
                <a:gd name="T29" fmla="*/ 71 h 73"/>
                <a:gd name="T30" fmla="*/ 8 w 86"/>
                <a:gd name="T31" fmla="*/ 59 h 7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6"/>
                <a:gd name="T49" fmla="*/ 0 h 73"/>
                <a:gd name="T50" fmla="*/ 86 w 86"/>
                <a:gd name="T51" fmla="*/ 73 h 7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6" h="73">
                  <a:moveTo>
                    <a:pt x="8" y="59"/>
                  </a:moveTo>
                  <a:lnTo>
                    <a:pt x="17" y="46"/>
                  </a:lnTo>
                  <a:lnTo>
                    <a:pt x="27" y="46"/>
                  </a:lnTo>
                  <a:lnTo>
                    <a:pt x="29" y="54"/>
                  </a:lnTo>
                  <a:lnTo>
                    <a:pt x="42" y="40"/>
                  </a:lnTo>
                  <a:lnTo>
                    <a:pt x="44" y="25"/>
                  </a:lnTo>
                  <a:lnTo>
                    <a:pt x="54" y="19"/>
                  </a:lnTo>
                  <a:lnTo>
                    <a:pt x="54" y="35"/>
                  </a:lnTo>
                  <a:lnTo>
                    <a:pt x="69" y="25"/>
                  </a:lnTo>
                  <a:lnTo>
                    <a:pt x="76" y="2"/>
                  </a:lnTo>
                  <a:lnTo>
                    <a:pt x="86" y="0"/>
                  </a:lnTo>
                  <a:lnTo>
                    <a:pt x="84" y="18"/>
                  </a:lnTo>
                  <a:lnTo>
                    <a:pt x="52" y="46"/>
                  </a:lnTo>
                  <a:lnTo>
                    <a:pt x="10" y="73"/>
                  </a:lnTo>
                  <a:lnTo>
                    <a:pt x="0" y="71"/>
                  </a:lnTo>
                  <a:lnTo>
                    <a:pt x="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7" name="任意多边形 322586"/>
            <p:cNvSpPr>
              <a:spLocks noChangeArrowheads="1"/>
            </p:cNvSpPr>
            <p:nvPr/>
          </p:nvSpPr>
          <p:spPr bwMode="auto">
            <a:xfrm>
              <a:off x="4316" y="2486"/>
              <a:ext cx="33" cy="30"/>
            </a:xfrm>
            <a:custGeom>
              <a:avLst/>
              <a:gdLst>
                <a:gd name="T0" fmla="*/ 0 w 67"/>
                <a:gd name="T1" fmla="*/ 57 h 61"/>
                <a:gd name="T2" fmla="*/ 21 w 67"/>
                <a:gd name="T3" fmla="*/ 61 h 61"/>
                <a:gd name="T4" fmla="*/ 25 w 67"/>
                <a:gd name="T5" fmla="*/ 47 h 61"/>
                <a:gd name="T6" fmla="*/ 40 w 67"/>
                <a:gd name="T7" fmla="*/ 32 h 61"/>
                <a:gd name="T8" fmla="*/ 55 w 67"/>
                <a:gd name="T9" fmla="*/ 17 h 61"/>
                <a:gd name="T10" fmla="*/ 67 w 67"/>
                <a:gd name="T11" fmla="*/ 0 h 61"/>
                <a:gd name="T12" fmla="*/ 46 w 67"/>
                <a:gd name="T13" fmla="*/ 13 h 61"/>
                <a:gd name="T14" fmla="*/ 38 w 67"/>
                <a:gd name="T15" fmla="*/ 30 h 61"/>
                <a:gd name="T16" fmla="*/ 30 w 67"/>
                <a:gd name="T17" fmla="*/ 36 h 61"/>
                <a:gd name="T18" fmla="*/ 19 w 67"/>
                <a:gd name="T19" fmla="*/ 36 h 61"/>
                <a:gd name="T20" fmla="*/ 11 w 67"/>
                <a:gd name="T21" fmla="*/ 49 h 61"/>
                <a:gd name="T22" fmla="*/ 0 w 67"/>
                <a:gd name="T23" fmla="*/ 57 h 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7"/>
                <a:gd name="T37" fmla="*/ 0 h 61"/>
                <a:gd name="T38" fmla="*/ 67 w 67"/>
                <a:gd name="T39" fmla="*/ 61 h 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7" h="61">
                  <a:moveTo>
                    <a:pt x="0" y="57"/>
                  </a:moveTo>
                  <a:lnTo>
                    <a:pt x="21" y="61"/>
                  </a:lnTo>
                  <a:lnTo>
                    <a:pt x="25" y="47"/>
                  </a:lnTo>
                  <a:lnTo>
                    <a:pt x="40" y="32"/>
                  </a:lnTo>
                  <a:lnTo>
                    <a:pt x="55" y="17"/>
                  </a:lnTo>
                  <a:lnTo>
                    <a:pt x="67" y="0"/>
                  </a:lnTo>
                  <a:lnTo>
                    <a:pt x="46" y="13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19" y="36"/>
                  </a:lnTo>
                  <a:lnTo>
                    <a:pt x="11" y="4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8" name="任意多边形 322587"/>
            <p:cNvSpPr>
              <a:spLocks noChangeArrowheads="1"/>
            </p:cNvSpPr>
            <p:nvPr/>
          </p:nvSpPr>
          <p:spPr bwMode="auto">
            <a:xfrm>
              <a:off x="4351" y="2475"/>
              <a:ext cx="44" cy="36"/>
            </a:xfrm>
            <a:custGeom>
              <a:avLst/>
              <a:gdLst>
                <a:gd name="T0" fmla="*/ 0 w 88"/>
                <a:gd name="T1" fmla="*/ 30 h 70"/>
                <a:gd name="T2" fmla="*/ 31 w 88"/>
                <a:gd name="T3" fmla="*/ 17 h 70"/>
                <a:gd name="T4" fmla="*/ 21 w 88"/>
                <a:gd name="T5" fmla="*/ 36 h 70"/>
                <a:gd name="T6" fmla="*/ 56 w 88"/>
                <a:gd name="T7" fmla="*/ 15 h 70"/>
                <a:gd name="T8" fmla="*/ 67 w 88"/>
                <a:gd name="T9" fmla="*/ 17 h 70"/>
                <a:gd name="T10" fmla="*/ 42 w 88"/>
                <a:gd name="T11" fmla="*/ 32 h 70"/>
                <a:gd name="T12" fmla="*/ 6 w 88"/>
                <a:gd name="T13" fmla="*/ 70 h 70"/>
                <a:gd name="T14" fmla="*/ 35 w 88"/>
                <a:gd name="T15" fmla="*/ 66 h 70"/>
                <a:gd name="T16" fmla="*/ 42 w 88"/>
                <a:gd name="T17" fmla="*/ 44 h 70"/>
                <a:gd name="T18" fmla="*/ 69 w 88"/>
                <a:gd name="T19" fmla="*/ 30 h 70"/>
                <a:gd name="T20" fmla="*/ 88 w 88"/>
                <a:gd name="T21" fmla="*/ 11 h 70"/>
                <a:gd name="T22" fmla="*/ 75 w 88"/>
                <a:gd name="T23" fmla="*/ 4 h 70"/>
                <a:gd name="T24" fmla="*/ 42 w 88"/>
                <a:gd name="T25" fmla="*/ 0 h 70"/>
                <a:gd name="T26" fmla="*/ 0 w 88"/>
                <a:gd name="T27" fmla="*/ 3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8"/>
                <a:gd name="T43" fmla="*/ 0 h 70"/>
                <a:gd name="T44" fmla="*/ 88 w 88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8" h="70">
                  <a:moveTo>
                    <a:pt x="0" y="30"/>
                  </a:moveTo>
                  <a:lnTo>
                    <a:pt x="31" y="17"/>
                  </a:lnTo>
                  <a:lnTo>
                    <a:pt x="21" y="36"/>
                  </a:lnTo>
                  <a:lnTo>
                    <a:pt x="56" y="15"/>
                  </a:lnTo>
                  <a:lnTo>
                    <a:pt x="67" y="17"/>
                  </a:lnTo>
                  <a:lnTo>
                    <a:pt x="42" y="32"/>
                  </a:lnTo>
                  <a:lnTo>
                    <a:pt x="6" y="70"/>
                  </a:lnTo>
                  <a:lnTo>
                    <a:pt x="35" y="66"/>
                  </a:lnTo>
                  <a:lnTo>
                    <a:pt x="42" y="44"/>
                  </a:lnTo>
                  <a:lnTo>
                    <a:pt x="69" y="30"/>
                  </a:lnTo>
                  <a:lnTo>
                    <a:pt x="88" y="11"/>
                  </a:lnTo>
                  <a:lnTo>
                    <a:pt x="75" y="4"/>
                  </a:lnTo>
                  <a:lnTo>
                    <a:pt x="4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09" name="任意多边形 322588"/>
            <p:cNvSpPr>
              <a:spLocks noChangeArrowheads="1"/>
            </p:cNvSpPr>
            <p:nvPr/>
          </p:nvSpPr>
          <p:spPr bwMode="auto">
            <a:xfrm>
              <a:off x="4382" y="2397"/>
              <a:ext cx="21" cy="22"/>
            </a:xfrm>
            <a:custGeom>
              <a:avLst/>
              <a:gdLst>
                <a:gd name="T0" fmla="*/ 42 w 42"/>
                <a:gd name="T1" fmla="*/ 4 h 44"/>
                <a:gd name="T2" fmla="*/ 21 w 42"/>
                <a:gd name="T3" fmla="*/ 0 h 44"/>
                <a:gd name="T4" fmla="*/ 6 w 42"/>
                <a:gd name="T5" fmla="*/ 4 h 44"/>
                <a:gd name="T6" fmla="*/ 0 w 42"/>
                <a:gd name="T7" fmla="*/ 13 h 44"/>
                <a:gd name="T8" fmla="*/ 0 w 42"/>
                <a:gd name="T9" fmla="*/ 27 h 44"/>
                <a:gd name="T10" fmla="*/ 4 w 42"/>
                <a:gd name="T11" fmla="*/ 38 h 44"/>
                <a:gd name="T12" fmla="*/ 21 w 42"/>
                <a:gd name="T13" fmla="*/ 44 h 44"/>
                <a:gd name="T14" fmla="*/ 34 w 42"/>
                <a:gd name="T15" fmla="*/ 40 h 44"/>
                <a:gd name="T16" fmla="*/ 40 w 42"/>
                <a:gd name="T17" fmla="*/ 28 h 44"/>
                <a:gd name="T18" fmla="*/ 42 w 42"/>
                <a:gd name="T19" fmla="*/ 4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4"/>
                <a:gd name="T32" fmla="*/ 42 w 42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4">
                  <a:moveTo>
                    <a:pt x="42" y="4"/>
                  </a:moveTo>
                  <a:lnTo>
                    <a:pt x="21" y="0"/>
                  </a:lnTo>
                  <a:lnTo>
                    <a:pt x="6" y="4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4" y="38"/>
                  </a:lnTo>
                  <a:lnTo>
                    <a:pt x="21" y="44"/>
                  </a:lnTo>
                  <a:lnTo>
                    <a:pt x="34" y="40"/>
                  </a:lnTo>
                  <a:lnTo>
                    <a:pt x="40" y="28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CA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0" name="任意多边形 322589"/>
            <p:cNvSpPr>
              <a:spLocks noChangeArrowheads="1"/>
            </p:cNvSpPr>
            <p:nvPr/>
          </p:nvSpPr>
          <p:spPr bwMode="auto">
            <a:xfrm>
              <a:off x="4389" y="2399"/>
              <a:ext cx="7" cy="8"/>
            </a:xfrm>
            <a:custGeom>
              <a:avLst/>
              <a:gdLst>
                <a:gd name="T0" fmla="*/ 6 w 14"/>
                <a:gd name="T1" fmla="*/ 0 h 15"/>
                <a:gd name="T2" fmla="*/ 0 w 14"/>
                <a:gd name="T3" fmla="*/ 7 h 15"/>
                <a:gd name="T4" fmla="*/ 4 w 14"/>
                <a:gd name="T5" fmla="*/ 13 h 15"/>
                <a:gd name="T6" fmla="*/ 12 w 14"/>
                <a:gd name="T7" fmla="*/ 15 h 15"/>
                <a:gd name="T8" fmla="*/ 14 w 14"/>
                <a:gd name="T9" fmla="*/ 7 h 15"/>
                <a:gd name="T10" fmla="*/ 6 w 14"/>
                <a:gd name="T11" fmla="*/ 0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5"/>
                <a:gd name="T20" fmla="*/ 14 w 1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5">
                  <a:moveTo>
                    <a:pt x="6" y="0"/>
                  </a:moveTo>
                  <a:lnTo>
                    <a:pt x="0" y="7"/>
                  </a:lnTo>
                  <a:lnTo>
                    <a:pt x="4" y="13"/>
                  </a:lnTo>
                  <a:lnTo>
                    <a:pt x="12" y="15"/>
                  </a:lnTo>
                  <a:lnTo>
                    <a:pt x="14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1" name="任意多边形 322590"/>
            <p:cNvSpPr>
              <a:spLocks noChangeArrowheads="1"/>
            </p:cNvSpPr>
            <p:nvPr/>
          </p:nvSpPr>
          <p:spPr bwMode="auto">
            <a:xfrm>
              <a:off x="4384" y="2398"/>
              <a:ext cx="19" cy="18"/>
            </a:xfrm>
            <a:custGeom>
              <a:avLst/>
              <a:gdLst>
                <a:gd name="T0" fmla="*/ 4 w 36"/>
                <a:gd name="T1" fmla="*/ 6 h 34"/>
                <a:gd name="T2" fmla="*/ 0 w 36"/>
                <a:gd name="T3" fmla="*/ 13 h 34"/>
                <a:gd name="T4" fmla="*/ 0 w 36"/>
                <a:gd name="T5" fmla="*/ 23 h 34"/>
                <a:gd name="T6" fmla="*/ 4 w 36"/>
                <a:gd name="T7" fmla="*/ 30 h 34"/>
                <a:gd name="T8" fmla="*/ 15 w 36"/>
                <a:gd name="T9" fmla="*/ 34 h 34"/>
                <a:gd name="T10" fmla="*/ 23 w 36"/>
                <a:gd name="T11" fmla="*/ 32 h 34"/>
                <a:gd name="T12" fmla="*/ 32 w 36"/>
                <a:gd name="T13" fmla="*/ 25 h 34"/>
                <a:gd name="T14" fmla="*/ 34 w 36"/>
                <a:gd name="T15" fmla="*/ 13 h 34"/>
                <a:gd name="T16" fmla="*/ 36 w 36"/>
                <a:gd name="T17" fmla="*/ 4 h 34"/>
                <a:gd name="T18" fmla="*/ 28 w 36"/>
                <a:gd name="T19" fmla="*/ 0 h 34"/>
                <a:gd name="T20" fmla="*/ 25 w 36"/>
                <a:gd name="T21" fmla="*/ 7 h 34"/>
                <a:gd name="T22" fmla="*/ 23 w 36"/>
                <a:gd name="T23" fmla="*/ 15 h 34"/>
                <a:gd name="T24" fmla="*/ 13 w 36"/>
                <a:gd name="T25" fmla="*/ 17 h 34"/>
                <a:gd name="T26" fmla="*/ 9 w 36"/>
                <a:gd name="T27" fmla="*/ 13 h 34"/>
                <a:gd name="T28" fmla="*/ 13 w 36"/>
                <a:gd name="T29" fmla="*/ 2 h 34"/>
                <a:gd name="T30" fmla="*/ 6 w 36"/>
                <a:gd name="T31" fmla="*/ 2 h 34"/>
                <a:gd name="T32" fmla="*/ 4 w 36"/>
                <a:gd name="T33" fmla="*/ 6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"/>
                <a:gd name="T52" fmla="*/ 0 h 34"/>
                <a:gd name="T53" fmla="*/ 36 w 36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" h="34">
                  <a:moveTo>
                    <a:pt x="4" y="6"/>
                  </a:moveTo>
                  <a:lnTo>
                    <a:pt x="0" y="13"/>
                  </a:lnTo>
                  <a:lnTo>
                    <a:pt x="0" y="23"/>
                  </a:lnTo>
                  <a:lnTo>
                    <a:pt x="4" y="30"/>
                  </a:lnTo>
                  <a:lnTo>
                    <a:pt x="15" y="34"/>
                  </a:lnTo>
                  <a:lnTo>
                    <a:pt x="23" y="32"/>
                  </a:lnTo>
                  <a:lnTo>
                    <a:pt x="32" y="25"/>
                  </a:lnTo>
                  <a:lnTo>
                    <a:pt x="34" y="13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5" y="7"/>
                  </a:lnTo>
                  <a:lnTo>
                    <a:pt x="23" y="15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13" y="2"/>
                  </a:lnTo>
                  <a:lnTo>
                    <a:pt x="6" y="2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2" name="任意多边形 322591"/>
            <p:cNvSpPr>
              <a:spLocks noChangeArrowheads="1"/>
            </p:cNvSpPr>
            <p:nvPr/>
          </p:nvSpPr>
          <p:spPr bwMode="auto">
            <a:xfrm>
              <a:off x="4385" y="2346"/>
              <a:ext cx="51" cy="32"/>
            </a:xfrm>
            <a:custGeom>
              <a:avLst/>
              <a:gdLst>
                <a:gd name="T0" fmla="*/ 28 w 101"/>
                <a:gd name="T1" fmla="*/ 42 h 63"/>
                <a:gd name="T2" fmla="*/ 40 w 101"/>
                <a:gd name="T3" fmla="*/ 10 h 63"/>
                <a:gd name="T4" fmla="*/ 38 w 101"/>
                <a:gd name="T5" fmla="*/ 35 h 63"/>
                <a:gd name="T6" fmla="*/ 53 w 101"/>
                <a:gd name="T7" fmla="*/ 10 h 63"/>
                <a:gd name="T8" fmla="*/ 51 w 101"/>
                <a:gd name="T9" fmla="*/ 25 h 63"/>
                <a:gd name="T10" fmla="*/ 63 w 101"/>
                <a:gd name="T11" fmla="*/ 8 h 63"/>
                <a:gd name="T12" fmla="*/ 63 w 101"/>
                <a:gd name="T13" fmla="*/ 21 h 63"/>
                <a:gd name="T14" fmla="*/ 83 w 101"/>
                <a:gd name="T15" fmla="*/ 2 h 63"/>
                <a:gd name="T16" fmla="*/ 76 w 101"/>
                <a:gd name="T17" fmla="*/ 17 h 63"/>
                <a:gd name="T18" fmla="*/ 101 w 101"/>
                <a:gd name="T19" fmla="*/ 6 h 63"/>
                <a:gd name="T20" fmla="*/ 80 w 101"/>
                <a:gd name="T21" fmla="*/ 27 h 63"/>
                <a:gd name="T22" fmla="*/ 93 w 101"/>
                <a:gd name="T23" fmla="*/ 27 h 63"/>
                <a:gd name="T24" fmla="*/ 68 w 101"/>
                <a:gd name="T25" fmla="*/ 38 h 63"/>
                <a:gd name="T26" fmla="*/ 57 w 101"/>
                <a:gd name="T27" fmla="*/ 42 h 63"/>
                <a:gd name="T28" fmla="*/ 70 w 101"/>
                <a:gd name="T29" fmla="*/ 44 h 63"/>
                <a:gd name="T30" fmla="*/ 49 w 101"/>
                <a:gd name="T31" fmla="*/ 48 h 63"/>
                <a:gd name="T32" fmla="*/ 34 w 101"/>
                <a:gd name="T33" fmla="*/ 57 h 63"/>
                <a:gd name="T34" fmla="*/ 51 w 101"/>
                <a:gd name="T35" fmla="*/ 57 h 63"/>
                <a:gd name="T36" fmla="*/ 36 w 101"/>
                <a:gd name="T37" fmla="*/ 63 h 63"/>
                <a:gd name="T38" fmla="*/ 15 w 101"/>
                <a:gd name="T39" fmla="*/ 63 h 63"/>
                <a:gd name="T40" fmla="*/ 15 w 101"/>
                <a:gd name="T41" fmla="*/ 50 h 63"/>
                <a:gd name="T42" fmla="*/ 0 w 101"/>
                <a:gd name="T43" fmla="*/ 35 h 63"/>
                <a:gd name="T44" fmla="*/ 0 w 101"/>
                <a:gd name="T45" fmla="*/ 0 h 63"/>
                <a:gd name="T46" fmla="*/ 7 w 101"/>
                <a:gd name="T47" fmla="*/ 35 h 63"/>
                <a:gd name="T48" fmla="*/ 28 w 101"/>
                <a:gd name="T49" fmla="*/ 42 h 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63"/>
                <a:gd name="T77" fmla="*/ 101 w 101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63">
                  <a:moveTo>
                    <a:pt x="28" y="42"/>
                  </a:moveTo>
                  <a:lnTo>
                    <a:pt x="40" y="10"/>
                  </a:lnTo>
                  <a:lnTo>
                    <a:pt x="38" y="35"/>
                  </a:lnTo>
                  <a:lnTo>
                    <a:pt x="53" y="10"/>
                  </a:lnTo>
                  <a:lnTo>
                    <a:pt x="51" y="25"/>
                  </a:lnTo>
                  <a:lnTo>
                    <a:pt x="63" y="8"/>
                  </a:lnTo>
                  <a:lnTo>
                    <a:pt x="63" y="21"/>
                  </a:lnTo>
                  <a:lnTo>
                    <a:pt x="83" y="2"/>
                  </a:lnTo>
                  <a:lnTo>
                    <a:pt x="76" y="17"/>
                  </a:lnTo>
                  <a:lnTo>
                    <a:pt x="101" y="6"/>
                  </a:lnTo>
                  <a:lnTo>
                    <a:pt x="80" y="27"/>
                  </a:lnTo>
                  <a:lnTo>
                    <a:pt x="93" y="27"/>
                  </a:lnTo>
                  <a:lnTo>
                    <a:pt x="68" y="38"/>
                  </a:lnTo>
                  <a:lnTo>
                    <a:pt x="57" y="42"/>
                  </a:lnTo>
                  <a:lnTo>
                    <a:pt x="70" y="44"/>
                  </a:lnTo>
                  <a:lnTo>
                    <a:pt x="49" y="48"/>
                  </a:lnTo>
                  <a:lnTo>
                    <a:pt x="34" y="57"/>
                  </a:lnTo>
                  <a:lnTo>
                    <a:pt x="51" y="57"/>
                  </a:lnTo>
                  <a:lnTo>
                    <a:pt x="36" y="63"/>
                  </a:lnTo>
                  <a:lnTo>
                    <a:pt x="15" y="63"/>
                  </a:lnTo>
                  <a:lnTo>
                    <a:pt x="15" y="50"/>
                  </a:lnTo>
                  <a:lnTo>
                    <a:pt x="0" y="35"/>
                  </a:lnTo>
                  <a:lnTo>
                    <a:pt x="0" y="0"/>
                  </a:lnTo>
                  <a:lnTo>
                    <a:pt x="7" y="35"/>
                  </a:lnTo>
                  <a:lnTo>
                    <a:pt x="28" y="4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3" name="任意多边形 322592"/>
            <p:cNvSpPr>
              <a:spLocks noChangeArrowheads="1"/>
            </p:cNvSpPr>
            <p:nvPr/>
          </p:nvSpPr>
          <p:spPr bwMode="auto">
            <a:xfrm>
              <a:off x="4417" y="2232"/>
              <a:ext cx="41" cy="47"/>
            </a:xfrm>
            <a:custGeom>
              <a:avLst/>
              <a:gdLst>
                <a:gd name="T0" fmla="*/ 0 w 81"/>
                <a:gd name="T1" fmla="*/ 93 h 93"/>
                <a:gd name="T2" fmla="*/ 19 w 81"/>
                <a:gd name="T3" fmla="*/ 78 h 93"/>
                <a:gd name="T4" fmla="*/ 81 w 81"/>
                <a:gd name="T5" fmla="*/ 0 h 93"/>
                <a:gd name="T6" fmla="*/ 20 w 81"/>
                <a:gd name="T7" fmla="*/ 57 h 93"/>
                <a:gd name="T8" fmla="*/ 0 w 81"/>
                <a:gd name="T9" fmla="*/ 82 h 93"/>
                <a:gd name="T10" fmla="*/ 0 w 81"/>
                <a:gd name="T11" fmla="*/ 93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3"/>
                <a:gd name="T20" fmla="*/ 81 w 81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3">
                  <a:moveTo>
                    <a:pt x="0" y="93"/>
                  </a:moveTo>
                  <a:lnTo>
                    <a:pt x="19" y="78"/>
                  </a:lnTo>
                  <a:lnTo>
                    <a:pt x="81" y="0"/>
                  </a:lnTo>
                  <a:lnTo>
                    <a:pt x="20" y="57"/>
                  </a:lnTo>
                  <a:lnTo>
                    <a:pt x="0" y="82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4" name="任意多边形 322593"/>
            <p:cNvSpPr>
              <a:spLocks noChangeArrowheads="1"/>
            </p:cNvSpPr>
            <p:nvPr/>
          </p:nvSpPr>
          <p:spPr bwMode="auto">
            <a:xfrm>
              <a:off x="4268" y="2222"/>
              <a:ext cx="123" cy="72"/>
            </a:xfrm>
            <a:custGeom>
              <a:avLst/>
              <a:gdLst>
                <a:gd name="T0" fmla="*/ 13 w 247"/>
                <a:gd name="T1" fmla="*/ 90 h 145"/>
                <a:gd name="T2" fmla="*/ 0 w 247"/>
                <a:gd name="T3" fmla="*/ 112 h 145"/>
                <a:gd name="T4" fmla="*/ 6 w 247"/>
                <a:gd name="T5" fmla="*/ 141 h 145"/>
                <a:gd name="T6" fmla="*/ 19 w 247"/>
                <a:gd name="T7" fmla="*/ 112 h 145"/>
                <a:gd name="T8" fmla="*/ 32 w 247"/>
                <a:gd name="T9" fmla="*/ 141 h 145"/>
                <a:gd name="T10" fmla="*/ 40 w 247"/>
                <a:gd name="T11" fmla="*/ 107 h 145"/>
                <a:gd name="T12" fmla="*/ 51 w 247"/>
                <a:gd name="T13" fmla="*/ 141 h 145"/>
                <a:gd name="T14" fmla="*/ 57 w 247"/>
                <a:gd name="T15" fmla="*/ 103 h 145"/>
                <a:gd name="T16" fmla="*/ 80 w 247"/>
                <a:gd name="T17" fmla="*/ 145 h 145"/>
                <a:gd name="T18" fmla="*/ 91 w 247"/>
                <a:gd name="T19" fmla="*/ 95 h 145"/>
                <a:gd name="T20" fmla="*/ 105 w 247"/>
                <a:gd name="T21" fmla="*/ 133 h 145"/>
                <a:gd name="T22" fmla="*/ 118 w 247"/>
                <a:gd name="T23" fmla="*/ 95 h 145"/>
                <a:gd name="T24" fmla="*/ 127 w 247"/>
                <a:gd name="T25" fmla="*/ 128 h 145"/>
                <a:gd name="T26" fmla="*/ 135 w 247"/>
                <a:gd name="T27" fmla="*/ 97 h 145"/>
                <a:gd name="T28" fmla="*/ 145 w 247"/>
                <a:gd name="T29" fmla="*/ 73 h 145"/>
                <a:gd name="T30" fmla="*/ 150 w 247"/>
                <a:gd name="T31" fmla="*/ 97 h 145"/>
                <a:gd name="T32" fmla="*/ 169 w 247"/>
                <a:gd name="T33" fmla="*/ 67 h 145"/>
                <a:gd name="T34" fmla="*/ 167 w 247"/>
                <a:gd name="T35" fmla="*/ 101 h 145"/>
                <a:gd name="T36" fmla="*/ 188 w 247"/>
                <a:gd name="T37" fmla="*/ 67 h 145"/>
                <a:gd name="T38" fmla="*/ 186 w 247"/>
                <a:gd name="T39" fmla="*/ 97 h 145"/>
                <a:gd name="T40" fmla="*/ 211 w 247"/>
                <a:gd name="T41" fmla="*/ 63 h 145"/>
                <a:gd name="T42" fmla="*/ 207 w 247"/>
                <a:gd name="T43" fmla="*/ 90 h 145"/>
                <a:gd name="T44" fmla="*/ 247 w 247"/>
                <a:gd name="T45" fmla="*/ 33 h 145"/>
                <a:gd name="T46" fmla="*/ 221 w 247"/>
                <a:gd name="T47" fmla="*/ 54 h 145"/>
                <a:gd name="T48" fmla="*/ 223 w 247"/>
                <a:gd name="T49" fmla="*/ 27 h 145"/>
                <a:gd name="T50" fmla="*/ 202 w 247"/>
                <a:gd name="T51" fmla="*/ 52 h 145"/>
                <a:gd name="T52" fmla="*/ 211 w 247"/>
                <a:gd name="T53" fmla="*/ 19 h 145"/>
                <a:gd name="T54" fmla="*/ 186 w 247"/>
                <a:gd name="T55" fmla="*/ 48 h 145"/>
                <a:gd name="T56" fmla="*/ 188 w 247"/>
                <a:gd name="T57" fmla="*/ 19 h 145"/>
                <a:gd name="T58" fmla="*/ 126 w 247"/>
                <a:gd name="T59" fmla="*/ 86 h 145"/>
                <a:gd name="T60" fmla="*/ 129 w 247"/>
                <a:gd name="T61" fmla="*/ 55 h 145"/>
                <a:gd name="T62" fmla="*/ 99 w 247"/>
                <a:gd name="T63" fmla="*/ 86 h 145"/>
                <a:gd name="T64" fmla="*/ 108 w 247"/>
                <a:gd name="T65" fmla="*/ 48 h 145"/>
                <a:gd name="T66" fmla="*/ 76 w 247"/>
                <a:gd name="T67" fmla="*/ 109 h 145"/>
                <a:gd name="T68" fmla="*/ 88 w 247"/>
                <a:gd name="T69" fmla="*/ 46 h 145"/>
                <a:gd name="T70" fmla="*/ 69 w 247"/>
                <a:gd name="T71" fmla="*/ 82 h 145"/>
                <a:gd name="T72" fmla="*/ 76 w 247"/>
                <a:gd name="T73" fmla="*/ 23 h 145"/>
                <a:gd name="T74" fmla="*/ 51 w 247"/>
                <a:gd name="T75" fmla="*/ 74 h 145"/>
                <a:gd name="T76" fmla="*/ 67 w 247"/>
                <a:gd name="T77" fmla="*/ 0 h 145"/>
                <a:gd name="T78" fmla="*/ 40 w 247"/>
                <a:gd name="T79" fmla="*/ 67 h 145"/>
                <a:gd name="T80" fmla="*/ 42 w 247"/>
                <a:gd name="T81" fmla="*/ 33 h 145"/>
                <a:gd name="T82" fmla="*/ 29 w 247"/>
                <a:gd name="T83" fmla="*/ 86 h 145"/>
                <a:gd name="T84" fmla="*/ 19 w 247"/>
                <a:gd name="T85" fmla="*/ 63 h 145"/>
                <a:gd name="T86" fmla="*/ 13 w 247"/>
                <a:gd name="T87" fmla="*/ 90 h 1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7"/>
                <a:gd name="T133" fmla="*/ 0 h 145"/>
                <a:gd name="T134" fmla="*/ 247 w 247"/>
                <a:gd name="T135" fmla="*/ 145 h 14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7" h="145">
                  <a:moveTo>
                    <a:pt x="13" y="90"/>
                  </a:moveTo>
                  <a:lnTo>
                    <a:pt x="0" y="112"/>
                  </a:lnTo>
                  <a:lnTo>
                    <a:pt x="6" y="141"/>
                  </a:lnTo>
                  <a:lnTo>
                    <a:pt x="19" y="112"/>
                  </a:lnTo>
                  <a:lnTo>
                    <a:pt x="32" y="141"/>
                  </a:lnTo>
                  <a:lnTo>
                    <a:pt x="40" y="107"/>
                  </a:lnTo>
                  <a:lnTo>
                    <a:pt x="51" y="141"/>
                  </a:lnTo>
                  <a:lnTo>
                    <a:pt x="57" y="103"/>
                  </a:lnTo>
                  <a:lnTo>
                    <a:pt x="80" y="145"/>
                  </a:lnTo>
                  <a:lnTo>
                    <a:pt x="91" y="95"/>
                  </a:lnTo>
                  <a:lnTo>
                    <a:pt x="105" y="133"/>
                  </a:lnTo>
                  <a:lnTo>
                    <a:pt x="118" y="95"/>
                  </a:lnTo>
                  <a:lnTo>
                    <a:pt x="127" y="128"/>
                  </a:lnTo>
                  <a:lnTo>
                    <a:pt x="135" y="97"/>
                  </a:lnTo>
                  <a:lnTo>
                    <a:pt x="145" y="73"/>
                  </a:lnTo>
                  <a:lnTo>
                    <a:pt x="150" y="97"/>
                  </a:lnTo>
                  <a:lnTo>
                    <a:pt x="169" y="67"/>
                  </a:lnTo>
                  <a:lnTo>
                    <a:pt x="167" y="101"/>
                  </a:lnTo>
                  <a:lnTo>
                    <a:pt x="188" y="67"/>
                  </a:lnTo>
                  <a:lnTo>
                    <a:pt x="186" y="97"/>
                  </a:lnTo>
                  <a:lnTo>
                    <a:pt x="211" y="63"/>
                  </a:lnTo>
                  <a:lnTo>
                    <a:pt x="207" y="90"/>
                  </a:lnTo>
                  <a:lnTo>
                    <a:pt x="247" y="33"/>
                  </a:lnTo>
                  <a:lnTo>
                    <a:pt x="221" y="54"/>
                  </a:lnTo>
                  <a:lnTo>
                    <a:pt x="223" y="27"/>
                  </a:lnTo>
                  <a:lnTo>
                    <a:pt x="202" y="52"/>
                  </a:lnTo>
                  <a:lnTo>
                    <a:pt x="211" y="19"/>
                  </a:lnTo>
                  <a:lnTo>
                    <a:pt x="186" y="48"/>
                  </a:lnTo>
                  <a:lnTo>
                    <a:pt x="188" y="19"/>
                  </a:lnTo>
                  <a:lnTo>
                    <a:pt x="126" y="86"/>
                  </a:lnTo>
                  <a:lnTo>
                    <a:pt x="129" y="55"/>
                  </a:lnTo>
                  <a:lnTo>
                    <a:pt x="99" y="86"/>
                  </a:lnTo>
                  <a:lnTo>
                    <a:pt x="108" y="48"/>
                  </a:lnTo>
                  <a:lnTo>
                    <a:pt x="76" y="109"/>
                  </a:lnTo>
                  <a:lnTo>
                    <a:pt x="88" y="46"/>
                  </a:lnTo>
                  <a:lnTo>
                    <a:pt x="69" y="82"/>
                  </a:lnTo>
                  <a:lnTo>
                    <a:pt x="76" y="23"/>
                  </a:lnTo>
                  <a:lnTo>
                    <a:pt x="51" y="74"/>
                  </a:lnTo>
                  <a:lnTo>
                    <a:pt x="67" y="0"/>
                  </a:lnTo>
                  <a:lnTo>
                    <a:pt x="40" y="67"/>
                  </a:lnTo>
                  <a:lnTo>
                    <a:pt x="42" y="33"/>
                  </a:lnTo>
                  <a:lnTo>
                    <a:pt x="29" y="86"/>
                  </a:lnTo>
                  <a:lnTo>
                    <a:pt x="19" y="63"/>
                  </a:lnTo>
                  <a:lnTo>
                    <a:pt x="13" y="9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5" name="任意多边形 322594"/>
            <p:cNvSpPr>
              <a:spLocks noChangeArrowheads="1"/>
            </p:cNvSpPr>
            <p:nvPr/>
          </p:nvSpPr>
          <p:spPr bwMode="auto">
            <a:xfrm>
              <a:off x="4362" y="2387"/>
              <a:ext cx="64" cy="30"/>
            </a:xfrm>
            <a:custGeom>
              <a:avLst/>
              <a:gdLst>
                <a:gd name="T0" fmla="*/ 4 w 130"/>
                <a:gd name="T1" fmla="*/ 27 h 61"/>
                <a:gd name="T2" fmla="*/ 38 w 130"/>
                <a:gd name="T3" fmla="*/ 51 h 61"/>
                <a:gd name="T4" fmla="*/ 40 w 130"/>
                <a:gd name="T5" fmla="*/ 32 h 61"/>
                <a:gd name="T6" fmla="*/ 57 w 130"/>
                <a:gd name="T7" fmla="*/ 23 h 61"/>
                <a:gd name="T8" fmla="*/ 80 w 130"/>
                <a:gd name="T9" fmla="*/ 13 h 61"/>
                <a:gd name="T10" fmla="*/ 103 w 130"/>
                <a:gd name="T11" fmla="*/ 27 h 61"/>
                <a:gd name="T12" fmla="*/ 80 w 130"/>
                <a:gd name="T13" fmla="*/ 61 h 61"/>
                <a:gd name="T14" fmla="*/ 109 w 130"/>
                <a:gd name="T15" fmla="*/ 42 h 61"/>
                <a:gd name="T16" fmla="*/ 130 w 130"/>
                <a:gd name="T17" fmla="*/ 42 h 61"/>
                <a:gd name="T18" fmla="*/ 118 w 130"/>
                <a:gd name="T19" fmla="*/ 19 h 61"/>
                <a:gd name="T20" fmla="*/ 90 w 130"/>
                <a:gd name="T21" fmla="*/ 0 h 61"/>
                <a:gd name="T22" fmla="*/ 55 w 130"/>
                <a:gd name="T23" fmla="*/ 2 h 61"/>
                <a:gd name="T24" fmla="*/ 25 w 130"/>
                <a:gd name="T25" fmla="*/ 10 h 61"/>
                <a:gd name="T26" fmla="*/ 0 w 130"/>
                <a:gd name="T27" fmla="*/ 17 h 61"/>
                <a:gd name="T28" fmla="*/ 4 w 130"/>
                <a:gd name="T29" fmla="*/ 27 h 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0"/>
                <a:gd name="T46" fmla="*/ 0 h 61"/>
                <a:gd name="T47" fmla="*/ 130 w 130"/>
                <a:gd name="T48" fmla="*/ 61 h 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0" h="61">
                  <a:moveTo>
                    <a:pt x="4" y="27"/>
                  </a:moveTo>
                  <a:lnTo>
                    <a:pt x="38" y="51"/>
                  </a:lnTo>
                  <a:lnTo>
                    <a:pt x="40" y="32"/>
                  </a:lnTo>
                  <a:lnTo>
                    <a:pt x="57" y="23"/>
                  </a:lnTo>
                  <a:lnTo>
                    <a:pt x="80" y="13"/>
                  </a:lnTo>
                  <a:lnTo>
                    <a:pt x="103" y="27"/>
                  </a:lnTo>
                  <a:lnTo>
                    <a:pt x="80" y="61"/>
                  </a:lnTo>
                  <a:lnTo>
                    <a:pt x="109" y="42"/>
                  </a:lnTo>
                  <a:lnTo>
                    <a:pt x="130" y="42"/>
                  </a:lnTo>
                  <a:lnTo>
                    <a:pt x="118" y="19"/>
                  </a:lnTo>
                  <a:lnTo>
                    <a:pt x="90" y="0"/>
                  </a:lnTo>
                  <a:lnTo>
                    <a:pt x="55" y="2"/>
                  </a:lnTo>
                  <a:lnTo>
                    <a:pt x="25" y="10"/>
                  </a:lnTo>
                  <a:lnTo>
                    <a:pt x="0" y="1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6" name="任意多边形 322595"/>
            <p:cNvSpPr>
              <a:spLocks noChangeArrowheads="1"/>
            </p:cNvSpPr>
            <p:nvPr/>
          </p:nvSpPr>
          <p:spPr bwMode="auto">
            <a:xfrm>
              <a:off x="4456" y="2411"/>
              <a:ext cx="42" cy="74"/>
            </a:xfrm>
            <a:custGeom>
              <a:avLst/>
              <a:gdLst>
                <a:gd name="T0" fmla="*/ 51 w 83"/>
                <a:gd name="T1" fmla="*/ 20 h 148"/>
                <a:gd name="T2" fmla="*/ 83 w 83"/>
                <a:gd name="T3" fmla="*/ 47 h 148"/>
                <a:gd name="T4" fmla="*/ 62 w 83"/>
                <a:gd name="T5" fmla="*/ 41 h 148"/>
                <a:gd name="T6" fmla="*/ 83 w 83"/>
                <a:gd name="T7" fmla="*/ 62 h 148"/>
                <a:gd name="T8" fmla="*/ 64 w 83"/>
                <a:gd name="T9" fmla="*/ 53 h 148"/>
                <a:gd name="T10" fmla="*/ 79 w 83"/>
                <a:gd name="T11" fmla="*/ 74 h 148"/>
                <a:gd name="T12" fmla="*/ 60 w 83"/>
                <a:gd name="T13" fmla="*/ 70 h 148"/>
                <a:gd name="T14" fmla="*/ 68 w 83"/>
                <a:gd name="T15" fmla="*/ 89 h 148"/>
                <a:gd name="T16" fmla="*/ 55 w 83"/>
                <a:gd name="T17" fmla="*/ 81 h 148"/>
                <a:gd name="T18" fmla="*/ 60 w 83"/>
                <a:gd name="T19" fmla="*/ 100 h 148"/>
                <a:gd name="T20" fmla="*/ 47 w 83"/>
                <a:gd name="T21" fmla="*/ 100 h 148"/>
                <a:gd name="T22" fmla="*/ 45 w 83"/>
                <a:gd name="T23" fmla="*/ 116 h 148"/>
                <a:gd name="T24" fmla="*/ 34 w 83"/>
                <a:gd name="T25" fmla="*/ 114 h 148"/>
                <a:gd name="T26" fmla="*/ 30 w 83"/>
                <a:gd name="T27" fmla="*/ 131 h 148"/>
                <a:gd name="T28" fmla="*/ 15 w 83"/>
                <a:gd name="T29" fmla="*/ 148 h 148"/>
                <a:gd name="T30" fmla="*/ 15 w 83"/>
                <a:gd name="T31" fmla="*/ 129 h 148"/>
                <a:gd name="T32" fmla="*/ 0 w 83"/>
                <a:gd name="T33" fmla="*/ 142 h 148"/>
                <a:gd name="T34" fmla="*/ 9 w 83"/>
                <a:gd name="T35" fmla="*/ 116 h 148"/>
                <a:gd name="T36" fmla="*/ 19 w 83"/>
                <a:gd name="T37" fmla="*/ 91 h 148"/>
                <a:gd name="T38" fmla="*/ 19 w 83"/>
                <a:gd name="T39" fmla="*/ 114 h 148"/>
                <a:gd name="T40" fmla="*/ 26 w 83"/>
                <a:gd name="T41" fmla="*/ 83 h 148"/>
                <a:gd name="T42" fmla="*/ 32 w 83"/>
                <a:gd name="T43" fmla="*/ 100 h 148"/>
                <a:gd name="T44" fmla="*/ 38 w 83"/>
                <a:gd name="T45" fmla="*/ 58 h 148"/>
                <a:gd name="T46" fmla="*/ 43 w 83"/>
                <a:gd name="T47" fmla="*/ 79 h 148"/>
                <a:gd name="T48" fmla="*/ 51 w 83"/>
                <a:gd name="T49" fmla="*/ 47 h 148"/>
                <a:gd name="T50" fmla="*/ 28 w 83"/>
                <a:gd name="T51" fmla="*/ 0 h 148"/>
                <a:gd name="T52" fmla="*/ 51 w 83"/>
                <a:gd name="T53" fmla="*/ 20 h 1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3"/>
                <a:gd name="T82" fmla="*/ 0 h 148"/>
                <a:gd name="T83" fmla="*/ 83 w 83"/>
                <a:gd name="T84" fmla="*/ 148 h 1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3" h="148">
                  <a:moveTo>
                    <a:pt x="51" y="20"/>
                  </a:moveTo>
                  <a:lnTo>
                    <a:pt x="83" y="47"/>
                  </a:lnTo>
                  <a:lnTo>
                    <a:pt x="62" y="41"/>
                  </a:lnTo>
                  <a:lnTo>
                    <a:pt x="83" y="62"/>
                  </a:lnTo>
                  <a:lnTo>
                    <a:pt x="64" y="53"/>
                  </a:lnTo>
                  <a:lnTo>
                    <a:pt x="79" y="74"/>
                  </a:lnTo>
                  <a:lnTo>
                    <a:pt x="60" y="70"/>
                  </a:lnTo>
                  <a:lnTo>
                    <a:pt x="68" y="89"/>
                  </a:lnTo>
                  <a:lnTo>
                    <a:pt x="55" y="81"/>
                  </a:lnTo>
                  <a:lnTo>
                    <a:pt x="60" y="100"/>
                  </a:lnTo>
                  <a:lnTo>
                    <a:pt x="47" y="100"/>
                  </a:lnTo>
                  <a:lnTo>
                    <a:pt x="45" y="116"/>
                  </a:lnTo>
                  <a:lnTo>
                    <a:pt x="34" y="114"/>
                  </a:lnTo>
                  <a:lnTo>
                    <a:pt x="30" y="131"/>
                  </a:lnTo>
                  <a:lnTo>
                    <a:pt x="15" y="148"/>
                  </a:lnTo>
                  <a:lnTo>
                    <a:pt x="15" y="129"/>
                  </a:lnTo>
                  <a:lnTo>
                    <a:pt x="0" y="142"/>
                  </a:lnTo>
                  <a:lnTo>
                    <a:pt x="9" y="116"/>
                  </a:lnTo>
                  <a:lnTo>
                    <a:pt x="19" y="91"/>
                  </a:lnTo>
                  <a:lnTo>
                    <a:pt x="19" y="114"/>
                  </a:lnTo>
                  <a:lnTo>
                    <a:pt x="26" y="83"/>
                  </a:lnTo>
                  <a:lnTo>
                    <a:pt x="32" y="100"/>
                  </a:lnTo>
                  <a:lnTo>
                    <a:pt x="38" y="58"/>
                  </a:lnTo>
                  <a:lnTo>
                    <a:pt x="43" y="79"/>
                  </a:lnTo>
                  <a:lnTo>
                    <a:pt x="51" y="47"/>
                  </a:lnTo>
                  <a:lnTo>
                    <a:pt x="28" y="0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7" name="任意多边形 322596"/>
            <p:cNvSpPr>
              <a:spLocks noChangeArrowheads="1"/>
            </p:cNvSpPr>
            <p:nvPr/>
          </p:nvSpPr>
          <p:spPr bwMode="auto">
            <a:xfrm>
              <a:off x="4752" y="2210"/>
              <a:ext cx="137" cy="182"/>
            </a:xfrm>
            <a:custGeom>
              <a:avLst/>
              <a:gdLst>
                <a:gd name="T0" fmla="*/ 0 w 273"/>
                <a:gd name="T1" fmla="*/ 0 h 364"/>
                <a:gd name="T2" fmla="*/ 59 w 273"/>
                <a:gd name="T3" fmla="*/ 39 h 364"/>
                <a:gd name="T4" fmla="*/ 30 w 273"/>
                <a:gd name="T5" fmla="*/ 35 h 364"/>
                <a:gd name="T6" fmla="*/ 59 w 273"/>
                <a:gd name="T7" fmla="*/ 59 h 364"/>
                <a:gd name="T8" fmla="*/ 34 w 273"/>
                <a:gd name="T9" fmla="*/ 56 h 364"/>
                <a:gd name="T10" fmla="*/ 80 w 273"/>
                <a:gd name="T11" fmla="*/ 105 h 364"/>
                <a:gd name="T12" fmla="*/ 36 w 273"/>
                <a:gd name="T13" fmla="*/ 92 h 364"/>
                <a:gd name="T14" fmla="*/ 100 w 273"/>
                <a:gd name="T15" fmla="*/ 147 h 364"/>
                <a:gd name="T16" fmla="*/ 59 w 273"/>
                <a:gd name="T17" fmla="*/ 135 h 364"/>
                <a:gd name="T18" fmla="*/ 81 w 273"/>
                <a:gd name="T19" fmla="*/ 166 h 364"/>
                <a:gd name="T20" fmla="*/ 49 w 273"/>
                <a:gd name="T21" fmla="*/ 162 h 364"/>
                <a:gd name="T22" fmla="*/ 87 w 273"/>
                <a:gd name="T23" fmla="*/ 198 h 364"/>
                <a:gd name="T24" fmla="*/ 42 w 273"/>
                <a:gd name="T25" fmla="*/ 187 h 364"/>
                <a:gd name="T26" fmla="*/ 93 w 273"/>
                <a:gd name="T27" fmla="*/ 238 h 364"/>
                <a:gd name="T28" fmla="*/ 47 w 273"/>
                <a:gd name="T29" fmla="*/ 227 h 364"/>
                <a:gd name="T30" fmla="*/ 133 w 273"/>
                <a:gd name="T31" fmla="*/ 297 h 364"/>
                <a:gd name="T32" fmla="*/ 64 w 273"/>
                <a:gd name="T33" fmla="*/ 270 h 364"/>
                <a:gd name="T34" fmla="*/ 150 w 273"/>
                <a:gd name="T35" fmla="*/ 327 h 364"/>
                <a:gd name="T36" fmla="*/ 89 w 273"/>
                <a:gd name="T37" fmla="*/ 314 h 364"/>
                <a:gd name="T38" fmla="*/ 171 w 273"/>
                <a:gd name="T39" fmla="*/ 356 h 364"/>
                <a:gd name="T40" fmla="*/ 211 w 273"/>
                <a:gd name="T41" fmla="*/ 364 h 364"/>
                <a:gd name="T42" fmla="*/ 180 w 273"/>
                <a:gd name="T43" fmla="*/ 331 h 364"/>
                <a:gd name="T44" fmla="*/ 232 w 273"/>
                <a:gd name="T45" fmla="*/ 345 h 364"/>
                <a:gd name="T46" fmla="*/ 190 w 273"/>
                <a:gd name="T47" fmla="*/ 303 h 364"/>
                <a:gd name="T48" fmla="*/ 232 w 273"/>
                <a:gd name="T49" fmla="*/ 308 h 364"/>
                <a:gd name="T50" fmla="*/ 205 w 273"/>
                <a:gd name="T51" fmla="*/ 278 h 364"/>
                <a:gd name="T52" fmla="*/ 251 w 273"/>
                <a:gd name="T53" fmla="*/ 289 h 364"/>
                <a:gd name="T54" fmla="*/ 194 w 273"/>
                <a:gd name="T55" fmla="*/ 227 h 364"/>
                <a:gd name="T56" fmla="*/ 273 w 273"/>
                <a:gd name="T57" fmla="*/ 269 h 364"/>
                <a:gd name="T58" fmla="*/ 178 w 273"/>
                <a:gd name="T59" fmla="*/ 183 h 364"/>
                <a:gd name="T60" fmla="*/ 237 w 273"/>
                <a:gd name="T61" fmla="*/ 210 h 364"/>
                <a:gd name="T62" fmla="*/ 167 w 273"/>
                <a:gd name="T63" fmla="*/ 137 h 364"/>
                <a:gd name="T64" fmla="*/ 201 w 273"/>
                <a:gd name="T65" fmla="*/ 156 h 364"/>
                <a:gd name="T66" fmla="*/ 142 w 273"/>
                <a:gd name="T67" fmla="*/ 99 h 364"/>
                <a:gd name="T68" fmla="*/ 205 w 273"/>
                <a:gd name="T69" fmla="*/ 113 h 364"/>
                <a:gd name="T70" fmla="*/ 95 w 273"/>
                <a:gd name="T71" fmla="*/ 56 h 364"/>
                <a:gd name="T72" fmla="*/ 159 w 273"/>
                <a:gd name="T73" fmla="*/ 73 h 364"/>
                <a:gd name="T74" fmla="*/ 78 w 273"/>
                <a:gd name="T75" fmla="*/ 27 h 364"/>
                <a:gd name="T76" fmla="*/ 0 w 273"/>
                <a:gd name="T77" fmla="*/ 0 h 3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3"/>
                <a:gd name="T118" fmla="*/ 0 h 364"/>
                <a:gd name="T119" fmla="*/ 273 w 273"/>
                <a:gd name="T120" fmla="*/ 364 h 3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3" h="364">
                  <a:moveTo>
                    <a:pt x="0" y="0"/>
                  </a:moveTo>
                  <a:lnTo>
                    <a:pt x="59" y="39"/>
                  </a:lnTo>
                  <a:lnTo>
                    <a:pt x="30" y="35"/>
                  </a:lnTo>
                  <a:lnTo>
                    <a:pt x="59" y="59"/>
                  </a:lnTo>
                  <a:lnTo>
                    <a:pt x="34" y="56"/>
                  </a:lnTo>
                  <a:lnTo>
                    <a:pt x="80" y="105"/>
                  </a:lnTo>
                  <a:lnTo>
                    <a:pt x="36" y="92"/>
                  </a:lnTo>
                  <a:lnTo>
                    <a:pt x="100" y="147"/>
                  </a:lnTo>
                  <a:lnTo>
                    <a:pt x="59" y="135"/>
                  </a:lnTo>
                  <a:lnTo>
                    <a:pt x="81" y="166"/>
                  </a:lnTo>
                  <a:lnTo>
                    <a:pt x="49" y="162"/>
                  </a:lnTo>
                  <a:lnTo>
                    <a:pt x="87" y="198"/>
                  </a:lnTo>
                  <a:lnTo>
                    <a:pt x="42" y="187"/>
                  </a:lnTo>
                  <a:lnTo>
                    <a:pt x="93" y="238"/>
                  </a:lnTo>
                  <a:lnTo>
                    <a:pt x="47" y="227"/>
                  </a:lnTo>
                  <a:lnTo>
                    <a:pt x="133" y="297"/>
                  </a:lnTo>
                  <a:lnTo>
                    <a:pt x="64" y="270"/>
                  </a:lnTo>
                  <a:lnTo>
                    <a:pt x="150" y="327"/>
                  </a:lnTo>
                  <a:lnTo>
                    <a:pt x="89" y="314"/>
                  </a:lnTo>
                  <a:lnTo>
                    <a:pt x="171" y="356"/>
                  </a:lnTo>
                  <a:lnTo>
                    <a:pt x="211" y="364"/>
                  </a:lnTo>
                  <a:lnTo>
                    <a:pt x="180" y="331"/>
                  </a:lnTo>
                  <a:lnTo>
                    <a:pt x="232" y="345"/>
                  </a:lnTo>
                  <a:lnTo>
                    <a:pt x="190" y="303"/>
                  </a:lnTo>
                  <a:lnTo>
                    <a:pt x="232" y="308"/>
                  </a:lnTo>
                  <a:lnTo>
                    <a:pt x="205" y="278"/>
                  </a:lnTo>
                  <a:lnTo>
                    <a:pt x="251" y="289"/>
                  </a:lnTo>
                  <a:lnTo>
                    <a:pt x="194" y="227"/>
                  </a:lnTo>
                  <a:lnTo>
                    <a:pt x="273" y="269"/>
                  </a:lnTo>
                  <a:lnTo>
                    <a:pt x="178" y="183"/>
                  </a:lnTo>
                  <a:lnTo>
                    <a:pt x="237" y="210"/>
                  </a:lnTo>
                  <a:lnTo>
                    <a:pt x="167" y="137"/>
                  </a:lnTo>
                  <a:lnTo>
                    <a:pt x="201" y="156"/>
                  </a:lnTo>
                  <a:lnTo>
                    <a:pt x="142" y="99"/>
                  </a:lnTo>
                  <a:lnTo>
                    <a:pt x="205" y="113"/>
                  </a:lnTo>
                  <a:lnTo>
                    <a:pt x="95" y="56"/>
                  </a:lnTo>
                  <a:lnTo>
                    <a:pt x="159" y="73"/>
                  </a:lnTo>
                  <a:lnTo>
                    <a:pt x="78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8" name="任意多边形 322597"/>
            <p:cNvSpPr>
              <a:spLocks noChangeArrowheads="1"/>
            </p:cNvSpPr>
            <p:nvPr/>
          </p:nvSpPr>
          <p:spPr bwMode="auto">
            <a:xfrm>
              <a:off x="4811" y="2278"/>
              <a:ext cx="261" cy="175"/>
            </a:xfrm>
            <a:custGeom>
              <a:avLst/>
              <a:gdLst>
                <a:gd name="T0" fmla="*/ 55 w 521"/>
                <a:gd name="T1" fmla="*/ 291 h 350"/>
                <a:gd name="T2" fmla="*/ 5 w 521"/>
                <a:gd name="T3" fmla="*/ 289 h 350"/>
                <a:gd name="T4" fmla="*/ 0 w 521"/>
                <a:gd name="T5" fmla="*/ 310 h 350"/>
                <a:gd name="T6" fmla="*/ 70 w 521"/>
                <a:gd name="T7" fmla="*/ 325 h 350"/>
                <a:gd name="T8" fmla="*/ 106 w 521"/>
                <a:gd name="T9" fmla="*/ 312 h 350"/>
                <a:gd name="T10" fmla="*/ 167 w 521"/>
                <a:gd name="T11" fmla="*/ 312 h 350"/>
                <a:gd name="T12" fmla="*/ 216 w 521"/>
                <a:gd name="T13" fmla="*/ 301 h 350"/>
                <a:gd name="T14" fmla="*/ 247 w 521"/>
                <a:gd name="T15" fmla="*/ 280 h 350"/>
                <a:gd name="T16" fmla="*/ 317 w 521"/>
                <a:gd name="T17" fmla="*/ 270 h 350"/>
                <a:gd name="T18" fmla="*/ 315 w 521"/>
                <a:gd name="T19" fmla="*/ 249 h 350"/>
                <a:gd name="T20" fmla="*/ 319 w 521"/>
                <a:gd name="T21" fmla="*/ 221 h 350"/>
                <a:gd name="T22" fmla="*/ 365 w 521"/>
                <a:gd name="T23" fmla="*/ 202 h 350"/>
                <a:gd name="T24" fmla="*/ 397 w 521"/>
                <a:gd name="T25" fmla="*/ 185 h 350"/>
                <a:gd name="T26" fmla="*/ 422 w 521"/>
                <a:gd name="T27" fmla="*/ 164 h 350"/>
                <a:gd name="T28" fmla="*/ 460 w 521"/>
                <a:gd name="T29" fmla="*/ 143 h 350"/>
                <a:gd name="T30" fmla="*/ 471 w 521"/>
                <a:gd name="T31" fmla="*/ 103 h 350"/>
                <a:gd name="T32" fmla="*/ 443 w 521"/>
                <a:gd name="T33" fmla="*/ 75 h 350"/>
                <a:gd name="T34" fmla="*/ 420 w 521"/>
                <a:gd name="T35" fmla="*/ 57 h 350"/>
                <a:gd name="T36" fmla="*/ 285 w 521"/>
                <a:gd name="T37" fmla="*/ 0 h 350"/>
                <a:gd name="T38" fmla="*/ 243 w 521"/>
                <a:gd name="T39" fmla="*/ 8 h 350"/>
                <a:gd name="T40" fmla="*/ 262 w 521"/>
                <a:gd name="T41" fmla="*/ 37 h 350"/>
                <a:gd name="T42" fmla="*/ 260 w 521"/>
                <a:gd name="T43" fmla="*/ 56 h 350"/>
                <a:gd name="T44" fmla="*/ 252 w 521"/>
                <a:gd name="T45" fmla="*/ 75 h 350"/>
                <a:gd name="T46" fmla="*/ 264 w 521"/>
                <a:gd name="T47" fmla="*/ 95 h 350"/>
                <a:gd name="T48" fmla="*/ 249 w 521"/>
                <a:gd name="T49" fmla="*/ 107 h 350"/>
                <a:gd name="T50" fmla="*/ 258 w 521"/>
                <a:gd name="T51" fmla="*/ 128 h 350"/>
                <a:gd name="T52" fmla="*/ 228 w 521"/>
                <a:gd name="T53" fmla="*/ 139 h 350"/>
                <a:gd name="T54" fmla="*/ 190 w 521"/>
                <a:gd name="T55" fmla="*/ 156 h 350"/>
                <a:gd name="T56" fmla="*/ 186 w 521"/>
                <a:gd name="T57" fmla="*/ 183 h 350"/>
                <a:gd name="T58" fmla="*/ 195 w 521"/>
                <a:gd name="T59" fmla="*/ 210 h 350"/>
                <a:gd name="T60" fmla="*/ 203 w 521"/>
                <a:gd name="T61" fmla="*/ 232 h 350"/>
                <a:gd name="T62" fmla="*/ 173 w 521"/>
                <a:gd name="T63" fmla="*/ 246 h 350"/>
                <a:gd name="T64" fmla="*/ 142 w 521"/>
                <a:gd name="T65" fmla="*/ 255 h 350"/>
                <a:gd name="T66" fmla="*/ 74 w 521"/>
                <a:gd name="T67" fmla="*/ 265 h 3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1"/>
                <a:gd name="T103" fmla="*/ 0 h 350"/>
                <a:gd name="T104" fmla="*/ 521 w 521"/>
                <a:gd name="T105" fmla="*/ 350 h 3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1" h="350">
                  <a:moveTo>
                    <a:pt x="131" y="297"/>
                  </a:moveTo>
                  <a:lnTo>
                    <a:pt x="55" y="291"/>
                  </a:lnTo>
                  <a:lnTo>
                    <a:pt x="83" y="308"/>
                  </a:lnTo>
                  <a:lnTo>
                    <a:pt x="5" y="289"/>
                  </a:lnTo>
                  <a:lnTo>
                    <a:pt x="49" y="314"/>
                  </a:lnTo>
                  <a:lnTo>
                    <a:pt x="0" y="310"/>
                  </a:lnTo>
                  <a:lnTo>
                    <a:pt x="91" y="350"/>
                  </a:lnTo>
                  <a:lnTo>
                    <a:pt x="70" y="325"/>
                  </a:lnTo>
                  <a:lnTo>
                    <a:pt x="154" y="348"/>
                  </a:lnTo>
                  <a:lnTo>
                    <a:pt x="106" y="312"/>
                  </a:lnTo>
                  <a:lnTo>
                    <a:pt x="199" y="339"/>
                  </a:lnTo>
                  <a:lnTo>
                    <a:pt x="167" y="312"/>
                  </a:lnTo>
                  <a:lnTo>
                    <a:pt x="252" y="324"/>
                  </a:lnTo>
                  <a:lnTo>
                    <a:pt x="216" y="301"/>
                  </a:lnTo>
                  <a:lnTo>
                    <a:pt x="298" y="303"/>
                  </a:lnTo>
                  <a:lnTo>
                    <a:pt x="247" y="280"/>
                  </a:lnTo>
                  <a:lnTo>
                    <a:pt x="349" y="284"/>
                  </a:lnTo>
                  <a:lnTo>
                    <a:pt x="317" y="270"/>
                  </a:lnTo>
                  <a:lnTo>
                    <a:pt x="378" y="270"/>
                  </a:lnTo>
                  <a:lnTo>
                    <a:pt x="315" y="249"/>
                  </a:lnTo>
                  <a:lnTo>
                    <a:pt x="372" y="251"/>
                  </a:lnTo>
                  <a:lnTo>
                    <a:pt x="319" y="221"/>
                  </a:lnTo>
                  <a:lnTo>
                    <a:pt x="393" y="221"/>
                  </a:lnTo>
                  <a:lnTo>
                    <a:pt x="365" y="202"/>
                  </a:lnTo>
                  <a:lnTo>
                    <a:pt x="444" y="198"/>
                  </a:lnTo>
                  <a:lnTo>
                    <a:pt x="397" y="185"/>
                  </a:lnTo>
                  <a:lnTo>
                    <a:pt x="452" y="183"/>
                  </a:lnTo>
                  <a:lnTo>
                    <a:pt x="422" y="164"/>
                  </a:lnTo>
                  <a:lnTo>
                    <a:pt x="521" y="154"/>
                  </a:lnTo>
                  <a:lnTo>
                    <a:pt x="460" y="143"/>
                  </a:lnTo>
                  <a:lnTo>
                    <a:pt x="517" y="141"/>
                  </a:lnTo>
                  <a:lnTo>
                    <a:pt x="471" y="103"/>
                  </a:lnTo>
                  <a:lnTo>
                    <a:pt x="513" y="113"/>
                  </a:lnTo>
                  <a:lnTo>
                    <a:pt x="443" y="75"/>
                  </a:lnTo>
                  <a:lnTo>
                    <a:pt x="357" y="48"/>
                  </a:lnTo>
                  <a:lnTo>
                    <a:pt x="420" y="57"/>
                  </a:lnTo>
                  <a:lnTo>
                    <a:pt x="323" y="21"/>
                  </a:lnTo>
                  <a:lnTo>
                    <a:pt x="285" y="0"/>
                  </a:lnTo>
                  <a:lnTo>
                    <a:pt x="323" y="35"/>
                  </a:lnTo>
                  <a:lnTo>
                    <a:pt x="243" y="8"/>
                  </a:lnTo>
                  <a:lnTo>
                    <a:pt x="311" y="48"/>
                  </a:lnTo>
                  <a:lnTo>
                    <a:pt x="262" y="37"/>
                  </a:lnTo>
                  <a:lnTo>
                    <a:pt x="327" y="65"/>
                  </a:lnTo>
                  <a:lnTo>
                    <a:pt x="260" y="56"/>
                  </a:lnTo>
                  <a:lnTo>
                    <a:pt x="325" y="90"/>
                  </a:lnTo>
                  <a:lnTo>
                    <a:pt x="252" y="75"/>
                  </a:lnTo>
                  <a:lnTo>
                    <a:pt x="309" y="103"/>
                  </a:lnTo>
                  <a:lnTo>
                    <a:pt x="264" y="95"/>
                  </a:lnTo>
                  <a:lnTo>
                    <a:pt x="294" y="116"/>
                  </a:lnTo>
                  <a:lnTo>
                    <a:pt x="249" y="107"/>
                  </a:lnTo>
                  <a:lnTo>
                    <a:pt x="287" y="134"/>
                  </a:lnTo>
                  <a:lnTo>
                    <a:pt x="258" y="128"/>
                  </a:lnTo>
                  <a:lnTo>
                    <a:pt x="279" y="151"/>
                  </a:lnTo>
                  <a:lnTo>
                    <a:pt x="228" y="139"/>
                  </a:lnTo>
                  <a:lnTo>
                    <a:pt x="271" y="170"/>
                  </a:lnTo>
                  <a:lnTo>
                    <a:pt x="190" y="156"/>
                  </a:lnTo>
                  <a:lnTo>
                    <a:pt x="228" y="183"/>
                  </a:lnTo>
                  <a:lnTo>
                    <a:pt x="186" y="183"/>
                  </a:lnTo>
                  <a:lnTo>
                    <a:pt x="264" y="211"/>
                  </a:lnTo>
                  <a:lnTo>
                    <a:pt x="195" y="210"/>
                  </a:lnTo>
                  <a:lnTo>
                    <a:pt x="258" y="230"/>
                  </a:lnTo>
                  <a:lnTo>
                    <a:pt x="203" y="232"/>
                  </a:lnTo>
                  <a:lnTo>
                    <a:pt x="241" y="244"/>
                  </a:lnTo>
                  <a:lnTo>
                    <a:pt x="173" y="246"/>
                  </a:lnTo>
                  <a:lnTo>
                    <a:pt x="209" y="259"/>
                  </a:lnTo>
                  <a:lnTo>
                    <a:pt x="142" y="255"/>
                  </a:lnTo>
                  <a:lnTo>
                    <a:pt x="173" y="270"/>
                  </a:lnTo>
                  <a:lnTo>
                    <a:pt x="74" y="265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19" name="任意多边形 322598"/>
            <p:cNvSpPr>
              <a:spLocks noChangeArrowheads="1"/>
            </p:cNvSpPr>
            <p:nvPr/>
          </p:nvSpPr>
          <p:spPr bwMode="auto">
            <a:xfrm>
              <a:off x="5025" y="2294"/>
              <a:ext cx="326" cy="165"/>
            </a:xfrm>
            <a:custGeom>
              <a:avLst/>
              <a:gdLst>
                <a:gd name="T0" fmla="*/ 54 w 652"/>
                <a:gd name="T1" fmla="*/ 70 h 331"/>
                <a:gd name="T2" fmla="*/ 103 w 652"/>
                <a:gd name="T3" fmla="*/ 70 h 331"/>
                <a:gd name="T4" fmla="*/ 92 w 652"/>
                <a:gd name="T5" fmla="*/ 57 h 331"/>
                <a:gd name="T6" fmla="*/ 143 w 652"/>
                <a:gd name="T7" fmla="*/ 66 h 331"/>
                <a:gd name="T8" fmla="*/ 126 w 652"/>
                <a:gd name="T9" fmla="*/ 55 h 331"/>
                <a:gd name="T10" fmla="*/ 164 w 652"/>
                <a:gd name="T11" fmla="*/ 57 h 331"/>
                <a:gd name="T12" fmla="*/ 147 w 652"/>
                <a:gd name="T13" fmla="*/ 40 h 331"/>
                <a:gd name="T14" fmla="*/ 185 w 652"/>
                <a:gd name="T15" fmla="*/ 40 h 331"/>
                <a:gd name="T16" fmla="*/ 175 w 652"/>
                <a:gd name="T17" fmla="*/ 28 h 331"/>
                <a:gd name="T18" fmla="*/ 213 w 652"/>
                <a:gd name="T19" fmla="*/ 28 h 331"/>
                <a:gd name="T20" fmla="*/ 263 w 652"/>
                <a:gd name="T21" fmla="*/ 24 h 331"/>
                <a:gd name="T22" fmla="*/ 318 w 652"/>
                <a:gd name="T23" fmla="*/ 30 h 331"/>
                <a:gd name="T24" fmla="*/ 381 w 652"/>
                <a:gd name="T25" fmla="*/ 74 h 331"/>
                <a:gd name="T26" fmla="*/ 459 w 652"/>
                <a:gd name="T27" fmla="*/ 150 h 331"/>
                <a:gd name="T28" fmla="*/ 514 w 652"/>
                <a:gd name="T29" fmla="*/ 215 h 331"/>
                <a:gd name="T30" fmla="*/ 576 w 652"/>
                <a:gd name="T31" fmla="*/ 300 h 331"/>
                <a:gd name="T32" fmla="*/ 595 w 652"/>
                <a:gd name="T33" fmla="*/ 315 h 331"/>
                <a:gd name="T34" fmla="*/ 624 w 652"/>
                <a:gd name="T35" fmla="*/ 317 h 331"/>
                <a:gd name="T36" fmla="*/ 652 w 652"/>
                <a:gd name="T37" fmla="*/ 331 h 331"/>
                <a:gd name="T38" fmla="*/ 630 w 652"/>
                <a:gd name="T39" fmla="*/ 310 h 331"/>
                <a:gd name="T40" fmla="*/ 597 w 652"/>
                <a:gd name="T41" fmla="*/ 294 h 331"/>
                <a:gd name="T42" fmla="*/ 624 w 652"/>
                <a:gd name="T43" fmla="*/ 291 h 331"/>
                <a:gd name="T44" fmla="*/ 578 w 652"/>
                <a:gd name="T45" fmla="*/ 270 h 331"/>
                <a:gd name="T46" fmla="*/ 514 w 652"/>
                <a:gd name="T47" fmla="*/ 201 h 331"/>
                <a:gd name="T48" fmla="*/ 426 w 652"/>
                <a:gd name="T49" fmla="*/ 95 h 331"/>
                <a:gd name="T50" fmla="*/ 373 w 652"/>
                <a:gd name="T51" fmla="*/ 49 h 331"/>
                <a:gd name="T52" fmla="*/ 314 w 652"/>
                <a:gd name="T53" fmla="*/ 17 h 331"/>
                <a:gd name="T54" fmla="*/ 257 w 652"/>
                <a:gd name="T55" fmla="*/ 0 h 331"/>
                <a:gd name="T56" fmla="*/ 209 w 652"/>
                <a:gd name="T57" fmla="*/ 0 h 331"/>
                <a:gd name="T58" fmla="*/ 130 w 652"/>
                <a:gd name="T59" fmla="*/ 21 h 331"/>
                <a:gd name="T60" fmla="*/ 55 w 652"/>
                <a:gd name="T61" fmla="*/ 49 h 331"/>
                <a:gd name="T62" fmla="*/ 0 w 652"/>
                <a:gd name="T63" fmla="*/ 47 h 331"/>
                <a:gd name="T64" fmla="*/ 54 w 652"/>
                <a:gd name="T65" fmla="*/ 70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2"/>
                <a:gd name="T100" fmla="*/ 0 h 331"/>
                <a:gd name="T101" fmla="*/ 652 w 652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2" h="331">
                  <a:moveTo>
                    <a:pt x="54" y="70"/>
                  </a:moveTo>
                  <a:lnTo>
                    <a:pt x="103" y="70"/>
                  </a:lnTo>
                  <a:lnTo>
                    <a:pt x="92" y="57"/>
                  </a:lnTo>
                  <a:lnTo>
                    <a:pt x="143" y="66"/>
                  </a:lnTo>
                  <a:lnTo>
                    <a:pt x="126" y="55"/>
                  </a:lnTo>
                  <a:lnTo>
                    <a:pt x="164" y="57"/>
                  </a:lnTo>
                  <a:lnTo>
                    <a:pt x="147" y="40"/>
                  </a:lnTo>
                  <a:lnTo>
                    <a:pt x="185" y="40"/>
                  </a:lnTo>
                  <a:lnTo>
                    <a:pt x="175" y="28"/>
                  </a:lnTo>
                  <a:lnTo>
                    <a:pt x="213" y="28"/>
                  </a:lnTo>
                  <a:lnTo>
                    <a:pt x="263" y="24"/>
                  </a:lnTo>
                  <a:lnTo>
                    <a:pt x="318" y="30"/>
                  </a:lnTo>
                  <a:lnTo>
                    <a:pt x="381" y="74"/>
                  </a:lnTo>
                  <a:lnTo>
                    <a:pt x="459" y="150"/>
                  </a:lnTo>
                  <a:lnTo>
                    <a:pt x="514" y="215"/>
                  </a:lnTo>
                  <a:lnTo>
                    <a:pt x="576" y="300"/>
                  </a:lnTo>
                  <a:lnTo>
                    <a:pt x="595" y="315"/>
                  </a:lnTo>
                  <a:lnTo>
                    <a:pt x="624" y="317"/>
                  </a:lnTo>
                  <a:lnTo>
                    <a:pt x="652" y="331"/>
                  </a:lnTo>
                  <a:lnTo>
                    <a:pt x="630" y="310"/>
                  </a:lnTo>
                  <a:lnTo>
                    <a:pt x="597" y="294"/>
                  </a:lnTo>
                  <a:lnTo>
                    <a:pt x="624" y="291"/>
                  </a:lnTo>
                  <a:lnTo>
                    <a:pt x="578" y="270"/>
                  </a:lnTo>
                  <a:lnTo>
                    <a:pt x="514" y="201"/>
                  </a:lnTo>
                  <a:lnTo>
                    <a:pt x="426" y="95"/>
                  </a:lnTo>
                  <a:lnTo>
                    <a:pt x="373" y="49"/>
                  </a:lnTo>
                  <a:lnTo>
                    <a:pt x="314" y="17"/>
                  </a:lnTo>
                  <a:lnTo>
                    <a:pt x="257" y="0"/>
                  </a:lnTo>
                  <a:lnTo>
                    <a:pt x="209" y="0"/>
                  </a:lnTo>
                  <a:lnTo>
                    <a:pt x="130" y="21"/>
                  </a:lnTo>
                  <a:lnTo>
                    <a:pt x="55" y="49"/>
                  </a:lnTo>
                  <a:lnTo>
                    <a:pt x="0" y="47"/>
                  </a:lnTo>
                  <a:lnTo>
                    <a:pt x="54" y="7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0" name="任意多边形 322599"/>
            <p:cNvSpPr>
              <a:spLocks noChangeArrowheads="1"/>
            </p:cNvSpPr>
            <p:nvPr/>
          </p:nvSpPr>
          <p:spPr bwMode="auto">
            <a:xfrm>
              <a:off x="4646" y="2040"/>
              <a:ext cx="148" cy="338"/>
            </a:xfrm>
            <a:custGeom>
              <a:avLst/>
              <a:gdLst>
                <a:gd name="T0" fmla="*/ 62 w 296"/>
                <a:gd name="T1" fmla="*/ 211 h 677"/>
                <a:gd name="T2" fmla="*/ 15 w 296"/>
                <a:gd name="T3" fmla="*/ 244 h 677"/>
                <a:gd name="T4" fmla="*/ 49 w 296"/>
                <a:gd name="T5" fmla="*/ 242 h 677"/>
                <a:gd name="T6" fmla="*/ 11 w 296"/>
                <a:gd name="T7" fmla="*/ 266 h 677"/>
                <a:gd name="T8" fmla="*/ 36 w 296"/>
                <a:gd name="T9" fmla="*/ 263 h 677"/>
                <a:gd name="T10" fmla="*/ 13 w 296"/>
                <a:gd name="T11" fmla="*/ 287 h 677"/>
                <a:gd name="T12" fmla="*/ 36 w 296"/>
                <a:gd name="T13" fmla="*/ 280 h 677"/>
                <a:gd name="T14" fmla="*/ 7 w 296"/>
                <a:gd name="T15" fmla="*/ 306 h 677"/>
                <a:gd name="T16" fmla="*/ 45 w 296"/>
                <a:gd name="T17" fmla="*/ 293 h 677"/>
                <a:gd name="T18" fmla="*/ 15 w 296"/>
                <a:gd name="T19" fmla="*/ 342 h 677"/>
                <a:gd name="T20" fmla="*/ 49 w 296"/>
                <a:gd name="T21" fmla="*/ 339 h 677"/>
                <a:gd name="T22" fmla="*/ 24 w 296"/>
                <a:gd name="T23" fmla="*/ 361 h 677"/>
                <a:gd name="T24" fmla="*/ 66 w 296"/>
                <a:gd name="T25" fmla="*/ 382 h 677"/>
                <a:gd name="T26" fmla="*/ 19 w 296"/>
                <a:gd name="T27" fmla="*/ 384 h 677"/>
                <a:gd name="T28" fmla="*/ 13 w 296"/>
                <a:gd name="T29" fmla="*/ 403 h 677"/>
                <a:gd name="T30" fmla="*/ 30 w 296"/>
                <a:gd name="T31" fmla="*/ 411 h 677"/>
                <a:gd name="T32" fmla="*/ 9 w 296"/>
                <a:gd name="T33" fmla="*/ 424 h 677"/>
                <a:gd name="T34" fmla="*/ 5 w 296"/>
                <a:gd name="T35" fmla="*/ 561 h 677"/>
                <a:gd name="T36" fmla="*/ 23 w 296"/>
                <a:gd name="T37" fmla="*/ 614 h 677"/>
                <a:gd name="T38" fmla="*/ 0 w 296"/>
                <a:gd name="T39" fmla="*/ 588 h 677"/>
                <a:gd name="T40" fmla="*/ 19 w 296"/>
                <a:gd name="T41" fmla="*/ 648 h 677"/>
                <a:gd name="T42" fmla="*/ 64 w 296"/>
                <a:gd name="T43" fmla="*/ 677 h 677"/>
                <a:gd name="T44" fmla="*/ 32 w 296"/>
                <a:gd name="T45" fmla="*/ 628 h 677"/>
                <a:gd name="T46" fmla="*/ 74 w 296"/>
                <a:gd name="T47" fmla="*/ 641 h 677"/>
                <a:gd name="T48" fmla="*/ 42 w 296"/>
                <a:gd name="T49" fmla="*/ 601 h 677"/>
                <a:gd name="T50" fmla="*/ 66 w 296"/>
                <a:gd name="T51" fmla="*/ 612 h 677"/>
                <a:gd name="T52" fmla="*/ 55 w 296"/>
                <a:gd name="T53" fmla="*/ 584 h 677"/>
                <a:gd name="T54" fmla="*/ 95 w 296"/>
                <a:gd name="T55" fmla="*/ 626 h 677"/>
                <a:gd name="T56" fmla="*/ 74 w 296"/>
                <a:gd name="T57" fmla="*/ 586 h 677"/>
                <a:gd name="T58" fmla="*/ 101 w 296"/>
                <a:gd name="T59" fmla="*/ 609 h 677"/>
                <a:gd name="T60" fmla="*/ 85 w 296"/>
                <a:gd name="T61" fmla="*/ 570 h 677"/>
                <a:gd name="T62" fmla="*/ 110 w 296"/>
                <a:gd name="T63" fmla="*/ 595 h 677"/>
                <a:gd name="T64" fmla="*/ 80 w 296"/>
                <a:gd name="T65" fmla="*/ 525 h 677"/>
                <a:gd name="T66" fmla="*/ 116 w 296"/>
                <a:gd name="T67" fmla="*/ 555 h 677"/>
                <a:gd name="T68" fmla="*/ 76 w 296"/>
                <a:gd name="T69" fmla="*/ 483 h 677"/>
                <a:gd name="T70" fmla="*/ 99 w 296"/>
                <a:gd name="T71" fmla="*/ 502 h 677"/>
                <a:gd name="T72" fmla="*/ 62 w 296"/>
                <a:gd name="T73" fmla="*/ 439 h 677"/>
                <a:gd name="T74" fmla="*/ 87 w 296"/>
                <a:gd name="T75" fmla="*/ 456 h 677"/>
                <a:gd name="T76" fmla="*/ 66 w 296"/>
                <a:gd name="T77" fmla="*/ 403 h 677"/>
                <a:gd name="T78" fmla="*/ 95 w 296"/>
                <a:gd name="T79" fmla="*/ 403 h 677"/>
                <a:gd name="T80" fmla="*/ 57 w 296"/>
                <a:gd name="T81" fmla="*/ 356 h 677"/>
                <a:gd name="T82" fmla="*/ 89 w 296"/>
                <a:gd name="T83" fmla="*/ 346 h 677"/>
                <a:gd name="T84" fmla="*/ 57 w 296"/>
                <a:gd name="T85" fmla="*/ 323 h 677"/>
                <a:gd name="T86" fmla="*/ 93 w 296"/>
                <a:gd name="T87" fmla="*/ 316 h 677"/>
                <a:gd name="T88" fmla="*/ 62 w 296"/>
                <a:gd name="T89" fmla="*/ 308 h 677"/>
                <a:gd name="T90" fmla="*/ 106 w 296"/>
                <a:gd name="T91" fmla="*/ 289 h 677"/>
                <a:gd name="T92" fmla="*/ 80 w 296"/>
                <a:gd name="T93" fmla="*/ 289 h 677"/>
                <a:gd name="T94" fmla="*/ 108 w 296"/>
                <a:gd name="T95" fmla="*/ 270 h 677"/>
                <a:gd name="T96" fmla="*/ 78 w 296"/>
                <a:gd name="T97" fmla="*/ 268 h 677"/>
                <a:gd name="T98" fmla="*/ 110 w 296"/>
                <a:gd name="T99" fmla="*/ 259 h 677"/>
                <a:gd name="T100" fmla="*/ 91 w 296"/>
                <a:gd name="T101" fmla="*/ 249 h 677"/>
                <a:gd name="T102" fmla="*/ 114 w 296"/>
                <a:gd name="T103" fmla="*/ 232 h 677"/>
                <a:gd name="T104" fmla="*/ 80 w 296"/>
                <a:gd name="T105" fmla="*/ 232 h 677"/>
                <a:gd name="T106" fmla="*/ 120 w 296"/>
                <a:gd name="T107" fmla="*/ 209 h 677"/>
                <a:gd name="T108" fmla="*/ 95 w 296"/>
                <a:gd name="T109" fmla="*/ 211 h 677"/>
                <a:gd name="T110" fmla="*/ 169 w 296"/>
                <a:gd name="T111" fmla="*/ 150 h 677"/>
                <a:gd name="T112" fmla="*/ 296 w 296"/>
                <a:gd name="T113" fmla="*/ 0 h 677"/>
                <a:gd name="T114" fmla="*/ 228 w 296"/>
                <a:gd name="T115" fmla="*/ 48 h 677"/>
                <a:gd name="T116" fmla="*/ 173 w 296"/>
                <a:gd name="T117" fmla="*/ 107 h 677"/>
                <a:gd name="T118" fmla="*/ 95 w 296"/>
                <a:gd name="T119" fmla="*/ 179 h 677"/>
                <a:gd name="T120" fmla="*/ 62 w 296"/>
                <a:gd name="T121" fmla="*/ 211 h 6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6"/>
                <a:gd name="T184" fmla="*/ 0 h 677"/>
                <a:gd name="T185" fmla="*/ 296 w 296"/>
                <a:gd name="T186" fmla="*/ 677 h 6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6" h="677">
                  <a:moveTo>
                    <a:pt x="62" y="211"/>
                  </a:moveTo>
                  <a:lnTo>
                    <a:pt x="15" y="244"/>
                  </a:lnTo>
                  <a:lnTo>
                    <a:pt x="49" y="242"/>
                  </a:lnTo>
                  <a:lnTo>
                    <a:pt x="11" y="266"/>
                  </a:lnTo>
                  <a:lnTo>
                    <a:pt x="36" y="263"/>
                  </a:lnTo>
                  <a:lnTo>
                    <a:pt x="13" y="287"/>
                  </a:lnTo>
                  <a:lnTo>
                    <a:pt x="36" y="280"/>
                  </a:lnTo>
                  <a:lnTo>
                    <a:pt x="7" y="306"/>
                  </a:lnTo>
                  <a:lnTo>
                    <a:pt x="45" y="293"/>
                  </a:lnTo>
                  <a:lnTo>
                    <a:pt x="15" y="342"/>
                  </a:lnTo>
                  <a:lnTo>
                    <a:pt x="49" y="339"/>
                  </a:lnTo>
                  <a:lnTo>
                    <a:pt x="24" y="361"/>
                  </a:lnTo>
                  <a:lnTo>
                    <a:pt x="66" y="382"/>
                  </a:lnTo>
                  <a:lnTo>
                    <a:pt x="19" y="384"/>
                  </a:lnTo>
                  <a:lnTo>
                    <a:pt x="13" y="403"/>
                  </a:lnTo>
                  <a:lnTo>
                    <a:pt x="30" y="411"/>
                  </a:lnTo>
                  <a:lnTo>
                    <a:pt x="9" y="424"/>
                  </a:lnTo>
                  <a:lnTo>
                    <a:pt x="5" y="561"/>
                  </a:lnTo>
                  <a:lnTo>
                    <a:pt x="23" y="614"/>
                  </a:lnTo>
                  <a:lnTo>
                    <a:pt x="0" y="588"/>
                  </a:lnTo>
                  <a:lnTo>
                    <a:pt x="19" y="648"/>
                  </a:lnTo>
                  <a:lnTo>
                    <a:pt x="64" y="677"/>
                  </a:lnTo>
                  <a:lnTo>
                    <a:pt x="32" y="628"/>
                  </a:lnTo>
                  <a:lnTo>
                    <a:pt x="74" y="641"/>
                  </a:lnTo>
                  <a:lnTo>
                    <a:pt x="42" y="601"/>
                  </a:lnTo>
                  <a:lnTo>
                    <a:pt x="66" y="612"/>
                  </a:lnTo>
                  <a:lnTo>
                    <a:pt x="55" y="584"/>
                  </a:lnTo>
                  <a:lnTo>
                    <a:pt x="95" y="626"/>
                  </a:lnTo>
                  <a:lnTo>
                    <a:pt x="74" y="586"/>
                  </a:lnTo>
                  <a:lnTo>
                    <a:pt x="101" y="609"/>
                  </a:lnTo>
                  <a:lnTo>
                    <a:pt x="85" y="570"/>
                  </a:lnTo>
                  <a:lnTo>
                    <a:pt x="110" y="595"/>
                  </a:lnTo>
                  <a:lnTo>
                    <a:pt x="80" y="525"/>
                  </a:lnTo>
                  <a:lnTo>
                    <a:pt x="116" y="555"/>
                  </a:lnTo>
                  <a:lnTo>
                    <a:pt x="76" y="483"/>
                  </a:lnTo>
                  <a:lnTo>
                    <a:pt x="99" y="502"/>
                  </a:lnTo>
                  <a:lnTo>
                    <a:pt x="62" y="439"/>
                  </a:lnTo>
                  <a:lnTo>
                    <a:pt x="87" y="456"/>
                  </a:lnTo>
                  <a:lnTo>
                    <a:pt x="66" y="403"/>
                  </a:lnTo>
                  <a:lnTo>
                    <a:pt x="95" y="403"/>
                  </a:lnTo>
                  <a:lnTo>
                    <a:pt x="57" y="356"/>
                  </a:lnTo>
                  <a:lnTo>
                    <a:pt x="89" y="346"/>
                  </a:lnTo>
                  <a:lnTo>
                    <a:pt x="57" y="323"/>
                  </a:lnTo>
                  <a:lnTo>
                    <a:pt x="93" y="316"/>
                  </a:lnTo>
                  <a:lnTo>
                    <a:pt x="62" y="308"/>
                  </a:lnTo>
                  <a:lnTo>
                    <a:pt x="106" y="289"/>
                  </a:lnTo>
                  <a:lnTo>
                    <a:pt x="80" y="289"/>
                  </a:lnTo>
                  <a:lnTo>
                    <a:pt x="108" y="270"/>
                  </a:lnTo>
                  <a:lnTo>
                    <a:pt x="78" y="268"/>
                  </a:lnTo>
                  <a:lnTo>
                    <a:pt x="110" y="259"/>
                  </a:lnTo>
                  <a:lnTo>
                    <a:pt x="91" y="249"/>
                  </a:lnTo>
                  <a:lnTo>
                    <a:pt x="114" y="232"/>
                  </a:lnTo>
                  <a:lnTo>
                    <a:pt x="80" y="232"/>
                  </a:lnTo>
                  <a:lnTo>
                    <a:pt x="120" y="209"/>
                  </a:lnTo>
                  <a:lnTo>
                    <a:pt x="95" y="211"/>
                  </a:lnTo>
                  <a:lnTo>
                    <a:pt x="169" y="150"/>
                  </a:lnTo>
                  <a:lnTo>
                    <a:pt x="296" y="0"/>
                  </a:lnTo>
                  <a:lnTo>
                    <a:pt x="228" y="48"/>
                  </a:lnTo>
                  <a:lnTo>
                    <a:pt x="173" y="107"/>
                  </a:lnTo>
                  <a:lnTo>
                    <a:pt x="95" y="179"/>
                  </a:lnTo>
                  <a:lnTo>
                    <a:pt x="62" y="211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1" name="任意多边形 322600"/>
            <p:cNvSpPr>
              <a:spLocks noChangeArrowheads="1"/>
            </p:cNvSpPr>
            <p:nvPr/>
          </p:nvSpPr>
          <p:spPr bwMode="auto">
            <a:xfrm>
              <a:off x="4730" y="1893"/>
              <a:ext cx="108" cy="217"/>
            </a:xfrm>
            <a:custGeom>
              <a:avLst/>
              <a:gdLst>
                <a:gd name="T0" fmla="*/ 160 w 217"/>
                <a:gd name="T1" fmla="*/ 213 h 435"/>
                <a:gd name="T2" fmla="*/ 177 w 217"/>
                <a:gd name="T3" fmla="*/ 148 h 435"/>
                <a:gd name="T4" fmla="*/ 145 w 217"/>
                <a:gd name="T5" fmla="*/ 0 h 435"/>
                <a:gd name="T6" fmla="*/ 196 w 217"/>
                <a:gd name="T7" fmla="*/ 142 h 435"/>
                <a:gd name="T8" fmla="*/ 198 w 217"/>
                <a:gd name="T9" fmla="*/ 106 h 435"/>
                <a:gd name="T10" fmla="*/ 217 w 217"/>
                <a:gd name="T11" fmla="*/ 167 h 435"/>
                <a:gd name="T12" fmla="*/ 198 w 217"/>
                <a:gd name="T13" fmla="*/ 155 h 435"/>
                <a:gd name="T14" fmla="*/ 183 w 217"/>
                <a:gd name="T15" fmla="*/ 218 h 435"/>
                <a:gd name="T16" fmla="*/ 0 w 217"/>
                <a:gd name="T17" fmla="*/ 435 h 435"/>
                <a:gd name="T18" fmla="*/ 160 w 217"/>
                <a:gd name="T19" fmla="*/ 213 h 4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7"/>
                <a:gd name="T31" fmla="*/ 0 h 435"/>
                <a:gd name="T32" fmla="*/ 217 w 217"/>
                <a:gd name="T33" fmla="*/ 435 h 4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7" h="435">
                  <a:moveTo>
                    <a:pt x="160" y="213"/>
                  </a:moveTo>
                  <a:lnTo>
                    <a:pt x="177" y="148"/>
                  </a:lnTo>
                  <a:lnTo>
                    <a:pt x="145" y="0"/>
                  </a:lnTo>
                  <a:lnTo>
                    <a:pt x="196" y="142"/>
                  </a:lnTo>
                  <a:lnTo>
                    <a:pt x="198" y="106"/>
                  </a:lnTo>
                  <a:lnTo>
                    <a:pt x="217" y="167"/>
                  </a:lnTo>
                  <a:lnTo>
                    <a:pt x="198" y="155"/>
                  </a:lnTo>
                  <a:lnTo>
                    <a:pt x="183" y="218"/>
                  </a:lnTo>
                  <a:lnTo>
                    <a:pt x="0" y="435"/>
                  </a:lnTo>
                  <a:lnTo>
                    <a:pt x="160" y="21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2" name="任意多边形 322601"/>
            <p:cNvSpPr>
              <a:spLocks noChangeArrowheads="1"/>
            </p:cNvSpPr>
            <p:nvPr/>
          </p:nvSpPr>
          <p:spPr bwMode="auto">
            <a:xfrm>
              <a:off x="4651" y="2236"/>
              <a:ext cx="33" cy="104"/>
            </a:xfrm>
            <a:custGeom>
              <a:avLst/>
              <a:gdLst>
                <a:gd name="T0" fmla="*/ 23 w 67"/>
                <a:gd name="T1" fmla="*/ 11 h 207"/>
                <a:gd name="T2" fmla="*/ 33 w 67"/>
                <a:gd name="T3" fmla="*/ 28 h 207"/>
                <a:gd name="T4" fmla="*/ 12 w 67"/>
                <a:gd name="T5" fmla="*/ 45 h 207"/>
                <a:gd name="T6" fmla="*/ 12 w 67"/>
                <a:gd name="T7" fmla="*/ 85 h 207"/>
                <a:gd name="T8" fmla="*/ 19 w 67"/>
                <a:gd name="T9" fmla="*/ 144 h 207"/>
                <a:gd name="T10" fmla="*/ 0 w 67"/>
                <a:gd name="T11" fmla="*/ 121 h 207"/>
                <a:gd name="T12" fmla="*/ 25 w 67"/>
                <a:gd name="T13" fmla="*/ 207 h 207"/>
                <a:gd name="T14" fmla="*/ 29 w 67"/>
                <a:gd name="T15" fmla="*/ 171 h 207"/>
                <a:gd name="T16" fmla="*/ 55 w 67"/>
                <a:gd name="T17" fmla="*/ 196 h 207"/>
                <a:gd name="T18" fmla="*/ 40 w 67"/>
                <a:gd name="T19" fmla="*/ 146 h 207"/>
                <a:gd name="T20" fmla="*/ 59 w 67"/>
                <a:gd name="T21" fmla="*/ 167 h 207"/>
                <a:gd name="T22" fmla="*/ 42 w 67"/>
                <a:gd name="T23" fmla="*/ 104 h 207"/>
                <a:gd name="T24" fmla="*/ 67 w 67"/>
                <a:gd name="T25" fmla="*/ 129 h 207"/>
                <a:gd name="T26" fmla="*/ 38 w 67"/>
                <a:gd name="T27" fmla="*/ 49 h 207"/>
                <a:gd name="T28" fmla="*/ 65 w 67"/>
                <a:gd name="T29" fmla="*/ 85 h 207"/>
                <a:gd name="T30" fmla="*/ 48 w 67"/>
                <a:gd name="T31" fmla="*/ 26 h 207"/>
                <a:gd name="T32" fmla="*/ 29 w 67"/>
                <a:gd name="T33" fmla="*/ 0 h 207"/>
                <a:gd name="T34" fmla="*/ 23 w 67"/>
                <a:gd name="T35" fmla="*/ 11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"/>
                <a:gd name="T55" fmla="*/ 0 h 207"/>
                <a:gd name="T56" fmla="*/ 67 w 67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" h="207">
                  <a:moveTo>
                    <a:pt x="23" y="11"/>
                  </a:moveTo>
                  <a:lnTo>
                    <a:pt x="33" y="28"/>
                  </a:lnTo>
                  <a:lnTo>
                    <a:pt x="12" y="45"/>
                  </a:lnTo>
                  <a:lnTo>
                    <a:pt x="12" y="85"/>
                  </a:lnTo>
                  <a:lnTo>
                    <a:pt x="19" y="144"/>
                  </a:lnTo>
                  <a:lnTo>
                    <a:pt x="0" y="121"/>
                  </a:lnTo>
                  <a:lnTo>
                    <a:pt x="25" y="207"/>
                  </a:lnTo>
                  <a:lnTo>
                    <a:pt x="29" y="171"/>
                  </a:lnTo>
                  <a:lnTo>
                    <a:pt x="55" y="196"/>
                  </a:lnTo>
                  <a:lnTo>
                    <a:pt x="40" y="146"/>
                  </a:lnTo>
                  <a:lnTo>
                    <a:pt x="59" y="167"/>
                  </a:lnTo>
                  <a:lnTo>
                    <a:pt x="42" y="104"/>
                  </a:lnTo>
                  <a:lnTo>
                    <a:pt x="67" y="129"/>
                  </a:lnTo>
                  <a:lnTo>
                    <a:pt x="38" y="49"/>
                  </a:lnTo>
                  <a:lnTo>
                    <a:pt x="65" y="85"/>
                  </a:lnTo>
                  <a:lnTo>
                    <a:pt x="48" y="26"/>
                  </a:lnTo>
                  <a:lnTo>
                    <a:pt x="29" y="0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3" name="任意多边形 322602"/>
            <p:cNvSpPr>
              <a:spLocks noChangeArrowheads="1"/>
            </p:cNvSpPr>
            <p:nvPr/>
          </p:nvSpPr>
          <p:spPr bwMode="auto">
            <a:xfrm>
              <a:off x="4582" y="1832"/>
              <a:ext cx="118" cy="345"/>
            </a:xfrm>
            <a:custGeom>
              <a:avLst/>
              <a:gdLst>
                <a:gd name="T0" fmla="*/ 0 w 236"/>
                <a:gd name="T1" fmla="*/ 675 h 690"/>
                <a:gd name="T2" fmla="*/ 69 w 236"/>
                <a:gd name="T3" fmla="*/ 616 h 690"/>
                <a:gd name="T4" fmla="*/ 114 w 236"/>
                <a:gd name="T5" fmla="*/ 557 h 690"/>
                <a:gd name="T6" fmla="*/ 173 w 236"/>
                <a:gd name="T7" fmla="*/ 405 h 690"/>
                <a:gd name="T8" fmla="*/ 208 w 236"/>
                <a:gd name="T9" fmla="*/ 234 h 690"/>
                <a:gd name="T10" fmla="*/ 221 w 236"/>
                <a:gd name="T11" fmla="*/ 0 h 690"/>
                <a:gd name="T12" fmla="*/ 236 w 236"/>
                <a:gd name="T13" fmla="*/ 226 h 690"/>
                <a:gd name="T14" fmla="*/ 223 w 236"/>
                <a:gd name="T15" fmla="*/ 314 h 690"/>
                <a:gd name="T16" fmla="*/ 166 w 236"/>
                <a:gd name="T17" fmla="*/ 498 h 690"/>
                <a:gd name="T18" fmla="*/ 95 w 236"/>
                <a:gd name="T19" fmla="*/ 618 h 690"/>
                <a:gd name="T20" fmla="*/ 46 w 236"/>
                <a:gd name="T21" fmla="*/ 648 h 690"/>
                <a:gd name="T22" fmla="*/ 76 w 236"/>
                <a:gd name="T23" fmla="*/ 646 h 690"/>
                <a:gd name="T24" fmla="*/ 16 w 236"/>
                <a:gd name="T25" fmla="*/ 690 h 690"/>
                <a:gd name="T26" fmla="*/ 33 w 236"/>
                <a:gd name="T27" fmla="*/ 665 h 690"/>
                <a:gd name="T28" fmla="*/ 0 w 236"/>
                <a:gd name="T29" fmla="*/ 675 h 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690"/>
                <a:gd name="T47" fmla="*/ 236 w 236"/>
                <a:gd name="T48" fmla="*/ 690 h 6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690">
                  <a:moveTo>
                    <a:pt x="0" y="675"/>
                  </a:moveTo>
                  <a:lnTo>
                    <a:pt x="69" y="616"/>
                  </a:lnTo>
                  <a:lnTo>
                    <a:pt x="114" y="557"/>
                  </a:lnTo>
                  <a:lnTo>
                    <a:pt x="173" y="405"/>
                  </a:lnTo>
                  <a:lnTo>
                    <a:pt x="208" y="234"/>
                  </a:lnTo>
                  <a:lnTo>
                    <a:pt x="221" y="0"/>
                  </a:lnTo>
                  <a:lnTo>
                    <a:pt x="236" y="226"/>
                  </a:lnTo>
                  <a:lnTo>
                    <a:pt x="223" y="314"/>
                  </a:lnTo>
                  <a:lnTo>
                    <a:pt x="166" y="498"/>
                  </a:lnTo>
                  <a:lnTo>
                    <a:pt x="95" y="618"/>
                  </a:lnTo>
                  <a:lnTo>
                    <a:pt x="46" y="648"/>
                  </a:lnTo>
                  <a:lnTo>
                    <a:pt x="76" y="646"/>
                  </a:lnTo>
                  <a:lnTo>
                    <a:pt x="16" y="690"/>
                  </a:lnTo>
                  <a:lnTo>
                    <a:pt x="33" y="66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4" name="任意多边形 322603"/>
            <p:cNvSpPr>
              <a:spLocks noChangeArrowheads="1"/>
            </p:cNvSpPr>
            <p:nvPr/>
          </p:nvSpPr>
          <p:spPr bwMode="auto">
            <a:xfrm>
              <a:off x="4655" y="2113"/>
              <a:ext cx="60" cy="90"/>
            </a:xfrm>
            <a:custGeom>
              <a:avLst/>
              <a:gdLst>
                <a:gd name="T0" fmla="*/ 2 w 120"/>
                <a:gd name="T1" fmla="*/ 91 h 178"/>
                <a:gd name="T2" fmla="*/ 26 w 120"/>
                <a:gd name="T3" fmla="*/ 60 h 178"/>
                <a:gd name="T4" fmla="*/ 120 w 120"/>
                <a:gd name="T5" fmla="*/ 0 h 178"/>
                <a:gd name="T6" fmla="*/ 30 w 120"/>
                <a:gd name="T7" fmla="*/ 78 h 178"/>
                <a:gd name="T8" fmla="*/ 63 w 120"/>
                <a:gd name="T9" fmla="*/ 68 h 178"/>
                <a:gd name="T10" fmla="*/ 40 w 120"/>
                <a:gd name="T11" fmla="*/ 89 h 178"/>
                <a:gd name="T12" fmla="*/ 63 w 120"/>
                <a:gd name="T13" fmla="*/ 89 h 178"/>
                <a:gd name="T14" fmla="*/ 38 w 120"/>
                <a:gd name="T15" fmla="*/ 106 h 178"/>
                <a:gd name="T16" fmla="*/ 57 w 120"/>
                <a:gd name="T17" fmla="*/ 112 h 178"/>
                <a:gd name="T18" fmla="*/ 32 w 120"/>
                <a:gd name="T19" fmla="*/ 121 h 178"/>
                <a:gd name="T20" fmla="*/ 53 w 120"/>
                <a:gd name="T21" fmla="*/ 127 h 178"/>
                <a:gd name="T22" fmla="*/ 30 w 120"/>
                <a:gd name="T23" fmla="*/ 144 h 178"/>
                <a:gd name="T24" fmla="*/ 19 w 120"/>
                <a:gd name="T25" fmla="*/ 178 h 178"/>
                <a:gd name="T26" fmla="*/ 17 w 120"/>
                <a:gd name="T27" fmla="*/ 135 h 178"/>
                <a:gd name="T28" fmla="*/ 21 w 120"/>
                <a:gd name="T29" fmla="*/ 100 h 178"/>
                <a:gd name="T30" fmla="*/ 0 w 120"/>
                <a:gd name="T31" fmla="*/ 116 h 178"/>
                <a:gd name="T32" fmla="*/ 21 w 120"/>
                <a:gd name="T33" fmla="*/ 81 h 178"/>
                <a:gd name="T34" fmla="*/ 2 w 120"/>
                <a:gd name="T35" fmla="*/ 91 h 1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78"/>
                <a:gd name="T56" fmla="*/ 120 w 120"/>
                <a:gd name="T57" fmla="*/ 178 h 1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78">
                  <a:moveTo>
                    <a:pt x="2" y="91"/>
                  </a:moveTo>
                  <a:lnTo>
                    <a:pt x="26" y="60"/>
                  </a:lnTo>
                  <a:lnTo>
                    <a:pt x="120" y="0"/>
                  </a:lnTo>
                  <a:lnTo>
                    <a:pt x="30" y="78"/>
                  </a:lnTo>
                  <a:lnTo>
                    <a:pt x="63" y="68"/>
                  </a:lnTo>
                  <a:lnTo>
                    <a:pt x="40" y="89"/>
                  </a:lnTo>
                  <a:lnTo>
                    <a:pt x="63" y="89"/>
                  </a:lnTo>
                  <a:lnTo>
                    <a:pt x="38" y="106"/>
                  </a:lnTo>
                  <a:lnTo>
                    <a:pt x="57" y="112"/>
                  </a:lnTo>
                  <a:lnTo>
                    <a:pt x="32" y="121"/>
                  </a:lnTo>
                  <a:lnTo>
                    <a:pt x="53" y="127"/>
                  </a:lnTo>
                  <a:lnTo>
                    <a:pt x="30" y="144"/>
                  </a:lnTo>
                  <a:lnTo>
                    <a:pt x="19" y="178"/>
                  </a:lnTo>
                  <a:lnTo>
                    <a:pt x="17" y="135"/>
                  </a:lnTo>
                  <a:lnTo>
                    <a:pt x="21" y="100"/>
                  </a:lnTo>
                  <a:lnTo>
                    <a:pt x="0" y="116"/>
                  </a:lnTo>
                  <a:lnTo>
                    <a:pt x="21" y="8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5" name="任意多边形 322604"/>
            <p:cNvSpPr>
              <a:spLocks noChangeArrowheads="1"/>
            </p:cNvSpPr>
            <p:nvPr/>
          </p:nvSpPr>
          <p:spPr bwMode="auto">
            <a:xfrm>
              <a:off x="4653" y="2041"/>
              <a:ext cx="462" cy="536"/>
            </a:xfrm>
            <a:custGeom>
              <a:avLst/>
              <a:gdLst>
                <a:gd name="T0" fmla="*/ 418 w 926"/>
                <a:gd name="T1" fmla="*/ 283 h 1072"/>
                <a:gd name="T2" fmla="*/ 806 w 926"/>
                <a:gd name="T3" fmla="*/ 546 h 1072"/>
                <a:gd name="T4" fmla="*/ 709 w 926"/>
                <a:gd name="T5" fmla="*/ 519 h 1072"/>
                <a:gd name="T6" fmla="*/ 723 w 926"/>
                <a:gd name="T7" fmla="*/ 491 h 1072"/>
                <a:gd name="T8" fmla="*/ 567 w 926"/>
                <a:gd name="T9" fmla="*/ 435 h 1072"/>
                <a:gd name="T10" fmla="*/ 586 w 926"/>
                <a:gd name="T11" fmla="*/ 411 h 1072"/>
                <a:gd name="T12" fmla="*/ 517 w 926"/>
                <a:gd name="T13" fmla="*/ 437 h 1072"/>
                <a:gd name="T14" fmla="*/ 563 w 926"/>
                <a:gd name="T15" fmla="*/ 494 h 1072"/>
                <a:gd name="T16" fmla="*/ 538 w 926"/>
                <a:gd name="T17" fmla="*/ 519 h 1072"/>
                <a:gd name="T18" fmla="*/ 550 w 926"/>
                <a:gd name="T19" fmla="*/ 559 h 1072"/>
                <a:gd name="T20" fmla="*/ 468 w 926"/>
                <a:gd name="T21" fmla="*/ 462 h 1072"/>
                <a:gd name="T22" fmla="*/ 325 w 926"/>
                <a:gd name="T23" fmla="*/ 361 h 1072"/>
                <a:gd name="T24" fmla="*/ 223 w 926"/>
                <a:gd name="T25" fmla="*/ 319 h 1072"/>
                <a:gd name="T26" fmla="*/ 196 w 926"/>
                <a:gd name="T27" fmla="*/ 325 h 1072"/>
                <a:gd name="T28" fmla="*/ 171 w 926"/>
                <a:gd name="T29" fmla="*/ 344 h 1072"/>
                <a:gd name="T30" fmla="*/ 242 w 926"/>
                <a:gd name="T31" fmla="*/ 443 h 1072"/>
                <a:gd name="T32" fmla="*/ 217 w 926"/>
                <a:gd name="T33" fmla="*/ 462 h 1072"/>
                <a:gd name="T34" fmla="*/ 232 w 926"/>
                <a:gd name="T35" fmla="*/ 538 h 1072"/>
                <a:gd name="T36" fmla="*/ 207 w 926"/>
                <a:gd name="T37" fmla="*/ 549 h 1072"/>
                <a:gd name="T38" fmla="*/ 242 w 926"/>
                <a:gd name="T39" fmla="*/ 629 h 1072"/>
                <a:gd name="T40" fmla="*/ 215 w 926"/>
                <a:gd name="T41" fmla="*/ 658 h 1072"/>
                <a:gd name="T42" fmla="*/ 319 w 926"/>
                <a:gd name="T43" fmla="*/ 736 h 1072"/>
                <a:gd name="T44" fmla="*/ 261 w 926"/>
                <a:gd name="T45" fmla="*/ 743 h 1072"/>
                <a:gd name="T46" fmla="*/ 331 w 926"/>
                <a:gd name="T47" fmla="*/ 819 h 1072"/>
                <a:gd name="T48" fmla="*/ 261 w 926"/>
                <a:gd name="T49" fmla="*/ 842 h 1072"/>
                <a:gd name="T50" fmla="*/ 352 w 926"/>
                <a:gd name="T51" fmla="*/ 861 h 1072"/>
                <a:gd name="T52" fmla="*/ 458 w 926"/>
                <a:gd name="T53" fmla="*/ 867 h 1072"/>
                <a:gd name="T54" fmla="*/ 479 w 926"/>
                <a:gd name="T55" fmla="*/ 831 h 1072"/>
                <a:gd name="T56" fmla="*/ 612 w 926"/>
                <a:gd name="T57" fmla="*/ 816 h 1072"/>
                <a:gd name="T58" fmla="*/ 652 w 926"/>
                <a:gd name="T59" fmla="*/ 779 h 1072"/>
                <a:gd name="T60" fmla="*/ 747 w 926"/>
                <a:gd name="T61" fmla="*/ 766 h 1072"/>
                <a:gd name="T62" fmla="*/ 743 w 926"/>
                <a:gd name="T63" fmla="*/ 730 h 1072"/>
                <a:gd name="T64" fmla="*/ 812 w 926"/>
                <a:gd name="T65" fmla="*/ 696 h 1072"/>
                <a:gd name="T66" fmla="*/ 804 w 926"/>
                <a:gd name="T67" fmla="*/ 652 h 1072"/>
                <a:gd name="T68" fmla="*/ 903 w 926"/>
                <a:gd name="T69" fmla="*/ 627 h 1072"/>
                <a:gd name="T70" fmla="*/ 875 w 926"/>
                <a:gd name="T71" fmla="*/ 711 h 1072"/>
                <a:gd name="T72" fmla="*/ 863 w 926"/>
                <a:gd name="T73" fmla="*/ 947 h 1072"/>
                <a:gd name="T74" fmla="*/ 578 w 926"/>
                <a:gd name="T75" fmla="*/ 1036 h 1072"/>
                <a:gd name="T76" fmla="*/ 333 w 926"/>
                <a:gd name="T77" fmla="*/ 1004 h 1072"/>
                <a:gd name="T78" fmla="*/ 82 w 926"/>
                <a:gd name="T79" fmla="*/ 857 h 1072"/>
                <a:gd name="T80" fmla="*/ 55 w 926"/>
                <a:gd name="T81" fmla="*/ 772 h 1072"/>
                <a:gd name="T82" fmla="*/ 108 w 926"/>
                <a:gd name="T83" fmla="*/ 776 h 1072"/>
                <a:gd name="T84" fmla="*/ 69 w 926"/>
                <a:gd name="T85" fmla="*/ 705 h 1072"/>
                <a:gd name="T86" fmla="*/ 93 w 926"/>
                <a:gd name="T87" fmla="*/ 675 h 1072"/>
                <a:gd name="T88" fmla="*/ 55 w 926"/>
                <a:gd name="T89" fmla="*/ 612 h 1072"/>
                <a:gd name="T90" fmla="*/ 118 w 926"/>
                <a:gd name="T91" fmla="*/ 612 h 1072"/>
                <a:gd name="T92" fmla="*/ 86 w 926"/>
                <a:gd name="T93" fmla="*/ 555 h 1072"/>
                <a:gd name="T94" fmla="*/ 108 w 926"/>
                <a:gd name="T95" fmla="*/ 532 h 1072"/>
                <a:gd name="T96" fmla="*/ 86 w 926"/>
                <a:gd name="T97" fmla="*/ 462 h 1072"/>
                <a:gd name="T98" fmla="*/ 108 w 926"/>
                <a:gd name="T99" fmla="*/ 435 h 1072"/>
                <a:gd name="T100" fmla="*/ 86 w 926"/>
                <a:gd name="T101" fmla="*/ 390 h 1072"/>
                <a:gd name="T102" fmla="*/ 116 w 926"/>
                <a:gd name="T103" fmla="*/ 316 h 1072"/>
                <a:gd name="T104" fmla="*/ 422 w 926"/>
                <a:gd name="T105" fmla="*/ 80 h 10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26"/>
                <a:gd name="T160" fmla="*/ 0 h 1072"/>
                <a:gd name="T161" fmla="*/ 926 w 926"/>
                <a:gd name="T162" fmla="*/ 1072 h 10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26" h="1072">
                  <a:moveTo>
                    <a:pt x="422" y="80"/>
                  </a:moveTo>
                  <a:lnTo>
                    <a:pt x="276" y="247"/>
                  </a:lnTo>
                  <a:lnTo>
                    <a:pt x="418" y="283"/>
                  </a:lnTo>
                  <a:lnTo>
                    <a:pt x="662" y="407"/>
                  </a:lnTo>
                  <a:lnTo>
                    <a:pt x="867" y="508"/>
                  </a:lnTo>
                  <a:lnTo>
                    <a:pt x="806" y="546"/>
                  </a:lnTo>
                  <a:lnTo>
                    <a:pt x="743" y="536"/>
                  </a:lnTo>
                  <a:lnTo>
                    <a:pt x="780" y="527"/>
                  </a:lnTo>
                  <a:lnTo>
                    <a:pt x="709" y="519"/>
                  </a:lnTo>
                  <a:lnTo>
                    <a:pt x="743" y="513"/>
                  </a:lnTo>
                  <a:lnTo>
                    <a:pt x="664" y="491"/>
                  </a:lnTo>
                  <a:lnTo>
                    <a:pt x="723" y="491"/>
                  </a:lnTo>
                  <a:lnTo>
                    <a:pt x="627" y="462"/>
                  </a:lnTo>
                  <a:lnTo>
                    <a:pt x="686" y="464"/>
                  </a:lnTo>
                  <a:lnTo>
                    <a:pt x="567" y="435"/>
                  </a:lnTo>
                  <a:lnTo>
                    <a:pt x="631" y="432"/>
                  </a:lnTo>
                  <a:lnTo>
                    <a:pt x="538" y="411"/>
                  </a:lnTo>
                  <a:lnTo>
                    <a:pt x="586" y="411"/>
                  </a:lnTo>
                  <a:lnTo>
                    <a:pt x="496" y="390"/>
                  </a:lnTo>
                  <a:lnTo>
                    <a:pt x="576" y="453"/>
                  </a:lnTo>
                  <a:lnTo>
                    <a:pt x="517" y="437"/>
                  </a:lnTo>
                  <a:lnTo>
                    <a:pt x="578" y="475"/>
                  </a:lnTo>
                  <a:lnTo>
                    <a:pt x="517" y="462"/>
                  </a:lnTo>
                  <a:lnTo>
                    <a:pt x="563" y="494"/>
                  </a:lnTo>
                  <a:lnTo>
                    <a:pt x="519" y="487"/>
                  </a:lnTo>
                  <a:lnTo>
                    <a:pt x="569" y="521"/>
                  </a:lnTo>
                  <a:lnTo>
                    <a:pt x="538" y="519"/>
                  </a:lnTo>
                  <a:lnTo>
                    <a:pt x="555" y="544"/>
                  </a:lnTo>
                  <a:lnTo>
                    <a:pt x="525" y="538"/>
                  </a:lnTo>
                  <a:lnTo>
                    <a:pt x="550" y="559"/>
                  </a:lnTo>
                  <a:lnTo>
                    <a:pt x="527" y="555"/>
                  </a:lnTo>
                  <a:lnTo>
                    <a:pt x="496" y="508"/>
                  </a:lnTo>
                  <a:lnTo>
                    <a:pt x="468" y="462"/>
                  </a:lnTo>
                  <a:lnTo>
                    <a:pt x="367" y="401"/>
                  </a:lnTo>
                  <a:lnTo>
                    <a:pt x="416" y="403"/>
                  </a:lnTo>
                  <a:lnTo>
                    <a:pt x="325" y="361"/>
                  </a:lnTo>
                  <a:lnTo>
                    <a:pt x="371" y="365"/>
                  </a:lnTo>
                  <a:lnTo>
                    <a:pt x="300" y="340"/>
                  </a:lnTo>
                  <a:lnTo>
                    <a:pt x="223" y="319"/>
                  </a:lnTo>
                  <a:lnTo>
                    <a:pt x="266" y="308"/>
                  </a:lnTo>
                  <a:lnTo>
                    <a:pt x="177" y="300"/>
                  </a:lnTo>
                  <a:lnTo>
                    <a:pt x="196" y="325"/>
                  </a:lnTo>
                  <a:lnTo>
                    <a:pt x="171" y="319"/>
                  </a:lnTo>
                  <a:lnTo>
                    <a:pt x="207" y="367"/>
                  </a:lnTo>
                  <a:lnTo>
                    <a:pt x="171" y="344"/>
                  </a:lnTo>
                  <a:lnTo>
                    <a:pt x="230" y="413"/>
                  </a:lnTo>
                  <a:lnTo>
                    <a:pt x="190" y="390"/>
                  </a:lnTo>
                  <a:lnTo>
                    <a:pt x="242" y="443"/>
                  </a:lnTo>
                  <a:lnTo>
                    <a:pt x="213" y="430"/>
                  </a:lnTo>
                  <a:lnTo>
                    <a:pt x="242" y="477"/>
                  </a:lnTo>
                  <a:lnTo>
                    <a:pt x="217" y="462"/>
                  </a:lnTo>
                  <a:lnTo>
                    <a:pt x="240" y="508"/>
                  </a:lnTo>
                  <a:lnTo>
                    <a:pt x="211" y="487"/>
                  </a:lnTo>
                  <a:lnTo>
                    <a:pt x="232" y="538"/>
                  </a:lnTo>
                  <a:lnTo>
                    <a:pt x="200" y="511"/>
                  </a:lnTo>
                  <a:lnTo>
                    <a:pt x="232" y="567"/>
                  </a:lnTo>
                  <a:lnTo>
                    <a:pt x="207" y="549"/>
                  </a:lnTo>
                  <a:lnTo>
                    <a:pt x="236" y="588"/>
                  </a:lnTo>
                  <a:lnTo>
                    <a:pt x="219" y="580"/>
                  </a:lnTo>
                  <a:lnTo>
                    <a:pt x="242" y="629"/>
                  </a:lnTo>
                  <a:lnTo>
                    <a:pt x="217" y="610"/>
                  </a:lnTo>
                  <a:lnTo>
                    <a:pt x="274" y="677"/>
                  </a:lnTo>
                  <a:lnTo>
                    <a:pt x="215" y="658"/>
                  </a:lnTo>
                  <a:lnTo>
                    <a:pt x="299" y="715"/>
                  </a:lnTo>
                  <a:lnTo>
                    <a:pt x="268" y="717"/>
                  </a:lnTo>
                  <a:lnTo>
                    <a:pt x="319" y="736"/>
                  </a:lnTo>
                  <a:lnTo>
                    <a:pt x="367" y="743"/>
                  </a:lnTo>
                  <a:lnTo>
                    <a:pt x="304" y="749"/>
                  </a:lnTo>
                  <a:lnTo>
                    <a:pt x="261" y="743"/>
                  </a:lnTo>
                  <a:lnTo>
                    <a:pt x="304" y="766"/>
                  </a:lnTo>
                  <a:lnTo>
                    <a:pt x="264" y="766"/>
                  </a:lnTo>
                  <a:lnTo>
                    <a:pt x="331" y="819"/>
                  </a:lnTo>
                  <a:lnTo>
                    <a:pt x="285" y="821"/>
                  </a:lnTo>
                  <a:lnTo>
                    <a:pt x="321" y="844"/>
                  </a:lnTo>
                  <a:lnTo>
                    <a:pt x="261" y="842"/>
                  </a:lnTo>
                  <a:lnTo>
                    <a:pt x="312" y="863"/>
                  </a:lnTo>
                  <a:lnTo>
                    <a:pt x="363" y="884"/>
                  </a:lnTo>
                  <a:lnTo>
                    <a:pt x="352" y="861"/>
                  </a:lnTo>
                  <a:lnTo>
                    <a:pt x="409" y="873"/>
                  </a:lnTo>
                  <a:lnTo>
                    <a:pt x="386" y="850"/>
                  </a:lnTo>
                  <a:lnTo>
                    <a:pt x="458" y="867"/>
                  </a:lnTo>
                  <a:lnTo>
                    <a:pt x="445" y="848"/>
                  </a:lnTo>
                  <a:lnTo>
                    <a:pt x="502" y="850"/>
                  </a:lnTo>
                  <a:lnTo>
                    <a:pt x="479" y="831"/>
                  </a:lnTo>
                  <a:lnTo>
                    <a:pt x="584" y="837"/>
                  </a:lnTo>
                  <a:lnTo>
                    <a:pt x="553" y="814"/>
                  </a:lnTo>
                  <a:lnTo>
                    <a:pt x="612" y="816"/>
                  </a:lnTo>
                  <a:lnTo>
                    <a:pt x="599" y="798"/>
                  </a:lnTo>
                  <a:lnTo>
                    <a:pt x="685" y="800"/>
                  </a:lnTo>
                  <a:lnTo>
                    <a:pt x="652" y="779"/>
                  </a:lnTo>
                  <a:lnTo>
                    <a:pt x="709" y="779"/>
                  </a:lnTo>
                  <a:lnTo>
                    <a:pt x="688" y="764"/>
                  </a:lnTo>
                  <a:lnTo>
                    <a:pt x="747" y="766"/>
                  </a:lnTo>
                  <a:lnTo>
                    <a:pt x="721" y="751"/>
                  </a:lnTo>
                  <a:lnTo>
                    <a:pt x="780" y="747"/>
                  </a:lnTo>
                  <a:lnTo>
                    <a:pt x="743" y="730"/>
                  </a:lnTo>
                  <a:lnTo>
                    <a:pt x="787" y="724"/>
                  </a:lnTo>
                  <a:lnTo>
                    <a:pt x="761" y="702"/>
                  </a:lnTo>
                  <a:lnTo>
                    <a:pt x="812" y="696"/>
                  </a:lnTo>
                  <a:lnTo>
                    <a:pt x="781" y="675"/>
                  </a:lnTo>
                  <a:lnTo>
                    <a:pt x="829" y="671"/>
                  </a:lnTo>
                  <a:lnTo>
                    <a:pt x="804" y="652"/>
                  </a:lnTo>
                  <a:lnTo>
                    <a:pt x="856" y="646"/>
                  </a:lnTo>
                  <a:lnTo>
                    <a:pt x="839" y="624"/>
                  </a:lnTo>
                  <a:lnTo>
                    <a:pt x="903" y="627"/>
                  </a:lnTo>
                  <a:lnTo>
                    <a:pt x="859" y="610"/>
                  </a:lnTo>
                  <a:lnTo>
                    <a:pt x="926" y="616"/>
                  </a:lnTo>
                  <a:lnTo>
                    <a:pt x="875" y="711"/>
                  </a:lnTo>
                  <a:lnTo>
                    <a:pt x="819" y="814"/>
                  </a:lnTo>
                  <a:lnTo>
                    <a:pt x="791" y="861"/>
                  </a:lnTo>
                  <a:lnTo>
                    <a:pt x="863" y="947"/>
                  </a:lnTo>
                  <a:lnTo>
                    <a:pt x="793" y="943"/>
                  </a:lnTo>
                  <a:lnTo>
                    <a:pt x="781" y="958"/>
                  </a:lnTo>
                  <a:lnTo>
                    <a:pt x="578" y="1036"/>
                  </a:lnTo>
                  <a:lnTo>
                    <a:pt x="496" y="1072"/>
                  </a:lnTo>
                  <a:lnTo>
                    <a:pt x="413" y="1063"/>
                  </a:lnTo>
                  <a:lnTo>
                    <a:pt x="333" y="1004"/>
                  </a:lnTo>
                  <a:lnTo>
                    <a:pt x="133" y="970"/>
                  </a:lnTo>
                  <a:lnTo>
                    <a:pt x="67" y="886"/>
                  </a:lnTo>
                  <a:lnTo>
                    <a:pt x="82" y="857"/>
                  </a:lnTo>
                  <a:lnTo>
                    <a:pt x="0" y="770"/>
                  </a:lnTo>
                  <a:lnTo>
                    <a:pt x="72" y="795"/>
                  </a:lnTo>
                  <a:lnTo>
                    <a:pt x="55" y="772"/>
                  </a:lnTo>
                  <a:lnTo>
                    <a:pt x="107" y="791"/>
                  </a:lnTo>
                  <a:lnTo>
                    <a:pt x="72" y="762"/>
                  </a:lnTo>
                  <a:lnTo>
                    <a:pt x="108" y="776"/>
                  </a:lnTo>
                  <a:lnTo>
                    <a:pt x="70" y="738"/>
                  </a:lnTo>
                  <a:lnTo>
                    <a:pt x="112" y="747"/>
                  </a:lnTo>
                  <a:lnTo>
                    <a:pt x="69" y="705"/>
                  </a:lnTo>
                  <a:lnTo>
                    <a:pt x="118" y="713"/>
                  </a:lnTo>
                  <a:lnTo>
                    <a:pt x="42" y="665"/>
                  </a:lnTo>
                  <a:lnTo>
                    <a:pt x="93" y="675"/>
                  </a:lnTo>
                  <a:lnTo>
                    <a:pt x="19" y="610"/>
                  </a:lnTo>
                  <a:lnTo>
                    <a:pt x="69" y="633"/>
                  </a:lnTo>
                  <a:lnTo>
                    <a:pt x="55" y="612"/>
                  </a:lnTo>
                  <a:lnTo>
                    <a:pt x="118" y="631"/>
                  </a:lnTo>
                  <a:lnTo>
                    <a:pt x="93" y="608"/>
                  </a:lnTo>
                  <a:lnTo>
                    <a:pt x="118" y="612"/>
                  </a:lnTo>
                  <a:lnTo>
                    <a:pt x="99" y="584"/>
                  </a:lnTo>
                  <a:lnTo>
                    <a:pt x="129" y="591"/>
                  </a:lnTo>
                  <a:lnTo>
                    <a:pt x="86" y="555"/>
                  </a:lnTo>
                  <a:lnTo>
                    <a:pt x="116" y="559"/>
                  </a:lnTo>
                  <a:lnTo>
                    <a:pt x="84" y="523"/>
                  </a:lnTo>
                  <a:lnTo>
                    <a:pt x="108" y="532"/>
                  </a:lnTo>
                  <a:lnTo>
                    <a:pt x="80" y="487"/>
                  </a:lnTo>
                  <a:lnTo>
                    <a:pt x="103" y="498"/>
                  </a:lnTo>
                  <a:lnTo>
                    <a:pt x="86" y="462"/>
                  </a:lnTo>
                  <a:lnTo>
                    <a:pt x="110" y="466"/>
                  </a:lnTo>
                  <a:lnTo>
                    <a:pt x="72" y="432"/>
                  </a:lnTo>
                  <a:lnTo>
                    <a:pt x="108" y="435"/>
                  </a:lnTo>
                  <a:lnTo>
                    <a:pt x="84" y="413"/>
                  </a:lnTo>
                  <a:lnTo>
                    <a:pt x="118" y="413"/>
                  </a:lnTo>
                  <a:lnTo>
                    <a:pt x="86" y="390"/>
                  </a:lnTo>
                  <a:lnTo>
                    <a:pt x="21" y="356"/>
                  </a:lnTo>
                  <a:lnTo>
                    <a:pt x="88" y="359"/>
                  </a:lnTo>
                  <a:lnTo>
                    <a:pt x="116" y="316"/>
                  </a:lnTo>
                  <a:lnTo>
                    <a:pt x="156" y="230"/>
                  </a:lnTo>
                  <a:lnTo>
                    <a:pt x="430" y="0"/>
                  </a:lnTo>
                  <a:lnTo>
                    <a:pt x="422" y="8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6" name="任意多边形 322605"/>
            <p:cNvSpPr>
              <a:spLocks noChangeArrowheads="1"/>
            </p:cNvSpPr>
            <p:nvPr/>
          </p:nvSpPr>
          <p:spPr bwMode="auto">
            <a:xfrm>
              <a:off x="4782" y="2229"/>
              <a:ext cx="66" cy="145"/>
            </a:xfrm>
            <a:custGeom>
              <a:avLst/>
              <a:gdLst>
                <a:gd name="T0" fmla="*/ 5 w 133"/>
                <a:gd name="T1" fmla="*/ 38 h 288"/>
                <a:gd name="T2" fmla="*/ 66 w 133"/>
                <a:gd name="T3" fmla="*/ 106 h 288"/>
                <a:gd name="T4" fmla="*/ 28 w 133"/>
                <a:gd name="T5" fmla="*/ 83 h 288"/>
                <a:gd name="T6" fmla="*/ 60 w 133"/>
                <a:gd name="T7" fmla="*/ 121 h 288"/>
                <a:gd name="T8" fmla="*/ 30 w 133"/>
                <a:gd name="T9" fmla="*/ 119 h 288"/>
                <a:gd name="T10" fmla="*/ 64 w 133"/>
                <a:gd name="T11" fmla="*/ 153 h 288"/>
                <a:gd name="T12" fmla="*/ 43 w 133"/>
                <a:gd name="T13" fmla="*/ 144 h 288"/>
                <a:gd name="T14" fmla="*/ 81 w 133"/>
                <a:gd name="T15" fmla="*/ 195 h 288"/>
                <a:gd name="T16" fmla="*/ 49 w 133"/>
                <a:gd name="T17" fmla="*/ 174 h 288"/>
                <a:gd name="T18" fmla="*/ 78 w 133"/>
                <a:gd name="T19" fmla="*/ 218 h 288"/>
                <a:gd name="T20" fmla="*/ 55 w 133"/>
                <a:gd name="T21" fmla="*/ 209 h 288"/>
                <a:gd name="T22" fmla="*/ 116 w 133"/>
                <a:gd name="T23" fmla="*/ 288 h 288"/>
                <a:gd name="T24" fmla="*/ 97 w 133"/>
                <a:gd name="T25" fmla="*/ 233 h 288"/>
                <a:gd name="T26" fmla="*/ 123 w 133"/>
                <a:gd name="T27" fmla="*/ 264 h 288"/>
                <a:gd name="T28" fmla="*/ 100 w 133"/>
                <a:gd name="T29" fmla="*/ 209 h 288"/>
                <a:gd name="T30" fmla="*/ 133 w 133"/>
                <a:gd name="T31" fmla="*/ 231 h 288"/>
                <a:gd name="T32" fmla="*/ 97 w 133"/>
                <a:gd name="T33" fmla="*/ 178 h 288"/>
                <a:gd name="T34" fmla="*/ 133 w 133"/>
                <a:gd name="T35" fmla="*/ 193 h 288"/>
                <a:gd name="T36" fmla="*/ 79 w 133"/>
                <a:gd name="T37" fmla="*/ 138 h 288"/>
                <a:gd name="T38" fmla="*/ 118 w 133"/>
                <a:gd name="T39" fmla="*/ 157 h 288"/>
                <a:gd name="T40" fmla="*/ 79 w 133"/>
                <a:gd name="T41" fmla="*/ 108 h 288"/>
                <a:gd name="T42" fmla="*/ 114 w 133"/>
                <a:gd name="T43" fmla="*/ 127 h 288"/>
                <a:gd name="T44" fmla="*/ 81 w 133"/>
                <a:gd name="T45" fmla="*/ 85 h 288"/>
                <a:gd name="T46" fmla="*/ 43 w 133"/>
                <a:gd name="T47" fmla="*/ 43 h 288"/>
                <a:gd name="T48" fmla="*/ 79 w 133"/>
                <a:gd name="T49" fmla="*/ 60 h 288"/>
                <a:gd name="T50" fmla="*/ 0 w 133"/>
                <a:gd name="T51" fmla="*/ 0 h 288"/>
                <a:gd name="T52" fmla="*/ 41 w 133"/>
                <a:gd name="T53" fmla="*/ 60 h 288"/>
                <a:gd name="T54" fmla="*/ 5 w 133"/>
                <a:gd name="T55" fmla="*/ 38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3"/>
                <a:gd name="T85" fmla="*/ 0 h 288"/>
                <a:gd name="T86" fmla="*/ 133 w 133"/>
                <a:gd name="T87" fmla="*/ 288 h 28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3" h="288">
                  <a:moveTo>
                    <a:pt x="5" y="38"/>
                  </a:moveTo>
                  <a:lnTo>
                    <a:pt x="66" y="106"/>
                  </a:lnTo>
                  <a:lnTo>
                    <a:pt x="28" y="83"/>
                  </a:lnTo>
                  <a:lnTo>
                    <a:pt x="60" y="121"/>
                  </a:lnTo>
                  <a:lnTo>
                    <a:pt x="30" y="119"/>
                  </a:lnTo>
                  <a:lnTo>
                    <a:pt x="64" y="153"/>
                  </a:lnTo>
                  <a:lnTo>
                    <a:pt x="43" y="144"/>
                  </a:lnTo>
                  <a:lnTo>
                    <a:pt x="81" y="195"/>
                  </a:lnTo>
                  <a:lnTo>
                    <a:pt x="49" y="174"/>
                  </a:lnTo>
                  <a:lnTo>
                    <a:pt x="78" y="218"/>
                  </a:lnTo>
                  <a:lnTo>
                    <a:pt x="55" y="209"/>
                  </a:lnTo>
                  <a:lnTo>
                    <a:pt x="116" y="288"/>
                  </a:lnTo>
                  <a:lnTo>
                    <a:pt x="97" y="233"/>
                  </a:lnTo>
                  <a:lnTo>
                    <a:pt x="123" y="264"/>
                  </a:lnTo>
                  <a:lnTo>
                    <a:pt x="100" y="209"/>
                  </a:lnTo>
                  <a:lnTo>
                    <a:pt x="133" y="231"/>
                  </a:lnTo>
                  <a:lnTo>
                    <a:pt x="97" y="178"/>
                  </a:lnTo>
                  <a:lnTo>
                    <a:pt x="133" y="193"/>
                  </a:lnTo>
                  <a:lnTo>
                    <a:pt x="79" y="138"/>
                  </a:lnTo>
                  <a:lnTo>
                    <a:pt x="118" y="157"/>
                  </a:lnTo>
                  <a:lnTo>
                    <a:pt x="79" y="108"/>
                  </a:lnTo>
                  <a:lnTo>
                    <a:pt x="114" y="127"/>
                  </a:lnTo>
                  <a:lnTo>
                    <a:pt x="81" y="85"/>
                  </a:lnTo>
                  <a:lnTo>
                    <a:pt x="43" y="43"/>
                  </a:lnTo>
                  <a:lnTo>
                    <a:pt x="79" y="60"/>
                  </a:lnTo>
                  <a:lnTo>
                    <a:pt x="0" y="0"/>
                  </a:lnTo>
                  <a:lnTo>
                    <a:pt x="41" y="60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7" name="任意多边形 322606"/>
            <p:cNvSpPr>
              <a:spLocks noChangeArrowheads="1"/>
            </p:cNvSpPr>
            <p:nvPr/>
          </p:nvSpPr>
          <p:spPr bwMode="auto">
            <a:xfrm>
              <a:off x="4933" y="2295"/>
              <a:ext cx="115" cy="92"/>
            </a:xfrm>
            <a:custGeom>
              <a:avLst/>
              <a:gdLst>
                <a:gd name="T0" fmla="*/ 70 w 230"/>
                <a:gd name="T1" fmla="*/ 0 h 184"/>
                <a:gd name="T2" fmla="*/ 154 w 230"/>
                <a:gd name="T3" fmla="*/ 28 h 184"/>
                <a:gd name="T4" fmla="*/ 110 w 230"/>
                <a:gd name="T5" fmla="*/ 30 h 184"/>
                <a:gd name="T6" fmla="*/ 167 w 230"/>
                <a:gd name="T7" fmla="*/ 41 h 184"/>
                <a:gd name="T8" fmla="*/ 139 w 230"/>
                <a:gd name="T9" fmla="*/ 49 h 184"/>
                <a:gd name="T10" fmla="*/ 182 w 230"/>
                <a:gd name="T11" fmla="*/ 53 h 184"/>
                <a:gd name="T12" fmla="*/ 230 w 230"/>
                <a:gd name="T13" fmla="*/ 55 h 184"/>
                <a:gd name="T14" fmla="*/ 179 w 230"/>
                <a:gd name="T15" fmla="*/ 66 h 184"/>
                <a:gd name="T16" fmla="*/ 220 w 230"/>
                <a:gd name="T17" fmla="*/ 76 h 184"/>
                <a:gd name="T18" fmla="*/ 169 w 230"/>
                <a:gd name="T19" fmla="*/ 80 h 184"/>
                <a:gd name="T20" fmla="*/ 228 w 230"/>
                <a:gd name="T21" fmla="*/ 97 h 184"/>
                <a:gd name="T22" fmla="*/ 150 w 230"/>
                <a:gd name="T23" fmla="*/ 91 h 184"/>
                <a:gd name="T24" fmla="*/ 190 w 230"/>
                <a:gd name="T25" fmla="*/ 104 h 184"/>
                <a:gd name="T26" fmla="*/ 139 w 230"/>
                <a:gd name="T27" fmla="*/ 108 h 184"/>
                <a:gd name="T28" fmla="*/ 163 w 230"/>
                <a:gd name="T29" fmla="*/ 116 h 184"/>
                <a:gd name="T30" fmla="*/ 103 w 230"/>
                <a:gd name="T31" fmla="*/ 119 h 184"/>
                <a:gd name="T32" fmla="*/ 146 w 230"/>
                <a:gd name="T33" fmla="*/ 133 h 184"/>
                <a:gd name="T34" fmla="*/ 74 w 230"/>
                <a:gd name="T35" fmla="*/ 140 h 184"/>
                <a:gd name="T36" fmla="*/ 114 w 230"/>
                <a:gd name="T37" fmla="*/ 148 h 184"/>
                <a:gd name="T38" fmla="*/ 47 w 230"/>
                <a:gd name="T39" fmla="*/ 161 h 184"/>
                <a:gd name="T40" fmla="*/ 91 w 230"/>
                <a:gd name="T41" fmla="*/ 171 h 184"/>
                <a:gd name="T42" fmla="*/ 6 w 230"/>
                <a:gd name="T43" fmla="*/ 184 h 184"/>
                <a:gd name="T44" fmla="*/ 30 w 230"/>
                <a:gd name="T45" fmla="*/ 173 h 184"/>
                <a:gd name="T46" fmla="*/ 0 w 230"/>
                <a:gd name="T47" fmla="*/ 156 h 184"/>
                <a:gd name="T48" fmla="*/ 55 w 230"/>
                <a:gd name="T49" fmla="*/ 146 h 184"/>
                <a:gd name="T50" fmla="*/ 23 w 230"/>
                <a:gd name="T51" fmla="*/ 137 h 184"/>
                <a:gd name="T52" fmla="*/ 85 w 230"/>
                <a:gd name="T53" fmla="*/ 127 h 184"/>
                <a:gd name="T54" fmla="*/ 44 w 230"/>
                <a:gd name="T55" fmla="*/ 114 h 184"/>
                <a:gd name="T56" fmla="*/ 106 w 230"/>
                <a:gd name="T57" fmla="*/ 104 h 184"/>
                <a:gd name="T58" fmla="*/ 63 w 230"/>
                <a:gd name="T59" fmla="*/ 97 h 184"/>
                <a:gd name="T60" fmla="*/ 110 w 230"/>
                <a:gd name="T61" fmla="*/ 91 h 184"/>
                <a:gd name="T62" fmla="*/ 76 w 230"/>
                <a:gd name="T63" fmla="*/ 80 h 184"/>
                <a:gd name="T64" fmla="*/ 127 w 230"/>
                <a:gd name="T65" fmla="*/ 76 h 184"/>
                <a:gd name="T66" fmla="*/ 85 w 230"/>
                <a:gd name="T67" fmla="*/ 60 h 184"/>
                <a:gd name="T68" fmla="*/ 120 w 230"/>
                <a:gd name="T69" fmla="*/ 59 h 184"/>
                <a:gd name="T70" fmla="*/ 63 w 230"/>
                <a:gd name="T71" fmla="*/ 38 h 184"/>
                <a:gd name="T72" fmla="*/ 97 w 230"/>
                <a:gd name="T73" fmla="*/ 41 h 184"/>
                <a:gd name="T74" fmla="*/ 61 w 230"/>
                <a:gd name="T75" fmla="*/ 19 h 184"/>
                <a:gd name="T76" fmla="*/ 85 w 230"/>
                <a:gd name="T77" fmla="*/ 19 h 184"/>
                <a:gd name="T78" fmla="*/ 70 w 230"/>
                <a:gd name="T79" fmla="*/ 0 h 1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0"/>
                <a:gd name="T121" fmla="*/ 0 h 184"/>
                <a:gd name="T122" fmla="*/ 230 w 230"/>
                <a:gd name="T123" fmla="*/ 184 h 1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0" h="184">
                  <a:moveTo>
                    <a:pt x="70" y="0"/>
                  </a:moveTo>
                  <a:lnTo>
                    <a:pt x="154" y="28"/>
                  </a:lnTo>
                  <a:lnTo>
                    <a:pt x="110" y="30"/>
                  </a:lnTo>
                  <a:lnTo>
                    <a:pt x="167" y="41"/>
                  </a:lnTo>
                  <a:lnTo>
                    <a:pt x="139" y="49"/>
                  </a:lnTo>
                  <a:lnTo>
                    <a:pt x="182" y="53"/>
                  </a:lnTo>
                  <a:lnTo>
                    <a:pt x="230" y="55"/>
                  </a:lnTo>
                  <a:lnTo>
                    <a:pt x="179" y="66"/>
                  </a:lnTo>
                  <a:lnTo>
                    <a:pt x="220" y="76"/>
                  </a:lnTo>
                  <a:lnTo>
                    <a:pt x="169" y="80"/>
                  </a:lnTo>
                  <a:lnTo>
                    <a:pt x="228" y="97"/>
                  </a:lnTo>
                  <a:lnTo>
                    <a:pt x="150" y="91"/>
                  </a:lnTo>
                  <a:lnTo>
                    <a:pt x="190" y="104"/>
                  </a:lnTo>
                  <a:lnTo>
                    <a:pt x="139" y="108"/>
                  </a:lnTo>
                  <a:lnTo>
                    <a:pt x="163" y="116"/>
                  </a:lnTo>
                  <a:lnTo>
                    <a:pt x="103" y="119"/>
                  </a:lnTo>
                  <a:lnTo>
                    <a:pt x="146" y="133"/>
                  </a:lnTo>
                  <a:lnTo>
                    <a:pt x="74" y="140"/>
                  </a:lnTo>
                  <a:lnTo>
                    <a:pt x="114" y="148"/>
                  </a:lnTo>
                  <a:lnTo>
                    <a:pt x="47" y="161"/>
                  </a:lnTo>
                  <a:lnTo>
                    <a:pt x="91" y="171"/>
                  </a:lnTo>
                  <a:lnTo>
                    <a:pt x="6" y="184"/>
                  </a:lnTo>
                  <a:lnTo>
                    <a:pt x="30" y="173"/>
                  </a:lnTo>
                  <a:lnTo>
                    <a:pt x="0" y="156"/>
                  </a:lnTo>
                  <a:lnTo>
                    <a:pt x="55" y="146"/>
                  </a:lnTo>
                  <a:lnTo>
                    <a:pt x="23" y="137"/>
                  </a:lnTo>
                  <a:lnTo>
                    <a:pt x="85" y="127"/>
                  </a:lnTo>
                  <a:lnTo>
                    <a:pt x="44" y="114"/>
                  </a:lnTo>
                  <a:lnTo>
                    <a:pt x="106" y="104"/>
                  </a:lnTo>
                  <a:lnTo>
                    <a:pt x="63" y="97"/>
                  </a:lnTo>
                  <a:lnTo>
                    <a:pt x="110" y="91"/>
                  </a:lnTo>
                  <a:lnTo>
                    <a:pt x="76" y="80"/>
                  </a:lnTo>
                  <a:lnTo>
                    <a:pt x="127" y="76"/>
                  </a:lnTo>
                  <a:lnTo>
                    <a:pt x="85" y="60"/>
                  </a:lnTo>
                  <a:lnTo>
                    <a:pt x="120" y="59"/>
                  </a:lnTo>
                  <a:lnTo>
                    <a:pt x="63" y="38"/>
                  </a:lnTo>
                  <a:lnTo>
                    <a:pt x="97" y="41"/>
                  </a:lnTo>
                  <a:lnTo>
                    <a:pt x="61" y="19"/>
                  </a:lnTo>
                  <a:lnTo>
                    <a:pt x="85" y="1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8" name="任意多边形 322607"/>
            <p:cNvSpPr>
              <a:spLocks noChangeArrowheads="1"/>
            </p:cNvSpPr>
            <p:nvPr/>
          </p:nvSpPr>
          <p:spPr bwMode="auto">
            <a:xfrm>
              <a:off x="4249" y="1760"/>
              <a:ext cx="288" cy="393"/>
            </a:xfrm>
            <a:custGeom>
              <a:avLst/>
              <a:gdLst>
                <a:gd name="T0" fmla="*/ 397 w 576"/>
                <a:gd name="T1" fmla="*/ 737 h 786"/>
                <a:gd name="T2" fmla="*/ 454 w 576"/>
                <a:gd name="T3" fmla="*/ 648 h 786"/>
                <a:gd name="T4" fmla="*/ 485 w 576"/>
                <a:gd name="T5" fmla="*/ 498 h 786"/>
                <a:gd name="T6" fmla="*/ 472 w 576"/>
                <a:gd name="T7" fmla="*/ 421 h 786"/>
                <a:gd name="T8" fmla="*/ 293 w 576"/>
                <a:gd name="T9" fmla="*/ 275 h 786"/>
                <a:gd name="T10" fmla="*/ 0 w 576"/>
                <a:gd name="T11" fmla="*/ 0 h 786"/>
                <a:gd name="T12" fmla="*/ 295 w 576"/>
                <a:gd name="T13" fmla="*/ 241 h 786"/>
                <a:gd name="T14" fmla="*/ 534 w 576"/>
                <a:gd name="T15" fmla="*/ 402 h 786"/>
                <a:gd name="T16" fmla="*/ 576 w 576"/>
                <a:gd name="T17" fmla="*/ 536 h 786"/>
                <a:gd name="T18" fmla="*/ 544 w 576"/>
                <a:gd name="T19" fmla="*/ 499 h 786"/>
                <a:gd name="T20" fmla="*/ 529 w 576"/>
                <a:gd name="T21" fmla="*/ 606 h 786"/>
                <a:gd name="T22" fmla="*/ 466 w 576"/>
                <a:gd name="T23" fmla="*/ 697 h 786"/>
                <a:gd name="T24" fmla="*/ 502 w 576"/>
                <a:gd name="T25" fmla="*/ 697 h 786"/>
                <a:gd name="T26" fmla="*/ 445 w 576"/>
                <a:gd name="T27" fmla="*/ 729 h 786"/>
                <a:gd name="T28" fmla="*/ 371 w 576"/>
                <a:gd name="T29" fmla="*/ 777 h 786"/>
                <a:gd name="T30" fmla="*/ 327 w 576"/>
                <a:gd name="T31" fmla="*/ 786 h 786"/>
                <a:gd name="T32" fmla="*/ 397 w 576"/>
                <a:gd name="T33" fmla="*/ 737 h 7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6"/>
                <a:gd name="T52" fmla="*/ 0 h 786"/>
                <a:gd name="T53" fmla="*/ 576 w 576"/>
                <a:gd name="T54" fmla="*/ 786 h 7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6" h="786">
                  <a:moveTo>
                    <a:pt x="397" y="737"/>
                  </a:moveTo>
                  <a:lnTo>
                    <a:pt x="454" y="648"/>
                  </a:lnTo>
                  <a:lnTo>
                    <a:pt x="485" y="498"/>
                  </a:lnTo>
                  <a:lnTo>
                    <a:pt x="472" y="421"/>
                  </a:lnTo>
                  <a:lnTo>
                    <a:pt x="293" y="275"/>
                  </a:lnTo>
                  <a:lnTo>
                    <a:pt x="0" y="0"/>
                  </a:lnTo>
                  <a:lnTo>
                    <a:pt x="295" y="241"/>
                  </a:lnTo>
                  <a:lnTo>
                    <a:pt x="534" y="402"/>
                  </a:lnTo>
                  <a:lnTo>
                    <a:pt x="576" y="536"/>
                  </a:lnTo>
                  <a:lnTo>
                    <a:pt x="544" y="499"/>
                  </a:lnTo>
                  <a:lnTo>
                    <a:pt x="529" y="606"/>
                  </a:lnTo>
                  <a:lnTo>
                    <a:pt x="466" y="697"/>
                  </a:lnTo>
                  <a:lnTo>
                    <a:pt x="502" y="697"/>
                  </a:lnTo>
                  <a:lnTo>
                    <a:pt x="445" y="729"/>
                  </a:lnTo>
                  <a:lnTo>
                    <a:pt x="371" y="777"/>
                  </a:lnTo>
                  <a:lnTo>
                    <a:pt x="327" y="786"/>
                  </a:lnTo>
                  <a:lnTo>
                    <a:pt x="397" y="73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29" name="任意多边形 322608"/>
            <p:cNvSpPr>
              <a:spLocks noChangeArrowheads="1"/>
            </p:cNvSpPr>
            <p:nvPr/>
          </p:nvSpPr>
          <p:spPr bwMode="auto">
            <a:xfrm>
              <a:off x="4231" y="1765"/>
              <a:ext cx="200" cy="401"/>
            </a:xfrm>
            <a:custGeom>
              <a:avLst/>
              <a:gdLst>
                <a:gd name="T0" fmla="*/ 285 w 399"/>
                <a:gd name="T1" fmla="*/ 802 h 802"/>
                <a:gd name="T2" fmla="*/ 291 w 399"/>
                <a:gd name="T3" fmla="*/ 627 h 802"/>
                <a:gd name="T4" fmla="*/ 268 w 399"/>
                <a:gd name="T5" fmla="*/ 397 h 802"/>
                <a:gd name="T6" fmla="*/ 213 w 399"/>
                <a:gd name="T7" fmla="*/ 260 h 802"/>
                <a:gd name="T8" fmla="*/ 0 w 399"/>
                <a:gd name="T9" fmla="*/ 0 h 802"/>
                <a:gd name="T10" fmla="*/ 260 w 399"/>
                <a:gd name="T11" fmla="*/ 243 h 802"/>
                <a:gd name="T12" fmla="*/ 399 w 399"/>
                <a:gd name="T13" fmla="*/ 374 h 802"/>
                <a:gd name="T14" fmla="*/ 251 w 399"/>
                <a:gd name="T15" fmla="*/ 268 h 802"/>
                <a:gd name="T16" fmla="*/ 372 w 399"/>
                <a:gd name="T17" fmla="*/ 405 h 802"/>
                <a:gd name="T18" fmla="*/ 386 w 399"/>
                <a:gd name="T19" fmla="*/ 527 h 802"/>
                <a:gd name="T20" fmla="*/ 350 w 399"/>
                <a:gd name="T21" fmla="*/ 424 h 802"/>
                <a:gd name="T22" fmla="*/ 359 w 399"/>
                <a:gd name="T23" fmla="*/ 591 h 802"/>
                <a:gd name="T24" fmla="*/ 319 w 399"/>
                <a:gd name="T25" fmla="*/ 460 h 802"/>
                <a:gd name="T26" fmla="*/ 342 w 399"/>
                <a:gd name="T27" fmla="*/ 682 h 802"/>
                <a:gd name="T28" fmla="*/ 315 w 399"/>
                <a:gd name="T29" fmla="*/ 644 h 802"/>
                <a:gd name="T30" fmla="*/ 319 w 399"/>
                <a:gd name="T31" fmla="*/ 795 h 802"/>
                <a:gd name="T32" fmla="*/ 285 w 399"/>
                <a:gd name="T33" fmla="*/ 802 h 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9"/>
                <a:gd name="T52" fmla="*/ 0 h 802"/>
                <a:gd name="T53" fmla="*/ 399 w 399"/>
                <a:gd name="T54" fmla="*/ 802 h 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9" h="802">
                  <a:moveTo>
                    <a:pt x="285" y="802"/>
                  </a:moveTo>
                  <a:lnTo>
                    <a:pt x="291" y="627"/>
                  </a:lnTo>
                  <a:lnTo>
                    <a:pt x="268" y="397"/>
                  </a:lnTo>
                  <a:lnTo>
                    <a:pt x="213" y="260"/>
                  </a:lnTo>
                  <a:lnTo>
                    <a:pt x="0" y="0"/>
                  </a:lnTo>
                  <a:lnTo>
                    <a:pt x="260" y="243"/>
                  </a:lnTo>
                  <a:lnTo>
                    <a:pt x="399" y="374"/>
                  </a:lnTo>
                  <a:lnTo>
                    <a:pt x="251" y="268"/>
                  </a:lnTo>
                  <a:lnTo>
                    <a:pt x="372" y="405"/>
                  </a:lnTo>
                  <a:lnTo>
                    <a:pt x="386" y="527"/>
                  </a:lnTo>
                  <a:lnTo>
                    <a:pt x="350" y="424"/>
                  </a:lnTo>
                  <a:lnTo>
                    <a:pt x="359" y="591"/>
                  </a:lnTo>
                  <a:lnTo>
                    <a:pt x="319" y="460"/>
                  </a:lnTo>
                  <a:lnTo>
                    <a:pt x="342" y="682"/>
                  </a:lnTo>
                  <a:lnTo>
                    <a:pt x="315" y="644"/>
                  </a:lnTo>
                  <a:lnTo>
                    <a:pt x="319" y="795"/>
                  </a:lnTo>
                  <a:lnTo>
                    <a:pt x="285" y="80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0" name="任意多边形 322609"/>
            <p:cNvSpPr>
              <a:spLocks noChangeArrowheads="1"/>
            </p:cNvSpPr>
            <p:nvPr/>
          </p:nvSpPr>
          <p:spPr bwMode="auto">
            <a:xfrm>
              <a:off x="3479" y="1356"/>
              <a:ext cx="397" cy="122"/>
            </a:xfrm>
            <a:custGeom>
              <a:avLst/>
              <a:gdLst>
                <a:gd name="T0" fmla="*/ 125 w 793"/>
                <a:gd name="T1" fmla="*/ 0 h 245"/>
                <a:gd name="T2" fmla="*/ 255 w 793"/>
                <a:gd name="T3" fmla="*/ 3 h 245"/>
                <a:gd name="T4" fmla="*/ 418 w 793"/>
                <a:gd name="T5" fmla="*/ 53 h 245"/>
                <a:gd name="T6" fmla="*/ 673 w 793"/>
                <a:gd name="T7" fmla="*/ 163 h 245"/>
                <a:gd name="T8" fmla="*/ 793 w 793"/>
                <a:gd name="T9" fmla="*/ 245 h 245"/>
                <a:gd name="T10" fmla="*/ 652 w 793"/>
                <a:gd name="T11" fmla="*/ 203 h 245"/>
                <a:gd name="T12" fmla="*/ 492 w 793"/>
                <a:gd name="T13" fmla="*/ 203 h 245"/>
                <a:gd name="T14" fmla="*/ 527 w 793"/>
                <a:gd name="T15" fmla="*/ 184 h 245"/>
                <a:gd name="T16" fmla="*/ 616 w 793"/>
                <a:gd name="T17" fmla="*/ 176 h 245"/>
                <a:gd name="T18" fmla="*/ 538 w 793"/>
                <a:gd name="T19" fmla="*/ 146 h 245"/>
                <a:gd name="T20" fmla="*/ 376 w 793"/>
                <a:gd name="T21" fmla="*/ 72 h 245"/>
                <a:gd name="T22" fmla="*/ 297 w 793"/>
                <a:gd name="T23" fmla="*/ 32 h 245"/>
                <a:gd name="T24" fmla="*/ 323 w 793"/>
                <a:gd name="T25" fmla="*/ 78 h 245"/>
                <a:gd name="T26" fmla="*/ 257 w 793"/>
                <a:gd name="T27" fmla="*/ 22 h 245"/>
                <a:gd name="T28" fmla="*/ 278 w 793"/>
                <a:gd name="T29" fmla="*/ 64 h 245"/>
                <a:gd name="T30" fmla="*/ 224 w 793"/>
                <a:gd name="T31" fmla="*/ 21 h 245"/>
                <a:gd name="T32" fmla="*/ 232 w 793"/>
                <a:gd name="T33" fmla="*/ 49 h 245"/>
                <a:gd name="T34" fmla="*/ 188 w 793"/>
                <a:gd name="T35" fmla="*/ 26 h 245"/>
                <a:gd name="T36" fmla="*/ 213 w 793"/>
                <a:gd name="T37" fmla="*/ 62 h 245"/>
                <a:gd name="T38" fmla="*/ 143 w 793"/>
                <a:gd name="T39" fmla="*/ 26 h 245"/>
                <a:gd name="T40" fmla="*/ 0 w 793"/>
                <a:gd name="T41" fmla="*/ 5 h 245"/>
                <a:gd name="T42" fmla="*/ 125 w 793"/>
                <a:gd name="T43" fmla="*/ 0 h 2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93"/>
                <a:gd name="T67" fmla="*/ 0 h 245"/>
                <a:gd name="T68" fmla="*/ 793 w 793"/>
                <a:gd name="T69" fmla="*/ 245 h 2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93" h="245">
                  <a:moveTo>
                    <a:pt x="125" y="0"/>
                  </a:moveTo>
                  <a:lnTo>
                    <a:pt x="255" y="3"/>
                  </a:lnTo>
                  <a:lnTo>
                    <a:pt x="418" y="53"/>
                  </a:lnTo>
                  <a:lnTo>
                    <a:pt x="673" y="163"/>
                  </a:lnTo>
                  <a:lnTo>
                    <a:pt x="793" y="245"/>
                  </a:lnTo>
                  <a:lnTo>
                    <a:pt x="652" y="203"/>
                  </a:lnTo>
                  <a:lnTo>
                    <a:pt x="492" y="203"/>
                  </a:lnTo>
                  <a:lnTo>
                    <a:pt x="527" y="184"/>
                  </a:lnTo>
                  <a:lnTo>
                    <a:pt x="616" y="176"/>
                  </a:lnTo>
                  <a:lnTo>
                    <a:pt x="538" y="146"/>
                  </a:lnTo>
                  <a:lnTo>
                    <a:pt x="376" y="72"/>
                  </a:lnTo>
                  <a:lnTo>
                    <a:pt x="297" y="32"/>
                  </a:lnTo>
                  <a:lnTo>
                    <a:pt x="323" y="78"/>
                  </a:lnTo>
                  <a:lnTo>
                    <a:pt x="257" y="22"/>
                  </a:lnTo>
                  <a:lnTo>
                    <a:pt x="278" y="64"/>
                  </a:lnTo>
                  <a:lnTo>
                    <a:pt x="224" y="21"/>
                  </a:lnTo>
                  <a:lnTo>
                    <a:pt x="232" y="49"/>
                  </a:lnTo>
                  <a:lnTo>
                    <a:pt x="188" y="26"/>
                  </a:lnTo>
                  <a:lnTo>
                    <a:pt x="213" y="62"/>
                  </a:lnTo>
                  <a:lnTo>
                    <a:pt x="143" y="26"/>
                  </a:lnTo>
                  <a:lnTo>
                    <a:pt x="0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1" name="任意多边形 322610"/>
            <p:cNvSpPr>
              <a:spLocks noChangeArrowheads="1"/>
            </p:cNvSpPr>
            <p:nvPr/>
          </p:nvSpPr>
          <p:spPr bwMode="auto">
            <a:xfrm>
              <a:off x="3692" y="1431"/>
              <a:ext cx="568" cy="381"/>
            </a:xfrm>
            <a:custGeom>
              <a:avLst/>
              <a:gdLst>
                <a:gd name="T0" fmla="*/ 625 w 1135"/>
                <a:gd name="T1" fmla="*/ 312 h 762"/>
                <a:gd name="T2" fmla="*/ 576 w 1135"/>
                <a:gd name="T3" fmla="*/ 291 h 762"/>
                <a:gd name="T4" fmla="*/ 530 w 1135"/>
                <a:gd name="T5" fmla="*/ 277 h 762"/>
                <a:gd name="T6" fmla="*/ 502 w 1135"/>
                <a:gd name="T7" fmla="*/ 296 h 762"/>
                <a:gd name="T8" fmla="*/ 473 w 1135"/>
                <a:gd name="T9" fmla="*/ 319 h 762"/>
                <a:gd name="T10" fmla="*/ 540 w 1135"/>
                <a:gd name="T11" fmla="*/ 325 h 762"/>
                <a:gd name="T12" fmla="*/ 583 w 1135"/>
                <a:gd name="T13" fmla="*/ 327 h 762"/>
                <a:gd name="T14" fmla="*/ 620 w 1135"/>
                <a:gd name="T15" fmla="*/ 350 h 762"/>
                <a:gd name="T16" fmla="*/ 665 w 1135"/>
                <a:gd name="T17" fmla="*/ 369 h 762"/>
                <a:gd name="T18" fmla="*/ 690 w 1135"/>
                <a:gd name="T19" fmla="*/ 408 h 762"/>
                <a:gd name="T20" fmla="*/ 760 w 1135"/>
                <a:gd name="T21" fmla="*/ 445 h 762"/>
                <a:gd name="T22" fmla="*/ 1025 w 1135"/>
                <a:gd name="T23" fmla="*/ 642 h 762"/>
                <a:gd name="T24" fmla="*/ 1135 w 1135"/>
                <a:gd name="T25" fmla="*/ 762 h 762"/>
                <a:gd name="T26" fmla="*/ 1013 w 1135"/>
                <a:gd name="T27" fmla="*/ 673 h 762"/>
                <a:gd name="T28" fmla="*/ 956 w 1135"/>
                <a:gd name="T29" fmla="*/ 648 h 762"/>
                <a:gd name="T30" fmla="*/ 840 w 1135"/>
                <a:gd name="T31" fmla="*/ 633 h 762"/>
                <a:gd name="T32" fmla="*/ 941 w 1135"/>
                <a:gd name="T33" fmla="*/ 627 h 762"/>
                <a:gd name="T34" fmla="*/ 869 w 1135"/>
                <a:gd name="T35" fmla="*/ 608 h 762"/>
                <a:gd name="T36" fmla="*/ 751 w 1135"/>
                <a:gd name="T37" fmla="*/ 591 h 762"/>
                <a:gd name="T38" fmla="*/ 863 w 1135"/>
                <a:gd name="T39" fmla="*/ 587 h 762"/>
                <a:gd name="T40" fmla="*/ 770 w 1135"/>
                <a:gd name="T41" fmla="*/ 562 h 762"/>
                <a:gd name="T42" fmla="*/ 679 w 1135"/>
                <a:gd name="T43" fmla="*/ 555 h 762"/>
                <a:gd name="T44" fmla="*/ 793 w 1135"/>
                <a:gd name="T45" fmla="*/ 540 h 762"/>
                <a:gd name="T46" fmla="*/ 741 w 1135"/>
                <a:gd name="T47" fmla="*/ 515 h 762"/>
                <a:gd name="T48" fmla="*/ 671 w 1135"/>
                <a:gd name="T49" fmla="*/ 502 h 762"/>
                <a:gd name="T50" fmla="*/ 593 w 1135"/>
                <a:gd name="T51" fmla="*/ 502 h 762"/>
                <a:gd name="T52" fmla="*/ 506 w 1135"/>
                <a:gd name="T53" fmla="*/ 519 h 762"/>
                <a:gd name="T54" fmla="*/ 420 w 1135"/>
                <a:gd name="T55" fmla="*/ 555 h 762"/>
                <a:gd name="T56" fmla="*/ 466 w 1135"/>
                <a:gd name="T57" fmla="*/ 490 h 762"/>
                <a:gd name="T58" fmla="*/ 506 w 1135"/>
                <a:gd name="T59" fmla="*/ 454 h 762"/>
                <a:gd name="T60" fmla="*/ 580 w 1135"/>
                <a:gd name="T61" fmla="*/ 408 h 762"/>
                <a:gd name="T62" fmla="*/ 534 w 1135"/>
                <a:gd name="T63" fmla="*/ 410 h 762"/>
                <a:gd name="T64" fmla="*/ 477 w 1135"/>
                <a:gd name="T65" fmla="*/ 418 h 762"/>
                <a:gd name="T66" fmla="*/ 441 w 1135"/>
                <a:gd name="T67" fmla="*/ 405 h 762"/>
                <a:gd name="T68" fmla="*/ 369 w 1135"/>
                <a:gd name="T69" fmla="*/ 350 h 762"/>
                <a:gd name="T70" fmla="*/ 293 w 1135"/>
                <a:gd name="T71" fmla="*/ 201 h 762"/>
                <a:gd name="T72" fmla="*/ 300 w 1135"/>
                <a:gd name="T73" fmla="*/ 274 h 762"/>
                <a:gd name="T74" fmla="*/ 253 w 1135"/>
                <a:gd name="T75" fmla="*/ 140 h 762"/>
                <a:gd name="T76" fmla="*/ 256 w 1135"/>
                <a:gd name="T77" fmla="*/ 190 h 762"/>
                <a:gd name="T78" fmla="*/ 199 w 1135"/>
                <a:gd name="T79" fmla="*/ 91 h 762"/>
                <a:gd name="T80" fmla="*/ 192 w 1135"/>
                <a:gd name="T81" fmla="*/ 129 h 762"/>
                <a:gd name="T82" fmla="*/ 165 w 1135"/>
                <a:gd name="T83" fmla="*/ 93 h 762"/>
                <a:gd name="T84" fmla="*/ 167 w 1135"/>
                <a:gd name="T85" fmla="*/ 163 h 762"/>
                <a:gd name="T86" fmla="*/ 120 w 1135"/>
                <a:gd name="T87" fmla="*/ 85 h 762"/>
                <a:gd name="T88" fmla="*/ 131 w 1135"/>
                <a:gd name="T89" fmla="*/ 129 h 762"/>
                <a:gd name="T90" fmla="*/ 97 w 1135"/>
                <a:gd name="T91" fmla="*/ 91 h 762"/>
                <a:gd name="T92" fmla="*/ 97 w 1135"/>
                <a:gd name="T93" fmla="*/ 140 h 762"/>
                <a:gd name="T94" fmla="*/ 76 w 1135"/>
                <a:gd name="T95" fmla="*/ 99 h 762"/>
                <a:gd name="T96" fmla="*/ 59 w 1135"/>
                <a:gd name="T97" fmla="*/ 140 h 762"/>
                <a:gd name="T98" fmla="*/ 51 w 1135"/>
                <a:gd name="T99" fmla="*/ 108 h 762"/>
                <a:gd name="T100" fmla="*/ 34 w 1135"/>
                <a:gd name="T101" fmla="*/ 148 h 762"/>
                <a:gd name="T102" fmla="*/ 25 w 1135"/>
                <a:gd name="T103" fmla="*/ 123 h 762"/>
                <a:gd name="T104" fmla="*/ 0 w 1135"/>
                <a:gd name="T105" fmla="*/ 154 h 762"/>
                <a:gd name="T106" fmla="*/ 9 w 1135"/>
                <a:gd name="T107" fmla="*/ 110 h 762"/>
                <a:gd name="T108" fmla="*/ 55 w 1135"/>
                <a:gd name="T109" fmla="*/ 49 h 762"/>
                <a:gd name="T110" fmla="*/ 118 w 1135"/>
                <a:gd name="T111" fmla="*/ 23 h 762"/>
                <a:gd name="T112" fmla="*/ 190 w 1135"/>
                <a:gd name="T113" fmla="*/ 0 h 762"/>
                <a:gd name="T114" fmla="*/ 342 w 1135"/>
                <a:gd name="T115" fmla="*/ 76 h 762"/>
                <a:gd name="T116" fmla="*/ 441 w 1135"/>
                <a:gd name="T117" fmla="*/ 148 h 762"/>
                <a:gd name="T118" fmla="*/ 599 w 1135"/>
                <a:gd name="T119" fmla="*/ 260 h 762"/>
                <a:gd name="T120" fmla="*/ 625 w 1135"/>
                <a:gd name="T121" fmla="*/ 312 h 7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35"/>
                <a:gd name="T184" fmla="*/ 0 h 762"/>
                <a:gd name="T185" fmla="*/ 1135 w 1135"/>
                <a:gd name="T186" fmla="*/ 762 h 76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35" h="762">
                  <a:moveTo>
                    <a:pt x="625" y="312"/>
                  </a:moveTo>
                  <a:lnTo>
                    <a:pt x="576" y="291"/>
                  </a:lnTo>
                  <a:lnTo>
                    <a:pt x="530" y="277"/>
                  </a:lnTo>
                  <a:lnTo>
                    <a:pt x="502" y="296"/>
                  </a:lnTo>
                  <a:lnTo>
                    <a:pt x="473" y="319"/>
                  </a:lnTo>
                  <a:lnTo>
                    <a:pt x="540" y="325"/>
                  </a:lnTo>
                  <a:lnTo>
                    <a:pt x="583" y="327"/>
                  </a:lnTo>
                  <a:lnTo>
                    <a:pt x="620" y="350"/>
                  </a:lnTo>
                  <a:lnTo>
                    <a:pt x="665" y="369"/>
                  </a:lnTo>
                  <a:lnTo>
                    <a:pt x="690" y="408"/>
                  </a:lnTo>
                  <a:lnTo>
                    <a:pt x="760" y="445"/>
                  </a:lnTo>
                  <a:lnTo>
                    <a:pt x="1025" y="642"/>
                  </a:lnTo>
                  <a:lnTo>
                    <a:pt x="1135" y="762"/>
                  </a:lnTo>
                  <a:lnTo>
                    <a:pt x="1013" y="673"/>
                  </a:lnTo>
                  <a:lnTo>
                    <a:pt x="956" y="648"/>
                  </a:lnTo>
                  <a:lnTo>
                    <a:pt x="840" y="633"/>
                  </a:lnTo>
                  <a:lnTo>
                    <a:pt x="941" y="627"/>
                  </a:lnTo>
                  <a:lnTo>
                    <a:pt x="869" y="608"/>
                  </a:lnTo>
                  <a:lnTo>
                    <a:pt x="751" y="591"/>
                  </a:lnTo>
                  <a:lnTo>
                    <a:pt x="863" y="587"/>
                  </a:lnTo>
                  <a:lnTo>
                    <a:pt x="770" y="562"/>
                  </a:lnTo>
                  <a:lnTo>
                    <a:pt x="679" y="555"/>
                  </a:lnTo>
                  <a:lnTo>
                    <a:pt x="793" y="540"/>
                  </a:lnTo>
                  <a:lnTo>
                    <a:pt x="741" y="515"/>
                  </a:lnTo>
                  <a:lnTo>
                    <a:pt x="671" y="502"/>
                  </a:lnTo>
                  <a:lnTo>
                    <a:pt x="593" y="502"/>
                  </a:lnTo>
                  <a:lnTo>
                    <a:pt x="506" y="519"/>
                  </a:lnTo>
                  <a:lnTo>
                    <a:pt x="420" y="555"/>
                  </a:lnTo>
                  <a:lnTo>
                    <a:pt x="466" y="490"/>
                  </a:lnTo>
                  <a:lnTo>
                    <a:pt x="506" y="454"/>
                  </a:lnTo>
                  <a:lnTo>
                    <a:pt x="580" y="408"/>
                  </a:lnTo>
                  <a:lnTo>
                    <a:pt x="534" y="410"/>
                  </a:lnTo>
                  <a:lnTo>
                    <a:pt x="477" y="418"/>
                  </a:lnTo>
                  <a:lnTo>
                    <a:pt x="441" y="405"/>
                  </a:lnTo>
                  <a:lnTo>
                    <a:pt x="369" y="350"/>
                  </a:lnTo>
                  <a:lnTo>
                    <a:pt x="293" y="201"/>
                  </a:lnTo>
                  <a:lnTo>
                    <a:pt x="300" y="274"/>
                  </a:lnTo>
                  <a:lnTo>
                    <a:pt x="253" y="140"/>
                  </a:lnTo>
                  <a:lnTo>
                    <a:pt x="256" y="190"/>
                  </a:lnTo>
                  <a:lnTo>
                    <a:pt x="199" y="91"/>
                  </a:lnTo>
                  <a:lnTo>
                    <a:pt x="192" y="129"/>
                  </a:lnTo>
                  <a:lnTo>
                    <a:pt x="165" y="93"/>
                  </a:lnTo>
                  <a:lnTo>
                    <a:pt x="167" y="163"/>
                  </a:lnTo>
                  <a:lnTo>
                    <a:pt x="120" y="85"/>
                  </a:lnTo>
                  <a:lnTo>
                    <a:pt x="131" y="129"/>
                  </a:lnTo>
                  <a:lnTo>
                    <a:pt x="97" y="91"/>
                  </a:lnTo>
                  <a:lnTo>
                    <a:pt x="97" y="140"/>
                  </a:lnTo>
                  <a:lnTo>
                    <a:pt x="76" y="99"/>
                  </a:lnTo>
                  <a:lnTo>
                    <a:pt x="59" y="140"/>
                  </a:lnTo>
                  <a:lnTo>
                    <a:pt x="51" y="108"/>
                  </a:lnTo>
                  <a:lnTo>
                    <a:pt x="34" y="148"/>
                  </a:lnTo>
                  <a:lnTo>
                    <a:pt x="25" y="123"/>
                  </a:lnTo>
                  <a:lnTo>
                    <a:pt x="0" y="154"/>
                  </a:lnTo>
                  <a:lnTo>
                    <a:pt x="9" y="110"/>
                  </a:lnTo>
                  <a:lnTo>
                    <a:pt x="55" y="49"/>
                  </a:lnTo>
                  <a:lnTo>
                    <a:pt x="118" y="23"/>
                  </a:lnTo>
                  <a:lnTo>
                    <a:pt x="190" y="0"/>
                  </a:lnTo>
                  <a:lnTo>
                    <a:pt x="342" y="76"/>
                  </a:lnTo>
                  <a:lnTo>
                    <a:pt x="441" y="148"/>
                  </a:lnTo>
                  <a:lnTo>
                    <a:pt x="599" y="260"/>
                  </a:lnTo>
                  <a:lnTo>
                    <a:pt x="625" y="31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2" name="任意多边形 322611"/>
            <p:cNvSpPr>
              <a:spLocks noChangeArrowheads="1"/>
            </p:cNvSpPr>
            <p:nvPr/>
          </p:nvSpPr>
          <p:spPr bwMode="auto">
            <a:xfrm>
              <a:off x="3660" y="1358"/>
              <a:ext cx="193" cy="79"/>
            </a:xfrm>
            <a:custGeom>
              <a:avLst/>
              <a:gdLst>
                <a:gd name="T0" fmla="*/ 0 w 386"/>
                <a:gd name="T1" fmla="*/ 0 h 158"/>
                <a:gd name="T2" fmla="*/ 310 w 386"/>
                <a:gd name="T3" fmla="*/ 126 h 158"/>
                <a:gd name="T4" fmla="*/ 386 w 386"/>
                <a:gd name="T5" fmla="*/ 158 h 158"/>
                <a:gd name="T6" fmla="*/ 285 w 386"/>
                <a:gd name="T7" fmla="*/ 90 h 158"/>
                <a:gd name="T8" fmla="*/ 0 w 386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6"/>
                <a:gd name="T16" fmla="*/ 0 h 158"/>
                <a:gd name="T17" fmla="*/ 386 w 386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6" h="158">
                  <a:moveTo>
                    <a:pt x="0" y="0"/>
                  </a:moveTo>
                  <a:lnTo>
                    <a:pt x="310" y="126"/>
                  </a:lnTo>
                  <a:lnTo>
                    <a:pt x="386" y="158"/>
                  </a:lnTo>
                  <a:lnTo>
                    <a:pt x="285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3" name="任意多边形 322612"/>
            <p:cNvSpPr>
              <a:spLocks noChangeArrowheads="1"/>
            </p:cNvSpPr>
            <p:nvPr/>
          </p:nvSpPr>
          <p:spPr bwMode="auto">
            <a:xfrm>
              <a:off x="3843" y="1424"/>
              <a:ext cx="201" cy="165"/>
            </a:xfrm>
            <a:custGeom>
              <a:avLst/>
              <a:gdLst>
                <a:gd name="T0" fmla="*/ 50 w 403"/>
                <a:gd name="T1" fmla="*/ 57 h 328"/>
                <a:gd name="T2" fmla="*/ 137 w 403"/>
                <a:gd name="T3" fmla="*/ 140 h 328"/>
                <a:gd name="T4" fmla="*/ 283 w 403"/>
                <a:gd name="T5" fmla="*/ 226 h 328"/>
                <a:gd name="T6" fmla="*/ 403 w 403"/>
                <a:gd name="T7" fmla="*/ 328 h 328"/>
                <a:gd name="T8" fmla="*/ 342 w 403"/>
                <a:gd name="T9" fmla="*/ 241 h 328"/>
                <a:gd name="T10" fmla="*/ 209 w 403"/>
                <a:gd name="T11" fmla="*/ 140 h 328"/>
                <a:gd name="T12" fmla="*/ 0 w 403"/>
                <a:gd name="T13" fmla="*/ 0 h 328"/>
                <a:gd name="T14" fmla="*/ 50 w 403"/>
                <a:gd name="T15" fmla="*/ 57 h 3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3"/>
                <a:gd name="T25" fmla="*/ 0 h 328"/>
                <a:gd name="T26" fmla="*/ 403 w 403"/>
                <a:gd name="T27" fmla="*/ 328 h 3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3" h="328">
                  <a:moveTo>
                    <a:pt x="50" y="57"/>
                  </a:moveTo>
                  <a:lnTo>
                    <a:pt x="137" y="140"/>
                  </a:lnTo>
                  <a:lnTo>
                    <a:pt x="283" y="226"/>
                  </a:lnTo>
                  <a:lnTo>
                    <a:pt x="403" y="328"/>
                  </a:lnTo>
                  <a:lnTo>
                    <a:pt x="342" y="241"/>
                  </a:lnTo>
                  <a:lnTo>
                    <a:pt x="209" y="140"/>
                  </a:lnTo>
                  <a:lnTo>
                    <a:pt x="0" y="0"/>
                  </a:lnTo>
                  <a:lnTo>
                    <a:pt x="50" y="5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4" name="任意多边形 322613"/>
            <p:cNvSpPr>
              <a:spLocks noChangeArrowheads="1"/>
            </p:cNvSpPr>
            <p:nvPr/>
          </p:nvSpPr>
          <p:spPr bwMode="auto">
            <a:xfrm>
              <a:off x="3948" y="1573"/>
              <a:ext cx="492" cy="352"/>
            </a:xfrm>
            <a:custGeom>
              <a:avLst/>
              <a:gdLst>
                <a:gd name="T0" fmla="*/ 0 w 983"/>
                <a:gd name="T1" fmla="*/ 0 h 705"/>
                <a:gd name="T2" fmla="*/ 27 w 983"/>
                <a:gd name="T3" fmla="*/ 17 h 705"/>
                <a:gd name="T4" fmla="*/ 65 w 983"/>
                <a:gd name="T5" fmla="*/ 25 h 705"/>
                <a:gd name="T6" fmla="*/ 120 w 983"/>
                <a:gd name="T7" fmla="*/ 55 h 705"/>
                <a:gd name="T8" fmla="*/ 154 w 983"/>
                <a:gd name="T9" fmla="*/ 63 h 705"/>
                <a:gd name="T10" fmla="*/ 175 w 983"/>
                <a:gd name="T11" fmla="*/ 76 h 705"/>
                <a:gd name="T12" fmla="*/ 215 w 983"/>
                <a:gd name="T13" fmla="*/ 78 h 705"/>
                <a:gd name="T14" fmla="*/ 181 w 983"/>
                <a:gd name="T15" fmla="*/ 95 h 705"/>
                <a:gd name="T16" fmla="*/ 217 w 983"/>
                <a:gd name="T17" fmla="*/ 114 h 705"/>
                <a:gd name="T18" fmla="*/ 246 w 983"/>
                <a:gd name="T19" fmla="*/ 120 h 705"/>
                <a:gd name="T20" fmla="*/ 415 w 983"/>
                <a:gd name="T21" fmla="*/ 243 h 705"/>
                <a:gd name="T22" fmla="*/ 983 w 983"/>
                <a:gd name="T23" fmla="*/ 705 h 705"/>
                <a:gd name="T24" fmla="*/ 424 w 983"/>
                <a:gd name="T25" fmla="*/ 211 h 705"/>
                <a:gd name="T26" fmla="*/ 289 w 983"/>
                <a:gd name="T27" fmla="*/ 108 h 705"/>
                <a:gd name="T28" fmla="*/ 249 w 983"/>
                <a:gd name="T29" fmla="*/ 95 h 705"/>
                <a:gd name="T30" fmla="*/ 249 w 983"/>
                <a:gd name="T31" fmla="*/ 67 h 705"/>
                <a:gd name="T32" fmla="*/ 175 w 983"/>
                <a:gd name="T33" fmla="*/ 49 h 705"/>
                <a:gd name="T34" fmla="*/ 130 w 983"/>
                <a:gd name="T35" fmla="*/ 38 h 705"/>
                <a:gd name="T36" fmla="*/ 76 w 983"/>
                <a:gd name="T37" fmla="*/ 11 h 705"/>
                <a:gd name="T38" fmla="*/ 0 w 983"/>
                <a:gd name="T39" fmla="*/ 0 h 7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83"/>
                <a:gd name="T61" fmla="*/ 0 h 705"/>
                <a:gd name="T62" fmla="*/ 983 w 983"/>
                <a:gd name="T63" fmla="*/ 705 h 7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83" h="705">
                  <a:moveTo>
                    <a:pt x="0" y="0"/>
                  </a:moveTo>
                  <a:lnTo>
                    <a:pt x="27" y="17"/>
                  </a:lnTo>
                  <a:lnTo>
                    <a:pt x="65" y="25"/>
                  </a:lnTo>
                  <a:lnTo>
                    <a:pt x="120" y="55"/>
                  </a:lnTo>
                  <a:lnTo>
                    <a:pt x="154" y="63"/>
                  </a:lnTo>
                  <a:lnTo>
                    <a:pt x="175" y="76"/>
                  </a:lnTo>
                  <a:lnTo>
                    <a:pt x="215" y="78"/>
                  </a:lnTo>
                  <a:lnTo>
                    <a:pt x="181" y="95"/>
                  </a:lnTo>
                  <a:lnTo>
                    <a:pt x="217" y="114"/>
                  </a:lnTo>
                  <a:lnTo>
                    <a:pt x="246" y="120"/>
                  </a:lnTo>
                  <a:lnTo>
                    <a:pt x="415" y="243"/>
                  </a:lnTo>
                  <a:lnTo>
                    <a:pt x="983" y="705"/>
                  </a:lnTo>
                  <a:lnTo>
                    <a:pt x="424" y="211"/>
                  </a:lnTo>
                  <a:lnTo>
                    <a:pt x="289" y="108"/>
                  </a:lnTo>
                  <a:lnTo>
                    <a:pt x="249" y="95"/>
                  </a:lnTo>
                  <a:lnTo>
                    <a:pt x="249" y="67"/>
                  </a:lnTo>
                  <a:lnTo>
                    <a:pt x="175" y="49"/>
                  </a:lnTo>
                  <a:lnTo>
                    <a:pt x="130" y="38"/>
                  </a:lnTo>
                  <a:lnTo>
                    <a:pt x="76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5" name="任意多边形 322614"/>
            <p:cNvSpPr>
              <a:spLocks noChangeArrowheads="1"/>
            </p:cNvSpPr>
            <p:nvPr/>
          </p:nvSpPr>
          <p:spPr bwMode="auto">
            <a:xfrm>
              <a:off x="4344" y="1891"/>
              <a:ext cx="61" cy="276"/>
            </a:xfrm>
            <a:custGeom>
              <a:avLst/>
              <a:gdLst>
                <a:gd name="T0" fmla="*/ 103 w 124"/>
                <a:gd name="T1" fmla="*/ 532 h 551"/>
                <a:gd name="T2" fmla="*/ 110 w 124"/>
                <a:gd name="T3" fmla="*/ 458 h 551"/>
                <a:gd name="T4" fmla="*/ 97 w 124"/>
                <a:gd name="T5" fmla="*/ 367 h 551"/>
                <a:gd name="T6" fmla="*/ 86 w 124"/>
                <a:gd name="T7" fmla="*/ 243 h 551"/>
                <a:gd name="T8" fmla="*/ 124 w 124"/>
                <a:gd name="T9" fmla="*/ 329 h 551"/>
                <a:gd name="T10" fmla="*/ 91 w 124"/>
                <a:gd name="T11" fmla="*/ 182 h 551"/>
                <a:gd name="T12" fmla="*/ 120 w 124"/>
                <a:gd name="T13" fmla="*/ 224 h 551"/>
                <a:gd name="T14" fmla="*/ 103 w 124"/>
                <a:gd name="T15" fmla="*/ 159 h 551"/>
                <a:gd name="T16" fmla="*/ 0 w 124"/>
                <a:gd name="T17" fmla="*/ 0 h 551"/>
                <a:gd name="T18" fmla="*/ 59 w 124"/>
                <a:gd name="T19" fmla="*/ 135 h 551"/>
                <a:gd name="T20" fmla="*/ 67 w 124"/>
                <a:gd name="T21" fmla="*/ 272 h 551"/>
                <a:gd name="T22" fmla="*/ 78 w 124"/>
                <a:gd name="T23" fmla="*/ 477 h 551"/>
                <a:gd name="T24" fmla="*/ 69 w 124"/>
                <a:gd name="T25" fmla="*/ 551 h 551"/>
                <a:gd name="T26" fmla="*/ 103 w 124"/>
                <a:gd name="T27" fmla="*/ 532 h 5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"/>
                <a:gd name="T43" fmla="*/ 0 h 551"/>
                <a:gd name="T44" fmla="*/ 124 w 124"/>
                <a:gd name="T45" fmla="*/ 551 h 55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" h="551">
                  <a:moveTo>
                    <a:pt x="103" y="532"/>
                  </a:moveTo>
                  <a:lnTo>
                    <a:pt x="110" y="458"/>
                  </a:lnTo>
                  <a:lnTo>
                    <a:pt x="97" y="367"/>
                  </a:lnTo>
                  <a:lnTo>
                    <a:pt x="86" y="243"/>
                  </a:lnTo>
                  <a:lnTo>
                    <a:pt x="124" y="329"/>
                  </a:lnTo>
                  <a:lnTo>
                    <a:pt x="91" y="182"/>
                  </a:lnTo>
                  <a:lnTo>
                    <a:pt x="120" y="224"/>
                  </a:lnTo>
                  <a:lnTo>
                    <a:pt x="103" y="159"/>
                  </a:lnTo>
                  <a:lnTo>
                    <a:pt x="0" y="0"/>
                  </a:lnTo>
                  <a:lnTo>
                    <a:pt x="59" y="135"/>
                  </a:lnTo>
                  <a:lnTo>
                    <a:pt x="67" y="272"/>
                  </a:lnTo>
                  <a:lnTo>
                    <a:pt x="78" y="477"/>
                  </a:lnTo>
                  <a:lnTo>
                    <a:pt x="69" y="551"/>
                  </a:lnTo>
                  <a:lnTo>
                    <a:pt x="103" y="53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6" name="任意多边形 322615"/>
            <p:cNvSpPr>
              <a:spLocks noChangeArrowheads="1"/>
            </p:cNvSpPr>
            <p:nvPr/>
          </p:nvSpPr>
          <p:spPr bwMode="auto">
            <a:xfrm>
              <a:off x="4393" y="1877"/>
              <a:ext cx="125" cy="264"/>
            </a:xfrm>
            <a:custGeom>
              <a:avLst/>
              <a:gdLst>
                <a:gd name="T0" fmla="*/ 86 w 249"/>
                <a:gd name="T1" fmla="*/ 529 h 529"/>
                <a:gd name="T2" fmla="*/ 143 w 249"/>
                <a:gd name="T3" fmla="*/ 460 h 529"/>
                <a:gd name="T4" fmla="*/ 175 w 249"/>
                <a:gd name="T5" fmla="*/ 380 h 529"/>
                <a:gd name="T6" fmla="*/ 192 w 249"/>
                <a:gd name="T7" fmla="*/ 265 h 529"/>
                <a:gd name="T8" fmla="*/ 184 w 249"/>
                <a:gd name="T9" fmla="*/ 188 h 529"/>
                <a:gd name="T10" fmla="*/ 0 w 249"/>
                <a:gd name="T11" fmla="*/ 0 h 529"/>
                <a:gd name="T12" fmla="*/ 173 w 249"/>
                <a:gd name="T13" fmla="*/ 141 h 529"/>
                <a:gd name="T14" fmla="*/ 236 w 249"/>
                <a:gd name="T15" fmla="*/ 173 h 529"/>
                <a:gd name="T16" fmla="*/ 249 w 249"/>
                <a:gd name="T17" fmla="*/ 230 h 529"/>
                <a:gd name="T18" fmla="*/ 240 w 249"/>
                <a:gd name="T19" fmla="*/ 272 h 529"/>
                <a:gd name="T20" fmla="*/ 219 w 249"/>
                <a:gd name="T21" fmla="*/ 363 h 529"/>
                <a:gd name="T22" fmla="*/ 162 w 249"/>
                <a:gd name="T23" fmla="*/ 466 h 529"/>
                <a:gd name="T24" fmla="*/ 148 w 249"/>
                <a:gd name="T25" fmla="*/ 491 h 529"/>
                <a:gd name="T26" fmla="*/ 86 w 249"/>
                <a:gd name="T27" fmla="*/ 529 h 5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9"/>
                <a:gd name="T43" fmla="*/ 0 h 529"/>
                <a:gd name="T44" fmla="*/ 249 w 249"/>
                <a:gd name="T45" fmla="*/ 529 h 5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9" h="529">
                  <a:moveTo>
                    <a:pt x="86" y="529"/>
                  </a:moveTo>
                  <a:lnTo>
                    <a:pt x="143" y="460"/>
                  </a:lnTo>
                  <a:lnTo>
                    <a:pt x="175" y="380"/>
                  </a:lnTo>
                  <a:lnTo>
                    <a:pt x="192" y="265"/>
                  </a:lnTo>
                  <a:lnTo>
                    <a:pt x="184" y="188"/>
                  </a:lnTo>
                  <a:lnTo>
                    <a:pt x="0" y="0"/>
                  </a:lnTo>
                  <a:lnTo>
                    <a:pt x="173" y="141"/>
                  </a:lnTo>
                  <a:lnTo>
                    <a:pt x="236" y="173"/>
                  </a:lnTo>
                  <a:lnTo>
                    <a:pt x="249" y="230"/>
                  </a:lnTo>
                  <a:lnTo>
                    <a:pt x="240" y="272"/>
                  </a:lnTo>
                  <a:lnTo>
                    <a:pt x="219" y="363"/>
                  </a:lnTo>
                  <a:lnTo>
                    <a:pt x="162" y="466"/>
                  </a:lnTo>
                  <a:lnTo>
                    <a:pt x="148" y="491"/>
                  </a:lnTo>
                  <a:lnTo>
                    <a:pt x="86" y="52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7" name="任意多边形 322616"/>
            <p:cNvSpPr>
              <a:spLocks noChangeArrowheads="1"/>
            </p:cNvSpPr>
            <p:nvPr/>
          </p:nvSpPr>
          <p:spPr bwMode="auto">
            <a:xfrm>
              <a:off x="4455" y="1941"/>
              <a:ext cx="52" cy="183"/>
            </a:xfrm>
            <a:custGeom>
              <a:avLst/>
              <a:gdLst>
                <a:gd name="T0" fmla="*/ 68 w 104"/>
                <a:gd name="T1" fmla="*/ 32 h 365"/>
                <a:gd name="T2" fmla="*/ 104 w 104"/>
                <a:gd name="T3" fmla="*/ 58 h 365"/>
                <a:gd name="T4" fmla="*/ 104 w 104"/>
                <a:gd name="T5" fmla="*/ 106 h 365"/>
                <a:gd name="T6" fmla="*/ 97 w 104"/>
                <a:gd name="T7" fmla="*/ 159 h 365"/>
                <a:gd name="T8" fmla="*/ 70 w 104"/>
                <a:gd name="T9" fmla="*/ 252 h 365"/>
                <a:gd name="T10" fmla="*/ 24 w 104"/>
                <a:gd name="T11" fmla="*/ 347 h 365"/>
                <a:gd name="T12" fmla="*/ 0 w 104"/>
                <a:gd name="T13" fmla="*/ 365 h 365"/>
                <a:gd name="T14" fmla="*/ 55 w 104"/>
                <a:gd name="T15" fmla="*/ 249 h 365"/>
                <a:gd name="T16" fmla="*/ 79 w 104"/>
                <a:gd name="T17" fmla="*/ 129 h 365"/>
                <a:gd name="T18" fmla="*/ 70 w 104"/>
                <a:gd name="T19" fmla="*/ 79 h 365"/>
                <a:gd name="T20" fmla="*/ 17 w 104"/>
                <a:gd name="T21" fmla="*/ 0 h 365"/>
                <a:gd name="T22" fmla="*/ 68 w 104"/>
                <a:gd name="T23" fmla="*/ 32 h 3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365"/>
                <a:gd name="T38" fmla="*/ 104 w 104"/>
                <a:gd name="T39" fmla="*/ 365 h 3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365">
                  <a:moveTo>
                    <a:pt x="68" y="32"/>
                  </a:moveTo>
                  <a:lnTo>
                    <a:pt x="104" y="58"/>
                  </a:lnTo>
                  <a:lnTo>
                    <a:pt x="104" y="106"/>
                  </a:lnTo>
                  <a:lnTo>
                    <a:pt x="97" y="159"/>
                  </a:lnTo>
                  <a:lnTo>
                    <a:pt x="70" y="252"/>
                  </a:lnTo>
                  <a:lnTo>
                    <a:pt x="24" y="347"/>
                  </a:lnTo>
                  <a:lnTo>
                    <a:pt x="0" y="365"/>
                  </a:lnTo>
                  <a:lnTo>
                    <a:pt x="55" y="249"/>
                  </a:lnTo>
                  <a:lnTo>
                    <a:pt x="79" y="129"/>
                  </a:lnTo>
                  <a:lnTo>
                    <a:pt x="70" y="79"/>
                  </a:lnTo>
                  <a:lnTo>
                    <a:pt x="17" y="0"/>
                  </a:lnTo>
                  <a:lnTo>
                    <a:pt x="68" y="3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8" name="任意多边形 322617"/>
            <p:cNvSpPr>
              <a:spLocks noChangeArrowheads="1"/>
            </p:cNvSpPr>
            <p:nvPr/>
          </p:nvSpPr>
          <p:spPr bwMode="auto">
            <a:xfrm>
              <a:off x="4349" y="1903"/>
              <a:ext cx="35" cy="251"/>
            </a:xfrm>
            <a:custGeom>
              <a:avLst/>
              <a:gdLst>
                <a:gd name="T0" fmla="*/ 62 w 70"/>
                <a:gd name="T1" fmla="*/ 131 h 501"/>
                <a:gd name="T2" fmla="*/ 70 w 70"/>
                <a:gd name="T3" fmla="*/ 292 h 501"/>
                <a:gd name="T4" fmla="*/ 68 w 70"/>
                <a:gd name="T5" fmla="*/ 501 h 501"/>
                <a:gd name="T6" fmla="*/ 41 w 70"/>
                <a:gd name="T7" fmla="*/ 315 h 501"/>
                <a:gd name="T8" fmla="*/ 41 w 70"/>
                <a:gd name="T9" fmla="*/ 119 h 501"/>
                <a:gd name="T10" fmla="*/ 0 w 70"/>
                <a:gd name="T11" fmla="*/ 0 h 501"/>
                <a:gd name="T12" fmla="*/ 62 w 70"/>
                <a:gd name="T13" fmla="*/ 131 h 5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"/>
                <a:gd name="T22" fmla="*/ 0 h 501"/>
                <a:gd name="T23" fmla="*/ 70 w 70"/>
                <a:gd name="T24" fmla="*/ 501 h 5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" h="501">
                  <a:moveTo>
                    <a:pt x="62" y="131"/>
                  </a:moveTo>
                  <a:lnTo>
                    <a:pt x="70" y="292"/>
                  </a:lnTo>
                  <a:lnTo>
                    <a:pt x="68" y="501"/>
                  </a:lnTo>
                  <a:lnTo>
                    <a:pt x="41" y="315"/>
                  </a:lnTo>
                  <a:lnTo>
                    <a:pt x="41" y="119"/>
                  </a:lnTo>
                  <a:lnTo>
                    <a:pt x="0" y="0"/>
                  </a:lnTo>
                  <a:lnTo>
                    <a:pt x="62" y="13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39" name="任意多边形 322618"/>
            <p:cNvSpPr>
              <a:spLocks noChangeArrowheads="1"/>
            </p:cNvSpPr>
            <p:nvPr/>
          </p:nvSpPr>
          <p:spPr bwMode="auto">
            <a:xfrm>
              <a:off x="3998" y="1586"/>
              <a:ext cx="26" cy="12"/>
            </a:xfrm>
            <a:custGeom>
              <a:avLst/>
              <a:gdLst>
                <a:gd name="T0" fmla="*/ 0 w 53"/>
                <a:gd name="T1" fmla="*/ 0 h 24"/>
                <a:gd name="T2" fmla="*/ 17 w 53"/>
                <a:gd name="T3" fmla="*/ 24 h 24"/>
                <a:gd name="T4" fmla="*/ 53 w 53"/>
                <a:gd name="T5" fmla="*/ 22 h 24"/>
                <a:gd name="T6" fmla="*/ 0 w 53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24"/>
                <a:gd name="T14" fmla="*/ 53 w 53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24">
                  <a:moveTo>
                    <a:pt x="0" y="0"/>
                  </a:moveTo>
                  <a:lnTo>
                    <a:pt x="17" y="24"/>
                  </a:lnTo>
                  <a:lnTo>
                    <a:pt x="5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0" name="任意多边形 322619"/>
            <p:cNvSpPr>
              <a:spLocks noChangeArrowheads="1"/>
            </p:cNvSpPr>
            <p:nvPr/>
          </p:nvSpPr>
          <p:spPr bwMode="auto">
            <a:xfrm>
              <a:off x="4036" y="1601"/>
              <a:ext cx="41" cy="28"/>
            </a:xfrm>
            <a:custGeom>
              <a:avLst/>
              <a:gdLst>
                <a:gd name="T0" fmla="*/ 84 w 84"/>
                <a:gd name="T1" fmla="*/ 49 h 55"/>
                <a:gd name="T2" fmla="*/ 46 w 84"/>
                <a:gd name="T3" fmla="*/ 55 h 55"/>
                <a:gd name="T4" fmla="*/ 15 w 84"/>
                <a:gd name="T5" fmla="*/ 27 h 55"/>
                <a:gd name="T6" fmla="*/ 0 w 84"/>
                <a:gd name="T7" fmla="*/ 0 h 55"/>
                <a:gd name="T8" fmla="*/ 55 w 84"/>
                <a:gd name="T9" fmla="*/ 15 h 55"/>
                <a:gd name="T10" fmla="*/ 48 w 84"/>
                <a:gd name="T11" fmla="*/ 32 h 55"/>
                <a:gd name="T12" fmla="*/ 84 w 84"/>
                <a:gd name="T13" fmla="*/ 49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84" y="49"/>
                  </a:moveTo>
                  <a:lnTo>
                    <a:pt x="46" y="55"/>
                  </a:lnTo>
                  <a:lnTo>
                    <a:pt x="15" y="27"/>
                  </a:lnTo>
                  <a:lnTo>
                    <a:pt x="0" y="0"/>
                  </a:lnTo>
                  <a:lnTo>
                    <a:pt x="55" y="15"/>
                  </a:lnTo>
                  <a:lnTo>
                    <a:pt x="48" y="32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1" name="任意多边形 322620"/>
            <p:cNvSpPr>
              <a:spLocks noChangeArrowheads="1"/>
            </p:cNvSpPr>
            <p:nvPr/>
          </p:nvSpPr>
          <p:spPr bwMode="auto">
            <a:xfrm>
              <a:off x="4567" y="1441"/>
              <a:ext cx="47" cy="27"/>
            </a:xfrm>
            <a:custGeom>
              <a:avLst/>
              <a:gdLst>
                <a:gd name="T0" fmla="*/ 93 w 93"/>
                <a:gd name="T1" fmla="*/ 36 h 53"/>
                <a:gd name="T2" fmla="*/ 57 w 93"/>
                <a:gd name="T3" fmla="*/ 28 h 53"/>
                <a:gd name="T4" fmla="*/ 0 w 93"/>
                <a:gd name="T5" fmla="*/ 53 h 53"/>
                <a:gd name="T6" fmla="*/ 49 w 93"/>
                <a:gd name="T7" fmla="*/ 0 h 53"/>
                <a:gd name="T8" fmla="*/ 84 w 93"/>
                <a:gd name="T9" fmla="*/ 0 h 53"/>
                <a:gd name="T10" fmla="*/ 93 w 93"/>
                <a:gd name="T11" fmla="*/ 36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53"/>
                <a:gd name="T20" fmla="*/ 93 w 93"/>
                <a:gd name="T21" fmla="*/ 53 h 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53">
                  <a:moveTo>
                    <a:pt x="93" y="36"/>
                  </a:moveTo>
                  <a:lnTo>
                    <a:pt x="57" y="28"/>
                  </a:lnTo>
                  <a:lnTo>
                    <a:pt x="0" y="53"/>
                  </a:lnTo>
                  <a:lnTo>
                    <a:pt x="49" y="0"/>
                  </a:lnTo>
                  <a:lnTo>
                    <a:pt x="84" y="0"/>
                  </a:lnTo>
                  <a:lnTo>
                    <a:pt x="93" y="36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2" name="任意多边形 322621"/>
            <p:cNvSpPr>
              <a:spLocks noChangeArrowheads="1"/>
            </p:cNvSpPr>
            <p:nvPr/>
          </p:nvSpPr>
          <p:spPr bwMode="auto">
            <a:xfrm>
              <a:off x="4691" y="1088"/>
              <a:ext cx="675" cy="499"/>
            </a:xfrm>
            <a:custGeom>
              <a:avLst/>
              <a:gdLst>
                <a:gd name="T0" fmla="*/ 183 w 1352"/>
                <a:gd name="T1" fmla="*/ 482 h 998"/>
                <a:gd name="T2" fmla="*/ 531 w 1352"/>
                <a:gd name="T3" fmla="*/ 125 h 998"/>
                <a:gd name="T4" fmla="*/ 474 w 1352"/>
                <a:gd name="T5" fmla="*/ 199 h 998"/>
                <a:gd name="T6" fmla="*/ 435 w 1352"/>
                <a:gd name="T7" fmla="*/ 226 h 998"/>
                <a:gd name="T8" fmla="*/ 432 w 1352"/>
                <a:gd name="T9" fmla="*/ 266 h 998"/>
                <a:gd name="T10" fmla="*/ 390 w 1352"/>
                <a:gd name="T11" fmla="*/ 294 h 998"/>
                <a:gd name="T12" fmla="*/ 354 w 1352"/>
                <a:gd name="T13" fmla="*/ 319 h 998"/>
                <a:gd name="T14" fmla="*/ 318 w 1352"/>
                <a:gd name="T15" fmla="*/ 368 h 998"/>
                <a:gd name="T16" fmla="*/ 287 w 1352"/>
                <a:gd name="T17" fmla="*/ 403 h 998"/>
                <a:gd name="T18" fmla="*/ 249 w 1352"/>
                <a:gd name="T19" fmla="*/ 467 h 998"/>
                <a:gd name="T20" fmla="*/ 489 w 1352"/>
                <a:gd name="T21" fmla="*/ 418 h 998"/>
                <a:gd name="T22" fmla="*/ 529 w 1352"/>
                <a:gd name="T23" fmla="*/ 395 h 998"/>
                <a:gd name="T24" fmla="*/ 567 w 1352"/>
                <a:gd name="T25" fmla="*/ 366 h 998"/>
                <a:gd name="T26" fmla="*/ 591 w 1352"/>
                <a:gd name="T27" fmla="*/ 344 h 998"/>
                <a:gd name="T28" fmla="*/ 614 w 1352"/>
                <a:gd name="T29" fmla="*/ 330 h 998"/>
                <a:gd name="T30" fmla="*/ 660 w 1352"/>
                <a:gd name="T31" fmla="*/ 311 h 998"/>
                <a:gd name="T32" fmla="*/ 673 w 1352"/>
                <a:gd name="T33" fmla="*/ 290 h 998"/>
                <a:gd name="T34" fmla="*/ 702 w 1352"/>
                <a:gd name="T35" fmla="*/ 275 h 998"/>
                <a:gd name="T36" fmla="*/ 785 w 1352"/>
                <a:gd name="T37" fmla="*/ 237 h 998"/>
                <a:gd name="T38" fmla="*/ 850 w 1352"/>
                <a:gd name="T39" fmla="*/ 211 h 998"/>
                <a:gd name="T40" fmla="*/ 907 w 1352"/>
                <a:gd name="T41" fmla="*/ 190 h 998"/>
                <a:gd name="T42" fmla="*/ 970 w 1352"/>
                <a:gd name="T43" fmla="*/ 171 h 998"/>
                <a:gd name="T44" fmla="*/ 998 w 1352"/>
                <a:gd name="T45" fmla="*/ 148 h 998"/>
                <a:gd name="T46" fmla="*/ 1034 w 1352"/>
                <a:gd name="T47" fmla="*/ 114 h 998"/>
                <a:gd name="T48" fmla="*/ 1093 w 1352"/>
                <a:gd name="T49" fmla="*/ 104 h 998"/>
                <a:gd name="T50" fmla="*/ 1158 w 1352"/>
                <a:gd name="T51" fmla="*/ 102 h 998"/>
                <a:gd name="T52" fmla="*/ 1205 w 1352"/>
                <a:gd name="T53" fmla="*/ 98 h 998"/>
                <a:gd name="T54" fmla="*/ 1236 w 1352"/>
                <a:gd name="T55" fmla="*/ 91 h 998"/>
                <a:gd name="T56" fmla="*/ 1118 w 1352"/>
                <a:gd name="T57" fmla="*/ 163 h 998"/>
                <a:gd name="T58" fmla="*/ 667 w 1352"/>
                <a:gd name="T59" fmla="*/ 368 h 998"/>
                <a:gd name="T60" fmla="*/ 671 w 1352"/>
                <a:gd name="T61" fmla="*/ 393 h 998"/>
                <a:gd name="T62" fmla="*/ 664 w 1352"/>
                <a:gd name="T63" fmla="*/ 414 h 998"/>
                <a:gd name="T64" fmla="*/ 616 w 1352"/>
                <a:gd name="T65" fmla="*/ 433 h 998"/>
                <a:gd name="T66" fmla="*/ 586 w 1352"/>
                <a:gd name="T67" fmla="*/ 463 h 998"/>
                <a:gd name="T68" fmla="*/ 491 w 1352"/>
                <a:gd name="T69" fmla="*/ 486 h 998"/>
                <a:gd name="T70" fmla="*/ 411 w 1352"/>
                <a:gd name="T71" fmla="*/ 513 h 998"/>
                <a:gd name="T72" fmla="*/ 437 w 1352"/>
                <a:gd name="T73" fmla="*/ 577 h 998"/>
                <a:gd name="T74" fmla="*/ 453 w 1352"/>
                <a:gd name="T75" fmla="*/ 657 h 998"/>
                <a:gd name="T76" fmla="*/ 574 w 1352"/>
                <a:gd name="T77" fmla="*/ 754 h 998"/>
                <a:gd name="T78" fmla="*/ 637 w 1352"/>
                <a:gd name="T79" fmla="*/ 828 h 998"/>
                <a:gd name="T80" fmla="*/ 626 w 1352"/>
                <a:gd name="T81" fmla="*/ 868 h 998"/>
                <a:gd name="T82" fmla="*/ 652 w 1352"/>
                <a:gd name="T83" fmla="*/ 920 h 998"/>
                <a:gd name="T84" fmla="*/ 629 w 1352"/>
                <a:gd name="T85" fmla="*/ 952 h 998"/>
                <a:gd name="T86" fmla="*/ 249 w 1352"/>
                <a:gd name="T87" fmla="*/ 787 h 998"/>
                <a:gd name="T88" fmla="*/ 4 w 1352"/>
                <a:gd name="T89" fmla="*/ 750 h 998"/>
                <a:gd name="T90" fmla="*/ 4 w 1352"/>
                <a:gd name="T91" fmla="*/ 684 h 9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52"/>
                <a:gd name="T139" fmla="*/ 0 h 998"/>
                <a:gd name="T140" fmla="*/ 1352 w 1352"/>
                <a:gd name="T141" fmla="*/ 998 h 99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52" h="998">
                  <a:moveTo>
                    <a:pt x="4" y="684"/>
                  </a:moveTo>
                  <a:lnTo>
                    <a:pt x="183" y="482"/>
                  </a:lnTo>
                  <a:lnTo>
                    <a:pt x="460" y="176"/>
                  </a:lnTo>
                  <a:lnTo>
                    <a:pt x="531" y="125"/>
                  </a:lnTo>
                  <a:lnTo>
                    <a:pt x="572" y="226"/>
                  </a:lnTo>
                  <a:lnTo>
                    <a:pt x="474" y="199"/>
                  </a:lnTo>
                  <a:lnTo>
                    <a:pt x="504" y="239"/>
                  </a:lnTo>
                  <a:lnTo>
                    <a:pt x="435" y="226"/>
                  </a:lnTo>
                  <a:lnTo>
                    <a:pt x="483" y="275"/>
                  </a:lnTo>
                  <a:lnTo>
                    <a:pt x="432" y="266"/>
                  </a:lnTo>
                  <a:lnTo>
                    <a:pt x="460" y="298"/>
                  </a:lnTo>
                  <a:lnTo>
                    <a:pt x="390" y="294"/>
                  </a:lnTo>
                  <a:lnTo>
                    <a:pt x="418" y="315"/>
                  </a:lnTo>
                  <a:lnTo>
                    <a:pt x="354" y="319"/>
                  </a:lnTo>
                  <a:lnTo>
                    <a:pt x="377" y="347"/>
                  </a:lnTo>
                  <a:lnTo>
                    <a:pt x="318" y="368"/>
                  </a:lnTo>
                  <a:lnTo>
                    <a:pt x="344" y="374"/>
                  </a:lnTo>
                  <a:lnTo>
                    <a:pt x="287" y="403"/>
                  </a:lnTo>
                  <a:lnTo>
                    <a:pt x="333" y="408"/>
                  </a:lnTo>
                  <a:lnTo>
                    <a:pt x="249" y="467"/>
                  </a:lnTo>
                  <a:lnTo>
                    <a:pt x="367" y="443"/>
                  </a:lnTo>
                  <a:lnTo>
                    <a:pt x="489" y="418"/>
                  </a:lnTo>
                  <a:lnTo>
                    <a:pt x="451" y="403"/>
                  </a:lnTo>
                  <a:lnTo>
                    <a:pt x="529" y="395"/>
                  </a:lnTo>
                  <a:lnTo>
                    <a:pt x="491" y="380"/>
                  </a:lnTo>
                  <a:lnTo>
                    <a:pt x="567" y="366"/>
                  </a:lnTo>
                  <a:lnTo>
                    <a:pt x="523" y="346"/>
                  </a:lnTo>
                  <a:lnTo>
                    <a:pt x="591" y="344"/>
                  </a:lnTo>
                  <a:lnTo>
                    <a:pt x="557" y="330"/>
                  </a:lnTo>
                  <a:lnTo>
                    <a:pt x="614" y="330"/>
                  </a:lnTo>
                  <a:lnTo>
                    <a:pt x="582" y="294"/>
                  </a:lnTo>
                  <a:lnTo>
                    <a:pt x="660" y="311"/>
                  </a:lnTo>
                  <a:lnTo>
                    <a:pt x="635" y="281"/>
                  </a:lnTo>
                  <a:lnTo>
                    <a:pt x="673" y="290"/>
                  </a:lnTo>
                  <a:lnTo>
                    <a:pt x="639" y="245"/>
                  </a:lnTo>
                  <a:lnTo>
                    <a:pt x="702" y="275"/>
                  </a:lnTo>
                  <a:lnTo>
                    <a:pt x="666" y="199"/>
                  </a:lnTo>
                  <a:lnTo>
                    <a:pt x="785" y="237"/>
                  </a:lnTo>
                  <a:lnTo>
                    <a:pt x="742" y="190"/>
                  </a:lnTo>
                  <a:lnTo>
                    <a:pt x="850" y="211"/>
                  </a:lnTo>
                  <a:lnTo>
                    <a:pt x="793" y="163"/>
                  </a:lnTo>
                  <a:lnTo>
                    <a:pt x="907" y="190"/>
                  </a:lnTo>
                  <a:lnTo>
                    <a:pt x="850" y="133"/>
                  </a:lnTo>
                  <a:lnTo>
                    <a:pt x="970" y="171"/>
                  </a:lnTo>
                  <a:lnTo>
                    <a:pt x="934" y="119"/>
                  </a:lnTo>
                  <a:lnTo>
                    <a:pt x="998" y="148"/>
                  </a:lnTo>
                  <a:lnTo>
                    <a:pt x="930" y="26"/>
                  </a:lnTo>
                  <a:lnTo>
                    <a:pt x="1034" y="114"/>
                  </a:lnTo>
                  <a:lnTo>
                    <a:pt x="972" y="0"/>
                  </a:lnTo>
                  <a:lnTo>
                    <a:pt x="1093" y="104"/>
                  </a:lnTo>
                  <a:lnTo>
                    <a:pt x="1055" y="0"/>
                  </a:lnTo>
                  <a:lnTo>
                    <a:pt x="1158" y="102"/>
                  </a:lnTo>
                  <a:lnTo>
                    <a:pt x="1139" y="26"/>
                  </a:lnTo>
                  <a:lnTo>
                    <a:pt x="1205" y="98"/>
                  </a:lnTo>
                  <a:lnTo>
                    <a:pt x="1179" y="21"/>
                  </a:lnTo>
                  <a:lnTo>
                    <a:pt x="1236" y="91"/>
                  </a:lnTo>
                  <a:lnTo>
                    <a:pt x="1352" y="140"/>
                  </a:lnTo>
                  <a:lnTo>
                    <a:pt x="1118" y="163"/>
                  </a:lnTo>
                  <a:lnTo>
                    <a:pt x="905" y="249"/>
                  </a:lnTo>
                  <a:lnTo>
                    <a:pt x="667" y="368"/>
                  </a:lnTo>
                  <a:lnTo>
                    <a:pt x="721" y="393"/>
                  </a:lnTo>
                  <a:lnTo>
                    <a:pt x="671" y="393"/>
                  </a:lnTo>
                  <a:lnTo>
                    <a:pt x="770" y="460"/>
                  </a:lnTo>
                  <a:lnTo>
                    <a:pt x="664" y="414"/>
                  </a:lnTo>
                  <a:lnTo>
                    <a:pt x="770" y="534"/>
                  </a:lnTo>
                  <a:lnTo>
                    <a:pt x="616" y="433"/>
                  </a:lnTo>
                  <a:lnTo>
                    <a:pt x="755" y="579"/>
                  </a:lnTo>
                  <a:lnTo>
                    <a:pt x="586" y="463"/>
                  </a:lnTo>
                  <a:lnTo>
                    <a:pt x="692" y="587"/>
                  </a:lnTo>
                  <a:lnTo>
                    <a:pt x="491" y="486"/>
                  </a:lnTo>
                  <a:lnTo>
                    <a:pt x="557" y="549"/>
                  </a:lnTo>
                  <a:lnTo>
                    <a:pt x="411" y="513"/>
                  </a:lnTo>
                  <a:lnTo>
                    <a:pt x="569" y="610"/>
                  </a:lnTo>
                  <a:lnTo>
                    <a:pt x="437" y="577"/>
                  </a:lnTo>
                  <a:lnTo>
                    <a:pt x="591" y="692"/>
                  </a:lnTo>
                  <a:lnTo>
                    <a:pt x="453" y="657"/>
                  </a:lnTo>
                  <a:lnTo>
                    <a:pt x="681" y="785"/>
                  </a:lnTo>
                  <a:lnTo>
                    <a:pt x="574" y="754"/>
                  </a:lnTo>
                  <a:lnTo>
                    <a:pt x="780" y="891"/>
                  </a:lnTo>
                  <a:lnTo>
                    <a:pt x="637" y="828"/>
                  </a:lnTo>
                  <a:lnTo>
                    <a:pt x="757" y="933"/>
                  </a:lnTo>
                  <a:lnTo>
                    <a:pt x="626" y="868"/>
                  </a:lnTo>
                  <a:lnTo>
                    <a:pt x="745" y="969"/>
                  </a:lnTo>
                  <a:lnTo>
                    <a:pt x="652" y="920"/>
                  </a:lnTo>
                  <a:lnTo>
                    <a:pt x="736" y="998"/>
                  </a:lnTo>
                  <a:lnTo>
                    <a:pt x="629" y="952"/>
                  </a:lnTo>
                  <a:lnTo>
                    <a:pt x="483" y="868"/>
                  </a:lnTo>
                  <a:lnTo>
                    <a:pt x="249" y="787"/>
                  </a:lnTo>
                  <a:lnTo>
                    <a:pt x="93" y="754"/>
                  </a:lnTo>
                  <a:lnTo>
                    <a:pt x="4" y="750"/>
                  </a:lnTo>
                  <a:lnTo>
                    <a:pt x="0" y="722"/>
                  </a:lnTo>
                  <a:lnTo>
                    <a:pt x="4" y="6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3" name="任意多边形 322622"/>
            <p:cNvSpPr>
              <a:spLocks noChangeArrowheads="1"/>
            </p:cNvSpPr>
            <p:nvPr/>
          </p:nvSpPr>
          <p:spPr bwMode="auto">
            <a:xfrm>
              <a:off x="4700" y="1474"/>
              <a:ext cx="462" cy="180"/>
            </a:xfrm>
            <a:custGeom>
              <a:avLst/>
              <a:gdLst>
                <a:gd name="T0" fmla="*/ 0 w 924"/>
                <a:gd name="T1" fmla="*/ 0 h 362"/>
                <a:gd name="T2" fmla="*/ 2 w 924"/>
                <a:gd name="T3" fmla="*/ 92 h 362"/>
                <a:gd name="T4" fmla="*/ 50 w 924"/>
                <a:gd name="T5" fmla="*/ 219 h 362"/>
                <a:gd name="T6" fmla="*/ 200 w 924"/>
                <a:gd name="T7" fmla="*/ 337 h 362"/>
                <a:gd name="T8" fmla="*/ 137 w 924"/>
                <a:gd name="T9" fmla="*/ 251 h 362"/>
                <a:gd name="T10" fmla="*/ 291 w 924"/>
                <a:gd name="T11" fmla="*/ 360 h 362"/>
                <a:gd name="T12" fmla="*/ 133 w 924"/>
                <a:gd name="T13" fmla="*/ 185 h 362"/>
                <a:gd name="T14" fmla="*/ 268 w 924"/>
                <a:gd name="T15" fmla="*/ 270 h 362"/>
                <a:gd name="T16" fmla="*/ 173 w 924"/>
                <a:gd name="T17" fmla="*/ 162 h 362"/>
                <a:gd name="T18" fmla="*/ 299 w 924"/>
                <a:gd name="T19" fmla="*/ 240 h 362"/>
                <a:gd name="T20" fmla="*/ 185 w 924"/>
                <a:gd name="T21" fmla="*/ 126 h 362"/>
                <a:gd name="T22" fmla="*/ 268 w 924"/>
                <a:gd name="T23" fmla="*/ 164 h 362"/>
                <a:gd name="T24" fmla="*/ 179 w 924"/>
                <a:gd name="T25" fmla="*/ 76 h 362"/>
                <a:gd name="T26" fmla="*/ 329 w 924"/>
                <a:gd name="T27" fmla="*/ 118 h 362"/>
                <a:gd name="T28" fmla="*/ 635 w 924"/>
                <a:gd name="T29" fmla="*/ 223 h 362"/>
                <a:gd name="T30" fmla="*/ 924 w 924"/>
                <a:gd name="T31" fmla="*/ 362 h 362"/>
                <a:gd name="T32" fmla="*/ 745 w 924"/>
                <a:gd name="T33" fmla="*/ 242 h 362"/>
                <a:gd name="T34" fmla="*/ 477 w 924"/>
                <a:gd name="T35" fmla="*/ 132 h 362"/>
                <a:gd name="T36" fmla="*/ 228 w 924"/>
                <a:gd name="T37" fmla="*/ 46 h 362"/>
                <a:gd name="T38" fmla="*/ 0 w 924"/>
                <a:gd name="T39" fmla="*/ 0 h 3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24"/>
                <a:gd name="T61" fmla="*/ 0 h 362"/>
                <a:gd name="T62" fmla="*/ 924 w 924"/>
                <a:gd name="T63" fmla="*/ 362 h 36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24" h="362">
                  <a:moveTo>
                    <a:pt x="0" y="0"/>
                  </a:moveTo>
                  <a:lnTo>
                    <a:pt x="2" y="92"/>
                  </a:lnTo>
                  <a:lnTo>
                    <a:pt x="50" y="219"/>
                  </a:lnTo>
                  <a:lnTo>
                    <a:pt x="200" y="337"/>
                  </a:lnTo>
                  <a:lnTo>
                    <a:pt x="137" y="251"/>
                  </a:lnTo>
                  <a:lnTo>
                    <a:pt x="291" y="360"/>
                  </a:lnTo>
                  <a:lnTo>
                    <a:pt x="133" y="185"/>
                  </a:lnTo>
                  <a:lnTo>
                    <a:pt x="268" y="270"/>
                  </a:lnTo>
                  <a:lnTo>
                    <a:pt x="173" y="162"/>
                  </a:lnTo>
                  <a:lnTo>
                    <a:pt x="299" y="240"/>
                  </a:lnTo>
                  <a:lnTo>
                    <a:pt x="185" y="126"/>
                  </a:lnTo>
                  <a:lnTo>
                    <a:pt x="268" y="164"/>
                  </a:lnTo>
                  <a:lnTo>
                    <a:pt x="179" y="76"/>
                  </a:lnTo>
                  <a:lnTo>
                    <a:pt x="329" y="118"/>
                  </a:lnTo>
                  <a:lnTo>
                    <a:pt x="635" y="223"/>
                  </a:lnTo>
                  <a:lnTo>
                    <a:pt x="924" y="362"/>
                  </a:lnTo>
                  <a:lnTo>
                    <a:pt x="745" y="242"/>
                  </a:lnTo>
                  <a:lnTo>
                    <a:pt x="477" y="132"/>
                  </a:lnTo>
                  <a:lnTo>
                    <a:pt x="228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4" name="任意多边形 322623"/>
            <p:cNvSpPr>
              <a:spLocks noChangeArrowheads="1"/>
            </p:cNvSpPr>
            <p:nvPr/>
          </p:nvSpPr>
          <p:spPr bwMode="auto">
            <a:xfrm>
              <a:off x="4990" y="1748"/>
              <a:ext cx="274" cy="120"/>
            </a:xfrm>
            <a:custGeom>
              <a:avLst/>
              <a:gdLst>
                <a:gd name="T0" fmla="*/ 78 w 548"/>
                <a:gd name="T1" fmla="*/ 93 h 239"/>
                <a:gd name="T2" fmla="*/ 114 w 548"/>
                <a:gd name="T3" fmla="*/ 150 h 239"/>
                <a:gd name="T4" fmla="*/ 40 w 548"/>
                <a:gd name="T5" fmla="*/ 133 h 239"/>
                <a:gd name="T6" fmla="*/ 87 w 548"/>
                <a:gd name="T7" fmla="*/ 182 h 239"/>
                <a:gd name="T8" fmla="*/ 0 w 548"/>
                <a:gd name="T9" fmla="*/ 186 h 239"/>
                <a:gd name="T10" fmla="*/ 59 w 548"/>
                <a:gd name="T11" fmla="*/ 239 h 239"/>
                <a:gd name="T12" fmla="*/ 53 w 548"/>
                <a:gd name="T13" fmla="*/ 205 h 239"/>
                <a:gd name="T14" fmla="*/ 97 w 548"/>
                <a:gd name="T15" fmla="*/ 230 h 239"/>
                <a:gd name="T16" fmla="*/ 86 w 548"/>
                <a:gd name="T17" fmla="*/ 201 h 239"/>
                <a:gd name="T18" fmla="*/ 217 w 548"/>
                <a:gd name="T19" fmla="*/ 233 h 239"/>
                <a:gd name="T20" fmla="*/ 139 w 548"/>
                <a:gd name="T21" fmla="*/ 190 h 239"/>
                <a:gd name="T22" fmla="*/ 264 w 548"/>
                <a:gd name="T23" fmla="*/ 218 h 239"/>
                <a:gd name="T24" fmla="*/ 494 w 548"/>
                <a:gd name="T25" fmla="*/ 186 h 239"/>
                <a:gd name="T26" fmla="*/ 293 w 548"/>
                <a:gd name="T27" fmla="*/ 186 h 239"/>
                <a:gd name="T28" fmla="*/ 548 w 548"/>
                <a:gd name="T29" fmla="*/ 156 h 239"/>
                <a:gd name="T30" fmla="*/ 437 w 548"/>
                <a:gd name="T31" fmla="*/ 137 h 239"/>
                <a:gd name="T32" fmla="*/ 388 w 548"/>
                <a:gd name="T33" fmla="*/ 99 h 239"/>
                <a:gd name="T34" fmla="*/ 462 w 548"/>
                <a:gd name="T35" fmla="*/ 127 h 239"/>
                <a:gd name="T36" fmla="*/ 257 w 548"/>
                <a:gd name="T37" fmla="*/ 0 h 239"/>
                <a:gd name="T38" fmla="*/ 331 w 548"/>
                <a:gd name="T39" fmla="*/ 74 h 239"/>
                <a:gd name="T40" fmla="*/ 165 w 548"/>
                <a:gd name="T41" fmla="*/ 13 h 239"/>
                <a:gd name="T42" fmla="*/ 308 w 548"/>
                <a:gd name="T43" fmla="*/ 112 h 239"/>
                <a:gd name="T44" fmla="*/ 87 w 548"/>
                <a:gd name="T45" fmla="*/ 30 h 239"/>
                <a:gd name="T46" fmla="*/ 245 w 548"/>
                <a:gd name="T47" fmla="*/ 127 h 239"/>
                <a:gd name="T48" fmla="*/ 78 w 548"/>
                <a:gd name="T49" fmla="*/ 93 h 2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8"/>
                <a:gd name="T76" fmla="*/ 0 h 239"/>
                <a:gd name="T77" fmla="*/ 548 w 548"/>
                <a:gd name="T78" fmla="*/ 239 h 2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8" h="239">
                  <a:moveTo>
                    <a:pt x="78" y="93"/>
                  </a:moveTo>
                  <a:lnTo>
                    <a:pt x="114" y="150"/>
                  </a:lnTo>
                  <a:lnTo>
                    <a:pt x="40" y="133"/>
                  </a:lnTo>
                  <a:lnTo>
                    <a:pt x="87" y="182"/>
                  </a:lnTo>
                  <a:lnTo>
                    <a:pt x="0" y="186"/>
                  </a:lnTo>
                  <a:lnTo>
                    <a:pt x="59" y="239"/>
                  </a:lnTo>
                  <a:lnTo>
                    <a:pt x="53" y="205"/>
                  </a:lnTo>
                  <a:lnTo>
                    <a:pt x="97" y="230"/>
                  </a:lnTo>
                  <a:lnTo>
                    <a:pt x="86" y="201"/>
                  </a:lnTo>
                  <a:lnTo>
                    <a:pt x="217" y="233"/>
                  </a:lnTo>
                  <a:lnTo>
                    <a:pt x="139" y="190"/>
                  </a:lnTo>
                  <a:lnTo>
                    <a:pt x="264" y="218"/>
                  </a:lnTo>
                  <a:lnTo>
                    <a:pt x="494" y="186"/>
                  </a:lnTo>
                  <a:lnTo>
                    <a:pt x="293" y="186"/>
                  </a:lnTo>
                  <a:lnTo>
                    <a:pt x="548" y="156"/>
                  </a:lnTo>
                  <a:lnTo>
                    <a:pt x="437" y="137"/>
                  </a:lnTo>
                  <a:lnTo>
                    <a:pt x="388" y="99"/>
                  </a:lnTo>
                  <a:lnTo>
                    <a:pt x="462" y="127"/>
                  </a:lnTo>
                  <a:lnTo>
                    <a:pt x="257" y="0"/>
                  </a:lnTo>
                  <a:lnTo>
                    <a:pt x="331" y="74"/>
                  </a:lnTo>
                  <a:lnTo>
                    <a:pt x="165" y="13"/>
                  </a:lnTo>
                  <a:lnTo>
                    <a:pt x="308" y="112"/>
                  </a:lnTo>
                  <a:lnTo>
                    <a:pt x="87" y="30"/>
                  </a:lnTo>
                  <a:lnTo>
                    <a:pt x="245" y="127"/>
                  </a:lnTo>
                  <a:lnTo>
                    <a:pt x="78" y="9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5" name="任意多边形 322624"/>
            <p:cNvSpPr>
              <a:spLocks noChangeArrowheads="1"/>
            </p:cNvSpPr>
            <p:nvPr/>
          </p:nvSpPr>
          <p:spPr bwMode="auto">
            <a:xfrm>
              <a:off x="5198" y="1721"/>
              <a:ext cx="230" cy="262"/>
            </a:xfrm>
            <a:custGeom>
              <a:avLst/>
              <a:gdLst>
                <a:gd name="T0" fmla="*/ 436 w 460"/>
                <a:gd name="T1" fmla="*/ 353 h 524"/>
                <a:gd name="T2" fmla="*/ 365 w 460"/>
                <a:gd name="T3" fmla="*/ 239 h 524"/>
                <a:gd name="T4" fmla="*/ 274 w 460"/>
                <a:gd name="T5" fmla="*/ 138 h 524"/>
                <a:gd name="T6" fmla="*/ 133 w 460"/>
                <a:gd name="T7" fmla="*/ 0 h 524"/>
                <a:gd name="T8" fmla="*/ 303 w 460"/>
                <a:gd name="T9" fmla="*/ 188 h 524"/>
                <a:gd name="T10" fmla="*/ 354 w 460"/>
                <a:gd name="T11" fmla="*/ 268 h 524"/>
                <a:gd name="T12" fmla="*/ 367 w 460"/>
                <a:gd name="T13" fmla="*/ 315 h 524"/>
                <a:gd name="T14" fmla="*/ 282 w 460"/>
                <a:gd name="T15" fmla="*/ 231 h 524"/>
                <a:gd name="T16" fmla="*/ 175 w 460"/>
                <a:gd name="T17" fmla="*/ 148 h 524"/>
                <a:gd name="T18" fmla="*/ 238 w 460"/>
                <a:gd name="T19" fmla="*/ 228 h 524"/>
                <a:gd name="T20" fmla="*/ 90 w 460"/>
                <a:gd name="T21" fmla="*/ 121 h 524"/>
                <a:gd name="T22" fmla="*/ 156 w 460"/>
                <a:gd name="T23" fmla="*/ 190 h 524"/>
                <a:gd name="T24" fmla="*/ 0 w 460"/>
                <a:gd name="T25" fmla="*/ 106 h 524"/>
                <a:gd name="T26" fmla="*/ 107 w 460"/>
                <a:gd name="T27" fmla="*/ 188 h 524"/>
                <a:gd name="T28" fmla="*/ 164 w 460"/>
                <a:gd name="T29" fmla="*/ 241 h 524"/>
                <a:gd name="T30" fmla="*/ 86 w 460"/>
                <a:gd name="T31" fmla="*/ 281 h 524"/>
                <a:gd name="T32" fmla="*/ 204 w 460"/>
                <a:gd name="T33" fmla="*/ 260 h 524"/>
                <a:gd name="T34" fmla="*/ 126 w 460"/>
                <a:gd name="T35" fmla="*/ 309 h 524"/>
                <a:gd name="T36" fmla="*/ 261 w 460"/>
                <a:gd name="T37" fmla="*/ 290 h 524"/>
                <a:gd name="T38" fmla="*/ 86 w 460"/>
                <a:gd name="T39" fmla="*/ 372 h 524"/>
                <a:gd name="T40" fmla="*/ 259 w 460"/>
                <a:gd name="T41" fmla="*/ 340 h 524"/>
                <a:gd name="T42" fmla="*/ 75 w 460"/>
                <a:gd name="T43" fmla="*/ 401 h 524"/>
                <a:gd name="T44" fmla="*/ 204 w 460"/>
                <a:gd name="T45" fmla="*/ 389 h 524"/>
                <a:gd name="T46" fmla="*/ 50 w 460"/>
                <a:gd name="T47" fmla="*/ 446 h 524"/>
                <a:gd name="T48" fmla="*/ 170 w 460"/>
                <a:gd name="T49" fmla="*/ 422 h 524"/>
                <a:gd name="T50" fmla="*/ 67 w 460"/>
                <a:gd name="T51" fmla="*/ 492 h 524"/>
                <a:gd name="T52" fmla="*/ 185 w 460"/>
                <a:gd name="T53" fmla="*/ 458 h 524"/>
                <a:gd name="T54" fmla="*/ 132 w 460"/>
                <a:gd name="T55" fmla="*/ 494 h 524"/>
                <a:gd name="T56" fmla="*/ 162 w 460"/>
                <a:gd name="T57" fmla="*/ 524 h 524"/>
                <a:gd name="T58" fmla="*/ 217 w 460"/>
                <a:gd name="T59" fmla="*/ 454 h 524"/>
                <a:gd name="T60" fmla="*/ 282 w 460"/>
                <a:gd name="T61" fmla="*/ 412 h 524"/>
                <a:gd name="T62" fmla="*/ 337 w 460"/>
                <a:gd name="T63" fmla="*/ 387 h 524"/>
                <a:gd name="T64" fmla="*/ 390 w 460"/>
                <a:gd name="T65" fmla="*/ 380 h 524"/>
                <a:gd name="T66" fmla="*/ 460 w 460"/>
                <a:gd name="T67" fmla="*/ 385 h 524"/>
                <a:gd name="T68" fmla="*/ 436 w 460"/>
                <a:gd name="T69" fmla="*/ 353 h 5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0"/>
                <a:gd name="T106" fmla="*/ 0 h 524"/>
                <a:gd name="T107" fmla="*/ 460 w 460"/>
                <a:gd name="T108" fmla="*/ 524 h 5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0" h="524">
                  <a:moveTo>
                    <a:pt x="436" y="353"/>
                  </a:moveTo>
                  <a:lnTo>
                    <a:pt x="365" y="239"/>
                  </a:lnTo>
                  <a:lnTo>
                    <a:pt x="274" y="138"/>
                  </a:lnTo>
                  <a:lnTo>
                    <a:pt x="133" y="0"/>
                  </a:lnTo>
                  <a:lnTo>
                    <a:pt x="303" y="188"/>
                  </a:lnTo>
                  <a:lnTo>
                    <a:pt x="354" y="268"/>
                  </a:lnTo>
                  <a:lnTo>
                    <a:pt x="367" y="315"/>
                  </a:lnTo>
                  <a:lnTo>
                    <a:pt x="282" y="231"/>
                  </a:lnTo>
                  <a:lnTo>
                    <a:pt x="175" y="148"/>
                  </a:lnTo>
                  <a:lnTo>
                    <a:pt x="238" y="228"/>
                  </a:lnTo>
                  <a:lnTo>
                    <a:pt x="90" y="121"/>
                  </a:lnTo>
                  <a:lnTo>
                    <a:pt x="156" y="190"/>
                  </a:lnTo>
                  <a:lnTo>
                    <a:pt x="0" y="106"/>
                  </a:lnTo>
                  <a:lnTo>
                    <a:pt x="107" y="188"/>
                  </a:lnTo>
                  <a:lnTo>
                    <a:pt x="164" y="241"/>
                  </a:lnTo>
                  <a:lnTo>
                    <a:pt x="86" y="281"/>
                  </a:lnTo>
                  <a:lnTo>
                    <a:pt x="204" y="260"/>
                  </a:lnTo>
                  <a:lnTo>
                    <a:pt x="126" y="309"/>
                  </a:lnTo>
                  <a:lnTo>
                    <a:pt x="261" y="290"/>
                  </a:lnTo>
                  <a:lnTo>
                    <a:pt x="86" y="372"/>
                  </a:lnTo>
                  <a:lnTo>
                    <a:pt x="259" y="340"/>
                  </a:lnTo>
                  <a:lnTo>
                    <a:pt x="75" y="401"/>
                  </a:lnTo>
                  <a:lnTo>
                    <a:pt x="204" y="389"/>
                  </a:lnTo>
                  <a:lnTo>
                    <a:pt x="50" y="446"/>
                  </a:lnTo>
                  <a:lnTo>
                    <a:pt x="170" y="422"/>
                  </a:lnTo>
                  <a:lnTo>
                    <a:pt x="67" y="492"/>
                  </a:lnTo>
                  <a:lnTo>
                    <a:pt x="185" y="458"/>
                  </a:lnTo>
                  <a:lnTo>
                    <a:pt x="132" y="494"/>
                  </a:lnTo>
                  <a:lnTo>
                    <a:pt x="162" y="524"/>
                  </a:lnTo>
                  <a:lnTo>
                    <a:pt x="217" y="454"/>
                  </a:lnTo>
                  <a:lnTo>
                    <a:pt x="282" y="412"/>
                  </a:lnTo>
                  <a:lnTo>
                    <a:pt x="337" y="387"/>
                  </a:lnTo>
                  <a:lnTo>
                    <a:pt x="390" y="380"/>
                  </a:lnTo>
                  <a:lnTo>
                    <a:pt x="460" y="385"/>
                  </a:lnTo>
                  <a:lnTo>
                    <a:pt x="436" y="35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6" name="任意多边形 322625"/>
            <p:cNvSpPr>
              <a:spLocks noChangeArrowheads="1"/>
            </p:cNvSpPr>
            <p:nvPr/>
          </p:nvSpPr>
          <p:spPr bwMode="auto">
            <a:xfrm>
              <a:off x="4980" y="1960"/>
              <a:ext cx="303" cy="209"/>
            </a:xfrm>
            <a:custGeom>
              <a:avLst/>
              <a:gdLst>
                <a:gd name="T0" fmla="*/ 74 w 607"/>
                <a:gd name="T1" fmla="*/ 287 h 418"/>
                <a:gd name="T2" fmla="*/ 272 w 607"/>
                <a:gd name="T3" fmla="*/ 311 h 418"/>
                <a:gd name="T4" fmla="*/ 107 w 607"/>
                <a:gd name="T5" fmla="*/ 243 h 418"/>
                <a:gd name="T6" fmla="*/ 316 w 607"/>
                <a:gd name="T7" fmla="*/ 216 h 418"/>
                <a:gd name="T8" fmla="*/ 192 w 607"/>
                <a:gd name="T9" fmla="*/ 205 h 418"/>
                <a:gd name="T10" fmla="*/ 363 w 607"/>
                <a:gd name="T11" fmla="*/ 142 h 418"/>
                <a:gd name="T12" fmla="*/ 253 w 607"/>
                <a:gd name="T13" fmla="*/ 127 h 418"/>
                <a:gd name="T14" fmla="*/ 420 w 607"/>
                <a:gd name="T15" fmla="*/ 108 h 418"/>
                <a:gd name="T16" fmla="*/ 494 w 607"/>
                <a:gd name="T17" fmla="*/ 79 h 418"/>
                <a:gd name="T18" fmla="*/ 342 w 607"/>
                <a:gd name="T19" fmla="*/ 74 h 418"/>
                <a:gd name="T20" fmla="*/ 607 w 607"/>
                <a:gd name="T21" fmla="*/ 0 h 418"/>
                <a:gd name="T22" fmla="*/ 513 w 607"/>
                <a:gd name="T23" fmla="*/ 51 h 418"/>
                <a:gd name="T24" fmla="*/ 550 w 607"/>
                <a:gd name="T25" fmla="*/ 57 h 418"/>
                <a:gd name="T26" fmla="*/ 449 w 607"/>
                <a:gd name="T27" fmla="*/ 119 h 418"/>
                <a:gd name="T28" fmla="*/ 491 w 607"/>
                <a:gd name="T29" fmla="*/ 136 h 418"/>
                <a:gd name="T30" fmla="*/ 534 w 607"/>
                <a:gd name="T31" fmla="*/ 173 h 418"/>
                <a:gd name="T32" fmla="*/ 430 w 607"/>
                <a:gd name="T33" fmla="*/ 148 h 418"/>
                <a:gd name="T34" fmla="*/ 500 w 607"/>
                <a:gd name="T35" fmla="*/ 201 h 418"/>
                <a:gd name="T36" fmla="*/ 445 w 607"/>
                <a:gd name="T37" fmla="*/ 192 h 418"/>
                <a:gd name="T38" fmla="*/ 491 w 607"/>
                <a:gd name="T39" fmla="*/ 250 h 418"/>
                <a:gd name="T40" fmla="*/ 441 w 607"/>
                <a:gd name="T41" fmla="*/ 222 h 418"/>
                <a:gd name="T42" fmla="*/ 472 w 607"/>
                <a:gd name="T43" fmla="*/ 283 h 418"/>
                <a:gd name="T44" fmla="*/ 437 w 607"/>
                <a:gd name="T45" fmla="*/ 269 h 418"/>
                <a:gd name="T46" fmla="*/ 472 w 607"/>
                <a:gd name="T47" fmla="*/ 349 h 418"/>
                <a:gd name="T48" fmla="*/ 451 w 607"/>
                <a:gd name="T49" fmla="*/ 328 h 418"/>
                <a:gd name="T50" fmla="*/ 464 w 607"/>
                <a:gd name="T51" fmla="*/ 418 h 418"/>
                <a:gd name="T52" fmla="*/ 394 w 607"/>
                <a:gd name="T53" fmla="*/ 313 h 418"/>
                <a:gd name="T54" fmla="*/ 434 w 607"/>
                <a:gd name="T55" fmla="*/ 353 h 418"/>
                <a:gd name="T56" fmla="*/ 409 w 607"/>
                <a:gd name="T57" fmla="*/ 239 h 418"/>
                <a:gd name="T58" fmla="*/ 380 w 607"/>
                <a:gd name="T59" fmla="*/ 163 h 418"/>
                <a:gd name="T60" fmla="*/ 365 w 607"/>
                <a:gd name="T61" fmla="*/ 222 h 418"/>
                <a:gd name="T62" fmla="*/ 329 w 607"/>
                <a:gd name="T63" fmla="*/ 190 h 418"/>
                <a:gd name="T64" fmla="*/ 335 w 607"/>
                <a:gd name="T65" fmla="*/ 271 h 418"/>
                <a:gd name="T66" fmla="*/ 262 w 607"/>
                <a:gd name="T67" fmla="*/ 247 h 418"/>
                <a:gd name="T68" fmla="*/ 323 w 607"/>
                <a:gd name="T69" fmla="*/ 332 h 418"/>
                <a:gd name="T70" fmla="*/ 185 w 607"/>
                <a:gd name="T71" fmla="*/ 317 h 418"/>
                <a:gd name="T72" fmla="*/ 295 w 607"/>
                <a:gd name="T73" fmla="*/ 389 h 418"/>
                <a:gd name="T74" fmla="*/ 171 w 607"/>
                <a:gd name="T75" fmla="*/ 347 h 418"/>
                <a:gd name="T76" fmla="*/ 232 w 607"/>
                <a:gd name="T77" fmla="*/ 391 h 418"/>
                <a:gd name="T78" fmla="*/ 145 w 607"/>
                <a:gd name="T79" fmla="*/ 365 h 418"/>
                <a:gd name="T80" fmla="*/ 0 w 607"/>
                <a:gd name="T81" fmla="*/ 336 h 418"/>
                <a:gd name="T82" fmla="*/ 137 w 607"/>
                <a:gd name="T83" fmla="*/ 346 h 418"/>
                <a:gd name="T84" fmla="*/ 74 w 607"/>
                <a:gd name="T85" fmla="*/ 287 h 41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07"/>
                <a:gd name="T130" fmla="*/ 0 h 418"/>
                <a:gd name="T131" fmla="*/ 607 w 607"/>
                <a:gd name="T132" fmla="*/ 418 h 41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07" h="418">
                  <a:moveTo>
                    <a:pt x="74" y="287"/>
                  </a:moveTo>
                  <a:lnTo>
                    <a:pt x="272" y="311"/>
                  </a:lnTo>
                  <a:lnTo>
                    <a:pt x="107" y="243"/>
                  </a:lnTo>
                  <a:lnTo>
                    <a:pt x="316" y="216"/>
                  </a:lnTo>
                  <a:lnTo>
                    <a:pt x="192" y="205"/>
                  </a:lnTo>
                  <a:lnTo>
                    <a:pt x="363" y="142"/>
                  </a:lnTo>
                  <a:lnTo>
                    <a:pt x="253" y="127"/>
                  </a:lnTo>
                  <a:lnTo>
                    <a:pt x="420" y="108"/>
                  </a:lnTo>
                  <a:lnTo>
                    <a:pt x="494" y="79"/>
                  </a:lnTo>
                  <a:lnTo>
                    <a:pt x="342" y="74"/>
                  </a:lnTo>
                  <a:lnTo>
                    <a:pt x="607" y="0"/>
                  </a:lnTo>
                  <a:lnTo>
                    <a:pt x="513" y="51"/>
                  </a:lnTo>
                  <a:lnTo>
                    <a:pt x="550" y="57"/>
                  </a:lnTo>
                  <a:lnTo>
                    <a:pt x="449" y="119"/>
                  </a:lnTo>
                  <a:lnTo>
                    <a:pt x="491" y="136"/>
                  </a:lnTo>
                  <a:lnTo>
                    <a:pt x="534" y="173"/>
                  </a:lnTo>
                  <a:lnTo>
                    <a:pt x="430" y="148"/>
                  </a:lnTo>
                  <a:lnTo>
                    <a:pt x="500" y="201"/>
                  </a:lnTo>
                  <a:lnTo>
                    <a:pt x="445" y="192"/>
                  </a:lnTo>
                  <a:lnTo>
                    <a:pt x="491" y="250"/>
                  </a:lnTo>
                  <a:lnTo>
                    <a:pt x="441" y="222"/>
                  </a:lnTo>
                  <a:lnTo>
                    <a:pt x="472" y="283"/>
                  </a:lnTo>
                  <a:lnTo>
                    <a:pt x="437" y="269"/>
                  </a:lnTo>
                  <a:lnTo>
                    <a:pt x="472" y="349"/>
                  </a:lnTo>
                  <a:lnTo>
                    <a:pt x="451" y="328"/>
                  </a:lnTo>
                  <a:lnTo>
                    <a:pt x="464" y="418"/>
                  </a:lnTo>
                  <a:lnTo>
                    <a:pt x="394" y="313"/>
                  </a:lnTo>
                  <a:lnTo>
                    <a:pt x="434" y="353"/>
                  </a:lnTo>
                  <a:lnTo>
                    <a:pt x="409" y="239"/>
                  </a:lnTo>
                  <a:lnTo>
                    <a:pt x="380" y="163"/>
                  </a:lnTo>
                  <a:lnTo>
                    <a:pt x="365" y="222"/>
                  </a:lnTo>
                  <a:lnTo>
                    <a:pt x="329" y="190"/>
                  </a:lnTo>
                  <a:lnTo>
                    <a:pt x="335" y="271"/>
                  </a:lnTo>
                  <a:lnTo>
                    <a:pt x="262" y="247"/>
                  </a:lnTo>
                  <a:lnTo>
                    <a:pt x="323" y="332"/>
                  </a:lnTo>
                  <a:lnTo>
                    <a:pt x="185" y="317"/>
                  </a:lnTo>
                  <a:lnTo>
                    <a:pt x="295" y="389"/>
                  </a:lnTo>
                  <a:lnTo>
                    <a:pt x="171" y="347"/>
                  </a:lnTo>
                  <a:lnTo>
                    <a:pt x="232" y="391"/>
                  </a:lnTo>
                  <a:lnTo>
                    <a:pt x="145" y="365"/>
                  </a:lnTo>
                  <a:lnTo>
                    <a:pt x="0" y="336"/>
                  </a:lnTo>
                  <a:lnTo>
                    <a:pt x="137" y="346"/>
                  </a:lnTo>
                  <a:lnTo>
                    <a:pt x="74" y="28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7" name="任意多边形 322626"/>
            <p:cNvSpPr>
              <a:spLocks noChangeArrowheads="1"/>
            </p:cNvSpPr>
            <p:nvPr/>
          </p:nvSpPr>
          <p:spPr bwMode="auto">
            <a:xfrm>
              <a:off x="5126" y="2359"/>
              <a:ext cx="161" cy="310"/>
            </a:xfrm>
            <a:custGeom>
              <a:avLst/>
              <a:gdLst>
                <a:gd name="T0" fmla="*/ 141 w 321"/>
                <a:gd name="T1" fmla="*/ 19 h 622"/>
                <a:gd name="T2" fmla="*/ 93 w 321"/>
                <a:gd name="T3" fmla="*/ 0 h 622"/>
                <a:gd name="T4" fmla="*/ 21 w 321"/>
                <a:gd name="T5" fmla="*/ 30 h 622"/>
                <a:gd name="T6" fmla="*/ 70 w 321"/>
                <a:gd name="T7" fmla="*/ 30 h 622"/>
                <a:gd name="T8" fmla="*/ 13 w 321"/>
                <a:gd name="T9" fmla="*/ 68 h 622"/>
                <a:gd name="T10" fmla="*/ 65 w 321"/>
                <a:gd name="T11" fmla="*/ 55 h 622"/>
                <a:gd name="T12" fmla="*/ 15 w 321"/>
                <a:gd name="T13" fmla="*/ 103 h 622"/>
                <a:gd name="T14" fmla="*/ 59 w 321"/>
                <a:gd name="T15" fmla="*/ 89 h 622"/>
                <a:gd name="T16" fmla="*/ 9 w 321"/>
                <a:gd name="T17" fmla="*/ 146 h 622"/>
                <a:gd name="T18" fmla="*/ 84 w 321"/>
                <a:gd name="T19" fmla="*/ 131 h 622"/>
                <a:gd name="T20" fmla="*/ 23 w 321"/>
                <a:gd name="T21" fmla="*/ 167 h 622"/>
                <a:gd name="T22" fmla="*/ 108 w 321"/>
                <a:gd name="T23" fmla="*/ 152 h 622"/>
                <a:gd name="T24" fmla="*/ 36 w 321"/>
                <a:gd name="T25" fmla="*/ 203 h 622"/>
                <a:gd name="T26" fmla="*/ 0 w 321"/>
                <a:gd name="T27" fmla="*/ 236 h 622"/>
                <a:gd name="T28" fmla="*/ 91 w 321"/>
                <a:gd name="T29" fmla="*/ 209 h 622"/>
                <a:gd name="T30" fmla="*/ 148 w 321"/>
                <a:gd name="T31" fmla="*/ 215 h 622"/>
                <a:gd name="T32" fmla="*/ 91 w 321"/>
                <a:gd name="T33" fmla="*/ 240 h 622"/>
                <a:gd name="T34" fmla="*/ 44 w 321"/>
                <a:gd name="T35" fmla="*/ 293 h 622"/>
                <a:gd name="T36" fmla="*/ 101 w 321"/>
                <a:gd name="T37" fmla="*/ 268 h 622"/>
                <a:gd name="T38" fmla="*/ 156 w 321"/>
                <a:gd name="T39" fmla="*/ 272 h 622"/>
                <a:gd name="T40" fmla="*/ 72 w 321"/>
                <a:gd name="T41" fmla="*/ 336 h 622"/>
                <a:gd name="T42" fmla="*/ 129 w 321"/>
                <a:gd name="T43" fmla="*/ 323 h 622"/>
                <a:gd name="T44" fmla="*/ 93 w 321"/>
                <a:gd name="T45" fmla="*/ 363 h 622"/>
                <a:gd name="T46" fmla="*/ 141 w 321"/>
                <a:gd name="T47" fmla="*/ 355 h 622"/>
                <a:gd name="T48" fmla="*/ 127 w 321"/>
                <a:gd name="T49" fmla="*/ 399 h 622"/>
                <a:gd name="T50" fmla="*/ 141 w 321"/>
                <a:gd name="T51" fmla="*/ 449 h 622"/>
                <a:gd name="T52" fmla="*/ 190 w 321"/>
                <a:gd name="T53" fmla="*/ 527 h 622"/>
                <a:gd name="T54" fmla="*/ 213 w 321"/>
                <a:gd name="T55" fmla="*/ 470 h 622"/>
                <a:gd name="T56" fmla="*/ 236 w 321"/>
                <a:gd name="T57" fmla="*/ 557 h 622"/>
                <a:gd name="T58" fmla="*/ 236 w 321"/>
                <a:gd name="T59" fmla="*/ 622 h 622"/>
                <a:gd name="T60" fmla="*/ 308 w 321"/>
                <a:gd name="T61" fmla="*/ 500 h 622"/>
                <a:gd name="T62" fmla="*/ 276 w 321"/>
                <a:gd name="T63" fmla="*/ 528 h 622"/>
                <a:gd name="T64" fmla="*/ 312 w 321"/>
                <a:gd name="T65" fmla="*/ 420 h 622"/>
                <a:gd name="T66" fmla="*/ 255 w 321"/>
                <a:gd name="T67" fmla="*/ 451 h 622"/>
                <a:gd name="T68" fmla="*/ 312 w 321"/>
                <a:gd name="T69" fmla="*/ 336 h 622"/>
                <a:gd name="T70" fmla="*/ 321 w 321"/>
                <a:gd name="T71" fmla="*/ 260 h 622"/>
                <a:gd name="T72" fmla="*/ 304 w 321"/>
                <a:gd name="T73" fmla="*/ 184 h 622"/>
                <a:gd name="T74" fmla="*/ 243 w 321"/>
                <a:gd name="T75" fmla="*/ 91 h 622"/>
                <a:gd name="T76" fmla="*/ 141 w 321"/>
                <a:gd name="T77" fmla="*/ 19 h 6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1"/>
                <a:gd name="T118" fmla="*/ 0 h 622"/>
                <a:gd name="T119" fmla="*/ 321 w 321"/>
                <a:gd name="T120" fmla="*/ 622 h 6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1" h="622">
                  <a:moveTo>
                    <a:pt x="141" y="19"/>
                  </a:moveTo>
                  <a:lnTo>
                    <a:pt x="93" y="0"/>
                  </a:lnTo>
                  <a:lnTo>
                    <a:pt x="21" y="30"/>
                  </a:lnTo>
                  <a:lnTo>
                    <a:pt x="70" y="30"/>
                  </a:lnTo>
                  <a:lnTo>
                    <a:pt x="13" y="68"/>
                  </a:lnTo>
                  <a:lnTo>
                    <a:pt x="65" y="55"/>
                  </a:lnTo>
                  <a:lnTo>
                    <a:pt x="15" y="103"/>
                  </a:lnTo>
                  <a:lnTo>
                    <a:pt x="59" y="89"/>
                  </a:lnTo>
                  <a:lnTo>
                    <a:pt x="9" y="146"/>
                  </a:lnTo>
                  <a:lnTo>
                    <a:pt x="84" y="131"/>
                  </a:lnTo>
                  <a:lnTo>
                    <a:pt x="23" y="167"/>
                  </a:lnTo>
                  <a:lnTo>
                    <a:pt x="108" y="152"/>
                  </a:lnTo>
                  <a:lnTo>
                    <a:pt x="36" y="203"/>
                  </a:lnTo>
                  <a:lnTo>
                    <a:pt x="0" y="236"/>
                  </a:lnTo>
                  <a:lnTo>
                    <a:pt x="91" y="209"/>
                  </a:lnTo>
                  <a:lnTo>
                    <a:pt x="148" y="215"/>
                  </a:lnTo>
                  <a:lnTo>
                    <a:pt x="91" y="240"/>
                  </a:lnTo>
                  <a:lnTo>
                    <a:pt x="44" y="293"/>
                  </a:lnTo>
                  <a:lnTo>
                    <a:pt x="101" y="268"/>
                  </a:lnTo>
                  <a:lnTo>
                    <a:pt x="156" y="272"/>
                  </a:lnTo>
                  <a:lnTo>
                    <a:pt x="72" y="336"/>
                  </a:lnTo>
                  <a:lnTo>
                    <a:pt x="129" y="323"/>
                  </a:lnTo>
                  <a:lnTo>
                    <a:pt x="93" y="363"/>
                  </a:lnTo>
                  <a:lnTo>
                    <a:pt x="141" y="355"/>
                  </a:lnTo>
                  <a:lnTo>
                    <a:pt x="127" y="399"/>
                  </a:lnTo>
                  <a:lnTo>
                    <a:pt x="141" y="449"/>
                  </a:lnTo>
                  <a:lnTo>
                    <a:pt x="190" y="527"/>
                  </a:lnTo>
                  <a:lnTo>
                    <a:pt x="213" y="470"/>
                  </a:lnTo>
                  <a:lnTo>
                    <a:pt x="236" y="557"/>
                  </a:lnTo>
                  <a:lnTo>
                    <a:pt x="236" y="622"/>
                  </a:lnTo>
                  <a:lnTo>
                    <a:pt x="308" y="500"/>
                  </a:lnTo>
                  <a:lnTo>
                    <a:pt x="276" y="528"/>
                  </a:lnTo>
                  <a:lnTo>
                    <a:pt x="312" y="420"/>
                  </a:lnTo>
                  <a:lnTo>
                    <a:pt x="255" y="451"/>
                  </a:lnTo>
                  <a:lnTo>
                    <a:pt x="312" y="336"/>
                  </a:lnTo>
                  <a:lnTo>
                    <a:pt x="321" y="260"/>
                  </a:lnTo>
                  <a:lnTo>
                    <a:pt x="304" y="184"/>
                  </a:lnTo>
                  <a:lnTo>
                    <a:pt x="243" y="91"/>
                  </a:lnTo>
                  <a:lnTo>
                    <a:pt x="141" y="19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8" name="任意多边形 322627"/>
            <p:cNvSpPr>
              <a:spLocks noChangeArrowheads="1"/>
            </p:cNvSpPr>
            <p:nvPr/>
          </p:nvSpPr>
          <p:spPr bwMode="auto">
            <a:xfrm>
              <a:off x="5250" y="2499"/>
              <a:ext cx="82" cy="326"/>
            </a:xfrm>
            <a:custGeom>
              <a:avLst/>
              <a:gdLst>
                <a:gd name="T0" fmla="*/ 91 w 165"/>
                <a:gd name="T1" fmla="*/ 0 h 652"/>
                <a:gd name="T2" fmla="*/ 131 w 165"/>
                <a:gd name="T3" fmla="*/ 152 h 652"/>
                <a:gd name="T4" fmla="*/ 148 w 165"/>
                <a:gd name="T5" fmla="*/ 211 h 652"/>
                <a:gd name="T6" fmla="*/ 116 w 165"/>
                <a:gd name="T7" fmla="*/ 295 h 652"/>
                <a:gd name="T8" fmla="*/ 99 w 165"/>
                <a:gd name="T9" fmla="*/ 443 h 652"/>
                <a:gd name="T10" fmla="*/ 86 w 165"/>
                <a:gd name="T11" fmla="*/ 510 h 652"/>
                <a:gd name="T12" fmla="*/ 74 w 165"/>
                <a:gd name="T13" fmla="*/ 365 h 652"/>
                <a:gd name="T14" fmla="*/ 61 w 165"/>
                <a:gd name="T15" fmla="*/ 443 h 652"/>
                <a:gd name="T16" fmla="*/ 53 w 165"/>
                <a:gd name="T17" fmla="*/ 297 h 652"/>
                <a:gd name="T18" fmla="*/ 40 w 165"/>
                <a:gd name="T19" fmla="*/ 373 h 652"/>
                <a:gd name="T20" fmla="*/ 36 w 165"/>
                <a:gd name="T21" fmla="*/ 185 h 652"/>
                <a:gd name="T22" fmla="*/ 0 w 165"/>
                <a:gd name="T23" fmla="*/ 339 h 652"/>
                <a:gd name="T24" fmla="*/ 17 w 165"/>
                <a:gd name="T25" fmla="*/ 316 h 652"/>
                <a:gd name="T26" fmla="*/ 25 w 165"/>
                <a:gd name="T27" fmla="*/ 382 h 652"/>
                <a:gd name="T28" fmla="*/ 23 w 165"/>
                <a:gd name="T29" fmla="*/ 481 h 652"/>
                <a:gd name="T30" fmla="*/ 40 w 165"/>
                <a:gd name="T31" fmla="*/ 432 h 652"/>
                <a:gd name="T32" fmla="*/ 51 w 165"/>
                <a:gd name="T33" fmla="*/ 536 h 652"/>
                <a:gd name="T34" fmla="*/ 68 w 165"/>
                <a:gd name="T35" fmla="*/ 500 h 652"/>
                <a:gd name="T36" fmla="*/ 68 w 165"/>
                <a:gd name="T37" fmla="*/ 652 h 652"/>
                <a:gd name="T38" fmla="*/ 118 w 165"/>
                <a:gd name="T39" fmla="*/ 567 h 652"/>
                <a:gd name="T40" fmla="*/ 116 w 165"/>
                <a:gd name="T41" fmla="*/ 447 h 652"/>
                <a:gd name="T42" fmla="*/ 150 w 165"/>
                <a:gd name="T43" fmla="*/ 312 h 652"/>
                <a:gd name="T44" fmla="*/ 165 w 165"/>
                <a:gd name="T45" fmla="*/ 247 h 652"/>
                <a:gd name="T46" fmla="*/ 156 w 165"/>
                <a:gd name="T47" fmla="*/ 154 h 652"/>
                <a:gd name="T48" fmla="*/ 91 w 165"/>
                <a:gd name="T49" fmla="*/ 0 h 6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652"/>
                <a:gd name="T77" fmla="*/ 165 w 165"/>
                <a:gd name="T78" fmla="*/ 652 h 6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652">
                  <a:moveTo>
                    <a:pt x="91" y="0"/>
                  </a:moveTo>
                  <a:lnTo>
                    <a:pt x="131" y="152"/>
                  </a:lnTo>
                  <a:lnTo>
                    <a:pt x="148" y="211"/>
                  </a:lnTo>
                  <a:lnTo>
                    <a:pt x="116" y="295"/>
                  </a:lnTo>
                  <a:lnTo>
                    <a:pt x="99" y="443"/>
                  </a:lnTo>
                  <a:lnTo>
                    <a:pt x="86" y="510"/>
                  </a:lnTo>
                  <a:lnTo>
                    <a:pt x="74" y="365"/>
                  </a:lnTo>
                  <a:lnTo>
                    <a:pt x="61" y="443"/>
                  </a:lnTo>
                  <a:lnTo>
                    <a:pt x="53" y="297"/>
                  </a:lnTo>
                  <a:lnTo>
                    <a:pt x="40" y="373"/>
                  </a:lnTo>
                  <a:lnTo>
                    <a:pt x="36" y="185"/>
                  </a:lnTo>
                  <a:lnTo>
                    <a:pt x="0" y="339"/>
                  </a:lnTo>
                  <a:lnTo>
                    <a:pt x="17" y="316"/>
                  </a:lnTo>
                  <a:lnTo>
                    <a:pt x="25" y="382"/>
                  </a:lnTo>
                  <a:lnTo>
                    <a:pt x="23" y="481"/>
                  </a:lnTo>
                  <a:lnTo>
                    <a:pt x="40" y="432"/>
                  </a:lnTo>
                  <a:lnTo>
                    <a:pt x="51" y="536"/>
                  </a:lnTo>
                  <a:lnTo>
                    <a:pt x="68" y="500"/>
                  </a:lnTo>
                  <a:lnTo>
                    <a:pt x="68" y="652"/>
                  </a:lnTo>
                  <a:lnTo>
                    <a:pt x="118" y="567"/>
                  </a:lnTo>
                  <a:lnTo>
                    <a:pt x="116" y="447"/>
                  </a:lnTo>
                  <a:lnTo>
                    <a:pt x="150" y="312"/>
                  </a:lnTo>
                  <a:lnTo>
                    <a:pt x="165" y="247"/>
                  </a:lnTo>
                  <a:lnTo>
                    <a:pt x="156" y="15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49" name="任意多边形 322628"/>
            <p:cNvSpPr>
              <a:spLocks noChangeArrowheads="1"/>
            </p:cNvSpPr>
            <p:nvPr/>
          </p:nvSpPr>
          <p:spPr bwMode="auto">
            <a:xfrm>
              <a:off x="4949" y="2533"/>
              <a:ext cx="249" cy="235"/>
            </a:xfrm>
            <a:custGeom>
              <a:avLst/>
              <a:gdLst>
                <a:gd name="T0" fmla="*/ 0 w 498"/>
                <a:gd name="T1" fmla="*/ 121 h 469"/>
                <a:gd name="T2" fmla="*/ 128 w 498"/>
                <a:gd name="T3" fmla="*/ 194 h 469"/>
                <a:gd name="T4" fmla="*/ 40 w 498"/>
                <a:gd name="T5" fmla="*/ 180 h 469"/>
                <a:gd name="T6" fmla="*/ 228 w 498"/>
                <a:gd name="T7" fmla="*/ 243 h 469"/>
                <a:gd name="T8" fmla="*/ 122 w 498"/>
                <a:gd name="T9" fmla="*/ 239 h 469"/>
                <a:gd name="T10" fmla="*/ 234 w 498"/>
                <a:gd name="T11" fmla="*/ 338 h 469"/>
                <a:gd name="T12" fmla="*/ 122 w 498"/>
                <a:gd name="T13" fmla="*/ 306 h 469"/>
                <a:gd name="T14" fmla="*/ 261 w 498"/>
                <a:gd name="T15" fmla="*/ 374 h 469"/>
                <a:gd name="T16" fmla="*/ 447 w 498"/>
                <a:gd name="T17" fmla="*/ 469 h 469"/>
                <a:gd name="T18" fmla="*/ 285 w 498"/>
                <a:gd name="T19" fmla="*/ 361 h 469"/>
                <a:gd name="T20" fmla="*/ 498 w 498"/>
                <a:gd name="T21" fmla="*/ 441 h 469"/>
                <a:gd name="T22" fmla="*/ 270 w 498"/>
                <a:gd name="T23" fmla="*/ 304 h 469"/>
                <a:gd name="T24" fmla="*/ 491 w 498"/>
                <a:gd name="T25" fmla="*/ 369 h 469"/>
                <a:gd name="T26" fmla="*/ 278 w 498"/>
                <a:gd name="T27" fmla="*/ 239 h 469"/>
                <a:gd name="T28" fmla="*/ 441 w 498"/>
                <a:gd name="T29" fmla="*/ 270 h 469"/>
                <a:gd name="T30" fmla="*/ 333 w 498"/>
                <a:gd name="T31" fmla="*/ 222 h 469"/>
                <a:gd name="T32" fmla="*/ 211 w 498"/>
                <a:gd name="T33" fmla="*/ 173 h 469"/>
                <a:gd name="T34" fmla="*/ 388 w 498"/>
                <a:gd name="T35" fmla="*/ 201 h 469"/>
                <a:gd name="T36" fmla="*/ 304 w 498"/>
                <a:gd name="T37" fmla="*/ 158 h 469"/>
                <a:gd name="T38" fmla="*/ 164 w 498"/>
                <a:gd name="T39" fmla="*/ 116 h 469"/>
                <a:gd name="T40" fmla="*/ 348 w 498"/>
                <a:gd name="T41" fmla="*/ 108 h 469"/>
                <a:gd name="T42" fmla="*/ 225 w 498"/>
                <a:gd name="T43" fmla="*/ 70 h 469"/>
                <a:gd name="T44" fmla="*/ 175 w 498"/>
                <a:gd name="T45" fmla="*/ 49 h 469"/>
                <a:gd name="T46" fmla="*/ 297 w 498"/>
                <a:gd name="T47" fmla="*/ 42 h 469"/>
                <a:gd name="T48" fmla="*/ 247 w 498"/>
                <a:gd name="T49" fmla="*/ 9 h 469"/>
                <a:gd name="T50" fmla="*/ 168 w 498"/>
                <a:gd name="T51" fmla="*/ 0 h 469"/>
                <a:gd name="T52" fmla="*/ 225 w 498"/>
                <a:gd name="T53" fmla="*/ 23 h 469"/>
                <a:gd name="T54" fmla="*/ 78 w 498"/>
                <a:gd name="T55" fmla="*/ 23 h 469"/>
                <a:gd name="T56" fmla="*/ 137 w 498"/>
                <a:gd name="T57" fmla="*/ 49 h 469"/>
                <a:gd name="T58" fmla="*/ 40 w 498"/>
                <a:gd name="T59" fmla="*/ 59 h 469"/>
                <a:gd name="T60" fmla="*/ 97 w 498"/>
                <a:gd name="T61" fmla="*/ 116 h 469"/>
                <a:gd name="T62" fmla="*/ 0 w 498"/>
                <a:gd name="T63" fmla="*/ 95 h 469"/>
                <a:gd name="T64" fmla="*/ 0 w 498"/>
                <a:gd name="T65" fmla="*/ 121 h 4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8"/>
                <a:gd name="T100" fmla="*/ 0 h 469"/>
                <a:gd name="T101" fmla="*/ 498 w 498"/>
                <a:gd name="T102" fmla="*/ 469 h 4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8" h="469">
                  <a:moveTo>
                    <a:pt x="0" y="121"/>
                  </a:moveTo>
                  <a:lnTo>
                    <a:pt x="128" y="194"/>
                  </a:lnTo>
                  <a:lnTo>
                    <a:pt x="40" y="180"/>
                  </a:lnTo>
                  <a:lnTo>
                    <a:pt x="228" y="243"/>
                  </a:lnTo>
                  <a:lnTo>
                    <a:pt x="122" y="239"/>
                  </a:lnTo>
                  <a:lnTo>
                    <a:pt x="234" y="338"/>
                  </a:lnTo>
                  <a:lnTo>
                    <a:pt x="122" y="306"/>
                  </a:lnTo>
                  <a:lnTo>
                    <a:pt x="261" y="374"/>
                  </a:lnTo>
                  <a:lnTo>
                    <a:pt x="447" y="469"/>
                  </a:lnTo>
                  <a:lnTo>
                    <a:pt x="285" y="361"/>
                  </a:lnTo>
                  <a:lnTo>
                    <a:pt x="498" y="441"/>
                  </a:lnTo>
                  <a:lnTo>
                    <a:pt x="270" y="304"/>
                  </a:lnTo>
                  <a:lnTo>
                    <a:pt x="491" y="369"/>
                  </a:lnTo>
                  <a:lnTo>
                    <a:pt x="278" y="239"/>
                  </a:lnTo>
                  <a:lnTo>
                    <a:pt x="441" y="270"/>
                  </a:lnTo>
                  <a:lnTo>
                    <a:pt x="333" y="222"/>
                  </a:lnTo>
                  <a:lnTo>
                    <a:pt x="211" y="173"/>
                  </a:lnTo>
                  <a:lnTo>
                    <a:pt x="388" y="201"/>
                  </a:lnTo>
                  <a:lnTo>
                    <a:pt x="304" y="158"/>
                  </a:lnTo>
                  <a:lnTo>
                    <a:pt x="164" y="116"/>
                  </a:lnTo>
                  <a:lnTo>
                    <a:pt x="348" y="108"/>
                  </a:lnTo>
                  <a:lnTo>
                    <a:pt x="225" y="70"/>
                  </a:lnTo>
                  <a:lnTo>
                    <a:pt x="175" y="49"/>
                  </a:lnTo>
                  <a:lnTo>
                    <a:pt x="297" y="42"/>
                  </a:lnTo>
                  <a:lnTo>
                    <a:pt x="247" y="9"/>
                  </a:lnTo>
                  <a:lnTo>
                    <a:pt x="168" y="0"/>
                  </a:lnTo>
                  <a:lnTo>
                    <a:pt x="225" y="23"/>
                  </a:lnTo>
                  <a:lnTo>
                    <a:pt x="78" y="23"/>
                  </a:lnTo>
                  <a:lnTo>
                    <a:pt x="137" y="49"/>
                  </a:lnTo>
                  <a:lnTo>
                    <a:pt x="40" y="59"/>
                  </a:lnTo>
                  <a:lnTo>
                    <a:pt x="97" y="116"/>
                  </a:lnTo>
                  <a:lnTo>
                    <a:pt x="0" y="9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0" name="任意多边形 322629"/>
            <p:cNvSpPr>
              <a:spLocks noChangeArrowheads="1"/>
            </p:cNvSpPr>
            <p:nvPr/>
          </p:nvSpPr>
          <p:spPr bwMode="auto">
            <a:xfrm>
              <a:off x="5390" y="750"/>
              <a:ext cx="284" cy="397"/>
            </a:xfrm>
            <a:custGeom>
              <a:avLst/>
              <a:gdLst>
                <a:gd name="T0" fmla="*/ 86 w 569"/>
                <a:gd name="T1" fmla="*/ 658 h 792"/>
                <a:gd name="T2" fmla="*/ 0 w 569"/>
                <a:gd name="T3" fmla="*/ 382 h 792"/>
                <a:gd name="T4" fmla="*/ 160 w 569"/>
                <a:gd name="T5" fmla="*/ 635 h 792"/>
                <a:gd name="T6" fmla="*/ 71 w 569"/>
                <a:gd name="T7" fmla="*/ 365 h 792"/>
                <a:gd name="T8" fmla="*/ 192 w 569"/>
                <a:gd name="T9" fmla="*/ 500 h 792"/>
                <a:gd name="T10" fmla="*/ 126 w 569"/>
                <a:gd name="T11" fmla="*/ 367 h 792"/>
                <a:gd name="T12" fmla="*/ 244 w 569"/>
                <a:gd name="T13" fmla="*/ 435 h 792"/>
                <a:gd name="T14" fmla="*/ 173 w 569"/>
                <a:gd name="T15" fmla="*/ 340 h 792"/>
                <a:gd name="T16" fmla="*/ 261 w 569"/>
                <a:gd name="T17" fmla="*/ 376 h 792"/>
                <a:gd name="T18" fmla="*/ 213 w 569"/>
                <a:gd name="T19" fmla="*/ 294 h 792"/>
                <a:gd name="T20" fmla="*/ 274 w 569"/>
                <a:gd name="T21" fmla="*/ 327 h 792"/>
                <a:gd name="T22" fmla="*/ 227 w 569"/>
                <a:gd name="T23" fmla="*/ 243 h 792"/>
                <a:gd name="T24" fmla="*/ 282 w 569"/>
                <a:gd name="T25" fmla="*/ 281 h 792"/>
                <a:gd name="T26" fmla="*/ 259 w 569"/>
                <a:gd name="T27" fmla="*/ 224 h 792"/>
                <a:gd name="T28" fmla="*/ 295 w 569"/>
                <a:gd name="T29" fmla="*/ 245 h 792"/>
                <a:gd name="T30" fmla="*/ 286 w 569"/>
                <a:gd name="T31" fmla="*/ 203 h 792"/>
                <a:gd name="T32" fmla="*/ 331 w 569"/>
                <a:gd name="T33" fmla="*/ 220 h 792"/>
                <a:gd name="T34" fmla="*/ 305 w 569"/>
                <a:gd name="T35" fmla="*/ 156 h 792"/>
                <a:gd name="T36" fmla="*/ 350 w 569"/>
                <a:gd name="T37" fmla="*/ 186 h 792"/>
                <a:gd name="T38" fmla="*/ 331 w 569"/>
                <a:gd name="T39" fmla="*/ 127 h 792"/>
                <a:gd name="T40" fmla="*/ 383 w 569"/>
                <a:gd name="T41" fmla="*/ 152 h 792"/>
                <a:gd name="T42" fmla="*/ 365 w 569"/>
                <a:gd name="T43" fmla="*/ 110 h 792"/>
                <a:gd name="T44" fmla="*/ 407 w 569"/>
                <a:gd name="T45" fmla="*/ 121 h 792"/>
                <a:gd name="T46" fmla="*/ 398 w 569"/>
                <a:gd name="T47" fmla="*/ 89 h 792"/>
                <a:gd name="T48" fmla="*/ 430 w 569"/>
                <a:gd name="T49" fmla="*/ 91 h 792"/>
                <a:gd name="T50" fmla="*/ 413 w 569"/>
                <a:gd name="T51" fmla="*/ 66 h 792"/>
                <a:gd name="T52" fmla="*/ 474 w 569"/>
                <a:gd name="T53" fmla="*/ 59 h 792"/>
                <a:gd name="T54" fmla="*/ 419 w 569"/>
                <a:gd name="T55" fmla="*/ 38 h 792"/>
                <a:gd name="T56" fmla="*/ 478 w 569"/>
                <a:gd name="T57" fmla="*/ 28 h 792"/>
                <a:gd name="T58" fmla="*/ 430 w 569"/>
                <a:gd name="T59" fmla="*/ 9 h 792"/>
                <a:gd name="T60" fmla="*/ 569 w 569"/>
                <a:gd name="T61" fmla="*/ 0 h 792"/>
                <a:gd name="T62" fmla="*/ 512 w 569"/>
                <a:gd name="T63" fmla="*/ 45 h 792"/>
                <a:gd name="T64" fmla="*/ 415 w 569"/>
                <a:gd name="T65" fmla="*/ 167 h 792"/>
                <a:gd name="T66" fmla="*/ 345 w 569"/>
                <a:gd name="T67" fmla="*/ 289 h 792"/>
                <a:gd name="T68" fmla="*/ 242 w 569"/>
                <a:gd name="T69" fmla="*/ 534 h 792"/>
                <a:gd name="T70" fmla="*/ 206 w 569"/>
                <a:gd name="T71" fmla="*/ 675 h 792"/>
                <a:gd name="T72" fmla="*/ 204 w 569"/>
                <a:gd name="T73" fmla="*/ 559 h 792"/>
                <a:gd name="T74" fmla="*/ 191 w 569"/>
                <a:gd name="T75" fmla="*/ 734 h 792"/>
                <a:gd name="T76" fmla="*/ 177 w 569"/>
                <a:gd name="T77" fmla="*/ 578 h 792"/>
                <a:gd name="T78" fmla="*/ 177 w 569"/>
                <a:gd name="T79" fmla="*/ 720 h 792"/>
                <a:gd name="T80" fmla="*/ 113 w 569"/>
                <a:gd name="T81" fmla="*/ 619 h 792"/>
                <a:gd name="T82" fmla="*/ 173 w 569"/>
                <a:gd name="T83" fmla="*/ 792 h 792"/>
                <a:gd name="T84" fmla="*/ 86 w 569"/>
                <a:gd name="T85" fmla="*/ 658 h 7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9"/>
                <a:gd name="T130" fmla="*/ 0 h 792"/>
                <a:gd name="T131" fmla="*/ 569 w 569"/>
                <a:gd name="T132" fmla="*/ 792 h 7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9" h="792">
                  <a:moveTo>
                    <a:pt x="86" y="658"/>
                  </a:moveTo>
                  <a:lnTo>
                    <a:pt x="0" y="382"/>
                  </a:lnTo>
                  <a:lnTo>
                    <a:pt x="160" y="635"/>
                  </a:lnTo>
                  <a:lnTo>
                    <a:pt x="71" y="365"/>
                  </a:lnTo>
                  <a:lnTo>
                    <a:pt x="192" y="500"/>
                  </a:lnTo>
                  <a:lnTo>
                    <a:pt x="126" y="367"/>
                  </a:lnTo>
                  <a:lnTo>
                    <a:pt x="244" y="435"/>
                  </a:lnTo>
                  <a:lnTo>
                    <a:pt x="173" y="340"/>
                  </a:lnTo>
                  <a:lnTo>
                    <a:pt x="261" y="376"/>
                  </a:lnTo>
                  <a:lnTo>
                    <a:pt x="213" y="294"/>
                  </a:lnTo>
                  <a:lnTo>
                    <a:pt x="274" y="327"/>
                  </a:lnTo>
                  <a:lnTo>
                    <a:pt x="227" y="243"/>
                  </a:lnTo>
                  <a:lnTo>
                    <a:pt x="282" y="281"/>
                  </a:lnTo>
                  <a:lnTo>
                    <a:pt x="259" y="224"/>
                  </a:lnTo>
                  <a:lnTo>
                    <a:pt x="295" y="245"/>
                  </a:lnTo>
                  <a:lnTo>
                    <a:pt x="286" y="203"/>
                  </a:lnTo>
                  <a:lnTo>
                    <a:pt x="331" y="220"/>
                  </a:lnTo>
                  <a:lnTo>
                    <a:pt x="305" y="156"/>
                  </a:lnTo>
                  <a:lnTo>
                    <a:pt x="350" y="186"/>
                  </a:lnTo>
                  <a:lnTo>
                    <a:pt x="331" y="127"/>
                  </a:lnTo>
                  <a:lnTo>
                    <a:pt x="383" y="152"/>
                  </a:lnTo>
                  <a:lnTo>
                    <a:pt x="365" y="110"/>
                  </a:lnTo>
                  <a:lnTo>
                    <a:pt x="407" y="121"/>
                  </a:lnTo>
                  <a:lnTo>
                    <a:pt x="398" y="89"/>
                  </a:lnTo>
                  <a:lnTo>
                    <a:pt x="430" y="91"/>
                  </a:lnTo>
                  <a:lnTo>
                    <a:pt x="413" y="66"/>
                  </a:lnTo>
                  <a:lnTo>
                    <a:pt x="474" y="59"/>
                  </a:lnTo>
                  <a:lnTo>
                    <a:pt x="419" y="38"/>
                  </a:lnTo>
                  <a:lnTo>
                    <a:pt x="478" y="28"/>
                  </a:lnTo>
                  <a:lnTo>
                    <a:pt x="430" y="9"/>
                  </a:lnTo>
                  <a:lnTo>
                    <a:pt x="569" y="0"/>
                  </a:lnTo>
                  <a:lnTo>
                    <a:pt x="512" y="45"/>
                  </a:lnTo>
                  <a:lnTo>
                    <a:pt x="415" y="167"/>
                  </a:lnTo>
                  <a:lnTo>
                    <a:pt x="345" y="289"/>
                  </a:lnTo>
                  <a:lnTo>
                    <a:pt x="242" y="534"/>
                  </a:lnTo>
                  <a:lnTo>
                    <a:pt x="206" y="675"/>
                  </a:lnTo>
                  <a:lnTo>
                    <a:pt x="204" y="559"/>
                  </a:lnTo>
                  <a:lnTo>
                    <a:pt x="191" y="734"/>
                  </a:lnTo>
                  <a:lnTo>
                    <a:pt x="177" y="578"/>
                  </a:lnTo>
                  <a:lnTo>
                    <a:pt x="177" y="720"/>
                  </a:lnTo>
                  <a:lnTo>
                    <a:pt x="113" y="619"/>
                  </a:lnTo>
                  <a:lnTo>
                    <a:pt x="173" y="792"/>
                  </a:lnTo>
                  <a:lnTo>
                    <a:pt x="86" y="658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1" name="任意多边形 322630"/>
            <p:cNvSpPr>
              <a:spLocks noChangeArrowheads="1"/>
            </p:cNvSpPr>
            <p:nvPr/>
          </p:nvSpPr>
          <p:spPr bwMode="auto">
            <a:xfrm>
              <a:off x="5009" y="830"/>
              <a:ext cx="223" cy="216"/>
            </a:xfrm>
            <a:custGeom>
              <a:avLst/>
              <a:gdLst>
                <a:gd name="T0" fmla="*/ 447 w 447"/>
                <a:gd name="T1" fmla="*/ 0 h 432"/>
                <a:gd name="T2" fmla="*/ 304 w 447"/>
                <a:gd name="T3" fmla="*/ 128 h 432"/>
                <a:gd name="T4" fmla="*/ 241 w 447"/>
                <a:gd name="T5" fmla="*/ 217 h 432"/>
                <a:gd name="T6" fmla="*/ 198 w 447"/>
                <a:gd name="T7" fmla="*/ 265 h 432"/>
                <a:gd name="T8" fmla="*/ 126 w 447"/>
                <a:gd name="T9" fmla="*/ 348 h 432"/>
                <a:gd name="T10" fmla="*/ 105 w 447"/>
                <a:gd name="T11" fmla="*/ 388 h 432"/>
                <a:gd name="T12" fmla="*/ 99 w 447"/>
                <a:gd name="T13" fmla="*/ 346 h 432"/>
                <a:gd name="T14" fmla="*/ 0 w 447"/>
                <a:gd name="T15" fmla="*/ 432 h 432"/>
                <a:gd name="T16" fmla="*/ 95 w 447"/>
                <a:gd name="T17" fmla="*/ 308 h 432"/>
                <a:gd name="T18" fmla="*/ 165 w 447"/>
                <a:gd name="T19" fmla="*/ 236 h 432"/>
                <a:gd name="T20" fmla="*/ 319 w 447"/>
                <a:gd name="T21" fmla="*/ 94 h 432"/>
                <a:gd name="T22" fmla="*/ 447 w 447"/>
                <a:gd name="T23" fmla="*/ 0 h 4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7"/>
                <a:gd name="T37" fmla="*/ 0 h 432"/>
                <a:gd name="T38" fmla="*/ 447 w 447"/>
                <a:gd name="T39" fmla="*/ 432 h 4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7" h="432">
                  <a:moveTo>
                    <a:pt x="447" y="0"/>
                  </a:moveTo>
                  <a:lnTo>
                    <a:pt x="304" y="128"/>
                  </a:lnTo>
                  <a:lnTo>
                    <a:pt x="241" y="217"/>
                  </a:lnTo>
                  <a:lnTo>
                    <a:pt x="198" y="265"/>
                  </a:lnTo>
                  <a:lnTo>
                    <a:pt x="126" y="348"/>
                  </a:lnTo>
                  <a:lnTo>
                    <a:pt x="105" y="388"/>
                  </a:lnTo>
                  <a:lnTo>
                    <a:pt x="99" y="346"/>
                  </a:lnTo>
                  <a:lnTo>
                    <a:pt x="0" y="432"/>
                  </a:lnTo>
                  <a:lnTo>
                    <a:pt x="95" y="308"/>
                  </a:lnTo>
                  <a:lnTo>
                    <a:pt x="165" y="236"/>
                  </a:lnTo>
                  <a:lnTo>
                    <a:pt x="319" y="94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2" name="任意多边形 322631"/>
            <p:cNvSpPr>
              <a:spLocks noChangeArrowheads="1"/>
            </p:cNvSpPr>
            <p:nvPr/>
          </p:nvSpPr>
          <p:spPr bwMode="auto">
            <a:xfrm>
              <a:off x="4718" y="1075"/>
              <a:ext cx="285" cy="334"/>
            </a:xfrm>
            <a:custGeom>
              <a:avLst/>
              <a:gdLst>
                <a:gd name="T0" fmla="*/ 31 w 571"/>
                <a:gd name="T1" fmla="*/ 601 h 667"/>
                <a:gd name="T2" fmla="*/ 261 w 571"/>
                <a:gd name="T3" fmla="*/ 302 h 667"/>
                <a:gd name="T4" fmla="*/ 445 w 571"/>
                <a:gd name="T5" fmla="*/ 40 h 667"/>
                <a:gd name="T6" fmla="*/ 232 w 571"/>
                <a:gd name="T7" fmla="*/ 367 h 667"/>
                <a:gd name="T8" fmla="*/ 571 w 571"/>
                <a:gd name="T9" fmla="*/ 0 h 667"/>
                <a:gd name="T10" fmla="*/ 44 w 571"/>
                <a:gd name="T11" fmla="*/ 620 h 667"/>
                <a:gd name="T12" fmla="*/ 0 w 571"/>
                <a:gd name="T13" fmla="*/ 667 h 667"/>
                <a:gd name="T14" fmla="*/ 31 w 571"/>
                <a:gd name="T15" fmla="*/ 601 h 6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1"/>
                <a:gd name="T25" fmla="*/ 0 h 667"/>
                <a:gd name="T26" fmla="*/ 571 w 571"/>
                <a:gd name="T27" fmla="*/ 667 h 6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1" h="667">
                  <a:moveTo>
                    <a:pt x="31" y="601"/>
                  </a:moveTo>
                  <a:lnTo>
                    <a:pt x="261" y="302"/>
                  </a:lnTo>
                  <a:lnTo>
                    <a:pt x="445" y="40"/>
                  </a:lnTo>
                  <a:lnTo>
                    <a:pt x="232" y="367"/>
                  </a:lnTo>
                  <a:lnTo>
                    <a:pt x="571" y="0"/>
                  </a:lnTo>
                  <a:lnTo>
                    <a:pt x="44" y="620"/>
                  </a:lnTo>
                  <a:lnTo>
                    <a:pt x="0" y="667"/>
                  </a:lnTo>
                  <a:lnTo>
                    <a:pt x="31" y="60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3" name="任意多边形 322632"/>
            <p:cNvSpPr>
              <a:spLocks noChangeArrowheads="1"/>
            </p:cNvSpPr>
            <p:nvPr/>
          </p:nvSpPr>
          <p:spPr bwMode="auto">
            <a:xfrm>
              <a:off x="4643" y="1036"/>
              <a:ext cx="324" cy="402"/>
            </a:xfrm>
            <a:custGeom>
              <a:avLst/>
              <a:gdLst>
                <a:gd name="T0" fmla="*/ 27 w 648"/>
                <a:gd name="T1" fmla="*/ 802 h 802"/>
                <a:gd name="T2" fmla="*/ 202 w 648"/>
                <a:gd name="T3" fmla="*/ 527 h 802"/>
                <a:gd name="T4" fmla="*/ 342 w 648"/>
                <a:gd name="T5" fmla="*/ 355 h 802"/>
                <a:gd name="T6" fmla="*/ 648 w 648"/>
                <a:gd name="T7" fmla="*/ 0 h 802"/>
                <a:gd name="T8" fmla="*/ 424 w 648"/>
                <a:gd name="T9" fmla="*/ 215 h 802"/>
                <a:gd name="T10" fmla="*/ 278 w 648"/>
                <a:gd name="T11" fmla="*/ 395 h 802"/>
                <a:gd name="T12" fmla="*/ 173 w 648"/>
                <a:gd name="T13" fmla="*/ 532 h 802"/>
                <a:gd name="T14" fmla="*/ 99 w 648"/>
                <a:gd name="T15" fmla="*/ 642 h 802"/>
                <a:gd name="T16" fmla="*/ 0 w 648"/>
                <a:gd name="T17" fmla="*/ 793 h 802"/>
                <a:gd name="T18" fmla="*/ 27 w 648"/>
                <a:gd name="T19" fmla="*/ 802 h 8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8"/>
                <a:gd name="T31" fmla="*/ 0 h 802"/>
                <a:gd name="T32" fmla="*/ 648 w 648"/>
                <a:gd name="T33" fmla="*/ 802 h 8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8" h="802">
                  <a:moveTo>
                    <a:pt x="27" y="802"/>
                  </a:moveTo>
                  <a:lnTo>
                    <a:pt x="202" y="527"/>
                  </a:lnTo>
                  <a:lnTo>
                    <a:pt x="342" y="355"/>
                  </a:lnTo>
                  <a:lnTo>
                    <a:pt x="648" y="0"/>
                  </a:lnTo>
                  <a:lnTo>
                    <a:pt x="424" y="215"/>
                  </a:lnTo>
                  <a:lnTo>
                    <a:pt x="278" y="395"/>
                  </a:lnTo>
                  <a:lnTo>
                    <a:pt x="173" y="532"/>
                  </a:lnTo>
                  <a:lnTo>
                    <a:pt x="99" y="642"/>
                  </a:lnTo>
                  <a:lnTo>
                    <a:pt x="0" y="793"/>
                  </a:lnTo>
                  <a:lnTo>
                    <a:pt x="27" y="8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4" name="任意多边形 322633"/>
            <p:cNvSpPr>
              <a:spLocks noChangeArrowheads="1"/>
            </p:cNvSpPr>
            <p:nvPr/>
          </p:nvSpPr>
          <p:spPr bwMode="auto">
            <a:xfrm>
              <a:off x="4799" y="842"/>
              <a:ext cx="415" cy="460"/>
            </a:xfrm>
            <a:custGeom>
              <a:avLst/>
              <a:gdLst>
                <a:gd name="T0" fmla="*/ 831 w 831"/>
                <a:gd name="T1" fmla="*/ 0 h 920"/>
                <a:gd name="T2" fmla="*/ 791 w 831"/>
                <a:gd name="T3" fmla="*/ 54 h 920"/>
                <a:gd name="T4" fmla="*/ 703 w 831"/>
                <a:gd name="T5" fmla="*/ 150 h 920"/>
                <a:gd name="T6" fmla="*/ 536 w 831"/>
                <a:gd name="T7" fmla="*/ 371 h 920"/>
                <a:gd name="T8" fmla="*/ 0 w 831"/>
                <a:gd name="T9" fmla="*/ 920 h 920"/>
                <a:gd name="T10" fmla="*/ 441 w 831"/>
                <a:gd name="T11" fmla="*/ 441 h 920"/>
                <a:gd name="T12" fmla="*/ 511 w 831"/>
                <a:gd name="T13" fmla="*/ 373 h 920"/>
                <a:gd name="T14" fmla="*/ 544 w 831"/>
                <a:gd name="T15" fmla="*/ 325 h 920"/>
                <a:gd name="T16" fmla="*/ 517 w 831"/>
                <a:gd name="T17" fmla="*/ 335 h 920"/>
                <a:gd name="T18" fmla="*/ 608 w 831"/>
                <a:gd name="T19" fmla="*/ 247 h 920"/>
                <a:gd name="T20" fmla="*/ 656 w 831"/>
                <a:gd name="T21" fmla="*/ 187 h 920"/>
                <a:gd name="T22" fmla="*/ 584 w 831"/>
                <a:gd name="T23" fmla="*/ 223 h 920"/>
                <a:gd name="T24" fmla="*/ 711 w 831"/>
                <a:gd name="T25" fmla="*/ 114 h 920"/>
                <a:gd name="T26" fmla="*/ 831 w 831"/>
                <a:gd name="T27" fmla="*/ 0 h 9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31"/>
                <a:gd name="T43" fmla="*/ 0 h 920"/>
                <a:gd name="T44" fmla="*/ 831 w 831"/>
                <a:gd name="T45" fmla="*/ 920 h 9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31" h="920">
                  <a:moveTo>
                    <a:pt x="831" y="0"/>
                  </a:moveTo>
                  <a:lnTo>
                    <a:pt x="791" y="54"/>
                  </a:lnTo>
                  <a:lnTo>
                    <a:pt x="703" y="150"/>
                  </a:lnTo>
                  <a:lnTo>
                    <a:pt x="536" y="371"/>
                  </a:lnTo>
                  <a:lnTo>
                    <a:pt x="0" y="920"/>
                  </a:lnTo>
                  <a:lnTo>
                    <a:pt x="441" y="441"/>
                  </a:lnTo>
                  <a:lnTo>
                    <a:pt x="511" y="373"/>
                  </a:lnTo>
                  <a:lnTo>
                    <a:pt x="544" y="325"/>
                  </a:lnTo>
                  <a:lnTo>
                    <a:pt x="517" y="335"/>
                  </a:lnTo>
                  <a:lnTo>
                    <a:pt x="608" y="247"/>
                  </a:lnTo>
                  <a:lnTo>
                    <a:pt x="656" y="187"/>
                  </a:lnTo>
                  <a:lnTo>
                    <a:pt x="584" y="223"/>
                  </a:lnTo>
                  <a:lnTo>
                    <a:pt x="711" y="114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5" name="任意多边形 322634"/>
            <p:cNvSpPr>
              <a:spLocks noChangeArrowheads="1"/>
            </p:cNvSpPr>
            <p:nvPr/>
          </p:nvSpPr>
          <p:spPr bwMode="auto">
            <a:xfrm>
              <a:off x="4614" y="1338"/>
              <a:ext cx="158" cy="108"/>
            </a:xfrm>
            <a:custGeom>
              <a:avLst/>
              <a:gdLst>
                <a:gd name="T0" fmla="*/ 36 w 318"/>
                <a:gd name="T1" fmla="*/ 214 h 216"/>
                <a:gd name="T2" fmla="*/ 78 w 318"/>
                <a:gd name="T3" fmla="*/ 216 h 216"/>
                <a:gd name="T4" fmla="*/ 137 w 318"/>
                <a:gd name="T5" fmla="*/ 182 h 216"/>
                <a:gd name="T6" fmla="*/ 200 w 318"/>
                <a:gd name="T7" fmla="*/ 131 h 216"/>
                <a:gd name="T8" fmla="*/ 318 w 318"/>
                <a:gd name="T9" fmla="*/ 0 h 216"/>
                <a:gd name="T10" fmla="*/ 167 w 318"/>
                <a:gd name="T11" fmla="*/ 136 h 216"/>
                <a:gd name="T12" fmla="*/ 93 w 318"/>
                <a:gd name="T13" fmla="*/ 186 h 216"/>
                <a:gd name="T14" fmla="*/ 0 w 318"/>
                <a:gd name="T15" fmla="*/ 205 h 216"/>
                <a:gd name="T16" fmla="*/ 36 w 318"/>
                <a:gd name="T17" fmla="*/ 214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8"/>
                <a:gd name="T28" fmla="*/ 0 h 216"/>
                <a:gd name="T29" fmla="*/ 318 w 318"/>
                <a:gd name="T30" fmla="*/ 216 h 2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8" h="216">
                  <a:moveTo>
                    <a:pt x="36" y="214"/>
                  </a:moveTo>
                  <a:lnTo>
                    <a:pt x="78" y="216"/>
                  </a:lnTo>
                  <a:lnTo>
                    <a:pt x="137" y="182"/>
                  </a:lnTo>
                  <a:lnTo>
                    <a:pt x="200" y="131"/>
                  </a:lnTo>
                  <a:lnTo>
                    <a:pt x="318" y="0"/>
                  </a:lnTo>
                  <a:lnTo>
                    <a:pt x="167" y="136"/>
                  </a:lnTo>
                  <a:lnTo>
                    <a:pt x="93" y="186"/>
                  </a:lnTo>
                  <a:lnTo>
                    <a:pt x="0" y="205"/>
                  </a:lnTo>
                  <a:lnTo>
                    <a:pt x="36" y="21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6" name="任意多边形 322635"/>
            <p:cNvSpPr>
              <a:spLocks noChangeArrowheads="1"/>
            </p:cNvSpPr>
            <p:nvPr/>
          </p:nvSpPr>
          <p:spPr bwMode="auto">
            <a:xfrm>
              <a:off x="4732" y="1369"/>
              <a:ext cx="242" cy="136"/>
            </a:xfrm>
            <a:custGeom>
              <a:avLst/>
              <a:gdLst>
                <a:gd name="T0" fmla="*/ 148 w 483"/>
                <a:gd name="T1" fmla="*/ 57 h 272"/>
                <a:gd name="T2" fmla="*/ 47 w 483"/>
                <a:gd name="T3" fmla="*/ 126 h 272"/>
                <a:gd name="T4" fmla="*/ 0 w 483"/>
                <a:gd name="T5" fmla="*/ 162 h 272"/>
                <a:gd name="T6" fmla="*/ 70 w 483"/>
                <a:gd name="T7" fmla="*/ 173 h 272"/>
                <a:gd name="T8" fmla="*/ 222 w 483"/>
                <a:gd name="T9" fmla="*/ 211 h 272"/>
                <a:gd name="T10" fmla="*/ 374 w 483"/>
                <a:gd name="T11" fmla="*/ 272 h 272"/>
                <a:gd name="T12" fmla="*/ 287 w 483"/>
                <a:gd name="T13" fmla="*/ 215 h 272"/>
                <a:gd name="T14" fmla="*/ 407 w 483"/>
                <a:gd name="T15" fmla="*/ 257 h 272"/>
                <a:gd name="T16" fmla="*/ 321 w 483"/>
                <a:gd name="T17" fmla="*/ 183 h 272"/>
                <a:gd name="T18" fmla="*/ 437 w 483"/>
                <a:gd name="T19" fmla="*/ 215 h 272"/>
                <a:gd name="T20" fmla="*/ 346 w 483"/>
                <a:gd name="T21" fmla="*/ 137 h 272"/>
                <a:gd name="T22" fmla="*/ 483 w 483"/>
                <a:gd name="T23" fmla="*/ 185 h 272"/>
                <a:gd name="T24" fmla="*/ 300 w 483"/>
                <a:gd name="T25" fmla="*/ 76 h 272"/>
                <a:gd name="T26" fmla="*/ 393 w 483"/>
                <a:gd name="T27" fmla="*/ 90 h 272"/>
                <a:gd name="T28" fmla="*/ 321 w 483"/>
                <a:gd name="T29" fmla="*/ 46 h 272"/>
                <a:gd name="T30" fmla="*/ 275 w 483"/>
                <a:gd name="T31" fmla="*/ 27 h 272"/>
                <a:gd name="T32" fmla="*/ 357 w 483"/>
                <a:gd name="T33" fmla="*/ 15 h 272"/>
                <a:gd name="T34" fmla="*/ 285 w 483"/>
                <a:gd name="T35" fmla="*/ 0 h 272"/>
                <a:gd name="T36" fmla="*/ 148 w 483"/>
                <a:gd name="T37" fmla="*/ 57 h 2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3"/>
                <a:gd name="T58" fmla="*/ 0 h 272"/>
                <a:gd name="T59" fmla="*/ 483 w 483"/>
                <a:gd name="T60" fmla="*/ 272 h 2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3" h="272">
                  <a:moveTo>
                    <a:pt x="148" y="57"/>
                  </a:moveTo>
                  <a:lnTo>
                    <a:pt x="47" y="126"/>
                  </a:lnTo>
                  <a:lnTo>
                    <a:pt x="0" y="162"/>
                  </a:lnTo>
                  <a:lnTo>
                    <a:pt x="70" y="173"/>
                  </a:lnTo>
                  <a:lnTo>
                    <a:pt x="222" y="211"/>
                  </a:lnTo>
                  <a:lnTo>
                    <a:pt x="374" y="272"/>
                  </a:lnTo>
                  <a:lnTo>
                    <a:pt x="287" y="215"/>
                  </a:lnTo>
                  <a:lnTo>
                    <a:pt x="407" y="257"/>
                  </a:lnTo>
                  <a:lnTo>
                    <a:pt x="321" y="183"/>
                  </a:lnTo>
                  <a:lnTo>
                    <a:pt x="437" y="215"/>
                  </a:lnTo>
                  <a:lnTo>
                    <a:pt x="346" y="137"/>
                  </a:lnTo>
                  <a:lnTo>
                    <a:pt x="483" y="185"/>
                  </a:lnTo>
                  <a:lnTo>
                    <a:pt x="300" y="76"/>
                  </a:lnTo>
                  <a:lnTo>
                    <a:pt x="393" y="90"/>
                  </a:lnTo>
                  <a:lnTo>
                    <a:pt x="321" y="46"/>
                  </a:lnTo>
                  <a:lnTo>
                    <a:pt x="275" y="27"/>
                  </a:lnTo>
                  <a:lnTo>
                    <a:pt x="357" y="15"/>
                  </a:lnTo>
                  <a:lnTo>
                    <a:pt x="285" y="0"/>
                  </a:lnTo>
                  <a:lnTo>
                    <a:pt x="148" y="5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7" name="任意多边形 322636"/>
            <p:cNvSpPr>
              <a:spLocks noChangeArrowheads="1"/>
            </p:cNvSpPr>
            <p:nvPr/>
          </p:nvSpPr>
          <p:spPr bwMode="auto">
            <a:xfrm>
              <a:off x="4750" y="1305"/>
              <a:ext cx="132" cy="91"/>
            </a:xfrm>
            <a:custGeom>
              <a:avLst/>
              <a:gdLst>
                <a:gd name="T0" fmla="*/ 184 w 262"/>
                <a:gd name="T1" fmla="*/ 49 h 180"/>
                <a:gd name="T2" fmla="*/ 0 w 262"/>
                <a:gd name="T3" fmla="*/ 180 h 180"/>
                <a:gd name="T4" fmla="*/ 82 w 262"/>
                <a:gd name="T5" fmla="*/ 78 h 180"/>
                <a:gd name="T6" fmla="*/ 142 w 262"/>
                <a:gd name="T7" fmla="*/ 0 h 180"/>
                <a:gd name="T8" fmla="*/ 106 w 262"/>
                <a:gd name="T9" fmla="*/ 68 h 180"/>
                <a:gd name="T10" fmla="*/ 165 w 262"/>
                <a:gd name="T11" fmla="*/ 36 h 180"/>
                <a:gd name="T12" fmla="*/ 262 w 262"/>
                <a:gd name="T13" fmla="*/ 13 h 180"/>
                <a:gd name="T14" fmla="*/ 184 w 262"/>
                <a:gd name="T15" fmla="*/ 49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2"/>
                <a:gd name="T25" fmla="*/ 0 h 180"/>
                <a:gd name="T26" fmla="*/ 262 w 262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2" h="180">
                  <a:moveTo>
                    <a:pt x="184" y="49"/>
                  </a:moveTo>
                  <a:lnTo>
                    <a:pt x="0" y="180"/>
                  </a:lnTo>
                  <a:lnTo>
                    <a:pt x="82" y="78"/>
                  </a:lnTo>
                  <a:lnTo>
                    <a:pt x="142" y="0"/>
                  </a:lnTo>
                  <a:lnTo>
                    <a:pt x="106" y="68"/>
                  </a:lnTo>
                  <a:lnTo>
                    <a:pt x="165" y="36"/>
                  </a:lnTo>
                  <a:lnTo>
                    <a:pt x="262" y="13"/>
                  </a:lnTo>
                  <a:lnTo>
                    <a:pt x="184" y="4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8" name="任意多边形 322637"/>
            <p:cNvSpPr>
              <a:spLocks noChangeArrowheads="1"/>
            </p:cNvSpPr>
            <p:nvPr/>
          </p:nvSpPr>
          <p:spPr bwMode="auto">
            <a:xfrm>
              <a:off x="4879" y="2584"/>
              <a:ext cx="24" cy="93"/>
            </a:xfrm>
            <a:custGeom>
              <a:avLst/>
              <a:gdLst>
                <a:gd name="T0" fmla="*/ 0 w 49"/>
                <a:gd name="T1" fmla="*/ 0 h 186"/>
                <a:gd name="T2" fmla="*/ 26 w 49"/>
                <a:gd name="T3" fmla="*/ 28 h 186"/>
                <a:gd name="T4" fmla="*/ 26 w 49"/>
                <a:gd name="T5" fmla="*/ 39 h 186"/>
                <a:gd name="T6" fmla="*/ 49 w 49"/>
                <a:gd name="T7" fmla="*/ 72 h 186"/>
                <a:gd name="T8" fmla="*/ 47 w 49"/>
                <a:gd name="T9" fmla="*/ 186 h 186"/>
                <a:gd name="T10" fmla="*/ 36 w 49"/>
                <a:gd name="T11" fmla="*/ 100 h 186"/>
                <a:gd name="T12" fmla="*/ 11 w 49"/>
                <a:gd name="T13" fmla="*/ 142 h 186"/>
                <a:gd name="T14" fmla="*/ 36 w 49"/>
                <a:gd name="T15" fmla="*/ 70 h 186"/>
                <a:gd name="T16" fmla="*/ 13 w 49"/>
                <a:gd name="T17" fmla="*/ 43 h 186"/>
                <a:gd name="T18" fmla="*/ 13 w 49"/>
                <a:gd name="T19" fmla="*/ 24 h 186"/>
                <a:gd name="T20" fmla="*/ 0 w 49"/>
                <a:gd name="T21" fmla="*/ 0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186"/>
                <a:gd name="T35" fmla="*/ 49 w 49"/>
                <a:gd name="T36" fmla="*/ 186 h 1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186">
                  <a:moveTo>
                    <a:pt x="0" y="0"/>
                  </a:moveTo>
                  <a:lnTo>
                    <a:pt x="26" y="28"/>
                  </a:lnTo>
                  <a:lnTo>
                    <a:pt x="26" y="39"/>
                  </a:lnTo>
                  <a:lnTo>
                    <a:pt x="49" y="72"/>
                  </a:lnTo>
                  <a:lnTo>
                    <a:pt x="47" y="186"/>
                  </a:lnTo>
                  <a:lnTo>
                    <a:pt x="36" y="100"/>
                  </a:lnTo>
                  <a:lnTo>
                    <a:pt x="11" y="142"/>
                  </a:lnTo>
                  <a:lnTo>
                    <a:pt x="36" y="70"/>
                  </a:lnTo>
                  <a:lnTo>
                    <a:pt x="13" y="43"/>
                  </a:lnTo>
                  <a:lnTo>
                    <a:pt x="1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59" name="任意多边形 322638"/>
            <p:cNvSpPr>
              <a:spLocks noChangeArrowheads="1"/>
            </p:cNvSpPr>
            <p:nvPr/>
          </p:nvSpPr>
          <p:spPr bwMode="auto">
            <a:xfrm>
              <a:off x="4904" y="2619"/>
              <a:ext cx="26" cy="79"/>
            </a:xfrm>
            <a:custGeom>
              <a:avLst/>
              <a:gdLst>
                <a:gd name="T0" fmla="*/ 17 w 51"/>
                <a:gd name="T1" fmla="*/ 40 h 158"/>
                <a:gd name="T2" fmla="*/ 36 w 51"/>
                <a:gd name="T3" fmla="*/ 127 h 158"/>
                <a:gd name="T4" fmla="*/ 51 w 51"/>
                <a:gd name="T5" fmla="*/ 158 h 158"/>
                <a:gd name="T6" fmla="*/ 38 w 51"/>
                <a:gd name="T7" fmla="*/ 99 h 158"/>
                <a:gd name="T8" fmla="*/ 30 w 51"/>
                <a:gd name="T9" fmla="*/ 40 h 158"/>
                <a:gd name="T10" fmla="*/ 0 w 51"/>
                <a:gd name="T11" fmla="*/ 0 h 158"/>
                <a:gd name="T12" fmla="*/ 17 w 51"/>
                <a:gd name="T13" fmla="*/ 141 h 158"/>
                <a:gd name="T14" fmla="*/ 17 w 51"/>
                <a:gd name="T15" fmla="*/ 40 h 1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58"/>
                <a:gd name="T26" fmla="*/ 51 w 51"/>
                <a:gd name="T27" fmla="*/ 158 h 1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58">
                  <a:moveTo>
                    <a:pt x="17" y="40"/>
                  </a:moveTo>
                  <a:lnTo>
                    <a:pt x="36" y="127"/>
                  </a:lnTo>
                  <a:lnTo>
                    <a:pt x="51" y="158"/>
                  </a:lnTo>
                  <a:lnTo>
                    <a:pt x="38" y="99"/>
                  </a:lnTo>
                  <a:lnTo>
                    <a:pt x="30" y="40"/>
                  </a:lnTo>
                  <a:lnTo>
                    <a:pt x="0" y="0"/>
                  </a:lnTo>
                  <a:lnTo>
                    <a:pt x="17" y="141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0" name="任意多边形 322639"/>
            <p:cNvSpPr>
              <a:spLocks noChangeArrowheads="1"/>
            </p:cNvSpPr>
            <p:nvPr/>
          </p:nvSpPr>
          <p:spPr bwMode="auto">
            <a:xfrm>
              <a:off x="5373" y="2452"/>
              <a:ext cx="53" cy="33"/>
            </a:xfrm>
            <a:custGeom>
              <a:avLst/>
              <a:gdLst>
                <a:gd name="T0" fmla="*/ 0 w 107"/>
                <a:gd name="T1" fmla="*/ 0 h 67"/>
                <a:gd name="T2" fmla="*/ 65 w 107"/>
                <a:gd name="T3" fmla="*/ 19 h 67"/>
                <a:gd name="T4" fmla="*/ 107 w 107"/>
                <a:gd name="T5" fmla="*/ 67 h 67"/>
                <a:gd name="T6" fmla="*/ 101 w 107"/>
                <a:gd name="T7" fmla="*/ 35 h 67"/>
                <a:gd name="T8" fmla="*/ 57 w 107"/>
                <a:gd name="T9" fmla="*/ 6 h 67"/>
                <a:gd name="T10" fmla="*/ 0 w 107"/>
                <a:gd name="T11" fmla="*/ 0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7"/>
                <a:gd name="T20" fmla="*/ 107 w 107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7">
                  <a:moveTo>
                    <a:pt x="0" y="0"/>
                  </a:moveTo>
                  <a:lnTo>
                    <a:pt x="65" y="19"/>
                  </a:lnTo>
                  <a:lnTo>
                    <a:pt x="107" y="67"/>
                  </a:lnTo>
                  <a:lnTo>
                    <a:pt x="101" y="35"/>
                  </a:lnTo>
                  <a:lnTo>
                    <a:pt x="5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1" name="任意多边形 322640"/>
            <p:cNvSpPr>
              <a:spLocks noChangeArrowheads="1"/>
            </p:cNvSpPr>
            <p:nvPr/>
          </p:nvSpPr>
          <p:spPr bwMode="auto">
            <a:xfrm>
              <a:off x="5366" y="2460"/>
              <a:ext cx="45" cy="79"/>
            </a:xfrm>
            <a:custGeom>
              <a:avLst/>
              <a:gdLst>
                <a:gd name="T0" fmla="*/ 46 w 89"/>
                <a:gd name="T1" fmla="*/ 156 h 158"/>
                <a:gd name="T2" fmla="*/ 40 w 89"/>
                <a:gd name="T3" fmla="*/ 97 h 158"/>
                <a:gd name="T4" fmla="*/ 57 w 89"/>
                <a:gd name="T5" fmla="*/ 114 h 158"/>
                <a:gd name="T6" fmla="*/ 36 w 89"/>
                <a:gd name="T7" fmla="*/ 59 h 158"/>
                <a:gd name="T8" fmla="*/ 66 w 89"/>
                <a:gd name="T9" fmla="*/ 90 h 158"/>
                <a:gd name="T10" fmla="*/ 51 w 89"/>
                <a:gd name="T11" fmla="*/ 56 h 158"/>
                <a:gd name="T12" fmla="*/ 89 w 89"/>
                <a:gd name="T13" fmla="*/ 69 h 158"/>
                <a:gd name="T14" fmla="*/ 55 w 89"/>
                <a:gd name="T15" fmla="*/ 33 h 158"/>
                <a:gd name="T16" fmla="*/ 28 w 89"/>
                <a:gd name="T17" fmla="*/ 6 h 158"/>
                <a:gd name="T18" fmla="*/ 11 w 89"/>
                <a:gd name="T19" fmla="*/ 0 h 158"/>
                <a:gd name="T20" fmla="*/ 4 w 89"/>
                <a:gd name="T21" fmla="*/ 19 h 158"/>
                <a:gd name="T22" fmla="*/ 0 w 89"/>
                <a:gd name="T23" fmla="*/ 38 h 158"/>
                <a:gd name="T24" fmla="*/ 28 w 89"/>
                <a:gd name="T25" fmla="*/ 103 h 158"/>
                <a:gd name="T26" fmla="*/ 28 w 89"/>
                <a:gd name="T27" fmla="*/ 158 h 158"/>
                <a:gd name="T28" fmla="*/ 46 w 89"/>
                <a:gd name="T29" fmla="*/ 156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9"/>
                <a:gd name="T46" fmla="*/ 0 h 158"/>
                <a:gd name="T47" fmla="*/ 89 w 89"/>
                <a:gd name="T48" fmla="*/ 158 h 1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9" h="158">
                  <a:moveTo>
                    <a:pt x="46" y="156"/>
                  </a:moveTo>
                  <a:lnTo>
                    <a:pt x="40" y="97"/>
                  </a:lnTo>
                  <a:lnTo>
                    <a:pt x="57" y="114"/>
                  </a:lnTo>
                  <a:lnTo>
                    <a:pt x="36" y="59"/>
                  </a:lnTo>
                  <a:lnTo>
                    <a:pt x="66" y="90"/>
                  </a:lnTo>
                  <a:lnTo>
                    <a:pt x="51" y="56"/>
                  </a:lnTo>
                  <a:lnTo>
                    <a:pt x="89" y="69"/>
                  </a:lnTo>
                  <a:lnTo>
                    <a:pt x="55" y="33"/>
                  </a:lnTo>
                  <a:lnTo>
                    <a:pt x="28" y="6"/>
                  </a:lnTo>
                  <a:lnTo>
                    <a:pt x="11" y="0"/>
                  </a:lnTo>
                  <a:lnTo>
                    <a:pt x="4" y="19"/>
                  </a:lnTo>
                  <a:lnTo>
                    <a:pt x="0" y="38"/>
                  </a:lnTo>
                  <a:lnTo>
                    <a:pt x="28" y="103"/>
                  </a:lnTo>
                  <a:lnTo>
                    <a:pt x="28" y="158"/>
                  </a:lnTo>
                  <a:lnTo>
                    <a:pt x="46" y="156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2" name="任意多边形 322641"/>
            <p:cNvSpPr>
              <a:spLocks noChangeArrowheads="1"/>
            </p:cNvSpPr>
            <p:nvPr/>
          </p:nvSpPr>
          <p:spPr bwMode="auto">
            <a:xfrm>
              <a:off x="4234" y="2412"/>
              <a:ext cx="11" cy="18"/>
            </a:xfrm>
            <a:custGeom>
              <a:avLst/>
              <a:gdLst>
                <a:gd name="T0" fmla="*/ 20 w 20"/>
                <a:gd name="T1" fmla="*/ 25 h 37"/>
                <a:gd name="T2" fmla="*/ 9 w 20"/>
                <a:gd name="T3" fmla="*/ 18 h 37"/>
                <a:gd name="T4" fmla="*/ 0 w 20"/>
                <a:gd name="T5" fmla="*/ 0 h 37"/>
                <a:gd name="T6" fmla="*/ 1 w 20"/>
                <a:gd name="T7" fmla="*/ 18 h 37"/>
                <a:gd name="T8" fmla="*/ 9 w 20"/>
                <a:gd name="T9" fmla="*/ 35 h 37"/>
                <a:gd name="T10" fmla="*/ 17 w 20"/>
                <a:gd name="T11" fmla="*/ 37 h 37"/>
                <a:gd name="T12" fmla="*/ 20 w 20"/>
                <a:gd name="T13" fmla="*/ 25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7"/>
                <a:gd name="T23" fmla="*/ 20 w 20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7">
                  <a:moveTo>
                    <a:pt x="20" y="25"/>
                  </a:moveTo>
                  <a:lnTo>
                    <a:pt x="9" y="18"/>
                  </a:lnTo>
                  <a:lnTo>
                    <a:pt x="0" y="0"/>
                  </a:lnTo>
                  <a:lnTo>
                    <a:pt x="1" y="18"/>
                  </a:lnTo>
                  <a:lnTo>
                    <a:pt x="9" y="35"/>
                  </a:lnTo>
                  <a:lnTo>
                    <a:pt x="17" y="37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3" name="任意多边形 322642"/>
            <p:cNvSpPr>
              <a:spLocks noChangeArrowheads="1"/>
            </p:cNvSpPr>
            <p:nvPr/>
          </p:nvSpPr>
          <p:spPr bwMode="auto">
            <a:xfrm>
              <a:off x="4240" y="2397"/>
              <a:ext cx="47" cy="34"/>
            </a:xfrm>
            <a:custGeom>
              <a:avLst/>
              <a:gdLst>
                <a:gd name="T0" fmla="*/ 30 w 93"/>
                <a:gd name="T1" fmla="*/ 68 h 68"/>
                <a:gd name="T2" fmla="*/ 25 w 93"/>
                <a:gd name="T3" fmla="*/ 38 h 68"/>
                <a:gd name="T4" fmla="*/ 13 w 93"/>
                <a:gd name="T5" fmla="*/ 6 h 68"/>
                <a:gd name="T6" fmla="*/ 0 w 93"/>
                <a:gd name="T7" fmla="*/ 4 h 68"/>
                <a:gd name="T8" fmla="*/ 15 w 93"/>
                <a:gd name="T9" fmla="*/ 0 h 68"/>
                <a:gd name="T10" fmla="*/ 30 w 93"/>
                <a:gd name="T11" fmla="*/ 6 h 68"/>
                <a:gd name="T12" fmla="*/ 32 w 93"/>
                <a:gd name="T13" fmla="*/ 21 h 68"/>
                <a:gd name="T14" fmla="*/ 44 w 93"/>
                <a:gd name="T15" fmla="*/ 6 h 68"/>
                <a:gd name="T16" fmla="*/ 76 w 93"/>
                <a:gd name="T17" fmla="*/ 0 h 68"/>
                <a:gd name="T18" fmla="*/ 93 w 93"/>
                <a:gd name="T19" fmla="*/ 4 h 68"/>
                <a:gd name="T20" fmla="*/ 72 w 93"/>
                <a:gd name="T21" fmla="*/ 8 h 68"/>
                <a:gd name="T22" fmla="*/ 61 w 93"/>
                <a:gd name="T23" fmla="*/ 40 h 68"/>
                <a:gd name="T24" fmla="*/ 59 w 93"/>
                <a:gd name="T25" fmla="*/ 13 h 68"/>
                <a:gd name="T26" fmla="*/ 44 w 93"/>
                <a:gd name="T27" fmla="*/ 23 h 68"/>
                <a:gd name="T28" fmla="*/ 34 w 93"/>
                <a:gd name="T29" fmla="*/ 40 h 68"/>
                <a:gd name="T30" fmla="*/ 30 w 93"/>
                <a:gd name="T31" fmla="*/ 68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3"/>
                <a:gd name="T49" fmla="*/ 0 h 68"/>
                <a:gd name="T50" fmla="*/ 93 w 9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3" h="68">
                  <a:moveTo>
                    <a:pt x="30" y="68"/>
                  </a:moveTo>
                  <a:lnTo>
                    <a:pt x="25" y="38"/>
                  </a:lnTo>
                  <a:lnTo>
                    <a:pt x="13" y="6"/>
                  </a:lnTo>
                  <a:lnTo>
                    <a:pt x="0" y="4"/>
                  </a:lnTo>
                  <a:lnTo>
                    <a:pt x="15" y="0"/>
                  </a:lnTo>
                  <a:lnTo>
                    <a:pt x="30" y="6"/>
                  </a:lnTo>
                  <a:lnTo>
                    <a:pt x="32" y="21"/>
                  </a:lnTo>
                  <a:lnTo>
                    <a:pt x="44" y="6"/>
                  </a:lnTo>
                  <a:lnTo>
                    <a:pt x="76" y="0"/>
                  </a:lnTo>
                  <a:lnTo>
                    <a:pt x="93" y="4"/>
                  </a:lnTo>
                  <a:lnTo>
                    <a:pt x="72" y="8"/>
                  </a:lnTo>
                  <a:lnTo>
                    <a:pt x="61" y="40"/>
                  </a:lnTo>
                  <a:lnTo>
                    <a:pt x="59" y="13"/>
                  </a:lnTo>
                  <a:lnTo>
                    <a:pt x="44" y="23"/>
                  </a:lnTo>
                  <a:lnTo>
                    <a:pt x="34" y="40"/>
                  </a:lnTo>
                  <a:lnTo>
                    <a:pt x="30" y="68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4" name="任意多边形 322643"/>
            <p:cNvSpPr>
              <a:spLocks noChangeArrowheads="1"/>
            </p:cNvSpPr>
            <p:nvPr/>
          </p:nvSpPr>
          <p:spPr bwMode="auto">
            <a:xfrm>
              <a:off x="4234" y="2399"/>
              <a:ext cx="59" cy="51"/>
            </a:xfrm>
            <a:custGeom>
              <a:avLst/>
              <a:gdLst>
                <a:gd name="T0" fmla="*/ 28 w 117"/>
                <a:gd name="T1" fmla="*/ 57 h 101"/>
                <a:gd name="T2" fmla="*/ 11 w 117"/>
                <a:gd name="T3" fmla="*/ 42 h 101"/>
                <a:gd name="T4" fmla="*/ 0 w 117"/>
                <a:gd name="T5" fmla="*/ 21 h 101"/>
                <a:gd name="T6" fmla="*/ 0 w 117"/>
                <a:gd name="T7" fmla="*/ 5 h 101"/>
                <a:gd name="T8" fmla="*/ 11 w 117"/>
                <a:gd name="T9" fmla="*/ 0 h 101"/>
                <a:gd name="T10" fmla="*/ 24 w 117"/>
                <a:gd name="T11" fmla="*/ 11 h 101"/>
                <a:gd name="T12" fmla="*/ 24 w 117"/>
                <a:gd name="T13" fmla="*/ 30 h 101"/>
                <a:gd name="T14" fmla="*/ 32 w 117"/>
                <a:gd name="T15" fmla="*/ 40 h 101"/>
                <a:gd name="T16" fmla="*/ 47 w 117"/>
                <a:gd name="T17" fmla="*/ 76 h 101"/>
                <a:gd name="T18" fmla="*/ 47 w 117"/>
                <a:gd name="T19" fmla="*/ 51 h 101"/>
                <a:gd name="T20" fmla="*/ 64 w 117"/>
                <a:gd name="T21" fmla="*/ 21 h 101"/>
                <a:gd name="T22" fmla="*/ 77 w 117"/>
                <a:gd name="T23" fmla="*/ 43 h 101"/>
                <a:gd name="T24" fmla="*/ 95 w 117"/>
                <a:gd name="T25" fmla="*/ 43 h 101"/>
                <a:gd name="T26" fmla="*/ 106 w 117"/>
                <a:gd name="T27" fmla="*/ 30 h 101"/>
                <a:gd name="T28" fmla="*/ 81 w 117"/>
                <a:gd name="T29" fmla="*/ 32 h 101"/>
                <a:gd name="T30" fmla="*/ 83 w 117"/>
                <a:gd name="T31" fmla="*/ 15 h 101"/>
                <a:gd name="T32" fmla="*/ 93 w 117"/>
                <a:gd name="T33" fmla="*/ 4 h 101"/>
                <a:gd name="T34" fmla="*/ 106 w 117"/>
                <a:gd name="T35" fmla="*/ 4 h 101"/>
                <a:gd name="T36" fmla="*/ 117 w 117"/>
                <a:gd name="T37" fmla="*/ 15 h 101"/>
                <a:gd name="T38" fmla="*/ 117 w 117"/>
                <a:gd name="T39" fmla="*/ 36 h 101"/>
                <a:gd name="T40" fmla="*/ 115 w 117"/>
                <a:gd name="T41" fmla="*/ 45 h 101"/>
                <a:gd name="T42" fmla="*/ 96 w 117"/>
                <a:gd name="T43" fmla="*/ 55 h 101"/>
                <a:gd name="T44" fmla="*/ 72 w 117"/>
                <a:gd name="T45" fmla="*/ 53 h 101"/>
                <a:gd name="T46" fmla="*/ 57 w 117"/>
                <a:gd name="T47" fmla="*/ 45 h 101"/>
                <a:gd name="T48" fmla="*/ 57 w 117"/>
                <a:gd name="T49" fmla="*/ 85 h 101"/>
                <a:gd name="T50" fmla="*/ 55 w 117"/>
                <a:gd name="T51" fmla="*/ 101 h 101"/>
                <a:gd name="T52" fmla="*/ 38 w 117"/>
                <a:gd name="T53" fmla="*/ 83 h 101"/>
                <a:gd name="T54" fmla="*/ 26 w 117"/>
                <a:gd name="T55" fmla="*/ 70 h 101"/>
                <a:gd name="T56" fmla="*/ 28 w 117"/>
                <a:gd name="T57" fmla="*/ 57 h 10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7"/>
                <a:gd name="T88" fmla="*/ 0 h 101"/>
                <a:gd name="T89" fmla="*/ 117 w 117"/>
                <a:gd name="T90" fmla="*/ 101 h 10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7" h="101">
                  <a:moveTo>
                    <a:pt x="28" y="57"/>
                  </a:moveTo>
                  <a:lnTo>
                    <a:pt x="11" y="42"/>
                  </a:lnTo>
                  <a:lnTo>
                    <a:pt x="0" y="21"/>
                  </a:lnTo>
                  <a:lnTo>
                    <a:pt x="0" y="5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24" y="30"/>
                  </a:lnTo>
                  <a:lnTo>
                    <a:pt x="32" y="40"/>
                  </a:lnTo>
                  <a:lnTo>
                    <a:pt x="47" y="76"/>
                  </a:lnTo>
                  <a:lnTo>
                    <a:pt x="47" y="51"/>
                  </a:lnTo>
                  <a:lnTo>
                    <a:pt x="64" y="21"/>
                  </a:lnTo>
                  <a:lnTo>
                    <a:pt x="77" y="43"/>
                  </a:lnTo>
                  <a:lnTo>
                    <a:pt x="95" y="43"/>
                  </a:lnTo>
                  <a:lnTo>
                    <a:pt x="106" y="30"/>
                  </a:lnTo>
                  <a:lnTo>
                    <a:pt x="81" y="32"/>
                  </a:lnTo>
                  <a:lnTo>
                    <a:pt x="83" y="15"/>
                  </a:lnTo>
                  <a:lnTo>
                    <a:pt x="93" y="4"/>
                  </a:lnTo>
                  <a:lnTo>
                    <a:pt x="106" y="4"/>
                  </a:lnTo>
                  <a:lnTo>
                    <a:pt x="117" y="15"/>
                  </a:lnTo>
                  <a:lnTo>
                    <a:pt x="117" y="36"/>
                  </a:lnTo>
                  <a:lnTo>
                    <a:pt x="115" y="45"/>
                  </a:lnTo>
                  <a:lnTo>
                    <a:pt x="96" y="55"/>
                  </a:lnTo>
                  <a:lnTo>
                    <a:pt x="72" y="53"/>
                  </a:lnTo>
                  <a:lnTo>
                    <a:pt x="57" y="45"/>
                  </a:lnTo>
                  <a:lnTo>
                    <a:pt x="57" y="85"/>
                  </a:lnTo>
                  <a:lnTo>
                    <a:pt x="55" y="101"/>
                  </a:lnTo>
                  <a:lnTo>
                    <a:pt x="38" y="83"/>
                  </a:lnTo>
                  <a:lnTo>
                    <a:pt x="26" y="70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D8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5" name="任意多边形 322644"/>
            <p:cNvSpPr>
              <a:spLocks noChangeArrowheads="1"/>
            </p:cNvSpPr>
            <p:nvPr/>
          </p:nvSpPr>
          <p:spPr bwMode="auto">
            <a:xfrm>
              <a:off x="3867" y="1567"/>
              <a:ext cx="515" cy="597"/>
            </a:xfrm>
            <a:custGeom>
              <a:avLst/>
              <a:gdLst>
                <a:gd name="T0" fmla="*/ 1011 w 1028"/>
                <a:gd name="T1" fmla="*/ 1193 h 1193"/>
                <a:gd name="T2" fmla="*/ 992 w 1028"/>
                <a:gd name="T3" fmla="*/ 967 h 1193"/>
                <a:gd name="T4" fmla="*/ 958 w 1028"/>
                <a:gd name="T5" fmla="*/ 811 h 1193"/>
                <a:gd name="T6" fmla="*/ 878 w 1028"/>
                <a:gd name="T7" fmla="*/ 638 h 1193"/>
                <a:gd name="T8" fmla="*/ 781 w 1028"/>
                <a:gd name="T9" fmla="*/ 511 h 1193"/>
                <a:gd name="T10" fmla="*/ 644 w 1028"/>
                <a:gd name="T11" fmla="*/ 368 h 1193"/>
                <a:gd name="T12" fmla="*/ 522 w 1028"/>
                <a:gd name="T13" fmla="*/ 271 h 1193"/>
                <a:gd name="T14" fmla="*/ 426 w 1028"/>
                <a:gd name="T15" fmla="*/ 199 h 1193"/>
                <a:gd name="T16" fmla="*/ 384 w 1028"/>
                <a:gd name="T17" fmla="*/ 184 h 1193"/>
                <a:gd name="T18" fmla="*/ 361 w 1028"/>
                <a:gd name="T19" fmla="*/ 165 h 1193"/>
                <a:gd name="T20" fmla="*/ 260 w 1028"/>
                <a:gd name="T21" fmla="*/ 186 h 1193"/>
                <a:gd name="T22" fmla="*/ 176 w 1028"/>
                <a:gd name="T23" fmla="*/ 218 h 1193"/>
                <a:gd name="T24" fmla="*/ 106 w 1028"/>
                <a:gd name="T25" fmla="*/ 268 h 1193"/>
                <a:gd name="T26" fmla="*/ 51 w 1028"/>
                <a:gd name="T27" fmla="*/ 328 h 1193"/>
                <a:gd name="T28" fmla="*/ 0 w 1028"/>
                <a:gd name="T29" fmla="*/ 391 h 1193"/>
                <a:gd name="T30" fmla="*/ 62 w 1028"/>
                <a:gd name="T31" fmla="*/ 270 h 1193"/>
                <a:gd name="T32" fmla="*/ 154 w 1028"/>
                <a:gd name="T33" fmla="*/ 203 h 1193"/>
                <a:gd name="T34" fmla="*/ 260 w 1028"/>
                <a:gd name="T35" fmla="*/ 154 h 1193"/>
                <a:gd name="T36" fmla="*/ 327 w 1028"/>
                <a:gd name="T37" fmla="*/ 133 h 1193"/>
                <a:gd name="T38" fmla="*/ 304 w 1028"/>
                <a:gd name="T39" fmla="*/ 114 h 1193"/>
                <a:gd name="T40" fmla="*/ 304 w 1028"/>
                <a:gd name="T41" fmla="*/ 102 h 1193"/>
                <a:gd name="T42" fmla="*/ 264 w 1028"/>
                <a:gd name="T43" fmla="*/ 97 h 1193"/>
                <a:gd name="T44" fmla="*/ 249 w 1028"/>
                <a:gd name="T45" fmla="*/ 68 h 1193"/>
                <a:gd name="T46" fmla="*/ 192 w 1028"/>
                <a:gd name="T47" fmla="*/ 64 h 1193"/>
                <a:gd name="T48" fmla="*/ 161 w 1028"/>
                <a:gd name="T49" fmla="*/ 57 h 1193"/>
                <a:gd name="T50" fmla="*/ 135 w 1028"/>
                <a:gd name="T51" fmla="*/ 72 h 1193"/>
                <a:gd name="T52" fmla="*/ 121 w 1028"/>
                <a:gd name="T53" fmla="*/ 95 h 1193"/>
                <a:gd name="T54" fmla="*/ 114 w 1028"/>
                <a:gd name="T55" fmla="*/ 133 h 1193"/>
                <a:gd name="T56" fmla="*/ 100 w 1028"/>
                <a:gd name="T57" fmla="*/ 98 h 1193"/>
                <a:gd name="T58" fmla="*/ 100 w 1028"/>
                <a:gd name="T59" fmla="*/ 72 h 1193"/>
                <a:gd name="T60" fmla="*/ 106 w 1028"/>
                <a:gd name="T61" fmla="*/ 49 h 1193"/>
                <a:gd name="T62" fmla="*/ 129 w 1028"/>
                <a:gd name="T63" fmla="*/ 28 h 1193"/>
                <a:gd name="T64" fmla="*/ 144 w 1028"/>
                <a:gd name="T65" fmla="*/ 22 h 1193"/>
                <a:gd name="T66" fmla="*/ 161 w 1028"/>
                <a:gd name="T67" fmla="*/ 0 h 1193"/>
                <a:gd name="T68" fmla="*/ 184 w 1028"/>
                <a:gd name="T69" fmla="*/ 0 h 1193"/>
                <a:gd name="T70" fmla="*/ 203 w 1028"/>
                <a:gd name="T71" fmla="*/ 11 h 1193"/>
                <a:gd name="T72" fmla="*/ 176 w 1028"/>
                <a:gd name="T73" fmla="*/ 11 h 1193"/>
                <a:gd name="T74" fmla="*/ 165 w 1028"/>
                <a:gd name="T75" fmla="*/ 26 h 1193"/>
                <a:gd name="T76" fmla="*/ 184 w 1028"/>
                <a:gd name="T77" fmla="*/ 34 h 1193"/>
                <a:gd name="T78" fmla="*/ 211 w 1028"/>
                <a:gd name="T79" fmla="*/ 36 h 1193"/>
                <a:gd name="T80" fmla="*/ 251 w 1028"/>
                <a:gd name="T81" fmla="*/ 57 h 1193"/>
                <a:gd name="T82" fmla="*/ 272 w 1028"/>
                <a:gd name="T83" fmla="*/ 74 h 1193"/>
                <a:gd name="T84" fmla="*/ 302 w 1028"/>
                <a:gd name="T85" fmla="*/ 81 h 1193"/>
                <a:gd name="T86" fmla="*/ 321 w 1028"/>
                <a:gd name="T87" fmla="*/ 83 h 1193"/>
                <a:gd name="T88" fmla="*/ 332 w 1028"/>
                <a:gd name="T89" fmla="*/ 112 h 1193"/>
                <a:gd name="T90" fmla="*/ 357 w 1028"/>
                <a:gd name="T91" fmla="*/ 127 h 1193"/>
                <a:gd name="T92" fmla="*/ 387 w 1028"/>
                <a:gd name="T93" fmla="*/ 138 h 1193"/>
                <a:gd name="T94" fmla="*/ 521 w 1028"/>
                <a:gd name="T95" fmla="*/ 216 h 1193"/>
                <a:gd name="T96" fmla="*/ 711 w 1028"/>
                <a:gd name="T97" fmla="*/ 368 h 1193"/>
                <a:gd name="T98" fmla="*/ 899 w 1028"/>
                <a:gd name="T99" fmla="*/ 530 h 1193"/>
                <a:gd name="T100" fmla="*/ 996 w 1028"/>
                <a:gd name="T101" fmla="*/ 616 h 1193"/>
                <a:gd name="T102" fmla="*/ 800 w 1028"/>
                <a:gd name="T103" fmla="*/ 465 h 1193"/>
                <a:gd name="T104" fmla="*/ 735 w 1028"/>
                <a:gd name="T105" fmla="*/ 422 h 1193"/>
                <a:gd name="T106" fmla="*/ 821 w 1028"/>
                <a:gd name="T107" fmla="*/ 515 h 1193"/>
                <a:gd name="T108" fmla="*/ 891 w 1028"/>
                <a:gd name="T109" fmla="*/ 598 h 1193"/>
                <a:gd name="T110" fmla="*/ 954 w 1028"/>
                <a:gd name="T111" fmla="*/ 718 h 1193"/>
                <a:gd name="T112" fmla="*/ 988 w 1028"/>
                <a:gd name="T113" fmla="*/ 817 h 1193"/>
                <a:gd name="T114" fmla="*/ 1007 w 1028"/>
                <a:gd name="T115" fmla="*/ 944 h 1193"/>
                <a:gd name="T116" fmla="*/ 1028 w 1028"/>
                <a:gd name="T117" fmla="*/ 1152 h 1193"/>
                <a:gd name="T118" fmla="*/ 1011 w 1028"/>
                <a:gd name="T119" fmla="*/ 1193 h 119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8"/>
                <a:gd name="T181" fmla="*/ 0 h 1193"/>
                <a:gd name="T182" fmla="*/ 1028 w 1028"/>
                <a:gd name="T183" fmla="*/ 1193 h 119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8" h="1193">
                  <a:moveTo>
                    <a:pt x="1011" y="1193"/>
                  </a:moveTo>
                  <a:lnTo>
                    <a:pt x="992" y="967"/>
                  </a:lnTo>
                  <a:lnTo>
                    <a:pt x="958" y="811"/>
                  </a:lnTo>
                  <a:lnTo>
                    <a:pt x="878" y="638"/>
                  </a:lnTo>
                  <a:lnTo>
                    <a:pt x="781" y="511"/>
                  </a:lnTo>
                  <a:lnTo>
                    <a:pt x="644" y="368"/>
                  </a:lnTo>
                  <a:lnTo>
                    <a:pt x="522" y="271"/>
                  </a:lnTo>
                  <a:lnTo>
                    <a:pt x="426" y="199"/>
                  </a:lnTo>
                  <a:lnTo>
                    <a:pt x="384" y="184"/>
                  </a:lnTo>
                  <a:lnTo>
                    <a:pt x="361" y="165"/>
                  </a:lnTo>
                  <a:lnTo>
                    <a:pt x="260" y="186"/>
                  </a:lnTo>
                  <a:lnTo>
                    <a:pt x="176" y="218"/>
                  </a:lnTo>
                  <a:lnTo>
                    <a:pt x="106" y="268"/>
                  </a:lnTo>
                  <a:lnTo>
                    <a:pt x="51" y="328"/>
                  </a:lnTo>
                  <a:lnTo>
                    <a:pt x="0" y="391"/>
                  </a:lnTo>
                  <a:lnTo>
                    <a:pt x="62" y="270"/>
                  </a:lnTo>
                  <a:lnTo>
                    <a:pt x="154" y="203"/>
                  </a:lnTo>
                  <a:lnTo>
                    <a:pt x="260" y="154"/>
                  </a:lnTo>
                  <a:lnTo>
                    <a:pt x="327" y="133"/>
                  </a:lnTo>
                  <a:lnTo>
                    <a:pt x="304" y="114"/>
                  </a:lnTo>
                  <a:lnTo>
                    <a:pt x="304" y="102"/>
                  </a:lnTo>
                  <a:lnTo>
                    <a:pt x="264" y="97"/>
                  </a:lnTo>
                  <a:lnTo>
                    <a:pt x="249" y="68"/>
                  </a:lnTo>
                  <a:lnTo>
                    <a:pt x="192" y="64"/>
                  </a:lnTo>
                  <a:lnTo>
                    <a:pt x="161" y="57"/>
                  </a:lnTo>
                  <a:lnTo>
                    <a:pt x="135" y="72"/>
                  </a:lnTo>
                  <a:lnTo>
                    <a:pt x="121" y="95"/>
                  </a:lnTo>
                  <a:lnTo>
                    <a:pt x="114" y="133"/>
                  </a:lnTo>
                  <a:lnTo>
                    <a:pt x="100" y="98"/>
                  </a:lnTo>
                  <a:lnTo>
                    <a:pt x="100" y="72"/>
                  </a:lnTo>
                  <a:lnTo>
                    <a:pt x="106" y="49"/>
                  </a:lnTo>
                  <a:lnTo>
                    <a:pt x="129" y="28"/>
                  </a:lnTo>
                  <a:lnTo>
                    <a:pt x="144" y="22"/>
                  </a:lnTo>
                  <a:lnTo>
                    <a:pt x="161" y="0"/>
                  </a:lnTo>
                  <a:lnTo>
                    <a:pt x="184" y="0"/>
                  </a:lnTo>
                  <a:lnTo>
                    <a:pt x="203" y="11"/>
                  </a:lnTo>
                  <a:lnTo>
                    <a:pt x="176" y="11"/>
                  </a:lnTo>
                  <a:lnTo>
                    <a:pt x="165" y="26"/>
                  </a:lnTo>
                  <a:lnTo>
                    <a:pt x="184" y="34"/>
                  </a:lnTo>
                  <a:lnTo>
                    <a:pt x="211" y="36"/>
                  </a:lnTo>
                  <a:lnTo>
                    <a:pt x="251" y="57"/>
                  </a:lnTo>
                  <a:lnTo>
                    <a:pt x="272" y="74"/>
                  </a:lnTo>
                  <a:lnTo>
                    <a:pt x="302" y="81"/>
                  </a:lnTo>
                  <a:lnTo>
                    <a:pt x="321" y="83"/>
                  </a:lnTo>
                  <a:lnTo>
                    <a:pt x="332" y="112"/>
                  </a:lnTo>
                  <a:lnTo>
                    <a:pt x="357" y="127"/>
                  </a:lnTo>
                  <a:lnTo>
                    <a:pt x="387" y="138"/>
                  </a:lnTo>
                  <a:lnTo>
                    <a:pt x="521" y="216"/>
                  </a:lnTo>
                  <a:lnTo>
                    <a:pt x="711" y="368"/>
                  </a:lnTo>
                  <a:lnTo>
                    <a:pt x="899" y="530"/>
                  </a:lnTo>
                  <a:lnTo>
                    <a:pt x="996" y="616"/>
                  </a:lnTo>
                  <a:lnTo>
                    <a:pt x="800" y="465"/>
                  </a:lnTo>
                  <a:lnTo>
                    <a:pt x="735" y="422"/>
                  </a:lnTo>
                  <a:lnTo>
                    <a:pt x="821" y="515"/>
                  </a:lnTo>
                  <a:lnTo>
                    <a:pt x="891" y="598"/>
                  </a:lnTo>
                  <a:lnTo>
                    <a:pt x="954" y="718"/>
                  </a:lnTo>
                  <a:lnTo>
                    <a:pt x="988" y="817"/>
                  </a:lnTo>
                  <a:lnTo>
                    <a:pt x="1007" y="944"/>
                  </a:lnTo>
                  <a:lnTo>
                    <a:pt x="1028" y="1152"/>
                  </a:lnTo>
                  <a:lnTo>
                    <a:pt x="1011" y="1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6" name="任意多边形 322645"/>
            <p:cNvSpPr>
              <a:spLocks noChangeArrowheads="1"/>
            </p:cNvSpPr>
            <p:nvPr/>
          </p:nvSpPr>
          <p:spPr bwMode="auto">
            <a:xfrm>
              <a:off x="4398" y="2020"/>
              <a:ext cx="85" cy="136"/>
            </a:xfrm>
            <a:custGeom>
              <a:avLst/>
              <a:gdLst>
                <a:gd name="T0" fmla="*/ 41 w 171"/>
                <a:gd name="T1" fmla="*/ 259 h 272"/>
                <a:gd name="T2" fmla="*/ 96 w 171"/>
                <a:gd name="T3" fmla="*/ 200 h 272"/>
                <a:gd name="T4" fmla="*/ 133 w 171"/>
                <a:gd name="T5" fmla="*/ 143 h 272"/>
                <a:gd name="T6" fmla="*/ 148 w 171"/>
                <a:gd name="T7" fmla="*/ 88 h 272"/>
                <a:gd name="T8" fmla="*/ 171 w 171"/>
                <a:gd name="T9" fmla="*/ 0 h 272"/>
                <a:gd name="T10" fmla="*/ 138 w 171"/>
                <a:gd name="T11" fmla="*/ 76 h 272"/>
                <a:gd name="T12" fmla="*/ 125 w 171"/>
                <a:gd name="T13" fmla="*/ 4 h 272"/>
                <a:gd name="T14" fmla="*/ 108 w 171"/>
                <a:gd name="T15" fmla="*/ 128 h 272"/>
                <a:gd name="T16" fmla="*/ 66 w 171"/>
                <a:gd name="T17" fmla="*/ 189 h 272"/>
                <a:gd name="T18" fmla="*/ 43 w 171"/>
                <a:gd name="T19" fmla="*/ 219 h 272"/>
                <a:gd name="T20" fmla="*/ 34 w 171"/>
                <a:gd name="T21" fmla="*/ 54 h 272"/>
                <a:gd name="T22" fmla="*/ 20 w 171"/>
                <a:gd name="T23" fmla="*/ 230 h 272"/>
                <a:gd name="T24" fmla="*/ 0 w 171"/>
                <a:gd name="T25" fmla="*/ 272 h 272"/>
                <a:gd name="T26" fmla="*/ 39 w 171"/>
                <a:gd name="T27" fmla="*/ 234 h 272"/>
                <a:gd name="T28" fmla="*/ 22 w 171"/>
                <a:gd name="T29" fmla="*/ 266 h 272"/>
                <a:gd name="T30" fmla="*/ 51 w 171"/>
                <a:gd name="T31" fmla="*/ 236 h 272"/>
                <a:gd name="T32" fmla="*/ 41 w 171"/>
                <a:gd name="T33" fmla="*/ 259 h 2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1"/>
                <a:gd name="T52" fmla="*/ 0 h 272"/>
                <a:gd name="T53" fmla="*/ 171 w 171"/>
                <a:gd name="T54" fmla="*/ 272 h 27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1" h="272">
                  <a:moveTo>
                    <a:pt x="41" y="259"/>
                  </a:moveTo>
                  <a:lnTo>
                    <a:pt x="96" y="200"/>
                  </a:lnTo>
                  <a:lnTo>
                    <a:pt x="133" y="143"/>
                  </a:lnTo>
                  <a:lnTo>
                    <a:pt x="148" y="88"/>
                  </a:lnTo>
                  <a:lnTo>
                    <a:pt x="171" y="0"/>
                  </a:lnTo>
                  <a:lnTo>
                    <a:pt x="138" y="76"/>
                  </a:lnTo>
                  <a:lnTo>
                    <a:pt x="125" y="4"/>
                  </a:lnTo>
                  <a:lnTo>
                    <a:pt x="108" y="128"/>
                  </a:lnTo>
                  <a:lnTo>
                    <a:pt x="66" y="189"/>
                  </a:lnTo>
                  <a:lnTo>
                    <a:pt x="43" y="219"/>
                  </a:lnTo>
                  <a:lnTo>
                    <a:pt x="34" y="54"/>
                  </a:lnTo>
                  <a:lnTo>
                    <a:pt x="20" y="230"/>
                  </a:lnTo>
                  <a:lnTo>
                    <a:pt x="0" y="272"/>
                  </a:lnTo>
                  <a:lnTo>
                    <a:pt x="39" y="234"/>
                  </a:lnTo>
                  <a:lnTo>
                    <a:pt x="22" y="266"/>
                  </a:lnTo>
                  <a:lnTo>
                    <a:pt x="51" y="236"/>
                  </a:lnTo>
                  <a:lnTo>
                    <a:pt x="41" y="2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7" name="任意多边形 322646"/>
            <p:cNvSpPr>
              <a:spLocks noChangeArrowheads="1"/>
            </p:cNvSpPr>
            <p:nvPr/>
          </p:nvSpPr>
          <p:spPr bwMode="auto">
            <a:xfrm>
              <a:off x="3296" y="1349"/>
              <a:ext cx="744" cy="251"/>
            </a:xfrm>
            <a:custGeom>
              <a:avLst/>
              <a:gdLst>
                <a:gd name="T0" fmla="*/ 4 w 1489"/>
                <a:gd name="T1" fmla="*/ 63 h 502"/>
                <a:gd name="T2" fmla="*/ 186 w 1489"/>
                <a:gd name="T3" fmla="*/ 23 h 502"/>
                <a:gd name="T4" fmla="*/ 298 w 1489"/>
                <a:gd name="T5" fmla="*/ 14 h 502"/>
                <a:gd name="T6" fmla="*/ 530 w 1489"/>
                <a:gd name="T7" fmla="*/ 0 h 502"/>
                <a:gd name="T8" fmla="*/ 646 w 1489"/>
                <a:gd name="T9" fmla="*/ 6 h 502"/>
                <a:gd name="T10" fmla="*/ 677 w 1489"/>
                <a:gd name="T11" fmla="*/ 23 h 502"/>
                <a:gd name="T12" fmla="*/ 764 w 1489"/>
                <a:gd name="T13" fmla="*/ 50 h 502"/>
                <a:gd name="T14" fmla="*/ 1078 w 1489"/>
                <a:gd name="T15" fmla="*/ 179 h 502"/>
                <a:gd name="T16" fmla="*/ 1234 w 1489"/>
                <a:gd name="T17" fmla="*/ 301 h 502"/>
                <a:gd name="T18" fmla="*/ 1280 w 1489"/>
                <a:gd name="T19" fmla="*/ 327 h 502"/>
                <a:gd name="T20" fmla="*/ 1378 w 1489"/>
                <a:gd name="T21" fmla="*/ 394 h 502"/>
                <a:gd name="T22" fmla="*/ 1430 w 1489"/>
                <a:gd name="T23" fmla="*/ 443 h 502"/>
                <a:gd name="T24" fmla="*/ 1489 w 1489"/>
                <a:gd name="T25" fmla="*/ 502 h 502"/>
                <a:gd name="T26" fmla="*/ 1460 w 1489"/>
                <a:gd name="T27" fmla="*/ 498 h 502"/>
                <a:gd name="T28" fmla="*/ 1430 w 1489"/>
                <a:gd name="T29" fmla="*/ 479 h 502"/>
                <a:gd name="T30" fmla="*/ 1403 w 1489"/>
                <a:gd name="T31" fmla="*/ 470 h 502"/>
                <a:gd name="T32" fmla="*/ 1378 w 1489"/>
                <a:gd name="T33" fmla="*/ 428 h 502"/>
                <a:gd name="T34" fmla="*/ 1297 w 1489"/>
                <a:gd name="T35" fmla="*/ 360 h 502"/>
                <a:gd name="T36" fmla="*/ 1213 w 1489"/>
                <a:gd name="T37" fmla="*/ 314 h 502"/>
                <a:gd name="T38" fmla="*/ 1131 w 1489"/>
                <a:gd name="T39" fmla="*/ 276 h 502"/>
                <a:gd name="T40" fmla="*/ 1030 w 1489"/>
                <a:gd name="T41" fmla="*/ 240 h 502"/>
                <a:gd name="T42" fmla="*/ 962 w 1489"/>
                <a:gd name="T43" fmla="*/ 230 h 502"/>
                <a:gd name="T44" fmla="*/ 867 w 1489"/>
                <a:gd name="T45" fmla="*/ 240 h 502"/>
                <a:gd name="T46" fmla="*/ 768 w 1489"/>
                <a:gd name="T47" fmla="*/ 320 h 502"/>
                <a:gd name="T48" fmla="*/ 726 w 1489"/>
                <a:gd name="T49" fmla="*/ 373 h 502"/>
                <a:gd name="T50" fmla="*/ 728 w 1489"/>
                <a:gd name="T51" fmla="*/ 350 h 502"/>
                <a:gd name="T52" fmla="*/ 776 w 1489"/>
                <a:gd name="T53" fmla="*/ 285 h 502"/>
                <a:gd name="T54" fmla="*/ 857 w 1489"/>
                <a:gd name="T55" fmla="*/ 223 h 502"/>
                <a:gd name="T56" fmla="*/ 897 w 1489"/>
                <a:gd name="T57" fmla="*/ 208 h 502"/>
                <a:gd name="T58" fmla="*/ 998 w 1489"/>
                <a:gd name="T59" fmla="*/ 208 h 502"/>
                <a:gd name="T60" fmla="*/ 1137 w 1489"/>
                <a:gd name="T61" fmla="*/ 251 h 502"/>
                <a:gd name="T62" fmla="*/ 1068 w 1489"/>
                <a:gd name="T63" fmla="*/ 215 h 502"/>
                <a:gd name="T64" fmla="*/ 1017 w 1489"/>
                <a:gd name="T65" fmla="*/ 194 h 502"/>
                <a:gd name="T66" fmla="*/ 941 w 1489"/>
                <a:gd name="T67" fmla="*/ 151 h 502"/>
                <a:gd name="T68" fmla="*/ 812 w 1489"/>
                <a:gd name="T69" fmla="*/ 93 h 502"/>
                <a:gd name="T70" fmla="*/ 664 w 1489"/>
                <a:gd name="T71" fmla="*/ 36 h 502"/>
                <a:gd name="T72" fmla="*/ 595 w 1489"/>
                <a:gd name="T73" fmla="*/ 23 h 502"/>
                <a:gd name="T74" fmla="*/ 420 w 1489"/>
                <a:gd name="T75" fmla="*/ 29 h 502"/>
                <a:gd name="T76" fmla="*/ 289 w 1489"/>
                <a:gd name="T77" fmla="*/ 29 h 502"/>
                <a:gd name="T78" fmla="*/ 192 w 1489"/>
                <a:gd name="T79" fmla="*/ 40 h 502"/>
                <a:gd name="T80" fmla="*/ 327 w 1489"/>
                <a:gd name="T81" fmla="*/ 52 h 502"/>
                <a:gd name="T82" fmla="*/ 454 w 1489"/>
                <a:gd name="T83" fmla="*/ 86 h 502"/>
                <a:gd name="T84" fmla="*/ 532 w 1489"/>
                <a:gd name="T85" fmla="*/ 139 h 502"/>
                <a:gd name="T86" fmla="*/ 439 w 1489"/>
                <a:gd name="T87" fmla="*/ 103 h 502"/>
                <a:gd name="T88" fmla="*/ 323 w 1489"/>
                <a:gd name="T89" fmla="*/ 74 h 502"/>
                <a:gd name="T90" fmla="*/ 209 w 1489"/>
                <a:gd name="T91" fmla="*/ 65 h 502"/>
                <a:gd name="T92" fmla="*/ 76 w 1489"/>
                <a:gd name="T93" fmla="*/ 65 h 502"/>
                <a:gd name="T94" fmla="*/ 0 w 1489"/>
                <a:gd name="T95" fmla="*/ 78 h 502"/>
                <a:gd name="T96" fmla="*/ 4 w 1489"/>
                <a:gd name="T97" fmla="*/ 63 h 5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89"/>
                <a:gd name="T148" fmla="*/ 0 h 502"/>
                <a:gd name="T149" fmla="*/ 1489 w 1489"/>
                <a:gd name="T150" fmla="*/ 502 h 5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89" h="502">
                  <a:moveTo>
                    <a:pt x="4" y="63"/>
                  </a:moveTo>
                  <a:lnTo>
                    <a:pt x="186" y="23"/>
                  </a:lnTo>
                  <a:lnTo>
                    <a:pt x="298" y="14"/>
                  </a:lnTo>
                  <a:lnTo>
                    <a:pt x="530" y="0"/>
                  </a:lnTo>
                  <a:lnTo>
                    <a:pt x="646" y="6"/>
                  </a:lnTo>
                  <a:lnTo>
                    <a:pt x="677" y="23"/>
                  </a:lnTo>
                  <a:lnTo>
                    <a:pt x="764" y="50"/>
                  </a:lnTo>
                  <a:lnTo>
                    <a:pt x="1078" y="179"/>
                  </a:lnTo>
                  <a:lnTo>
                    <a:pt x="1234" y="301"/>
                  </a:lnTo>
                  <a:lnTo>
                    <a:pt x="1280" y="327"/>
                  </a:lnTo>
                  <a:lnTo>
                    <a:pt x="1378" y="394"/>
                  </a:lnTo>
                  <a:lnTo>
                    <a:pt x="1430" y="443"/>
                  </a:lnTo>
                  <a:lnTo>
                    <a:pt x="1489" y="502"/>
                  </a:lnTo>
                  <a:lnTo>
                    <a:pt x="1460" y="498"/>
                  </a:lnTo>
                  <a:lnTo>
                    <a:pt x="1430" y="479"/>
                  </a:lnTo>
                  <a:lnTo>
                    <a:pt x="1403" y="470"/>
                  </a:lnTo>
                  <a:lnTo>
                    <a:pt x="1378" y="428"/>
                  </a:lnTo>
                  <a:lnTo>
                    <a:pt x="1297" y="360"/>
                  </a:lnTo>
                  <a:lnTo>
                    <a:pt x="1213" y="314"/>
                  </a:lnTo>
                  <a:lnTo>
                    <a:pt x="1131" y="276"/>
                  </a:lnTo>
                  <a:lnTo>
                    <a:pt x="1030" y="240"/>
                  </a:lnTo>
                  <a:lnTo>
                    <a:pt x="962" y="230"/>
                  </a:lnTo>
                  <a:lnTo>
                    <a:pt x="867" y="240"/>
                  </a:lnTo>
                  <a:lnTo>
                    <a:pt x="768" y="320"/>
                  </a:lnTo>
                  <a:lnTo>
                    <a:pt x="726" y="373"/>
                  </a:lnTo>
                  <a:lnTo>
                    <a:pt x="728" y="350"/>
                  </a:lnTo>
                  <a:lnTo>
                    <a:pt x="776" y="285"/>
                  </a:lnTo>
                  <a:lnTo>
                    <a:pt x="857" y="223"/>
                  </a:lnTo>
                  <a:lnTo>
                    <a:pt x="897" y="208"/>
                  </a:lnTo>
                  <a:lnTo>
                    <a:pt x="998" y="208"/>
                  </a:lnTo>
                  <a:lnTo>
                    <a:pt x="1137" y="251"/>
                  </a:lnTo>
                  <a:lnTo>
                    <a:pt x="1068" y="215"/>
                  </a:lnTo>
                  <a:lnTo>
                    <a:pt x="1017" y="194"/>
                  </a:lnTo>
                  <a:lnTo>
                    <a:pt x="941" y="151"/>
                  </a:lnTo>
                  <a:lnTo>
                    <a:pt x="812" y="93"/>
                  </a:lnTo>
                  <a:lnTo>
                    <a:pt x="664" y="36"/>
                  </a:lnTo>
                  <a:lnTo>
                    <a:pt x="595" y="23"/>
                  </a:lnTo>
                  <a:lnTo>
                    <a:pt x="420" y="29"/>
                  </a:lnTo>
                  <a:lnTo>
                    <a:pt x="289" y="29"/>
                  </a:lnTo>
                  <a:lnTo>
                    <a:pt x="192" y="40"/>
                  </a:lnTo>
                  <a:lnTo>
                    <a:pt x="327" y="52"/>
                  </a:lnTo>
                  <a:lnTo>
                    <a:pt x="454" y="86"/>
                  </a:lnTo>
                  <a:lnTo>
                    <a:pt x="532" y="139"/>
                  </a:lnTo>
                  <a:lnTo>
                    <a:pt x="439" y="103"/>
                  </a:lnTo>
                  <a:lnTo>
                    <a:pt x="323" y="74"/>
                  </a:lnTo>
                  <a:lnTo>
                    <a:pt x="209" y="65"/>
                  </a:lnTo>
                  <a:lnTo>
                    <a:pt x="76" y="65"/>
                  </a:lnTo>
                  <a:lnTo>
                    <a:pt x="0" y="78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8" name="任意多边形 322647"/>
            <p:cNvSpPr>
              <a:spLocks noChangeArrowheads="1"/>
            </p:cNvSpPr>
            <p:nvPr/>
          </p:nvSpPr>
          <p:spPr bwMode="auto">
            <a:xfrm>
              <a:off x="3674" y="1356"/>
              <a:ext cx="368" cy="230"/>
            </a:xfrm>
            <a:custGeom>
              <a:avLst/>
              <a:gdLst>
                <a:gd name="T0" fmla="*/ 735 w 735"/>
                <a:gd name="T1" fmla="*/ 460 h 460"/>
                <a:gd name="T2" fmla="*/ 629 w 735"/>
                <a:gd name="T3" fmla="*/ 338 h 460"/>
                <a:gd name="T4" fmla="*/ 599 w 735"/>
                <a:gd name="T5" fmla="*/ 309 h 460"/>
                <a:gd name="T6" fmla="*/ 521 w 735"/>
                <a:gd name="T7" fmla="*/ 247 h 460"/>
                <a:gd name="T8" fmla="*/ 374 w 735"/>
                <a:gd name="T9" fmla="*/ 137 h 460"/>
                <a:gd name="T10" fmla="*/ 220 w 735"/>
                <a:gd name="T11" fmla="*/ 74 h 460"/>
                <a:gd name="T12" fmla="*/ 0 w 735"/>
                <a:gd name="T13" fmla="*/ 0 h 460"/>
                <a:gd name="T14" fmla="*/ 359 w 735"/>
                <a:gd name="T15" fmla="*/ 148 h 460"/>
                <a:gd name="T16" fmla="*/ 507 w 735"/>
                <a:gd name="T17" fmla="*/ 256 h 460"/>
                <a:gd name="T18" fmla="*/ 635 w 735"/>
                <a:gd name="T19" fmla="*/ 361 h 460"/>
                <a:gd name="T20" fmla="*/ 735 w 735"/>
                <a:gd name="T21" fmla="*/ 460 h 4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5"/>
                <a:gd name="T34" fmla="*/ 0 h 460"/>
                <a:gd name="T35" fmla="*/ 735 w 735"/>
                <a:gd name="T36" fmla="*/ 460 h 4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5" h="460">
                  <a:moveTo>
                    <a:pt x="735" y="460"/>
                  </a:moveTo>
                  <a:lnTo>
                    <a:pt x="629" y="338"/>
                  </a:lnTo>
                  <a:lnTo>
                    <a:pt x="599" y="309"/>
                  </a:lnTo>
                  <a:lnTo>
                    <a:pt x="521" y="247"/>
                  </a:lnTo>
                  <a:lnTo>
                    <a:pt x="374" y="137"/>
                  </a:lnTo>
                  <a:lnTo>
                    <a:pt x="220" y="74"/>
                  </a:lnTo>
                  <a:lnTo>
                    <a:pt x="0" y="0"/>
                  </a:lnTo>
                  <a:lnTo>
                    <a:pt x="359" y="148"/>
                  </a:lnTo>
                  <a:lnTo>
                    <a:pt x="507" y="256"/>
                  </a:lnTo>
                  <a:lnTo>
                    <a:pt x="635" y="361"/>
                  </a:lnTo>
                  <a:lnTo>
                    <a:pt x="735" y="4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69" name="任意多边形 322648"/>
            <p:cNvSpPr>
              <a:spLocks noChangeArrowheads="1"/>
            </p:cNvSpPr>
            <p:nvPr/>
          </p:nvSpPr>
          <p:spPr bwMode="auto">
            <a:xfrm>
              <a:off x="4449" y="1475"/>
              <a:ext cx="245" cy="674"/>
            </a:xfrm>
            <a:custGeom>
              <a:avLst/>
              <a:gdLst>
                <a:gd name="T0" fmla="*/ 219 w 491"/>
                <a:gd name="T1" fmla="*/ 1148 h 1350"/>
                <a:gd name="T2" fmla="*/ 289 w 491"/>
                <a:gd name="T3" fmla="*/ 1257 h 1350"/>
                <a:gd name="T4" fmla="*/ 341 w 491"/>
                <a:gd name="T5" fmla="*/ 1306 h 1350"/>
                <a:gd name="T6" fmla="*/ 379 w 491"/>
                <a:gd name="T7" fmla="*/ 1268 h 1350"/>
                <a:gd name="T8" fmla="*/ 434 w 491"/>
                <a:gd name="T9" fmla="*/ 1118 h 1350"/>
                <a:gd name="T10" fmla="*/ 464 w 491"/>
                <a:gd name="T11" fmla="*/ 987 h 1350"/>
                <a:gd name="T12" fmla="*/ 476 w 491"/>
                <a:gd name="T13" fmla="*/ 842 h 1350"/>
                <a:gd name="T14" fmla="*/ 477 w 491"/>
                <a:gd name="T15" fmla="*/ 656 h 1350"/>
                <a:gd name="T16" fmla="*/ 449 w 491"/>
                <a:gd name="T17" fmla="*/ 504 h 1350"/>
                <a:gd name="T18" fmla="*/ 439 w 491"/>
                <a:gd name="T19" fmla="*/ 369 h 1350"/>
                <a:gd name="T20" fmla="*/ 411 w 491"/>
                <a:gd name="T21" fmla="*/ 236 h 1350"/>
                <a:gd name="T22" fmla="*/ 396 w 491"/>
                <a:gd name="T23" fmla="*/ 91 h 1350"/>
                <a:gd name="T24" fmla="*/ 377 w 491"/>
                <a:gd name="T25" fmla="*/ 34 h 1350"/>
                <a:gd name="T26" fmla="*/ 341 w 491"/>
                <a:gd name="T27" fmla="*/ 0 h 1350"/>
                <a:gd name="T28" fmla="*/ 384 w 491"/>
                <a:gd name="T29" fmla="*/ 27 h 1350"/>
                <a:gd name="T30" fmla="*/ 407 w 491"/>
                <a:gd name="T31" fmla="*/ 80 h 1350"/>
                <a:gd name="T32" fmla="*/ 422 w 491"/>
                <a:gd name="T33" fmla="*/ 236 h 1350"/>
                <a:gd name="T34" fmla="*/ 449 w 491"/>
                <a:gd name="T35" fmla="*/ 361 h 1350"/>
                <a:gd name="T36" fmla="*/ 462 w 491"/>
                <a:gd name="T37" fmla="*/ 512 h 1350"/>
                <a:gd name="T38" fmla="*/ 491 w 491"/>
                <a:gd name="T39" fmla="*/ 637 h 1350"/>
                <a:gd name="T40" fmla="*/ 489 w 491"/>
                <a:gd name="T41" fmla="*/ 918 h 1350"/>
                <a:gd name="T42" fmla="*/ 470 w 491"/>
                <a:gd name="T43" fmla="*/ 1025 h 1350"/>
                <a:gd name="T44" fmla="*/ 437 w 491"/>
                <a:gd name="T45" fmla="*/ 1152 h 1350"/>
                <a:gd name="T46" fmla="*/ 394 w 491"/>
                <a:gd name="T47" fmla="*/ 1264 h 1350"/>
                <a:gd name="T48" fmla="*/ 350 w 491"/>
                <a:gd name="T49" fmla="*/ 1319 h 1350"/>
                <a:gd name="T50" fmla="*/ 304 w 491"/>
                <a:gd name="T51" fmla="*/ 1350 h 1350"/>
                <a:gd name="T52" fmla="*/ 318 w 491"/>
                <a:gd name="T53" fmla="*/ 1321 h 1350"/>
                <a:gd name="T54" fmla="*/ 289 w 491"/>
                <a:gd name="T55" fmla="*/ 1329 h 1350"/>
                <a:gd name="T56" fmla="*/ 295 w 491"/>
                <a:gd name="T57" fmla="*/ 1306 h 1350"/>
                <a:gd name="T58" fmla="*/ 263 w 491"/>
                <a:gd name="T59" fmla="*/ 1314 h 1350"/>
                <a:gd name="T60" fmla="*/ 266 w 491"/>
                <a:gd name="T61" fmla="*/ 1299 h 1350"/>
                <a:gd name="T62" fmla="*/ 242 w 491"/>
                <a:gd name="T63" fmla="*/ 1314 h 1350"/>
                <a:gd name="T64" fmla="*/ 247 w 491"/>
                <a:gd name="T65" fmla="*/ 1291 h 1350"/>
                <a:gd name="T66" fmla="*/ 198 w 491"/>
                <a:gd name="T67" fmla="*/ 1325 h 1350"/>
                <a:gd name="T68" fmla="*/ 217 w 491"/>
                <a:gd name="T69" fmla="*/ 1299 h 1350"/>
                <a:gd name="T70" fmla="*/ 181 w 491"/>
                <a:gd name="T71" fmla="*/ 1319 h 1350"/>
                <a:gd name="T72" fmla="*/ 190 w 491"/>
                <a:gd name="T73" fmla="*/ 1289 h 1350"/>
                <a:gd name="T74" fmla="*/ 150 w 491"/>
                <a:gd name="T75" fmla="*/ 1318 h 1350"/>
                <a:gd name="T76" fmla="*/ 158 w 491"/>
                <a:gd name="T77" fmla="*/ 1295 h 1350"/>
                <a:gd name="T78" fmla="*/ 120 w 491"/>
                <a:gd name="T79" fmla="*/ 1319 h 1350"/>
                <a:gd name="T80" fmla="*/ 124 w 491"/>
                <a:gd name="T81" fmla="*/ 1299 h 1350"/>
                <a:gd name="T82" fmla="*/ 90 w 491"/>
                <a:gd name="T83" fmla="*/ 1329 h 1350"/>
                <a:gd name="T84" fmla="*/ 97 w 491"/>
                <a:gd name="T85" fmla="*/ 1310 h 1350"/>
                <a:gd name="T86" fmla="*/ 63 w 491"/>
                <a:gd name="T87" fmla="*/ 1329 h 1350"/>
                <a:gd name="T88" fmla="*/ 71 w 491"/>
                <a:gd name="T89" fmla="*/ 1312 h 1350"/>
                <a:gd name="T90" fmla="*/ 0 w 491"/>
                <a:gd name="T91" fmla="*/ 1340 h 1350"/>
                <a:gd name="T92" fmla="*/ 71 w 491"/>
                <a:gd name="T93" fmla="*/ 1287 h 1350"/>
                <a:gd name="T94" fmla="*/ 48 w 491"/>
                <a:gd name="T95" fmla="*/ 1312 h 1350"/>
                <a:gd name="T96" fmla="*/ 86 w 491"/>
                <a:gd name="T97" fmla="*/ 1291 h 1350"/>
                <a:gd name="T98" fmla="*/ 145 w 491"/>
                <a:gd name="T99" fmla="*/ 1274 h 1350"/>
                <a:gd name="T100" fmla="*/ 109 w 491"/>
                <a:gd name="T101" fmla="*/ 1272 h 1350"/>
                <a:gd name="T102" fmla="*/ 162 w 491"/>
                <a:gd name="T103" fmla="*/ 1266 h 1350"/>
                <a:gd name="T104" fmla="*/ 204 w 491"/>
                <a:gd name="T105" fmla="*/ 1274 h 1350"/>
                <a:gd name="T106" fmla="*/ 143 w 491"/>
                <a:gd name="T107" fmla="*/ 1241 h 1350"/>
                <a:gd name="T108" fmla="*/ 213 w 491"/>
                <a:gd name="T109" fmla="*/ 1259 h 1350"/>
                <a:gd name="T110" fmla="*/ 150 w 491"/>
                <a:gd name="T111" fmla="*/ 1222 h 1350"/>
                <a:gd name="T112" fmla="*/ 244 w 491"/>
                <a:gd name="T113" fmla="*/ 1257 h 1350"/>
                <a:gd name="T114" fmla="*/ 204 w 491"/>
                <a:gd name="T115" fmla="*/ 1221 h 1350"/>
                <a:gd name="T116" fmla="*/ 264 w 491"/>
                <a:gd name="T117" fmla="*/ 1253 h 1350"/>
                <a:gd name="T118" fmla="*/ 213 w 491"/>
                <a:gd name="T119" fmla="*/ 1200 h 1350"/>
                <a:gd name="T120" fmla="*/ 251 w 491"/>
                <a:gd name="T121" fmla="*/ 1230 h 1350"/>
                <a:gd name="T122" fmla="*/ 219 w 491"/>
                <a:gd name="T123" fmla="*/ 1148 h 13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91"/>
                <a:gd name="T187" fmla="*/ 0 h 1350"/>
                <a:gd name="T188" fmla="*/ 491 w 491"/>
                <a:gd name="T189" fmla="*/ 1350 h 135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91" h="1350">
                  <a:moveTo>
                    <a:pt x="219" y="1148"/>
                  </a:moveTo>
                  <a:lnTo>
                    <a:pt x="289" y="1257"/>
                  </a:lnTo>
                  <a:lnTo>
                    <a:pt x="341" y="1306"/>
                  </a:lnTo>
                  <a:lnTo>
                    <a:pt x="379" y="1268"/>
                  </a:lnTo>
                  <a:lnTo>
                    <a:pt x="434" y="1118"/>
                  </a:lnTo>
                  <a:lnTo>
                    <a:pt x="464" y="987"/>
                  </a:lnTo>
                  <a:lnTo>
                    <a:pt x="476" y="842"/>
                  </a:lnTo>
                  <a:lnTo>
                    <a:pt x="477" y="656"/>
                  </a:lnTo>
                  <a:lnTo>
                    <a:pt x="449" y="504"/>
                  </a:lnTo>
                  <a:lnTo>
                    <a:pt x="439" y="369"/>
                  </a:lnTo>
                  <a:lnTo>
                    <a:pt x="411" y="236"/>
                  </a:lnTo>
                  <a:lnTo>
                    <a:pt x="396" y="91"/>
                  </a:lnTo>
                  <a:lnTo>
                    <a:pt x="377" y="34"/>
                  </a:lnTo>
                  <a:lnTo>
                    <a:pt x="341" y="0"/>
                  </a:lnTo>
                  <a:lnTo>
                    <a:pt x="384" y="27"/>
                  </a:lnTo>
                  <a:lnTo>
                    <a:pt x="407" y="80"/>
                  </a:lnTo>
                  <a:lnTo>
                    <a:pt x="422" y="236"/>
                  </a:lnTo>
                  <a:lnTo>
                    <a:pt x="449" y="361"/>
                  </a:lnTo>
                  <a:lnTo>
                    <a:pt x="462" y="512"/>
                  </a:lnTo>
                  <a:lnTo>
                    <a:pt x="491" y="637"/>
                  </a:lnTo>
                  <a:lnTo>
                    <a:pt x="489" y="918"/>
                  </a:lnTo>
                  <a:lnTo>
                    <a:pt x="470" y="1025"/>
                  </a:lnTo>
                  <a:lnTo>
                    <a:pt x="437" y="1152"/>
                  </a:lnTo>
                  <a:lnTo>
                    <a:pt x="394" y="1264"/>
                  </a:lnTo>
                  <a:lnTo>
                    <a:pt x="350" y="1319"/>
                  </a:lnTo>
                  <a:lnTo>
                    <a:pt x="304" y="1350"/>
                  </a:lnTo>
                  <a:lnTo>
                    <a:pt x="318" y="1321"/>
                  </a:lnTo>
                  <a:lnTo>
                    <a:pt x="289" y="1329"/>
                  </a:lnTo>
                  <a:lnTo>
                    <a:pt x="295" y="1306"/>
                  </a:lnTo>
                  <a:lnTo>
                    <a:pt x="263" y="1314"/>
                  </a:lnTo>
                  <a:lnTo>
                    <a:pt x="266" y="1299"/>
                  </a:lnTo>
                  <a:lnTo>
                    <a:pt x="242" y="1314"/>
                  </a:lnTo>
                  <a:lnTo>
                    <a:pt x="247" y="1291"/>
                  </a:lnTo>
                  <a:lnTo>
                    <a:pt x="198" y="1325"/>
                  </a:lnTo>
                  <a:lnTo>
                    <a:pt x="217" y="1299"/>
                  </a:lnTo>
                  <a:lnTo>
                    <a:pt x="181" y="1319"/>
                  </a:lnTo>
                  <a:lnTo>
                    <a:pt x="190" y="1289"/>
                  </a:lnTo>
                  <a:lnTo>
                    <a:pt x="150" y="1318"/>
                  </a:lnTo>
                  <a:lnTo>
                    <a:pt x="158" y="1295"/>
                  </a:lnTo>
                  <a:lnTo>
                    <a:pt x="120" y="1319"/>
                  </a:lnTo>
                  <a:lnTo>
                    <a:pt x="124" y="1299"/>
                  </a:lnTo>
                  <a:lnTo>
                    <a:pt x="90" y="1329"/>
                  </a:lnTo>
                  <a:lnTo>
                    <a:pt x="97" y="1310"/>
                  </a:lnTo>
                  <a:lnTo>
                    <a:pt x="63" y="1329"/>
                  </a:lnTo>
                  <a:lnTo>
                    <a:pt x="71" y="1312"/>
                  </a:lnTo>
                  <a:lnTo>
                    <a:pt x="0" y="1340"/>
                  </a:lnTo>
                  <a:lnTo>
                    <a:pt x="71" y="1287"/>
                  </a:lnTo>
                  <a:lnTo>
                    <a:pt x="48" y="1312"/>
                  </a:lnTo>
                  <a:lnTo>
                    <a:pt x="86" y="1291"/>
                  </a:lnTo>
                  <a:lnTo>
                    <a:pt x="145" y="1274"/>
                  </a:lnTo>
                  <a:lnTo>
                    <a:pt x="109" y="1272"/>
                  </a:lnTo>
                  <a:lnTo>
                    <a:pt x="162" y="1266"/>
                  </a:lnTo>
                  <a:lnTo>
                    <a:pt x="204" y="1274"/>
                  </a:lnTo>
                  <a:lnTo>
                    <a:pt x="143" y="1241"/>
                  </a:lnTo>
                  <a:lnTo>
                    <a:pt x="213" y="1259"/>
                  </a:lnTo>
                  <a:lnTo>
                    <a:pt x="150" y="1222"/>
                  </a:lnTo>
                  <a:lnTo>
                    <a:pt x="244" y="1257"/>
                  </a:lnTo>
                  <a:lnTo>
                    <a:pt x="204" y="1221"/>
                  </a:lnTo>
                  <a:lnTo>
                    <a:pt x="264" y="1253"/>
                  </a:lnTo>
                  <a:lnTo>
                    <a:pt x="213" y="1200"/>
                  </a:lnTo>
                  <a:lnTo>
                    <a:pt x="251" y="1230"/>
                  </a:lnTo>
                  <a:lnTo>
                    <a:pt x="219" y="1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0" name="任意多边形 322649"/>
            <p:cNvSpPr>
              <a:spLocks noChangeArrowheads="1"/>
            </p:cNvSpPr>
            <p:nvPr/>
          </p:nvSpPr>
          <p:spPr bwMode="auto">
            <a:xfrm>
              <a:off x="4558" y="733"/>
              <a:ext cx="1183" cy="809"/>
            </a:xfrm>
            <a:custGeom>
              <a:avLst/>
              <a:gdLst>
                <a:gd name="T0" fmla="*/ 120 w 2365"/>
                <a:gd name="T1" fmla="*/ 1484 h 1617"/>
                <a:gd name="T2" fmla="*/ 30 w 2365"/>
                <a:gd name="T3" fmla="*/ 1507 h 1617"/>
                <a:gd name="T4" fmla="*/ 9 w 2365"/>
                <a:gd name="T5" fmla="*/ 1515 h 1617"/>
                <a:gd name="T6" fmla="*/ 70 w 2365"/>
                <a:gd name="T7" fmla="*/ 1446 h 1617"/>
                <a:gd name="T8" fmla="*/ 106 w 2365"/>
                <a:gd name="T9" fmla="*/ 1440 h 1617"/>
                <a:gd name="T10" fmla="*/ 152 w 2365"/>
                <a:gd name="T11" fmla="*/ 1425 h 1617"/>
                <a:gd name="T12" fmla="*/ 220 w 2365"/>
                <a:gd name="T13" fmla="*/ 1416 h 1617"/>
                <a:gd name="T14" fmla="*/ 357 w 2365"/>
                <a:gd name="T15" fmla="*/ 1290 h 1617"/>
                <a:gd name="T16" fmla="*/ 652 w 2365"/>
                <a:gd name="T17" fmla="*/ 963 h 1617"/>
                <a:gd name="T18" fmla="*/ 867 w 2365"/>
                <a:gd name="T19" fmla="*/ 741 h 1617"/>
                <a:gd name="T20" fmla="*/ 1038 w 2365"/>
                <a:gd name="T21" fmla="*/ 547 h 1617"/>
                <a:gd name="T22" fmla="*/ 1226 w 2365"/>
                <a:gd name="T23" fmla="*/ 321 h 1617"/>
                <a:gd name="T24" fmla="*/ 1487 w 2365"/>
                <a:gd name="T25" fmla="*/ 144 h 1617"/>
                <a:gd name="T26" fmla="*/ 2009 w 2365"/>
                <a:gd name="T27" fmla="*/ 9 h 1617"/>
                <a:gd name="T28" fmla="*/ 2312 w 2365"/>
                <a:gd name="T29" fmla="*/ 11 h 1617"/>
                <a:gd name="T30" fmla="*/ 2272 w 2365"/>
                <a:gd name="T31" fmla="*/ 40 h 1617"/>
                <a:gd name="T32" fmla="*/ 2129 w 2365"/>
                <a:gd name="T33" fmla="*/ 142 h 1617"/>
                <a:gd name="T34" fmla="*/ 2213 w 2365"/>
                <a:gd name="T35" fmla="*/ 30 h 1617"/>
                <a:gd name="T36" fmla="*/ 1793 w 2365"/>
                <a:gd name="T37" fmla="*/ 87 h 1617"/>
                <a:gd name="T38" fmla="*/ 1414 w 2365"/>
                <a:gd name="T39" fmla="*/ 197 h 1617"/>
                <a:gd name="T40" fmla="*/ 1089 w 2365"/>
                <a:gd name="T41" fmla="*/ 558 h 1617"/>
                <a:gd name="T42" fmla="*/ 795 w 2365"/>
                <a:gd name="T43" fmla="*/ 832 h 1617"/>
                <a:gd name="T44" fmla="*/ 393 w 2365"/>
                <a:gd name="T45" fmla="*/ 1281 h 1617"/>
                <a:gd name="T46" fmla="*/ 494 w 2365"/>
                <a:gd name="T47" fmla="*/ 1266 h 1617"/>
                <a:gd name="T48" fmla="*/ 931 w 2365"/>
                <a:gd name="T49" fmla="*/ 1037 h 1617"/>
                <a:gd name="T50" fmla="*/ 977 w 2365"/>
                <a:gd name="T51" fmla="*/ 1034 h 1617"/>
                <a:gd name="T52" fmla="*/ 1065 w 2365"/>
                <a:gd name="T53" fmla="*/ 1009 h 1617"/>
                <a:gd name="T54" fmla="*/ 1363 w 2365"/>
                <a:gd name="T55" fmla="*/ 866 h 1617"/>
                <a:gd name="T56" fmla="*/ 1766 w 2365"/>
                <a:gd name="T57" fmla="*/ 844 h 1617"/>
                <a:gd name="T58" fmla="*/ 1747 w 2365"/>
                <a:gd name="T59" fmla="*/ 855 h 1617"/>
                <a:gd name="T60" fmla="*/ 1369 w 2365"/>
                <a:gd name="T61" fmla="*/ 895 h 1617"/>
                <a:gd name="T62" fmla="*/ 665 w 2365"/>
                <a:gd name="T63" fmla="*/ 1216 h 1617"/>
                <a:gd name="T64" fmla="*/ 336 w 2365"/>
                <a:gd name="T65" fmla="*/ 1429 h 1617"/>
                <a:gd name="T66" fmla="*/ 272 w 2365"/>
                <a:gd name="T67" fmla="*/ 1439 h 1617"/>
                <a:gd name="T68" fmla="*/ 215 w 2365"/>
                <a:gd name="T69" fmla="*/ 1450 h 1617"/>
                <a:gd name="T70" fmla="*/ 139 w 2365"/>
                <a:gd name="T71" fmla="*/ 1442 h 1617"/>
                <a:gd name="T72" fmla="*/ 234 w 2365"/>
                <a:gd name="T73" fmla="*/ 1515 h 1617"/>
                <a:gd name="T74" fmla="*/ 207 w 2365"/>
                <a:gd name="T75" fmla="*/ 1524 h 1617"/>
                <a:gd name="T76" fmla="*/ 142 w 2365"/>
                <a:gd name="T77" fmla="*/ 1478 h 16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65"/>
                <a:gd name="T118" fmla="*/ 0 h 1617"/>
                <a:gd name="T119" fmla="*/ 2365 w 2365"/>
                <a:gd name="T120" fmla="*/ 1617 h 16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65" h="1617">
                  <a:moveTo>
                    <a:pt x="142" y="1478"/>
                  </a:moveTo>
                  <a:lnTo>
                    <a:pt x="120" y="1484"/>
                  </a:lnTo>
                  <a:lnTo>
                    <a:pt x="74" y="1475"/>
                  </a:lnTo>
                  <a:lnTo>
                    <a:pt x="30" y="1507"/>
                  </a:lnTo>
                  <a:lnTo>
                    <a:pt x="0" y="1543"/>
                  </a:lnTo>
                  <a:lnTo>
                    <a:pt x="9" y="1515"/>
                  </a:lnTo>
                  <a:lnTo>
                    <a:pt x="32" y="1477"/>
                  </a:lnTo>
                  <a:lnTo>
                    <a:pt x="70" y="1446"/>
                  </a:lnTo>
                  <a:lnTo>
                    <a:pt x="93" y="1454"/>
                  </a:lnTo>
                  <a:lnTo>
                    <a:pt x="106" y="1440"/>
                  </a:lnTo>
                  <a:lnTo>
                    <a:pt x="108" y="1423"/>
                  </a:lnTo>
                  <a:lnTo>
                    <a:pt x="152" y="1425"/>
                  </a:lnTo>
                  <a:lnTo>
                    <a:pt x="188" y="1429"/>
                  </a:lnTo>
                  <a:lnTo>
                    <a:pt x="220" y="1416"/>
                  </a:lnTo>
                  <a:lnTo>
                    <a:pt x="281" y="1363"/>
                  </a:lnTo>
                  <a:lnTo>
                    <a:pt x="357" y="1290"/>
                  </a:lnTo>
                  <a:lnTo>
                    <a:pt x="460" y="1167"/>
                  </a:lnTo>
                  <a:lnTo>
                    <a:pt x="652" y="963"/>
                  </a:lnTo>
                  <a:lnTo>
                    <a:pt x="785" y="821"/>
                  </a:lnTo>
                  <a:lnTo>
                    <a:pt x="867" y="741"/>
                  </a:lnTo>
                  <a:lnTo>
                    <a:pt x="1027" y="583"/>
                  </a:lnTo>
                  <a:lnTo>
                    <a:pt x="1038" y="547"/>
                  </a:lnTo>
                  <a:lnTo>
                    <a:pt x="1158" y="414"/>
                  </a:lnTo>
                  <a:lnTo>
                    <a:pt x="1226" y="321"/>
                  </a:lnTo>
                  <a:lnTo>
                    <a:pt x="1392" y="174"/>
                  </a:lnTo>
                  <a:lnTo>
                    <a:pt x="1487" y="144"/>
                  </a:lnTo>
                  <a:lnTo>
                    <a:pt x="1793" y="45"/>
                  </a:lnTo>
                  <a:lnTo>
                    <a:pt x="2009" y="9"/>
                  </a:lnTo>
                  <a:lnTo>
                    <a:pt x="2162" y="0"/>
                  </a:lnTo>
                  <a:lnTo>
                    <a:pt x="2312" y="11"/>
                  </a:lnTo>
                  <a:lnTo>
                    <a:pt x="2365" y="24"/>
                  </a:lnTo>
                  <a:lnTo>
                    <a:pt x="2272" y="40"/>
                  </a:lnTo>
                  <a:lnTo>
                    <a:pt x="2211" y="68"/>
                  </a:lnTo>
                  <a:lnTo>
                    <a:pt x="2129" y="142"/>
                  </a:lnTo>
                  <a:lnTo>
                    <a:pt x="2175" y="68"/>
                  </a:lnTo>
                  <a:lnTo>
                    <a:pt x="2213" y="30"/>
                  </a:lnTo>
                  <a:lnTo>
                    <a:pt x="1979" y="49"/>
                  </a:lnTo>
                  <a:lnTo>
                    <a:pt x="1793" y="87"/>
                  </a:lnTo>
                  <a:lnTo>
                    <a:pt x="1563" y="142"/>
                  </a:lnTo>
                  <a:lnTo>
                    <a:pt x="1414" y="197"/>
                  </a:lnTo>
                  <a:lnTo>
                    <a:pt x="1300" y="309"/>
                  </a:lnTo>
                  <a:lnTo>
                    <a:pt x="1089" y="558"/>
                  </a:lnTo>
                  <a:lnTo>
                    <a:pt x="1055" y="633"/>
                  </a:lnTo>
                  <a:lnTo>
                    <a:pt x="795" y="832"/>
                  </a:lnTo>
                  <a:lnTo>
                    <a:pt x="559" y="1093"/>
                  </a:lnTo>
                  <a:lnTo>
                    <a:pt x="393" y="1281"/>
                  </a:lnTo>
                  <a:lnTo>
                    <a:pt x="287" y="1410"/>
                  </a:lnTo>
                  <a:lnTo>
                    <a:pt x="494" y="1266"/>
                  </a:lnTo>
                  <a:lnTo>
                    <a:pt x="698" y="1148"/>
                  </a:lnTo>
                  <a:lnTo>
                    <a:pt x="931" y="1037"/>
                  </a:lnTo>
                  <a:lnTo>
                    <a:pt x="1154" y="922"/>
                  </a:lnTo>
                  <a:lnTo>
                    <a:pt x="977" y="1034"/>
                  </a:lnTo>
                  <a:lnTo>
                    <a:pt x="772" y="1138"/>
                  </a:lnTo>
                  <a:lnTo>
                    <a:pt x="1065" y="1009"/>
                  </a:lnTo>
                  <a:lnTo>
                    <a:pt x="1192" y="935"/>
                  </a:lnTo>
                  <a:lnTo>
                    <a:pt x="1363" y="866"/>
                  </a:lnTo>
                  <a:lnTo>
                    <a:pt x="1513" y="840"/>
                  </a:lnTo>
                  <a:lnTo>
                    <a:pt x="1766" y="844"/>
                  </a:lnTo>
                  <a:lnTo>
                    <a:pt x="1907" y="891"/>
                  </a:lnTo>
                  <a:lnTo>
                    <a:pt x="1747" y="855"/>
                  </a:lnTo>
                  <a:lnTo>
                    <a:pt x="1506" y="861"/>
                  </a:lnTo>
                  <a:lnTo>
                    <a:pt x="1369" y="895"/>
                  </a:lnTo>
                  <a:lnTo>
                    <a:pt x="950" y="1074"/>
                  </a:lnTo>
                  <a:lnTo>
                    <a:pt x="665" y="1216"/>
                  </a:lnTo>
                  <a:lnTo>
                    <a:pt x="430" y="1357"/>
                  </a:lnTo>
                  <a:lnTo>
                    <a:pt x="336" y="1429"/>
                  </a:lnTo>
                  <a:lnTo>
                    <a:pt x="300" y="1435"/>
                  </a:lnTo>
                  <a:lnTo>
                    <a:pt x="272" y="1439"/>
                  </a:lnTo>
                  <a:lnTo>
                    <a:pt x="414" y="1505"/>
                  </a:lnTo>
                  <a:lnTo>
                    <a:pt x="215" y="1450"/>
                  </a:lnTo>
                  <a:lnTo>
                    <a:pt x="186" y="1442"/>
                  </a:lnTo>
                  <a:lnTo>
                    <a:pt x="139" y="1442"/>
                  </a:lnTo>
                  <a:lnTo>
                    <a:pt x="199" y="1484"/>
                  </a:lnTo>
                  <a:lnTo>
                    <a:pt x="234" y="1515"/>
                  </a:lnTo>
                  <a:lnTo>
                    <a:pt x="266" y="1617"/>
                  </a:lnTo>
                  <a:lnTo>
                    <a:pt x="207" y="1524"/>
                  </a:lnTo>
                  <a:lnTo>
                    <a:pt x="175" y="1490"/>
                  </a:lnTo>
                  <a:lnTo>
                    <a:pt x="142" y="14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1" name="任意多边形 322650"/>
            <p:cNvSpPr>
              <a:spLocks noChangeArrowheads="1"/>
            </p:cNvSpPr>
            <p:nvPr/>
          </p:nvSpPr>
          <p:spPr bwMode="auto">
            <a:xfrm>
              <a:off x="4665" y="1463"/>
              <a:ext cx="769" cy="667"/>
            </a:xfrm>
            <a:custGeom>
              <a:avLst/>
              <a:gdLst>
                <a:gd name="T0" fmla="*/ 44 w 1538"/>
                <a:gd name="T1" fmla="*/ 206 h 1335"/>
                <a:gd name="T2" fmla="*/ 104 w 1538"/>
                <a:gd name="T3" fmla="*/ 417 h 1335"/>
                <a:gd name="T4" fmla="*/ 224 w 1538"/>
                <a:gd name="T5" fmla="*/ 730 h 1335"/>
                <a:gd name="T6" fmla="*/ 331 w 1538"/>
                <a:gd name="T7" fmla="*/ 966 h 1335"/>
                <a:gd name="T8" fmla="*/ 382 w 1538"/>
                <a:gd name="T9" fmla="*/ 958 h 1335"/>
                <a:gd name="T10" fmla="*/ 355 w 1538"/>
                <a:gd name="T11" fmla="*/ 1076 h 1335"/>
                <a:gd name="T12" fmla="*/ 331 w 1538"/>
                <a:gd name="T13" fmla="*/ 1092 h 1335"/>
                <a:gd name="T14" fmla="*/ 348 w 1538"/>
                <a:gd name="T15" fmla="*/ 1122 h 1335"/>
                <a:gd name="T16" fmla="*/ 144 w 1538"/>
                <a:gd name="T17" fmla="*/ 1335 h 1335"/>
                <a:gd name="T18" fmla="*/ 344 w 1538"/>
                <a:gd name="T19" fmla="*/ 1149 h 1335"/>
                <a:gd name="T20" fmla="*/ 378 w 1538"/>
                <a:gd name="T21" fmla="*/ 1088 h 1335"/>
                <a:gd name="T22" fmla="*/ 422 w 1538"/>
                <a:gd name="T23" fmla="*/ 1004 h 1335"/>
                <a:gd name="T24" fmla="*/ 439 w 1538"/>
                <a:gd name="T25" fmla="*/ 998 h 1335"/>
                <a:gd name="T26" fmla="*/ 511 w 1538"/>
                <a:gd name="T27" fmla="*/ 1017 h 1335"/>
                <a:gd name="T28" fmla="*/ 376 w 1538"/>
                <a:gd name="T29" fmla="*/ 846 h 1335"/>
                <a:gd name="T30" fmla="*/ 300 w 1538"/>
                <a:gd name="T31" fmla="*/ 687 h 1335"/>
                <a:gd name="T32" fmla="*/ 201 w 1538"/>
                <a:gd name="T33" fmla="*/ 500 h 1335"/>
                <a:gd name="T34" fmla="*/ 148 w 1538"/>
                <a:gd name="T35" fmla="*/ 365 h 1335"/>
                <a:gd name="T36" fmla="*/ 99 w 1538"/>
                <a:gd name="T37" fmla="*/ 183 h 1335"/>
                <a:gd name="T38" fmla="*/ 61 w 1538"/>
                <a:gd name="T39" fmla="*/ 95 h 1335"/>
                <a:gd name="T40" fmla="*/ 102 w 1538"/>
                <a:gd name="T41" fmla="*/ 56 h 1335"/>
                <a:gd name="T42" fmla="*/ 336 w 1538"/>
                <a:gd name="T43" fmla="*/ 92 h 1335"/>
                <a:gd name="T44" fmla="*/ 640 w 1538"/>
                <a:gd name="T45" fmla="*/ 208 h 1335"/>
                <a:gd name="T46" fmla="*/ 876 w 1538"/>
                <a:gd name="T47" fmla="*/ 303 h 1335"/>
                <a:gd name="T48" fmla="*/ 1059 w 1538"/>
                <a:gd name="T49" fmla="*/ 432 h 1335"/>
                <a:gd name="T50" fmla="*/ 1260 w 1538"/>
                <a:gd name="T51" fmla="*/ 559 h 1335"/>
                <a:gd name="T52" fmla="*/ 1471 w 1538"/>
                <a:gd name="T53" fmla="*/ 808 h 1335"/>
                <a:gd name="T54" fmla="*/ 1507 w 1538"/>
                <a:gd name="T55" fmla="*/ 829 h 1335"/>
                <a:gd name="T56" fmla="*/ 1420 w 1538"/>
                <a:gd name="T57" fmla="*/ 702 h 1335"/>
                <a:gd name="T58" fmla="*/ 1209 w 1538"/>
                <a:gd name="T59" fmla="*/ 514 h 1335"/>
                <a:gd name="T60" fmla="*/ 1091 w 1538"/>
                <a:gd name="T61" fmla="*/ 432 h 1335"/>
                <a:gd name="T62" fmla="*/ 1057 w 1538"/>
                <a:gd name="T63" fmla="*/ 400 h 1335"/>
                <a:gd name="T64" fmla="*/ 833 w 1538"/>
                <a:gd name="T65" fmla="*/ 261 h 1335"/>
                <a:gd name="T66" fmla="*/ 563 w 1538"/>
                <a:gd name="T67" fmla="*/ 122 h 1335"/>
                <a:gd name="T68" fmla="*/ 300 w 1538"/>
                <a:gd name="T69" fmla="*/ 25 h 1335"/>
                <a:gd name="T70" fmla="*/ 340 w 1538"/>
                <a:gd name="T71" fmla="*/ 54 h 1335"/>
                <a:gd name="T72" fmla="*/ 642 w 1538"/>
                <a:gd name="T73" fmla="*/ 181 h 1335"/>
                <a:gd name="T74" fmla="*/ 264 w 1538"/>
                <a:gd name="T75" fmla="*/ 50 h 1335"/>
                <a:gd name="T76" fmla="*/ 78 w 1538"/>
                <a:gd name="T77" fmla="*/ 8 h 1335"/>
                <a:gd name="T78" fmla="*/ 44 w 1538"/>
                <a:gd name="T79" fmla="*/ 31 h 1335"/>
                <a:gd name="T80" fmla="*/ 53 w 1538"/>
                <a:gd name="T81" fmla="*/ 158 h 13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38"/>
                <a:gd name="T124" fmla="*/ 0 h 1335"/>
                <a:gd name="T125" fmla="*/ 1538 w 1538"/>
                <a:gd name="T126" fmla="*/ 1335 h 13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38" h="1335">
                  <a:moveTo>
                    <a:pt x="0" y="63"/>
                  </a:moveTo>
                  <a:lnTo>
                    <a:pt x="44" y="206"/>
                  </a:lnTo>
                  <a:lnTo>
                    <a:pt x="78" y="297"/>
                  </a:lnTo>
                  <a:lnTo>
                    <a:pt x="104" y="417"/>
                  </a:lnTo>
                  <a:lnTo>
                    <a:pt x="158" y="565"/>
                  </a:lnTo>
                  <a:lnTo>
                    <a:pt x="224" y="730"/>
                  </a:lnTo>
                  <a:lnTo>
                    <a:pt x="285" y="860"/>
                  </a:lnTo>
                  <a:lnTo>
                    <a:pt x="331" y="966"/>
                  </a:lnTo>
                  <a:lnTo>
                    <a:pt x="129" y="396"/>
                  </a:lnTo>
                  <a:lnTo>
                    <a:pt x="382" y="958"/>
                  </a:lnTo>
                  <a:lnTo>
                    <a:pt x="386" y="1048"/>
                  </a:lnTo>
                  <a:lnTo>
                    <a:pt x="355" y="1076"/>
                  </a:lnTo>
                  <a:lnTo>
                    <a:pt x="346" y="1034"/>
                  </a:lnTo>
                  <a:lnTo>
                    <a:pt x="331" y="1092"/>
                  </a:lnTo>
                  <a:lnTo>
                    <a:pt x="348" y="1101"/>
                  </a:lnTo>
                  <a:lnTo>
                    <a:pt x="348" y="1122"/>
                  </a:lnTo>
                  <a:lnTo>
                    <a:pt x="277" y="1185"/>
                  </a:lnTo>
                  <a:lnTo>
                    <a:pt x="144" y="1335"/>
                  </a:lnTo>
                  <a:lnTo>
                    <a:pt x="256" y="1234"/>
                  </a:lnTo>
                  <a:lnTo>
                    <a:pt x="344" y="1149"/>
                  </a:lnTo>
                  <a:lnTo>
                    <a:pt x="374" y="1122"/>
                  </a:lnTo>
                  <a:lnTo>
                    <a:pt x="378" y="1088"/>
                  </a:lnTo>
                  <a:lnTo>
                    <a:pt x="422" y="1042"/>
                  </a:lnTo>
                  <a:lnTo>
                    <a:pt x="422" y="1004"/>
                  </a:lnTo>
                  <a:lnTo>
                    <a:pt x="407" y="949"/>
                  </a:lnTo>
                  <a:lnTo>
                    <a:pt x="439" y="998"/>
                  </a:lnTo>
                  <a:lnTo>
                    <a:pt x="473" y="1012"/>
                  </a:lnTo>
                  <a:lnTo>
                    <a:pt x="511" y="1017"/>
                  </a:lnTo>
                  <a:lnTo>
                    <a:pt x="483" y="960"/>
                  </a:lnTo>
                  <a:lnTo>
                    <a:pt x="376" y="846"/>
                  </a:lnTo>
                  <a:lnTo>
                    <a:pt x="308" y="749"/>
                  </a:lnTo>
                  <a:lnTo>
                    <a:pt x="300" y="687"/>
                  </a:lnTo>
                  <a:lnTo>
                    <a:pt x="243" y="614"/>
                  </a:lnTo>
                  <a:lnTo>
                    <a:pt x="201" y="500"/>
                  </a:lnTo>
                  <a:lnTo>
                    <a:pt x="186" y="440"/>
                  </a:lnTo>
                  <a:lnTo>
                    <a:pt x="148" y="365"/>
                  </a:lnTo>
                  <a:lnTo>
                    <a:pt x="114" y="265"/>
                  </a:lnTo>
                  <a:lnTo>
                    <a:pt x="99" y="183"/>
                  </a:lnTo>
                  <a:lnTo>
                    <a:pt x="76" y="145"/>
                  </a:lnTo>
                  <a:lnTo>
                    <a:pt x="61" y="95"/>
                  </a:lnTo>
                  <a:lnTo>
                    <a:pt x="270" y="137"/>
                  </a:lnTo>
                  <a:lnTo>
                    <a:pt x="102" y="56"/>
                  </a:lnTo>
                  <a:lnTo>
                    <a:pt x="184" y="67"/>
                  </a:lnTo>
                  <a:lnTo>
                    <a:pt x="336" y="92"/>
                  </a:lnTo>
                  <a:lnTo>
                    <a:pt x="559" y="166"/>
                  </a:lnTo>
                  <a:lnTo>
                    <a:pt x="640" y="208"/>
                  </a:lnTo>
                  <a:lnTo>
                    <a:pt x="726" y="230"/>
                  </a:lnTo>
                  <a:lnTo>
                    <a:pt x="876" y="303"/>
                  </a:lnTo>
                  <a:lnTo>
                    <a:pt x="1017" y="392"/>
                  </a:lnTo>
                  <a:lnTo>
                    <a:pt x="1059" y="432"/>
                  </a:lnTo>
                  <a:lnTo>
                    <a:pt x="1122" y="457"/>
                  </a:lnTo>
                  <a:lnTo>
                    <a:pt x="1260" y="559"/>
                  </a:lnTo>
                  <a:lnTo>
                    <a:pt x="1420" y="727"/>
                  </a:lnTo>
                  <a:lnTo>
                    <a:pt x="1471" y="808"/>
                  </a:lnTo>
                  <a:lnTo>
                    <a:pt x="1538" y="888"/>
                  </a:lnTo>
                  <a:lnTo>
                    <a:pt x="1507" y="829"/>
                  </a:lnTo>
                  <a:lnTo>
                    <a:pt x="1469" y="772"/>
                  </a:lnTo>
                  <a:lnTo>
                    <a:pt x="1420" y="702"/>
                  </a:lnTo>
                  <a:lnTo>
                    <a:pt x="1296" y="573"/>
                  </a:lnTo>
                  <a:lnTo>
                    <a:pt x="1209" y="514"/>
                  </a:lnTo>
                  <a:lnTo>
                    <a:pt x="1125" y="432"/>
                  </a:lnTo>
                  <a:lnTo>
                    <a:pt x="1091" y="432"/>
                  </a:lnTo>
                  <a:lnTo>
                    <a:pt x="1066" y="419"/>
                  </a:lnTo>
                  <a:lnTo>
                    <a:pt x="1057" y="400"/>
                  </a:lnTo>
                  <a:lnTo>
                    <a:pt x="975" y="343"/>
                  </a:lnTo>
                  <a:lnTo>
                    <a:pt x="833" y="261"/>
                  </a:lnTo>
                  <a:lnTo>
                    <a:pt x="694" y="200"/>
                  </a:lnTo>
                  <a:lnTo>
                    <a:pt x="563" y="122"/>
                  </a:lnTo>
                  <a:lnTo>
                    <a:pt x="452" y="76"/>
                  </a:lnTo>
                  <a:lnTo>
                    <a:pt x="300" y="25"/>
                  </a:lnTo>
                  <a:lnTo>
                    <a:pt x="112" y="0"/>
                  </a:lnTo>
                  <a:lnTo>
                    <a:pt x="340" y="54"/>
                  </a:lnTo>
                  <a:lnTo>
                    <a:pt x="490" y="109"/>
                  </a:lnTo>
                  <a:lnTo>
                    <a:pt x="642" y="181"/>
                  </a:lnTo>
                  <a:lnTo>
                    <a:pt x="437" y="109"/>
                  </a:lnTo>
                  <a:lnTo>
                    <a:pt x="264" y="50"/>
                  </a:lnTo>
                  <a:lnTo>
                    <a:pt x="110" y="18"/>
                  </a:lnTo>
                  <a:lnTo>
                    <a:pt x="78" y="8"/>
                  </a:lnTo>
                  <a:lnTo>
                    <a:pt x="47" y="2"/>
                  </a:lnTo>
                  <a:lnTo>
                    <a:pt x="44" y="31"/>
                  </a:lnTo>
                  <a:lnTo>
                    <a:pt x="53" y="99"/>
                  </a:lnTo>
                  <a:lnTo>
                    <a:pt x="53" y="158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2" name="任意多边形 322651"/>
            <p:cNvSpPr>
              <a:spLocks noChangeArrowheads="1"/>
            </p:cNvSpPr>
            <p:nvPr/>
          </p:nvSpPr>
          <p:spPr bwMode="auto">
            <a:xfrm>
              <a:off x="3389" y="1371"/>
              <a:ext cx="977" cy="705"/>
            </a:xfrm>
            <a:custGeom>
              <a:avLst/>
              <a:gdLst>
                <a:gd name="T0" fmla="*/ 1723 w 1955"/>
                <a:gd name="T1" fmla="*/ 1241 h 1410"/>
                <a:gd name="T2" fmla="*/ 1356 w 1955"/>
                <a:gd name="T3" fmla="*/ 907 h 1410"/>
                <a:gd name="T4" fmla="*/ 1056 w 1955"/>
                <a:gd name="T5" fmla="*/ 817 h 1410"/>
                <a:gd name="T6" fmla="*/ 877 w 1955"/>
                <a:gd name="T7" fmla="*/ 654 h 1410"/>
                <a:gd name="T8" fmla="*/ 673 w 1955"/>
                <a:gd name="T9" fmla="*/ 414 h 1410"/>
                <a:gd name="T10" fmla="*/ 517 w 1955"/>
                <a:gd name="T11" fmla="*/ 278 h 1410"/>
                <a:gd name="T12" fmla="*/ 234 w 1955"/>
                <a:gd name="T13" fmla="*/ 49 h 1410"/>
                <a:gd name="T14" fmla="*/ 213 w 1955"/>
                <a:gd name="T15" fmla="*/ 19 h 1410"/>
                <a:gd name="T16" fmla="*/ 384 w 1955"/>
                <a:gd name="T17" fmla="*/ 65 h 1410"/>
                <a:gd name="T18" fmla="*/ 441 w 1955"/>
                <a:gd name="T19" fmla="*/ 105 h 1410"/>
                <a:gd name="T20" fmla="*/ 502 w 1955"/>
                <a:gd name="T21" fmla="*/ 165 h 1410"/>
                <a:gd name="T22" fmla="*/ 542 w 1955"/>
                <a:gd name="T23" fmla="*/ 200 h 1410"/>
                <a:gd name="T24" fmla="*/ 573 w 1955"/>
                <a:gd name="T25" fmla="*/ 230 h 1410"/>
                <a:gd name="T26" fmla="*/ 605 w 1955"/>
                <a:gd name="T27" fmla="*/ 207 h 1410"/>
                <a:gd name="T28" fmla="*/ 618 w 1955"/>
                <a:gd name="T29" fmla="*/ 224 h 1410"/>
                <a:gd name="T30" fmla="*/ 601 w 1955"/>
                <a:gd name="T31" fmla="*/ 291 h 1410"/>
                <a:gd name="T32" fmla="*/ 628 w 1955"/>
                <a:gd name="T33" fmla="*/ 354 h 1410"/>
                <a:gd name="T34" fmla="*/ 685 w 1955"/>
                <a:gd name="T35" fmla="*/ 240 h 1410"/>
                <a:gd name="T36" fmla="*/ 746 w 1955"/>
                <a:gd name="T37" fmla="*/ 420 h 1410"/>
                <a:gd name="T38" fmla="*/ 786 w 1955"/>
                <a:gd name="T39" fmla="*/ 249 h 1410"/>
                <a:gd name="T40" fmla="*/ 896 w 1955"/>
                <a:gd name="T41" fmla="*/ 534 h 1410"/>
                <a:gd name="T42" fmla="*/ 862 w 1955"/>
                <a:gd name="T43" fmla="*/ 342 h 1410"/>
                <a:gd name="T44" fmla="*/ 974 w 1955"/>
                <a:gd name="T45" fmla="*/ 557 h 1410"/>
                <a:gd name="T46" fmla="*/ 1033 w 1955"/>
                <a:gd name="T47" fmla="*/ 624 h 1410"/>
                <a:gd name="T48" fmla="*/ 953 w 1955"/>
                <a:gd name="T49" fmla="*/ 629 h 1410"/>
                <a:gd name="T50" fmla="*/ 972 w 1955"/>
                <a:gd name="T51" fmla="*/ 700 h 1410"/>
                <a:gd name="T52" fmla="*/ 1202 w 1955"/>
                <a:gd name="T53" fmla="*/ 673 h 1410"/>
                <a:gd name="T54" fmla="*/ 1048 w 1955"/>
                <a:gd name="T55" fmla="*/ 743 h 1410"/>
                <a:gd name="T56" fmla="*/ 1388 w 1955"/>
                <a:gd name="T57" fmla="*/ 698 h 1410"/>
                <a:gd name="T58" fmla="*/ 1497 w 1955"/>
                <a:gd name="T59" fmla="*/ 749 h 1410"/>
                <a:gd name="T60" fmla="*/ 1375 w 1955"/>
                <a:gd name="T61" fmla="*/ 779 h 1410"/>
                <a:gd name="T62" fmla="*/ 1405 w 1955"/>
                <a:gd name="T63" fmla="*/ 810 h 1410"/>
                <a:gd name="T64" fmla="*/ 1637 w 1955"/>
                <a:gd name="T65" fmla="*/ 878 h 1410"/>
                <a:gd name="T66" fmla="*/ 1624 w 1955"/>
                <a:gd name="T67" fmla="*/ 909 h 1410"/>
                <a:gd name="T68" fmla="*/ 1525 w 1955"/>
                <a:gd name="T69" fmla="*/ 947 h 1410"/>
                <a:gd name="T70" fmla="*/ 1746 w 1955"/>
                <a:gd name="T71" fmla="*/ 969 h 1410"/>
                <a:gd name="T72" fmla="*/ 1605 w 1955"/>
                <a:gd name="T73" fmla="*/ 1008 h 1410"/>
                <a:gd name="T74" fmla="*/ 1778 w 1955"/>
                <a:gd name="T75" fmla="*/ 1021 h 1410"/>
                <a:gd name="T76" fmla="*/ 1658 w 1955"/>
                <a:gd name="T77" fmla="*/ 1066 h 1410"/>
                <a:gd name="T78" fmla="*/ 1791 w 1955"/>
                <a:gd name="T79" fmla="*/ 1080 h 1410"/>
                <a:gd name="T80" fmla="*/ 1719 w 1955"/>
                <a:gd name="T81" fmla="*/ 1114 h 1410"/>
                <a:gd name="T82" fmla="*/ 1808 w 1955"/>
                <a:gd name="T83" fmla="*/ 1133 h 1410"/>
                <a:gd name="T84" fmla="*/ 1768 w 1955"/>
                <a:gd name="T85" fmla="*/ 1171 h 1410"/>
                <a:gd name="T86" fmla="*/ 1839 w 1955"/>
                <a:gd name="T87" fmla="*/ 1196 h 1410"/>
                <a:gd name="T88" fmla="*/ 1881 w 1955"/>
                <a:gd name="T89" fmla="*/ 1097 h 14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55"/>
                <a:gd name="T136" fmla="*/ 0 h 1410"/>
                <a:gd name="T137" fmla="*/ 1955 w 1955"/>
                <a:gd name="T138" fmla="*/ 1410 h 14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55" h="1410">
                  <a:moveTo>
                    <a:pt x="1955" y="1410"/>
                  </a:moveTo>
                  <a:lnTo>
                    <a:pt x="1877" y="1361"/>
                  </a:lnTo>
                  <a:lnTo>
                    <a:pt x="1723" y="1241"/>
                  </a:lnTo>
                  <a:lnTo>
                    <a:pt x="1578" y="1112"/>
                  </a:lnTo>
                  <a:lnTo>
                    <a:pt x="1451" y="987"/>
                  </a:lnTo>
                  <a:lnTo>
                    <a:pt x="1356" y="907"/>
                  </a:lnTo>
                  <a:lnTo>
                    <a:pt x="1227" y="844"/>
                  </a:lnTo>
                  <a:lnTo>
                    <a:pt x="1124" y="819"/>
                  </a:lnTo>
                  <a:lnTo>
                    <a:pt x="1056" y="817"/>
                  </a:lnTo>
                  <a:lnTo>
                    <a:pt x="922" y="812"/>
                  </a:lnTo>
                  <a:lnTo>
                    <a:pt x="926" y="774"/>
                  </a:lnTo>
                  <a:lnTo>
                    <a:pt x="877" y="654"/>
                  </a:lnTo>
                  <a:lnTo>
                    <a:pt x="837" y="578"/>
                  </a:lnTo>
                  <a:lnTo>
                    <a:pt x="751" y="487"/>
                  </a:lnTo>
                  <a:lnTo>
                    <a:pt x="673" y="414"/>
                  </a:lnTo>
                  <a:lnTo>
                    <a:pt x="586" y="373"/>
                  </a:lnTo>
                  <a:lnTo>
                    <a:pt x="535" y="359"/>
                  </a:lnTo>
                  <a:lnTo>
                    <a:pt x="517" y="278"/>
                  </a:lnTo>
                  <a:lnTo>
                    <a:pt x="459" y="177"/>
                  </a:lnTo>
                  <a:lnTo>
                    <a:pt x="360" y="107"/>
                  </a:lnTo>
                  <a:lnTo>
                    <a:pt x="234" y="49"/>
                  </a:lnTo>
                  <a:lnTo>
                    <a:pt x="0" y="8"/>
                  </a:lnTo>
                  <a:lnTo>
                    <a:pt x="44" y="0"/>
                  </a:lnTo>
                  <a:lnTo>
                    <a:pt x="213" y="19"/>
                  </a:lnTo>
                  <a:lnTo>
                    <a:pt x="280" y="23"/>
                  </a:lnTo>
                  <a:lnTo>
                    <a:pt x="329" y="42"/>
                  </a:lnTo>
                  <a:lnTo>
                    <a:pt x="384" y="65"/>
                  </a:lnTo>
                  <a:lnTo>
                    <a:pt x="341" y="19"/>
                  </a:lnTo>
                  <a:lnTo>
                    <a:pt x="386" y="44"/>
                  </a:lnTo>
                  <a:lnTo>
                    <a:pt x="441" y="105"/>
                  </a:lnTo>
                  <a:lnTo>
                    <a:pt x="401" y="21"/>
                  </a:lnTo>
                  <a:lnTo>
                    <a:pt x="453" y="80"/>
                  </a:lnTo>
                  <a:lnTo>
                    <a:pt x="502" y="165"/>
                  </a:lnTo>
                  <a:lnTo>
                    <a:pt x="459" y="15"/>
                  </a:lnTo>
                  <a:lnTo>
                    <a:pt x="504" y="91"/>
                  </a:lnTo>
                  <a:lnTo>
                    <a:pt x="542" y="200"/>
                  </a:lnTo>
                  <a:lnTo>
                    <a:pt x="514" y="49"/>
                  </a:lnTo>
                  <a:lnTo>
                    <a:pt x="550" y="122"/>
                  </a:lnTo>
                  <a:lnTo>
                    <a:pt x="573" y="230"/>
                  </a:lnTo>
                  <a:lnTo>
                    <a:pt x="571" y="95"/>
                  </a:lnTo>
                  <a:lnTo>
                    <a:pt x="595" y="179"/>
                  </a:lnTo>
                  <a:lnTo>
                    <a:pt x="605" y="207"/>
                  </a:lnTo>
                  <a:lnTo>
                    <a:pt x="603" y="135"/>
                  </a:lnTo>
                  <a:lnTo>
                    <a:pt x="618" y="186"/>
                  </a:lnTo>
                  <a:lnTo>
                    <a:pt x="618" y="224"/>
                  </a:lnTo>
                  <a:lnTo>
                    <a:pt x="542" y="316"/>
                  </a:lnTo>
                  <a:lnTo>
                    <a:pt x="540" y="335"/>
                  </a:lnTo>
                  <a:lnTo>
                    <a:pt x="601" y="291"/>
                  </a:lnTo>
                  <a:lnTo>
                    <a:pt x="603" y="342"/>
                  </a:lnTo>
                  <a:lnTo>
                    <a:pt x="626" y="272"/>
                  </a:lnTo>
                  <a:lnTo>
                    <a:pt x="628" y="354"/>
                  </a:lnTo>
                  <a:lnTo>
                    <a:pt x="654" y="268"/>
                  </a:lnTo>
                  <a:lnTo>
                    <a:pt x="673" y="365"/>
                  </a:lnTo>
                  <a:lnTo>
                    <a:pt x="685" y="240"/>
                  </a:lnTo>
                  <a:lnTo>
                    <a:pt x="702" y="375"/>
                  </a:lnTo>
                  <a:lnTo>
                    <a:pt x="723" y="240"/>
                  </a:lnTo>
                  <a:lnTo>
                    <a:pt x="746" y="420"/>
                  </a:lnTo>
                  <a:lnTo>
                    <a:pt x="746" y="241"/>
                  </a:lnTo>
                  <a:lnTo>
                    <a:pt x="789" y="451"/>
                  </a:lnTo>
                  <a:lnTo>
                    <a:pt x="786" y="249"/>
                  </a:lnTo>
                  <a:lnTo>
                    <a:pt x="824" y="487"/>
                  </a:lnTo>
                  <a:lnTo>
                    <a:pt x="812" y="238"/>
                  </a:lnTo>
                  <a:lnTo>
                    <a:pt x="896" y="534"/>
                  </a:lnTo>
                  <a:lnTo>
                    <a:pt x="938" y="656"/>
                  </a:lnTo>
                  <a:lnTo>
                    <a:pt x="911" y="519"/>
                  </a:lnTo>
                  <a:lnTo>
                    <a:pt x="862" y="342"/>
                  </a:lnTo>
                  <a:lnTo>
                    <a:pt x="938" y="542"/>
                  </a:lnTo>
                  <a:lnTo>
                    <a:pt x="919" y="430"/>
                  </a:lnTo>
                  <a:lnTo>
                    <a:pt x="974" y="557"/>
                  </a:lnTo>
                  <a:lnTo>
                    <a:pt x="1025" y="591"/>
                  </a:lnTo>
                  <a:lnTo>
                    <a:pt x="951" y="570"/>
                  </a:lnTo>
                  <a:lnTo>
                    <a:pt x="1033" y="624"/>
                  </a:lnTo>
                  <a:lnTo>
                    <a:pt x="951" y="593"/>
                  </a:lnTo>
                  <a:lnTo>
                    <a:pt x="1012" y="646"/>
                  </a:lnTo>
                  <a:lnTo>
                    <a:pt x="953" y="629"/>
                  </a:lnTo>
                  <a:lnTo>
                    <a:pt x="993" y="681"/>
                  </a:lnTo>
                  <a:lnTo>
                    <a:pt x="959" y="662"/>
                  </a:lnTo>
                  <a:lnTo>
                    <a:pt x="972" y="700"/>
                  </a:lnTo>
                  <a:lnTo>
                    <a:pt x="978" y="749"/>
                  </a:lnTo>
                  <a:lnTo>
                    <a:pt x="1061" y="715"/>
                  </a:lnTo>
                  <a:lnTo>
                    <a:pt x="1202" y="673"/>
                  </a:lnTo>
                  <a:lnTo>
                    <a:pt x="1295" y="662"/>
                  </a:lnTo>
                  <a:lnTo>
                    <a:pt x="1118" y="715"/>
                  </a:lnTo>
                  <a:lnTo>
                    <a:pt x="1048" y="743"/>
                  </a:lnTo>
                  <a:lnTo>
                    <a:pt x="1175" y="713"/>
                  </a:lnTo>
                  <a:lnTo>
                    <a:pt x="1333" y="692"/>
                  </a:lnTo>
                  <a:lnTo>
                    <a:pt x="1388" y="698"/>
                  </a:lnTo>
                  <a:lnTo>
                    <a:pt x="1177" y="741"/>
                  </a:lnTo>
                  <a:lnTo>
                    <a:pt x="1367" y="734"/>
                  </a:lnTo>
                  <a:lnTo>
                    <a:pt x="1497" y="749"/>
                  </a:lnTo>
                  <a:lnTo>
                    <a:pt x="1371" y="753"/>
                  </a:lnTo>
                  <a:lnTo>
                    <a:pt x="1287" y="764"/>
                  </a:lnTo>
                  <a:lnTo>
                    <a:pt x="1375" y="779"/>
                  </a:lnTo>
                  <a:lnTo>
                    <a:pt x="1451" y="791"/>
                  </a:lnTo>
                  <a:lnTo>
                    <a:pt x="1552" y="814"/>
                  </a:lnTo>
                  <a:lnTo>
                    <a:pt x="1405" y="810"/>
                  </a:lnTo>
                  <a:lnTo>
                    <a:pt x="1609" y="844"/>
                  </a:lnTo>
                  <a:lnTo>
                    <a:pt x="1502" y="850"/>
                  </a:lnTo>
                  <a:lnTo>
                    <a:pt x="1637" y="878"/>
                  </a:lnTo>
                  <a:lnTo>
                    <a:pt x="1535" y="878"/>
                  </a:lnTo>
                  <a:lnTo>
                    <a:pt x="1685" y="907"/>
                  </a:lnTo>
                  <a:lnTo>
                    <a:pt x="1624" y="909"/>
                  </a:lnTo>
                  <a:lnTo>
                    <a:pt x="1523" y="924"/>
                  </a:lnTo>
                  <a:lnTo>
                    <a:pt x="1704" y="924"/>
                  </a:lnTo>
                  <a:lnTo>
                    <a:pt x="1525" y="947"/>
                  </a:lnTo>
                  <a:lnTo>
                    <a:pt x="1736" y="947"/>
                  </a:lnTo>
                  <a:lnTo>
                    <a:pt x="1540" y="968"/>
                  </a:lnTo>
                  <a:lnTo>
                    <a:pt x="1746" y="969"/>
                  </a:lnTo>
                  <a:lnTo>
                    <a:pt x="1575" y="985"/>
                  </a:lnTo>
                  <a:lnTo>
                    <a:pt x="1753" y="990"/>
                  </a:lnTo>
                  <a:lnTo>
                    <a:pt x="1605" y="1008"/>
                  </a:lnTo>
                  <a:lnTo>
                    <a:pt x="1763" y="1006"/>
                  </a:lnTo>
                  <a:lnTo>
                    <a:pt x="1620" y="1027"/>
                  </a:lnTo>
                  <a:lnTo>
                    <a:pt x="1778" y="1021"/>
                  </a:lnTo>
                  <a:lnTo>
                    <a:pt x="1630" y="1049"/>
                  </a:lnTo>
                  <a:lnTo>
                    <a:pt x="1782" y="1038"/>
                  </a:lnTo>
                  <a:lnTo>
                    <a:pt x="1658" y="1066"/>
                  </a:lnTo>
                  <a:lnTo>
                    <a:pt x="1789" y="1059"/>
                  </a:lnTo>
                  <a:lnTo>
                    <a:pt x="1691" y="1084"/>
                  </a:lnTo>
                  <a:lnTo>
                    <a:pt x="1791" y="1080"/>
                  </a:lnTo>
                  <a:lnTo>
                    <a:pt x="1711" y="1103"/>
                  </a:lnTo>
                  <a:lnTo>
                    <a:pt x="1797" y="1099"/>
                  </a:lnTo>
                  <a:lnTo>
                    <a:pt x="1719" y="1114"/>
                  </a:lnTo>
                  <a:lnTo>
                    <a:pt x="1795" y="1118"/>
                  </a:lnTo>
                  <a:lnTo>
                    <a:pt x="1729" y="1141"/>
                  </a:lnTo>
                  <a:lnTo>
                    <a:pt x="1808" y="1133"/>
                  </a:lnTo>
                  <a:lnTo>
                    <a:pt x="1749" y="1156"/>
                  </a:lnTo>
                  <a:lnTo>
                    <a:pt x="1808" y="1158"/>
                  </a:lnTo>
                  <a:lnTo>
                    <a:pt x="1768" y="1171"/>
                  </a:lnTo>
                  <a:lnTo>
                    <a:pt x="1818" y="1175"/>
                  </a:lnTo>
                  <a:lnTo>
                    <a:pt x="1789" y="1188"/>
                  </a:lnTo>
                  <a:lnTo>
                    <a:pt x="1839" y="1196"/>
                  </a:lnTo>
                  <a:lnTo>
                    <a:pt x="1848" y="1127"/>
                  </a:lnTo>
                  <a:lnTo>
                    <a:pt x="1812" y="977"/>
                  </a:lnTo>
                  <a:lnTo>
                    <a:pt x="1881" y="1097"/>
                  </a:lnTo>
                  <a:lnTo>
                    <a:pt x="1949" y="1253"/>
                  </a:lnTo>
                  <a:lnTo>
                    <a:pt x="1955" y="1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3" name="任意多边形 322652"/>
            <p:cNvSpPr>
              <a:spLocks noChangeArrowheads="1"/>
            </p:cNvSpPr>
            <p:nvPr/>
          </p:nvSpPr>
          <p:spPr bwMode="auto">
            <a:xfrm>
              <a:off x="3940" y="1490"/>
              <a:ext cx="148" cy="111"/>
            </a:xfrm>
            <a:custGeom>
              <a:avLst/>
              <a:gdLst>
                <a:gd name="T0" fmla="*/ 188 w 297"/>
                <a:gd name="T1" fmla="*/ 218 h 222"/>
                <a:gd name="T2" fmla="*/ 221 w 297"/>
                <a:gd name="T3" fmla="*/ 220 h 222"/>
                <a:gd name="T4" fmla="*/ 297 w 297"/>
                <a:gd name="T5" fmla="*/ 222 h 222"/>
                <a:gd name="T6" fmla="*/ 209 w 297"/>
                <a:gd name="T7" fmla="*/ 154 h 222"/>
                <a:gd name="T8" fmla="*/ 158 w 297"/>
                <a:gd name="T9" fmla="*/ 91 h 222"/>
                <a:gd name="T10" fmla="*/ 0 w 297"/>
                <a:gd name="T11" fmla="*/ 0 h 222"/>
                <a:gd name="T12" fmla="*/ 156 w 297"/>
                <a:gd name="T13" fmla="*/ 112 h 222"/>
                <a:gd name="T14" fmla="*/ 232 w 297"/>
                <a:gd name="T15" fmla="*/ 203 h 222"/>
                <a:gd name="T16" fmla="*/ 150 w 297"/>
                <a:gd name="T17" fmla="*/ 203 h 222"/>
                <a:gd name="T18" fmla="*/ 188 w 297"/>
                <a:gd name="T19" fmla="*/ 218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7"/>
                <a:gd name="T31" fmla="*/ 0 h 222"/>
                <a:gd name="T32" fmla="*/ 297 w 297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7" h="222">
                  <a:moveTo>
                    <a:pt x="188" y="218"/>
                  </a:moveTo>
                  <a:lnTo>
                    <a:pt x="221" y="220"/>
                  </a:lnTo>
                  <a:lnTo>
                    <a:pt x="297" y="222"/>
                  </a:lnTo>
                  <a:lnTo>
                    <a:pt x="209" y="154"/>
                  </a:lnTo>
                  <a:lnTo>
                    <a:pt x="158" y="91"/>
                  </a:lnTo>
                  <a:lnTo>
                    <a:pt x="0" y="0"/>
                  </a:lnTo>
                  <a:lnTo>
                    <a:pt x="156" y="112"/>
                  </a:lnTo>
                  <a:lnTo>
                    <a:pt x="232" y="203"/>
                  </a:lnTo>
                  <a:lnTo>
                    <a:pt x="150" y="203"/>
                  </a:lnTo>
                  <a:lnTo>
                    <a:pt x="188" y="2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4" name="任意多边形 322653"/>
            <p:cNvSpPr>
              <a:spLocks noChangeArrowheads="1"/>
            </p:cNvSpPr>
            <p:nvPr/>
          </p:nvSpPr>
          <p:spPr bwMode="auto">
            <a:xfrm>
              <a:off x="4044" y="1598"/>
              <a:ext cx="542" cy="493"/>
            </a:xfrm>
            <a:custGeom>
              <a:avLst/>
              <a:gdLst>
                <a:gd name="T0" fmla="*/ 55 w 1084"/>
                <a:gd name="T1" fmla="*/ 0 h 987"/>
                <a:gd name="T2" fmla="*/ 126 w 1084"/>
                <a:gd name="T3" fmla="*/ 21 h 987"/>
                <a:gd name="T4" fmla="*/ 297 w 1084"/>
                <a:gd name="T5" fmla="*/ 185 h 987"/>
                <a:gd name="T6" fmla="*/ 690 w 1084"/>
                <a:gd name="T7" fmla="*/ 525 h 987"/>
                <a:gd name="T8" fmla="*/ 985 w 1084"/>
                <a:gd name="T9" fmla="*/ 732 h 987"/>
                <a:gd name="T10" fmla="*/ 995 w 1084"/>
                <a:gd name="T11" fmla="*/ 801 h 987"/>
                <a:gd name="T12" fmla="*/ 1084 w 1084"/>
                <a:gd name="T13" fmla="*/ 987 h 987"/>
                <a:gd name="T14" fmla="*/ 1010 w 1084"/>
                <a:gd name="T15" fmla="*/ 879 h 987"/>
                <a:gd name="T16" fmla="*/ 978 w 1084"/>
                <a:gd name="T17" fmla="*/ 814 h 987"/>
                <a:gd name="T18" fmla="*/ 968 w 1084"/>
                <a:gd name="T19" fmla="*/ 726 h 987"/>
                <a:gd name="T20" fmla="*/ 675 w 1084"/>
                <a:gd name="T21" fmla="*/ 529 h 987"/>
                <a:gd name="T22" fmla="*/ 306 w 1084"/>
                <a:gd name="T23" fmla="*/ 213 h 987"/>
                <a:gd name="T24" fmla="*/ 137 w 1084"/>
                <a:gd name="T25" fmla="*/ 63 h 987"/>
                <a:gd name="T26" fmla="*/ 420 w 1084"/>
                <a:gd name="T27" fmla="*/ 329 h 987"/>
                <a:gd name="T28" fmla="*/ 133 w 1084"/>
                <a:gd name="T29" fmla="*/ 92 h 987"/>
                <a:gd name="T30" fmla="*/ 78 w 1084"/>
                <a:gd name="T31" fmla="*/ 50 h 987"/>
                <a:gd name="T32" fmla="*/ 95 w 1084"/>
                <a:gd name="T33" fmla="*/ 33 h 987"/>
                <a:gd name="T34" fmla="*/ 61 w 1084"/>
                <a:gd name="T35" fmla="*/ 31 h 987"/>
                <a:gd name="T36" fmla="*/ 42 w 1084"/>
                <a:gd name="T37" fmla="*/ 48 h 987"/>
                <a:gd name="T38" fmla="*/ 0 w 1084"/>
                <a:gd name="T39" fmla="*/ 40 h 987"/>
                <a:gd name="T40" fmla="*/ 33 w 1084"/>
                <a:gd name="T41" fmla="*/ 35 h 987"/>
                <a:gd name="T42" fmla="*/ 55 w 1084"/>
                <a:gd name="T43" fmla="*/ 17 h 987"/>
                <a:gd name="T44" fmla="*/ 55 w 1084"/>
                <a:gd name="T45" fmla="*/ 0 h 9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84"/>
                <a:gd name="T70" fmla="*/ 0 h 987"/>
                <a:gd name="T71" fmla="*/ 1084 w 1084"/>
                <a:gd name="T72" fmla="*/ 987 h 9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84" h="987">
                  <a:moveTo>
                    <a:pt x="55" y="0"/>
                  </a:moveTo>
                  <a:lnTo>
                    <a:pt x="126" y="21"/>
                  </a:lnTo>
                  <a:lnTo>
                    <a:pt x="297" y="185"/>
                  </a:lnTo>
                  <a:lnTo>
                    <a:pt x="690" y="525"/>
                  </a:lnTo>
                  <a:lnTo>
                    <a:pt x="985" y="732"/>
                  </a:lnTo>
                  <a:lnTo>
                    <a:pt x="995" y="801"/>
                  </a:lnTo>
                  <a:lnTo>
                    <a:pt x="1084" y="987"/>
                  </a:lnTo>
                  <a:lnTo>
                    <a:pt x="1010" y="879"/>
                  </a:lnTo>
                  <a:lnTo>
                    <a:pt x="978" y="814"/>
                  </a:lnTo>
                  <a:lnTo>
                    <a:pt x="968" y="726"/>
                  </a:lnTo>
                  <a:lnTo>
                    <a:pt x="675" y="529"/>
                  </a:lnTo>
                  <a:lnTo>
                    <a:pt x="306" y="213"/>
                  </a:lnTo>
                  <a:lnTo>
                    <a:pt x="137" y="63"/>
                  </a:lnTo>
                  <a:lnTo>
                    <a:pt x="420" y="329"/>
                  </a:lnTo>
                  <a:lnTo>
                    <a:pt x="133" y="92"/>
                  </a:lnTo>
                  <a:lnTo>
                    <a:pt x="78" y="50"/>
                  </a:lnTo>
                  <a:lnTo>
                    <a:pt x="95" y="33"/>
                  </a:lnTo>
                  <a:lnTo>
                    <a:pt x="61" y="31"/>
                  </a:lnTo>
                  <a:lnTo>
                    <a:pt x="42" y="48"/>
                  </a:lnTo>
                  <a:lnTo>
                    <a:pt x="0" y="40"/>
                  </a:lnTo>
                  <a:lnTo>
                    <a:pt x="33" y="35"/>
                  </a:lnTo>
                  <a:lnTo>
                    <a:pt x="55" y="1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5" name="任意多边形 322654"/>
            <p:cNvSpPr>
              <a:spLocks noChangeArrowheads="1"/>
            </p:cNvSpPr>
            <p:nvPr/>
          </p:nvSpPr>
          <p:spPr bwMode="auto">
            <a:xfrm>
              <a:off x="4388" y="1900"/>
              <a:ext cx="94" cy="132"/>
            </a:xfrm>
            <a:custGeom>
              <a:avLst/>
              <a:gdLst>
                <a:gd name="T0" fmla="*/ 180 w 188"/>
                <a:gd name="T1" fmla="*/ 241 h 262"/>
                <a:gd name="T2" fmla="*/ 188 w 188"/>
                <a:gd name="T3" fmla="*/ 179 h 262"/>
                <a:gd name="T4" fmla="*/ 152 w 188"/>
                <a:gd name="T5" fmla="*/ 127 h 262"/>
                <a:gd name="T6" fmla="*/ 0 w 188"/>
                <a:gd name="T7" fmla="*/ 0 h 262"/>
                <a:gd name="T8" fmla="*/ 142 w 188"/>
                <a:gd name="T9" fmla="*/ 133 h 262"/>
                <a:gd name="T10" fmla="*/ 167 w 188"/>
                <a:gd name="T11" fmla="*/ 194 h 262"/>
                <a:gd name="T12" fmla="*/ 115 w 188"/>
                <a:gd name="T13" fmla="*/ 137 h 262"/>
                <a:gd name="T14" fmla="*/ 152 w 188"/>
                <a:gd name="T15" fmla="*/ 196 h 262"/>
                <a:gd name="T16" fmla="*/ 165 w 188"/>
                <a:gd name="T17" fmla="*/ 262 h 262"/>
                <a:gd name="T18" fmla="*/ 180 w 188"/>
                <a:gd name="T19" fmla="*/ 241 h 2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8"/>
                <a:gd name="T31" fmla="*/ 0 h 262"/>
                <a:gd name="T32" fmla="*/ 188 w 188"/>
                <a:gd name="T33" fmla="*/ 262 h 2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8" h="262">
                  <a:moveTo>
                    <a:pt x="180" y="241"/>
                  </a:moveTo>
                  <a:lnTo>
                    <a:pt x="188" y="179"/>
                  </a:lnTo>
                  <a:lnTo>
                    <a:pt x="152" y="127"/>
                  </a:lnTo>
                  <a:lnTo>
                    <a:pt x="0" y="0"/>
                  </a:lnTo>
                  <a:lnTo>
                    <a:pt x="142" y="133"/>
                  </a:lnTo>
                  <a:lnTo>
                    <a:pt x="167" y="194"/>
                  </a:lnTo>
                  <a:lnTo>
                    <a:pt x="115" y="137"/>
                  </a:lnTo>
                  <a:lnTo>
                    <a:pt x="152" y="196"/>
                  </a:lnTo>
                  <a:lnTo>
                    <a:pt x="165" y="262"/>
                  </a:lnTo>
                  <a:lnTo>
                    <a:pt x="180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6" name="任意多边形 322655"/>
            <p:cNvSpPr>
              <a:spLocks noChangeArrowheads="1"/>
            </p:cNvSpPr>
            <p:nvPr/>
          </p:nvSpPr>
          <p:spPr bwMode="auto">
            <a:xfrm>
              <a:off x="4418" y="1979"/>
              <a:ext cx="42" cy="156"/>
            </a:xfrm>
            <a:custGeom>
              <a:avLst/>
              <a:gdLst>
                <a:gd name="T0" fmla="*/ 2 w 84"/>
                <a:gd name="T1" fmla="*/ 289 h 311"/>
                <a:gd name="T2" fmla="*/ 21 w 84"/>
                <a:gd name="T3" fmla="*/ 135 h 311"/>
                <a:gd name="T4" fmla="*/ 25 w 84"/>
                <a:gd name="T5" fmla="*/ 0 h 311"/>
                <a:gd name="T6" fmla="*/ 33 w 84"/>
                <a:gd name="T7" fmla="*/ 173 h 311"/>
                <a:gd name="T8" fmla="*/ 46 w 84"/>
                <a:gd name="T9" fmla="*/ 97 h 311"/>
                <a:gd name="T10" fmla="*/ 46 w 84"/>
                <a:gd name="T11" fmla="*/ 173 h 311"/>
                <a:gd name="T12" fmla="*/ 65 w 84"/>
                <a:gd name="T13" fmla="*/ 97 h 311"/>
                <a:gd name="T14" fmla="*/ 57 w 84"/>
                <a:gd name="T15" fmla="*/ 186 h 311"/>
                <a:gd name="T16" fmla="*/ 84 w 84"/>
                <a:gd name="T17" fmla="*/ 129 h 311"/>
                <a:gd name="T18" fmla="*/ 78 w 84"/>
                <a:gd name="T19" fmla="*/ 211 h 311"/>
                <a:gd name="T20" fmla="*/ 40 w 84"/>
                <a:gd name="T21" fmla="*/ 264 h 311"/>
                <a:gd name="T22" fmla="*/ 0 w 84"/>
                <a:gd name="T23" fmla="*/ 311 h 311"/>
                <a:gd name="T24" fmla="*/ 2 w 84"/>
                <a:gd name="T25" fmla="*/ 289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311"/>
                <a:gd name="T41" fmla="*/ 84 w 84"/>
                <a:gd name="T42" fmla="*/ 311 h 3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311">
                  <a:moveTo>
                    <a:pt x="2" y="289"/>
                  </a:moveTo>
                  <a:lnTo>
                    <a:pt x="21" y="135"/>
                  </a:lnTo>
                  <a:lnTo>
                    <a:pt x="25" y="0"/>
                  </a:lnTo>
                  <a:lnTo>
                    <a:pt x="33" y="173"/>
                  </a:lnTo>
                  <a:lnTo>
                    <a:pt x="46" y="97"/>
                  </a:lnTo>
                  <a:lnTo>
                    <a:pt x="46" y="173"/>
                  </a:lnTo>
                  <a:lnTo>
                    <a:pt x="65" y="97"/>
                  </a:lnTo>
                  <a:lnTo>
                    <a:pt x="57" y="186"/>
                  </a:lnTo>
                  <a:lnTo>
                    <a:pt x="84" y="129"/>
                  </a:lnTo>
                  <a:lnTo>
                    <a:pt x="78" y="211"/>
                  </a:lnTo>
                  <a:lnTo>
                    <a:pt x="40" y="264"/>
                  </a:lnTo>
                  <a:lnTo>
                    <a:pt x="0" y="311"/>
                  </a:lnTo>
                  <a:lnTo>
                    <a:pt x="2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7" name="任意多边形 322656"/>
            <p:cNvSpPr>
              <a:spLocks noChangeArrowheads="1"/>
            </p:cNvSpPr>
            <p:nvPr/>
          </p:nvSpPr>
          <p:spPr bwMode="auto">
            <a:xfrm>
              <a:off x="4557" y="811"/>
              <a:ext cx="691" cy="696"/>
            </a:xfrm>
            <a:custGeom>
              <a:avLst/>
              <a:gdLst>
                <a:gd name="T0" fmla="*/ 10 w 1382"/>
                <a:gd name="T1" fmla="*/ 1377 h 1392"/>
                <a:gd name="T2" fmla="*/ 23 w 1382"/>
                <a:gd name="T3" fmla="*/ 1314 h 1392"/>
                <a:gd name="T4" fmla="*/ 61 w 1382"/>
                <a:gd name="T5" fmla="*/ 1284 h 1392"/>
                <a:gd name="T6" fmla="*/ 82 w 1382"/>
                <a:gd name="T7" fmla="*/ 1266 h 1392"/>
                <a:gd name="T8" fmla="*/ 95 w 1382"/>
                <a:gd name="T9" fmla="*/ 1266 h 1392"/>
                <a:gd name="T10" fmla="*/ 129 w 1382"/>
                <a:gd name="T11" fmla="*/ 1282 h 1392"/>
                <a:gd name="T12" fmla="*/ 202 w 1382"/>
                <a:gd name="T13" fmla="*/ 1234 h 1392"/>
                <a:gd name="T14" fmla="*/ 340 w 1382"/>
                <a:gd name="T15" fmla="*/ 998 h 1392"/>
                <a:gd name="T16" fmla="*/ 548 w 1382"/>
                <a:gd name="T17" fmla="*/ 748 h 1392"/>
                <a:gd name="T18" fmla="*/ 806 w 1382"/>
                <a:gd name="T19" fmla="*/ 468 h 1392"/>
                <a:gd name="T20" fmla="*/ 985 w 1382"/>
                <a:gd name="T21" fmla="*/ 289 h 1392"/>
                <a:gd name="T22" fmla="*/ 1185 w 1382"/>
                <a:gd name="T23" fmla="*/ 141 h 1392"/>
                <a:gd name="T24" fmla="*/ 1382 w 1382"/>
                <a:gd name="T25" fmla="*/ 0 h 1392"/>
                <a:gd name="T26" fmla="*/ 1154 w 1382"/>
                <a:gd name="T27" fmla="*/ 147 h 1392"/>
                <a:gd name="T28" fmla="*/ 958 w 1382"/>
                <a:gd name="T29" fmla="*/ 297 h 1392"/>
                <a:gd name="T30" fmla="*/ 629 w 1382"/>
                <a:gd name="T31" fmla="*/ 633 h 1392"/>
                <a:gd name="T32" fmla="*/ 418 w 1382"/>
                <a:gd name="T33" fmla="*/ 888 h 1392"/>
                <a:gd name="T34" fmla="*/ 325 w 1382"/>
                <a:gd name="T35" fmla="*/ 1002 h 1392"/>
                <a:gd name="T36" fmla="*/ 213 w 1382"/>
                <a:gd name="T37" fmla="*/ 1187 h 1392"/>
                <a:gd name="T38" fmla="*/ 177 w 1382"/>
                <a:gd name="T39" fmla="*/ 1234 h 1392"/>
                <a:gd name="T40" fmla="*/ 120 w 1382"/>
                <a:gd name="T41" fmla="*/ 1255 h 1392"/>
                <a:gd name="T42" fmla="*/ 76 w 1382"/>
                <a:gd name="T43" fmla="*/ 1251 h 1392"/>
                <a:gd name="T44" fmla="*/ 48 w 1382"/>
                <a:gd name="T45" fmla="*/ 1276 h 1392"/>
                <a:gd name="T46" fmla="*/ 11 w 1382"/>
                <a:gd name="T47" fmla="*/ 1310 h 1392"/>
                <a:gd name="T48" fmla="*/ 0 w 1382"/>
                <a:gd name="T49" fmla="*/ 1350 h 1392"/>
                <a:gd name="T50" fmla="*/ 6 w 1382"/>
                <a:gd name="T51" fmla="*/ 1392 h 1392"/>
                <a:gd name="T52" fmla="*/ 10 w 1382"/>
                <a:gd name="T53" fmla="*/ 1377 h 13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82"/>
                <a:gd name="T82" fmla="*/ 0 h 1392"/>
                <a:gd name="T83" fmla="*/ 1382 w 1382"/>
                <a:gd name="T84" fmla="*/ 1392 h 13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82" h="1392">
                  <a:moveTo>
                    <a:pt x="10" y="1377"/>
                  </a:moveTo>
                  <a:lnTo>
                    <a:pt x="23" y="1314"/>
                  </a:lnTo>
                  <a:lnTo>
                    <a:pt x="61" y="1284"/>
                  </a:lnTo>
                  <a:lnTo>
                    <a:pt x="82" y="1266"/>
                  </a:lnTo>
                  <a:lnTo>
                    <a:pt x="95" y="1266"/>
                  </a:lnTo>
                  <a:lnTo>
                    <a:pt x="129" y="1282"/>
                  </a:lnTo>
                  <a:lnTo>
                    <a:pt x="202" y="1234"/>
                  </a:lnTo>
                  <a:lnTo>
                    <a:pt x="340" y="998"/>
                  </a:lnTo>
                  <a:lnTo>
                    <a:pt x="548" y="748"/>
                  </a:lnTo>
                  <a:lnTo>
                    <a:pt x="806" y="468"/>
                  </a:lnTo>
                  <a:lnTo>
                    <a:pt x="985" y="289"/>
                  </a:lnTo>
                  <a:lnTo>
                    <a:pt x="1185" y="141"/>
                  </a:lnTo>
                  <a:lnTo>
                    <a:pt x="1382" y="0"/>
                  </a:lnTo>
                  <a:lnTo>
                    <a:pt x="1154" y="147"/>
                  </a:lnTo>
                  <a:lnTo>
                    <a:pt x="958" y="297"/>
                  </a:lnTo>
                  <a:lnTo>
                    <a:pt x="629" y="633"/>
                  </a:lnTo>
                  <a:lnTo>
                    <a:pt x="418" y="888"/>
                  </a:lnTo>
                  <a:lnTo>
                    <a:pt x="325" y="1002"/>
                  </a:lnTo>
                  <a:lnTo>
                    <a:pt x="213" y="1187"/>
                  </a:lnTo>
                  <a:lnTo>
                    <a:pt x="177" y="1234"/>
                  </a:lnTo>
                  <a:lnTo>
                    <a:pt x="120" y="1255"/>
                  </a:lnTo>
                  <a:lnTo>
                    <a:pt x="76" y="1251"/>
                  </a:lnTo>
                  <a:lnTo>
                    <a:pt x="48" y="1276"/>
                  </a:lnTo>
                  <a:lnTo>
                    <a:pt x="11" y="1310"/>
                  </a:lnTo>
                  <a:lnTo>
                    <a:pt x="0" y="1350"/>
                  </a:lnTo>
                  <a:lnTo>
                    <a:pt x="6" y="1392"/>
                  </a:lnTo>
                  <a:lnTo>
                    <a:pt x="10" y="13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8" name="任意多边形 322657"/>
            <p:cNvSpPr>
              <a:spLocks noChangeArrowheads="1"/>
            </p:cNvSpPr>
            <p:nvPr/>
          </p:nvSpPr>
          <p:spPr bwMode="auto">
            <a:xfrm>
              <a:off x="4629" y="768"/>
              <a:ext cx="795" cy="671"/>
            </a:xfrm>
            <a:custGeom>
              <a:avLst/>
              <a:gdLst>
                <a:gd name="T0" fmla="*/ 83 w 1591"/>
                <a:gd name="T1" fmla="*/ 1302 h 1344"/>
                <a:gd name="T2" fmla="*/ 235 w 1591"/>
                <a:gd name="T3" fmla="*/ 1053 h 1344"/>
                <a:gd name="T4" fmla="*/ 437 w 1591"/>
                <a:gd name="T5" fmla="*/ 814 h 1344"/>
                <a:gd name="T6" fmla="*/ 294 w 1591"/>
                <a:gd name="T7" fmla="*/ 1002 h 1344"/>
                <a:gd name="T8" fmla="*/ 205 w 1591"/>
                <a:gd name="T9" fmla="*/ 1139 h 1344"/>
                <a:gd name="T10" fmla="*/ 146 w 1591"/>
                <a:gd name="T11" fmla="*/ 1237 h 1344"/>
                <a:gd name="T12" fmla="*/ 250 w 1591"/>
                <a:gd name="T13" fmla="*/ 1104 h 1344"/>
                <a:gd name="T14" fmla="*/ 418 w 1591"/>
                <a:gd name="T15" fmla="*/ 888 h 1344"/>
                <a:gd name="T16" fmla="*/ 494 w 1591"/>
                <a:gd name="T17" fmla="*/ 774 h 1344"/>
                <a:gd name="T18" fmla="*/ 650 w 1591"/>
                <a:gd name="T19" fmla="*/ 589 h 1344"/>
                <a:gd name="T20" fmla="*/ 823 w 1591"/>
                <a:gd name="T21" fmla="*/ 407 h 1344"/>
                <a:gd name="T22" fmla="*/ 1020 w 1591"/>
                <a:gd name="T23" fmla="*/ 249 h 1344"/>
                <a:gd name="T24" fmla="*/ 1144 w 1591"/>
                <a:gd name="T25" fmla="*/ 162 h 1344"/>
                <a:gd name="T26" fmla="*/ 1237 w 1591"/>
                <a:gd name="T27" fmla="*/ 82 h 1344"/>
                <a:gd name="T28" fmla="*/ 1591 w 1591"/>
                <a:gd name="T29" fmla="*/ 0 h 1344"/>
                <a:gd name="T30" fmla="*/ 1230 w 1591"/>
                <a:gd name="T31" fmla="*/ 101 h 1344"/>
                <a:gd name="T32" fmla="*/ 1121 w 1591"/>
                <a:gd name="T33" fmla="*/ 192 h 1344"/>
                <a:gd name="T34" fmla="*/ 878 w 1591"/>
                <a:gd name="T35" fmla="*/ 390 h 1344"/>
                <a:gd name="T36" fmla="*/ 749 w 1591"/>
                <a:gd name="T37" fmla="*/ 525 h 1344"/>
                <a:gd name="T38" fmla="*/ 600 w 1591"/>
                <a:gd name="T39" fmla="*/ 696 h 1344"/>
                <a:gd name="T40" fmla="*/ 420 w 1591"/>
                <a:gd name="T41" fmla="*/ 943 h 1344"/>
                <a:gd name="T42" fmla="*/ 245 w 1591"/>
                <a:gd name="T43" fmla="*/ 1160 h 1344"/>
                <a:gd name="T44" fmla="*/ 180 w 1591"/>
                <a:gd name="T45" fmla="*/ 1232 h 1344"/>
                <a:gd name="T46" fmla="*/ 98 w 1591"/>
                <a:gd name="T47" fmla="*/ 1304 h 1344"/>
                <a:gd name="T48" fmla="*/ 55 w 1591"/>
                <a:gd name="T49" fmla="*/ 1333 h 1344"/>
                <a:gd name="T50" fmla="*/ 0 w 1591"/>
                <a:gd name="T51" fmla="*/ 1344 h 1344"/>
                <a:gd name="T52" fmla="*/ 58 w 1591"/>
                <a:gd name="T53" fmla="*/ 1317 h 1344"/>
                <a:gd name="T54" fmla="*/ 83 w 1591"/>
                <a:gd name="T55" fmla="*/ 1302 h 13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91"/>
                <a:gd name="T85" fmla="*/ 0 h 1344"/>
                <a:gd name="T86" fmla="*/ 1591 w 1591"/>
                <a:gd name="T87" fmla="*/ 1344 h 13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91" h="1344">
                  <a:moveTo>
                    <a:pt x="83" y="1302"/>
                  </a:moveTo>
                  <a:lnTo>
                    <a:pt x="235" y="1053"/>
                  </a:lnTo>
                  <a:lnTo>
                    <a:pt x="437" y="814"/>
                  </a:lnTo>
                  <a:lnTo>
                    <a:pt x="294" y="1002"/>
                  </a:lnTo>
                  <a:lnTo>
                    <a:pt x="205" y="1139"/>
                  </a:lnTo>
                  <a:lnTo>
                    <a:pt x="146" y="1237"/>
                  </a:lnTo>
                  <a:lnTo>
                    <a:pt x="250" y="1104"/>
                  </a:lnTo>
                  <a:lnTo>
                    <a:pt x="418" y="888"/>
                  </a:lnTo>
                  <a:lnTo>
                    <a:pt x="494" y="774"/>
                  </a:lnTo>
                  <a:lnTo>
                    <a:pt x="650" y="589"/>
                  </a:lnTo>
                  <a:lnTo>
                    <a:pt x="823" y="407"/>
                  </a:lnTo>
                  <a:lnTo>
                    <a:pt x="1020" y="249"/>
                  </a:lnTo>
                  <a:lnTo>
                    <a:pt x="1144" y="162"/>
                  </a:lnTo>
                  <a:lnTo>
                    <a:pt x="1237" y="82"/>
                  </a:lnTo>
                  <a:lnTo>
                    <a:pt x="1591" y="0"/>
                  </a:lnTo>
                  <a:lnTo>
                    <a:pt x="1230" y="101"/>
                  </a:lnTo>
                  <a:lnTo>
                    <a:pt x="1121" y="192"/>
                  </a:lnTo>
                  <a:lnTo>
                    <a:pt x="878" y="390"/>
                  </a:lnTo>
                  <a:lnTo>
                    <a:pt x="749" y="525"/>
                  </a:lnTo>
                  <a:lnTo>
                    <a:pt x="600" y="696"/>
                  </a:lnTo>
                  <a:lnTo>
                    <a:pt x="420" y="943"/>
                  </a:lnTo>
                  <a:lnTo>
                    <a:pt x="245" y="1160"/>
                  </a:lnTo>
                  <a:lnTo>
                    <a:pt x="180" y="1232"/>
                  </a:lnTo>
                  <a:lnTo>
                    <a:pt x="98" y="1304"/>
                  </a:lnTo>
                  <a:lnTo>
                    <a:pt x="55" y="1333"/>
                  </a:lnTo>
                  <a:lnTo>
                    <a:pt x="0" y="1344"/>
                  </a:lnTo>
                  <a:lnTo>
                    <a:pt x="58" y="1317"/>
                  </a:lnTo>
                  <a:lnTo>
                    <a:pt x="83" y="1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79" name="任意多边形 322658"/>
            <p:cNvSpPr>
              <a:spLocks noChangeArrowheads="1"/>
            </p:cNvSpPr>
            <p:nvPr/>
          </p:nvSpPr>
          <p:spPr bwMode="auto">
            <a:xfrm>
              <a:off x="4857" y="950"/>
              <a:ext cx="248" cy="284"/>
            </a:xfrm>
            <a:custGeom>
              <a:avLst/>
              <a:gdLst>
                <a:gd name="T0" fmla="*/ 458 w 496"/>
                <a:gd name="T1" fmla="*/ 55 h 568"/>
                <a:gd name="T2" fmla="*/ 376 w 496"/>
                <a:gd name="T3" fmla="*/ 141 h 568"/>
                <a:gd name="T4" fmla="*/ 403 w 496"/>
                <a:gd name="T5" fmla="*/ 129 h 568"/>
                <a:gd name="T6" fmla="*/ 371 w 496"/>
                <a:gd name="T7" fmla="*/ 165 h 568"/>
                <a:gd name="T8" fmla="*/ 403 w 496"/>
                <a:gd name="T9" fmla="*/ 158 h 568"/>
                <a:gd name="T10" fmla="*/ 304 w 496"/>
                <a:gd name="T11" fmla="*/ 240 h 568"/>
                <a:gd name="T12" fmla="*/ 0 w 496"/>
                <a:gd name="T13" fmla="*/ 568 h 568"/>
                <a:gd name="T14" fmla="*/ 91 w 496"/>
                <a:gd name="T15" fmla="*/ 443 h 568"/>
                <a:gd name="T16" fmla="*/ 209 w 496"/>
                <a:gd name="T17" fmla="*/ 285 h 568"/>
                <a:gd name="T18" fmla="*/ 359 w 496"/>
                <a:gd name="T19" fmla="*/ 108 h 568"/>
                <a:gd name="T20" fmla="*/ 222 w 496"/>
                <a:gd name="T21" fmla="*/ 287 h 568"/>
                <a:gd name="T22" fmla="*/ 319 w 496"/>
                <a:gd name="T23" fmla="*/ 188 h 568"/>
                <a:gd name="T24" fmla="*/ 424 w 496"/>
                <a:gd name="T25" fmla="*/ 74 h 568"/>
                <a:gd name="T26" fmla="*/ 496 w 496"/>
                <a:gd name="T27" fmla="*/ 0 h 568"/>
                <a:gd name="T28" fmla="*/ 458 w 496"/>
                <a:gd name="T29" fmla="*/ 55 h 5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6"/>
                <a:gd name="T46" fmla="*/ 0 h 568"/>
                <a:gd name="T47" fmla="*/ 496 w 496"/>
                <a:gd name="T48" fmla="*/ 568 h 5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6" h="568">
                  <a:moveTo>
                    <a:pt x="458" y="55"/>
                  </a:moveTo>
                  <a:lnTo>
                    <a:pt x="376" y="141"/>
                  </a:lnTo>
                  <a:lnTo>
                    <a:pt x="403" y="129"/>
                  </a:lnTo>
                  <a:lnTo>
                    <a:pt x="371" y="165"/>
                  </a:lnTo>
                  <a:lnTo>
                    <a:pt x="403" y="158"/>
                  </a:lnTo>
                  <a:lnTo>
                    <a:pt x="304" y="240"/>
                  </a:lnTo>
                  <a:lnTo>
                    <a:pt x="0" y="568"/>
                  </a:lnTo>
                  <a:lnTo>
                    <a:pt x="91" y="443"/>
                  </a:lnTo>
                  <a:lnTo>
                    <a:pt x="209" y="285"/>
                  </a:lnTo>
                  <a:lnTo>
                    <a:pt x="359" y="108"/>
                  </a:lnTo>
                  <a:lnTo>
                    <a:pt x="222" y="287"/>
                  </a:lnTo>
                  <a:lnTo>
                    <a:pt x="319" y="188"/>
                  </a:lnTo>
                  <a:lnTo>
                    <a:pt x="424" y="74"/>
                  </a:lnTo>
                  <a:lnTo>
                    <a:pt x="496" y="0"/>
                  </a:lnTo>
                  <a:lnTo>
                    <a:pt x="458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0" name="任意多边形 322659"/>
            <p:cNvSpPr>
              <a:spLocks noChangeArrowheads="1"/>
            </p:cNvSpPr>
            <p:nvPr/>
          </p:nvSpPr>
          <p:spPr bwMode="auto">
            <a:xfrm>
              <a:off x="5370" y="747"/>
              <a:ext cx="304" cy="1149"/>
            </a:xfrm>
            <a:custGeom>
              <a:avLst/>
              <a:gdLst>
                <a:gd name="T0" fmla="*/ 609 w 609"/>
                <a:gd name="T1" fmla="*/ 17 h 2298"/>
                <a:gd name="T2" fmla="*/ 434 w 609"/>
                <a:gd name="T3" fmla="*/ 207 h 2298"/>
                <a:gd name="T4" fmla="*/ 337 w 609"/>
                <a:gd name="T5" fmla="*/ 418 h 2298"/>
                <a:gd name="T6" fmla="*/ 278 w 609"/>
                <a:gd name="T7" fmla="*/ 595 h 2298"/>
                <a:gd name="T8" fmla="*/ 261 w 609"/>
                <a:gd name="T9" fmla="*/ 743 h 2298"/>
                <a:gd name="T10" fmla="*/ 269 w 609"/>
                <a:gd name="T11" fmla="*/ 821 h 2298"/>
                <a:gd name="T12" fmla="*/ 299 w 609"/>
                <a:gd name="T13" fmla="*/ 886 h 2298"/>
                <a:gd name="T14" fmla="*/ 210 w 609"/>
                <a:gd name="T15" fmla="*/ 1040 h 2298"/>
                <a:gd name="T16" fmla="*/ 145 w 609"/>
                <a:gd name="T17" fmla="*/ 1230 h 2298"/>
                <a:gd name="T18" fmla="*/ 50 w 609"/>
                <a:gd name="T19" fmla="*/ 1523 h 2298"/>
                <a:gd name="T20" fmla="*/ 18 w 609"/>
                <a:gd name="T21" fmla="*/ 1724 h 2298"/>
                <a:gd name="T22" fmla="*/ 29 w 609"/>
                <a:gd name="T23" fmla="*/ 1954 h 2298"/>
                <a:gd name="T24" fmla="*/ 94 w 609"/>
                <a:gd name="T25" fmla="*/ 2251 h 2298"/>
                <a:gd name="T26" fmla="*/ 111 w 609"/>
                <a:gd name="T27" fmla="*/ 2298 h 2298"/>
                <a:gd name="T28" fmla="*/ 78 w 609"/>
                <a:gd name="T29" fmla="*/ 2249 h 2298"/>
                <a:gd name="T30" fmla="*/ 6 w 609"/>
                <a:gd name="T31" fmla="*/ 1916 h 2298"/>
                <a:gd name="T32" fmla="*/ 0 w 609"/>
                <a:gd name="T33" fmla="*/ 1730 h 2298"/>
                <a:gd name="T34" fmla="*/ 27 w 609"/>
                <a:gd name="T35" fmla="*/ 1542 h 2298"/>
                <a:gd name="T36" fmla="*/ 130 w 609"/>
                <a:gd name="T37" fmla="*/ 1222 h 2298"/>
                <a:gd name="T38" fmla="*/ 208 w 609"/>
                <a:gd name="T39" fmla="*/ 1013 h 2298"/>
                <a:gd name="T40" fmla="*/ 282 w 609"/>
                <a:gd name="T41" fmla="*/ 882 h 2298"/>
                <a:gd name="T42" fmla="*/ 160 w 609"/>
                <a:gd name="T43" fmla="*/ 829 h 2298"/>
                <a:gd name="T44" fmla="*/ 251 w 609"/>
                <a:gd name="T45" fmla="*/ 848 h 2298"/>
                <a:gd name="T46" fmla="*/ 242 w 609"/>
                <a:gd name="T47" fmla="*/ 742 h 2298"/>
                <a:gd name="T48" fmla="*/ 259 w 609"/>
                <a:gd name="T49" fmla="*/ 580 h 2298"/>
                <a:gd name="T50" fmla="*/ 350 w 609"/>
                <a:gd name="T51" fmla="*/ 352 h 2298"/>
                <a:gd name="T52" fmla="*/ 419 w 609"/>
                <a:gd name="T53" fmla="*/ 202 h 2298"/>
                <a:gd name="T54" fmla="*/ 594 w 609"/>
                <a:gd name="T55" fmla="*/ 0 h 2298"/>
                <a:gd name="T56" fmla="*/ 609 w 609"/>
                <a:gd name="T57" fmla="*/ 17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09"/>
                <a:gd name="T88" fmla="*/ 0 h 2298"/>
                <a:gd name="T89" fmla="*/ 609 w 60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09" h="2298">
                  <a:moveTo>
                    <a:pt x="609" y="17"/>
                  </a:moveTo>
                  <a:lnTo>
                    <a:pt x="434" y="207"/>
                  </a:lnTo>
                  <a:lnTo>
                    <a:pt x="337" y="418"/>
                  </a:lnTo>
                  <a:lnTo>
                    <a:pt x="278" y="595"/>
                  </a:lnTo>
                  <a:lnTo>
                    <a:pt x="261" y="743"/>
                  </a:lnTo>
                  <a:lnTo>
                    <a:pt x="269" y="821"/>
                  </a:lnTo>
                  <a:lnTo>
                    <a:pt x="299" y="886"/>
                  </a:lnTo>
                  <a:lnTo>
                    <a:pt x="210" y="1040"/>
                  </a:lnTo>
                  <a:lnTo>
                    <a:pt x="145" y="1230"/>
                  </a:lnTo>
                  <a:lnTo>
                    <a:pt x="50" y="1523"/>
                  </a:lnTo>
                  <a:lnTo>
                    <a:pt x="18" y="1724"/>
                  </a:lnTo>
                  <a:lnTo>
                    <a:pt x="29" y="1954"/>
                  </a:lnTo>
                  <a:lnTo>
                    <a:pt x="94" y="2251"/>
                  </a:lnTo>
                  <a:lnTo>
                    <a:pt x="111" y="2298"/>
                  </a:lnTo>
                  <a:lnTo>
                    <a:pt x="78" y="2249"/>
                  </a:lnTo>
                  <a:lnTo>
                    <a:pt x="6" y="1916"/>
                  </a:lnTo>
                  <a:lnTo>
                    <a:pt x="0" y="1730"/>
                  </a:lnTo>
                  <a:lnTo>
                    <a:pt x="27" y="1542"/>
                  </a:lnTo>
                  <a:lnTo>
                    <a:pt x="130" y="1222"/>
                  </a:lnTo>
                  <a:lnTo>
                    <a:pt x="208" y="1013"/>
                  </a:lnTo>
                  <a:lnTo>
                    <a:pt x="282" y="882"/>
                  </a:lnTo>
                  <a:lnTo>
                    <a:pt x="160" y="829"/>
                  </a:lnTo>
                  <a:lnTo>
                    <a:pt x="251" y="848"/>
                  </a:lnTo>
                  <a:lnTo>
                    <a:pt x="242" y="742"/>
                  </a:lnTo>
                  <a:lnTo>
                    <a:pt x="259" y="580"/>
                  </a:lnTo>
                  <a:lnTo>
                    <a:pt x="350" y="352"/>
                  </a:lnTo>
                  <a:lnTo>
                    <a:pt x="419" y="202"/>
                  </a:lnTo>
                  <a:lnTo>
                    <a:pt x="594" y="0"/>
                  </a:lnTo>
                  <a:lnTo>
                    <a:pt x="60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1" name="任意多边形 322660"/>
            <p:cNvSpPr>
              <a:spLocks noChangeArrowheads="1"/>
            </p:cNvSpPr>
            <p:nvPr/>
          </p:nvSpPr>
          <p:spPr bwMode="auto">
            <a:xfrm>
              <a:off x="4656" y="1948"/>
              <a:ext cx="440" cy="281"/>
            </a:xfrm>
            <a:custGeom>
              <a:avLst/>
              <a:gdLst>
                <a:gd name="T0" fmla="*/ 277 w 880"/>
                <a:gd name="T1" fmla="*/ 334 h 563"/>
                <a:gd name="T2" fmla="*/ 505 w 880"/>
                <a:gd name="T3" fmla="*/ 118 h 563"/>
                <a:gd name="T4" fmla="*/ 722 w 880"/>
                <a:gd name="T5" fmla="*/ 120 h 563"/>
                <a:gd name="T6" fmla="*/ 880 w 880"/>
                <a:gd name="T7" fmla="*/ 220 h 563"/>
                <a:gd name="T8" fmla="*/ 745 w 880"/>
                <a:gd name="T9" fmla="*/ 97 h 563"/>
                <a:gd name="T10" fmla="*/ 616 w 880"/>
                <a:gd name="T11" fmla="*/ 74 h 563"/>
                <a:gd name="T12" fmla="*/ 475 w 880"/>
                <a:gd name="T13" fmla="*/ 0 h 563"/>
                <a:gd name="T14" fmla="*/ 484 w 880"/>
                <a:gd name="T15" fmla="*/ 97 h 563"/>
                <a:gd name="T16" fmla="*/ 471 w 880"/>
                <a:gd name="T17" fmla="*/ 104 h 563"/>
                <a:gd name="T18" fmla="*/ 353 w 880"/>
                <a:gd name="T19" fmla="*/ 234 h 563"/>
                <a:gd name="T20" fmla="*/ 176 w 880"/>
                <a:gd name="T21" fmla="*/ 388 h 563"/>
                <a:gd name="T22" fmla="*/ 157 w 880"/>
                <a:gd name="T23" fmla="*/ 388 h 563"/>
                <a:gd name="T24" fmla="*/ 131 w 880"/>
                <a:gd name="T25" fmla="*/ 388 h 563"/>
                <a:gd name="T26" fmla="*/ 131 w 880"/>
                <a:gd name="T27" fmla="*/ 409 h 563"/>
                <a:gd name="T28" fmla="*/ 121 w 880"/>
                <a:gd name="T29" fmla="*/ 422 h 563"/>
                <a:gd name="T30" fmla="*/ 121 w 880"/>
                <a:gd name="T31" fmla="*/ 443 h 563"/>
                <a:gd name="T32" fmla="*/ 116 w 880"/>
                <a:gd name="T33" fmla="*/ 456 h 563"/>
                <a:gd name="T34" fmla="*/ 129 w 880"/>
                <a:gd name="T35" fmla="*/ 471 h 563"/>
                <a:gd name="T36" fmla="*/ 110 w 880"/>
                <a:gd name="T37" fmla="*/ 483 h 563"/>
                <a:gd name="T38" fmla="*/ 100 w 880"/>
                <a:gd name="T39" fmla="*/ 502 h 563"/>
                <a:gd name="T40" fmla="*/ 97 w 880"/>
                <a:gd name="T41" fmla="*/ 515 h 563"/>
                <a:gd name="T42" fmla="*/ 87 w 880"/>
                <a:gd name="T43" fmla="*/ 530 h 563"/>
                <a:gd name="T44" fmla="*/ 0 w 880"/>
                <a:gd name="T45" fmla="*/ 532 h 563"/>
                <a:gd name="T46" fmla="*/ 80 w 880"/>
                <a:gd name="T47" fmla="*/ 563 h 563"/>
                <a:gd name="T48" fmla="*/ 100 w 880"/>
                <a:gd name="T49" fmla="*/ 555 h 563"/>
                <a:gd name="T50" fmla="*/ 137 w 880"/>
                <a:gd name="T51" fmla="*/ 536 h 563"/>
                <a:gd name="T52" fmla="*/ 129 w 880"/>
                <a:gd name="T53" fmla="*/ 515 h 563"/>
                <a:gd name="T54" fmla="*/ 152 w 880"/>
                <a:gd name="T55" fmla="*/ 486 h 563"/>
                <a:gd name="T56" fmla="*/ 159 w 880"/>
                <a:gd name="T57" fmla="*/ 464 h 563"/>
                <a:gd name="T58" fmla="*/ 173 w 880"/>
                <a:gd name="T59" fmla="*/ 473 h 563"/>
                <a:gd name="T60" fmla="*/ 270 w 880"/>
                <a:gd name="T61" fmla="*/ 443 h 563"/>
                <a:gd name="T62" fmla="*/ 258 w 880"/>
                <a:gd name="T63" fmla="*/ 424 h 563"/>
                <a:gd name="T64" fmla="*/ 195 w 880"/>
                <a:gd name="T65" fmla="*/ 435 h 5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0"/>
                <a:gd name="T100" fmla="*/ 0 h 563"/>
                <a:gd name="T101" fmla="*/ 880 w 880"/>
                <a:gd name="T102" fmla="*/ 563 h 5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0" h="563">
                  <a:moveTo>
                    <a:pt x="195" y="435"/>
                  </a:moveTo>
                  <a:lnTo>
                    <a:pt x="277" y="334"/>
                  </a:lnTo>
                  <a:lnTo>
                    <a:pt x="407" y="217"/>
                  </a:lnTo>
                  <a:lnTo>
                    <a:pt x="505" y="118"/>
                  </a:lnTo>
                  <a:lnTo>
                    <a:pt x="608" y="118"/>
                  </a:lnTo>
                  <a:lnTo>
                    <a:pt x="722" y="120"/>
                  </a:lnTo>
                  <a:lnTo>
                    <a:pt x="773" y="158"/>
                  </a:lnTo>
                  <a:lnTo>
                    <a:pt x="880" y="220"/>
                  </a:lnTo>
                  <a:lnTo>
                    <a:pt x="804" y="163"/>
                  </a:lnTo>
                  <a:lnTo>
                    <a:pt x="745" y="97"/>
                  </a:lnTo>
                  <a:lnTo>
                    <a:pt x="867" y="93"/>
                  </a:lnTo>
                  <a:lnTo>
                    <a:pt x="616" y="74"/>
                  </a:lnTo>
                  <a:lnTo>
                    <a:pt x="517" y="44"/>
                  </a:lnTo>
                  <a:lnTo>
                    <a:pt x="475" y="0"/>
                  </a:lnTo>
                  <a:lnTo>
                    <a:pt x="502" y="64"/>
                  </a:lnTo>
                  <a:lnTo>
                    <a:pt x="484" y="97"/>
                  </a:lnTo>
                  <a:lnTo>
                    <a:pt x="469" y="70"/>
                  </a:lnTo>
                  <a:lnTo>
                    <a:pt x="471" y="104"/>
                  </a:lnTo>
                  <a:lnTo>
                    <a:pt x="435" y="158"/>
                  </a:lnTo>
                  <a:lnTo>
                    <a:pt x="353" y="234"/>
                  </a:lnTo>
                  <a:lnTo>
                    <a:pt x="222" y="340"/>
                  </a:lnTo>
                  <a:lnTo>
                    <a:pt x="176" y="388"/>
                  </a:lnTo>
                  <a:lnTo>
                    <a:pt x="197" y="340"/>
                  </a:lnTo>
                  <a:lnTo>
                    <a:pt x="157" y="388"/>
                  </a:lnTo>
                  <a:lnTo>
                    <a:pt x="175" y="340"/>
                  </a:lnTo>
                  <a:lnTo>
                    <a:pt x="131" y="388"/>
                  </a:lnTo>
                  <a:lnTo>
                    <a:pt x="99" y="403"/>
                  </a:lnTo>
                  <a:lnTo>
                    <a:pt x="131" y="409"/>
                  </a:lnTo>
                  <a:lnTo>
                    <a:pt x="99" y="418"/>
                  </a:lnTo>
                  <a:lnTo>
                    <a:pt x="121" y="422"/>
                  </a:lnTo>
                  <a:lnTo>
                    <a:pt x="95" y="429"/>
                  </a:lnTo>
                  <a:lnTo>
                    <a:pt x="121" y="443"/>
                  </a:lnTo>
                  <a:lnTo>
                    <a:pt x="100" y="443"/>
                  </a:lnTo>
                  <a:lnTo>
                    <a:pt x="116" y="456"/>
                  </a:lnTo>
                  <a:lnTo>
                    <a:pt x="78" y="456"/>
                  </a:lnTo>
                  <a:lnTo>
                    <a:pt x="129" y="471"/>
                  </a:lnTo>
                  <a:lnTo>
                    <a:pt x="85" y="473"/>
                  </a:lnTo>
                  <a:lnTo>
                    <a:pt x="110" y="483"/>
                  </a:lnTo>
                  <a:lnTo>
                    <a:pt x="78" y="488"/>
                  </a:lnTo>
                  <a:lnTo>
                    <a:pt x="100" y="502"/>
                  </a:lnTo>
                  <a:lnTo>
                    <a:pt x="74" y="507"/>
                  </a:lnTo>
                  <a:lnTo>
                    <a:pt x="97" y="515"/>
                  </a:lnTo>
                  <a:lnTo>
                    <a:pt x="64" y="524"/>
                  </a:lnTo>
                  <a:lnTo>
                    <a:pt x="87" y="530"/>
                  </a:lnTo>
                  <a:lnTo>
                    <a:pt x="38" y="540"/>
                  </a:lnTo>
                  <a:lnTo>
                    <a:pt x="0" y="532"/>
                  </a:lnTo>
                  <a:lnTo>
                    <a:pt x="32" y="549"/>
                  </a:lnTo>
                  <a:lnTo>
                    <a:pt x="80" y="563"/>
                  </a:lnTo>
                  <a:lnTo>
                    <a:pt x="66" y="547"/>
                  </a:lnTo>
                  <a:lnTo>
                    <a:pt x="100" y="555"/>
                  </a:lnTo>
                  <a:lnTo>
                    <a:pt x="89" y="542"/>
                  </a:lnTo>
                  <a:lnTo>
                    <a:pt x="137" y="536"/>
                  </a:lnTo>
                  <a:lnTo>
                    <a:pt x="104" y="530"/>
                  </a:lnTo>
                  <a:lnTo>
                    <a:pt x="129" y="515"/>
                  </a:lnTo>
                  <a:lnTo>
                    <a:pt x="108" y="517"/>
                  </a:lnTo>
                  <a:lnTo>
                    <a:pt x="152" y="486"/>
                  </a:lnTo>
                  <a:lnTo>
                    <a:pt x="131" y="486"/>
                  </a:lnTo>
                  <a:lnTo>
                    <a:pt x="159" y="464"/>
                  </a:lnTo>
                  <a:lnTo>
                    <a:pt x="194" y="454"/>
                  </a:lnTo>
                  <a:lnTo>
                    <a:pt x="173" y="473"/>
                  </a:lnTo>
                  <a:lnTo>
                    <a:pt x="215" y="458"/>
                  </a:lnTo>
                  <a:lnTo>
                    <a:pt x="270" y="443"/>
                  </a:lnTo>
                  <a:lnTo>
                    <a:pt x="230" y="441"/>
                  </a:lnTo>
                  <a:lnTo>
                    <a:pt x="258" y="424"/>
                  </a:lnTo>
                  <a:lnTo>
                    <a:pt x="235" y="426"/>
                  </a:lnTo>
                  <a:lnTo>
                    <a:pt x="195" y="4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2" name="任意多边形 322661"/>
            <p:cNvSpPr>
              <a:spLocks noChangeArrowheads="1"/>
            </p:cNvSpPr>
            <p:nvPr/>
          </p:nvSpPr>
          <p:spPr bwMode="auto">
            <a:xfrm>
              <a:off x="4629" y="1502"/>
              <a:ext cx="188" cy="654"/>
            </a:xfrm>
            <a:custGeom>
              <a:avLst/>
              <a:gdLst>
                <a:gd name="T0" fmla="*/ 64 w 376"/>
                <a:gd name="T1" fmla="*/ 1213 h 1308"/>
                <a:gd name="T2" fmla="*/ 163 w 376"/>
                <a:gd name="T3" fmla="*/ 896 h 1308"/>
                <a:gd name="T4" fmla="*/ 142 w 376"/>
                <a:gd name="T5" fmla="*/ 535 h 1308"/>
                <a:gd name="T6" fmla="*/ 114 w 376"/>
                <a:gd name="T7" fmla="*/ 327 h 1308"/>
                <a:gd name="T8" fmla="*/ 66 w 376"/>
                <a:gd name="T9" fmla="*/ 82 h 1308"/>
                <a:gd name="T10" fmla="*/ 96 w 376"/>
                <a:gd name="T11" fmla="*/ 118 h 1308"/>
                <a:gd name="T12" fmla="*/ 142 w 376"/>
                <a:gd name="T13" fmla="*/ 403 h 1308"/>
                <a:gd name="T14" fmla="*/ 165 w 376"/>
                <a:gd name="T15" fmla="*/ 544 h 1308"/>
                <a:gd name="T16" fmla="*/ 171 w 376"/>
                <a:gd name="T17" fmla="*/ 569 h 1308"/>
                <a:gd name="T18" fmla="*/ 171 w 376"/>
                <a:gd name="T19" fmla="*/ 607 h 1308"/>
                <a:gd name="T20" fmla="*/ 171 w 376"/>
                <a:gd name="T21" fmla="*/ 641 h 1308"/>
                <a:gd name="T22" fmla="*/ 178 w 376"/>
                <a:gd name="T23" fmla="*/ 673 h 1308"/>
                <a:gd name="T24" fmla="*/ 178 w 376"/>
                <a:gd name="T25" fmla="*/ 728 h 1308"/>
                <a:gd name="T26" fmla="*/ 182 w 376"/>
                <a:gd name="T27" fmla="*/ 763 h 1308"/>
                <a:gd name="T28" fmla="*/ 195 w 376"/>
                <a:gd name="T29" fmla="*/ 789 h 1308"/>
                <a:gd name="T30" fmla="*/ 203 w 376"/>
                <a:gd name="T31" fmla="*/ 804 h 1308"/>
                <a:gd name="T32" fmla="*/ 205 w 376"/>
                <a:gd name="T33" fmla="*/ 837 h 1308"/>
                <a:gd name="T34" fmla="*/ 214 w 376"/>
                <a:gd name="T35" fmla="*/ 863 h 1308"/>
                <a:gd name="T36" fmla="*/ 212 w 376"/>
                <a:gd name="T37" fmla="*/ 896 h 1308"/>
                <a:gd name="T38" fmla="*/ 207 w 376"/>
                <a:gd name="T39" fmla="*/ 928 h 1308"/>
                <a:gd name="T40" fmla="*/ 199 w 376"/>
                <a:gd name="T41" fmla="*/ 951 h 1308"/>
                <a:gd name="T42" fmla="*/ 203 w 376"/>
                <a:gd name="T43" fmla="*/ 993 h 1308"/>
                <a:gd name="T44" fmla="*/ 174 w 376"/>
                <a:gd name="T45" fmla="*/ 1033 h 1308"/>
                <a:gd name="T46" fmla="*/ 171 w 376"/>
                <a:gd name="T47" fmla="*/ 1059 h 1308"/>
                <a:gd name="T48" fmla="*/ 155 w 376"/>
                <a:gd name="T49" fmla="*/ 1090 h 1308"/>
                <a:gd name="T50" fmla="*/ 150 w 376"/>
                <a:gd name="T51" fmla="*/ 1114 h 1308"/>
                <a:gd name="T52" fmla="*/ 161 w 376"/>
                <a:gd name="T53" fmla="*/ 1139 h 1308"/>
                <a:gd name="T54" fmla="*/ 154 w 376"/>
                <a:gd name="T55" fmla="*/ 1166 h 1308"/>
                <a:gd name="T56" fmla="*/ 129 w 376"/>
                <a:gd name="T57" fmla="*/ 1188 h 1308"/>
                <a:gd name="T58" fmla="*/ 66 w 376"/>
                <a:gd name="T59" fmla="*/ 1261 h 1308"/>
                <a:gd name="T60" fmla="*/ 220 w 376"/>
                <a:gd name="T61" fmla="*/ 1131 h 1308"/>
                <a:gd name="T62" fmla="*/ 285 w 376"/>
                <a:gd name="T63" fmla="*/ 1057 h 1308"/>
                <a:gd name="T64" fmla="*/ 376 w 376"/>
                <a:gd name="T65" fmla="*/ 932 h 1308"/>
                <a:gd name="T66" fmla="*/ 296 w 376"/>
                <a:gd name="T67" fmla="*/ 1082 h 1308"/>
                <a:gd name="T68" fmla="*/ 222 w 376"/>
                <a:gd name="T69" fmla="*/ 1156 h 1308"/>
                <a:gd name="T70" fmla="*/ 138 w 376"/>
                <a:gd name="T71" fmla="*/ 1245 h 1308"/>
                <a:gd name="T72" fmla="*/ 39 w 376"/>
                <a:gd name="T73" fmla="*/ 1302 h 1308"/>
                <a:gd name="T74" fmla="*/ 22 w 376"/>
                <a:gd name="T75" fmla="*/ 1287 h 13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76"/>
                <a:gd name="T115" fmla="*/ 0 h 1308"/>
                <a:gd name="T116" fmla="*/ 376 w 376"/>
                <a:gd name="T117" fmla="*/ 1308 h 130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76" h="1308">
                  <a:moveTo>
                    <a:pt x="22" y="1287"/>
                  </a:moveTo>
                  <a:lnTo>
                    <a:pt x="64" y="1213"/>
                  </a:lnTo>
                  <a:lnTo>
                    <a:pt x="121" y="1078"/>
                  </a:lnTo>
                  <a:lnTo>
                    <a:pt x="163" y="896"/>
                  </a:lnTo>
                  <a:lnTo>
                    <a:pt x="155" y="643"/>
                  </a:lnTo>
                  <a:lnTo>
                    <a:pt x="142" y="535"/>
                  </a:lnTo>
                  <a:lnTo>
                    <a:pt x="119" y="436"/>
                  </a:lnTo>
                  <a:lnTo>
                    <a:pt x="114" y="327"/>
                  </a:lnTo>
                  <a:lnTo>
                    <a:pt x="91" y="228"/>
                  </a:lnTo>
                  <a:lnTo>
                    <a:pt x="66" y="82"/>
                  </a:lnTo>
                  <a:lnTo>
                    <a:pt x="49" y="0"/>
                  </a:lnTo>
                  <a:lnTo>
                    <a:pt x="96" y="118"/>
                  </a:lnTo>
                  <a:lnTo>
                    <a:pt x="133" y="286"/>
                  </a:lnTo>
                  <a:lnTo>
                    <a:pt x="142" y="403"/>
                  </a:lnTo>
                  <a:lnTo>
                    <a:pt x="178" y="470"/>
                  </a:lnTo>
                  <a:lnTo>
                    <a:pt x="165" y="544"/>
                  </a:lnTo>
                  <a:lnTo>
                    <a:pt x="207" y="512"/>
                  </a:lnTo>
                  <a:lnTo>
                    <a:pt x="171" y="569"/>
                  </a:lnTo>
                  <a:lnTo>
                    <a:pt x="224" y="548"/>
                  </a:lnTo>
                  <a:lnTo>
                    <a:pt x="171" y="607"/>
                  </a:lnTo>
                  <a:lnTo>
                    <a:pt x="243" y="574"/>
                  </a:lnTo>
                  <a:lnTo>
                    <a:pt x="171" y="641"/>
                  </a:lnTo>
                  <a:lnTo>
                    <a:pt x="249" y="605"/>
                  </a:lnTo>
                  <a:lnTo>
                    <a:pt x="178" y="673"/>
                  </a:lnTo>
                  <a:lnTo>
                    <a:pt x="268" y="633"/>
                  </a:lnTo>
                  <a:lnTo>
                    <a:pt x="178" y="728"/>
                  </a:lnTo>
                  <a:lnTo>
                    <a:pt x="292" y="668"/>
                  </a:lnTo>
                  <a:lnTo>
                    <a:pt x="182" y="763"/>
                  </a:lnTo>
                  <a:lnTo>
                    <a:pt x="309" y="736"/>
                  </a:lnTo>
                  <a:lnTo>
                    <a:pt x="195" y="789"/>
                  </a:lnTo>
                  <a:lnTo>
                    <a:pt x="325" y="780"/>
                  </a:lnTo>
                  <a:lnTo>
                    <a:pt x="203" y="804"/>
                  </a:lnTo>
                  <a:lnTo>
                    <a:pt x="334" y="814"/>
                  </a:lnTo>
                  <a:lnTo>
                    <a:pt x="205" y="837"/>
                  </a:lnTo>
                  <a:lnTo>
                    <a:pt x="342" y="861"/>
                  </a:lnTo>
                  <a:lnTo>
                    <a:pt x="214" y="863"/>
                  </a:lnTo>
                  <a:lnTo>
                    <a:pt x="351" y="892"/>
                  </a:lnTo>
                  <a:lnTo>
                    <a:pt x="212" y="896"/>
                  </a:lnTo>
                  <a:lnTo>
                    <a:pt x="351" y="920"/>
                  </a:lnTo>
                  <a:lnTo>
                    <a:pt x="207" y="928"/>
                  </a:lnTo>
                  <a:lnTo>
                    <a:pt x="330" y="951"/>
                  </a:lnTo>
                  <a:lnTo>
                    <a:pt x="199" y="951"/>
                  </a:lnTo>
                  <a:lnTo>
                    <a:pt x="325" y="993"/>
                  </a:lnTo>
                  <a:lnTo>
                    <a:pt x="203" y="993"/>
                  </a:lnTo>
                  <a:lnTo>
                    <a:pt x="302" y="1012"/>
                  </a:lnTo>
                  <a:lnTo>
                    <a:pt x="174" y="1033"/>
                  </a:lnTo>
                  <a:lnTo>
                    <a:pt x="249" y="1048"/>
                  </a:lnTo>
                  <a:lnTo>
                    <a:pt x="171" y="1059"/>
                  </a:lnTo>
                  <a:lnTo>
                    <a:pt x="237" y="1072"/>
                  </a:lnTo>
                  <a:lnTo>
                    <a:pt x="155" y="1090"/>
                  </a:lnTo>
                  <a:lnTo>
                    <a:pt x="216" y="1105"/>
                  </a:lnTo>
                  <a:lnTo>
                    <a:pt x="150" y="1114"/>
                  </a:lnTo>
                  <a:lnTo>
                    <a:pt x="116" y="1137"/>
                  </a:lnTo>
                  <a:lnTo>
                    <a:pt x="161" y="1139"/>
                  </a:lnTo>
                  <a:lnTo>
                    <a:pt x="123" y="1156"/>
                  </a:lnTo>
                  <a:lnTo>
                    <a:pt x="154" y="1166"/>
                  </a:lnTo>
                  <a:lnTo>
                    <a:pt x="104" y="1186"/>
                  </a:lnTo>
                  <a:lnTo>
                    <a:pt x="129" y="1188"/>
                  </a:lnTo>
                  <a:lnTo>
                    <a:pt x="89" y="1215"/>
                  </a:lnTo>
                  <a:lnTo>
                    <a:pt x="66" y="1261"/>
                  </a:lnTo>
                  <a:lnTo>
                    <a:pt x="150" y="1196"/>
                  </a:lnTo>
                  <a:lnTo>
                    <a:pt x="220" y="1131"/>
                  </a:lnTo>
                  <a:lnTo>
                    <a:pt x="249" y="1088"/>
                  </a:lnTo>
                  <a:lnTo>
                    <a:pt x="285" y="1057"/>
                  </a:lnTo>
                  <a:lnTo>
                    <a:pt x="327" y="1012"/>
                  </a:lnTo>
                  <a:lnTo>
                    <a:pt x="376" y="932"/>
                  </a:lnTo>
                  <a:lnTo>
                    <a:pt x="351" y="991"/>
                  </a:lnTo>
                  <a:lnTo>
                    <a:pt x="296" y="1082"/>
                  </a:lnTo>
                  <a:lnTo>
                    <a:pt x="254" y="1114"/>
                  </a:lnTo>
                  <a:lnTo>
                    <a:pt x="222" y="1156"/>
                  </a:lnTo>
                  <a:lnTo>
                    <a:pt x="93" y="1263"/>
                  </a:lnTo>
                  <a:lnTo>
                    <a:pt x="138" y="1245"/>
                  </a:lnTo>
                  <a:lnTo>
                    <a:pt x="83" y="1285"/>
                  </a:lnTo>
                  <a:lnTo>
                    <a:pt x="39" y="1302"/>
                  </a:lnTo>
                  <a:lnTo>
                    <a:pt x="0" y="1308"/>
                  </a:lnTo>
                  <a:lnTo>
                    <a:pt x="22" y="1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3" name="任意多边形 322662"/>
            <p:cNvSpPr>
              <a:spLocks noChangeArrowheads="1"/>
            </p:cNvSpPr>
            <p:nvPr/>
          </p:nvSpPr>
          <p:spPr bwMode="auto">
            <a:xfrm>
              <a:off x="4761" y="2163"/>
              <a:ext cx="408" cy="153"/>
            </a:xfrm>
            <a:custGeom>
              <a:avLst/>
              <a:gdLst>
                <a:gd name="T0" fmla="*/ 815 w 815"/>
                <a:gd name="T1" fmla="*/ 261 h 306"/>
                <a:gd name="T2" fmla="*/ 753 w 815"/>
                <a:gd name="T3" fmla="*/ 257 h 306"/>
                <a:gd name="T4" fmla="*/ 703 w 815"/>
                <a:gd name="T5" fmla="*/ 265 h 306"/>
                <a:gd name="T6" fmla="*/ 654 w 815"/>
                <a:gd name="T7" fmla="*/ 278 h 306"/>
                <a:gd name="T8" fmla="*/ 564 w 815"/>
                <a:gd name="T9" fmla="*/ 306 h 306"/>
                <a:gd name="T10" fmla="*/ 614 w 815"/>
                <a:gd name="T11" fmla="*/ 282 h 306"/>
                <a:gd name="T12" fmla="*/ 534 w 815"/>
                <a:gd name="T13" fmla="*/ 287 h 306"/>
                <a:gd name="T14" fmla="*/ 580 w 815"/>
                <a:gd name="T15" fmla="*/ 276 h 306"/>
                <a:gd name="T16" fmla="*/ 487 w 815"/>
                <a:gd name="T17" fmla="*/ 267 h 306"/>
                <a:gd name="T18" fmla="*/ 555 w 815"/>
                <a:gd name="T19" fmla="*/ 257 h 306"/>
                <a:gd name="T20" fmla="*/ 450 w 815"/>
                <a:gd name="T21" fmla="*/ 251 h 306"/>
                <a:gd name="T22" fmla="*/ 545 w 815"/>
                <a:gd name="T23" fmla="*/ 244 h 306"/>
                <a:gd name="T24" fmla="*/ 429 w 815"/>
                <a:gd name="T25" fmla="*/ 238 h 306"/>
                <a:gd name="T26" fmla="*/ 525 w 815"/>
                <a:gd name="T27" fmla="*/ 229 h 306"/>
                <a:gd name="T28" fmla="*/ 391 w 815"/>
                <a:gd name="T29" fmla="*/ 217 h 306"/>
                <a:gd name="T30" fmla="*/ 483 w 815"/>
                <a:gd name="T31" fmla="*/ 211 h 306"/>
                <a:gd name="T32" fmla="*/ 391 w 815"/>
                <a:gd name="T33" fmla="*/ 198 h 306"/>
                <a:gd name="T34" fmla="*/ 458 w 815"/>
                <a:gd name="T35" fmla="*/ 194 h 306"/>
                <a:gd name="T36" fmla="*/ 359 w 815"/>
                <a:gd name="T37" fmla="*/ 177 h 306"/>
                <a:gd name="T38" fmla="*/ 424 w 815"/>
                <a:gd name="T39" fmla="*/ 175 h 306"/>
                <a:gd name="T40" fmla="*/ 306 w 815"/>
                <a:gd name="T41" fmla="*/ 154 h 306"/>
                <a:gd name="T42" fmla="*/ 361 w 815"/>
                <a:gd name="T43" fmla="*/ 153 h 306"/>
                <a:gd name="T44" fmla="*/ 285 w 815"/>
                <a:gd name="T45" fmla="*/ 139 h 306"/>
                <a:gd name="T46" fmla="*/ 310 w 815"/>
                <a:gd name="T47" fmla="*/ 132 h 306"/>
                <a:gd name="T48" fmla="*/ 245 w 815"/>
                <a:gd name="T49" fmla="*/ 120 h 306"/>
                <a:gd name="T50" fmla="*/ 275 w 815"/>
                <a:gd name="T51" fmla="*/ 115 h 306"/>
                <a:gd name="T52" fmla="*/ 209 w 815"/>
                <a:gd name="T53" fmla="*/ 97 h 306"/>
                <a:gd name="T54" fmla="*/ 260 w 815"/>
                <a:gd name="T55" fmla="*/ 101 h 306"/>
                <a:gd name="T56" fmla="*/ 175 w 815"/>
                <a:gd name="T57" fmla="*/ 76 h 306"/>
                <a:gd name="T58" fmla="*/ 215 w 815"/>
                <a:gd name="T59" fmla="*/ 73 h 306"/>
                <a:gd name="T60" fmla="*/ 131 w 815"/>
                <a:gd name="T61" fmla="*/ 61 h 306"/>
                <a:gd name="T62" fmla="*/ 180 w 815"/>
                <a:gd name="T63" fmla="*/ 48 h 306"/>
                <a:gd name="T64" fmla="*/ 112 w 815"/>
                <a:gd name="T65" fmla="*/ 37 h 306"/>
                <a:gd name="T66" fmla="*/ 101 w 815"/>
                <a:gd name="T67" fmla="*/ 21 h 306"/>
                <a:gd name="T68" fmla="*/ 53 w 815"/>
                <a:gd name="T69" fmla="*/ 19 h 306"/>
                <a:gd name="T70" fmla="*/ 0 w 815"/>
                <a:gd name="T71" fmla="*/ 16 h 306"/>
                <a:gd name="T72" fmla="*/ 49 w 815"/>
                <a:gd name="T73" fmla="*/ 0 h 306"/>
                <a:gd name="T74" fmla="*/ 101 w 815"/>
                <a:gd name="T75" fmla="*/ 6 h 306"/>
                <a:gd name="T76" fmla="*/ 165 w 815"/>
                <a:gd name="T77" fmla="*/ 14 h 306"/>
                <a:gd name="T78" fmla="*/ 321 w 815"/>
                <a:gd name="T79" fmla="*/ 19 h 306"/>
                <a:gd name="T80" fmla="*/ 521 w 815"/>
                <a:gd name="T81" fmla="*/ 48 h 306"/>
                <a:gd name="T82" fmla="*/ 230 w 815"/>
                <a:gd name="T83" fmla="*/ 29 h 306"/>
                <a:gd name="T84" fmla="*/ 563 w 815"/>
                <a:gd name="T85" fmla="*/ 88 h 306"/>
                <a:gd name="T86" fmla="*/ 285 w 815"/>
                <a:gd name="T87" fmla="*/ 65 h 306"/>
                <a:gd name="T88" fmla="*/ 648 w 815"/>
                <a:gd name="T89" fmla="*/ 134 h 306"/>
                <a:gd name="T90" fmla="*/ 367 w 815"/>
                <a:gd name="T91" fmla="*/ 103 h 306"/>
                <a:gd name="T92" fmla="*/ 671 w 815"/>
                <a:gd name="T93" fmla="*/ 162 h 306"/>
                <a:gd name="T94" fmla="*/ 439 w 815"/>
                <a:gd name="T95" fmla="*/ 135 h 306"/>
                <a:gd name="T96" fmla="*/ 696 w 815"/>
                <a:gd name="T97" fmla="*/ 189 h 306"/>
                <a:gd name="T98" fmla="*/ 553 w 815"/>
                <a:gd name="T99" fmla="*/ 185 h 306"/>
                <a:gd name="T100" fmla="*/ 720 w 815"/>
                <a:gd name="T101" fmla="*/ 208 h 306"/>
                <a:gd name="T102" fmla="*/ 661 w 815"/>
                <a:gd name="T103" fmla="*/ 210 h 306"/>
                <a:gd name="T104" fmla="*/ 730 w 815"/>
                <a:gd name="T105" fmla="*/ 217 h 306"/>
                <a:gd name="T106" fmla="*/ 815 w 815"/>
                <a:gd name="T107" fmla="*/ 261 h 3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15"/>
                <a:gd name="T163" fmla="*/ 0 h 306"/>
                <a:gd name="T164" fmla="*/ 815 w 815"/>
                <a:gd name="T165" fmla="*/ 306 h 3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15" h="306">
                  <a:moveTo>
                    <a:pt x="815" y="261"/>
                  </a:moveTo>
                  <a:lnTo>
                    <a:pt x="753" y="257"/>
                  </a:lnTo>
                  <a:lnTo>
                    <a:pt x="703" y="265"/>
                  </a:lnTo>
                  <a:lnTo>
                    <a:pt x="654" y="278"/>
                  </a:lnTo>
                  <a:lnTo>
                    <a:pt x="564" y="306"/>
                  </a:lnTo>
                  <a:lnTo>
                    <a:pt x="614" y="282"/>
                  </a:lnTo>
                  <a:lnTo>
                    <a:pt x="534" y="287"/>
                  </a:lnTo>
                  <a:lnTo>
                    <a:pt x="580" y="276"/>
                  </a:lnTo>
                  <a:lnTo>
                    <a:pt x="487" y="267"/>
                  </a:lnTo>
                  <a:lnTo>
                    <a:pt x="555" y="257"/>
                  </a:lnTo>
                  <a:lnTo>
                    <a:pt x="450" y="251"/>
                  </a:lnTo>
                  <a:lnTo>
                    <a:pt x="545" y="244"/>
                  </a:lnTo>
                  <a:lnTo>
                    <a:pt x="429" y="238"/>
                  </a:lnTo>
                  <a:lnTo>
                    <a:pt x="525" y="229"/>
                  </a:lnTo>
                  <a:lnTo>
                    <a:pt x="391" y="217"/>
                  </a:lnTo>
                  <a:lnTo>
                    <a:pt x="483" y="211"/>
                  </a:lnTo>
                  <a:lnTo>
                    <a:pt x="391" y="198"/>
                  </a:lnTo>
                  <a:lnTo>
                    <a:pt x="458" y="194"/>
                  </a:lnTo>
                  <a:lnTo>
                    <a:pt x="359" y="177"/>
                  </a:lnTo>
                  <a:lnTo>
                    <a:pt x="424" y="175"/>
                  </a:lnTo>
                  <a:lnTo>
                    <a:pt x="306" y="154"/>
                  </a:lnTo>
                  <a:lnTo>
                    <a:pt x="361" y="153"/>
                  </a:lnTo>
                  <a:lnTo>
                    <a:pt x="285" y="139"/>
                  </a:lnTo>
                  <a:lnTo>
                    <a:pt x="310" y="132"/>
                  </a:lnTo>
                  <a:lnTo>
                    <a:pt x="245" y="120"/>
                  </a:lnTo>
                  <a:lnTo>
                    <a:pt x="275" y="115"/>
                  </a:lnTo>
                  <a:lnTo>
                    <a:pt x="209" y="97"/>
                  </a:lnTo>
                  <a:lnTo>
                    <a:pt x="260" y="101"/>
                  </a:lnTo>
                  <a:lnTo>
                    <a:pt x="175" y="76"/>
                  </a:lnTo>
                  <a:lnTo>
                    <a:pt x="215" y="73"/>
                  </a:lnTo>
                  <a:lnTo>
                    <a:pt x="131" y="61"/>
                  </a:lnTo>
                  <a:lnTo>
                    <a:pt x="180" y="48"/>
                  </a:lnTo>
                  <a:lnTo>
                    <a:pt x="112" y="37"/>
                  </a:lnTo>
                  <a:lnTo>
                    <a:pt x="101" y="21"/>
                  </a:lnTo>
                  <a:lnTo>
                    <a:pt x="53" y="19"/>
                  </a:lnTo>
                  <a:lnTo>
                    <a:pt x="0" y="16"/>
                  </a:lnTo>
                  <a:lnTo>
                    <a:pt x="49" y="0"/>
                  </a:lnTo>
                  <a:lnTo>
                    <a:pt x="101" y="6"/>
                  </a:lnTo>
                  <a:lnTo>
                    <a:pt x="165" y="14"/>
                  </a:lnTo>
                  <a:lnTo>
                    <a:pt x="321" y="19"/>
                  </a:lnTo>
                  <a:lnTo>
                    <a:pt x="521" y="48"/>
                  </a:lnTo>
                  <a:lnTo>
                    <a:pt x="230" y="29"/>
                  </a:lnTo>
                  <a:lnTo>
                    <a:pt x="563" y="88"/>
                  </a:lnTo>
                  <a:lnTo>
                    <a:pt x="285" y="65"/>
                  </a:lnTo>
                  <a:lnTo>
                    <a:pt x="648" y="134"/>
                  </a:lnTo>
                  <a:lnTo>
                    <a:pt x="367" y="103"/>
                  </a:lnTo>
                  <a:lnTo>
                    <a:pt x="671" y="162"/>
                  </a:lnTo>
                  <a:lnTo>
                    <a:pt x="439" y="135"/>
                  </a:lnTo>
                  <a:lnTo>
                    <a:pt x="696" y="189"/>
                  </a:lnTo>
                  <a:lnTo>
                    <a:pt x="553" y="185"/>
                  </a:lnTo>
                  <a:lnTo>
                    <a:pt x="720" y="208"/>
                  </a:lnTo>
                  <a:lnTo>
                    <a:pt x="661" y="210"/>
                  </a:lnTo>
                  <a:lnTo>
                    <a:pt x="730" y="217"/>
                  </a:lnTo>
                  <a:lnTo>
                    <a:pt x="815" y="2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4" name="任意多边形 322663"/>
            <p:cNvSpPr>
              <a:spLocks noChangeArrowheads="1"/>
            </p:cNvSpPr>
            <p:nvPr/>
          </p:nvSpPr>
          <p:spPr bwMode="auto">
            <a:xfrm>
              <a:off x="5220" y="1936"/>
              <a:ext cx="100" cy="426"/>
            </a:xfrm>
            <a:custGeom>
              <a:avLst/>
              <a:gdLst>
                <a:gd name="T0" fmla="*/ 181 w 200"/>
                <a:gd name="T1" fmla="*/ 854 h 854"/>
                <a:gd name="T2" fmla="*/ 145 w 200"/>
                <a:gd name="T3" fmla="*/ 599 h 854"/>
                <a:gd name="T4" fmla="*/ 118 w 200"/>
                <a:gd name="T5" fmla="*/ 363 h 854"/>
                <a:gd name="T6" fmla="*/ 131 w 200"/>
                <a:gd name="T7" fmla="*/ 175 h 854"/>
                <a:gd name="T8" fmla="*/ 169 w 200"/>
                <a:gd name="T9" fmla="*/ 69 h 854"/>
                <a:gd name="T10" fmla="*/ 200 w 200"/>
                <a:gd name="T11" fmla="*/ 0 h 854"/>
                <a:gd name="T12" fmla="*/ 129 w 200"/>
                <a:gd name="T13" fmla="*/ 131 h 854"/>
                <a:gd name="T14" fmla="*/ 65 w 200"/>
                <a:gd name="T15" fmla="*/ 76 h 854"/>
                <a:gd name="T16" fmla="*/ 122 w 200"/>
                <a:gd name="T17" fmla="*/ 148 h 854"/>
                <a:gd name="T18" fmla="*/ 74 w 200"/>
                <a:gd name="T19" fmla="*/ 128 h 854"/>
                <a:gd name="T20" fmla="*/ 114 w 200"/>
                <a:gd name="T21" fmla="*/ 167 h 854"/>
                <a:gd name="T22" fmla="*/ 112 w 200"/>
                <a:gd name="T23" fmla="*/ 217 h 854"/>
                <a:gd name="T24" fmla="*/ 74 w 200"/>
                <a:gd name="T25" fmla="*/ 160 h 854"/>
                <a:gd name="T26" fmla="*/ 101 w 200"/>
                <a:gd name="T27" fmla="*/ 242 h 854"/>
                <a:gd name="T28" fmla="*/ 21 w 200"/>
                <a:gd name="T29" fmla="*/ 150 h 854"/>
                <a:gd name="T30" fmla="*/ 88 w 200"/>
                <a:gd name="T31" fmla="*/ 257 h 854"/>
                <a:gd name="T32" fmla="*/ 97 w 200"/>
                <a:gd name="T33" fmla="*/ 306 h 854"/>
                <a:gd name="T34" fmla="*/ 27 w 200"/>
                <a:gd name="T35" fmla="*/ 224 h 854"/>
                <a:gd name="T36" fmla="*/ 91 w 200"/>
                <a:gd name="T37" fmla="*/ 339 h 854"/>
                <a:gd name="T38" fmla="*/ 0 w 200"/>
                <a:gd name="T39" fmla="*/ 261 h 854"/>
                <a:gd name="T40" fmla="*/ 84 w 200"/>
                <a:gd name="T41" fmla="*/ 384 h 854"/>
                <a:gd name="T42" fmla="*/ 27 w 200"/>
                <a:gd name="T43" fmla="*/ 327 h 854"/>
                <a:gd name="T44" fmla="*/ 80 w 200"/>
                <a:gd name="T45" fmla="*/ 413 h 854"/>
                <a:gd name="T46" fmla="*/ 17 w 200"/>
                <a:gd name="T47" fmla="*/ 356 h 854"/>
                <a:gd name="T48" fmla="*/ 78 w 200"/>
                <a:gd name="T49" fmla="*/ 443 h 854"/>
                <a:gd name="T50" fmla="*/ 89 w 200"/>
                <a:gd name="T51" fmla="*/ 492 h 854"/>
                <a:gd name="T52" fmla="*/ 15 w 200"/>
                <a:gd name="T53" fmla="*/ 386 h 854"/>
                <a:gd name="T54" fmla="*/ 95 w 200"/>
                <a:gd name="T55" fmla="*/ 551 h 854"/>
                <a:gd name="T56" fmla="*/ 6 w 200"/>
                <a:gd name="T57" fmla="*/ 449 h 854"/>
                <a:gd name="T58" fmla="*/ 95 w 200"/>
                <a:gd name="T59" fmla="*/ 599 h 854"/>
                <a:gd name="T60" fmla="*/ 25 w 200"/>
                <a:gd name="T61" fmla="*/ 523 h 854"/>
                <a:gd name="T62" fmla="*/ 91 w 200"/>
                <a:gd name="T63" fmla="*/ 643 h 854"/>
                <a:gd name="T64" fmla="*/ 34 w 200"/>
                <a:gd name="T65" fmla="*/ 569 h 854"/>
                <a:gd name="T66" fmla="*/ 95 w 200"/>
                <a:gd name="T67" fmla="*/ 732 h 854"/>
                <a:gd name="T68" fmla="*/ 91 w 200"/>
                <a:gd name="T69" fmla="*/ 662 h 854"/>
                <a:gd name="T70" fmla="*/ 116 w 200"/>
                <a:gd name="T71" fmla="*/ 783 h 854"/>
                <a:gd name="T72" fmla="*/ 118 w 200"/>
                <a:gd name="T73" fmla="*/ 711 h 854"/>
                <a:gd name="T74" fmla="*/ 133 w 200"/>
                <a:gd name="T75" fmla="*/ 795 h 854"/>
                <a:gd name="T76" fmla="*/ 137 w 200"/>
                <a:gd name="T77" fmla="*/ 751 h 854"/>
                <a:gd name="T78" fmla="*/ 166 w 200"/>
                <a:gd name="T79" fmla="*/ 825 h 854"/>
                <a:gd name="T80" fmla="*/ 114 w 200"/>
                <a:gd name="T81" fmla="*/ 833 h 854"/>
                <a:gd name="T82" fmla="*/ 181 w 200"/>
                <a:gd name="T83" fmla="*/ 854 h 8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0"/>
                <a:gd name="T127" fmla="*/ 0 h 854"/>
                <a:gd name="T128" fmla="*/ 200 w 200"/>
                <a:gd name="T129" fmla="*/ 854 h 8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0" h="854">
                  <a:moveTo>
                    <a:pt x="181" y="854"/>
                  </a:moveTo>
                  <a:lnTo>
                    <a:pt x="145" y="599"/>
                  </a:lnTo>
                  <a:lnTo>
                    <a:pt x="118" y="363"/>
                  </a:lnTo>
                  <a:lnTo>
                    <a:pt x="131" y="175"/>
                  </a:lnTo>
                  <a:lnTo>
                    <a:pt x="169" y="69"/>
                  </a:lnTo>
                  <a:lnTo>
                    <a:pt x="200" y="0"/>
                  </a:lnTo>
                  <a:lnTo>
                    <a:pt x="129" y="131"/>
                  </a:lnTo>
                  <a:lnTo>
                    <a:pt x="65" y="76"/>
                  </a:lnTo>
                  <a:lnTo>
                    <a:pt x="122" y="148"/>
                  </a:lnTo>
                  <a:lnTo>
                    <a:pt x="74" y="128"/>
                  </a:lnTo>
                  <a:lnTo>
                    <a:pt x="114" y="167"/>
                  </a:lnTo>
                  <a:lnTo>
                    <a:pt x="112" y="217"/>
                  </a:lnTo>
                  <a:lnTo>
                    <a:pt x="74" y="160"/>
                  </a:lnTo>
                  <a:lnTo>
                    <a:pt x="101" y="242"/>
                  </a:lnTo>
                  <a:lnTo>
                    <a:pt x="21" y="150"/>
                  </a:lnTo>
                  <a:lnTo>
                    <a:pt x="88" y="257"/>
                  </a:lnTo>
                  <a:lnTo>
                    <a:pt x="97" y="306"/>
                  </a:lnTo>
                  <a:lnTo>
                    <a:pt x="27" y="224"/>
                  </a:lnTo>
                  <a:lnTo>
                    <a:pt x="91" y="339"/>
                  </a:lnTo>
                  <a:lnTo>
                    <a:pt x="0" y="261"/>
                  </a:lnTo>
                  <a:lnTo>
                    <a:pt x="84" y="384"/>
                  </a:lnTo>
                  <a:lnTo>
                    <a:pt x="27" y="327"/>
                  </a:lnTo>
                  <a:lnTo>
                    <a:pt x="80" y="413"/>
                  </a:lnTo>
                  <a:lnTo>
                    <a:pt x="17" y="356"/>
                  </a:lnTo>
                  <a:lnTo>
                    <a:pt x="78" y="443"/>
                  </a:lnTo>
                  <a:lnTo>
                    <a:pt x="89" y="492"/>
                  </a:lnTo>
                  <a:lnTo>
                    <a:pt x="15" y="386"/>
                  </a:lnTo>
                  <a:lnTo>
                    <a:pt x="95" y="551"/>
                  </a:lnTo>
                  <a:lnTo>
                    <a:pt x="6" y="449"/>
                  </a:lnTo>
                  <a:lnTo>
                    <a:pt x="95" y="599"/>
                  </a:lnTo>
                  <a:lnTo>
                    <a:pt x="25" y="523"/>
                  </a:lnTo>
                  <a:lnTo>
                    <a:pt x="91" y="643"/>
                  </a:lnTo>
                  <a:lnTo>
                    <a:pt x="34" y="569"/>
                  </a:lnTo>
                  <a:lnTo>
                    <a:pt x="95" y="732"/>
                  </a:lnTo>
                  <a:lnTo>
                    <a:pt x="91" y="662"/>
                  </a:lnTo>
                  <a:lnTo>
                    <a:pt x="116" y="783"/>
                  </a:lnTo>
                  <a:lnTo>
                    <a:pt x="118" y="711"/>
                  </a:lnTo>
                  <a:lnTo>
                    <a:pt x="133" y="795"/>
                  </a:lnTo>
                  <a:lnTo>
                    <a:pt x="137" y="751"/>
                  </a:lnTo>
                  <a:lnTo>
                    <a:pt x="166" y="825"/>
                  </a:lnTo>
                  <a:lnTo>
                    <a:pt x="114" y="833"/>
                  </a:lnTo>
                  <a:lnTo>
                    <a:pt x="181" y="8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5" name="任意多边形 322664"/>
            <p:cNvSpPr>
              <a:spLocks noChangeArrowheads="1"/>
            </p:cNvSpPr>
            <p:nvPr/>
          </p:nvSpPr>
          <p:spPr bwMode="auto">
            <a:xfrm>
              <a:off x="5038" y="2027"/>
              <a:ext cx="260" cy="340"/>
            </a:xfrm>
            <a:custGeom>
              <a:avLst/>
              <a:gdLst>
                <a:gd name="T0" fmla="*/ 475 w 519"/>
                <a:gd name="T1" fmla="*/ 680 h 680"/>
                <a:gd name="T2" fmla="*/ 384 w 519"/>
                <a:gd name="T3" fmla="*/ 595 h 680"/>
                <a:gd name="T4" fmla="*/ 312 w 519"/>
                <a:gd name="T5" fmla="*/ 549 h 680"/>
                <a:gd name="T6" fmla="*/ 222 w 519"/>
                <a:gd name="T7" fmla="*/ 520 h 680"/>
                <a:gd name="T8" fmla="*/ 152 w 519"/>
                <a:gd name="T9" fmla="*/ 507 h 680"/>
                <a:gd name="T10" fmla="*/ 203 w 519"/>
                <a:gd name="T11" fmla="*/ 505 h 680"/>
                <a:gd name="T12" fmla="*/ 152 w 519"/>
                <a:gd name="T13" fmla="*/ 443 h 680"/>
                <a:gd name="T14" fmla="*/ 65 w 519"/>
                <a:gd name="T15" fmla="*/ 359 h 680"/>
                <a:gd name="T16" fmla="*/ 0 w 519"/>
                <a:gd name="T17" fmla="*/ 251 h 680"/>
                <a:gd name="T18" fmla="*/ 95 w 519"/>
                <a:gd name="T19" fmla="*/ 359 h 680"/>
                <a:gd name="T20" fmla="*/ 57 w 519"/>
                <a:gd name="T21" fmla="*/ 271 h 680"/>
                <a:gd name="T22" fmla="*/ 171 w 519"/>
                <a:gd name="T23" fmla="*/ 382 h 680"/>
                <a:gd name="T24" fmla="*/ 118 w 519"/>
                <a:gd name="T25" fmla="*/ 302 h 680"/>
                <a:gd name="T26" fmla="*/ 207 w 519"/>
                <a:gd name="T27" fmla="*/ 366 h 680"/>
                <a:gd name="T28" fmla="*/ 272 w 519"/>
                <a:gd name="T29" fmla="*/ 391 h 680"/>
                <a:gd name="T30" fmla="*/ 184 w 519"/>
                <a:gd name="T31" fmla="*/ 327 h 680"/>
                <a:gd name="T32" fmla="*/ 260 w 519"/>
                <a:gd name="T33" fmla="*/ 359 h 680"/>
                <a:gd name="T34" fmla="*/ 198 w 519"/>
                <a:gd name="T35" fmla="*/ 287 h 680"/>
                <a:gd name="T36" fmla="*/ 247 w 519"/>
                <a:gd name="T37" fmla="*/ 317 h 680"/>
                <a:gd name="T38" fmla="*/ 190 w 519"/>
                <a:gd name="T39" fmla="*/ 245 h 680"/>
                <a:gd name="T40" fmla="*/ 262 w 519"/>
                <a:gd name="T41" fmla="*/ 300 h 680"/>
                <a:gd name="T42" fmla="*/ 192 w 519"/>
                <a:gd name="T43" fmla="*/ 195 h 680"/>
                <a:gd name="T44" fmla="*/ 238 w 519"/>
                <a:gd name="T45" fmla="*/ 235 h 680"/>
                <a:gd name="T46" fmla="*/ 188 w 519"/>
                <a:gd name="T47" fmla="*/ 138 h 680"/>
                <a:gd name="T48" fmla="*/ 241 w 519"/>
                <a:gd name="T49" fmla="*/ 194 h 680"/>
                <a:gd name="T50" fmla="*/ 207 w 519"/>
                <a:gd name="T51" fmla="*/ 78 h 680"/>
                <a:gd name="T52" fmla="*/ 257 w 519"/>
                <a:gd name="T53" fmla="*/ 119 h 680"/>
                <a:gd name="T54" fmla="*/ 247 w 519"/>
                <a:gd name="T55" fmla="*/ 0 h 680"/>
                <a:gd name="T56" fmla="*/ 270 w 519"/>
                <a:gd name="T57" fmla="*/ 83 h 680"/>
                <a:gd name="T58" fmla="*/ 304 w 519"/>
                <a:gd name="T59" fmla="*/ 186 h 680"/>
                <a:gd name="T60" fmla="*/ 270 w 519"/>
                <a:gd name="T61" fmla="*/ 148 h 680"/>
                <a:gd name="T62" fmla="*/ 291 w 519"/>
                <a:gd name="T63" fmla="*/ 209 h 680"/>
                <a:gd name="T64" fmla="*/ 249 w 519"/>
                <a:gd name="T65" fmla="*/ 146 h 680"/>
                <a:gd name="T66" fmla="*/ 287 w 519"/>
                <a:gd name="T67" fmla="*/ 294 h 680"/>
                <a:gd name="T68" fmla="*/ 247 w 519"/>
                <a:gd name="T69" fmla="*/ 254 h 680"/>
                <a:gd name="T70" fmla="*/ 306 w 519"/>
                <a:gd name="T71" fmla="*/ 351 h 680"/>
                <a:gd name="T72" fmla="*/ 262 w 519"/>
                <a:gd name="T73" fmla="*/ 315 h 680"/>
                <a:gd name="T74" fmla="*/ 321 w 519"/>
                <a:gd name="T75" fmla="*/ 433 h 680"/>
                <a:gd name="T76" fmla="*/ 361 w 519"/>
                <a:gd name="T77" fmla="*/ 496 h 680"/>
                <a:gd name="T78" fmla="*/ 291 w 519"/>
                <a:gd name="T79" fmla="*/ 431 h 680"/>
                <a:gd name="T80" fmla="*/ 376 w 519"/>
                <a:gd name="T81" fmla="*/ 528 h 680"/>
                <a:gd name="T82" fmla="*/ 331 w 519"/>
                <a:gd name="T83" fmla="*/ 503 h 680"/>
                <a:gd name="T84" fmla="*/ 403 w 519"/>
                <a:gd name="T85" fmla="*/ 562 h 680"/>
                <a:gd name="T86" fmla="*/ 354 w 519"/>
                <a:gd name="T87" fmla="*/ 545 h 680"/>
                <a:gd name="T88" fmla="*/ 452 w 519"/>
                <a:gd name="T89" fmla="*/ 604 h 680"/>
                <a:gd name="T90" fmla="*/ 426 w 519"/>
                <a:gd name="T91" fmla="*/ 570 h 680"/>
                <a:gd name="T92" fmla="*/ 502 w 519"/>
                <a:gd name="T93" fmla="*/ 629 h 680"/>
                <a:gd name="T94" fmla="*/ 519 w 519"/>
                <a:gd name="T95" fmla="*/ 661 h 680"/>
                <a:gd name="T96" fmla="*/ 422 w 519"/>
                <a:gd name="T97" fmla="*/ 619 h 680"/>
                <a:gd name="T98" fmla="*/ 475 w 519"/>
                <a:gd name="T99" fmla="*/ 680 h 68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19"/>
                <a:gd name="T151" fmla="*/ 0 h 680"/>
                <a:gd name="T152" fmla="*/ 519 w 519"/>
                <a:gd name="T153" fmla="*/ 680 h 68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19" h="680">
                  <a:moveTo>
                    <a:pt x="475" y="680"/>
                  </a:moveTo>
                  <a:lnTo>
                    <a:pt x="384" y="595"/>
                  </a:lnTo>
                  <a:lnTo>
                    <a:pt x="312" y="549"/>
                  </a:lnTo>
                  <a:lnTo>
                    <a:pt x="222" y="520"/>
                  </a:lnTo>
                  <a:lnTo>
                    <a:pt x="152" y="507"/>
                  </a:lnTo>
                  <a:lnTo>
                    <a:pt x="203" y="505"/>
                  </a:lnTo>
                  <a:lnTo>
                    <a:pt x="152" y="443"/>
                  </a:lnTo>
                  <a:lnTo>
                    <a:pt x="65" y="359"/>
                  </a:lnTo>
                  <a:lnTo>
                    <a:pt x="0" y="251"/>
                  </a:lnTo>
                  <a:lnTo>
                    <a:pt x="95" y="359"/>
                  </a:lnTo>
                  <a:lnTo>
                    <a:pt x="57" y="271"/>
                  </a:lnTo>
                  <a:lnTo>
                    <a:pt x="171" y="382"/>
                  </a:lnTo>
                  <a:lnTo>
                    <a:pt x="118" y="302"/>
                  </a:lnTo>
                  <a:lnTo>
                    <a:pt x="207" y="366"/>
                  </a:lnTo>
                  <a:lnTo>
                    <a:pt x="272" y="391"/>
                  </a:lnTo>
                  <a:lnTo>
                    <a:pt x="184" y="327"/>
                  </a:lnTo>
                  <a:lnTo>
                    <a:pt x="260" y="359"/>
                  </a:lnTo>
                  <a:lnTo>
                    <a:pt x="198" y="287"/>
                  </a:lnTo>
                  <a:lnTo>
                    <a:pt x="247" y="317"/>
                  </a:lnTo>
                  <a:lnTo>
                    <a:pt x="190" y="245"/>
                  </a:lnTo>
                  <a:lnTo>
                    <a:pt x="262" y="300"/>
                  </a:lnTo>
                  <a:lnTo>
                    <a:pt x="192" y="195"/>
                  </a:lnTo>
                  <a:lnTo>
                    <a:pt x="238" y="235"/>
                  </a:lnTo>
                  <a:lnTo>
                    <a:pt x="188" y="138"/>
                  </a:lnTo>
                  <a:lnTo>
                    <a:pt x="241" y="194"/>
                  </a:lnTo>
                  <a:lnTo>
                    <a:pt x="207" y="78"/>
                  </a:lnTo>
                  <a:lnTo>
                    <a:pt x="257" y="119"/>
                  </a:lnTo>
                  <a:lnTo>
                    <a:pt x="247" y="0"/>
                  </a:lnTo>
                  <a:lnTo>
                    <a:pt x="270" y="83"/>
                  </a:lnTo>
                  <a:lnTo>
                    <a:pt x="304" y="186"/>
                  </a:lnTo>
                  <a:lnTo>
                    <a:pt x="270" y="148"/>
                  </a:lnTo>
                  <a:lnTo>
                    <a:pt x="291" y="209"/>
                  </a:lnTo>
                  <a:lnTo>
                    <a:pt x="249" y="146"/>
                  </a:lnTo>
                  <a:lnTo>
                    <a:pt x="287" y="294"/>
                  </a:lnTo>
                  <a:lnTo>
                    <a:pt x="247" y="254"/>
                  </a:lnTo>
                  <a:lnTo>
                    <a:pt x="306" y="351"/>
                  </a:lnTo>
                  <a:lnTo>
                    <a:pt x="262" y="315"/>
                  </a:lnTo>
                  <a:lnTo>
                    <a:pt x="321" y="433"/>
                  </a:lnTo>
                  <a:lnTo>
                    <a:pt x="361" y="496"/>
                  </a:lnTo>
                  <a:lnTo>
                    <a:pt x="291" y="431"/>
                  </a:lnTo>
                  <a:lnTo>
                    <a:pt x="376" y="528"/>
                  </a:lnTo>
                  <a:lnTo>
                    <a:pt x="331" y="503"/>
                  </a:lnTo>
                  <a:lnTo>
                    <a:pt x="403" y="562"/>
                  </a:lnTo>
                  <a:lnTo>
                    <a:pt x="354" y="545"/>
                  </a:lnTo>
                  <a:lnTo>
                    <a:pt x="452" y="604"/>
                  </a:lnTo>
                  <a:lnTo>
                    <a:pt x="426" y="570"/>
                  </a:lnTo>
                  <a:lnTo>
                    <a:pt x="502" y="629"/>
                  </a:lnTo>
                  <a:lnTo>
                    <a:pt x="519" y="661"/>
                  </a:lnTo>
                  <a:lnTo>
                    <a:pt x="422" y="619"/>
                  </a:lnTo>
                  <a:lnTo>
                    <a:pt x="475" y="6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6" name="任意多边形 322665"/>
            <p:cNvSpPr>
              <a:spLocks noChangeArrowheads="1"/>
            </p:cNvSpPr>
            <p:nvPr/>
          </p:nvSpPr>
          <p:spPr bwMode="auto">
            <a:xfrm>
              <a:off x="4237" y="2402"/>
              <a:ext cx="15" cy="20"/>
            </a:xfrm>
            <a:custGeom>
              <a:avLst/>
              <a:gdLst>
                <a:gd name="T0" fmla="*/ 31 w 31"/>
                <a:gd name="T1" fmla="*/ 40 h 40"/>
                <a:gd name="T2" fmla="*/ 31 w 31"/>
                <a:gd name="T3" fmla="*/ 21 h 40"/>
                <a:gd name="T4" fmla="*/ 19 w 31"/>
                <a:gd name="T5" fmla="*/ 2 h 40"/>
                <a:gd name="T6" fmla="*/ 4 w 31"/>
                <a:gd name="T7" fmla="*/ 0 h 40"/>
                <a:gd name="T8" fmla="*/ 0 w 31"/>
                <a:gd name="T9" fmla="*/ 16 h 40"/>
                <a:gd name="T10" fmla="*/ 8 w 31"/>
                <a:gd name="T11" fmla="*/ 29 h 40"/>
                <a:gd name="T12" fmla="*/ 21 w 31"/>
                <a:gd name="T13" fmla="*/ 37 h 40"/>
                <a:gd name="T14" fmla="*/ 31 w 31"/>
                <a:gd name="T15" fmla="*/ 4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"/>
                <a:gd name="T25" fmla="*/ 0 h 40"/>
                <a:gd name="T26" fmla="*/ 31 w 31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" h="40">
                  <a:moveTo>
                    <a:pt x="31" y="40"/>
                  </a:moveTo>
                  <a:lnTo>
                    <a:pt x="31" y="21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16"/>
                  </a:lnTo>
                  <a:lnTo>
                    <a:pt x="8" y="29"/>
                  </a:lnTo>
                  <a:lnTo>
                    <a:pt x="21" y="37"/>
                  </a:lnTo>
                  <a:lnTo>
                    <a:pt x="31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7" name="任意多边形 322666"/>
            <p:cNvSpPr>
              <a:spLocks noChangeArrowheads="1"/>
            </p:cNvSpPr>
            <p:nvPr/>
          </p:nvSpPr>
          <p:spPr bwMode="auto">
            <a:xfrm>
              <a:off x="4274" y="2403"/>
              <a:ext cx="17" cy="17"/>
            </a:xfrm>
            <a:custGeom>
              <a:avLst/>
              <a:gdLst>
                <a:gd name="T0" fmla="*/ 0 w 35"/>
                <a:gd name="T1" fmla="*/ 25 h 35"/>
                <a:gd name="T2" fmla="*/ 8 w 35"/>
                <a:gd name="T3" fmla="*/ 6 h 35"/>
                <a:gd name="T4" fmla="*/ 19 w 35"/>
                <a:gd name="T5" fmla="*/ 0 h 35"/>
                <a:gd name="T6" fmla="*/ 33 w 35"/>
                <a:gd name="T7" fmla="*/ 2 h 35"/>
                <a:gd name="T8" fmla="*/ 35 w 35"/>
                <a:gd name="T9" fmla="*/ 16 h 35"/>
                <a:gd name="T10" fmla="*/ 17 w 35"/>
                <a:gd name="T11" fmla="*/ 31 h 35"/>
                <a:gd name="T12" fmla="*/ 2 w 35"/>
                <a:gd name="T13" fmla="*/ 35 h 35"/>
                <a:gd name="T14" fmla="*/ 0 w 35"/>
                <a:gd name="T15" fmla="*/ 25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35"/>
                <a:gd name="T26" fmla="*/ 35 w 35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35">
                  <a:moveTo>
                    <a:pt x="0" y="25"/>
                  </a:moveTo>
                  <a:lnTo>
                    <a:pt x="8" y="6"/>
                  </a:lnTo>
                  <a:lnTo>
                    <a:pt x="19" y="0"/>
                  </a:lnTo>
                  <a:lnTo>
                    <a:pt x="33" y="2"/>
                  </a:lnTo>
                  <a:lnTo>
                    <a:pt x="35" y="16"/>
                  </a:lnTo>
                  <a:lnTo>
                    <a:pt x="17" y="31"/>
                  </a:lnTo>
                  <a:lnTo>
                    <a:pt x="2" y="3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8" name="任意多边形 322667"/>
            <p:cNvSpPr>
              <a:spLocks noChangeArrowheads="1"/>
            </p:cNvSpPr>
            <p:nvPr/>
          </p:nvSpPr>
          <p:spPr bwMode="auto">
            <a:xfrm>
              <a:off x="4230" y="2383"/>
              <a:ext cx="176" cy="90"/>
            </a:xfrm>
            <a:custGeom>
              <a:avLst/>
              <a:gdLst>
                <a:gd name="T0" fmla="*/ 76 w 354"/>
                <a:gd name="T1" fmla="*/ 75 h 179"/>
                <a:gd name="T2" fmla="*/ 72 w 354"/>
                <a:gd name="T3" fmla="*/ 80 h 179"/>
                <a:gd name="T4" fmla="*/ 78 w 354"/>
                <a:gd name="T5" fmla="*/ 113 h 179"/>
                <a:gd name="T6" fmla="*/ 116 w 354"/>
                <a:gd name="T7" fmla="*/ 126 h 179"/>
                <a:gd name="T8" fmla="*/ 124 w 354"/>
                <a:gd name="T9" fmla="*/ 126 h 179"/>
                <a:gd name="T10" fmla="*/ 131 w 354"/>
                <a:gd name="T11" fmla="*/ 126 h 179"/>
                <a:gd name="T12" fmla="*/ 141 w 354"/>
                <a:gd name="T13" fmla="*/ 120 h 179"/>
                <a:gd name="T14" fmla="*/ 152 w 354"/>
                <a:gd name="T15" fmla="*/ 116 h 179"/>
                <a:gd name="T16" fmla="*/ 167 w 354"/>
                <a:gd name="T17" fmla="*/ 116 h 179"/>
                <a:gd name="T18" fmla="*/ 175 w 354"/>
                <a:gd name="T19" fmla="*/ 105 h 179"/>
                <a:gd name="T20" fmla="*/ 183 w 354"/>
                <a:gd name="T21" fmla="*/ 92 h 179"/>
                <a:gd name="T22" fmla="*/ 175 w 354"/>
                <a:gd name="T23" fmla="*/ 40 h 179"/>
                <a:gd name="T24" fmla="*/ 198 w 354"/>
                <a:gd name="T25" fmla="*/ 88 h 179"/>
                <a:gd name="T26" fmla="*/ 188 w 354"/>
                <a:gd name="T27" fmla="*/ 33 h 179"/>
                <a:gd name="T28" fmla="*/ 200 w 354"/>
                <a:gd name="T29" fmla="*/ 37 h 179"/>
                <a:gd name="T30" fmla="*/ 221 w 354"/>
                <a:gd name="T31" fmla="*/ 78 h 179"/>
                <a:gd name="T32" fmla="*/ 232 w 354"/>
                <a:gd name="T33" fmla="*/ 90 h 179"/>
                <a:gd name="T34" fmla="*/ 226 w 354"/>
                <a:gd name="T35" fmla="*/ 44 h 179"/>
                <a:gd name="T36" fmla="*/ 236 w 354"/>
                <a:gd name="T37" fmla="*/ 56 h 179"/>
                <a:gd name="T38" fmla="*/ 249 w 354"/>
                <a:gd name="T39" fmla="*/ 63 h 179"/>
                <a:gd name="T40" fmla="*/ 260 w 354"/>
                <a:gd name="T41" fmla="*/ 63 h 179"/>
                <a:gd name="T42" fmla="*/ 279 w 354"/>
                <a:gd name="T43" fmla="*/ 113 h 179"/>
                <a:gd name="T44" fmla="*/ 268 w 354"/>
                <a:gd name="T45" fmla="*/ 114 h 179"/>
                <a:gd name="T46" fmla="*/ 268 w 354"/>
                <a:gd name="T47" fmla="*/ 130 h 179"/>
                <a:gd name="T48" fmla="*/ 279 w 354"/>
                <a:gd name="T49" fmla="*/ 143 h 179"/>
                <a:gd name="T50" fmla="*/ 354 w 354"/>
                <a:gd name="T51" fmla="*/ 179 h 179"/>
                <a:gd name="T52" fmla="*/ 249 w 354"/>
                <a:gd name="T53" fmla="*/ 164 h 179"/>
                <a:gd name="T54" fmla="*/ 188 w 354"/>
                <a:gd name="T55" fmla="*/ 141 h 179"/>
                <a:gd name="T56" fmla="*/ 110 w 354"/>
                <a:gd name="T57" fmla="*/ 147 h 179"/>
                <a:gd name="T58" fmla="*/ 34 w 354"/>
                <a:gd name="T59" fmla="*/ 120 h 179"/>
                <a:gd name="T60" fmla="*/ 11 w 354"/>
                <a:gd name="T61" fmla="*/ 94 h 179"/>
                <a:gd name="T62" fmla="*/ 4 w 354"/>
                <a:gd name="T63" fmla="*/ 40 h 179"/>
                <a:gd name="T64" fmla="*/ 32 w 354"/>
                <a:gd name="T65" fmla="*/ 14 h 179"/>
                <a:gd name="T66" fmla="*/ 72 w 354"/>
                <a:gd name="T67" fmla="*/ 0 h 179"/>
                <a:gd name="T68" fmla="*/ 36 w 354"/>
                <a:gd name="T69" fmla="*/ 21 h 179"/>
                <a:gd name="T70" fmla="*/ 27 w 354"/>
                <a:gd name="T71" fmla="*/ 27 h 179"/>
                <a:gd name="T72" fmla="*/ 8 w 354"/>
                <a:gd name="T73" fmla="*/ 52 h 179"/>
                <a:gd name="T74" fmla="*/ 19 w 354"/>
                <a:gd name="T75" fmla="*/ 90 h 179"/>
                <a:gd name="T76" fmla="*/ 44 w 354"/>
                <a:gd name="T77" fmla="*/ 73 h 179"/>
                <a:gd name="T78" fmla="*/ 49 w 354"/>
                <a:gd name="T79" fmla="*/ 113 h 179"/>
                <a:gd name="T80" fmla="*/ 65 w 354"/>
                <a:gd name="T81" fmla="*/ 92 h 179"/>
                <a:gd name="T82" fmla="*/ 78 w 354"/>
                <a:gd name="T83" fmla="*/ 38 h 1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4"/>
                <a:gd name="T127" fmla="*/ 0 h 179"/>
                <a:gd name="T128" fmla="*/ 354 w 354"/>
                <a:gd name="T129" fmla="*/ 179 h 17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4" h="179">
                  <a:moveTo>
                    <a:pt x="76" y="54"/>
                  </a:moveTo>
                  <a:lnTo>
                    <a:pt x="76" y="75"/>
                  </a:lnTo>
                  <a:lnTo>
                    <a:pt x="84" y="90"/>
                  </a:lnTo>
                  <a:lnTo>
                    <a:pt x="72" y="80"/>
                  </a:lnTo>
                  <a:lnTo>
                    <a:pt x="72" y="99"/>
                  </a:lnTo>
                  <a:lnTo>
                    <a:pt x="78" y="113"/>
                  </a:lnTo>
                  <a:lnTo>
                    <a:pt x="91" y="120"/>
                  </a:lnTo>
                  <a:lnTo>
                    <a:pt x="116" y="126"/>
                  </a:lnTo>
                  <a:lnTo>
                    <a:pt x="106" y="116"/>
                  </a:lnTo>
                  <a:lnTo>
                    <a:pt x="124" y="126"/>
                  </a:lnTo>
                  <a:lnTo>
                    <a:pt x="116" y="114"/>
                  </a:lnTo>
                  <a:lnTo>
                    <a:pt x="131" y="126"/>
                  </a:lnTo>
                  <a:lnTo>
                    <a:pt x="120" y="103"/>
                  </a:lnTo>
                  <a:lnTo>
                    <a:pt x="141" y="120"/>
                  </a:lnTo>
                  <a:lnTo>
                    <a:pt x="137" y="99"/>
                  </a:lnTo>
                  <a:lnTo>
                    <a:pt x="152" y="116"/>
                  </a:lnTo>
                  <a:lnTo>
                    <a:pt x="152" y="97"/>
                  </a:lnTo>
                  <a:lnTo>
                    <a:pt x="167" y="116"/>
                  </a:lnTo>
                  <a:lnTo>
                    <a:pt x="167" y="94"/>
                  </a:lnTo>
                  <a:lnTo>
                    <a:pt x="175" y="105"/>
                  </a:lnTo>
                  <a:lnTo>
                    <a:pt x="165" y="65"/>
                  </a:lnTo>
                  <a:lnTo>
                    <a:pt x="183" y="92"/>
                  </a:lnTo>
                  <a:lnTo>
                    <a:pt x="181" y="63"/>
                  </a:lnTo>
                  <a:lnTo>
                    <a:pt x="175" y="40"/>
                  </a:lnTo>
                  <a:lnTo>
                    <a:pt x="190" y="67"/>
                  </a:lnTo>
                  <a:lnTo>
                    <a:pt x="198" y="88"/>
                  </a:lnTo>
                  <a:lnTo>
                    <a:pt x="198" y="63"/>
                  </a:lnTo>
                  <a:lnTo>
                    <a:pt x="188" y="33"/>
                  </a:lnTo>
                  <a:lnTo>
                    <a:pt x="207" y="71"/>
                  </a:lnTo>
                  <a:lnTo>
                    <a:pt x="200" y="37"/>
                  </a:lnTo>
                  <a:lnTo>
                    <a:pt x="211" y="54"/>
                  </a:lnTo>
                  <a:lnTo>
                    <a:pt x="221" y="78"/>
                  </a:lnTo>
                  <a:lnTo>
                    <a:pt x="221" y="61"/>
                  </a:lnTo>
                  <a:lnTo>
                    <a:pt x="232" y="90"/>
                  </a:lnTo>
                  <a:lnTo>
                    <a:pt x="228" y="69"/>
                  </a:lnTo>
                  <a:lnTo>
                    <a:pt x="226" y="44"/>
                  </a:lnTo>
                  <a:lnTo>
                    <a:pt x="238" y="69"/>
                  </a:lnTo>
                  <a:lnTo>
                    <a:pt x="236" y="56"/>
                  </a:lnTo>
                  <a:lnTo>
                    <a:pt x="249" y="78"/>
                  </a:lnTo>
                  <a:lnTo>
                    <a:pt x="249" y="63"/>
                  </a:lnTo>
                  <a:lnTo>
                    <a:pt x="260" y="80"/>
                  </a:lnTo>
                  <a:lnTo>
                    <a:pt x="260" y="63"/>
                  </a:lnTo>
                  <a:lnTo>
                    <a:pt x="272" y="97"/>
                  </a:lnTo>
                  <a:lnTo>
                    <a:pt x="279" y="113"/>
                  </a:lnTo>
                  <a:lnTo>
                    <a:pt x="304" y="132"/>
                  </a:lnTo>
                  <a:lnTo>
                    <a:pt x="268" y="114"/>
                  </a:lnTo>
                  <a:lnTo>
                    <a:pt x="293" y="134"/>
                  </a:lnTo>
                  <a:lnTo>
                    <a:pt x="268" y="130"/>
                  </a:lnTo>
                  <a:lnTo>
                    <a:pt x="302" y="147"/>
                  </a:lnTo>
                  <a:lnTo>
                    <a:pt x="279" y="143"/>
                  </a:lnTo>
                  <a:lnTo>
                    <a:pt x="310" y="158"/>
                  </a:lnTo>
                  <a:lnTo>
                    <a:pt x="354" y="179"/>
                  </a:lnTo>
                  <a:lnTo>
                    <a:pt x="310" y="177"/>
                  </a:lnTo>
                  <a:lnTo>
                    <a:pt x="249" y="164"/>
                  </a:lnTo>
                  <a:lnTo>
                    <a:pt x="209" y="153"/>
                  </a:lnTo>
                  <a:lnTo>
                    <a:pt x="188" y="141"/>
                  </a:lnTo>
                  <a:lnTo>
                    <a:pt x="160" y="145"/>
                  </a:lnTo>
                  <a:lnTo>
                    <a:pt x="110" y="147"/>
                  </a:lnTo>
                  <a:lnTo>
                    <a:pt x="63" y="141"/>
                  </a:lnTo>
                  <a:lnTo>
                    <a:pt x="34" y="120"/>
                  </a:lnTo>
                  <a:lnTo>
                    <a:pt x="30" y="107"/>
                  </a:lnTo>
                  <a:lnTo>
                    <a:pt x="11" y="94"/>
                  </a:lnTo>
                  <a:lnTo>
                    <a:pt x="0" y="69"/>
                  </a:lnTo>
                  <a:lnTo>
                    <a:pt x="4" y="40"/>
                  </a:lnTo>
                  <a:lnTo>
                    <a:pt x="13" y="23"/>
                  </a:lnTo>
                  <a:lnTo>
                    <a:pt x="32" y="14"/>
                  </a:lnTo>
                  <a:lnTo>
                    <a:pt x="46" y="2"/>
                  </a:lnTo>
                  <a:lnTo>
                    <a:pt x="72" y="0"/>
                  </a:lnTo>
                  <a:lnTo>
                    <a:pt x="48" y="14"/>
                  </a:lnTo>
                  <a:lnTo>
                    <a:pt x="36" y="21"/>
                  </a:lnTo>
                  <a:lnTo>
                    <a:pt x="44" y="23"/>
                  </a:lnTo>
                  <a:lnTo>
                    <a:pt x="27" y="27"/>
                  </a:lnTo>
                  <a:lnTo>
                    <a:pt x="17" y="37"/>
                  </a:lnTo>
                  <a:lnTo>
                    <a:pt x="8" y="52"/>
                  </a:lnTo>
                  <a:lnTo>
                    <a:pt x="8" y="73"/>
                  </a:lnTo>
                  <a:lnTo>
                    <a:pt x="19" y="90"/>
                  </a:lnTo>
                  <a:lnTo>
                    <a:pt x="32" y="99"/>
                  </a:lnTo>
                  <a:lnTo>
                    <a:pt x="44" y="73"/>
                  </a:lnTo>
                  <a:lnTo>
                    <a:pt x="44" y="99"/>
                  </a:lnTo>
                  <a:lnTo>
                    <a:pt x="49" y="113"/>
                  </a:lnTo>
                  <a:lnTo>
                    <a:pt x="65" y="124"/>
                  </a:lnTo>
                  <a:lnTo>
                    <a:pt x="65" y="92"/>
                  </a:lnTo>
                  <a:lnTo>
                    <a:pt x="65" y="57"/>
                  </a:lnTo>
                  <a:lnTo>
                    <a:pt x="78" y="38"/>
                  </a:lnTo>
                  <a:lnTo>
                    <a:pt x="76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89" name="任意多边形 322668"/>
            <p:cNvSpPr>
              <a:spLocks noChangeArrowheads="1"/>
            </p:cNvSpPr>
            <p:nvPr/>
          </p:nvSpPr>
          <p:spPr bwMode="auto">
            <a:xfrm>
              <a:off x="4256" y="2391"/>
              <a:ext cx="47" cy="41"/>
            </a:xfrm>
            <a:custGeom>
              <a:avLst/>
              <a:gdLst>
                <a:gd name="T0" fmla="*/ 59 w 93"/>
                <a:gd name="T1" fmla="*/ 74 h 81"/>
                <a:gd name="T2" fmla="*/ 72 w 93"/>
                <a:gd name="T3" fmla="*/ 66 h 81"/>
                <a:gd name="T4" fmla="*/ 88 w 93"/>
                <a:gd name="T5" fmla="*/ 57 h 81"/>
                <a:gd name="T6" fmla="*/ 93 w 93"/>
                <a:gd name="T7" fmla="*/ 36 h 81"/>
                <a:gd name="T8" fmla="*/ 92 w 93"/>
                <a:gd name="T9" fmla="*/ 17 h 81"/>
                <a:gd name="T10" fmla="*/ 76 w 93"/>
                <a:gd name="T11" fmla="*/ 3 h 81"/>
                <a:gd name="T12" fmla="*/ 59 w 93"/>
                <a:gd name="T13" fmla="*/ 2 h 81"/>
                <a:gd name="T14" fmla="*/ 38 w 93"/>
                <a:gd name="T15" fmla="*/ 0 h 81"/>
                <a:gd name="T16" fmla="*/ 14 w 93"/>
                <a:gd name="T17" fmla="*/ 11 h 81"/>
                <a:gd name="T18" fmla="*/ 0 w 93"/>
                <a:gd name="T19" fmla="*/ 3 h 81"/>
                <a:gd name="T20" fmla="*/ 4 w 93"/>
                <a:gd name="T21" fmla="*/ 17 h 81"/>
                <a:gd name="T22" fmla="*/ 0 w 93"/>
                <a:gd name="T23" fmla="*/ 32 h 81"/>
                <a:gd name="T24" fmla="*/ 17 w 93"/>
                <a:gd name="T25" fmla="*/ 15 h 81"/>
                <a:gd name="T26" fmla="*/ 40 w 93"/>
                <a:gd name="T27" fmla="*/ 5 h 81"/>
                <a:gd name="T28" fmla="*/ 67 w 93"/>
                <a:gd name="T29" fmla="*/ 13 h 81"/>
                <a:gd name="T30" fmla="*/ 78 w 93"/>
                <a:gd name="T31" fmla="*/ 24 h 81"/>
                <a:gd name="T32" fmla="*/ 78 w 93"/>
                <a:gd name="T33" fmla="*/ 43 h 81"/>
                <a:gd name="T34" fmla="*/ 67 w 93"/>
                <a:gd name="T35" fmla="*/ 60 h 81"/>
                <a:gd name="T36" fmla="*/ 33 w 93"/>
                <a:gd name="T37" fmla="*/ 70 h 81"/>
                <a:gd name="T38" fmla="*/ 53 w 93"/>
                <a:gd name="T39" fmla="*/ 81 h 81"/>
                <a:gd name="T40" fmla="*/ 59 w 93"/>
                <a:gd name="T41" fmla="*/ 74 h 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3"/>
                <a:gd name="T64" fmla="*/ 0 h 81"/>
                <a:gd name="T65" fmla="*/ 93 w 93"/>
                <a:gd name="T66" fmla="*/ 81 h 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3" h="81">
                  <a:moveTo>
                    <a:pt x="59" y="74"/>
                  </a:moveTo>
                  <a:lnTo>
                    <a:pt x="72" y="66"/>
                  </a:lnTo>
                  <a:lnTo>
                    <a:pt x="88" y="57"/>
                  </a:lnTo>
                  <a:lnTo>
                    <a:pt x="93" y="36"/>
                  </a:lnTo>
                  <a:lnTo>
                    <a:pt x="92" y="17"/>
                  </a:lnTo>
                  <a:lnTo>
                    <a:pt x="76" y="3"/>
                  </a:lnTo>
                  <a:lnTo>
                    <a:pt x="59" y="2"/>
                  </a:lnTo>
                  <a:lnTo>
                    <a:pt x="38" y="0"/>
                  </a:lnTo>
                  <a:lnTo>
                    <a:pt x="14" y="11"/>
                  </a:lnTo>
                  <a:lnTo>
                    <a:pt x="0" y="3"/>
                  </a:lnTo>
                  <a:lnTo>
                    <a:pt x="4" y="17"/>
                  </a:lnTo>
                  <a:lnTo>
                    <a:pt x="0" y="32"/>
                  </a:lnTo>
                  <a:lnTo>
                    <a:pt x="17" y="15"/>
                  </a:lnTo>
                  <a:lnTo>
                    <a:pt x="40" y="5"/>
                  </a:lnTo>
                  <a:lnTo>
                    <a:pt x="67" y="13"/>
                  </a:lnTo>
                  <a:lnTo>
                    <a:pt x="78" y="24"/>
                  </a:lnTo>
                  <a:lnTo>
                    <a:pt x="78" y="43"/>
                  </a:lnTo>
                  <a:lnTo>
                    <a:pt x="67" y="60"/>
                  </a:lnTo>
                  <a:lnTo>
                    <a:pt x="33" y="70"/>
                  </a:lnTo>
                  <a:lnTo>
                    <a:pt x="53" y="81"/>
                  </a:lnTo>
                  <a:lnTo>
                    <a:pt x="59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0" name="任意多边形 322669"/>
            <p:cNvSpPr>
              <a:spLocks noChangeArrowheads="1"/>
            </p:cNvSpPr>
            <p:nvPr/>
          </p:nvSpPr>
          <p:spPr bwMode="auto">
            <a:xfrm>
              <a:off x="4236" y="2210"/>
              <a:ext cx="261" cy="176"/>
            </a:xfrm>
            <a:custGeom>
              <a:avLst/>
              <a:gdLst>
                <a:gd name="T0" fmla="*/ 90 w 521"/>
                <a:gd name="T1" fmla="*/ 331 h 352"/>
                <a:gd name="T2" fmla="*/ 130 w 521"/>
                <a:gd name="T3" fmla="*/ 333 h 352"/>
                <a:gd name="T4" fmla="*/ 149 w 521"/>
                <a:gd name="T5" fmla="*/ 343 h 352"/>
                <a:gd name="T6" fmla="*/ 209 w 521"/>
                <a:gd name="T7" fmla="*/ 345 h 352"/>
                <a:gd name="T8" fmla="*/ 265 w 521"/>
                <a:gd name="T9" fmla="*/ 345 h 352"/>
                <a:gd name="T10" fmla="*/ 299 w 521"/>
                <a:gd name="T11" fmla="*/ 339 h 352"/>
                <a:gd name="T12" fmla="*/ 289 w 521"/>
                <a:gd name="T13" fmla="*/ 272 h 352"/>
                <a:gd name="T14" fmla="*/ 344 w 521"/>
                <a:gd name="T15" fmla="*/ 166 h 352"/>
                <a:gd name="T16" fmla="*/ 449 w 521"/>
                <a:gd name="T17" fmla="*/ 31 h 352"/>
                <a:gd name="T18" fmla="*/ 521 w 521"/>
                <a:gd name="T19" fmla="*/ 8 h 352"/>
                <a:gd name="T20" fmla="*/ 451 w 521"/>
                <a:gd name="T21" fmla="*/ 12 h 352"/>
                <a:gd name="T22" fmla="*/ 403 w 521"/>
                <a:gd name="T23" fmla="*/ 46 h 352"/>
                <a:gd name="T24" fmla="*/ 401 w 521"/>
                <a:gd name="T25" fmla="*/ 20 h 352"/>
                <a:gd name="T26" fmla="*/ 360 w 521"/>
                <a:gd name="T27" fmla="*/ 75 h 352"/>
                <a:gd name="T28" fmla="*/ 344 w 521"/>
                <a:gd name="T29" fmla="*/ 113 h 352"/>
                <a:gd name="T30" fmla="*/ 331 w 521"/>
                <a:gd name="T31" fmla="*/ 166 h 352"/>
                <a:gd name="T32" fmla="*/ 316 w 521"/>
                <a:gd name="T33" fmla="*/ 162 h 352"/>
                <a:gd name="T34" fmla="*/ 297 w 521"/>
                <a:gd name="T35" fmla="*/ 225 h 352"/>
                <a:gd name="T36" fmla="*/ 272 w 521"/>
                <a:gd name="T37" fmla="*/ 166 h 352"/>
                <a:gd name="T38" fmla="*/ 255 w 521"/>
                <a:gd name="T39" fmla="*/ 153 h 352"/>
                <a:gd name="T40" fmla="*/ 247 w 521"/>
                <a:gd name="T41" fmla="*/ 211 h 352"/>
                <a:gd name="T42" fmla="*/ 261 w 521"/>
                <a:gd name="T43" fmla="*/ 263 h 352"/>
                <a:gd name="T44" fmla="*/ 236 w 521"/>
                <a:gd name="T45" fmla="*/ 238 h 352"/>
                <a:gd name="T46" fmla="*/ 200 w 521"/>
                <a:gd name="T47" fmla="*/ 200 h 352"/>
                <a:gd name="T48" fmla="*/ 240 w 521"/>
                <a:gd name="T49" fmla="*/ 280 h 352"/>
                <a:gd name="T50" fmla="*/ 204 w 521"/>
                <a:gd name="T51" fmla="*/ 267 h 352"/>
                <a:gd name="T52" fmla="*/ 160 w 521"/>
                <a:gd name="T53" fmla="*/ 234 h 352"/>
                <a:gd name="T54" fmla="*/ 179 w 521"/>
                <a:gd name="T55" fmla="*/ 278 h 352"/>
                <a:gd name="T56" fmla="*/ 116 w 521"/>
                <a:gd name="T57" fmla="*/ 198 h 352"/>
                <a:gd name="T58" fmla="*/ 128 w 521"/>
                <a:gd name="T59" fmla="*/ 251 h 352"/>
                <a:gd name="T60" fmla="*/ 107 w 521"/>
                <a:gd name="T61" fmla="*/ 232 h 352"/>
                <a:gd name="T62" fmla="*/ 116 w 521"/>
                <a:gd name="T63" fmla="*/ 259 h 352"/>
                <a:gd name="T64" fmla="*/ 86 w 521"/>
                <a:gd name="T65" fmla="*/ 227 h 352"/>
                <a:gd name="T66" fmla="*/ 105 w 521"/>
                <a:gd name="T67" fmla="*/ 270 h 352"/>
                <a:gd name="T68" fmla="*/ 76 w 521"/>
                <a:gd name="T69" fmla="*/ 246 h 352"/>
                <a:gd name="T70" fmla="*/ 54 w 521"/>
                <a:gd name="T71" fmla="*/ 229 h 352"/>
                <a:gd name="T72" fmla="*/ 44 w 521"/>
                <a:gd name="T73" fmla="*/ 221 h 352"/>
                <a:gd name="T74" fmla="*/ 21 w 521"/>
                <a:gd name="T75" fmla="*/ 194 h 352"/>
                <a:gd name="T76" fmla="*/ 33 w 521"/>
                <a:gd name="T77" fmla="*/ 246 h 352"/>
                <a:gd name="T78" fmla="*/ 2 w 521"/>
                <a:gd name="T79" fmla="*/ 177 h 352"/>
                <a:gd name="T80" fmla="*/ 12 w 521"/>
                <a:gd name="T81" fmla="*/ 238 h 352"/>
                <a:gd name="T82" fmla="*/ 19 w 521"/>
                <a:gd name="T83" fmla="*/ 270 h 352"/>
                <a:gd name="T84" fmla="*/ 10 w 521"/>
                <a:gd name="T85" fmla="*/ 280 h 352"/>
                <a:gd name="T86" fmla="*/ 38 w 521"/>
                <a:gd name="T87" fmla="*/ 320 h 352"/>
                <a:gd name="T88" fmla="*/ 46 w 521"/>
                <a:gd name="T89" fmla="*/ 352 h 3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1"/>
                <a:gd name="T136" fmla="*/ 0 h 352"/>
                <a:gd name="T137" fmla="*/ 521 w 521"/>
                <a:gd name="T138" fmla="*/ 352 h 3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1" h="352">
                  <a:moveTo>
                    <a:pt x="46" y="352"/>
                  </a:moveTo>
                  <a:lnTo>
                    <a:pt x="67" y="345"/>
                  </a:lnTo>
                  <a:lnTo>
                    <a:pt x="90" y="331"/>
                  </a:lnTo>
                  <a:lnTo>
                    <a:pt x="116" y="333"/>
                  </a:lnTo>
                  <a:lnTo>
                    <a:pt x="107" y="343"/>
                  </a:lnTo>
                  <a:lnTo>
                    <a:pt x="130" y="333"/>
                  </a:lnTo>
                  <a:lnTo>
                    <a:pt x="151" y="333"/>
                  </a:lnTo>
                  <a:lnTo>
                    <a:pt x="116" y="343"/>
                  </a:lnTo>
                  <a:lnTo>
                    <a:pt x="149" y="343"/>
                  </a:lnTo>
                  <a:lnTo>
                    <a:pt x="135" y="352"/>
                  </a:lnTo>
                  <a:lnTo>
                    <a:pt x="177" y="345"/>
                  </a:lnTo>
                  <a:lnTo>
                    <a:pt x="209" y="345"/>
                  </a:lnTo>
                  <a:lnTo>
                    <a:pt x="189" y="348"/>
                  </a:lnTo>
                  <a:lnTo>
                    <a:pt x="227" y="352"/>
                  </a:lnTo>
                  <a:lnTo>
                    <a:pt x="265" y="345"/>
                  </a:lnTo>
                  <a:lnTo>
                    <a:pt x="247" y="343"/>
                  </a:lnTo>
                  <a:lnTo>
                    <a:pt x="270" y="337"/>
                  </a:lnTo>
                  <a:lnTo>
                    <a:pt x="299" y="339"/>
                  </a:lnTo>
                  <a:lnTo>
                    <a:pt x="305" y="320"/>
                  </a:lnTo>
                  <a:lnTo>
                    <a:pt x="289" y="305"/>
                  </a:lnTo>
                  <a:lnTo>
                    <a:pt x="289" y="272"/>
                  </a:lnTo>
                  <a:lnTo>
                    <a:pt x="305" y="240"/>
                  </a:lnTo>
                  <a:lnTo>
                    <a:pt x="324" y="211"/>
                  </a:lnTo>
                  <a:lnTo>
                    <a:pt x="344" y="166"/>
                  </a:lnTo>
                  <a:lnTo>
                    <a:pt x="350" y="135"/>
                  </a:lnTo>
                  <a:lnTo>
                    <a:pt x="375" y="103"/>
                  </a:lnTo>
                  <a:lnTo>
                    <a:pt x="449" y="31"/>
                  </a:lnTo>
                  <a:lnTo>
                    <a:pt x="472" y="18"/>
                  </a:lnTo>
                  <a:lnTo>
                    <a:pt x="498" y="8"/>
                  </a:lnTo>
                  <a:lnTo>
                    <a:pt x="521" y="8"/>
                  </a:lnTo>
                  <a:lnTo>
                    <a:pt x="500" y="0"/>
                  </a:lnTo>
                  <a:lnTo>
                    <a:pt x="481" y="0"/>
                  </a:lnTo>
                  <a:lnTo>
                    <a:pt x="451" y="12"/>
                  </a:lnTo>
                  <a:lnTo>
                    <a:pt x="419" y="40"/>
                  </a:lnTo>
                  <a:lnTo>
                    <a:pt x="436" y="14"/>
                  </a:lnTo>
                  <a:lnTo>
                    <a:pt x="403" y="46"/>
                  </a:lnTo>
                  <a:lnTo>
                    <a:pt x="415" y="21"/>
                  </a:lnTo>
                  <a:lnTo>
                    <a:pt x="390" y="54"/>
                  </a:lnTo>
                  <a:lnTo>
                    <a:pt x="401" y="20"/>
                  </a:lnTo>
                  <a:lnTo>
                    <a:pt x="377" y="59"/>
                  </a:lnTo>
                  <a:lnTo>
                    <a:pt x="379" y="37"/>
                  </a:lnTo>
                  <a:lnTo>
                    <a:pt x="360" y="75"/>
                  </a:lnTo>
                  <a:lnTo>
                    <a:pt x="354" y="97"/>
                  </a:lnTo>
                  <a:lnTo>
                    <a:pt x="348" y="56"/>
                  </a:lnTo>
                  <a:lnTo>
                    <a:pt x="344" y="113"/>
                  </a:lnTo>
                  <a:lnTo>
                    <a:pt x="339" y="82"/>
                  </a:lnTo>
                  <a:lnTo>
                    <a:pt x="335" y="120"/>
                  </a:lnTo>
                  <a:lnTo>
                    <a:pt x="331" y="166"/>
                  </a:lnTo>
                  <a:lnTo>
                    <a:pt x="324" y="139"/>
                  </a:lnTo>
                  <a:lnTo>
                    <a:pt x="320" y="185"/>
                  </a:lnTo>
                  <a:lnTo>
                    <a:pt x="316" y="162"/>
                  </a:lnTo>
                  <a:lnTo>
                    <a:pt x="308" y="202"/>
                  </a:lnTo>
                  <a:lnTo>
                    <a:pt x="305" y="179"/>
                  </a:lnTo>
                  <a:lnTo>
                    <a:pt x="297" y="225"/>
                  </a:lnTo>
                  <a:lnTo>
                    <a:pt x="289" y="149"/>
                  </a:lnTo>
                  <a:lnTo>
                    <a:pt x="287" y="227"/>
                  </a:lnTo>
                  <a:lnTo>
                    <a:pt x="272" y="166"/>
                  </a:lnTo>
                  <a:lnTo>
                    <a:pt x="280" y="236"/>
                  </a:lnTo>
                  <a:lnTo>
                    <a:pt x="266" y="200"/>
                  </a:lnTo>
                  <a:lnTo>
                    <a:pt x="255" y="153"/>
                  </a:lnTo>
                  <a:lnTo>
                    <a:pt x="261" y="208"/>
                  </a:lnTo>
                  <a:lnTo>
                    <a:pt x="272" y="259"/>
                  </a:lnTo>
                  <a:lnTo>
                    <a:pt x="247" y="211"/>
                  </a:lnTo>
                  <a:lnTo>
                    <a:pt x="238" y="168"/>
                  </a:lnTo>
                  <a:lnTo>
                    <a:pt x="246" y="227"/>
                  </a:lnTo>
                  <a:lnTo>
                    <a:pt x="261" y="263"/>
                  </a:lnTo>
                  <a:lnTo>
                    <a:pt x="238" y="230"/>
                  </a:lnTo>
                  <a:lnTo>
                    <a:pt x="219" y="191"/>
                  </a:lnTo>
                  <a:lnTo>
                    <a:pt x="236" y="238"/>
                  </a:lnTo>
                  <a:lnTo>
                    <a:pt x="247" y="263"/>
                  </a:lnTo>
                  <a:lnTo>
                    <a:pt x="219" y="234"/>
                  </a:lnTo>
                  <a:lnTo>
                    <a:pt x="200" y="200"/>
                  </a:lnTo>
                  <a:lnTo>
                    <a:pt x="209" y="232"/>
                  </a:lnTo>
                  <a:lnTo>
                    <a:pt x="227" y="263"/>
                  </a:lnTo>
                  <a:lnTo>
                    <a:pt x="240" y="280"/>
                  </a:lnTo>
                  <a:lnTo>
                    <a:pt x="219" y="267"/>
                  </a:lnTo>
                  <a:lnTo>
                    <a:pt x="185" y="229"/>
                  </a:lnTo>
                  <a:lnTo>
                    <a:pt x="204" y="267"/>
                  </a:lnTo>
                  <a:lnTo>
                    <a:pt x="179" y="238"/>
                  </a:lnTo>
                  <a:lnTo>
                    <a:pt x="192" y="269"/>
                  </a:lnTo>
                  <a:lnTo>
                    <a:pt x="160" y="234"/>
                  </a:lnTo>
                  <a:lnTo>
                    <a:pt x="145" y="210"/>
                  </a:lnTo>
                  <a:lnTo>
                    <a:pt x="160" y="251"/>
                  </a:lnTo>
                  <a:lnTo>
                    <a:pt x="179" y="278"/>
                  </a:lnTo>
                  <a:lnTo>
                    <a:pt x="151" y="255"/>
                  </a:lnTo>
                  <a:lnTo>
                    <a:pt x="135" y="234"/>
                  </a:lnTo>
                  <a:lnTo>
                    <a:pt x="116" y="198"/>
                  </a:lnTo>
                  <a:lnTo>
                    <a:pt x="132" y="250"/>
                  </a:lnTo>
                  <a:lnTo>
                    <a:pt x="147" y="270"/>
                  </a:lnTo>
                  <a:lnTo>
                    <a:pt x="128" y="251"/>
                  </a:lnTo>
                  <a:lnTo>
                    <a:pt x="111" y="229"/>
                  </a:lnTo>
                  <a:lnTo>
                    <a:pt x="93" y="198"/>
                  </a:lnTo>
                  <a:lnTo>
                    <a:pt x="107" y="232"/>
                  </a:lnTo>
                  <a:lnTo>
                    <a:pt x="122" y="257"/>
                  </a:lnTo>
                  <a:lnTo>
                    <a:pt x="133" y="274"/>
                  </a:lnTo>
                  <a:lnTo>
                    <a:pt x="116" y="259"/>
                  </a:lnTo>
                  <a:lnTo>
                    <a:pt x="97" y="234"/>
                  </a:lnTo>
                  <a:lnTo>
                    <a:pt x="71" y="189"/>
                  </a:lnTo>
                  <a:lnTo>
                    <a:pt x="86" y="227"/>
                  </a:lnTo>
                  <a:lnTo>
                    <a:pt x="107" y="267"/>
                  </a:lnTo>
                  <a:lnTo>
                    <a:pt x="122" y="284"/>
                  </a:lnTo>
                  <a:lnTo>
                    <a:pt x="105" y="270"/>
                  </a:lnTo>
                  <a:lnTo>
                    <a:pt x="82" y="240"/>
                  </a:lnTo>
                  <a:lnTo>
                    <a:pt x="59" y="204"/>
                  </a:lnTo>
                  <a:lnTo>
                    <a:pt x="76" y="246"/>
                  </a:lnTo>
                  <a:lnTo>
                    <a:pt x="97" y="282"/>
                  </a:lnTo>
                  <a:lnTo>
                    <a:pt x="71" y="253"/>
                  </a:lnTo>
                  <a:lnTo>
                    <a:pt x="54" y="229"/>
                  </a:lnTo>
                  <a:lnTo>
                    <a:pt x="48" y="206"/>
                  </a:lnTo>
                  <a:lnTo>
                    <a:pt x="38" y="185"/>
                  </a:lnTo>
                  <a:lnTo>
                    <a:pt x="44" y="221"/>
                  </a:lnTo>
                  <a:lnTo>
                    <a:pt x="63" y="259"/>
                  </a:lnTo>
                  <a:lnTo>
                    <a:pt x="42" y="232"/>
                  </a:lnTo>
                  <a:lnTo>
                    <a:pt x="21" y="194"/>
                  </a:lnTo>
                  <a:lnTo>
                    <a:pt x="38" y="238"/>
                  </a:lnTo>
                  <a:lnTo>
                    <a:pt x="25" y="221"/>
                  </a:lnTo>
                  <a:lnTo>
                    <a:pt x="33" y="246"/>
                  </a:lnTo>
                  <a:lnTo>
                    <a:pt x="19" y="223"/>
                  </a:lnTo>
                  <a:lnTo>
                    <a:pt x="14" y="198"/>
                  </a:lnTo>
                  <a:lnTo>
                    <a:pt x="2" y="177"/>
                  </a:lnTo>
                  <a:lnTo>
                    <a:pt x="12" y="225"/>
                  </a:lnTo>
                  <a:lnTo>
                    <a:pt x="0" y="206"/>
                  </a:lnTo>
                  <a:lnTo>
                    <a:pt x="12" y="238"/>
                  </a:lnTo>
                  <a:lnTo>
                    <a:pt x="0" y="227"/>
                  </a:lnTo>
                  <a:lnTo>
                    <a:pt x="10" y="255"/>
                  </a:lnTo>
                  <a:lnTo>
                    <a:pt x="19" y="270"/>
                  </a:lnTo>
                  <a:lnTo>
                    <a:pt x="4" y="259"/>
                  </a:lnTo>
                  <a:lnTo>
                    <a:pt x="23" y="288"/>
                  </a:lnTo>
                  <a:lnTo>
                    <a:pt x="10" y="280"/>
                  </a:lnTo>
                  <a:lnTo>
                    <a:pt x="27" y="303"/>
                  </a:lnTo>
                  <a:lnTo>
                    <a:pt x="14" y="297"/>
                  </a:lnTo>
                  <a:lnTo>
                    <a:pt x="38" y="320"/>
                  </a:lnTo>
                  <a:lnTo>
                    <a:pt x="25" y="316"/>
                  </a:lnTo>
                  <a:lnTo>
                    <a:pt x="46" y="331"/>
                  </a:lnTo>
                  <a:lnTo>
                    <a:pt x="46" y="3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1" name="任意多边形 322670"/>
            <p:cNvSpPr>
              <a:spLocks noChangeArrowheads="1"/>
            </p:cNvSpPr>
            <p:nvPr/>
          </p:nvSpPr>
          <p:spPr bwMode="auto">
            <a:xfrm>
              <a:off x="4187" y="2134"/>
              <a:ext cx="196" cy="209"/>
            </a:xfrm>
            <a:custGeom>
              <a:avLst/>
              <a:gdLst>
                <a:gd name="T0" fmla="*/ 84 w 392"/>
                <a:gd name="T1" fmla="*/ 331 h 419"/>
                <a:gd name="T2" fmla="*/ 14 w 392"/>
                <a:gd name="T3" fmla="*/ 192 h 419"/>
                <a:gd name="T4" fmla="*/ 0 w 392"/>
                <a:gd name="T5" fmla="*/ 92 h 419"/>
                <a:gd name="T6" fmla="*/ 29 w 392"/>
                <a:gd name="T7" fmla="*/ 90 h 419"/>
                <a:gd name="T8" fmla="*/ 149 w 392"/>
                <a:gd name="T9" fmla="*/ 206 h 419"/>
                <a:gd name="T10" fmla="*/ 206 w 392"/>
                <a:gd name="T11" fmla="*/ 164 h 419"/>
                <a:gd name="T12" fmla="*/ 305 w 392"/>
                <a:gd name="T13" fmla="*/ 88 h 419"/>
                <a:gd name="T14" fmla="*/ 383 w 392"/>
                <a:gd name="T15" fmla="*/ 14 h 419"/>
                <a:gd name="T16" fmla="*/ 392 w 392"/>
                <a:gd name="T17" fmla="*/ 29 h 419"/>
                <a:gd name="T18" fmla="*/ 383 w 392"/>
                <a:gd name="T19" fmla="*/ 67 h 419"/>
                <a:gd name="T20" fmla="*/ 301 w 392"/>
                <a:gd name="T21" fmla="*/ 103 h 419"/>
                <a:gd name="T22" fmla="*/ 225 w 392"/>
                <a:gd name="T23" fmla="*/ 162 h 419"/>
                <a:gd name="T24" fmla="*/ 191 w 392"/>
                <a:gd name="T25" fmla="*/ 210 h 419"/>
                <a:gd name="T26" fmla="*/ 153 w 392"/>
                <a:gd name="T27" fmla="*/ 259 h 419"/>
                <a:gd name="T28" fmla="*/ 141 w 392"/>
                <a:gd name="T29" fmla="*/ 270 h 419"/>
                <a:gd name="T30" fmla="*/ 134 w 392"/>
                <a:gd name="T31" fmla="*/ 274 h 419"/>
                <a:gd name="T32" fmla="*/ 126 w 392"/>
                <a:gd name="T33" fmla="*/ 284 h 419"/>
                <a:gd name="T34" fmla="*/ 132 w 392"/>
                <a:gd name="T35" fmla="*/ 331 h 419"/>
                <a:gd name="T36" fmla="*/ 124 w 392"/>
                <a:gd name="T37" fmla="*/ 339 h 419"/>
                <a:gd name="T38" fmla="*/ 116 w 392"/>
                <a:gd name="T39" fmla="*/ 344 h 419"/>
                <a:gd name="T40" fmla="*/ 113 w 392"/>
                <a:gd name="T41" fmla="*/ 318 h 419"/>
                <a:gd name="T42" fmla="*/ 118 w 392"/>
                <a:gd name="T43" fmla="*/ 295 h 419"/>
                <a:gd name="T44" fmla="*/ 122 w 392"/>
                <a:gd name="T45" fmla="*/ 268 h 419"/>
                <a:gd name="T46" fmla="*/ 126 w 392"/>
                <a:gd name="T47" fmla="*/ 259 h 419"/>
                <a:gd name="T48" fmla="*/ 139 w 392"/>
                <a:gd name="T49" fmla="*/ 244 h 419"/>
                <a:gd name="T50" fmla="*/ 149 w 392"/>
                <a:gd name="T51" fmla="*/ 211 h 419"/>
                <a:gd name="T52" fmla="*/ 33 w 392"/>
                <a:gd name="T53" fmla="*/ 101 h 419"/>
                <a:gd name="T54" fmla="*/ 16 w 392"/>
                <a:gd name="T55" fmla="*/ 126 h 419"/>
                <a:gd name="T56" fmla="*/ 57 w 392"/>
                <a:gd name="T57" fmla="*/ 267 h 419"/>
                <a:gd name="T58" fmla="*/ 29 w 392"/>
                <a:gd name="T59" fmla="*/ 139 h 419"/>
                <a:gd name="T60" fmla="*/ 63 w 392"/>
                <a:gd name="T61" fmla="*/ 137 h 419"/>
                <a:gd name="T62" fmla="*/ 56 w 392"/>
                <a:gd name="T63" fmla="*/ 141 h 419"/>
                <a:gd name="T64" fmla="*/ 42 w 392"/>
                <a:gd name="T65" fmla="*/ 179 h 419"/>
                <a:gd name="T66" fmla="*/ 54 w 392"/>
                <a:gd name="T67" fmla="*/ 194 h 419"/>
                <a:gd name="T68" fmla="*/ 67 w 392"/>
                <a:gd name="T69" fmla="*/ 217 h 419"/>
                <a:gd name="T70" fmla="*/ 78 w 392"/>
                <a:gd name="T71" fmla="*/ 242 h 419"/>
                <a:gd name="T72" fmla="*/ 88 w 392"/>
                <a:gd name="T73" fmla="*/ 270 h 419"/>
                <a:gd name="T74" fmla="*/ 86 w 392"/>
                <a:gd name="T75" fmla="*/ 306 h 419"/>
                <a:gd name="T76" fmla="*/ 109 w 392"/>
                <a:gd name="T77" fmla="*/ 379 h 4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92"/>
                <a:gd name="T118" fmla="*/ 0 h 419"/>
                <a:gd name="T119" fmla="*/ 392 w 392"/>
                <a:gd name="T120" fmla="*/ 419 h 4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92" h="419">
                  <a:moveTo>
                    <a:pt x="103" y="365"/>
                  </a:moveTo>
                  <a:lnTo>
                    <a:pt x="84" y="331"/>
                  </a:lnTo>
                  <a:lnTo>
                    <a:pt x="38" y="259"/>
                  </a:lnTo>
                  <a:lnTo>
                    <a:pt x="14" y="192"/>
                  </a:lnTo>
                  <a:lnTo>
                    <a:pt x="4" y="128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9" y="90"/>
                  </a:lnTo>
                  <a:lnTo>
                    <a:pt x="84" y="137"/>
                  </a:lnTo>
                  <a:lnTo>
                    <a:pt x="149" y="206"/>
                  </a:lnTo>
                  <a:lnTo>
                    <a:pt x="177" y="204"/>
                  </a:lnTo>
                  <a:lnTo>
                    <a:pt x="206" y="164"/>
                  </a:lnTo>
                  <a:lnTo>
                    <a:pt x="251" y="120"/>
                  </a:lnTo>
                  <a:lnTo>
                    <a:pt x="305" y="88"/>
                  </a:lnTo>
                  <a:lnTo>
                    <a:pt x="360" y="63"/>
                  </a:lnTo>
                  <a:lnTo>
                    <a:pt x="383" y="14"/>
                  </a:lnTo>
                  <a:lnTo>
                    <a:pt x="386" y="0"/>
                  </a:lnTo>
                  <a:lnTo>
                    <a:pt x="392" y="29"/>
                  </a:lnTo>
                  <a:lnTo>
                    <a:pt x="388" y="54"/>
                  </a:lnTo>
                  <a:lnTo>
                    <a:pt x="383" y="67"/>
                  </a:lnTo>
                  <a:lnTo>
                    <a:pt x="346" y="78"/>
                  </a:lnTo>
                  <a:lnTo>
                    <a:pt x="301" y="103"/>
                  </a:lnTo>
                  <a:lnTo>
                    <a:pt x="251" y="132"/>
                  </a:lnTo>
                  <a:lnTo>
                    <a:pt x="225" y="162"/>
                  </a:lnTo>
                  <a:lnTo>
                    <a:pt x="200" y="191"/>
                  </a:lnTo>
                  <a:lnTo>
                    <a:pt x="191" y="210"/>
                  </a:lnTo>
                  <a:lnTo>
                    <a:pt x="168" y="227"/>
                  </a:lnTo>
                  <a:lnTo>
                    <a:pt x="153" y="259"/>
                  </a:lnTo>
                  <a:lnTo>
                    <a:pt x="153" y="246"/>
                  </a:lnTo>
                  <a:lnTo>
                    <a:pt x="141" y="270"/>
                  </a:lnTo>
                  <a:lnTo>
                    <a:pt x="141" y="257"/>
                  </a:lnTo>
                  <a:lnTo>
                    <a:pt x="134" y="274"/>
                  </a:lnTo>
                  <a:lnTo>
                    <a:pt x="135" y="303"/>
                  </a:lnTo>
                  <a:lnTo>
                    <a:pt x="126" y="284"/>
                  </a:lnTo>
                  <a:lnTo>
                    <a:pt x="130" y="308"/>
                  </a:lnTo>
                  <a:lnTo>
                    <a:pt x="132" y="331"/>
                  </a:lnTo>
                  <a:lnTo>
                    <a:pt x="122" y="312"/>
                  </a:lnTo>
                  <a:lnTo>
                    <a:pt x="124" y="339"/>
                  </a:lnTo>
                  <a:lnTo>
                    <a:pt x="154" y="419"/>
                  </a:lnTo>
                  <a:lnTo>
                    <a:pt x="116" y="344"/>
                  </a:lnTo>
                  <a:lnTo>
                    <a:pt x="101" y="297"/>
                  </a:lnTo>
                  <a:lnTo>
                    <a:pt x="113" y="318"/>
                  </a:lnTo>
                  <a:lnTo>
                    <a:pt x="107" y="268"/>
                  </a:lnTo>
                  <a:lnTo>
                    <a:pt x="118" y="295"/>
                  </a:lnTo>
                  <a:lnTo>
                    <a:pt x="115" y="244"/>
                  </a:lnTo>
                  <a:lnTo>
                    <a:pt x="122" y="268"/>
                  </a:lnTo>
                  <a:lnTo>
                    <a:pt x="126" y="246"/>
                  </a:lnTo>
                  <a:lnTo>
                    <a:pt x="126" y="259"/>
                  </a:lnTo>
                  <a:lnTo>
                    <a:pt x="141" y="230"/>
                  </a:lnTo>
                  <a:lnTo>
                    <a:pt x="139" y="244"/>
                  </a:lnTo>
                  <a:lnTo>
                    <a:pt x="168" y="213"/>
                  </a:lnTo>
                  <a:lnTo>
                    <a:pt x="149" y="211"/>
                  </a:lnTo>
                  <a:lnTo>
                    <a:pt x="63" y="130"/>
                  </a:lnTo>
                  <a:lnTo>
                    <a:pt x="33" y="101"/>
                  </a:lnTo>
                  <a:lnTo>
                    <a:pt x="16" y="103"/>
                  </a:lnTo>
                  <a:lnTo>
                    <a:pt x="16" y="126"/>
                  </a:lnTo>
                  <a:lnTo>
                    <a:pt x="27" y="192"/>
                  </a:lnTo>
                  <a:lnTo>
                    <a:pt x="57" y="267"/>
                  </a:lnTo>
                  <a:lnTo>
                    <a:pt x="33" y="177"/>
                  </a:lnTo>
                  <a:lnTo>
                    <a:pt x="29" y="139"/>
                  </a:lnTo>
                  <a:lnTo>
                    <a:pt x="35" y="122"/>
                  </a:lnTo>
                  <a:lnTo>
                    <a:pt x="63" y="137"/>
                  </a:lnTo>
                  <a:lnTo>
                    <a:pt x="75" y="149"/>
                  </a:lnTo>
                  <a:lnTo>
                    <a:pt x="56" y="141"/>
                  </a:lnTo>
                  <a:lnTo>
                    <a:pt x="44" y="141"/>
                  </a:lnTo>
                  <a:lnTo>
                    <a:pt x="42" y="179"/>
                  </a:lnTo>
                  <a:lnTo>
                    <a:pt x="69" y="272"/>
                  </a:lnTo>
                  <a:lnTo>
                    <a:pt x="54" y="194"/>
                  </a:lnTo>
                  <a:lnTo>
                    <a:pt x="75" y="270"/>
                  </a:lnTo>
                  <a:lnTo>
                    <a:pt x="67" y="217"/>
                  </a:lnTo>
                  <a:lnTo>
                    <a:pt x="80" y="274"/>
                  </a:lnTo>
                  <a:lnTo>
                    <a:pt x="78" y="242"/>
                  </a:lnTo>
                  <a:lnTo>
                    <a:pt x="90" y="291"/>
                  </a:lnTo>
                  <a:lnTo>
                    <a:pt x="88" y="270"/>
                  </a:lnTo>
                  <a:lnTo>
                    <a:pt x="101" y="318"/>
                  </a:lnTo>
                  <a:lnTo>
                    <a:pt x="86" y="306"/>
                  </a:lnTo>
                  <a:lnTo>
                    <a:pt x="124" y="402"/>
                  </a:lnTo>
                  <a:lnTo>
                    <a:pt x="109" y="379"/>
                  </a:lnTo>
                  <a:lnTo>
                    <a:pt x="103" y="3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2" name="任意多边形 322671"/>
            <p:cNvSpPr>
              <a:spLocks noChangeArrowheads="1"/>
            </p:cNvSpPr>
            <p:nvPr/>
          </p:nvSpPr>
          <p:spPr bwMode="auto">
            <a:xfrm>
              <a:off x="4391" y="2218"/>
              <a:ext cx="141" cy="141"/>
            </a:xfrm>
            <a:custGeom>
              <a:avLst/>
              <a:gdLst>
                <a:gd name="T0" fmla="*/ 10 w 282"/>
                <a:gd name="T1" fmla="*/ 283 h 283"/>
                <a:gd name="T2" fmla="*/ 0 w 282"/>
                <a:gd name="T3" fmla="*/ 256 h 283"/>
                <a:gd name="T4" fmla="*/ 10 w 282"/>
                <a:gd name="T5" fmla="*/ 228 h 283"/>
                <a:gd name="T6" fmla="*/ 10 w 282"/>
                <a:gd name="T7" fmla="*/ 243 h 283"/>
                <a:gd name="T8" fmla="*/ 17 w 282"/>
                <a:gd name="T9" fmla="*/ 222 h 283"/>
                <a:gd name="T10" fmla="*/ 17 w 282"/>
                <a:gd name="T11" fmla="*/ 235 h 283"/>
                <a:gd name="T12" fmla="*/ 27 w 282"/>
                <a:gd name="T13" fmla="*/ 220 h 283"/>
                <a:gd name="T14" fmla="*/ 27 w 282"/>
                <a:gd name="T15" fmla="*/ 239 h 283"/>
                <a:gd name="T16" fmla="*/ 40 w 282"/>
                <a:gd name="T17" fmla="*/ 222 h 283"/>
                <a:gd name="T18" fmla="*/ 42 w 282"/>
                <a:gd name="T19" fmla="*/ 188 h 283"/>
                <a:gd name="T20" fmla="*/ 61 w 282"/>
                <a:gd name="T21" fmla="*/ 125 h 283"/>
                <a:gd name="T22" fmla="*/ 103 w 282"/>
                <a:gd name="T23" fmla="*/ 93 h 283"/>
                <a:gd name="T24" fmla="*/ 118 w 282"/>
                <a:gd name="T25" fmla="*/ 68 h 283"/>
                <a:gd name="T26" fmla="*/ 88 w 282"/>
                <a:gd name="T27" fmla="*/ 93 h 283"/>
                <a:gd name="T28" fmla="*/ 120 w 282"/>
                <a:gd name="T29" fmla="*/ 57 h 283"/>
                <a:gd name="T30" fmla="*/ 160 w 282"/>
                <a:gd name="T31" fmla="*/ 13 h 283"/>
                <a:gd name="T32" fmla="*/ 188 w 282"/>
                <a:gd name="T33" fmla="*/ 0 h 283"/>
                <a:gd name="T34" fmla="*/ 221 w 282"/>
                <a:gd name="T35" fmla="*/ 5 h 283"/>
                <a:gd name="T36" fmla="*/ 245 w 282"/>
                <a:gd name="T37" fmla="*/ 26 h 283"/>
                <a:gd name="T38" fmla="*/ 255 w 282"/>
                <a:gd name="T39" fmla="*/ 72 h 283"/>
                <a:gd name="T40" fmla="*/ 257 w 282"/>
                <a:gd name="T41" fmla="*/ 142 h 283"/>
                <a:gd name="T42" fmla="*/ 259 w 282"/>
                <a:gd name="T43" fmla="*/ 167 h 283"/>
                <a:gd name="T44" fmla="*/ 278 w 282"/>
                <a:gd name="T45" fmla="*/ 218 h 283"/>
                <a:gd name="T46" fmla="*/ 282 w 282"/>
                <a:gd name="T47" fmla="*/ 251 h 283"/>
                <a:gd name="T48" fmla="*/ 266 w 282"/>
                <a:gd name="T49" fmla="*/ 205 h 283"/>
                <a:gd name="T50" fmla="*/ 245 w 282"/>
                <a:gd name="T51" fmla="*/ 176 h 283"/>
                <a:gd name="T52" fmla="*/ 240 w 282"/>
                <a:gd name="T53" fmla="*/ 108 h 283"/>
                <a:gd name="T54" fmla="*/ 228 w 282"/>
                <a:gd name="T55" fmla="*/ 89 h 283"/>
                <a:gd name="T56" fmla="*/ 211 w 282"/>
                <a:gd name="T57" fmla="*/ 80 h 283"/>
                <a:gd name="T58" fmla="*/ 192 w 282"/>
                <a:gd name="T59" fmla="*/ 100 h 283"/>
                <a:gd name="T60" fmla="*/ 213 w 282"/>
                <a:gd name="T61" fmla="*/ 64 h 283"/>
                <a:gd name="T62" fmla="*/ 196 w 282"/>
                <a:gd name="T63" fmla="*/ 80 h 283"/>
                <a:gd name="T64" fmla="*/ 207 w 282"/>
                <a:gd name="T65" fmla="*/ 51 h 283"/>
                <a:gd name="T66" fmla="*/ 194 w 282"/>
                <a:gd name="T67" fmla="*/ 64 h 283"/>
                <a:gd name="T68" fmla="*/ 196 w 282"/>
                <a:gd name="T69" fmla="*/ 40 h 283"/>
                <a:gd name="T70" fmla="*/ 183 w 282"/>
                <a:gd name="T71" fmla="*/ 55 h 283"/>
                <a:gd name="T72" fmla="*/ 158 w 282"/>
                <a:gd name="T73" fmla="*/ 80 h 283"/>
                <a:gd name="T74" fmla="*/ 171 w 282"/>
                <a:gd name="T75" fmla="*/ 40 h 283"/>
                <a:gd name="T76" fmla="*/ 139 w 282"/>
                <a:gd name="T77" fmla="*/ 76 h 283"/>
                <a:gd name="T78" fmla="*/ 112 w 282"/>
                <a:gd name="T79" fmla="*/ 106 h 283"/>
                <a:gd name="T80" fmla="*/ 84 w 282"/>
                <a:gd name="T81" fmla="*/ 138 h 283"/>
                <a:gd name="T82" fmla="*/ 72 w 282"/>
                <a:gd name="T83" fmla="*/ 195 h 283"/>
                <a:gd name="T84" fmla="*/ 65 w 282"/>
                <a:gd name="T85" fmla="*/ 216 h 283"/>
                <a:gd name="T86" fmla="*/ 57 w 282"/>
                <a:gd name="T87" fmla="*/ 241 h 283"/>
                <a:gd name="T88" fmla="*/ 57 w 282"/>
                <a:gd name="T89" fmla="*/ 224 h 283"/>
                <a:gd name="T90" fmla="*/ 48 w 282"/>
                <a:gd name="T91" fmla="*/ 245 h 283"/>
                <a:gd name="T92" fmla="*/ 48 w 282"/>
                <a:gd name="T93" fmla="*/ 230 h 283"/>
                <a:gd name="T94" fmla="*/ 27 w 282"/>
                <a:gd name="T95" fmla="*/ 251 h 283"/>
                <a:gd name="T96" fmla="*/ 17 w 282"/>
                <a:gd name="T97" fmla="*/ 270 h 283"/>
                <a:gd name="T98" fmla="*/ 10 w 282"/>
                <a:gd name="T99" fmla="*/ 283 h 28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82"/>
                <a:gd name="T151" fmla="*/ 0 h 283"/>
                <a:gd name="T152" fmla="*/ 282 w 282"/>
                <a:gd name="T153" fmla="*/ 283 h 28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82" h="283">
                  <a:moveTo>
                    <a:pt x="10" y="283"/>
                  </a:moveTo>
                  <a:lnTo>
                    <a:pt x="0" y="256"/>
                  </a:lnTo>
                  <a:lnTo>
                    <a:pt x="10" y="228"/>
                  </a:lnTo>
                  <a:lnTo>
                    <a:pt x="10" y="243"/>
                  </a:lnTo>
                  <a:lnTo>
                    <a:pt x="17" y="222"/>
                  </a:lnTo>
                  <a:lnTo>
                    <a:pt x="17" y="235"/>
                  </a:lnTo>
                  <a:lnTo>
                    <a:pt x="27" y="220"/>
                  </a:lnTo>
                  <a:lnTo>
                    <a:pt x="27" y="239"/>
                  </a:lnTo>
                  <a:lnTo>
                    <a:pt x="40" y="222"/>
                  </a:lnTo>
                  <a:lnTo>
                    <a:pt x="42" y="188"/>
                  </a:lnTo>
                  <a:lnTo>
                    <a:pt x="61" y="125"/>
                  </a:lnTo>
                  <a:lnTo>
                    <a:pt x="103" y="93"/>
                  </a:lnTo>
                  <a:lnTo>
                    <a:pt x="118" y="68"/>
                  </a:lnTo>
                  <a:lnTo>
                    <a:pt x="88" y="93"/>
                  </a:lnTo>
                  <a:lnTo>
                    <a:pt x="120" y="57"/>
                  </a:lnTo>
                  <a:lnTo>
                    <a:pt x="160" y="13"/>
                  </a:lnTo>
                  <a:lnTo>
                    <a:pt x="188" y="0"/>
                  </a:lnTo>
                  <a:lnTo>
                    <a:pt x="221" y="5"/>
                  </a:lnTo>
                  <a:lnTo>
                    <a:pt x="245" y="26"/>
                  </a:lnTo>
                  <a:lnTo>
                    <a:pt x="255" y="72"/>
                  </a:lnTo>
                  <a:lnTo>
                    <a:pt x="257" y="142"/>
                  </a:lnTo>
                  <a:lnTo>
                    <a:pt x="259" y="167"/>
                  </a:lnTo>
                  <a:lnTo>
                    <a:pt x="278" y="218"/>
                  </a:lnTo>
                  <a:lnTo>
                    <a:pt x="282" y="251"/>
                  </a:lnTo>
                  <a:lnTo>
                    <a:pt x="266" y="205"/>
                  </a:lnTo>
                  <a:lnTo>
                    <a:pt x="245" y="176"/>
                  </a:lnTo>
                  <a:lnTo>
                    <a:pt x="240" y="108"/>
                  </a:lnTo>
                  <a:lnTo>
                    <a:pt x="228" y="89"/>
                  </a:lnTo>
                  <a:lnTo>
                    <a:pt x="211" y="80"/>
                  </a:lnTo>
                  <a:lnTo>
                    <a:pt x="192" y="100"/>
                  </a:lnTo>
                  <a:lnTo>
                    <a:pt x="213" y="64"/>
                  </a:lnTo>
                  <a:lnTo>
                    <a:pt x="196" y="80"/>
                  </a:lnTo>
                  <a:lnTo>
                    <a:pt x="207" y="51"/>
                  </a:lnTo>
                  <a:lnTo>
                    <a:pt x="194" y="64"/>
                  </a:lnTo>
                  <a:lnTo>
                    <a:pt x="196" y="40"/>
                  </a:lnTo>
                  <a:lnTo>
                    <a:pt x="183" y="55"/>
                  </a:lnTo>
                  <a:lnTo>
                    <a:pt x="158" y="80"/>
                  </a:lnTo>
                  <a:lnTo>
                    <a:pt x="171" y="40"/>
                  </a:lnTo>
                  <a:lnTo>
                    <a:pt x="139" y="76"/>
                  </a:lnTo>
                  <a:lnTo>
                    <a:pt x="112" y="106"/>
                  </a:lnTo>
                  <a:lnTo>
                    <a:pt x="84" y="138"/>
                  </a:lnTo>
                  <a:lnTo>
                    <a:pt x="72" y="195"/>
                  </a:lnTo>
                  <a:lnTo>
                    <a:pt x="65" y="216"/>
                  </a:lnTo>
                  <a:lnTo>
                    <a:pt x="57" y="241"/>
                  </a:lnTo>
                  <a:lnTo>
                    <a:pt x="57" y="224"/>
                  </a:lnTo>
                  <a:lnTo>
                    <a:pt x="48" y="245"/>
                  </a:lnTo>
                  <a:lnTo>
                    <a:pt x="48" y="230"/>
                  </a:lnTo>
                  <a:lnTo>
                    <a:pt x="27" y="251"/>
                  </a:lnTo>
                  <a:lnTo>
                    <a:pt x="17" y="270"/>
                  </a:lnTo>
                  <a:lnTo>
                    <a:pt x="10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3" name="任意多边形 322672"/>
            <p:cNvSpPr>
              <a:spLocks noChangeArrowheads="1"/>
            </p:cNvSpPr>
            <p:nvPr/>
          </p:nvSpPr>
          <p:spPr bwMode="auto">
            <a:xfrm>
              <a:off x="4427" y="2252"/>
              <a:ext cx="94" cy="136"/>
            </a:xfrm>
            <a:custGeom>
              <a:avLst/>
              <a:gdLst>
                <a:gd name="T0" fmla="*/ 0 w 189"/>
                <a:gd name="T1" fmla="*/ 158 h 272"/>
                <a:gd name="T2" fmla="*/ 23 w 189"/>
                <a:gd name="T3" fmla="*/ 110 h 272"/>
                <a:gd name="T4" fmla="*/ 58 w 189"/>
                <a:gd name="T5" fmla="*/ 80 h 272"/>
                <a:gd name="T6" fmla="*/ 63 w 189"/>
                <a:gd name="T7" fmla="*/ 55 h 272"/>
                <a:gd name="T8" fmla="*/ 80 w 189"/>
                <a:gd name="T9" fmla="*/ 27 h 272"/>
                <a:gd name="T10" fmla="*/ 103 w 189"/>
                <a:gd name="T11" fmla="*/ 0 h 272"/>
                <a:gd name="T12" fmla="*/ 82 w 189"/>
                <a:gd name="T13" fmla="*/ 50 h 272"/>
                <a:gd name="T14" fmla="*/ 111 w 189"/>
                <a:gd name="T15" fmla="*/ 21 h 272"/>
                <a:gd name="T16" fmla="*/ 88 w 189"/>
                <a:gd name="T17" fmla="*/ 70 h 272"/>
                <a:gd name="T18" fmla="*/ 116 w 189"/>
                <a:gd name="T19" fmla="*/ 36 h 272"/>
                <a:gd name="T20" fmla="*/ 96 w 189"/>
                <a:gd name="T21" fmla="*/ 82 h 272"/>
                <a:gd name="T22" fmla="*/ 128 w 189"/>
                <a:gd name="T23" fmla="*/ 51 h 272"/>
                <a:gd name="T24" fmla="*/ 115 w 189"/>
                <a:gd name="T25" fmla="*/ 82 h 272"/>
                <a:gd name="T26" fmla="*/ 135 w 189"/>
                <a:gd name="T27" fmla="*/ 72 h 272"/>
                <a:gd name="T28" fmla="*/ 128 w 189"/>
                <a:gd name="T29" fmla="*/ 101 h 272"/>
                <a:gd name="T30" fmla="*/ 122 w 189"/>
                <a:gd name="T31" fmla="*/ 122 h 272"/>
                <a:gd name="T32" fmla="*/ 135 w 189"/>
                <a:gd name="T33" fmla="*/ 108 h 272"/>
                <a:gd name="T34" fmla="*/ 124 w 189"/>
                <a:gd name="T35" fmla="*/ 145 h 272"/>
                <a:gd name="T36" fmla="*/ 137 w 189"/>
                <a:gd name="T37" fmla="*/ 129 h 272"/>
                <a:gd name="T38" fmla="*/ 128 w 189"/>
                <a:gd name="T39" fmla="*/ 154 h 272"/>
                <a:gd name="T40" fmla="*/ 137 w 189"/>
                <a:gd name="T41" fmla="*/ 148 h 272"/>
                <a:gd name="T42" fmla="*/ 132 w 189"/>
                <a:gd name="T43" fmla="*/ 167 h 272"/>
                <a:gd name="T44" fmla="*/ 145 w 189"/>
                <a:gd name="T45" fmla="*/ 158 h 272"/>
                <a:gd name="T46" fmla="*/ 132 w 189"/>
                <a:gd name="T47" fmla="*/ 183 h 272"/>
                <a:gd name="T48" fmla="*/ 147 w 189"/>
                <a:gd name="T49" fmla="*/ 171 h 272"/>
                <a:gd name="T50" fmla="*/ 143 w 189"/>
                <a:gd name="T51" fmla="*/ 204 h 272"/>
                <a:gd name="T52" fmla="*/ 126 w 189"/>
                <a:gd name="T53" fmla="*/ 242 h 272"/>
                <a:gd name="T54" fmla="*/ 115 w 189"/>
                <a:gd name="T55" fmla="*/ 259 h 272"/>
                <a:gd name="T56" fmla="*/ 141 w 189"/>
                <a:gd name="T57" fmla="*/ 249 h 272"/>
                <a:gd name="T58" fmla="*/ 153 w 189"/>
                <a:gd name="T59" fmla="*/ 223 h 272"/>
                <a:gd name="T60" fmla="*/ 179 w 189"/>
                <a:gd name="T61" fmla="*/ 198 h 272"/>
                <a:gd name="T62" fmla="*/ 183 w 189"/>
                <a:gd name="T63" fmla="*/ 154 h 272"/>
                <a:gd name="T64" fmla="*/ 189 w 189"/>
                <a:gd name="T65" fmla="*/ 181 h 272"/>
                <a:gd name="T66" fmla="*/ 181 w 189"/>
                <a:gd name="T67" fmla="*/ 221 h 272"/>
                <a:gd name="T68" fmla="*/ 172 w 189"/>
                <a:gd name="T69" fmla="*/ 245 h 272"/>
                <a:gd name="T70" fmla="*/ 156 w 189"/>
                <a:gd name="T71" fmla="*/ 272 h 272"/>
                <a:gd name="T72" fmla="*/ 122 w 189"/>
                <a:gd name="T73" fmla="*/ 272 h 272"/>
                <a:gd name="T74" fmla="*/ 105 w 189"/>
                <a:gd name="T75" fmla="*/ 264 h 272"/>
                <a:gd name="T76" fmla="*/ 107 w 189"/>
                <a:gd name="T77" fmla="*/ 249 h 272"/>
                <a:gd name="T78" fmla="*/ 82 w 189"/>
                <a:gd name="T79" fmla="*/ 257 h 272"/>
                <a:gd name="T80" fmla="*/ 75 w 189"/>
                <a:gd name="T81" fmla="*/ 272 h 272"/>
                <a:gd name="T82" fmla="*/ 63 w 189"/>
                <a:gd name="T83" fmla="*/ 264 h 272"/>
                <a:gd name="T84" fmla="*/ 80 w 189"/>
                <a:gd name="T85" fmla="*/ 245 h 272"/>
                <a:gd name="T86" fmla="*/ 97 w 189"/>
                <a:gd name="T87" fmla="*/ 232 h 272"/>
                <a:gd name="T88" fmla="*/ 105 w 189"/>
                <a:gd name="T89" fmla="*/ 209 h 272"/>
                <a:gd name="T90" fmla="*/ 99 w 189"/>
                <a:gd name="T91" fmla="*/ 185 h 272"/>
                <a:gd name="T92" fmla="*/ 101 w 189"/>
                <a:gd name="T93" fmla="*/ 133 h 272"/>
                <a:gd name="T94" fmla="*/ 78 w 189"/>
                <a:gd name="T95" fmla="*/ 114 h 272"/>
                <a:gd name="T96" fmla="*/ 61 w 189"/>
                <a:gd name="T97" fmla="*/ 118 h 272"/>
                <a:gd name="T98" fmla="*/ 46 w 189"/>
                <a:gd name="T99" fmla="*/ 133 h 272"/>
                <a:gd name="T100" fmla="*/ 29 w 189"/>
                <a:gd name="T101" fmla="*/ 152 h 272"/>
                <a:gd name="T102" fmla="*/ 10 w 189"/>
                <a:gd name="T103" fmla="*/ 156 h 272"/>
                <a:gd name="T104" fmla="*/ 0 w 189"/>
                <a:gd name="T105" fmla="*/ 158 h 2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9"/>
                <a:gd name="T160" fmla="*/ 0 h 272"/>
                <a:gd name="T161" fmla="*/ 189 w 189"/>
                <a:gd name="T162" fmla="*/ 272 h 2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9" h="272">
                  <a:moveTo>
                    <a:pt x="0" y="158"/>
                  </a:moveTo>
                  <a:lnTo>
                    <a:pt x="23" y="110"/>
                  </a:lnTo>
                  <a:lnTo>
                    <a:pt x="58" y="80"/>
                  </a:lnTo>
                  <a:lnTo>
                    <a:pt x="63" y="55"/>
                  </a:lnTo>
                  <a:lnTo>
                    <a:pt x="80" y="27"/>
                  </a:lnTo>
                  <a:lnTo>
                    <a:pt x="103" y="0"/>
                  </a:lnTo>
                  <a:lnTo>
                    <a:pt x="82" y="50"/>
                  </a:lnTo>
                  <a:lnTo>
                    <a:pt x="111" y="21"/>
                  </a:lnTo>
                  <a:lnTo>
                    <a:pt x="88" y="70"/>
                  </a:lnTo>
                  <a:lnTo>
                    <a:pt x="116" y="36"/>
                  </a:lnTo>
                  <a:lnTo>
                    <a:pt x="96" y="82"/>
                  </a:lnTo>
                  <a:lnTo>
                    <a:pt x="128" y="51"/>
                  </a:lnTo>
                  <a:lnTo>
                    <a:pt x="115" y="82"/>
                  </a:lnTo>
                  <a:lnTo>
                    <a:pt x="135" y="72"/>
                  </a:lnTo>
                  <a:lnTo>
                    <a:pt x="128" y="101"/>
                  </a:lnTo>
                  <a:lnTo>
                    <a:pt x="122" y="122"/>
                  </a:lnTo>
                  <a:lnTo>
                    <a:pt x="135" y="108"/>
                  </a:lnTo>
                  <a:lnTo>
                    <a:pt x="124" y="145"/>
                  </a:lnTo>
                  <a:lnTo>
                    <a:pt x="137" y="129"/>
                  </a:lnTo>
                  <a:lnTo>
                    <a:pt x="128" y="154"/>
                  </a:lnTo>
                  <a:lnTo>
                    <a:pt x="137" y="148"/>
                  </a:lnTo>
                  <a:lnTo>
                    <a:pt x="132" y="167"/>
                  </a:lnTo>
                  <a:lnTo>
                    <a:pt x="145" y="158"/>
                  </a:lnTo>
                  <a:lnTo>
                    <a:pt x="132" y="183"/>
                  </a:lnTo>
                  <a:lnTo>
                    <a:pt x="147" y="171"/>
                  </a:lnTo>
                  <a:lnTo>
                    <a:pt x="143" y="204"/>
                  </a:lnTo>
                  <a:lnTo>
                    <a:pt x="126" y="242"/>
                  </a:lnTo>
                  <a:lnTo>
                    <a:pt x="115" y="259"/>
                  </a:lnTo>
                  <a:lnTo>
                    <a:pt x="141" y="249"/>
                  </a:lnTo>
                  <a:lnTo>
                    <a:pt x="153" y="223"/>
                  </a:lnTo>
                  <a:lnTo>
                    <a:pt x="179" y="198"/>
                  </a:lnTo>
                  <a:lnTo>
                    <a:pt x="183" y="154"/>
                  </a:lnTo>
                  <a:lnTo>
                    <a:pt x="189" y="181"/>
                  </a:lnTo>
                  <a:lnTo>
                    <a:pt x="181" y="221"/>
                  </a:lnTo>
                  <a:lnTo>
                    <a:pt x="172" y="245"/>
                  </a:lnTo>
                  <a:lnTo>
                    <a:pt x="156" y="272"/>
                  </a:lnTo>
                  <a:lnTo>
                    <a:pt x="122" y="272"/>
                  </a:lnTo>
                  <a:lnTo>
                    <a:pt x="105" y="264"/>
                  </a:lnTo>
                  <a:lnTo>
                    <a:pt x="107" y="249"/>
                  </a:lnTo>
                  <a:lnTo>
                    <a:pt x="82" y="257"/>
                  </a:lnTo>
                  <a:lnTo>
                    <a:pt x="75" y="272"/>
                  </a:lnTo>
                  <a:lnTo>
                    <a:pt x="63" y="264"/>
                  </a:lnTo>
                  <a:lnTo>
                    <a:pt x="80" y="245"/>
                  </a:lnTo>
                  <a:lnTo>
                    <a:pt x="97" y="232"/>
                  </a:lnTo>
                  <a:lnTo>
                    <a:pt x="105" y="209"/>
                  </a:lnTo>
                  <a:lnTo>
                    <a:pt x="99" y="185"/>
                  </a:lnTo>
                  <a:lnTo>
                    <a:pt x="101" y="133"/>
                  </a:lnTo>
                  <a:lnTo>
                    <a:pt x="78" y="114"/>
                  </a:lnTo>
                  <a:lnTo>
                    <a:pt x="61" y="118"/>
                  </a:lnTo>
                  <a:lnTo>
                    <a:pt x="46" y="133"/>
                  </a:lnTo>
                  <a:lnTo>
                    <a:pt x="29" y="152"/>
                  </a:lnTo>
                  <a:lnTo>
                    <a:pt x="10" y="156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4" name="任意多边形 322673"/>
            <p:cNvSpPr>
              <a:spLocks noChangeArrowheads="1"/>
            </p:cNvSpPr>
            <p:nvPr/>
          </p:nvSpPr>
          <p:spPr bwMode="auto">
            <a:xfrm>
              <a:off x="4417" y="2316"/>
              <a:ext cx="64" cy="89"/>
            </a:xfrm>
            <a:custGeom>
              <a:avLst/>
              <a:gdLst>
                <a:gd name="T0" fmla="*/ 5 w 129"/>
                <a:gd name="T1" fmla="*/ 54 h 179"/>
                <a:gd name="T2" fmla="*/ 19 w 129"/>
                <a:gd name="T3" fmla="*/ 27 h 179"/>
                <a:gd name="T4" fmla="*/ 15 w 129"/>
                <a:gd name="T5" fmla="*/ 52 h 179"/>
                <a:gd name="T6" fmla="*/ 34 w 129"/>
                <a:gd name="T7" fmla="*/ 25 h 179"/>
                <a:gd name="T8" fmla="*/ 28 w 129"/>
                <a:gd name="T9" fmla="*/ 50 h 179"/>
                <a:gd name="T10" fmla="*/ 47 w 129"/>
                <a:gd name="T11" fmla="*/ 27 h 179"/>
                <a:gd name="T12" fmla="*/ 41 w 129"/>
                <a:gd name="T13" fmla="*/ 46 h 179"/>
                <a:gd name="T14" fmla="*/ 60 w 129"/>
                <a:gd name="T15" fmla="*/ 31 h 179"/>
                <a:gd name="T16" fmla="*/ 51 w 129"/>
                <a:gd name="T17" fmla="*/ 48 h 179"/>
                <a:gd name="T18" fmla="*/ 66 w 129"/>
                <a:gd name="T19" fmla="*/ 37 h 179"/>
                <a:gd name="T20" fmla="*/ 55 w 129"/>
                <a:gd name="T21" fmla="*/ 56 h 179"/>
                <a:gd name="T22" fmla="*/ 70 w 129"/>
                <a:gd name="T23" fmla="*/ 48 h 179"/>
                <a:gd name="T24" fmla="*/ 53 w 129"/>
                <a:gd name="T25" fmla="*/ 75 h 179"/>
                <a:gd name="T26" fmla="*/ 70 w 129"/>
                <a:gd name="T27" fmla="*/ 73 h 179"/>
                <a:gd name="T28" fmla="*/ 51 w 129"/>
                <a:gd name="T29" fmla="*/ 86 h 179"/>
                <a:gd name="T30" fmla="*/ 74 w 129"/>
                <a:gd name="T31" fmla="*/ 88 h 179"/>
                <a:gd name="T32" fmla="*/ 49 w 129"/>
                <a:gd name="T33" fmla="*/ 94 h 179"/>
                <a:gd name="T34" fmla="*/ 64 w 129"/>
                <a:gd name="T35" fmla="*/ 97 h 179"/>
                <a:gd name="T36" fmla="*/ 43 w 129"/>
                <a:gd name="T37" fmla="*/ 111 h 179"/>
                <a:gd name="T38" fmla="*/ 70 w 129"/>
                <a:gd name="T39" fmla="*/ 109 h 179"/>
                <a:gd name="T40" fmla="*/ 87 w 129"/>
                <a:gd name="T41" fmla="*/ 101 h 179"/>
                <a:gd name="T42" fmla="*/ 74 w 129"/>
                <a:gd name="T43" fmla="*/ 113 h 179"/>
                <a:gd name="T44" fmla="*/ 95 w 129"/>
                <a:gd name="T45" fmla="*/ 109 h 179"/>
                <a:gd name="T46" fmla="*/ 79 w 129"/>
                <a:gd name="T47" fmla="*/ 115 h 179"/>
                <a:gd name="T48" fmla="*/ 100 w 129"/>
                <a:gd name="T49" fmla="*/ 113 h 179"/>
                <a:gd name="T50" fmla="*/ 81 w 129"/>
                <a:gd name="T51" fmla="*/ 122 h 179"/>
                <a:gd name="T52" fmla="*/ 95 w 129"/>
                <a:gd name="T53" fmla="*/ 126 h 179"/>
                <a:gd name="T54" fmla="*/ 78 w 129"/>
                <a:gd name="T55" fmla="*/ 137 h 179"/>
                <a:gd name="T56" fmla="*/ 91 w 129"/>
                <a:gd name="T57" fmla="*/ 137 h 179"/>
                <a:gd name="T58" fmla="*/ 70 w 129"/>
                <a:gd name="T59" fmla="*/ 147 h 179"/>
                <a:gd name="T60" fmla="*/ 81 w 129"/>
                <a:gd name="T61" fmla="*/ 147 h 179"/>
                <a:gd name="T62" fmla="*/ 60 w 129"/>
                <a:gd name="T63" fmla="*/ 158 h 179"/>
                <a:gd name="T64" fmla="*/ 41 w 129"/>
                <a:gd name="T65" fmla="*/ 158 h 179"/>
                <a:gd name="T66" fmla="*/ 70 w 129"/>
                <a:gd name="T67" fmla="*/ 170 h 179"/>
                <a:gd name="T68" fmla="*/ 98 w 129"/>
                <a:gd name="T69" fmla="*/ 175 h 179"/>
                <a:gd name="T70" fmla="*/ 81 w 129"/>
                <a:gd name="T71" fmla="*/ 164 h 179"/>
                <a:gd name="T72" fmla="*/ 102 w 129"/>
                <a:gd name="T73" fmla="*/ 172 h 179"/>
                <a:gd name="T74" fmla="*/ 93 w 129"/>
                <a:gd name="T75" fmla="*/ 162 h 179"/>
                <a:gd name="T76" fmla="*/ 116 w 129"/>
                <a:gd name="T77" fmla="*/ 170 h 179"/>
                <a:gd name="T78" fmla="*/ 129 w 129"/>
                <a:gd name="T79" fmla="*/ 179 h 179"/>
                <a:gd name="T80" fmla="*/ 125 w 129"/>
                <a:gd name="T81" fmla="*/ 160 h 179"/>
                <a:gd name="T82" fmla="*/ 98 w 129"/>
                <a:gd name="T83" fmla="*/ 149 h 179"/>
                <a:gd name="T84" fmla="*/ 106 w 129"/>
                <a:gd name="T85" fmla="*/ 124 h 179"/>
                <a:gd name="T86" fmla="*/ 119 w 129"/>
                <a:gd name="T87" fmla="*/ 101 h 179"/>
                <a:gd name="T88" fmla="*/ 98 w 129"/>
                <a:gd name="T89" fmla="*/ 84 h 179"/>
                <a:gd name="T90" fmla="*/ 95 w 129"/>
                <a:gd name="T91" fmla="*/ 67 h 179"/>
                <a:gd name="T92" fmla="*/ 95 w 129"/>
                <a:gd name="T93" fmla="*/ 48 h 179"/>
                <a:gd name="T94" fmla="*/ 83 w 129"/>
                <a:gd name="T95" fmla="*/ 65 h 179"/>
                <a:gd name="T96" fmla="*/ 98 w 129"/>
                <a:gd name="T97" fmla="*/ 16 h 179"/>
                <a:gd name="T98" fmla="*/ 87 w 129"/>
                <a:gd name="T99" fmla="*/ 33 h 179"/>
                <a:gd name="T100" fmla="*/ 87 w 129"/>
                <a:gd name="T101" fmla="*/ 14 h 179"/>
                <a:gd name="T102" fmla="*/ 78 w 129"/>
                <a:gd name="T103" fmla="*/ 33 h 179"/>
                <a:gd name="T104" fmla="*/ 74 w 129"/>
                <a:gd name="T105" fmla="*/ 19 h 179"/>
                <a:gd name="T106" fmla="*/ 51 w 129"/>
                <a:gd name="T107" fmla="*/ 31 h 179"/>
                <a:gd name="T108" fmla="*/ 55 w 129"/>
                <a:gd name="T109" fmla="*/ 0 h 179"/>
                <a:gd name="T110" fmla="*/ 38 w 129"/>
                <a:gd name="T111" fmla="*/ 16 h 179"/>
                <a:gd name="T112" fmla="*/ 26 w 129"/>
                <a:gd name="T113" fmla="*/ 21 h 179"/>
                <a:gd name="T114" fmla="*/ 24 w 129"/>
                <a:gd name="T115" fmla="*/ 8 h 179"/>
                <a:gd name="T116" fmla="*/ 9 w 129"/>
                <a:gd name="T117" fmla="*/ 23 h 179"/>
                <a:gd name="T118" fmla="*/ 0 w 129"/>
                <a:gd name="T119" fmla="*/ 33 h 179"/>
                <a:gd name="T120" fmla="*/ 5 w 129"/>
                <a:gd name="T121" fmla="*/ 54 h 1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9"/>
                <a:gd name="T184" fmla="*/ 0 h 179"/>
                <a:gd name="T185" fmla="*/ 129 w 129"/>
                <a:gd name="T186" fmla="*/ 179 h 17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9" h="179">
                  <a:moveTo>
                    <a:pt x="5" y="54"/>
                  </a:moveTo>
                  <a:lnTo>
                    <a:pt x="19" y="27"/>
                  </a:lnTo>
                  <a:lnTo>
                    <a:pt x="15" y="52"/>
                  </a:lnTo>
                  <a:lnTo>
                    <a:pt x="34" y="25"/>
                  </a:lnTo>
                  <a:lnTo>
                    <a:pt x="28" y="50"/>
                  </a:lnTo>
                  <a:lnTo>
                    <a:pt x="47" y="27"/>
                  </a:lnTo>
                  <a:lnTo>
                    <a:pt x="41" y="46"/>
                  </a:lnTo>
                  <a:lnTo>
                    <a:pt x="60" y="31"/>
                  </a:lnTo>
                  <a:lnTo>
                    <a:pt x="51" y="48"/>
                  </a:lnTo>
                  <a:lnTo>
                    <a:pt x="66" y="37"/>
                  </a:lnTo>
                  <a:lnTo>
                    <a:pt x="55" y="56"/>
                  </a:lnTo>
                  <a:lnTo>
                    <a:pt x="70" y="48"/>
                  </a:lnTo>
                  <a:lnTo>
                    <a:pt x="53" y="75"/>
                  </a:lnTo>
                  <a:lnTo>
                    <a:pt x="70" y="73"/>
                  </a:lnTo>
                  <a:lnTo>
                    <a:pt x="51" y="86"/>
                  </a:lnTo>
                  <a:lnTo>
                    <a:pt x="74" y="88"/>
                  </a:lnTo>
                  <a:lnTo>
                    <a:pt x="49" y="94"/>
                  </a:lnTo>
                  <a:lnTo>
                    <a:pt x="64" y="97"/>
                  </a:lnTo>
                  <a:lnTo>
                    <a:pt x="43" y="111"/>
                  </a:lnTo>
                  <a:lnTo>
                    <a:pt x="70" y="109"/>
                  </a:lnTo>
                  <a:lnTo>
                    <a:pt x="87" y="101"/>
                  </a:lnTo>
                  <a:lnTo>
                    <a:pt x="74" y="113"/>
                  </a:lnTo>
                  <a:lnTo>
                    <a:pt x="95" y="109"/>
                  </a:lnTo>
                  <a:lnTo>
                    <a:pt x="79" y="115"/>
                  </a:lnTo>
                  <a:lnTo>
                    <a:pt x="100" y="113"/>
                  </a:lnTo>
                  <a:lnTo>
                    <a:pt x="81" y="122"/>
                  </a:lnTo>
                  <a:lnTo>
                    <a:pt x="95" y="126"/>
                  </a:lnTo>
                  <a:lnTo>
                    <a:pt x="78" y="137"/>
                  </a:lnTo>
                  <a:lnTo>
                    <a:pt x="91" y="137"/>
                  </a:lnTo>
                  <a:lnTo>
                    <a:pt x="70" y="147"/>
                  </a:lnTo>
                  <a:lnTo>
                    <a:pt x="81" y="147"/>
                  </a:lnTo>
                  <a:lnTo>
                    <a:pt x="60" y="158"/>
                  </a:lnTo>
                  <a:lnTo>
                    <a:pt x="41" y="158"/>
                  </a:lnTo>
                  <a:lnTo>
                    <a:pt x="70" y="170"/>
                  </a:lnTo>
                  <a:lnTo>
                    <a:pt x="98" y="175"/>
                  </a:lnTo>
                  <a:lnTo>
                    <a:pt x="81" y="164"/>
                  </a:lnTo>
                  <a:lnTo>
                    <a:pt x="102" y="172"/>
                  </a:lnTo>
                  <a:lnTo>
                    <a:pt x="93" y="162"/>
                  </a:lnTo>
                  <a:lnTo>
                    <a:pt x="116" y="170"/>
                  </a:lnTo>
                  <a:lnTo>
                    <a:pt x="129" y="179"/>
                  </a:lnTo>
                  <a:lnTo>
                    <a:pt x="125" y="160"/>
                  </a:lnTo>
                  <a:lnTo>
                    <a:pt x="98" y="149"/>
                  </a:lnTo>
                  <a:lnTo>
                    <a:pt x="106" y="124"/>
                  </a:lnTo>
                  <a:lnTo>
                    <a:pt x="119" y="101"/>
                  </a:lnTo>
                  <a:lnTo>
                    <a:pt x="98" y="84"/>
                  </a:lnTo>
                  <a:lnTo>
                    <a:pt x="95" y="67"/>
                  </a:lnTo>
                  <a:lnTo>
                    <a:pt x="95" y="48"/>
                  </a:lnTo>
                  <a:lnTo>
                    <a:pt x="83" y="65"/>
                  </a:lnTo>
                  <a:lnTo>
                    <a:pt x="98" y="16"/>
                  </a:lnTo>
                  <a:lnTo>
                    <a:pt x="87" y="33"/>
                  </a:lnTo>
                  <a:lnTo>
                    <a:pt x="87" y="14"/>
                  </a:lnTo>
                  <a:lnTo>
                    <a:pt x="78" y="33"/>
                  </a:lnTo>
                  <a:lnTo>
                    <a:pt x="74" y="19"/>
                  </a:lnTo>
                  <a:lnTo>
                    <a:pt x="51" y="31"/>
                  </a:lnTo>
                  <a:lnTo>
                    <a:pt x="55" y="0"/>
                  </a:lnTo>
                  <a:lnTo>
                    <a:pt x="38" y="16"/>
                  </a:lnTo>
                  <a:lnTo>
                    <a:pt x="26" y="21"/>
                  </a:lnTo>
                  <a:lnTo>
                    <a:pt x="24" y="8"/>
                  </a:lnTo>
                  <a:lnTo>
                    <a:pt x="9" y="23"/>
                  </a:lnTo>
                  <a:lnTo>
                    <a:pt x="0" y="33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5" name="任意多边形 322674"/>
            <p:cNvSpPr>
              <a:spLocks noChangeArrowheads="1"/>
            </p:cNvSpPr>
            <p:nvPr/>
          </p:nvSpPr>
          <p:spPr bwMode="auto">
            <a:xfrm>
              <a:off x="4332" y="2388"/>
              <a:ext cx="75" cy="81"/>
            </a:xfrm>
            <a:custGeom>
              <a:avLst/>
              <a:gdLst>
                <a:gd name="T0" fmla="*/ 17 w 151"/>
                <a:gd name="T1" fmla="*/ 4 h 162"/>
                <a:gd name="T2" fmla="*/ 35 w 151"/>
                <a:gd name="T3" fmla="*/ 9 h 162"/>
                <a:gd name="T4" fmla="*/ 86 w 151"/>
                <a:gd name="T5" fmla="*/ 53 h 162"/>
                <a:gd name="T6" fmla="*/ 61 w 151"/>
                <a:gd name="T7" fmla="*/ 38 h 162"/>
                <a:gd name="T8" fmla="*/ 82 w 151"/>
                <a:gd name="T9" fmla="*/ 63 h 162"/>
                <a:gd name="T10" fmla="*/ 63 w 151"/>
                <a:gd name="T11" fmla="*/ 53 h 162"/>
                <a:gd name="T12" fmla="*/ 92 w 151"/>
                <a:gd name="T13" fmla="*/ 85 h 162"/>
                <a:gd name="T14" fmla="*/ 73 w 151"/>
                <a:gd name="T15" fmla="*/ 70 h 162"/>
                <a:gd name="T16" fmla="*/ 90 w 151"/>
                <a:gd name="T17" fmla="*/ 95 h 162"/>
                <a:gd name="T18" fmla="*/ 107 w 151"/>
                <a:gd name="T19" fmla="*/ 120 h 162"/>
                <a:gd name="T20" fmla="*/ 126 w 151"/>
                <a:gd name="T21" fmla="*/ 141 h 162"/>
                <a:gd name="T22" fmla="*/ 151 w 151"/>
                <a:gd name="T23" fmla="*/ 162 h 162"/>
                <a:gd name="T24" fmla="*/ 105 w 151"/>
                <a:gd name="T25" fmla="*/ 129 h 162"/>
                <a:gd name="T26" fmla="*/ 57 w 151"/>
                <a:gd name="T27" fmla="*/ 91 h 162"/>
                <a:gd name="T28" fmla="*/ 57 w 151"/>
                <a:gd name="T29" fmla="*/ 68 h 162"/>
                <a:gd name="T30" fmla="*/ 52 w 151"/>
                <a:gd name="T31" fmla="*/ 51 h 162"/>
                <a:gd name="T32" fmla="*/ 35 w 151"/>
                <a:gd name="T33" fmla="*/ 30 h 162"/>
                <a:gd name="T34" fmla="*/ 50 w 151"/>
                <a:gd name="T35" fmla="*/ 40 h 162"/>
                <a:gd name="T36" fmla="*/ 38 w 151"/>
                <a:gd name="T37" fmla="*/ 27 h 162"/>
                <a:gd name="T38" fmla="*/ 52 w 151"/>
                <a:gd name="T39" fmla="*/ 30 h 162"/>
                <a:gd name="T40" fmla="*/ 35 w 151"/>
                <a:gd name="T41" fmla="*/ 17 h 162"/>
                <a:gd name="T42" fmla="*/ 0 w 151"/>
                <a:gd name="T43" fmla="*/ 0 h 162"/>
                <a:gd name="T44" fmla="*/ 17 w 151"/>
                <a:gd name="T45" fmla="*/ 4 h 1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1"/>
                <a:gd name="T70" fmla="*/ 0 h 162"/>
                <a:gd name="T71" fmla="*/ 151 w 151"/>
                <a:gd name="T72" fmla="*/ 162 h 16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1" h="162">
                  <a:moveTo>
                    <a:pt x="17" y="4"/>
                  </a:moveTo>
                  <a:lnTo>
                    <a:pt x="35" y="9"/>
                  </a:lnTo>
                  <a:lnTo>
                    <a:pt x="86" y="53"/>
                  </a:lnTo>
                  <a:lnTo>
                    <a:pt x="61" y="38"/>
                  </a:lnTo>
                  <a:lnTo>
                    <a:pt x="82" y="63"/>
                  </a:lnTo>
                  <a:lnTo>
                    <a:pt x="63" y="53"/>
                  </a:lnTo>
                  <a:lnTo>
                    <a:pt x="92" y="85"/>
                  </a:lnTo>
                  <a:lnTo>
                    <a:pt x="73" y="70"/>
                  </a:lnTo>
                  <a:lnTo>
                    <a:pt x="90" y="95"/>
                  </a:lnTo>
                  <a:lnTo>
                    <a:pt x="107" y="120"/>
                  </a:lnTo>
                  <a:lnTo>
                    <a:pt x="126" y="141"/>
                  </a:lnTo>
                  <a:lnTo>
                    <a:pt x="151" y="162"/>
                  </a:lnTo>
                  <a:lnTo>
                    <a:pt x="105" y="129"/>
                  </a:lnTo>
                  <a:lnTo>
                    <a:pt x="57" y="91"/>
                  </a:lnTo>
                  <a:lnTo>
                    <a:pt x="57" y="68"/>
                  </a:lnTo>
                  <a:lnTo>
                    <a:pt x="52" y="51"/>
                  </a:lnTo>
                  <a:lnTo>
                    <a:pt x="35" y="30"/>
                  </a:lnTo>
                  <a:lnTo>
                    <a:pt x="50" y="40"/>
                  </a:lnTo>
                  <a:lnTo>
                    <a:pt x="38" y="27"/>
                  </a:lnTo>
                  <a:lnTo>
                    <a:pt x="52" y="30"/>
                  </a:lnTo>
                  <a:lnTo>
                    <a:pt x="35" y="17"/>
                  </a:lnTo>
                  <a:lnTo>
                    <a:pt x="0" y="0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6" name="任意多边形 322675"/>
            <p:cNvSpPr>
              <a:spLocks noChangeArrowheads="1"/>
            </p:cNvSpPr>
            <p:nvPr/>
          </p:nvSpPr>
          <p:spPr bwMode="auto">
            <a:xfrm>
              <a:off x="4338" y="2365"/>
              <a:ext cx="113" cy="82"/>
            </a:xfrm>
            <a:custGeom>
              <a:avLst/>
              <a:gdLst>
                <a:gd name="T0" fmla="*/ 62 w 226"/>
                <a:gd name="T1" fmla="*/ 74 h 164"/>
                <a:gd name="T2" fmla="*/ 87 w 226"/>
                <a:gd name="T3" fmla="*/ 52 h 164"/>
                <a:gd name="T4" fmla="*/ 139 w 226"/>
                <a:gd name="T5" fmla="*/ 52 h 164"/>
                <a:gd name="T6" fmla="*/ 163 w 226"/>
                <a:gd name="T7" fmla="*/ 71 h 164"/>
                <a:gd name="T8" fmla="*/ 159 w 226"/>
                <a:gd name="T9" fmla="*/ 97 h 164"/>
                <a:gd name="T10" fmla="*/ 133 w 226"/>
                <a:gd name="T11" fmla="*/ 120 h 164"/>
                <a:gd name="T12" fmla="*/ 101 w 226"/>
                <a:gd name="T13" fmla="*/ 124 h 164"/>
                <a:gd name="T14" fmla="*/ 70 w 226"/>
                <a:gd name="T15" fmla="*/ 101 h 164"/>
                <a:gd name="T16" fmla="*/ 76 w 226"/>
                <a:gd name="T17" fmla="*/ 114 h 164"/>
                <a:gd name="T18" fmla="*/ 101 w 226"/>
                <a:gd name="T19" fmla="*/ 141 h 164"/>
                <a:gd name="T20" fmla="*/ 104 w 226"/>
                <a:gd name="T21" fmla="*/ 152 h 164"/>
                <a:gd name="T22" fmla="*/ 108 w 226"/>
                <a:gd name="T23" fmla="*/ 147 h 164"/>
                <a:gd name="T24" fmla="*/ 120 w 226"/>
                <a:gd name="T25" fmla="*/ 147 h 164"/>
                <a:gd name="T26" fmla="*/ 129 w 226"/>
                <a:gd name="T27" fmla="*/ 149 h 164"/>
                <a:gd name="T28" fmla="*/ 137 w 226"/>
                <a:gd name="T29" fmla="*/ 149 h 164"/>
                <a:gd name="T30" fmla="*/ 139 w 226"/>
                <a:gd name="T31" fmla="*/ 143 h 164"/>
                <a:gd name="T32" fmla="*/ 144 w 226"/>
                <a:gd name="T33" fmla="*/ 137 h 164"/>
                <a:gd name="T34" fmla="*/ 152 w 226"/>
                <a:gd name="T35" fmla="*/ 139 h 164"/>
                <a:gd name="T36" fmla="*/ 156 w 226"/>
                <a:gd name="T37" fmla="*/ 137 h 164"/>
                <a:gd name="T38" fmla="*/ 156 w 226"/>
                <a:gd name="T39" fmla="*/ 130 h 164"/>
                <a:gd name="T40" fmla="*/ 159 w 226"/>
                <a:gd name="T41" fmla="*/ 122 h 164"/>
                <a:gd name="T42" fmla="*/ 163 w 226"/>
                <a:gd name="T43" fmla="*/ 118 h 164"/>
                <a:gd name="T44" fmla="*/ 159 w 226"/>
                <a:gd name="T45" fmla="*/ 103 h 164"/>
                <a:gd name="T46" fmla="*/ 167 w 226"/>
                <a:gd name="T47" fmla="*/ 101 h 164"/>
                <a:gd name="T48" fmla="*/ 171 w 226"/>
                <a:gd name="T49" fmla="*/ 90 h 164"/>
                <a:gd name="T50" fmla="*/ 175 w 226"/>
                <a:gd name="T51" fmla="*/ 84 h 164"/>
                <a:gd name="T52" fmla="*/ 169 w 226"/>
                <a:gd name="T53" fmla="*/ 63 h 164"/>
                <a:gd name="T54" fmla="*/ 171 w 226"/>
                <a:gd name="T55" fmla="*/ 50 h 164"/>
                <a:gd name="T56" fmla="*/ 180 w 226"/>
                <a:gd name="T57" fmla="*/ 52 h 164"/>
                <a:gd name="T58" fmla="*/ 192 w 226"/>
                <a:gd name="T59" fmla="*/ 59 h 164"/>
                <a:gd name="T60" fmla="*/ 201 w 226"/>
                <a:gd name="T61" fmla="*/ 63 h 164"/>
                <a:gd name="T62" fmla="*/ 211 w 226"/>
                <a:gd name="T63" fmla="*/ 65 h 164"/>
                <a:gd name="T64" fmla="*/ 220 w 226"/>
                <a:gd name="T65" fmla="*/ 65 h 164"/>
                <a:gd name="T66" fmla="*/ 207 w 226"/>
                <a:gd name="T67" fmla="*/ 55 h 164"/>
                <a:gd name="T68" fmla="*/ 178 w 226"/>
                <a:gd name="T69" fmla="*/ 42 h 164"/>
                <a:gd name="T70" fmla="*/ 182 w 226"/>
                <a:gd name="T71" fmla="*/ 36 h 164"/>
                <a:gd name="T72" fmla="*/ 192 w 226"/>
                <a:gd name="T73" fmla="*/ 31 h 164"/>
                <a:gd name="T74" fmla="*/ 194 w 226"/>
                <a:gd name="T75" fmla="*/ 27 h 164"/>
                <a:gd name="T76" fmla="*/ 196 w 226"/>
                <a:gd name="T77" fmla="*/ 19 h 164"/>
                <a:gd name="T78" fmla="*/ 196 w 226"/>
                <a:gd name="T79" fmla="*/ 14 h 164"/>
                <a:gd name="T80" fmla="*/ 192 w 226"/>
                <a:gd name="T81" fmla="*/ 10 h 164"/>
                <a:gd name="T82" fmla="*/ 173 w 226"/>
                <a:gd name="T83" fmla="*/ 14 h 164"/>
                <a:gd name="T84" fmla="*/ 175 w 226"/>
                <a:gd name="T85" fmla="*/ 17 h 164"/>
                <a:gd name="T86" fmla="*/ 173 w 226"/>
                <a:gd name="T87" fmla="*/ 23 h 164"/>
                <a:gd name="T88" fmla="*/ 169 w 226"/>
                <a:gd name="T89" fmla="*/ 29 h 164"/>
                <a:gd name="T90" fmla="*/ 159 w 226"/>
                <a:gd name="T91" fmla="*/ 33 h 164"/>
                <a:gd name="T92" fmla="*/ 156 w 226"/>
                <a:gd name="T93" fmla="*/ 38 h 164"/>
                <a:gd name="T94" fmla="*/ 144 w 226"/>
                <a:gd name="T95" fmla="*/ 33 h 164"/>
                <a:gd name="T96" fmla="*/ 95 w 226"/>
                <a:gd name="T97" fmla="*/ 36 h 164"/>
                <a:gd name="T98" fmla="*/ 91 w 226"/>
                <a:gd name="T99" fmla="*/ 42 h 164"/>
                <a:gd name="T100" fmla="*/ 74 w 226"/>
                <a:gd name="T101" fmla="*/ 44 h 164"/>
                <a:gd name="T102" fmla="*/ 28 w 226"/>
                <a:gd name="T103" fmla="*/ 46 h 164"/>
                <a:gd name="T104" fmla="*/ 32 w 226"/>
                <a:gd name="T105" fmla="*/ 50 h 164"/>
                <a:gd name="T106" fmla="*/ 0 w 226"/>
                <a:gd name="T107" fmla="*/ 50 h 164"/>
                <a:gd name="T108" fmla="*/ 47 w 226"/>
                <a:gd name="T109" fmla="*/ 78 h 16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6"/>
                <a:gd name="T166" fmla="*/ 0 h 164"/>
                <a:gd name="T167" fmla="*/ 226 w 226"/>
                <a:gd name="T168" fmla="*/ 164 h 16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6" h="164">
                  <a:moveTo>
                    <a:pt x="47" y="78"/>
                  </a:moveTo>
                  <a:lnTo>
                    <a:pt x="62" y="74"/>
                  </a:lnTo>
                  <a:lnTo>
                    <a:pt x="72" y="63"/>
                  </a:lnTo>
                  <a:lnTo>
                    <a:pt x="87" y="52"/>
                  </a:lnTo>
                  <a:lnTo>
                    <a:pt x="118" y="54"/>
                  </a:lnTo>
                  <a:lnTo>
                    <a:pt x="139" y="52"/>
                  </a:lnTo>
                  <a:lnTo>
                    <a:pt x="154" y="63"/>
                  </a:lnTo>
                  <a:lnTo>
                    <a:pt x="163" y="71"/>
                  </a:lnTo>
                  <a:lnTo>
                    <a:pt x="167" y="82"/>
                  </a:lnTo>
                  <a:lnTo>
                    <a:pt x="159" y="97"/>
                  </a:lnTo>
                  <a:lnTo>
                    <a:pt x="152" y="112"/>
                  </a:lnTo>
                  <a:lnTo>
                    <a:pt x="133" y="120"/>
                  </a:lnTo>
                  <a:lnTo>
                    <a:pt x="121" y="128"/>
                  </a:lnTo>
                  <a:lnTo>
                    <a:pt x="101" y="124"/>
                  </a:lnTo>
                  <a:lnTo>
                    <a:pt x="82" y="111"/>
                  </a:lnTo>
                  <a:lnTo>
                    <a:pt x="70" y="101"/>
                  </a:lnTo>
                  <a:lnTo>
                    <a:pt x="83" y="116"/>
                  </a:lnTo>
                  <a:lnTo>
                    <a:pt x="76" y="114"/>
                  </a:lnTo>
                  <a:lnTo>
                    <a:pt x="89" y="128"/>
                  </a:lnTo>
                  <a:lnTo>
                    <a:pt x="101" y="141"/>
                  </a:lnTo>
                  <a:lnTo>
                    <a:pt x="85" y="133"/>
                  </a:lnTo>
                  <a:lnTo>
                    <a:pt x="104" y="152"/>
                  </a:lnTo>
                  <a:lnTo>
                    <a:pt x="123" y="164"/>
                  </a:lnTo>
                  <a:lnTo>
                    <a:pt x="108" y="147"/>
                  </a:lnTo>
                  <a:lnTo>
                    <a:pt x="133" y="164"/>
                  </a:lnTo>
                  <a:lnTo>
                    <a:pt x="120" y="147"/>
                  </a:lnTo>
                  <a:lnTo>
                    <a:pt x="139" y="164"/>
                  </a:lnTo>
                  <a:lnTo>
                    <a:pt x="129" y="149"/>
                  </a:lnTo>
                  <a:lnTo>
                    <a:pt x="142" y="158"/>
                  </a:lnTo>
                  <a:lnTo>
                    <a:pt x="137" y="149"/>
                  </a:lnTo>
                  <a:lnTo>
                    <a:pt x="146" y="154"/>
                  </a:lnTo>
                  <a:lnTo>
                    <a:pt x="139" y="143"/>
                  </a:lnTo>
                  <a:lnTo>
                    <a:pt x="150" y="149"/>
                  </a:lnTo>
                  <a:lnTo>
                    <a:pt x="144" y="137"/>
                  </a:lnTo>
                  <a:lnTo>
                    <a:pt x="139" y="126"/>
                  </a:lnTo>
                  <a:lnTo>
                    <a:pt x="152" y="139"/>
                  </a:lnTo>
                  <a:lnTo>
                    <a:pt x="146" y="128"/>
                  </a:lnTo>
                  <a:lnTo>
                    <a:pt x="156" y="137"/>
                  </a:lnTo>
                  <a:lnTo>
                    <a:pt x="148" y="122"/>
                  </a:lnTo>
                  <a:lnTo>
                    <a:pt x="156" y="130"/>
                  </a:lnTo>
                  <a:lnTo>
                    <a:pt x="152" y="118"/>
                  </a:lnTo>
                  <a:lnTo>
                    <a:pt x="159" y="122"/>
                  </a:lnTo>
                  <a:lnTo>
                    <a:pt x="156" y="114"/>
                  </a:lnTo>
                  <a:lnTo>
                    <a:pt x="163" y="118"/>
                  </a:lnTo>
                  <a:lnTo>
                    <a:pt x="159" y="111"/>
                  </a:lnTo>
                  <a:lnTo>
                    <a:pt x="159" y="103"/>
                  </a:lnTo>
                  <a:lnTo>
                    <a:pt x="169" y="111"/>
                  </a:lnTo>
                  <a:lnTo>
                    <a:pt x="167" y="101"/>
                  </a:lnTo>
                  <a:lnTo>
                    <a:pt x="173" y="105"/>
                  </a:lnTo>
                  <a:lnTo>
                    <a:pt x="171" y="90"/>
                  </a:lnTo>
                  <a:lnTo>
                    <a:pt x="184" y="90"/>
                  </a:lnTo>
                  <a:lnTo>
                    <a:pt x="175" y="84"/>
                  </a:lnTo>
                  <a:lnTo>
                    <a:pt x="184" y="84"/>
                  </a:lnTo>
                  <a:lnTo>
                    <a:pt x="169" y="63"/>
                  </a:lnTo>
                  <a:lnTo>
                    <a:pt x="154" y="44"/>
                  </a:lnTo>
                  <a:lnTo>
                    <a:pt x="171" y="50"/>
                  </a:lnTo>
                  <a:lnTo>
                    <a:pt x="184" y="61"/>
                  </a:lnTo>
                  <a:lnTo>
                    <a:pt x="180" y="52"/>
                  </a:lnTo>
                  <a:lnTo>
                    <a:pt x="194" y="67"/>
                  </a:lnTo>
                  <a:lnTo>
                    <a:pt x="192" y="59"/>
                  </a:lnTo>
                  <a:lnTo>
                    <a:pt x="203" y="71"/>
                  </a:lnTo>
                  <a:lnTo>
                    <a:pt x="201" y="63"/>
                  </a:lnTo>
                  <a:lnTo>
                    <a:pt x="216" y="74"/>
                  </a:lnTo>
                  <a:lnTo>
                    <a:pt x="211" y="65"/>
                  </a:lnTo>
                  <a:lnTo>
                    <a:pt x="226" y="73"/>
                  </a:lnTo>
                  <a:lnTo>
                    <a:pt x="220" y="65"/>
                  </a:lnTo>
                  <a:lnTo>
                    <a:pt x="192" y="54"/>
                  </a:lnTo>
                  <a:lnTo>
                    <a:pt x="207" y="55"/>
                  </a:lnTo>
                  <a:lnTo>
                    <a:pt x="186" y="44"/>
                  </a:lnTo>
                  <a:lnTo>
                    <a:pt x="178" y="42"/>
                  </a:lnTo>
                  <a:lnTo>
                    <a:pt x="194" y="38"/>
                  </a:lnTo>
                  <a:lnTo>
                    <a:pt x="182" y="36"/>
                  </a:lnTo>
                  <a:lnTo>
                    <a:pt x="207" y="33"/>
                  </a:lnTo>
                  <a:lnTo>
                    <a:pt x="192" y="31"/>
                  </a:lnTo>
                  <a:lnTo>
                    <a:pt x="209" y="25"/>
                  </a:lnTo>
                  <a:lnTo>
                    <a:pt x="194" y="27"/>
                  </a:lnTo>
                  <a:lnTo>
                    <a:pt x="207" y="19"/>
                  </a:lnTo>
                  <a:lnTo>
                    <a:pt x="196" y="19"/>
                  </a:lnTo>
                  <a:lnTo>
                    <a:pt x="220" y="6"/>
                  </a:lnTo>
                  <a:lnTo>
                    <a:pt x="196" y="14"/>
                  </a:lnTo>
                  <a:lnTo>
                    <a:pt x="211" y="4"/>
                  </a:lnTo>
                  <a:lnTo>
                    <a:pt x="192" y="10"/>
                  </a:lnTo>
                  <a:lnTo>
                    <a:pt x="205" y="0"/>
                  </a:lnTo>
                  <a:lnTo>
                    <a:pt x="173" y="14"/>
                  </a:lnTo>
                  <a:lnTo>
                    <a:pt x="186" y="14"/>
                  </a:lnTo>
                  <a:lnTo>
                    <a:pt x="175" y="17"/>
                  </a:lnTo>
                  <a:lnTo>
                    <a:pt x="186" y="19"/>
                  </a:lnTo>
                  <a:lnTo>
                    <a:pt x="173" y="23"/>
                  </a:lnTo>
                  <a:lnTo>
                    <a:pt x="182" y="23"/>
                  </a:lnTo>
                  <a:lnTo>
                    <a:pt x="169" y="29"/>
                  </a:lnTo>
                  <a:lnTo>
                    <a:pt x="182" y="29"/>
                  </a:lnTo>
                  <a:lnTo>
                    <a:pt x="159" y="33"/>
                  </a:lnTo>
                  <a:lnTo>
                    <a:pt x="171" y="36"/>
                  </a:lnTo>
                  <a:lnTo>
                    <a:pt x="156" y="38"/>
                  </a:lnTo>
                  <a:lnTo>
                    <a:pt x="135" y="38"/>
                  </a:lnTo>
                  <a:lnTo>
                    <a:pt x="144" y="33"/>
                  </a:lnTo>
                  <a:lnTo>
                    <a:pt x="121" y="36"/>
                  </a:lnTo>
                  <a:lnTo>
                    <a:pt x="95" y="36"/>
                  </a:lnTo>
                  <a:lnTo>
                    <a:pt x="70" y="36"/>
                  </a:lnTo>
                  <a:lnTo>
                    <a:pt x="91" y="42"/>
                  </a:lnTo>
                  <a:lnTo>
                    <a:pt x="64" y="40"/>
                  </a:lnTo>
                  <a:lnTo>
                    <a:pt x="74" y="44"/>
                  </a:lnTo>
                  <a:lnTo>
                    <a:pt x="47" y="44"/>
                  </a:lnTo>
                  <a:lnTo>
                    <a:pt x="28" y="46"/>
                  </a:lnTo>
                  <a:lnTo>
                    <a:pt x="59" y="50"/>
                  </a:lnTo>
                  <a:lnTo>
                    <a:pt x="32" y="50"/>
                  </a:lnTo>
                  <a:lnTo>
                    <a:pt x="7" y="50"/>
                  </a:lnTo>
                  <a:lnTo>
                    <a:pt x="0" y="50"/>
                  </a:lnTo>
                  <a:lnTo>
                    <a:pt x="28" y="61"/>
                  </a:lnTo>
                  <a:lnTo>
                    <a:pt x="47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7" name="任意多边形 322676"/>
            <p:cNvSpPr>
              <a:spLocks noChangeArrowheads="1"/>
            </p:cNvSpPr>
            <p:nvPr/>
          </p:nvSpPr>
          <p:spPr bwMode="auto">
            <a:xfrm>
              <a:off x="4378" y="2397"/>
              <a:ext cx="35" cy="14"/>
            </a:xfrm>
            <a:custGeom>
              <a:avLst/>
              <a:gdLst>
                <a:gd name="T0" fmla="*/ 0 w 70"/>
                <a:gd name="T1" fmla="*/ 29 h 29"/>
                <a:gd name="T2" fmla="*/ 7 w 70"/>
                <a:gd name="T3" fmla="*/ 8 h 29"/>
                <a:gd name="T4" fmla="*/ 19 w 70"/>
                <a:gd name="T5" fmla="*/ 2 h 29"/>
                <a:gd name="T6" fmla="*/ 47 w 70"/>
                <a:gd name="T7" fmla="*/ 0 h 29"/>
                <a:gd name="T8" fmla="*/ 64 w 70"/>
                <a:gd name="T9" fmla="*/ 15 h 29"/>
                <a:gd name="T10" fmla="*/ 70 w 70"/>
                <a:gd name="T11" fmla="*/ 21 h 29"/>
                <a:gd name="T12" fmla="*/ 60 w 70"/>
                <a:gd name="T13" fmla="*/ 25 h 29"/>
                <a:gd name="T14" fmla="*/ 45 w 70"/>
                <a:gd name="T15" fmla="*/ 8 h 29"/>
                <a:gd name="T16" fmla="*/ 24 w 70"/>
                <a:gd name="T17" fmla="*/ 8 h 29"/>
                <a:gd name="T18" fmla="*/ 11 w 70"/>
                <a:gd name="T19" fmla="*/ 13 h 29"/>
                <a:gd name="T20" fmla="*/ 0 w 70"/>
                <a:gd name="T21" fmla="*/ 29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29"/>
                <a:gd name="T35" fmla="*/ 70 w 7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29">
                  <a:moveTo>
                    <a:pt x="0" y="29"/>
                  </a:moveTo>
                  <a:lnTo>
                    <a:pt x="7" y="8"/>
                  </a:lnTo>
                  <a:lnTo>
                    <a:pt x="19" y="2"/>
                  </a:lnTo>
                  <a:lnTo>
                    <a:pt x="47" y="0"/>
                  </a:lnTo>
                  <a:lnTo>
                    <a:pt x="64" y="15"/>
                  </a:lnTo>
                  <a:lnTo>
                    <a:pt x="70" y="21"/>
                  </a:lnTo>
                  <a:lnTo>
                    <a:pt x="60" y="25"/>
                  </a:lnTo>
                  <a:lnTo>
                    <a:pt x="45" y="8"/>
                  </a:lnTo>
                  <a:lnTo>
                    <a:pt x="24" y="8"/>
                  </a:lnTo>
                  <a:lnTo>
                    <a:pt x="11" y="1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8" name="任意多边形 322677"/>
            <p:cNvSpPr>
              <a:spLocks noChangeArrowheads="1"/>
            </p:cNvSpPr>
            <p:nvPr/>
          </p:nvSpPr>
          <p:spPr bwMode="auto">
            <a:xfrm>
              <a:off x="4381" y="2399"/>
              <a:ext cx="25" cy="20"/>
            </a:xfrm>
            <a:custGeom>
              <a:avLst/>
              <a:gdLst>
                <a:gd name="T0" fmla="*/ 0 w 52"/>
                <a:gd name="T1" fmla="*/ 23 h 40"/>
                <a:gd name="T2" fmla="*/ 6 w 52"/>
                <a:gd name="T3" fmla="*/ 32 h 40"/>
                <a:gd name="T4" fmla="*/ 17 w 52"/>
                <a:gd name="T5" fmla="*/ 40 h 40"/>
                <a:gd name="T6" fmla="*/ 27 w 52"/>
                <a:gd name="T7" fmla="*/ 40 h 40"/>
                <a:gd name="T8" fmla="*/ 38 w 52"/>
                <a:gd name="T9" fmla="*/ 40 h 40"/>
                <a:gd name="T10" fmla="*/ 48 w 52"/>
                <a:gd name="T11" fmla="*/ 34 h 40"/>
                <a:gd name="T12" fmla="*/ 52 w 52"/>
                <a:gd name="T13" fmla="*/ 28 h 40"/>
                <a:gd name="T14" fmla="*/ 52 w 52"/>
                <a:gd name="T15" fmla="*/ 15 h 40"/>
                <a:gd name="T16" fmla="*/ 46 w 52"/>
                <a:gd name="T17" fmla="*/ 7 h 40"/>
                <a:gd name="T18" fmla="*/ 35 w 52"/>
                <a:gd name="T19" fmla="*/ 0 h 40"/>
                <a:gd name="T20" fmla="*/ 36 w 52"/>
                <a:gd name="T21" fmla="*/ 9 h 40"/>
                <a:gd name="T22" fmla="*/ 33 w 52"/>
                <a:gd name="T23" fmla="*/ 17 h 40"/>
                <a:gd name="T24" fmla="*/ 23 w 52"/>
                <a:gd name="T25" fmla="*/ 17 h 40"/>
                <a:gd name="T26" fmla="*/ 19 w 52"/>
                <a:gd name="T27" fmla="*/ 13 h 40"/>
                <a:gd name="T28" fmla="*/ 19 w 52"/>
                <a:gd name="T29" fmla="*/ 5 h 40"/>
                <a:gd name="T30" fmla="*/ 12 w 52"/>
                <a:gd name="T31" fmla="*/ 11 h 40"/>
                <a:gd name="T32" fmla="*/ 10 w 52"/>
                <a:gd name="T33" fmla="*/ 19 h 40"/>
                <a:gd name="T34" fmla="*/ 16 w 52"/>
                <a:gd name="T35" fmla="*/ 26 h 40"/>
                <a:gd name="T36" fmla="*/ 23 w 52"/>
                <a:gd name="T37" fmla="*/ 28 h 40"/>
                <a:gd name="T38" fmla="*/ 31 w 52"/>
                <a:gd name="T39" fmla="*/ 28 h 40"/>
                <a:gd name="T40" fmla="*/ 40 w 52"/>
                <a:gd name="T41" fmla="*/ 19 h 40"/>
                <a:gd name="T42" fmla="*/ 38 w 52"/>
                <a:gd name="T43" fmla="*/ 28 h 40"/>
                <a:gd name="T44" fmla="*/ 29 w 52"/>
                <a:gd name="T45" fmla="*/ 36 h 40"/>
                <a:gd name="T46" fmla="*/ 17 w 52"/>
                <a:gd name="T47" fmla="*/ 36 h 40"/>
                <a:gd name="T48" fmla="*/ 6 w 52"/>
                <a:gd name="T49" fmla="*/ 30 h 40"/>
                <a:gd name="T50" fmla="*/ 4 w 52"/>
                <a:gd name="T51" fmla="*/ 15 h 40"/>
                <a:gd name="T52" fmla="*/ 6 w 52"/>
                <a:gd name="T53" fmla="*/ 5 h 40"/>
                <a:gd name="T54" fmla="*/ 0 w 52"/>
                <a:gd name="T55" fmla="*/ 11 h 40"/>
                <a:gd name="T56" fmla="*/ 0 w 52"/>
                <a:gd name="T57" fmla="*/ 23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"/>
                <a:gd name="T88" fmla="*/ 0 h 40"/>
                <a:gd name="T89" fmla="*/ 52 w 52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" h="40">
                  <a:moveTo>
                    <a:pt x="0" y="23"/>
                  </a:moveTo>
                  <a:lnTo>
                    <a:pt x="6" y="32"/>
                  </a:lnTo>
                  <a:lnTo>
                    <a:pt x="17" y="40"/>
                  </a:lnTo>
                  <a:lnTo>
                    <a:pt x="27" y="40"/>
                  </a:lnTo>
                  <a:lnTo>
                    <a:pt x="38" y="40"/>
                  </a:lnTo>
                  <a:lnTo>
                    <a:pt x="48" y="34"/>
                  </a:lnTo>
                  <a:lnTo>
                    <a:pt x="52" y="28"/>
                  </a:lnTo>
                  <a:lnTo>
                    <a:pt x="52" y="15"/>
                  </a:lnTo>
                  <a:lnTo>
                    <a:pt x="46" y="7"/>
                  </a:lnTo>
                  <a:lnTo>
                    <a:pt x="35" y="0"/>
                  </a:lnTo>
                  <a:lnTo>
                    <a:pt x="36" y="9"/>
                  </a:lnTo>
                  <a:lnTo>
                    <a:pt x="33" y="17"/>
                  </a:lnTo>
                  <a:lnTo>
                    <a:pt x="23" y="17"/>
                  </a:lnTo>
                  <a:lnTo>
                    <a:pt x="19" y="13"/>
                  </a:lnTo>
                  <a:lnTo>
                    <a:pt x="19" y="5"/>
                  </a:lnTo>
                  <a:lnTo>
                    <a:pt x="12" y="11"/>
                  </a:lnTo>
                  <a:lnTo>
                    <a:pt x="10" y="19"/>
                  </a:lnTo>
                  <a:lnTo>
                    <a:pt x="16" y="26"/>
                  </a:lnTo>
                  <a:lnTo>
                    <a:pt x="23" y="28"/>
                  </a:lnTo>
                  <a:lnTo>
                    <a:pt x="31" y="28"/>
                  </a:lnTo>
                  <a:lnTo>
                    <a:pt x="40" y="19"/>
                  </a:lnTo>
                  <a:lnTo>
                    <a:pt x="38" y="28"/>
                  </a:lnTo>
                  <a:lnTo>
                    <a:pt x="29" y="36"/>
                  </a:lnTo>
                  <a:lnTo>
                    <a:pt x="17" y="36"/>
                  </a:lnTo>
                  <a:lnTo>
                    <a:pt x="6" y="30"/>
                  </a:lnTo>
                  <a:lnTo>
                    <a:pt x="4" y="15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99" name="任意多边形 322678"/>
            <p:cNvSpPr>
              <a:spLocks noChangeArrowheads="1"/>
            </p:cNvSpPr>
            <p:nvPr/>
          </p:nvSpPr>
          <p:spPr bwMode="auto">
            <a:xfrm>
              <a:off x="4409" y="2385"/>
              <a:ext cx="60" cy="42"/>
            </a:xfrm>
            <a:custGeom>
              <a:avLst/>
              <a:gdLst>
                <a:gd name="T0" fmla="*/ 12 w 120"/>
                <a:gd name="T1" fmla="*/ 8 h 84"/>
                <a:gd name="T2" fmla="*/ 38 w 120"/>
                <a:gd name="T3" fmla="*/ 27 h 84"/>
                <a:gd name="T4" fmla="*/ 52 w 120"/>
                <a:gd name="T5" fmla="*/ 38 h 84"/>
                <a:gd name="T6" fmla="*/ 48 w 120"/>
                <a:gd name="T7" fmla="*/ 31 h 84"/>
                <a:gd name="T8" fmla="*/ 59 w 120"/>
                <a:gd name="T9" fmla="*/ 38 h 84"/>
                <a:gd name="T10" fmla="*/ 63 w 120"/>
                <a:gd name="T11" fmla="*/ 48 h 84"/>
                <a:gd name="T12" fmla="*/ 54 w 120"/>
                <a:gd name="T13" fmla="*/ 42 h 84"/>
                <a:gd name="T14" fmla="*/ 57 w 120"/>
                <a:gd name="T15" fmla="*/ 53 h 84"/>
                <a:gd name="T16" fmla="*/ 50 w 120"/>
                <a:gd name="T17" fmla="*/ 46 h 84"/>
                <a:gd name="T18" fmla="*/ 54 w 120"/>
                <a:gd name="T19" fmla="*/ 61 h 84"/>
                <a:gd name="T20" fmla="*/ 48 w 120"/>
                <a:gd name="T21" fmla="*/ 61 h 84"/>
                <a:gd name="T22" fmla="*/ 50 w 120"/>
                <a:gd name="T23" fmla="*/ 69 h 84"/>
                <a:gd name="T24" fmla="*/ 40 w 120"/>
                <a:gd name="T25" fmla="*/ 67 h 84"/>
                <a:gd name="T26" fmla="*/ 48 w 120"/>
                <a:gd name="T27" fmla="*/ 72 h 84"/>
                <a:gd name="T28" fmla="*/ 36 w 120"/>
                <a:gd name="T29" fmla="*/ 72 h 84"/>
                <a:gd name="T30" fmla="*/ 48 w 120"/>
                <a:gd name="T31" fmla="*/ 76 h 84"/>
                <a:gd name="T32" fmla="*/ 59 w 120"/>
                <a:gd name="T33" fmla="*/ 84 h 84"/>
                <a:gd name="T34" fmla="*/ 54 w 120"/>
                <a:gd name="T35" fmla="*/ 76 h 84"/>
                <a:gd name="T36" fmla="*/ 65 w 120"/>
                <a:gd name="T37" fmla="*/ 80 h 84"/>
                <a:gd name="T38" fmla="*/ 55 w 120"/>
                <a:gd name="T39" fmla="*/ 71 h 84"/>
                <a:gd name="T40" fmla="*/ 76 w 120"/>
                <a:gd name="T41" fmla="*/ 78 h 84"/>
                <a:gd name="T42" fmla="*/ 63 w 120"/>
                <a:gd name="T43" fmla="*/ 67 h 84"/>
                <a:gd name="T44" fmla="*/ 76 w 120"/>
                <a:gd name="T45" fmla="*/ 72 h 84"/>
                <a:gd name="T46" fmla="*/ 63 w 120"/>
                <a:gd name="T47" fmla="*/ 61 h 84"/>
                <a:gd name="T48" fmla="*/ 78 w 120"/>
                <a:gd name="T49" fmla="*/ 61 h 84"/>
                <a:gd name="T50" fmla="*/ 63 w 120"/>
                <a:gd name="T51" fmla="*/ 57 h 84"/>
                <a:gd name="T52" fmla="*/ 80 w 120"/>
                <a:gd name="T53" fmla="*/ 53 h 84"/>
                <a:gd name="T54" fmla="*/ 67 w 120"/>
                <a:gd name="T55" fmla="*/ 53 h 84"/>
                <a:gd name="T56" fmla="*/ 88 w 120"/>
                <a:gd name="T57" fmla="*/ 48 h 84"/>
                <a:gd name="T58" fmla="*/ 73 w 120"/>
                <a:gd name="T59" fmla="*/ 44 h 84"/>
                <a:gd name="T60" fmla="*/ 97 w 120"/>
                <a:gd name="T61" fmla="*/ 46 h 84"/>
                <a:gd name="T62" fmla="*/ 84 w 120"/>
                <a:gd name="T63" fmla="*/ 40 h 84"/>
                <a:gd name="T64" fmla="*/ 120 w 120"/>
                <a:gd name="T65" fmla="*/ 46 h 84"/>
                <a:gd name="T66" fmla="*/ 95 w 120"/>
                <a:gd name="T67" fmla="*/ 36 h 84"/>
                <a:gd name="T68" fmla="*/ 82 w 120"/>
                <a:gd name="T69" fmla="*/ 27 h 84"/>
                <a:gd name="T70" fmla="*/ 71 w 120"/>
                <a:gd name="T71" fmla="*/ 25 h 84"/>
                <a:gd name="T72" fmla="*/ 57 w 120"/>
                <a:gd name="T73" fmla="*/ 21 h 84"/>
                <a:gd name="T74" fmla="*/ 50 w 120"/>
                <a:gd name="T75" fmla="*/ 17 h 84"/>
                <a:gd name="T76" fmla="*/ 33 w 120"/>
                <a:gd name="T77" fmla="*/ 6 h 84"/>
                <a:gd name="T78" fmla="*/ 19 w 120"/>
                <a:gd name="T79" fmla="*/ 2 h 84"/>
                <a:gd name="T80" fmla="*/ 0 w 120"/>
                <a:gd name="T81" fmla="*/ 0 h 84"/>
                <a:gd name="T82" fmla="*/ 12 w 120"/>
                <a:gd name="T83" fmla="*/ 8 h 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20"/>
                <a:gd name="T127" fmla="*/ 0 h 84"/>
                <a:gd name="T128" fmla="*/ 120 w 120"/>
                <a:gd name="T129" fmla="*/ 84 h 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20" h="84">
                  <a:moveTo>
                    <a:pt x="12" y="8"/>
                  </a:moveTo>
                  <a:lnTo>
                    <a:pt x="38" y="27"/>
                  </a:lnTo>
                  <a:lnTo>
                    <a:pt x="52" y="38"/>
                  </a:lnTo>
                  <a:lnTo>
                    <a:pt x="48" y="31"/>
                  </a:lnTo>
                  <a:lnTo>
                    <a:pt x="59" y="38"/>
                  </a:lnTo>
                  <a:lnTo>
                    <a:pt x="63" y="48"/>
                  </a:lnTo>
                  <a:lnTo>
                    <a:pt x="54" y="42"/>
                  </a:lnTo>
                  <a:lnTo>
                    <a:pt x="57" y="53"/>
                  </a:lnTo>
                  <a:lnTo>
                    <a:pt x="50" y="46"/>
                  </a:lnTo>
                  <a:lnTo>
                    <a:pt x="54" y="61"/>
                  </a:lnTo>
                  <a:lnTo>
                    <a:pt x="48" y="61"/>
                  </a:lnTo>
                  <a:lnTo>
                    <a:pt x="50" y="69"/>
                  </a:lnTo>
                  <a:lnTo>
                    <a:pt x="40" y="67"/>
                  </a:lnTo>
                  <a:lnTo>
                    <a:pt x="48" y="72"/>
                  </a:lnTo>
                  <a:lnTo>
                    <a:pt x="36" y="72"/>
                  </a:lnTo>
                  <a:lnTo>
                    <a:pt x="48" y="76"/>
                  </a:lnTo>
                  <a:lnTo>
                    <a:pt x="59" y="84"/>
                  </a:lnTo>
                  <a:lnTo>
                    <a:pt x="54" y="76"/>
                  </a:lnTo>
                  <a:lnTo>
                    <a:pt x="65" y="80"/>
                  </a:lnTo>
                  <a:lnTo>
                    <a:pt x="55" y="71"/>
                  </a:lnTo>
                  <a:lnTo>
                    <a:pt x="76" y="78"/>
                  </a:lnTo>
                  <a:lnTo>
                    <a:pt x="63" y="67"/>
                  </a:lnTo>
                  <a:lnTo>
                    <a:pt x="76" y="72"/>
                  </a:lnTo>
                  <a:lnTo>
                    <a:pt x="63" y="61"/>
                  </a:lnTo>
                  <a:lnTo>
                    <a:pt x="78" y="61"/>
                  </a:lnTo>
                  <a:lnTo>
                    <a:pt x="63" y="57"/>
                  </a:lnTo>
                  <a:lnTo>
                    <a:pt x="80" y="53"/>
                  </a:lnTo>
                  <a:lnTo>
                    <a:pt x="67" y="53"/>
                  </a:lnTo>
                  <a:lnTo>
                    <a:pt x="88" y="48"/>
                  </a:lnTo>
                  <a:lnTo>
                    <a:pt x="73" y="44"/>
                  </a:lnTo>
                  <a:lnTo>
                    <a:pt x="97" y="46"/>
                  </a:lnTo>
                  <a:lnTo>
                    <a:pt x="84" y="40"/>
                  </a:lnTo>
                  <a:lnTo>
                    <a:pt x="120" y="46"/>
                  </a:lnTo>
                  <a:lnTo>
                    <a:pt x="95" y="36"/>
                  </a:lnTo>
                  <a:lnTo>
                    <a:pt x="82" y="27"/>
                  </a:lnTo>
                  <a:lnTo>
                    <a:pt x="71" y="25"/>
                  </a:lnTo>
                  <a:lnTo>
                    <a:pt x="57" y="21"/>
                  </a:lnTo>
                  <a:lnTo>
                    <a:pt x="50" y="17"/>
                  </a:lnTo>
                  <a:lnTo>
                    <a:pt x="33" y="6"/>
                  </a:lnTo>
                  <a:lnTo>
                    <a:pt x="19" y="2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0" name="任意多边形 322679"/>
            <p:cNvSpPr>
              <a:spLocks noChangeArrowheads="1"/>
            </p:cNvSpPr>
            <p:nvPr/>
          </p:nvSpPr>
          <p:spPr bwMode="auto">
            <a:xfrm>
              <a:off x="4288" y="2504"/>
              <a:ext cx="36" cy="33"/>
            </a:xfrm>
            <a:custGeom>
              <a:avLst/>
              <a:gdLst>
                <a:gd name="T0" fmla="*/ 17 w 70"/>
                <a:gd name="T1" fmla="*/ 30 h 66"/>
                <a:gd name="T2" fmla="*/ 25 w 70"/>
                <a:gd name="T3" fmla="*/ 44 h 66"/>
                <a:gd name="T4" fmla="*/ 47 w 70"/>
                <a:gd name="T5" fmla="*/ 55 h 66"/>
                <a:gd name="T6" fmla="*/ 34 w 70"/>
                <a:gd name="T7" fmla="*/ 55 h 66"/>
                <a:gd name="T8" fmla="*/ 49 w 70"/>
                <a:gd name="T9" fmla="*/ 63 h 66"/>
                <a:gd name="T10" fmla="*/ 70 w 70"/>
                <a:gd name="T11" fmla="*/ 64 h 66"/>
                <a:gd name="T12" fmla="*/ 46 w 70"/>
                <a:gd name="T13" fmla="*/ 66 h 66"/>
                <a:gd name="T14" fmla="*/ 28 w 70"/>
                <a:gd name="T15" fmla="*/ 63 h 66"/>
                <a:gd name="T16" fmla="*/ 19 w 70"/>
                <a:gd name="T17" fmla="*/ 53 h 66"/>
                <a:gd name="T18" fmla="*/ 0 w 70"/>
                <a:gd name="T19" fmla="*/ 49 h 66"/>
                <a:gd name="T20" fmla="*/ 0 w 70"/>
                <a:gd name="T21" fmla="*/ 40 h 66"/>
                <a:gd name="T22" fmla="*/ 6 w 70"/>
                <a:gd name="T23" fmla="*/ 34 h 66"/>
                <a:gd name="T24" fmla="*/ 15 w 70"/>
                <a:gd name="T25" fmla="*/ 0 h 66"/>
                <a:gd name="T26" fmla="*/ 13 w 70"/>
                <a:gd name="T27" fmla="*/ 19 h 66"/>
                <a:gd name="T28" fmla="*/ 17 w 70"/>
                <a:gd name="T29" fmla="*/ 30 h 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66"/>
                <a:gd name="T47" fmla="*/ 70 w 70"/>
                <a:gd name="T48" fmla="*/ 66 h 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66">
                  <a:moveTo>
                    <a:pt x="17" y="30"/>
                  </a:moveTo>
                  <a:lnTo>
                    <a:pt x="25" y="44"/>
                  </a:lnTo>
                  <a:lnTo>
                    <a:pt x="47" y="55"/>
                  </a:lnTo>
                  <a:lnTo>
                    <a:pt x="34" y="55"/>
                  </a:lnTo>
                  <a:lnTo>
                    <a:pt x="49" y="63"/>
                  </a:lnTo>
                  <a:lnTo>
                    <a:pt x="70" y="64"/>
                  </a:lnTo>
                  <a:lnTo>
                    <a:pt x="46" y="66"/>
                  </a:lnTo>
                  <a:lnTo>
                    <a:pt x="28" y="63"/>
                  </a:lnTo>
                  <a:lnTo>
                    <a:pt x="19" y="53"/>
                  </a:lnTo>
                  <a:lnTo>
                    <a:pt x="0" y="49"/>
                  </a:lnTo>
                  <a:lnTo>
                    <a:pt x="0" y="40"/>
                  </a:lnTo>
                  <a:lnTo>
                    <a:pt x="6" y="34"/>
                  </a:lnTo>
                  <a:lnTo>
                    <a:pt x="15" y="0"/>
                  </a:lnTo>
                  <a:lnTo>
                    <a:pt x="13" y="19"/>
                  </a:lnTo>
                  <a:lnTo>
                    <a:pt x="1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1" name="任意多边形 322680"/>
            <p:cNvSpPr>
              <a:spLocks noChangeArrowheads="1"/>
            </p:cNvSpPr>
            <p:nvPr/>
          </p:nvSpPr>
          <p:spPr bwMode="auto">
            <a:xfrm>
              <a:off x="4287" y="2525"/>
              <a:ext cx="52" cy="39"/>
            </a:xfrm>
            <a:custGeom>
              <a:avLst/>
              <a:gdLst>
                <a:gd name="T0" fmla="*/ 13 w 105"/>
                <a:gd name="T1" fmla="*/ 7 h 78"/>
                <a:gd name="T2" fmla="*/ 8 w 105"/>
                <a:gd name="T3" fmla="*/ 15 h 78"/>
                <a:gd name="T4" fmla="*/ 10 w 105"/>
                <a:gd name="T5" fmla="*/ 24 h 78"/>
                <a:gd name="T6" fmla="*/ 15 w 105"/>
                <a:gd name="T7" fmla="*/ 34 h 78"/>
                <a:gd name="T8" fmla="*/ 31 w 105"/>
                <a:gd name="T9" fmla="*/ 43 h 78"/>
                <a:gd name="T10" fmla="*/ 42 w 105"/>
                <a:gd name="T11" fmla="*/ 60 h 78"/>
                <a:gd name="T12" fmla="*/ 67 w 105"/>
                <a:gd name="T13" fmla="*/ 74 h 78"/>
                <a:gd name="T14" fmla="*/ 105 w 105"/>
                <a:gd name="T15" fmla="*/ 74 h 78"/>
                <a:gd name="T16" fmla="*/ 67 w 105"/>
                <a:gd name="T17" fmla="*/ 78 h 78"/>
                <a:gd name="T18" fmla="*/ 50 w 105"/>
                <a:gd name="T19" fmla="*/ 72 h 78"/>
                <a:gd name="T20" fmla="*/ 36 w 105"/>
                <a:gd name="T21" fmla="*/ 62 h 78"/>
                <a:gd name="T22" fmla="*/ 29 w 105"/>
                <a:gd name="T23" fmla="*/ 47 h 78"/>
                <a:gd name="T24" fmla="*/ 8 w 105"/>
                <a:gd name="T25" fmla="*/ 36 h 78"/>
                <a:gd name="T26" fmla="*/ 0 w 105"/>
                <a:gd name="T27" fmla="*/ 22 h 78"/>
                <a:gd name="T28" fmla="*/ 0 w 105"/>
                <a:gd name="T29" fmla="*/ 9 h 78"/>
                <a:gd name="T30" fmla="*/ 10 w 105"/>
                <a:gd name="T31" fmla="*/ 0 h 78"/>
                <a:gd name="T32" fmla="*/ 13 w 105"/>
                <a:gd name="T33" fmla="*/ 7 h 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"/>
                <a:gd name="T52" fmla="*/ 0 h 78"/>
                <a:gd name="T53" fmla="*/ 105 w 105"/>
                <a:gd name="T54" fmla="*/ 78 h 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" h="78">
                  <a:moveTo>
                    <a:pt x="13" y="7"/>
                  </a:moveTo>
                  <a:lnTo>
                    <a:pt x="8" y="15"/>
                  </a:lnTo>
                  <a:lnTo>
                    <a:pt x="10" y="24"/>
                  </a:lnTo>
                  <a:lnTo>
                    <a:pt x="15" y="34"/>
                  </a:lnTo>
                  <a:lnTo>
                    <a:pt x="31" y="43"/>
                  </a:lnTo>
                  <a:lnTo>
                    <a:pt x="42" y="60"/>
                  </a:lnTo>
                  <a:lnTo>
                    <a:pt x="67" y="74"/>
                  </a:lnTo>
                  <a:lnTo>
                    <a:pt x="105" y="74"/>
                  </a:lnTo>
                  <a:lnTo>
                    <a:pt x="67" y="78"/>
                  </a:lnTo>
                  <a:lnTo>
                    <a:pt x="50" y="72"/>
                  </a:lnTo>
                  <a:lnTo>
                    <a:pt x="36" y="62"/>
                  </a:lnTo>
                  <a:lnTo>
                    <a:pt x="29" y="47"/>
                  </a:lnTo>
                  <a:lnTo>
                    <a:pt x="8" y="36"/>
                  </a:lnTo>
                  <a:lnTo>
                    <a:pt x="0" y="2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2" name="任意多边形 322681"/>
            <p:cNvSpPr>
              <a:spLocks noChangeArrowheads="1"/>
            </p:cNvSpPr>
            <p:nvPr/>
          </p:nvSpPr>
          <p:spPr bwMode="auto">
            <a:xfrm>
              <a:off x="4311" y="2510"/>
              <a:ext cx="75" cy="26"/>
            </a:xfrm>
            <a:custGeom>
              <a:avLst/>
              <a:gdLst>
                <a:gd name="T0" fmla="*/ 26 w 150"/>
                <a:gd name="T1" fmla="*/ 53 h 53"/>
                <a:gd name="T2" fmla="*/ 47 w 150"/>
                <a:gd name="T3" fmla="*/ 53 h 53"/>
                <a:gd name="T4" fmla="*/ 66 w 150"/>
                <a:gd name="T5" fmla="*/ 50 h 53"/>
                <a:gd name="T6" fmla="*/ 85 w 150"/>
                <a:gd name="T7" fmla="*/ 42 h 53"/>
                <a:gd name="T8" fmla="*/ 96 w 150"/>
                <a:gd name="T9" fmla="*/ 34 h 53"/>
                <a:gd name="T10" fmla="*/ 119 w 150"/>
                <a:gd name="T11" fmla="*/ 23 h 53"/>
                <a:gd name="T12" fmla="*/ 150 w 150"/>
                <a:gd name="T13" fmla="*/ 0 h 53"/>
                <a:gd name="T14" fmla="*/ 110 w 150"/>
                <a:gd name="T15" fmla="*/ 25 h 53"/>
                <a:gd name="T16" fmla="*/ 89 w 150"/>
                <a:gd name="T17" fmla="*/ 33 h 53"/>
                <a:gd name="T18" fmla="*/ 70 w 150"/>
                <a:gd name="T19" fmla="*/ 2 h 53"/>
                <a:gd name="T20" fmla="*/ 76 w 150"/>
                <a:gd name="T21" fmla="*/ 34 h 53"/>
                <a:gd name="T22" fmla="*/ 58 w 150"/>
                <a:gd name="T23" fmla="*/ 42 h 53"/>
                <a:gd name="T24" fmla="*/ 49 w 150"/>
                <a:gd name="T25" fmla="*/ 10 h 53"/>
                <a:gd name="T26" fmla="*/ 49 w 150"/>
                <a:gd name="T27" fmla="*/ 44 h 53"/>
                <a:gd name="T28" fmla="*/ 36 w 150"/>
                <a:gd name="T29" fmla="*/ 46 h 53"/>
                <a:gd name="T30" fmla="*/ 28 w 150"/>
                <a:gd name="T31" fmla="*/ 44 h 53"/>
                <a:gd name="T32" fmla="*/ 26 w 150"/>
                <a:gd name="T33" fmla="*/ 36 h 53"/>
                <a:gd name="T34" fmla="*/ 17 w 150"/>
                <a:gd name="T35" fmla="*/ 36 h 53"/>
                <a:gd name="T36" fmla="*/ 26 w 150"/>
                <a:gd name="T37" fmla="*/ 48 h 53"/>
                <a:gd name="T38" fmla="*/ 0 w 150"/>
                <a:gd name="T39" fmla="*/ 50 h 53"/>
                <a:gd name="T40" fmla="*/ 26 w 150"/>
                <a:gd name="T41" fmla="*/ 53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3"/>
                <a:gd name="T65" fmla="*/ 150 w 150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3">
                  <a:moveTo>
                    <a:pt x="26" y="53"/>
                  </a:moveTo>
                  <a:lnTo>
                    <a:pt x="47" y="53"/>
                  </a:lnTo>
                  <a:lnTo>
                    <a:pt x="66" y="50"/>
                  </a:lnTo>
                  <a:lnTo>
                    <a:pt x="85" y="42"/>
                  </a:lnTo>
                  <a:lnTo>
                    <a:pt x="96" y="34"/>
                  </a:lnTo>
                  <a:lnTo>
                    <a:pt x="119" y="23"/>
                  </a:lnTo>
                  <a:lnTo>
                    <a:pt x="150" y="0"/>
                  </a:lnTo>
                  <a:lnTo>
                    <a:pt x="110" y="25"/>
                  </a:lnTo>
                  <a:lnTo>
                    <a:pt x="89" y="33"/>
                  </a:lnTo>
                  <a:lnTo>
                    <a:pt x="70" y="2"/>
                  </a:lnTo>
                  <a:lnTo>
                    <a:pt x="76" y="34"/>
                  </a:lnTo>
                  <a:lnTo>
                    <a:pt x="58" y="42"/>
                  </a:lnTo>
                  <a:lnTo>
                    <a:pt x="49" y="10"/>
                  </a:lnTo>
                  <a:lnTo>
                    <a:pt x="49" y="44"/>
                  </a:lnTo>
                  <a:lnTo>
                    <a:pt x="36" y="46"/>
                  </a:lnTo>
                  <a:lnTo>
                    <a:pt x="28" y="44"/>
                  </a:lnTo>
                  <a:lnTo>
                    <a:pt x="26" y="36"/>
                  </a:lnTo>
                  <a:lnTo>
                    <a:pt x="17" y="36"/>
                  </a:lnTo>
                  <a:lnTo>
                    <a:pt x="26" y="48"/>
                  </a:lnTo>
                  <a:lnTo>
                    <a:pt x="0" y="50"/>
                  </a:lnTo>
                  <a:lnTo>
                    <a:pt x="26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3" name="任意多边形 322682"/>
            <p:cNvSpPr>
              <a:spLocks noChangeArrowheads="1"/>
            </p:cNvSpPr>
            <p:nvPr/>
          </p:nvSpPr>
          <p:spPr bwMode="auto">
            <a:xfrm>
              <a:off x="4327" y="2416"/>
              <a:ext cx="151" cy="133"/>
            </a:xfrm>
            <a:custGeom>
              <a:avLst/>
              <a:gdLst>
                <a:gd name="T0" fmla="*/ 55 w 300"/>
                <a:gd name="T1" fmla="*/ 257 h 266"/>
                <a:gd name="T2" fmla="*/ 127 w 300"/>
                <a:gd name="T3" fmla="*/ 211 h 266"/>
                <a:gd name="T4" fmla="*/ 167 w 300"/>
                <a:gd name="T5" fmla="*/ 162 h 266"/>
                <a:gd name="T6" fmla="*/ 152 w 300"/>
                <a:gd name="T7" fmla="*/ 160 h 266"/>
                <a:gd name="T8" fmla="*/ 161 w 300"/>
                <a:gd name="T9" fmla="*/ 158 h 266"/>
                <a:gd name="T10" fmla="*/ 179 w 300"/>
                <a:gd name="T11" fmla="*/ 129 h 266"/>
                <a:gd name="T12" fmla="*/ 141 w 300"/>
                <a:gd name="T13" fmla="*/ 110 h 266"/>
                <a:gd name="T14" fmla="*/ 125 w 300"/>
                <a:gd name="T15" fmla="*/ 91 h 266"/>
                <a:gd name="T16" fmla="*/ 122 w 300"/>
                <a:gd name="T17" fmla="*/ 76 h 266"/>
                <a:gd name="T18" fmla="*/ 179 w 300"/>
                <a:gd name="T19" fmla="*/ 110 h 266"/>
                <a:gd name="T20" fmla="*/ 165 w 300"/>
                <a:gd name="T21" fmla="*/ 93 h 266"/>
                <a:gd name="T22" fmla="*/ 173 w 300"/>
                <a:gd name="T23" fmla="*/ 89 h 266"/>
                <a:gd name="T24" fmla="*/ 184 w 300"/>
                <a:gd name="T25" fmla="*/ 91 h 266"/>
                <a:gd name="T26" fmla="*/ 194 w 300"/>
                <a:gd name="T27" fmla="*/ 89 h 266"/>
                <a:gd name="T28" fmla="*/ 199 w 300"/>
                <a:gd name="T29" fmla="*/ 84 h 266"/>
                <a:gd name="T30" fmla="*/ 215 w 300"/>
                <a:gd name="T31" fmla="*/ 82 h 266"/>
                <a:gd name="T32" fmla="*/ 222 w 300"/>
                <a:gd name="T33" fmla="*/ 80 h 266"/>
                <a:gd name="T34" fmla="*/ 236 w 300"/>
                <a:gd name="T35" fmla="*/ 80 h 266"/>
                <a:gd name="T36" fmla="*/ 249 w 300"/>
                <a:gd name="T37" fmla="*/ 82 h 266"/>
                <a:gd name="T38" fmla="*/ 257 w 300"/>
                <a:gd name="T39" fmla="*/ 78 h 266"/>
                <a:gd name="T40" fmla="*/ 266 w 300"/>
                <a:gd name="T41" fmla="*/ 72 h 266"/>
                <a:gd name="T42" fmla="*/ 276 w 300"/>
                <a:gd name="T43" fmla="*/ 67 h 266"/>
                <a:gd name="T44" fmla="*/ 276 w 300"/>
                <a:gd name="T45" fmla="*/ 57 h 266"/>
                <a:gd name="T46" fmla="*/ 279 w 300"/>
                <a:gd name="T47" fmla="*/ 53 h 266"/>
                <a:gd name="T48" fmla="*/ 279 w 300"/>
                <a:gd name="T49" fmla="*/ 38 h 266"/>
                <a:gd name="T50" fmla="*/ 283 w 300"/>
                <a:gd name="T51" fmla="*/ 30 h 266"/>
                <a:gd name="T52" fmla="*/ 287 w 300"/>
                <a:gd name="T53" fmla="*/ 25 h 266"/>
                <a:gd name="T54" fmla="*/ 272 w 300"/>
                <a:gd name="T55" fmla="*/ 0 h 266"/>
                <a:gd name="T56" fmla="*/ 295 w 300"/>
                <a:gd name="T57" fmla="*/ 29 h 266"/>
                <a:gd name="T58" fmla="*/ 289 w 300"/>
                <a:gd name="T59" fmla="*/ 27 h 266"/>
                <a:gd name="T60" fmla="*/ 291 w 300"/>
                <a:gd name="T61" fmla="*/ 70 h 266"/>
                <a:gd name="T62" fmla="*/ 285 w 300"/>
                <a:gd name="T63" fmla="*/ 78 h 266"/>
                <a:gd name="T64" fmla="*/ 277 w 300"/>
                <a:gd name="T65" fmla="*/ 80 h 266"/>
                <a:gd name="T66" fmla="*/ 270 w 300"/>
                <a:gd name="T67" fmla="*/ 84 h 266"/>
                <a:gd name="T68" fmla="*/ 255 w 300"/>
                <a:gd name="T69" fmla="*/ 91 h 266"/>
                <a:gd name="T70" fmla="*/ 230 w 300"/>
                <a:gd name="T71" fmla="*/ 97 h 266"/>
                <a:gd name="T72" fmla="*/ 228 w 300"/>
                <a:gd name="T73" fmla="*/ 105 h 266"/>
                <a:gd name="T74" fmla="*/ 220 w 300"/>
                <a:gd name="T75" fmla="*/ 110 h 266"/>
                <a:gd name="T76" fmla="*/ 211 w 300"/>
                <a:gd name="T77" fmla="*/ 116 h 266"/>
                <a:gd name="T78" fmla="*/ 224 w 300"/>
                <a:gd name="T79" fmla="*/ 150 h 266"/>
                <a:gd name="T80" fmla="*/ 218 w 300"/>
                <a:gd name="T81" fmla="*/ 154 h 266"/>
                <a:gd name="T82" fmla="*/ 224 w 300"/>
                <a:gd name="T83" fmla="*/ 167 h 266"/>
                <a:gd name="T84" fmla="*/ 228 w 300"/>
                <a:gd name="T85" fmla="*/ 171 h 266"/>
                <a:gd name="T86" fmla="*/ 220 w 300"/>
                <a:gd name="T87" fmla="*/ 177 h 266"/>
                <a:gd name="T88" fmla="*/ 205 w 300"/>
                <a:gd name="T89" fmla="*/ 188 h 266"/>
                <a:gd name="T90" fmla="*/ 203 w 300"/>
                <a:gd name="T91" fmla="*/ 198 h 266"/>
                <a:gd name="T92" fmla="*/ 201 w 300"/>
                <a:gd name="T93" fmla="*/ 205 h 266"/>
                <a:gd name="T94" fmla="*/ 186 w 300"/>
                <a:gd name="T95" fmla="*/ 213 h 266"/>
                <a:gd name="T96" fmla="*/ 184 w 300"/>
                <a:gd name="T97" fmla="*/ 221 h 266"/>
                <a:gd name="T98" fmla="*/ 165 w 300"/>
                <a:gd name="T99" fmla="*/ 230 h 266"/>
                <a:gd name="T100" fmla="*/ 163 w 300"/>
                <a:gd name="T101" fmla="*/ 240 h 266"/>
                <a:gd name="T102" fmla="*/ 152 w 300"/>
                <a:gd name="T103" fmla="*/ 247 h 266"/>
                <a:gd name="T104" fmla="*/ 112 w 300"/>
                <a:gd name="T105" fmla="*/ 259 h 266"/>
                <a:gd name="T106" fmla="*/ 103 w 300"/>
                <a:gd name="T107" fmla="*/ 264 h 266"/>
                <a:gd name="T108" fmla="*/ 51 w 300"/>
                <a:gd name="T109" fmla="*/ 266 h 266"/>
                <a:gd name="T110" fmla="*/ 0 w 300"/>
                <a:gd name="T111" fmla="*/ 260 h 26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00"/>
                <a:gd name="T169" fmla="*/ 0 h 266"/>
                <a:gd name="T170" fmla="*/ 300 w 300"/>
                <a:gd name="T171" fmla="*/ 266 h 26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00" h="266">
                  <a:moveTo>
                    <a:pt x="0" y="260"/>
                  </a:moveTo>
                  <a:lnTo>
                    <a:pt x="55" y="257"/>
                  </a:lnTo>
                  <a:lnTo>
                    <a:pt x="82" y="243"/>
                  </a:lnTo>
                  <a:lnTo>
                    <a:pt x="127" y="211"/>
                  </a:lnTo>
                  <a:lnTo>
                    <a:pt x="150" y="179"/>
                  </a:lnTo>
                  <a:lnTo>
                    <a:pt x="167" y="162"/>
                  </a:lnTo>
                  <a:lnTo>
                    <a:pt x="122" y="186"/>
                  </a:lnTo>
                  <a:lnTo>
                    <a:pt x="152" y="160"/>
                  </a:lnTo>
                  <a:lnTo>
                    <a:pt x="169" y="135"/>
                  </a:lnTo>
                  <a:lnTo>
                    <a:pt x="161" y="158"/>
                  </a:lnTo>
                  <a:lnTo>
                    <a:pt x="175" y="139"/>
                  </a:lnTo>
                  <a:lnTo>
                    <a:pt x="179" y="129"/>
                  </a:lnTo>
                  <a:lnTo>
                    <a:pt x="165" y="129"/>
                  </a:lnTo>
                  <a:lnTo>
                    <a:pt x="141" y="110"/>
                  </a:lnTo>
                  <a:lnTo>
                    <a:pt x="160" y="112"/>
                  </a:lnTo>
                  <a:lnTo>
                    <a:pt x="125" y="91"/>
                  </a:lnTo>
                  <a:lnTo>
                    <a:pt x="142" y="97"/>
                  </a:lnTo>
                  <a:lnTo>
                    <a:pt x="122" y="76"/>
                  </a:lnTo>
                  <a:lnTo>
                    <a:pt x="160" y="101"/>
                  </a:lnTo>
                  <a:lnTo>
                    <a:pt x="179" y="110"/>
                  </a:lnTo>
                  <a:lnTo>
                    <a:pt x="137" y="76"/>
                  </a:lnTo>
                  <a:lnTo>
                    <a:pt x="165" y="93"/>
                  </a:lnTo>
                  <a:lnTo>
                    <a:pt x="129" y="61"/>
                  </a:lnTo>
                  <a:lnTo>
                    <a:pt x="173" y="89"/>
                  </a:lnTo>
                  <a:lnTo>
                    <a:pt x="152" y="69"/>
                  </a:lnTo>
                  <a:lnTo>
                    <a:pt x="184" y="91"/>
                  </a:lnTo>
                  <a:lnTo>
                    <a:pt x="163" y="69"/>
                  </a:lnTo>
                  <a:lnTo>
                    <a:pt x="194" y="89"/>
                  </a:lnTo>
                  <a:lnTo>
                    <a:pt x="182" y="72"/>
                  </a:lnTo>
                  <a:lnTo>
                    <a:pt x="199" y="84"/>
                  </a:lnTo>
                  <a:lnTo>
                    <a:pt x="192" y="74"/>
                  </a:lnTo>
                  <a:lnTo>
                    <a:pt x="215" y="82"/>
                  </a:lnTo>
                  <a:lnTo>
                    <a:pt x="203" y="74"/>
                  </a:lnTo>
                  <a:lnTo>
                    <a:pt x="222" y="80"/>
                  </a:lnTo>
                  <a:lnTo>
                    <a:pt x="215" y="72"/>
                  </a:lnTo>
                  <a:lnTo>
                    <a:pt x="236" y="80"/>
                  </a:lnTo>
                  <a:lnTo>
                    <a:pt x="224" y="69"/>
                  </a:lnTo>
                  <a:lnTo>
                    <a:pt x="249" y="82"/>
                  </a:lnTo>
                  <a:lnTo>
                    <a:pt x="234" y="61"/>
                  </a:lnTo>
                  <a:lnTo>
                    <a:pt x="257" y="78"/>
                  </a:lnTo>
                  <a:lnTo>
                    <a:pt x="241" y="55"/>
                  </a:lnTo>
                  <a:lnTo>
                    <a:pt x="266" y="72"/>
                  </a:lnTo>
                  <a:lnTo>
                    <a:pt x="258" y="57"/>
                  </a:lnTo>
                  <a:lnTo>
                    <a:pt x="276" y="67"/>
                  </a:lnTo>
                  <a:lnTo>
                    <a:pt x="260" y="44"/>
                  </a:lnTo>
                  <a:lnTo>
                    <a:pt x="276" y="57"/>
                  </a:lnTo>
                  <a:lnTo>
                    <a:pt x="262" y="32"/>
                  </a:lnTo>
                  <a:lnTo>
                    <a:pt x="279" y="53"/>
                  </a:lnTo>
                  <a:lnTo>
                    <a:pt x="264" y="21"/>
                  </a:lnTo>
                  <a:lnTo>
                    <a:pt x="279" y="38"/>
                  </a:lnTo>
                  <a:lnTo>
                    <a:pt x="272" y="19"/>
                  </a:lnTo>
                  <a:lnTo>
                    <a:pt x="283" y="30"/>
                  </a:lnTo>
                  <a:lnTo>
                    <a:pt x="274" y="13"/>
                  </a:lnTo>
                  <a:lnTo>
                    <a:pt x="287" y="25"/>
                  </a:lnTo>
                  <a:lnTo>
                    <a:pt x="281" y="11"/>
                  </a:lnTo>
                  <a:lnTo>
                    <a:pt x="272" y="0"/>
                  </a:lnTo>
                  <a:lnTo>
                    <a:pt x="283" y="8"/>
                  </a:lnTo>
                  <a:lnTo>
                    <a:pt x="295" y="29"/>
                  </a:lnTo>
                  <a:lnTo>
                    <a:pt x="300" y="46"/>
                  </a:lnTo>
                  <a:lnTo>
                    <a:pt x="289" y="27"/>
                  </a:lnTo>
                  <a:lnTo>
                    <a:pt x="295" y="51"/>
                  </a:lnTo>
                  <a:lnTo>
                    <a:pt x="291" y="70"/>
                  </a:lnTo>
                  <a:lnTo>
                    <a:pt x="287" y="51"/>
                  </a:lnTo>
                  <a:lnTo>
                    <a:pt x="285" y="78"/>
                  </a:lnTo>
                  <a:lnTo>
                    <a:pt x="277" y="89"/>
                  </a:lnTo>
                  <a:lnTo>
                    <a:pt x="277" y="80"/>
                  </a:lnTo>
                  <a:lnTo>
                    <a:pt x="268" y="95"/>
                  </a:lnTo>
                  <a:lnTo>
                    <a:pt x="270" y="84"/>
                  </a:lnTo>
                  <a:lnTo>
                    <a:pt x="255" y="101"/>
                  </a:lnTo>
                  <a:lnTo>
                    <a:pt x="255" y="91"/>
                  </a:lnTo>
                  <a:lnTo>
                    <a:pt x="241" y="107"/>
                  </a:lnTo>
                  <a:lnTo>
                    <a:pt x="230" y="97"/>
                  </a:lnTo>
                  <a:lnTo>
                    <a:pt x="241" y="116"/>
                  </a:lnTo>
                  <a:lnTo>
                    <a:pt x="228" y="105"/>
                  </a:lnTo>
                  <a:lnTo>
                    <a:pt x="236" y="120"/>
                  </a:lnTo>
                  <a:lnTo>
                    <a:pt x="220" y="110"/>
                  </a:lnTo>
                  <a:lnTo>
                    <a:pt x="226" y="122"/>
                  </a:lnTo>
                  <a:lnTo>
                    <a:pt x="211" y="116"/>
                  </a:lnTo>
                  <a:lnTo>
                    <a:pt x="220" y="129"/>
                  </a:lnTo>
                  <a:lnTo>
                    <a:pt x="224" y="150"/>
                  </a:lnTo>
                  <a:lnTo>
                    <a:pt x="213" y="133"/>
                  </a:lnTo>
                  <a:lnTo>
                    <a:pt x="218" y="154"/>
                  </a:lnTo>
                  <a:lnTo>
                    <a:pt x="218" y="164"/>
                  </a:lnTo>
                  <a:lnTo>
                    <a:pt x="224" y="167"/>
                  </a:lnTo>
                  <a:lnTo>
                    <a:pt x="239" y="165"/>
                  </a:lnTo>
                  <a:lnTo>
                    <a:pt x="228" y="171"/>
                  </a:lnTo>
                  <a:lnTo>
                    <a:pt x="213" y="175"/>
                  </a:lnTo>
                  <a:lnTo>
                    <a:pt x="220" y="177"/>
                  </a:lnTo>
                  <a:lnTo>
                    <a:pt x="194" y="188"/>
                  </a:lnTo>
                  <a:lnTo>
                    <a:pt x="205" y="188"/>
                  </a:lnTo>
                  <a:lnTo>
                    <a:pt x="194" y="196"/>
                  </a:lnTo>
                  <a:lnTo>
                    <a:pt x="203" y="198"/>
                  </a:lnTo>
                  <a:lnTo>
                    <a:pt x="182" y="205"/>
                  </a:lnTo>
                  <a:lnTo>
                    <a:pt x="201" y="205"/>
                  </a:lnTo>
                  <a:lnTo>
                    <a:pt x="179" y="213"/>
                  </a:lnTo>
                  <a:lnTo>
                    <a:pt x="186" y="213"/>
                  </a:lnTo>
                  <a:lnTo>
                    <a:pt x="165" y="221"/>
                  </a:lnTo>
                  <a:lnTo>
                    <a:pt x="184" y="221"/>
                  </a:lnTo>
                  <a:lnTo>
                    <a:pt x="156" y="228"/>
                  </a:lnTo>
                  <a:lnTo>
                    <a:pt x="165" y="230"/>
                  </a:lnTo>
                  <a:lnTo>
                    <a:pt x="146" y="238"/>
                  </a:lnTo>
                  <a:lnTo>
                    <a:pt x="163" y="240"/>
                  </a:lnTo>
                  <a:lnTo>
                    <a:pt x="139" y="245"/>
                  </a:lnTo>
                  <a:lnTo>
                    <a:pt x="152" y="247"/>
                  </a:lnTo>
                  <a:lnTo>
                    <a:pt x="133" y="247"/>
                  </a:lnTo>
                  <a:lnTo>
                    <a:pt x="112" y="259"/>
                  </a:lnTo>
                  <a:lnTo>
                    <a:pt x="123" y="259"/>
                  </a:lnTo>
                  <a:lnTo>
                    <a:pt x="103" y="264"/>
                  </a:lnTo>
                  <a:lnTo>
                    <a:pt x="76" y="266"/>
                  </a:lnTo>
                  <a:lnTo>
                    <a:pt x="51" y="266"/>
                  </a:lnTo>
                  <a:lnTo>
                    <a:pt x="36" y="26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4" name="任意多边形 322683"/>
            <p:cNvSpPr>
              <a:spLocks noChangeArrowheads="1"/>
            </p:cNvSpPr>
            <p:nvPr/>
          </p:nvSpPr>
          <p:spPr bwMode="auto">
            <a:xfrm>
              <a:off x="4324" y="2540"/>
              <a:ext cx="77" cy="24"/>
            </a:xfrm>
            <a:custGeom>
              <a:avLst/>
              <a:gdLst>
                <a:gd name="T0" fmla="*/ 29 w 154"/>
                <a:gd name="T1" fmla="*/ 40 h 48"/>
                <a:gd name="T2" fmla="*/ 50 w 154"/>
                <a:gd name="T3" fmla="*/ 42 h 48"/>
                <a:gd name="T4" fmla="*/ 71 w 154"/>
                <a:gd name="T5" fmla="*/ 34 h 48"/>
                <a:gd name="T6" fmla="*/ 105 w 154"/>
                <a:gd name="T7" fmla="*/ 25 h 48"/>
                <a:gd name="T8" fmla="*/ 61 w 154"/>
                <a:gd name="T9" fmla="*/ 29 h 48"/>
                <a:gd name="T10" fmla="*/ 86 w 154"/>
                <a:gd name="T11" fmla="*/ 25 h 48"/>
                <a:gd name="T12" fmla="*/ 72 w 154"/>
                <a:gd name="T13" fmla="*/ 23 h 48"/>
                <a:gd name="T14" fmla="*/ 99 w 154"/>
                <a:gd name="T15" fmla="*/ 21 h 48"/>
                <a:gd name="T16" fmla="*/ 71 w 154"/>
                <a:gd name="T17" fmla="*/ 15 h 48"/>
                <a:gd name="T18" fmla="*/ 101 w 154"/>
                <a:gd name="T19" fmla="*/ 13 h 48"/>
                <a:gd name="T20" fmla="*/ 116 w 154"/>
                <a:gd name="T21" fmla="*/ 11 h 48"/>
                <a:gd name="T22" fmla="*/ 116 w 154"/>
                <a:gd name="T23" fmla="*/ 0 h 48"/>
                <a:gd name="T24" fmla="*/ 154 w 154"/>
                <a:gd name="T25" fmla="*/ 2 h 48"/>
                <a:gd name="T26" fmla="*/ 135 w 154"/>
                <a:gd name="T27" fmla="*/ 4 h 48"/>
                <a:gd name="T28" fmla="*/ 149 w 154"/>
                <a:gd name="T29" fmla="*/ 8 h 48"/>
                <a:gd name="T30" fmla="*/ 130 w 154"/>
                <a:gd name="T31" fmla="*/ 10 h 48"/>
                <a:gd name="T32" fmla="*/ 147 w 154"/>
                <a:gd name="T33" fmla="*/ 11 h 48"/>
                <a:gd name="T34" fmla="*/ 116 w 154"/>
                <a:gd name="T35" fmla="*/ 17 h 48"/>
                <a:gd name="T36" fmla="*/ 130 w 154"/>
                <a:gd name="T37" fmla="*/ 19 h 48"/>
                <a:gd name="T38" fmla="*/ 109 w 154"/>
                <a:gd name="T39" fmla="*/ 23 h 48"/>
                <a:gd name="T40" fmla="*/ 122 w 154"/>
                <a:gd name="T41" fmla="*/ 23 h 48"/>
                <a:gd name="T42" fmla="*/ 93 w 154"/>
                <a:gd name="T43" fmla="*/ 32 h 48"/>
                <a:gd name="T44" fmla="*/ 65 w 154"/>
                <a:gd name="T45" fmla="*/ 44 h 48"/>
                <a:gd name="T46" fmla="*/ 48 w 154"/>
                <a:gd name="T47" fmla="*/ 48 h 48"/>
                <a:gd name="T48" fmla="*/ 31 w 154"/>
                <a:gd name="T49" fmla="*/ 46 h 48"/>
                <a:gd name="T50" fmla="*/ 0 w 154"/>
                <a:gd name="T51" fmla="*/ 46 h 48"/>
                <a:gd name="T52" fmla="*/ 15 w 154"/>
                <a:gd name="T53" fmla="*/ 40 h 48"/>
                <a:gd name="T54" fmla="*/ 29 w 154"/>
                <a:gd name="T55" fmla="*/ 40 h 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4"/>
                <a:gd name="T85" fmla="*/ 0 h 48"/>
                <a:gd name="T86" fmla="*/ 154 w 154"/>
                <a:gd name="T87" fmla="*/ 48 h 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4" h="48">
                  <a:moveTo>
                    <a:pt x="29" y="40"/>
                  </a:moveTo>
                  <a:lnTo>
                    <a:pt x="50" y="42"/>
                  </a:lnTo>
                  <a:lnTo>
                    <a:pt x="71" y="34"/>
                  </a:lnTo>
                  <a:lnTo>
                    <a:pt x="105" y="25"/>
                  </a:lnTo>
                  <a:lnTo>
                    <a:pt x="61" y="29"/>
                  </a:lnTo>
                  <a:lnTo>
                    <a:pt x="86" y="25"/>
                  </a:lnTo>
                  <a:lnTo>
                    <a:pt x="72" y="23"/>
                  </a:lnTo>
                  <a:lnTo>
                    <a:pt x="99" y="21"/>
                  </a:lnTo>
                  <a:lnTo>
                    <a:pt x="71" y="15"/>
                  </a:lnTo>
                  <a:lnTo>
                    <a:pt x="101" y="13"/>
                  </a:lnTo>
                  <a:lnTo>
                    <a:pt x="116" y="11"/>
                  </a:lnTo>
                  <a:lnTo>
                    <a:pt x="116" y="0"/>
                  </a:lnTo>
                  <a:lnTo>
                    <a:pt x="154" y="2"/>
                  </a:lnTo>
                  <a:lnTo>
                    <a:pt x="135" y="4"/>
                  </a:lnTo>
                  <a:lnTo>
                    <a:pt x="149" y="8"/>
                  </a:lnTo>
                  <a:lnTo>
                    <a:pt x="130" y="10"/>
                  </a:lnTo>
                  <a:lnTo>
                    <a:pt x="147" y="11"/>
                  </a:lnTo>
                  <a:lnTo>
                    <a:pt x="116" y="17"/>
                  </a:lnTo>
                  <a:lnTo>
                    <a:pt x="130" y="19"/>
                  </a:lnTo>
                  <a:lnTo>
                    <a:pt x="109" y="23"/>
                  </a:lnTo>
                  <a:lnTo>
                    <a:pt x="122" y="23"/>
                  </a:lnTo>
                  <a:lnTo>
                    <a:pt x="93" y="32"/>
                  </a:lnTo>
                  <a:lnTo>
                    <a:pt x="65" y="44"/>
                  </a:lnTo>
                  <a:lnTo>
                    <a:pt x="48" y="48"/>
                  </a:lnTo>
                  <a:lnTo>
                    <a:pt x="31" y="46"/>
                  </a:lnTo>
                  <a:lnTo>
                    <a:pt x="0" y="46"/>
                  </a:lnTo>
                  <a:lnTo>
                    <a:pt x="15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5" name="任意多边形 322684"/>
            <p:cNvSpPr>
              <a:spLocks noChangeArrowheads="1"/>
            </p:cNvSpPr>
            <p:nvPr/>
          </p:nvSpPr>
          <p:spPr bwMode="auto">
            <a:xfrm>
              <a:off x="4409" y="2299"/>
              <a:ext cx="262" cy="241"/>
            </a:xfrm>
            <a:custGeom>
              <a:avLst/>
              <a:gdLst>
                <a:gd name="T0" fmla="*/ 118 w 523"/>
                <a:gd name="T1" fmla="*/ 396 h 483"/>
                <a:gd name="T2" fmla="*/ 141 w 523"/>
                <a:gd name="T3" fmla="*/ 386 h 483"/>
                <a:gd name="T4" fmla="*/ 160 w 523"/>
                <a:gd name="T5" fmla="*/ 375 h 483"/>
                <a:gd name="T6" fmla="*/ 181 w 523"/>
                <a:gd name="T7" fmla="*/ 363 h 483"/>
                <a:gd name="T8" fmla="*/ 181 w 523"/>
                <a:gd name="T9" fmla="*/ 344 h 483"/>
                <a:gd name="T10" fmla="*/ 204 w 523"/>
                <a:gd name="T11" fmla="*/ 337 h 483"/>
                <a:gd name="T12" fmla="*/ 204 w 523"/>
                <a:gd name="T13" fmla="*/ 322 h 483"/>
                <a:gd name="T14" fmla="*/ 196 w 523"/>
                <a:gd name="T15" fmla="*/ 299 h 483"/>
                <a:gd name="T16" fmla="*/ 198 w 523"/>
                <a:gd name="T17" fmla="*/ 285 h 483"/>
                <a:gd name="T18" fmla="*/ 196 w 523"/>
                <a:gd name="T19" fmla="*/ 268 h 483"/>
                <a:gd name="T20" fmla="*/ 200 w 523"/>
                <a:gd name="T21" fmla="*/ 255 h 483"/>
                <a:gd name="T22" fmla="*/ 190 w 523"/>
                <a:gd name="T23" fmla="*/ 234 h 483"/>
                <a:gd name="T24" fmla="*/ 158 w 523"/>
                <a:gd name="T25" fmla="*/ 217 h 483"/>
                <a:gd name="T26" fmla="*/ 151 w 523"/>
                <a:gd name="T27" fmla="*/ 204 h 483"/>
                <a:gd name="T28" fmla="*/ 223 w 523"/>
                <a:gd name="T29" fmla="*/ 160 h 483"/>
                <a:gd name="T30" fmla="*/ 236 w 523"/>
                <a:gd name="T31" fmla="*/ 52 h 483"/>
                <a:gd name="T32" fmla="*/ 251 w 523"/>
                <a:gd name="T33" fmla="*/ 101 h 483"/>
                <a:gd name="T34" fmla="*/ 242 w 523"/>
                <a:gd name="T35" fmla="*/ 152 h 483"/>
                <a:gd name="T36" fmla="*/ 228 w 523"/>
                <a:gd name="T37" fmla="*/ 190 h 483"/>
                <a:gd name="T38" fmla="*/ 221 w 523"/>
                <a:gd name="T39" fmla="*/ 301 h 483"/>
                <a:gd name="T40" fmla="*/ 215 w 523"/>
                <a:gd name="T41" fmla="*/ 335 h 483"/>
                <a:gd name="T42" fmla="*/ 204 w 523"/>
                <a:gd name="T43" fmla="*/ 356 h 483"/>
                <a:gd name="T44" fmla="*/ 181 w 523"/>
                <a:gd name="T45" fmla="*/ 390 h 483"/>
                <a:gd name="T46" fmla="*/ 208 w 523"/>
                <a:gd name="T47" fmla="*/ 382 h 483"/>
                <a:gd name="T48" fmla="*/ 228 w 523"/>
                <a:gd name="T49" fmla="*/ 367 h 483"/>
                <a:gd name="T50" fmla="*/ 232 w 523"/>
                <a:gd name="T51" fmla="*/ 337 h 483"/>
                <a:gd name="T52" fmla="*/ 242 w 523"/>
                <a:gd name="T53" fmla="*/ 310 h 483"/>
                <a:gd name="T54" fmla="*/ 265 w 523"/>
                <a:gd name="T55" fmla="*/ 304 h 483"/>
                <a:gd name="T56" fmla="*/ 276 w 523"/>
                <a:gd name="T57" fmla="*/ 283 h 483"/>
                <a:gd name="T58" fmla="*/ 322 w 523"/>
                <a:gd name="T59" fmla="*/ 270 h 483"/>
                <a:gd name="T60" fmla="*/ 343 w 523"/>
                <a:gd name="T61" fmla="*/ 253 h 483"/>
                <a:gd name="T62" fmla="*/ 390 w 523"/>
                <a:gd name="T63" fmla="*/ 225 h 483"/>
                <a:gd name="T64" fmla="*/ 407 w 523"/>
                <a:gd name="T65" fmla="*/ 187 h 483"/>
                <a:gd name="T66" fmla="*/ 413 w 523"/>
                <a:gd name="T67" fmla="*/ 133 h 483"/>
                <a:gd name="T68" fmla="*/ 422 w 523"/>
                <a:gd name="T69" fmla="*/ 84 h 483"/>
                <a:gd name="T70" fmla="*/ 453 w 523"/>
                <a:gd name="T71" fmla="*/ 86 h 483"/>
                <a:gd name="T72" fmla="*/ 443 w 523"/>
                <a:gd name="T73" fmla="*/ 14 h 483"/>
                <a:gd name="T74" fmla="*/ 441 w 523"/>
                <a:gd name="T75" fmla="*/ 46 h 483"/>
                <a:gd name="T76" fmla="*/ 426 w 523"/>
                <a:gd name="T77" fmla="*/ 78 h 483"/>
                <a:gd name="T78" fmla="*/ 438 w 523"/>
                <a:gd name="T79" fmla="*/ 143 h 483"/>
                <a:gd name="T80" fmla="*/ 457 w 523"/>
                <a:gd name="T81" fmla="*/ 181 h 483"/>
                <a:gd name="T82" fmla="*/ 451 w 523"/>
                <a:gd name="T83" fmla="*/ 211 h 483"/>
                <a:gd name="T84" fmla="*/ 434 w 523"/>
                <a:gd name="T85" fmla="*/ 236 h 483"/>
                <a:gd name="T86" fmla="*/ 413 w 523"/>
                <a:gd name="T87" fmla="*/ 261 h 483"/>
                <a:gd name="T88" fmla="*/ 403 w 523"/>
                <a:gd name="T89" fmla="*/ 293 h 483"/>
                <a:gd name="T90" fmla="*/ 354 w 523"/>
                <a:gd name="T91" fmla="*/ 322 h 483"/>
                <a:gd name="T92" fmla="*/ 324 w 523"/>
                <a:gd name="T93" fmla="*/ 354 h 483"/>
                <a:gd name="T94" fmla="*/ 303 w 523"/>
                <a:gd name="T95" fmla="*/ 379 h 483"/>
                <a:gd name="T96" fmla="*/ 303 w 523"/>
                <a:gd name="T97" fmla="*/ 396 h 483"/>
                <a:gd name="T98" fmla="*/ 257 w 523"/>
                <a:gd name="T99" fmla="*/ 418 h 483"/>
                <a:gd name="T100" fmla="*/ 196 w 523"/>
                <a:gd name="T101" fmla="*/ 424 h 483"/>
                <a:gd name="T102" fmla="*/ 149 w 523"/>
                <a:gd name="T103" fmla="*/ 426 h 483"/>
                <a:gd name="T104" fmla="*/ 101 w 523"/>
                <a:gd name="T105" fmla="*/ 436 h 483"/>
                <a:gd name="T106" fmla="*/ 76 w 523"/>
                <a:gd name="T107" fmla="*/ 445 h 483"/>
                <a:gd name="T108" fmla="*/ 59 w 523"/>
                <a:gd name="T109" fmla="*/ 456 h 483"/>
                <a:gd name="T110" fmla="*/ 0 w 523"/>
                <a:gd name="T111" fmla="*/ 483 h 483"/>
                <a:gd name="T112" fmla="*/ 40 w 523"/>
                <a:gd name="T113" fmla="*/ 443 h 483"/>
                <a:gd name="T114" fmla="*/ 63 w 523"/>
                <a:gd name="T115" fmla="*/ 422 h 483"/>
                <a:gd name="T116" fmla="*/ 94 w 523"/>
                <a:gd name="T117" fmla="*/ 403 h 48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23"/>
                <a:gd name="T178" fmla="*/ 0 h 483"/>
                <a:gd name="T179" fmla="*/ 523 w 523"/>
                <a:gd name="T180" fmla="*/ 483 h 48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23" h="483">
                  <a:moveTo>
                    <a:pt x="82" y="390"/>
                  </a:moveTo>
                  <a:lnTo>
                    <a:pt x="101" y="398"/>
                  </a:lnTo>
                  <a:lnTo>
                    <a:pt x="90" y="386"/>
                  </a:lnTo>
                  <a:lnTo>
                    <a:pt x="118" y="396"/>
                  </a:lnTo>
                  <a:lnTo>
                    <a:pt x="105" y="382"/>
                  </a:lnTo>
                  <a:lnTo>
                    <a:pt x="128" y="390"/>
                  </a:lnTo>
                  <a:lnTo>
                    <a:pt x="120" y="382"/>
                  </a:lnTo>
                  <a:lnTo>
                    <a:pt x="141" y="386"/>
                  </a:lnTo>
                  <a:lnTo>
                    <a:pt x="133" y="379"/>
                  </a:lnTo>
                  <a:lnTo>
                    <a:pt x="149" y="379"/>
                  </a:lnTo>
                  <a:lnTo>
                    <a:pt x="141" y="371"/>
                  </a:lnTo>
                  <a:lnTo>
                    <a:pt x="160" y="375"/>
                  </a:lnTo>
                  <a:lnTo>
                    <a:pt x="151" y="367"/>
                  </a:lnTo>
                  <a:lnTo>
                    <a:pt x="170" y="369"/>
                  </a:lnTo>
                  <a:lnTo>
                    <a:pt x="141" y="350"/>
                  </a:lnTo>
                  <a:lnTo>
                    <a:pt x="181" y="363"/>
                  </a:lnTo>
                  <a:lnTo>
                    <a:pt x="151" y="346"/>
                  </a:lnTo>
                  <a:lnTo>
                    <a:pt x="179" y="350"/>
                  </a:lnTo>
                  <a:lnTo>
                    <a:pt x="162" y="341"/>
                  </a:lnTo>
                  <a:lnTo>
                    <a:pt x="181" y="344"/>
                  </a:lnTo>
                  <a:lnTo>
                    <a:pt x="171" y="335"/>
                  </a:lnTo>
                  <a:lnTo>
                    <a:pt x="196" y="344"/>
                  </a:lnTo>
                  <a:lnTo>
                    <a:pt x="168" y="322"/>
                  </a:lnTo>
                  <a:lnTo>
                    <a:pt x="204" y="337"/>
                  </a:lnTo>
                  <a:lnTo>
                    <a:pt x="173" y="314"/>
                  </a:lnTo>
                  <a:lnTo>
                    <a:pt x="196" y="323"/>
                  </a:lnTo>
                  <a:lnTo>
                    <a:pt x="175" y="306"/>
                  </a:lnTo>
                  <a:lnTo>
                    <a:pt x="204" y="322"/>
                  </a:lnTo>
                  <a:lnTo>
                    <a:pt x="179" y="301"/>
                  </a:lnTo>
                  <a:lnTo>
                    <a:pt x="204" y="310"/>
                  </a:lnTo>
                  <a:lnTo>
                    <a:pt x="181" y="295"/>
                  </a:lnTo>
                  <a:lnTo>
                    <a:pt x="196" y="299"/>
                  </a:lnTo>
                  <a:lnTo>
                    <a:pt x="177" y="285"/>
                  </a:lnTo>
                  <a:lnTo>
                    <a:pt x="204" y="293"/>
                  </a:lnTo>
                  <a:lnTo>
                    <a:pt x="183" y="280"/>
                  </a:lnTo>
                  <a:lnTo>
                    <a:pt x="198" y="285"/>
                  </a:lnTo>
                  <a:lnTo>
                    <a:pt x="179" y="268"/>
                  </a:lnTo>
                  <a:lnTo>
                    <a:pt x="190" y="272"/>
                  </a:lnTo>
                  <a:lnTo>
                    <a:pt x="177" y="261"/>
                  </a:lnTo>
                  <a:lnTo>
                    <a:pt x="196" y="268"/>
                  </a:lnTo>
                  <a:lnTo>
                    <a:pt x="179" y="253"/>
                  </a:lnTo>
                  <a:lnTo>
                    <a:pt x="196" y="259"/>
                  </a:lnTo>
                  <a:lnTo>
                    <a:pt x="175" y="245"/>
                  </a:lnTo>
                  <a:lnTo>
                    <a:pt x="200" y="255"/>
                  </a:lnTo>
                  <a:lnTo>
                    <a:pt x="179" y="240"/>
                  </a:lnTo>
                  <a:lnTo>
                    <a:pt x="194" y="242"/>
                  </a:lnTo>
                  <a:lnTo>
                    <a:pt x="171" y="230"/>
                  </a:lnTo>
                  <a:lnTo>
                    <a:pt x="190" y="234"/>
                  </a:lnTo>
                  <a:lnTo>
                    <a:pt x="158" y="223"/>
                  </a:lnTo>
                  <a:lnTo>
                    <a:pt x="170" y="223"/>
                  </a:lnTo>
                  <a:lnTo>
                    <a:pt x="147" y="217"/>
                  </a:lnTo>
                  <a:lnTo>
                    <a:pt x="158" y="217"/>
                  </a:lnTo>
                  <a:lnTo>
                    <a:pt x="141" y="211"/>
                  </a:lnTo>
                  <a:lnTo>
                    <a:pt x="130" y="192"/>
                  </a:lnTo>
                  <a:lnTo>
                    <a:pt x="139" y="196"/>
                  </a:lnTo>
                  <a:lnTo>
                    <a:pt x="151" y="204"/>
                  </a:lnTo>
                  <a:lnTo>
                    <a:pt x="183" y="204"/>
                  </a:lnTo>
                  <a:lnTo>
                    <a:pt x="204" y="194"/>
                  </a:lnTo>
                  <a:lnTo>
                    <a:pt x="219" y="181"/>
                  </a:lnTo>
                  <a:lnTo>
                    <a:pt x="223" y="160"/>
                  </a:lnTo>
                  <a:lnTo>
                    <a:pt x="225" y="135"/>
                  </a:lnTo>
                  <a:lnTo>
                    <a:pt x="236" y="105"/>
                  </a:lnTo>
                  <a:lnTo>
                    <a:pt x="238" y="88"/>
                  </a:lnTo>
                  <a:lnTo>
                    <a:pt x="236" y="52"/>
                  </a:lnTo>
                  <a:lnTo>
                    <a:pt x="246" y="74"/>
                  </a:lnTo>
                  <a:lnTo>
                    <a:pt x="253" y="86"/>
                  </a:lnTo>
                  <a:lnTo>
                    <a:pt x="261" y="130"/>
                  </a:lnTo>
                  <a:lnTo>
                    <a:pt x="251" y="101"/>
                  </a:lnTo>
                  <a:lnTo>
                    <a:pt x="253" y="150"/>
                  </a:lnTo>
                  <a:lnTo>
                    <a:pt x="249" y="118"/>
                  </a:lnTo>
                  <a:lnTo>
                    <a:pt x="246" y="173"/>
                  </a:lnTo>
                  <a:lnTo>
                    <a:pt x="242" y="152"/>
                  </a:lnTo>
                  <a:lnTo>
                    <a:pt x="238" y="194"/>
                  </a:lnTo>
                  <a:lnTo>
                    <a:pt x="236" y="168"/>
                  </a:lnTo>
                  <a:lnTo>
                    <a:pt x="230" y="209"/>
                  </a:lnTo>
                  <a:lnTo>
                    <a:pt x="228" y="190"/>
                  </a:lnTo>
                  <a:lnTo>
                    <a:pt x="223" y="213"/>
                  </a:lnTo>
                  <a:lnTo>
                    <a:pt x="227" y="236"/>
                  </a:lnTo>
                  <a:lnTo>
                    <a:pt x="227" y="261"/>
                  </a:lnTo>
                  <a:lnTo>
                    <a:pt x="221" y="301"/>
                  </a:lnTo>
                  <a:lnTo>
                    <a:pt x="223" y="327"/>
                  </a:lnTo>
                  <a:lnTo>
                    <a:pt x="217" y="318"/>
                  </a:lnTo>
                  <a:lnTo>
                    <a:pt x="221" y="346"/>
                  </a:lnTo>
                  <a:lnTo>
                    <a:pt x="215" y="335"/>
                  </a:lnTo>
                  <a:lnTo>
                    <a:pt x="213" y="356"/>
                  </a:lnTo>
                  <a:lnTo>
                    <a:pt x="211" y="346"/>
                  </a:lnTo>
                  <a:lnTo>
                    <a:pt x="206" y="369"/>
                  </a:lnTo>
                  <a:lnTo>
                    <a:pt x="204" y="356"/>
                  </a:lnTo>
                  <a:lnTo>
                    <a:pt x="198" y="375"/>
                  </a:lnTo>
                  <a:lnTo>
                    <a:pt x="190" y="386"/>
                  </a:lnTo>
                  <a:lnTo>
                    <a:pt x="192" y="369"/>
                  </a:lnTo>
                  <a:lnTo>
                    <a:pt x="181" y="390"/>
                  </a:lnTo>
                  <a:lnTo>
                    <a:pt x="166" y="399"/>
                  </a:lnTo>
                  <a:lnTo>
                    <a:pt x="194" y="390"/>
                  </a:lnTo>
                  <a:lnTo>
                    <a:pt x="217" y="396"/>
                  </a:lnTo>
                  <a:lnTo>
                    <a:pt x="208" y="382"/>
                  </a:lnTo>
                  <a:lnTo>
                    <a:pt x="230" y="394"/>
                  </a:lnTo>
                  <a:lnTo>
                    <a:pt x="215" y="377"/>
                  </a:lnTo>
                  <a:lnTo>
                    <a:pt x="248" y="384"/>
                  </a:lnTo>
                  <a:lnTo>
                    <a:pt x="228" y="367"/>
                  </a:lnTo>
                  <a:lnTo>
                    <a:pt x="257" y="380"/>
                  </a:lnTo>
                  <a:lnTo>
                    <a:pt x="232" y="352"/>
                  </a:lnTo>
                  <a:lnTo>
                    <a:pt x="259" y="373"/>
                  </a:lnTo>
                  <a:lnTo>
                    <a:pt x="232" y="337"/>
                  </a:lnTo>
                  <a:lnTo>
                    <a:pt x="265" y="363"/>
                  </a:lnTo>
                  <a:lnTo>
                    <a:pt x="240" y="327"/>
                  </a:lnTo>
                  <a:lnTo>
                    <a:pt x="265" y="350"/>
                  </a:lnTo>
                  <a:lnTo>
                    <a:pt x="242" y="310"/>
                  </a:lnTo>
                  <a:lnTo>
                    <a:pt x="278" y="344"/>
                  </a:lnTo>
                  <a:lnTo>
                    <a:pt x="248" y="301"/>
                  </a:lnTo>
                  <a:lnTo>
                    <a:pt x="287" y="335"/>
                  </a:lnTo>
                  <a:lnTo>
                    <a:pt x="265" y="304"/>
                  </a:lnTo>
                  <a:lnTo>
                    <a:pt x="303" y="325"/>
                  </a:lnTo>
                  <a:lnTo>
                    <a:pt x="263" y="291"/>
                  </a:lnTo>
                  <a:lnTo>
                    <a:pt x="316" y="320"/>
                  </a:lnTo>
                  <a:lnTo>
                    <a:pt x="276" y="283"/>
                  </a:lnTo>
                  <a:lnTo>
                    <a:pt x="318" y="299"/>
                  </a:lnTo>
                  <a:lnTo>
                    <a:pt x="299" y="280"/>
                  </a:lnTo>
                  <a:lnTo>
                    <a:pt x="346" y="289"/>
                  </a:lnTo>
                  <a:lnTo>
                    <a:pt x="322" y="270"/>
                  </a:lnTo>
                  <a:lnTo>
                    <a:pt x="363" y="276"/>
                  </a:lnTo>
                  <a:lnTo>
                    <a:pt x="337" y="261"/>
                  </a:lnTo>
                  <a:lnTo>
                    <a:pt x="386" y="263"/>
                  </a:lnTo>
                  <a:lnTo>
                    <a:pt x="343" y="253"/>
                  </a:lnTo>
                  <a:lnTo>
                    <a:pt x="400" y="251"/>
                  </a:lnTo>
                  <a:lnTo>
                    <a:pt x="350" y="230"/>
                  </a:lnTo>
                  <a:lnTo>
                    <a:pt x="419" y="244"/>
                  </a:lnTo>
                  <a:lnTo>
                    <a:pt x="390" y="225"/>
                  </a:lnTo>
                  <a:lnTo>
                    <a:pt x="445" y="221"/>
                  </a:lnTo>
                  <a:lnTo>
                    <a:pt x="413" y="207"/>
                  </a:lnTo>
                  <a:lnTo>
                    <a:pt x="438" y="206"/>
                  </a:lnTo>
                  <a:lnTo>
                    <a:pt x="407" y="187"/>
                  </a:lnTo>
                  <a:lnTo>
                    <a:pt x="449" y="187"/>
                  </a:lnTo>
                  <a:lnTo>
                    <a:pt x="407" y="158"/>
                  </a:lnTo>
                  <a:lnTo>
                    <a:pt x="441" y="158"/>
                  </a:lnTo>
                  <a:lnTo>
                    <a:pt x="413" y="133"/>
                  </a:lnTo>
                  <a:lnTo>
                    <a:pt x="434" y="137"/>
                  </a:lnTo>
                  <a:lnTo>
                    <a:pt x="413" y="114"/>
                  </a:lnTo>
                  <a:lnTo>
                    <a:pt x="428" y="116"/>
                  </a:lnTo>
                  <a:lnTo>
                    <a:pt x="422" y="84"/>
                  </a:lnTo>
                  <a:lnTo>
                    <a:pt x="403" y="42"/>
                  </a:lnTo>
                  <a:lnTo>
                    <a:pt x="424" y="71"/>
                  </a:lnTo>
                  <a:lnTo>
                    <a:pt x="409" y="23"/>
                  </a:lnTo>
                  <a:lnTo>
                    <a:pt x="453" y="86"/>
                  </a:lnTo>
                  <a:lnTo>
                    <a:pt x="422" y="15"/>
                  </a:lnTo>
                  <a:lnTo>
                    <a:pt x="447" y="44"/>
                  </a:lnTo>
                  <a:lnTo>
                    <a:pt x="428" y="0"/>
                  </a:lnTo>
                  <a:lnTo>
                    <a:pt x="443" y="14"/>
                  </a:lnTo>
                  <a:lnTo>
                    <a:pt x="464" y="42"/>
                  </a:lnTo>
                  <a:lnTo>
                    <a:pt x="445" y="23"/>
                  </a:lnTo>
                  <a:lnTo>
                    <a:pt x="460" y="69"/>
                  </a:lnTo>
                  <a:lnTo>
                    <a:pt x="441" y="46"/>
                  </a:lnTo>
                  <a:lnTo>
                    <a:pt x="462" y="105"/>
                  </a:lnTo>
                  <a:lnTo>
                    <a:pt x="428" y="63"/>
                  </a:lnTo>
                  <a:lnTo>
                    <a:pt x="445" y="105"/>
                  </a:lnTo>
                  <a:lnTo>
                    <a:pt x="426" y="78"/>
                  </a:lnTo>
                  <a:lnTo>
                    <a:pt x="449" y="131"/>
                  </a:lnTo>
                  <a:lnTo>
                    <a:pt x="430" y="122"/>
                  </a:lnTo>
                  <a:lnTo>
                    <a:pt x="466" y="152"/>
                  </a:lnTo>
                  <a:lnTo>
                    <a:pt x="438" y="143"/>
                  </a:lnTo>
                  <a:lnTo>
                    <a:pt x="476" y="171"/>
                  </a:lnTo>
                  <a:lnTo>
                    <a:pt x="447" y="166"/>
                  </a:lnTo>
                  <a:lnTo>
                    <a:pt x="483" y="190"/>
                  </a:lnTo>
                  <a:lnTo>
                    <a:pt x="457" y="181"/>
                  </a:lnTo>
                  <a:lnTo>
                    <a:pt x="497" y="211"/>
                  </a:lnTo>
                  <a:lnTo>
                    <a:pt x="441" y="192"/>
                  </a:lnTo>
                  <a:lnTo>
                    <a:pt x="500" y="234"/>
                  </a:lnTo>
                  <a:lnTo>
                    <a:pt x="451" y="211"/>
                  </a:lnTo>
                  <a:lnTo>
                    <a:pt x="510" y="255"/>
                  </a:lnTo>
                  <a:lnTo>
                    <a:pt x="455" y="230"/>
                  </a:lnTo>
                  <a:lnTo>
                    <a:pt x="523" y="289"/>
                  </a:lnTo>
                  <a:lnTo>
                    <a:pt x="434" y="236"/>
                  </a:lnTo>
                  <a:lnTo>
                    <a:pt x="485" y="278"/>
                  </a:lnTo>
                  <a:lnTo>
                    <a:pt x="430" y="251"/>
                  </a:lnTo>
                  <a:lnTo>
                    <a:pt x="470" y="282"/>
                  </a:lnTo>
                  <a:lnTo>
                    <a:pt x="413" y="261"/>
                  </a:lnTo>
                  <a:lnTo>
                    <a:pt x="474" y="293"/>
                  </a:lnTo>
                  <a:lnTo>
                    <a:pt x="407" y="276"/>
                  </a:lnTo>
                  <a:lnTo>
                    <a:pt x="464" y="303"/>
                  </a:lnTo>
                  <a:lnTo>
                    <a:pt x="403" y="293"/>
                  </a:lnTo>
                  <a:lnTo>
                    <a:pt x="428" y="304"/>
                  </a:lnTo>
                  <a:lnTo>
                    <a:pt x="379" y="308"/>
                  </a:lnTo>
                  <a:lnTo>
                    <a:pt x="407" y="312"/>
                  </a:lnTo>
                  <a:lnTo>
                    <a:pt x="354" y="322"/>
                  </a:lnTo>
                  <a:lnTo>
                    <a:pt x="392" y="322"/>
                  </a:lnTo>
                  <a:lnTo>
                    <a:pt x="339" y="333"/>
                  </a:lnTo>
                  <a:lnTo>
                    <a:pt x="371" y="337"/>
                  </a:lnTo>
                  <a:lnTo>
                    <a:pt x="324" y="354"/>
                  </a:lnTo>
                  <a:lnTo>
                    <a:pt x="354" y="354"/>
                  </a:lnTo>
                  <a:lnTo>
                    <a:pt x="312" y="363"/>
                  </a:lnTo>
                  <a:lnTo>
                    <a:pt x="337" y="367"/>
                  </a:lnTo>
                  <a:lnTo>
                    <a:pt x="303" y="379"/>
                  </a:lnTo>
                  <a:lnTo>
                    <a:pt x="278" y="382"/>
                  </a:lnTo>
                  <a:lnTo>
                    <a:pt x="318" y="386"/>
                  </a:lnTo>
                  <a:lnTo>
                    <a:pt x="261" y="392"/>
                  </a:lnTo>
                  <a:lnTo>
                    <a:pt x="303" y="396"/>
                  </a:lnTo>
                  <a:lnTo>
                    <a:pt x="253" y="403"/>
                  </a:lnTo>
                  <a:lnTo>
                    <a:pt x="293" y="413"/>
                  </a:lnTo>
                  <a:lnTo>
                    <a:pt x="230" y="409"/>
                  </a:lnTo>
                  <a:lnTo>
                    <a:pt x="257" y="418"/>
                  </a:lnTo>
                  <a:lnTo>
                    <a:pt x="189" y="407"/>
                  </a:lnTo>
                  <a:lnTo>
                    <a:pt x="230" y="422"/>
                  </a:lnTo>
                  <a:lnTo>
                    <a:pt x="166" y="409"/>
                  </a:lnTo>
                  <a:lnTo>
                    <a:pt x="196" y="424"/>
                  </a:lnTo>
                  <a:lnTo>
                    <a:pt x="133" y="407"/>
                  </a:lnTo>
                  <a:lnTo>
                    <a:pt x="166" y="424"/>
                  </a:lnTo>
                  <a:lnTo>
                    <a:pt x="132" y="417"/>
                  </a:lnTo>
                  <a:lnTo>
                    <a:pt x="149" y="426"/>
                  </a:lnTo>
                  <a:lnTo>
                    <a:pt x="105" y="418"/>
                  </a:lnTo>
                  <a:lnTo>
                    <a:pt x="122" y="428"/>
                  </a:lnTo>
                  <a:lnTo>
                    <a:pt x="82" y="422"/>
                  </a:lnTo>
                  <a:lnTo>
                    <a:pt x="101" y="436"/>
                  </a:lnTo>
                  <a:lnTo>
                    <a:pt x="67" y="424"/>
                  </a:lnTo>
                  <a:lnTo>
                    <a:pt x="84" y="437"/>
                  </a:lnTo>
                  <a:lnTo>
                    <a:pt x="65" y="437"/>
                  </a:lnTo>
                  <a:lnTo>
                    <a:pt x="76" y="445"/>
                  </a:lnTo>
                  <a:lnTo>
                    <a:pt x="48" y="445"/>
                  </a:lnTo>
                  <a:lnTo>
                    <a:pt x="67" y="451"/>
                  </a:lnTo>
                  <a:lnTo>
                    <a:pt x="46" y="451"/>
                  </a:lnTo>
                  <a:lnTo>
                    <a:pt x="59" y="456"/>
                  </a:lnTo>
                  <a:lnTo>
                    <a:pt x="40" y="460"/>
                  </a:lnTo>
                  <a:lnTo>
                    <a:pt x="48" y="466"/>
                  </a:lnTo>
                  <a:lnTo>
                    <a:pt x="31" y="472"/>
                  </a:lnTo>
                  <a:lnTo>
                    <a:pt x="0" y="483"/>
                  </a:lnTo>
                  <a:lnTo>
                    <a:pt x="25" y="464"/>
                  </a:lnTo>
                  <a:lnTo>
                    <a:pt x="38" y="455"/>
                  </a:lnTo>
                  <a:lnTo>
                    <a:pt x="31" y="449"/>
                  </a:lnTo>
                  <a:lnTo>
                    <a:pt x="40" y="443"/>
                  </a:lnTo>
                  <a:lnTo>
                    <a:pt x="35" y="439"/>
                  </a:lnTo>
                  <a:lnTo>
                    <a:pt x="52" y="436"/>
                  </a:lnTo>
                  <a:lnTo>
                    <a:pt x="42" y="428"/>
                  </a:lnTo>
                  <a:lnTo>
                    <a:pt x="63" y="422"/>
                  </a:lnTo>
                  <a:lnTo>
                    <a:pt x="31" y="413"/>
                  </a:lnTo>
                  <a:lnTo>
                    <a:pt x="76" y="411"/>
                  </a:lnTo>
                  <a:lnTo>
                    <a:pt x="52" y="401"/>
                  </a:lnTo>
                  <a:lnTo>
                    <a:pt x="94" y="403"/>
                  </a:lnTo>
                  <a:lnTo>
                    <a:pt x="82" y="3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6" name="任意多边形 322685"/>
            <p:cNvSpPr>
              <a:spLocks noChangeArrowheads="1"/>
            </p:cNvSpPr>
            <p:nvPr/>
          </p:nvSpPr>
          <p:spPr bwMode="auto">
            <a:xfrm>
              <a:off x="4524" y="2195"/>
              <a:ext cx="132" cy="194"/>
            </a:xfrm>
            <a:custGeom>
              <a:avLst/>
              <a:gdLst>
                <a:gd name="T0" fmla="*/ 0 w 265"/>
                <a:gd name="T1" fmla="*/ 251 h 388"/>
                <a:gd name="T2" fmla="*/ 12 w 265"/>
                <a:gd name="T3" fmla="*/ 251 h 388"/>
                <a:gd name="T4" fmla="*/ 18 w 265"/>
                <a:gd name="T5" fmla="*/ 236 h 388"/>
                <a:gd name="T6" fmla="*/ 25 w 265"/>
                <a:gd name="T7" fmla="*/ 232 h 388"/>
                <a:gd name="T8" fmla="*/ 25 w 265"/>
                <a:gd name="T9" fmla="*/ 215 h 388"/>
                <a:gd name="T10" fmla="*/ 23 w 265"/>
                <a:gd name="T11" fmla="*/ 190 h 388"/>
                <a:gd name="T12" fmla="*/ 40 w 265"/>
                <a:gd name="T13" fmla="*/ 192 h 388"/>
                <a:gd name="T14" fmla="*/ 56 w 265"/>
                <a:gd name="T15" fmla="*/ 179 h 388"/>
                <a:gd name="T16" fmla="*/ 61 w 265"/>
                <a:gd name="T17" fmla="*/ 165 h 388"/>
                <a:gd name="T18" fmla="*/ 76 w 265"/>
                <a:gd name="T19" fmla="*/ 160 h 388"/>
                <a:gd name="T20" fmla="*/ 90 w 265"/>
                <a:gd name="T21" fmla="*/ 156 h 388"/>
                <a:gd name="T22" fmla="*/ 95 w 265"/>
                <a:gd name="T23" fmla="*/ 145 h 388"/>
                <a:gd name="T24" fmla="*/ 105 w 265"/>
                <a:gd name="T25" fmla="*/ 131 h 388"/>
                <a:gd name="T26" fmla="*/ 113 w 265"/>
                <a:gd name="T27" fmla="*/ 122 h 388"/>
                <a:gd name="T28" fmla="*/ 99 w 265"/>
                <a:gd name="T29" fmla="*/ 103 h 388"/>
                <a:gd name="T30" fmla="*/ 90 w 265"/>
                <a:gd name="T31" fmla="*/ 103 h 388"/>
                <a:gd name="T32" fmla="*/ 82 w 265"/>
                <a:gd name="T33" fmla="*/ 108 h 388"/>
                <a:gd name="T34" fmla="*/ 71 w 265"/>
                <a:gd name="T35" fmla="*/ 116 h 388"/>
                <a:gd name="T36" fmla="*/ 56 w 265"/>
                <a:gd name="T37" fmla="*/ 120 h 388"/>
                <a:gd name="T38" fmla="*/ 40 w 265"/>
                <a:gd name="T39" fmla="*/ 116 h 388"/>
                <a:gd name="T40" fmla="*/ 59 w 265"/>
                <a:gd name="T41" fmla="*/ 69 h 388"/>
                <a:gd name="T42" fmla="*/ 76 w 265"/>
                <a:gd name="T43" fmla="*/ 61 h 388"/>
                <a:gd name="T44" fmla="*/ 107 w 265"/>
                <a:gd name="T45" fmla="*/ 38 h 388"/>
                <a:gd name="T46" fmla="*/ 122 w 265"/>
                <a:gd name="T47" fmla="*/ 42 h 388"/>
                <a:gd name="T48" fmla="*/ 168 w 265"/>
                <a:gd name="T49" fmla="*/ 8 h 388"/>
                <a:gd name="T50" fmla="*/ 204 w 265"/>
                <a:gd name="T51" fmla="*/ 0 h 388"/>
                <a:gd name="T52" fmla="*/ 229 w 265"/>
                <a:gd name="T53" fmla="*/ 8 h 388"/>
                <a:gd name="T54" fmla="*/ 240 w 265"/>
                <a:gd name="T55" fmla="*/ 25 h 388"/>
                <a:gd name="T56" fmla="*/ 265 w 265"/>
                <a:gd name="T57" fmla="*/ 42 h 388"/>
                <a:gd name="T58" fmla="*/ 248 w 265"/>
                <a:gd name="T59" fmla="*/ 74 h 388"/>
                <a:gd name="T60" fmla="*/ 246 w 265"/>
                <a:gd name="T61" fmla="*/ 95 h 388"/>
                <a:gd name="T62" fmla="*/ 221 w 265"/>
                <a:gd name="T63" fmla="*/ 120 h 388"/>
                <a:gd name="T64" fmla="*/ 219 w 265"/>
                <a:gd name="T65" fmla="*/ 143 h 388"/>
                <a:gd name="T66" fmla="*/ 211 w 265"/>
                <a:gd name="T67" fmla="*/ 165 h 388"/>
                <a:gd name="T68" fmla="*/ 200 w 265"/>
                <a:gd name="T69" fmla="*/ 177 h 388"/>
                <a:gd name="T70" fmla="*/ 191 w 265"/>
                <a:gd name="T71" fmla="*/ 184 h 388"/>
                <a:gd name="T72" fmla="*/ 170 w 265"/>
                <a:gd name="T73" fmla="*/ 192 h 388"/>
                <a:gd name="T74" fmla="*/ 166 w 265"/>
                <a:gd name="T75" fmla="*/ 202 h 388"/>
                <a:gd name="T76" fmla="*/ 170 w 265"/>
                <a:gd name="T77" fmla="*/ 222 h 388"/>
                <a:gd name="T78" fmla="*/ 152 w 265"/>
                <a:gd name="T79" fmla="*/ 226 h 388"/>
                <a:gd name="T80" fmla="*/ 113 w 265"/>
                <a:gd name="T81" fmla="*/ 217 h 388"/>
                <a:gd name="T82" fmla="*/ 101 w 265"/>
                <a:gd name="T83" fmla="*/ 228 h 388"/>
                <a:gd name="T84" fmla="*/ 95 w 265"/>
                <a:gd name="T85" fmla="*/ 240 h 388"/>
                <a:gd name="T86" fmla="*/ 97 w 265"/>
                <a:gd name="T87" fmla="*/ 268 h 388"/>
                <a:gd name="T88" fmla="*/ 88 w 265"/>
                <a:gd name="T89" fmla="*/ 281 h 388"/>
                <a:gd name="T90" fmla="*/ 73 w 265"/>
                <a:gd name="T91" fmla="*/ 295 h 388"/>
                <a:gd name="T92" fmla="*/ 71 w 265"/>
                <a:gd name="T93" fmla="*/ 304 h 388"/>
                <a:gd name="T94" fmla="*/ 63 w 265"/>
                <a:gd name="T95" fmla="*/ 321 h 388"/>
                <a:gd name="T96" fmla="*/ 48 w 265"/>
                <a:gd name="T97" fmla="*/ 327 h 388"/>
                <a:gd name="T98" fmla="*/ 44 w 265"/>
                <a:gd name="T99" fmla="*/ 340 h 388"/>
                <a:gd name="T100" fmla="*/ 40 w 265"/>
                <a:gd name="T101" fmla="*/ 354 h 388"/>
                <a:gd name="T102" fmla="*/ 31 w 265"/>
                <a:gd name="T103" fmla="*/ 361 h 388"/>
                <a:gd name="T104" fmla="*/ 19 w 265"/>
                <a:gd name="T105" fmla="*/ 348 h 388"/>
                <a:gd name="T106" fmla="*/ 35 w 265"/>
                <a:gd name="T107" fmla="*/ 354 h 3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5"/>
                <a:gd name="T163" fmla="*/ 0 h 388"/>
                <a:gd name="T164" fmla="*/ 265 w 265"/>
                <a:gd name="T165" fmla="*/ 388 h 38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5" h="388">
                  <a:moveTo>
                    <a:pt x="16" y="287"/>
                  </a:moveTo>
                  <a:lnTo>
                    <a:pt x="0" y="251"/>
                  </a:lnTo>
                  <a:lnTo>
                    <a:pt x="27" y="281"/>
                  </a:lnTo>
                  <a:lnTo>
                    <a:pt x="12" y="251"/>
                  </a:lnTo>
                  <a:lnTo>
                    <a:pt x="40" y="291"/>
                  </a:lnTo>
                  <a:lnTo>
                    <a:pt x="18" y="236"/>
                  </a:lnTo>
                  <a:lnTo>
                    <a:pt x="48" y="283"/>
                  </a:lnTo>
                  <a:lnTo>
                    <a:pt x="25" y="232"/>
                  </a:lnTo>
                  <a:lnTo>
                    <a:pt x="67" y="289"/>
                  </a:lnTo>
                  <a:lnTo>
                    <a:pt x="25" y="215"/>
                  </a:lnTo>
                  <a:lnTo>
                    <a:pt x="71" y="262"/>
                  </a:lnTo>
                  <a:lnTo>
                    <a:pt x="23" y="190"/>
                  </a:lnTo>
                  <a:lnTo>
                    <a:pt x="75" y="249"/>
                  </a:lnTo>
                  <a:lnTo>
                    <a:pt x="40" y="192"/>
                  </a:lnTo>
                  <a:lnTo>
                    <a:pt x="76" y="238"/>
                  </a:lnTo>
                  <a:lnTo>
                    <a:pt x="56" y="179"/>
                  </a:lnTo>
                  <a:lnTo>
                    <a:pt x="86" y="211"/>
                  </a:lnTo>
                  <a:lnTo>
                    <a:pt x="61" y="165"/>
                  </a:lnTo>
                  <a:lnTo>
                    <a:pt x="88" y="188"/>
                  </a:lnTo>
                  <a:lnTo>
                    <a:pt x="76" y="160"/>
                  </a:lnTo>
                  <a:lnTo>
                    <a:pt x="97" y="181"/>
                  </a:lnTo>
                  <a:lnTo>
                    <a:pt x="90" y="156"/>
                  </a:lnTo>
                  <a:lnTo>
                    <a:pt x="109" y="171"/>
                  </a:lnTo>
                  <a:lnTo>
                    <a:pt x="95" y="145"/>
                  </a:lnTo>
                  <a:lnTo>
                    <a:pt x="120" y="164"/>
                  </a:lnTo>
                  <a:lnTo>
                    <a:pt x="105" y="131"/>
                  </a:lnTo>
                  <a:lnTo>
                    <a:pt x="116" y="143"/>
                  </a:lnTo>
                  <a:lnTo>
                    <a:pt x="113" y="122"/>
                  </a:lnTo>
                  <a:lnTo>
                    <a:pt x="122" y="127"/>
                  </a:lnTo>
                  <a:lnTo>
                    <a:pt x="99" y="103"/>
                  </a:lnTo>
                  <a:lnTo>
                    <a:pt x="103" y="114"/>
                  </a:lnTo>
                  <a:lnTo>
                    <a:pt x="90" y="103"/>
                  </a:lnTo>
                  <a:lnTo>
                    <a:pt x="90" y="124"/>
                  </a:lnTo>
                  <a:lnTo>
                    <a:pt x="82" y="108"/>
                  </a:lnTo>
                  <a:lnTo>
                    <a:pt x="73" y="133"/>
                  </a:lnTo>
                  <a:lnTo>
                    <a:pt x="71" y="116"/>
                  </a:lnTo>
                  <a:lnTo>
                    <a:pt x="56" y="141"/>
                  </a:lnTo>
                  <a:lnTo>
                    <a:pt x="56" y="120"/>
                  </a:lnTo>
                  <a:lnTo>
                    <a:pt x="35" y="152"/>
                  </a:lnTo>
                  <a:lnTo>
                    <a:pt x="40" y="116"/>
                  </a:lnTo>
                  <a:lnTo>
                    <a:pt x="14" y="152"/>
                  </a:lnTo>
                  <a:lnTo>
                    <a:pt x="59" y="69"/>
                  </a:lnTo>
                  <a:lnTo>
                    <a:pt x="42" y="120"/>
                  </a:lnTo>
                  <a:lnTo>
                    <a:pt x="76" y="61"/>
                  </a:lnTo>
                  <a:lnTo>
                    <a:pt x="61" y="110"/>
                  </a:lnTo>
                  <a:lnTo>
                    <a:pt x="107" y="38"/>
                  </a:lnTo>
                  <a:lnTo>
                    <a:pt x="76" y="105"/>
                  </a:lnTo>
                  <a:lnTo>
                    <a:pt x="122" y="42"/>
                  </a:lnTo>
                  <a:lnTo>
                    <a:pt x="99" y="86"/>
                  </a:lnTo>
                  <a:lnTo>
                    <a:pt x="168" y="8"/>
                  </a:lnTo>
                  <a:lnTo>
                    <a:pt x="126" y="72"/>
                  </a:lnTo>
                  <a:lnTo>
                    <a:pt x="204" y="0"/>
                  </a:lnTo>
                  <a:lnTo>
                    <a:pt x="147" y="74"/>
                  </a:lnTo>
                  <a:lnTo>
                    <a:pt x="229" y="8"/>
                  </a:lnTo>
                  <a:lnTo>
                    <a:pt x="160" y="78"/>
                  </a:lnTo>
                  <a:lnTo>
                    <a:pt x="240" y="25"/>
                  </a:lnTo>
                  <a:lnTo>
                    <a:pt x="177" y="80"/>
                  </a:lnTo>
                  <a:lnTo>
                    <a:pt x="265" y="42"/>
                  </a:lnTo>
                  <a:lnTo>
                    <a:pt x="187" y="89"/>
                  </a:lnTo>
                  <a:lnTo>
                    <a:pt x="248" y="74"/>
                  </a:lnTo>
                  <a:lnTo>
                    <a:pt x="191" y="103"/>
                  </a:lnTo>
                  <a:lnTo>
                    <a:pt x="246" y="95"/>
                  </a:lnTo>
                  <a:lnTo>
                    <a:pt x="168" y="120"/>
                  </a:lnTo>
                  <a:lnTo>
                    <a:pt x="221" y="120"/>
                  </a:lnTo>
                  <a:lnTo>
                    <a:pt x="173" y="127"/>
                  </a:lnTo>
                  <a:lnTo>
                    <a:pt x="219" y="143"/>
                  </a:lnTo>
                  <a:lnTo>
                    <a:pt x="160" y="139"/>
                  </a:lnTo>
                  <a:lnTo>
                    <a:pt x="211" y="165"/>
                  </a:lnTo>
                  <a:lnTo>
                    <a:pt x="160" y="150"/>
                  </a:lnTo>
                  <a:lnTo>
                    <a:pt x="200" y="177"/>
                  </a:lnTo>
                  <a:lnTo>
                    <a:pt x="137" y="152"/>
                  </a:lnTo>
                  <a:lnTo>
                    <a:pt x="191" y="184"/>
                  </a:lnTo>
                  <a:lnTo>
                    <a:pt x="137" y="169"/>
                  </a:lnTo>
                  <a:lnTo>
                    <a:pt x="170" y="192"/>
                  </a:lnTo>
                  <a:lnTo>
                    <a:pt x="143" y="186"/>
                  </a:lnTo>
                  <a:lnTo>
                    <a:pt x="166" y="202"/>
                  </a:lnTo>
                  <a:lnTo>
                    <a:pt x="122" y="184"/>
                  </a:lnTo>
                  <a:lnTo>
                    <a:pt x="170" y="222"/>
                  </a:lnTo>
                  <a:lnTo>
                    <a:pt x="130" y="207"/>
                  </a:lnTo>
                  <a:lnTo>
                    <a:pt x="152" y="226"/>
                  </a:lnTo>
                  <a:lnTo>
                    <a:pt x="172" y="251"/>
                  </a:lnTo>
                  <a:lnTo>
                    <a:pt x="113" y="217"/>
                  </a:lnTo>
                  <a:lnTo>
                    <a:pt x="160" y="259"/>
                  </a:lnTo>
                  <a:lnTo>
                    <a:pt x="101" y="228"/>
                  </a:lnTo>
                  <a:lnTo>
                    <a:pt x="128" y="257"/>
                  </a:lnTo>
                  <a:lnTo>
                    <a:pt x="95" y="240"/>
                  </a:lnTo>
                  <a:lnTo>
                    <a:pt x="141" y="308"/>
                  </a:lnTo>
                  <a:lnTo>
                    <a:pt x="97" y="268"/>
                  </a:lnTo>
                  <a:lnTo>
                    <a:pt x="122" y="310"/>
                  </a:lnTo>
                  <a:lnTo>
                    <a:pt x="88" y="281"/>
                  </a:lnTo>
                  <a:lnTo>
                    <a:pt x="109" y="323"/>
                  </a:lnTo>
                  <a:lnTo>
                    <a:pt x="73" y="295"/>
                  </a:lnTo>
                  <a:lnTo>
                    <a:pt x="97" y="337"/>
                  </a:lnTo>
                  <a:lnTo>
                    <a:pt x="71" y="304"/>
                  </a:lnTo>
                  <a:lnTo>
                    <a:pt x="90" y="348"/>
                  </a:lnTo>
                  <a:lnTo>
                    <a:pt x="63" y="321"/>
                  </a:lnTo>
                  <a:lnTo>
                    <a:pt x="84" y="354"/>
                  </a:lnTo>
                  <a:lnTo>
                    <a:pt x="48" y="327"/>
                  </a:lnTo>
                  <a:lnTo>
                    <a:pt x="71" y="361"/>
                  </a:lnTo>
                  <a:lnTo>
                    <a:pt x="44" y="340"/>
                  </a:lnTo>
                  <a:lnTo>
                    <a:pt x="57" y="369"/>
                  </a:lnTo>
                  <a:lnTo>
                    <a:pt x="40" y="354"/>
                  </a:lnTo>
                  <a:lnTo>
                    <a:pt x="48" y="384"/>
                  </a:lnTo>
                  <a:lnTo>
                    <a:pt x="31" y="361"/>
                  </a:lnTo>
                  <a:lnTo>
                    <a:pt x="35" y="388"/>
                  </a:lnTo>
                  <a:lnTo>
                    <a:pt x="19" y="348"/>
                  </a:lnTo>
                  <a:lnTo>
                    <a:pt x="12" y="314"/>
                  </a:lnTo>
                  <a:lnTo>
                    <a:pt x="35" y="354"/>
                  </a:lnTo>
                  <a:lnTo>
                    <a:pt x="16" y="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7" name="任意多边形 322686"/>
            <p:cNvSpPr>
              <a:spLocks noChangeArrowheads="1"/>
            </p:cNvSpPr>
            <p:nvPr/>
          </p:nvSpPr>
          <p:spPr bwMode="auto">
            <a:xfrm>
              <a:off x="4532" y="2483"/>
              <a:ext cx="333" cy="98"/>
            </a:xfrm>
            <a:custGeom>
              <a:avLst/>
              <a:gdLst>
                <a:gd name="T0" fmla="*/ 87 w 667"/>
                <a:gd name="T1" fmla="*/ 21 h 196"/>
                <a:gd name="T2" fmla="*/ 154 w 667"/>
                <a:gd name="T3" fmla="*/ 80 h 196"/>
                <a:gd name="T4" fmla="*/ 214 w 667"/>
                <a:gd name="T5" fmla="*/ 127 h 196"/>
                <a:gd name="T6" fmla="*/ 332 w 667"/>
                <a:gd name="T7" fmla="*/ 169 h 196"/>
                <a:gd name="T8" fmla="*/ 477 w 667"/>
                <a:gd name="T9" fmla="*/ 192 h 196"/>
                <a:gd name="T10" fmla="*/ 598 w 667"/>
                <a:gd name="T11" fmla="*/ 196 h 196"/>
                <a:gd name="T12" fmla="*/ 667 w 667"/>
                <a:gd name="T13" fmla="*/ 188 h 196"/>
                <a:gd name="T14" fmla="*/ 545 w 667"/>
                <a:gd name="T15" fmla="*/ 186 h 196"/>
                <a:gd name="T16" fmla="*/ 395 w 667"/>
                <a:gd name="T17" fmla="*/ 167 h 196"/>
                <a:gd name="T18" fmla="*/ 264 w 667"/>
                <a:gd name="T19" fmla="*/ 127 h 196"/>
                <a:gd name="T20" fmla="*/ 186 w 667"/>
                <a:gd name="T21" fmla="*/ 70 h 196"/>
                <a:gd name="T22" fmla="*/ 209 w 667"/>
                <a:gd name="T23" fmla="*/ 105 h 196"/>
                <a:gd name="T24" fmla="*/ 146 w 667"/>
                <a:gd name="T25" fmla="*/ 53 h 196"/>
                <a:gd name="T26" fmla="*/ 108 w 667"/>
                <a:gd name="T27" fmla="*/ 15 h 196"/>
                <a:gd name="T28" fmla="*/ 51 w 667"/>
                <a:gd name="T29" fmla="*/ 0 h 196"/>
                <a:gd name="T30" fmla="*/ 0 w 667"/>
                <a:gd name="T31" fmla="*/ 19 h 196"/>
                <a:gd name="T32" fmla="*/ 87 w 667"/>
                <a:gd name="T33" fmla="*/ 21 h 1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7"/>
                <a:gd name="T52" fmla="*/ 0 h 196"/>
                <a:gd name="T53" fmla="*/ 667 w 667"/>
                <a:gd name="T54" fmla="*/ 196 h 1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7" h="196">
                  <a:moveTo>
                    <a:pt x="87" y="21"/>
                  </a:moveTo>
                  <a:lnTo>
                    <a:pt x="154" y="80"/>
                  </a:lnTo>
                  <a:lnTo>
                    <a:pt x="214" y="127"/>
                  </a:lnTo>
                  <a:lnTo>
                    <a:pt x="332" y="169"/>
                  </a:lnTo>
                  <a:lnTo>
                    <a:pt x="477" y="192"/>
                  </a:lnTo>
                  <a:lnTo>
                    <a:pt x="598" y="196"/>
                  </a:lnTo>
                  <a:lnTo>
                    <a:pt x="667" y="188"/>
                  </a:lnTo>
                  <a:lnTo>
                    <a:pt x="545" y="186"/>
                  </a:lnTo>
                  <a:lnTo>
                    <a:pt x="395" y="167"/>
                  </a:lnTo>
                  <a:lnTo>
                    <a:pt x="264" y="127"/>
                  </a:lnTo>
                  <a:lnTo>
                    <a:pt x="186" y="70"/>
                  </a:lnTo>
                  <a:lnTo>
                    <a:pt x="209" y="105"/>
                  </a:lnTo>
                  <a:lnTo>
                    <a:pt x="146" y="53"/>
                  </a:lnTo>
                  <a:lnTo>
                    <a:pt x="108" y="15"/>
                  </a:lnTo>
                  <a:lnTo>
                    <a:pt x="51" y="0"/>
                  </a:lnTo>
                  <a:lnTo>
                    <a:pt x="0" y="19"/>
                  </a:lnTo>
                  <a:lnTo>
                    <a:pt x="8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8" name="任意多边形 322687"/>
            <p:cNvSpPr>
              <a:spLocks noChangeArrowheads="1"/>
            </p:cNvSpPr>
            <p:nvPr/>
          </p:nvSpPr>
          <p:spPr bwMode="auto">
            <a:xfrm>
              <a:off x="4587" y="2447"/>
              <a:ext cx="329" cy="123"/>
            </a:xfrm>
            <a:custGeom>
              <a:avLst/>
              <a:gdLst>
                <a:gd name="T0" fmla="*/ 44 w 658"/>
                <a:gd name="T1" fmla="*/ 104 h 247"/>
                <a:gd name="T2" fmla="*/ 66 w 658"/>
                <a:gd name="T3" fmla="*/ 129 h 247"/>
                <a:gd name="T4" fmla="*/ 122 w 658"/>
                <a:gd name="T5" fmla="*/ 167 h 247"/>
                <a:gd name="T6" fmla="*/ 160 w 658"/>
                <a:gd name="T7" fmla="*/ 196 h 247"/>
                <a:gd name="T8" fmla="*/ 175 w 658"/>
                <a:gd name="T9" fmla="*/ 197 h 247"/>
                <a:gd name="T10" fmla="*/ 207 w 658"/>
                <a:gd name="T11" fmla="*/ 205 h 247"/>
                <a:gd name="T12" fmla="*/ 245 w 658"/>
                <a:gd name="T13" fmla="*/ 222 h 247"/>
                <a:gd name="T14" fmla="*/ 268 w 658"/>
                <a:gd name="T15" fmla="*/ 224 h 247"/>
                <a:gd name="T16" fmla="*/ 300 w 658"/>
                <a:gd name="T17" fmla="*/ 226 h 247"/>
                <a:gd name="T18" fmla="*/ 329 w 658"/>
                <a:gd name="T19" fmla="*/ 236 h 247"/>
                <a:gd name="T20" fmla="*/ 354 w 658"/>
                <a:gd name="T21" fmla="*/ 239 h 247"/>
                <a:gd name="T22" fmla="*/ 386 w 658"/>
                <a:gd name="T23" fmla="*/ 239 h 247"/>
                <a:gd name="T24" fmla="*/ 420 w 658"/>
                <a:gd name="T25" fmla="*/ 241 h 247"/>
                <a:gd name="T26" fmla="*/ 449 w 658"/>
                <a:gd name="T27" fmla="*/ 241 h 247"/>
                <a:gd name="T28" fmla="*/ 488 w 658"/>
                <a:gd name="T29" fmla="*/ 239 h 247"/>
                <a:gd name="T30" fmla="*/ 523 w 658"/>
                <a:gd name="T31" fmla="*/ 239 h 247"/>
                <a:gd name="T32" fmla="*/ 574 w 658"/>
                <a:gd name="T33" fmla="*/ 247 h 247"/>
                <a:gd name="T34" fmla="*/ 585 w 658"/>
                <a:gd name="T35" fmla="*/ 232 h 247"/>
                <a:gd name="T36" fmla="*/ 601 w 658"/>
                <a:gd name="T37" fmla="*/ 224 h 247"/>
                <a:gd name="T38" fmla="*/ 623 w 658"/>
                <a:gd name="T39" fmla="*/ 215 h 247"/>
                <a:gd name="T40" fmla="*/ 644 w 658"/>
                <a:gd name="T41" fmla="*/ 205 h 247"/>
                <a:gd name="T42" fmla="*/ 658 w 658"/>
                <a:gd name="T43" fmla="*/ 188 h 247"/>
                <a:gd name="T44" fmla="*/ 549 w 658"/>
                <a:gd name="T45" fmla="*/ 63 h 247"/>
                <a:gd name="T46" fmla="*/ 523 w 658"/>
                <a:gd name="T47" fmla="*/ 51 h 247"/>
                <a:gd name="T48" fmla="*/ 496 w 658"/>
                <a:gd name="T49" fmla="*/ 51 h 247"/>
                <a:gd name="T50" fmla="*/ 452 w 658"/>
                <a:gd name="T51" fmla="*/ 32 h 247"/>
                <a:gd name="T52" fmla="*/ 437 w 658"/>
                <a:gd name="T53" fmla="*/ 57 h 247"/>
                <a:gd name="T54" fmla="*/ 561 w 658"/>
                <a:gd name="T55" fmla="*/ 165 h 247"/>
                <a:gd name="T56" fmla="*/ 534 w 658"/>
                <a:gd name="T57" fmla="*/ 163 h 247"/>
                <a:gd name="T58" fmla="*/ 500 w 658"/>
                <a:gd name="T59" fmla="*/ 163 h 247"/>
                <a:gd name="T60" fmla="*/ 445 w 658"/>
                <a:gd name="T61" fmla="*/ 150 h 247"/>
                <a:gd name="T62" fmla="*/ 412 w 658"/>
                <a:gd name="T63" fmla="*/ 148 h 247"/>
                <a:gd name="T64" fmla="*/ 376 w 658"/>
                <a:gd name="T65" fmla="*/ 152 h 247"/>
                <a:gd name="T66" fmla="*/ 304 w 658"/>
                <a:gd name="T67" fmla="*/ 116 h 247"/>
                <a:gd name="T68" fmla="*/ 272 w 658"/>
                <a:gd name="T69" fmla="*/ 114 h 247"/>
                <a:gd name="T70" fmla="*/ 196 w 658"/>
                <a:gd name="T71" fmla="*/ 76 h 247"/>
                <a:gd name="T72" fmla="*/ 146 w 658"/>
                <a:gd name="T73" fmla="*/ 51 h 247"/>
                <a:gd name="T74" fmla="*/ 112 w 658"/>
                <a:gd name="T75" fmla="*/ 47 h 247"/>
                <a:gd name="T76" fmla="*/ 89 w 658"/>
                <a:gd name="T77" fmla="*/ 51 h 247"/>
                <a:gd name="T78" fmla="*/ 65 w 658"/>
                <a:gd name="T79" fmla="*/ 55 h 247"/>
                <a:gd name="T80" fmla="*/ 49 w 658"/>
                <a:gd name="T81" fmla="*/ 66 h 24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58"/>
                <a:gd name="T124" fmla="*/ 0 h 247"/>
                <a:gd name="T125" fmla="*/ 658 w 658"/>
                <a:gd name="T126" fmla="*/ 247 h 24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58" h="247">
                  <a:moveTo>
                    <a:pt x="0" y="64"/>
                  </a:moveTo>
                  <a:lnTo>
                    <a:pt x="44" y="104"/>
                  </a:lnTo>
                  <a:lnTo>
                    <a:pt x="26" y="72"/>
                  </a:lnTo>
                  <a:lnTo>
                    <a:pt x="66" y="129"/>
                  </a:lnTo>
                  <a:lnTo>
                    <a:pt x="57" y="91"/>
                  </a:lnTo>
                  <a:lnTo>
                    <a:pt x="122" y="167"/>
                  </a:lnTo>
                  <a:lnTo>
                    <a:pt x="101" y="123"/>
                  </a:lnTo>
                  <a:lnTo>
                    <a:pt x="160" y="196"/>
                  </a:lnTo>
                  <a:lnTo>
                    <a:pt x="131" y="140"/>
                  </a:lnTo>
                  <a:lnTo>
                    <a:pt x="175" y="197"/>
                  </a:lnTo>
                  <a:lnTo>
                    <a:pt x="160" y="154"/>
                  </a:lnTo>
                  <a:lnTo>
                    <a:pt x="207" y="205"/>
                  </a:lnTo>
                  <a:lnTo>
                    <a:pt x="186" y="159"/>
                  </a:lnTo>
                  <a:lnTo>
                    <a:pt x="245" y="222"/>
                  </a:lnTo>
                  <a:lnTo>
                    <a:pt x="217" y="175"/>
                  </a:lnTo>
                  <a:lnTo>
                    <a:pt x="268" y="224"/>
                  </a:lnTo>
                  <a:lnTo>
                    <a:pt x="253" y="180"/>
                  </a:lnTo>
                  <a:lnTo>
                    <a:pt x="300" y="226"/>
                  </a:lnTo>
                  <a:lnTo>
                    <a:pt x="276" y="188"/>
                  </a:lnTo>
                  <a:lnTo>
                    <a:pt x="329" y="236"/>
                  </a:lnTo>
                  <a:lnTo>
                    <a:pt x="310" y="203"/>
                  </a:lnTo>
                  <a:lnTo>
                    <a:pt x="354" y="239"/>
                  </a:lnTo>
                  <a:lnTo>
                    <a:pt x="331" y="205"/>
                  </a:lnTo>
                  <a:lnTo>
                    <a:pt x="386" y="239"/>
                  </a:lnTo>
                  <a:lnTo>
                    <a:pt x="361" y="201"/>
                  </a:lnTo>
                  <a:lnTo>
                    <a:pt x="420" y="241"/>
                  </a:lnTo>
                  <a:lnTo>
                    <a:pt x="393" y="205"/>
                  </a:lnTo>
                  <a:lnTo>
                    <a:pt x="449" y="241"/>
                  </a:lnTo>
                  <a:lnTo>
                    <a:pt x="439" y="211"/>
                  </a:lnTo>
                  <a:lnTo>
                    <a:pt x="488" y="239"/>
                  </a:lnTo>
                  <a:lnTo>
                    <a:pt x="471" y="215"/>
                  </a:lnTo>
                  <a:lnTo>
                    <a:pt x="523" y="239"/>
                  </a:lnTo>
                  <a:lnTo>
                    <a:pt x="500" y="213"/>
                  </a:lnTo>
                  <a:lnTo>
                    <a:pt x="574" y="247"/>
                  </a:lnTo>
                  <a:lnTo>
                    <a:pt x="540" y="220"/>
                  </a:lnTo>
                  <a:lnTo>
                    <a:pt x="585" y="232"/>
                  </a:lnTo>
                  <a:lnTo>
                    <a:pt x="557" y="203"/>
                  </a:lnTo>
                  <a:lnTo>
                    <a:pt x="601" y="224"/>
                  </a:lnTo>
                  <a:lnTo>
                    <a:pt x="576" y="192"/>
                  </a:lnTo>
                  <a:lnTo>
                    <a:pt x="623" y="215"/>
                  </a:lnTo>
                  <a:lnTo>
                    <a:pt x="601" y="188"/>
                  </a:lnTo>
                  <a:lnTo>
                    <a:pt x="644" y="205"/>
                  </a:lnTo>
                  <a:lnTo>
                    <a:pt x="625" y="178"/>
                  </a:lnTo>
                  <a:lnTo>
                    <a:pt x="658" y="188"/>
                  </a:lnTo>
                  <a:lnTo>
                    <a:pt x="629" y="139"/>
                  </a:lnTo>
                  <a:lnTo>
                    <a:pt x="549" y="63"/>
                  </a:lnTo>
                  <a:lnTo>
                    <a:pt x="608" y="129"/>
                  </a:lnTo>
                  <a:lnTo>
                    <a:pt x="523" y="51"/>
                  </a:lnTo>
                  <a:lnTo>
                    <a:pt x="593" y="135"/>
                  </a:lnTo>
                  <a:lnTo>
                    <a:pt x="496" y="51"/>
                  </a:lnTo>
                  <a:lnTo>
                    <a:pt x="565" y="123"/>
                  </a:lnTo>
                  <a:lnTo>
                    <a:pt x="452" y="32"/>
                  </a:lnTo>
                  <a:lnTo>
                    <a:pt x="559" y="135"/>
                  </a:lnTo>
                  <a:lnTo>
                    <a:pt x="437" y="57"/>
                  </a:lnTo>
                  <a:lnTo>
                    <a:pt x="538" y="137"/>
                  </a:lnTo>
                  <a:lnTo>
                    <a:pt x="561" y="165"/>
                  </a:lnTo>
                  <a:lnTo>
                    <a:pt x="412" y="68"/>
                  </a:lnTo>
                  <a:lnTo>
                    <a:pt x="534" y="163"/>
                  </a:lnTo>
                  <a:lnTo>
                    <a:pt x="412" y="91"/>
                  </a:lnTo>
                  <a:lnTo>
                    <a:pt x="500" y="163"/>
                  </a:lnTo>
                  <a:lnTo>
                    <a:pt x="374" y="80"/>
                  </a:lnTo>
                  <a:lnTo>
                    <a:pt x="445" y="150"/>
                  </a:lnTo>
                  <a:lnTo>
                    <a:pt x="314" y="59"/>
                  </a:lnTo>
                  <a:lnTo>
                    <a:pt x="412" y="148"/>
                  </a:lnTo>
                  <a:lnTo>
                    <a:pt x="270" y="45"/>
                  </a:lnTo>
                  <a:lnTo>
                    <a:pt x="376" y="152"/>
                  </a:lnTo>
                  <a:lnTo>
                    <a:pt x="249" y="47"/>
                  </a:lnTo>
                  <a:lnTo>
                    <a:pt x="304" y="116"/>
                  </a:lnTo>
                  <a:lnTo>
                    <a:pt x="209" y="34"/>
                  </a:lnTo>
                  <a:lnTo>
                    <a:pt x="272" y="114"/>
                  </a:lnTo>
                  <a:lnTo>
                    <a:pt x="135" y="0"/>
                  </a:lnTo>
                  <a:lnTo>
                    <a:pt x="196" y="76"/>
                  </a:lnTo>
                  <a:lnTo>
                    <a:pt x="118" y="7"/>
                  </a:lnTo>
                  <a:lnTo>
                    <a:pt x="146" y="51"/>
                  </a:lnTo>
                  <a:lnTo>
                    <a:pt x="76" y="7"/>
                  </a:lnTo>
                  <a:lnTo>
                    <a:pt x="112" y="47"/>
                  </a:lnTo>
                  <a:lnTo>
                    <a:pt x="66" y="23"/>
                  </a:lnTo>
                  <a:lnTo>
                    <a:pt x="89" y="51"/>
                  </a:lnTo>
                  <a:lnTo>
                    <a:pt x="38" y="25"/>
                  </a:lnTo>
                  <a:lnTo>
                    <a:pt x="65" y="55"/>
                  </a:lnTo>
                  <a:lnTo>
                    <a:pt x="21" y="42"/>
                  </a:lnTo>
                  <a:lnTo>
                    <a:pt x="49" y="66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09" name="任意多边形 322688"/>
            <p:cNvSpPr>
              <a:spLocks noChangeArrowheads="1"/>
            </p:cNvSpPr>
            <p:nvPr/>
          </p:nvSpPr>
          <p:spPr bwMode="auto">
            <a:xfrm>
              <a:off x="4648" y="2171"/>
              <a:ext cx="151" cy="346"/>
            </a:xfrm>
            <a:custGeom>
              <a:avLst/>
              <a:gdLst>
                <a:gd name="T0" fmla="*/ 114 w 302"/>
                <a:gd name="T1" fmla="*/ 121 h 691"/>
                <a:gd name="T2" fmla="*/ 138 w 302"/>
                <a:gd name="T3" fmla="*/ 138 h 691"/>
                <a:gd name="T4" fmla="*/ 138 w 302"/>
                <a:gd name="T5" fmla="*/ 150 h 691"/>
                <a:gd name="T6" fmla="*/ 138 w 302"/>
                <a:gd name="T7" fmla="*/ 169 h 691"/>
                <a:gd name="T8" fmla="*/ 148 w 302"/>
                <a:gd name="T9" fmla="*/ 188 h 691"/>
                <a:gd name="T10" fmla="*/ 146 w 302"/>
                <a:gd name="T11" fmla="*/ 205 h 691"/>
                <a:gd name="T12" fmla="*/ 155 w 302"/>
                <a:gd name="T13" fmla="*/ 231 h 691"/>
                <a:gd name="T14" fmla="*/ 142 w 302"/>
                <a:gd name="T15" fmla="*/ 243 h 691"/>
                <a:gd name="T16" fmla="*/ 144 w 302"/>
                <a:gd name="T17" fmla="*/ 258 h 691"/>
                <a:gd name="T18" fmla="*/ 148 w 302"/>
                <a:gd name="T19" fmla="*/ 285 h 691"/>
                <a:gd name="T20" fmla="*/ 161 w 302"/>
                <a:gd name="T21" fmla="*/ 325 h 691"/>
                <a:gd name="T22" fmla="*/ 161 w 302"/>
                <a:gd name="T23" fmla="*/ 346 h 691"/>
                <a:gd name="T24" fmla="*/ 159 w 302"/>
                <a:gd name="T25" fmla="*/ 368 h 691"/>
                <a:gd name="T26" fmla="*/ 136 w 302"/>
                <a:gd name="T27" fmla="*/ 382 h 691"/>
                <a:gd name="T28" fmla="*/ 114 w 302"/>
                <a:gd name="T29" fmla="*/ 389 h 691"/>
                <a:gd name="T30" fmla="*/ 98 w 302"/>
                <a:gd name="T31" fmla="*/ 397 h 691"/>
                <a:gd name="T32" fmla="*/ 102 w 302"/>
                <a:gd name="T33" fmla="*/ 418 h 691"/>
                <a:gd name="T34" fmla="*/ 83 w 302"/>
                <a:gd name="T35" fmla="*/ 429 h 691"/>
                <a:gd name="T36" fmla="*/ 93 w 302"/>
                <a:gd name="T37" fmla="*/ 452 h 691"/>
                <a:gd name="T38" fmla="*/ 119 w 302"/>
                <a:gd name="T39" fmla="*/ 482 h 691"/>
                <a:gd name="T40" fmla="*/ 108 w 302"/>
                <a:gd name="T41" fmla="*/ 492 h 691"/>
                <a:gd name="T42" fmla="*/ 100 w 302"/>
                <a:gd name="T43" fmla="*/ 511 h 691"/>
                <a:gd name="T44" fmla="*/ 102 w 302"/>
                <a:gd name="T45" fmla="*/ 536 h 691"/>
                <a:gd name="T46" fmla="*/ 72 w 302"/>
                <a:gd name="T47" fmla="*/ 534 h 691"/>
                <a:gd name="T48" fmla="*/ 39 w 302"/>
                <a:gd name="T49" fmla="*/ 530 h 691"/>
                <a:gd name="T50" fmla="*/ 0 w 302"/>
                <a:gd name="T51" fmla="*/ 537 h 691"/>
                <a:gd name="T52" fmla="*/ 205 w 302"/>
                <a:gd name="T53" fmla="*/ 691 h 691"/>
                <a:gd name="T54" fmla="*/ 186 w 302"/>
                <a:gd name="T55" fmla="*/ 634 h 691"/>
                <a:gd name="T56" fmla="*/ 220 w 302"/>
                <a:gd name="T57" fmla="*/ 629 h 691"/>
                <a:gd name="T58" fmla="*/ 260 w 302"/>
                <a:gd name="T59" fmla="*/ 623 h 691"/>
                <a:gd name="T60" fmla="*/ 258 w 302"/>
                <a:gd name="T61" fmla="*/ 595 h 691"/>
                <a:gd name="T62" fmla="*/ 292 w 302"/>
                <a:gd name="T63" fmla="*/ 572 h 691"/>
                <a:gd name="T64" fmla="*/ 302 w 302"/>
                <a:gd name="T65" fmla="*/ 545 h 691"/>
                <a:gd name="T66" fmla="*/ 266 w 302"/>
                <a:gd name="T67" fmla="*/ 505 h 691"/>
                <a:gd name="T68" fmla="*/ 300 w 302"/>
                <a:gd name="T69" fmla="*/ 482 h 691"/>
                <a:gd name="T70" fmla="*/ 270 w 302"/>
                <a:gd name="T71" fmla="*/ 441 h 691"/>
                <a:gd name="T72" fmla="*/ 220 w 302"/>
                <a:gd name="T73" fmla="*/ 403 h 691"/>
                <a:gd name="T74" fmla="*/ 233 w 302"/>
                <a:gd name="T75" fmla="*/ 380 h 691"/>
                <a:gd name="T76" fmla="*/ 216 w 302"/>
                <a:gd name="T77" fmla="*/ 355 h 691"/>
                <a:gd name="T78" fmla="*/ 222 w 302"/>
                <a:gd name="T79" fmla="*/ 332 h 691"/>
                <a:gd name="T80" fmla="*/ 216 w 302"/>
                <a:gd name="T81" fmla="*/ 304 h 691"/>
                <a:gd name="T82" fmla="*/ 211 w 302"/>
                <a:gd name="T83" fmla="*/ 266 h 691"/>
                <a:gd name="T84" fmla="*/ 203 w 302"/>
                <a:gd name="T85" fmla="*/ 231 h 691"/>
                <a:gd name="T86" fmla="*/ 214 w 302"/>
                <a:gd name="T87" fmla="*/ 211 h 691"/>
                <a:gd name="T88" fmla="*/ 222 w 302"/>
                <a:gd name="T89" fmla="*/ 192 h 691"/>
                <a:gd name="T90" fmla="*/ 216 w 302"/>
                <a:gd name="T91" fmla="*/ 167 h 691"/>
                <a:gd name="T92" fmla="*/ 203 w 302"/>
                <a:gd name="T93" fmla="*/ 136 h 691"/>
                <a:gd name="T94" fmla="*/ 205 w 302"/>
                <a:gd name="T95" fmla="*/ 119 h 691"/>
                <a:gd name="T96" fmla="*/ 161 w 302"/>
                <a:gd name="T97" fmla="*/ 53 h 691"/>
                <a:gd name="T98" fmla="*/ 157 w 302"/>
                <a:gd name="T99" fmla="*/ 0 h 691"/>
                <a:gd name="T100" fmla="*/ 117 w 302"/>
                <a:gd name="T101" fmla="*/ 83 h 6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2"/>
                <a:gd name="T154" fmla="*/ 0 h 691"/>
                <a:gd name="T155" fmla="*/ 302 w 302"/>
                <a:gd name="T156" fmla="*/ 691 h 6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2" h="691">
                  <a:moveTo>
                    <a:pt x="70" y="102"/>
                  </a:moveTo>
                  <a:lnTo>
                    <a:pt x="114" y="121"/>
                  </a:lnTo>
                  <a:lnTo>
                    <a:pt x="70" y="125"/>
                  </a:lnTo>
                  <a:lnTo>
                    <a:pt x="138" y="138"/>
                  </a:lnTo>
                  <a:lnTo>
                    <a:pt x="72" y="142"/>
                  </a:lnTo>
                  <a:lnTo>
                    <a:pt x="138" y="150"/>
                  </a:lnTo>
                  <a:lnTo>
                    <a:pt x="85" y="155"/>
                  </a:lnTo>
                  <a:lnTo>
                    <a:pt x="138" y="169"/>
                  </a:lnTo>
                  <a:lnTo>
                    <a:pt x="98" y="169"/>
                  </a:lnTo>
                  <a:lnTo>
                    <a:pt x="148" y="188"/>
                  </a:lnTo>
                  <a:lnTo>
                    <a:pt x="89" y="184"/>
                  </a:lnTo>
                  <a:lnTo>
                    <a:pt x="146" y="205"/>
                  </a:lnTo>
                  <a:lnTo>
                    <a:pt x="110" y="203"/>
                  </a:lnTo>
                  <a:lnTo>
                    <a:pt x="155" y="231"/>
                  </a:lnTo>
                  <a:lnTo>
                    <a:pt x="85" y="207"/>
                  </a:lnTo>
                  <a:lnTo>
                    <a:pt x="142" y="243"/>
                  </a:lnTo>
                  <a:lnTo>
                    <a:pt x="98" y="230"/>
                  </a:lnTo>
                  <a:lnTo>
                    <a:pt x="144" y="258"/>
                  </a:lnTo>
                  <a:lnTo>
                    <a:pt x="102" y="247"/>
                  </a:lnTo>
                  <a:lnTo>
                    <a:pt x="148" y="285"/>
                  </a:lnTo>
                  <a:lnTo>
                    <a:pt x="106" y="269"/>
                  </a:lnTo>
                  <a:lnTo>
                    <a:pt x="161" y="325"/>
                  </a:lnTo>
                  <a:lnTo>
                    <a:pt x="117" y="306"/>
                  </a:lnTo>
                  <a:lnTo>
                    <a:pt x="161" y="346"/>
                  </a:lnTo>
                  <a:lnTo>
                    <a:pt x="125" y="332"/>
                  </a:lnTo>
                  <a:lnTo>
                    <a:pt x="159" y="368"/>
                  </a:lnTo>
                  <a:lnTo>
                    <a:pt x="119" y="361"/>
                  </a:lnTo>
                  <a:lnTo>
                    <a:pt x="136" y="382"/>
                  </a:lnTo>
                  <a:lnTo>
                    <a:pt x="89" y="363"/>
                  </a:lnTo>
                  <a:lnTo>
                    <a:pt x="114" y="389"/>
                  </a:lnTo>
                  <a:lnTo>
                    <a:pt x="70" y="365"/>
                  </a:lnTo>
                  <a:lnTo>
                    <a:pt x="98" y="397"/>
                  </a:lnTo>
                  <a:lnTo>
                    <a:pt x="39" y="365"/>
                  </a:lnTo>
                  <a:lnTo>
                    <a:pt x="102" y="418"/>
                  </a:lnTo>
                  <a:lnTo>
                    <a:pt x="135" y="441"/>
                  </a:lnTo>
                  <a:lnTo>
                    <a:pt x="83" y="429"/>
                  </a:lnTo>
                  <a:lnTo>
                    <a:pt x="167" y="469"/>
                  </a:lnTo>
                  <a:lnTo>
                    <a:pt x="93" y="452"/>
                  </a:lnTo>
                  <a:lnTo>
                    <a:pt x="193" y="499"/>
                  </a:lnTo>
                  <a:lnTo>
                    <a:pt x="119" y="482"/>
                  </a:lnTo>
                  <a:lnTo>
                    <a:pt x="167" y="505"/>
                  </a:lnTo>
                  <a:lnTo>
                    <a:pt x="108" y="492"/>
                  </a:lnTo>
                  <a:lnTo>
                    <a:pt x="201" y="537"/>
                  </a:lnTo>
                  <a:lnTo>
                    <a:pt x="100" y="511"/>
                  </a:lnTo>
                  <a:lnTo>
                    <a:pt x="169" y="549"/>
                  </a:lnTo>
                  <a:lnTo>
                    <a:pt x="102" y="536"/>
                  </a:lnTo>
                  <a:lnTo>
                    <a:pt x="148" y="560"/>
                  </a:lnTo>
                  <a:lnTo>
                    <a:pt x="72" y="534"/>
                  </a:lnTo>
                  <a:lnTo>
                    <a:pt x="100" y="560"/>
                  </a:lnTo>
                  <a:lnTo>
                    <a:pt x="39" y="530"/>
                  </a:lnTo>
                  <a:lnTo>
                    <a:pt x="81" y="570"/>
                  </a:lnTo>
                  <a:lnTo>
                    <a:pt x="0" y="537"/>
                  </a:lnTo>
                  <a:lnTo>
                    <a:pt x="89" y="650"/>
                  </a:lnTo>
                  <a:lnTo>
                    <a:pt x="205" y="691"/>
                  </a:lnTo>
                  <a:lnTo>
                    <a:pt x="98" y="587"/>
                  </a:lnTo>
                  <a:lnTo>
                    <a:pt x="186" y="634"/>
                  </a:lnTo>
                  <a:lnTo>
                    <a:pt x="127" y="579"/>
                  </a:lnTo>
                  <a:lnTo>
                    <a:pt x="220" y="629"/>
                  </a:lnTo>
                  <a:lnTo>
                    <a:pt x="174" y="585"/>
                  </a:lnTo>
                  <a:lnTo>
                    <a:pt x="260" y="623"/>
                  </a:lnTo>
                  <a:lnTo>
                    <a:pt x="192" y="576"/>
                  </a:lnTo>
                  <a:lnTo>
                    <a:pt x="258" y="595"/>
                  </a:lnTo>
                  <a:lnTo>
                    <a:pt x="205" y="562"/>
                  </a:lnTo>
                  <a:lnTo>
                    <a:pt x="292" y="572"/>
                  </a:lnTo>
                  <a:lnTo>
                    <a:pt x="224" y="537"/>
                  </a:lnTo>
                  <a:lnTo>
                    <a:pt x="302" y="545"/>
                  </a:lnTo>
                  <a:lnTo>
                    <a:pt x="218" y="499"/>
                  </a:lnTo>
                  <a:lnTo>
                    <a:pt x="266" y="505"/>
                  </a:lnTo>
                  <a:lnTo>
                    <a:pt x="186" y="456"/>
                  </a:lnTo>
                  <a:lnTo>
                    <a:pt x="300" y="482"/>
                  </a:lnTo>
                  <a:lnTo>
                    <a:pt x="157" y="423"/>
                  </a:lnTo>
                  <a:lnTo>
                    <a:pt x="270" y="441"/>
                  </a:lnTo>
                  <a:lnTo>
                    <a:pt x="148" y="397"/>
                  </a:lnTo>
                  <a:lnTo>
                    <a:pt x="220" y="403"/>
                  </a:lnTo>
                  <a:lnTo>
                    <a:pt x="184" y="374"/>
                  </a:lnTo>
                  <a:lnTo>
                    <a:pt x="233" y="380"/>
                  </a:lnTo>
                  <a:lnTo>
                    <a:pt x="184" y="355"/>
                  </a:lnTo>
                  <a:lnTo>
                    <a:pt x="216" y="355"/>
                  </a:lnTo>
                  <a:lnTo>
                    <a:pt x="184" y="325"/>
                  </a:lnTo>
                  <a:lnTo>
                    <a:pt x="222" y="332"/>
                  </a:lnTo>
                  <a:lnTo>
                    <a:pt x="184" y="292"/>
                  </a:lnTo>
                  <a:lnTo>
                    <a:pt x="216" y="304"/>
                  </a:lnTo>
                  <a:lnTo>
                    <a:pt x="178" y="258"/>
                  </a:lnTo>
                  <a:lnTo>
                    <a:pt x="211" y="266"/>
                  </a:lnTo>
                  <a:lnTo>
                    <a:pt x="173" y="228"/>
                  </a:lnTo>
                  <a:lnTo>
                    <a:pt x="203" y="231"/>
                  </a:lnTo>
                  <a:lnTo>
                    <a:pt x="182" y="209"/>
                  </a:lnTo>
                  <a:lnTo>
                    <a:pt x="214" y="211"/>
                  </a:lnTo>
                  <a:lnTo>
                    <a:pt x="193" y="192"/>
                  </a:lnTo>
                  <a:lnTo>
                    <a:pt x="222" y="192"/>
                  </a:lnTo>
                  <a:lnTo>
                    <a:pt x="184" y="163"/>
                  </a:lnTo>
                  <a:lnTo>
                    <a:pt x="216" y="167"/>
                  </a:lnTo>
                  <a:lnTo>
                    <a:pt x="174" y="135"/>
                  </a:lnTo>
                  <a:lnTo>
                    <a:pt x="203" y="136"/>
                  </a:lnTo>
                  <a:lnTo>
                    <a:pt x="161" y="108"/>
                  </a:lnTo>
                  <a:lnTo>
                    <a:pt x="205" y="119"/>
                  </a:lnTo>
                  <a:lnTo>
                    <a:pt x="157" y="81"/>
                  </a:lnTo>
                  <a:lnTo>
                    <a:pt x="161" y="53"/>
                  </a:lnTo>
                  <a:lnTo>
                    <a:pt x="193" y="1"/>
                  </a:lnTo>
                  <a:lnTo>
                    <a:pt x="157" y="0"/>
                  </a:lnTo>
                  <a:lnTo>
                    <a:pt x="133" y="58"/>
                  </a:lnTo>
                  <a:lnTo>
                    <a:pt x="117" y="83"/>
                  </a:lnTo>
                  <a:lnTo>
                    <a:pt x="70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0" name="任意多边形 322689"/>
            <p:cNvSpPr>
              <a:spLocks noChangeArrowheads="1"/>
            </p:cNvSpPr>
            <p:nvPr/>
          </p:nvSpPr>
          <p:spPr bwMode="auto">
            <a:xfrm>
              <a:off x="4863" y="2311"/>
              <a:ext cx="406" cy="225"/>
            </a:xfrm>
            <a:custGeom>
              <a:avLst/>
              <a:gdLst>
                <a:gd name="T0" fmla="*/ 156 w 814"/>
                <a:gd name="T1" fmla="*/ 450 h 450"/>
                <a:gd name="T2" fmla="*/ 206 w 814"/>
                <a:gd name="T3" fmla="*/ 450 h 450"/>
                <a:gd name="T4" fmla="*/ 242 w 814"/>
                <a:gd name="T5" fmla="*/ 439 h 450"/>
                <a:gd name="T6" fmla="*/ 293 w 814"/>
                <a:gd name="T7" fmla="*/ 420 h 450"/>
                <a:gd name="T8" fmla="*/ 327 w 814"/>
                <a:gd name="T9" fmla="*/ 401 h 450"/>
                <a:gd name="T10" fmla="*/ 358 w 814"/>
                <a:gd name="T11" fmla="*/ 386 h 450"/>
                <a:gd name="T12" fmla="*/ 377 w 814"/>
                <a:gd name="T13" fmla="*/ 373 h 450"/>
                <a:gd name="T14" fmla="*/ 394 w 814"/>
                <a:gd name="T15" fmla="*/ 361 h 450"/>
                <a:gd name="T16" fmla="*/ 396 w 814"/>
                <a:gd name="T17" fmla="*/ 342 h 450"/>
                <a:gd name="T18" fmla="*/ 394 w 814"/>
                <a:gd name="T19" fmla="*/ 319 h 450"/>
                <a:gd name="T20" fmla="*/ 407 w 814"/>
                <a:gd name="T21" fmla="*/ 297 h 450"/>
                <a:gd name="T22" fmla="*/ 540 w 814"/>
                <a:gd name="T23" fmla="*/ 272 h 450"/>
                <a:gd name="T24" fmla="*/ 529 w 814"/>
                <a:gd name="T25" fmla="*/ 249 h 450"/>
                <a:gd name="T26" fmla="*/ 544 w 814"/>
                <a:gd name="T27" fmla="*/ 211 h 450"/>
                <a:gd name="T28" fmla="*/ 552 w 814"/>
                <a:gd name="T29" fmla="*/ 173 h 450"/>
                <a:gd name="T30" fmla="*/ 544 w 814"/>
                <a:gd name="T31" fmla="*/ 146 h 450"/>
                <a:gd name="T32" fmla="*/ 502 w 814"/>
                <a:gd name="T33" fmla="*/ 135 h 450"/>
                <a:gd name="T34" fmla="*/ 599 w 814"/>
                <a:gd name="T35" fmla="*/ 61 h 450"/>
                <a:gd name="T36" fmla="*/ 719 w 814"/>
                <a:gd name="T37" fmla="*/ 93 h 450"/>
                <a:gd name="T38" fmla="*/ 728 w 814"/>
                <a:gd name="T39" fmla="*/ 72 h 450"/>
                <a:gd name="T40" fmla="*/ 569 w 814"/>
                <a:gd name="T41" fmla="*/ 0 h 450"/>
                <a:gd name="T42" fmla="*/ 555 w 814"/>
                <a:gd name="T43" fmla="*/ 25 h 450"/>
                <a:gd name="T44" fmla="*/ 533 w 814"/>
                <a:gd name="T45" fmla="*/ 34 h 450"/>
                <a:gd name="T46" fmla="*/ 519 w 814"/>
                <a:gd name="T47" fmla="*/ 48 h 450"/>
                <a:gd name="T48" fmla="*/ 479 w 814"/>
                <a:gd name="T49" fmla="*/ 51 h 450"/>
                <a:gd name="T50" fmla="*/ 470 w 814"/>
                <a:gd name="T51" fmla="*/ 61 h 450"/>
                <a:gd name="T52" fmla="*/ 388 w 814"/>
                <a:gd name="T53" fmla="*/ 42 h 450"/>
                <a:gd name="T54" fmla="*/ 493 w 814"/>
                <a:gd name="T55" fmla="*/ 87 h 450"/>
                <a:gd name="T56" fmla="*/ 472 w 814"/>
                <a:gd name="T57" fmla="*/ 101 h 450"/>
                <a:gd name="T58" fmla="*/ 449 w 814"/>
                <a:gd name="T59" fmla="*/ 122 h 450"/>
                <a:gd name="T60" fmla="*/ 447 w 814"/>
                <a:gd name="T61" fmla="*/ 139 h 450"/>
                <a:gd name="T62" fmla="*/ 438 w 814"/>
                <a:gd name="T63" fmla="*/ 158 h 450"/>
                <a:gd name="T64" fmla="*/ 426 w 814"/>
                <a:gd name="T65" fmla="*/ 184 h 450"/>
                <a:gd name="T66" fmla="*/ 436 w 814"/>
                <a:gd name="T67" fmla="*/ 207 h 450"/>
                <a:gd name="T68" fmla="*/ 419 w 814"/>
                <a:gd name="T69" fmla="*/ 232 h 450"/>
                <a:gd name="T70" fmla="*/ 407 w 814"/>
                <a:gd name="T71" fmla="*/ 251 h 450"/>
                <a:gd name="T72" fmla="*/ 377 w 814"/>
                <a:gd name="T73" fmla="*/ 258 h 450"/>
                <a:gd name="T74" fmla="*/ 363 w 814"/>
                <a:gd name="T75" fmla="*/ 272 h 450"/>
                <a:gd name="T76" fmla="*/ 329 w 814"/>
                <a:gd name="T77" fmla="*/ 281 h 450"/>
                <a:gd name="T78" fmla="*/ 299 w 814"/>
                <a:gd name="T79" fmla="*/ 308 h 450"/>
                <a:gd name="T80" fmla="*/ 255 w 814"/>
                <a:gd name="T81" fmla="*/ 319 h 450"/>
                <a:gd name="T82" fmla="*/ 236 w 814"/>
                <a:gd name="T83" fmla="*/ 329 h 450"/>
                <a:gd name="T84" fmla="*/ 226 w 814"/>
                <a:gd name="T85" fmla="*/ 344 h 450"/>
                <a:gd name="T86" fmla="*/ 202 w 814"/>
                <a:gd name="T87" fmla="*/ 355 h 450"/>
                <a:gd name="T88" fmla="*/ 173 w 814"/>
                <a:gd name="T89" fmla="*/ 374 h 450"/>
                <a:gd name="T90" fmla="*/ 128 w 814"/>
                <a:gd name="T91" fmla="*/ 390 h 450"/>
                <a:gd name="T92" fmla="*/ 86 w 814"/>
                <a:gd name="T93" fmla="*/ 388 h 450"/>
                <a:gd name="T94" fmla="*/ 69 w 814"/>
                <a:gd name="T95" fmla="*/ 428 h 4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14"/>
                <a:gd name="T145" fmla="*/ 0 h 450"/>
                <a:gd name="T146" fmla="*/ 814 w 814"/>
                <a:gd name="T147" fmla="*/ 450 h 45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14" h="450">
                  <a:moveTo>
                    <a:pt x="69" y="428"/>
                  </a:moveTo>
                  <a:lnTo>
                    <a:pt x="156" y="450"/>
                  </a:lnTo>
                  <a:lnTo>
                    <a:pt x="131" y="424"/>
                  </a:lnTo>
                  <a:lnTo>
                    <a:pt x="206" y="450"/>
                  </a:lnTo>
                  <a:lnTo>
                    <a:pt x="177" y="426"/>
                  </a:lnTo>
                  <a:lnTo>
                    <a:pt x="242" y="439"/>
                  </a:lnTo>
                  <a:lnTo>
                    <a:pt x="217" y="420"/>
                  </a:lnTo>
                  <a:lnTo>
                    <a:pt x="293" y="420"/>
                  </a:lnTo>
                  <a:lnTo>
                    <a:pt x="257" y="397"/>
                  </a:lnTo>
                  <a:lnTo>
                    <a:pt x="327" y="401"/>
                  </a:lnTo>
                  <a:lnTo>
                    <a:pt x="299" y="386"/>
                  </a:lnTo>
                  <a:lnTo>
                    <a:pt x="358" y="386"/>
                  </a:lnTo>
                  <a:lnTo>
                    <a:pt x="329" y="373"/>
                  </a:lnTo>
                  <a:lnTo>
                    <a:pt x="377" y="373"/>
                  </a:lnTo>
                  <a:lnTo>
                    <a:pt x="348" y="361"/>
                  </a:lnTo>
                  <a:lnTo>
                    <a:pt x="394" y="361"/>
                  </a:lnTo>
                  <a:lnTo>
                    <a:pt x="426" y="367"/>
                  </a:lnTo>
                  <a:lnTo>
                    <a:pt x="396" y="342"/>
                  </a:lnTo>
                  <a:lnTo>
                    <a:pt x="439" y="348"/>
                  </a:lnTo>
                  <a:lnTo>
                    <a:pt x="394" y="319"/>
                  </a:lnTo>
                  <a:lnTo>
                    <a:pt x="449" y="331"/>
                  </a:lnTo>
                  <a:lnTo>
                    <a:pt x="407" y="297"/>
                  </a:lnTo>
                  <a:lnTo>
                    <a:pt x="474" y="308"/>
                  </a:lnTo>
                  <a:lnTo>
                    <a:pt x="540" y="272"/>
                  </a:lnTo>
                  <a:lnTo>
                    <a:pt x="479" y="293"/>
                  </a:lnTo>
                  <a:lnTo>
                    <a:pt x="529" y="249"/>
                  </a:lnTo>
                  <a:lnTo>
                    <a:pt x="493" y="270"/>
                  </a:lnTo>
                  <a:lnTo>
                    <a:pt x="544" y="211"/>
                  </a:lnTo>
                  <a:lnTo>
                    <a:pt x="487" y="241"/>
                  </a:lnTo>
                  <a:lnTo>
                    <a:pt x="552" y="173"/>
                  </a:lnTo>
                  <a:lnTo>
                    <a:pt x="489" y="209"/>
                  </a:lnTo>
                  <a:lnTo>
                    <a:pt x="544" y="146"/>
                  </a:lnTo>
                  <a:lnTo>
                    <a:pt x="491" y="177"/>
                  </a:lnTo>
                  <a:lnTo>
                    <a:pt x="502" y="135"/>
                  </a:lnTo>
                  <a:lnTo>
                    <a:pt x="538" y="87"/>
                  </a:lnTo>
                  <a:lnTo>
                    <a:pt x="599" y="61"/>
                  </a:lnTo>
                  <a:lnTo>
                    <a:pt x="666" y="70"/>
                  </a:lnTo>
                  <a:lnTo>
                    <a:pt x="719" y="93"/>
                  </a:lnTo>
                  <a:lnTo>
                    <a:pt x="814" y="171"/>
                  </a:lnTo>
                  <a:lnTo>
                    <a:pt x="728" y="72"/>
                  </a:lnTo>
                  <a:lnTo>
                    <a:pt x="641" y="11"/>
                  </a:lnTo>
                  <a:lnTo>
                    <a:pt x="569" y="0"/>
                  </a:lnTo>
                  <a:lnTo>
                    <a:pt x="527" y="6"/>
                  </a:lnTo>
                  <a:lnTo>
                    <a:pt x="555" y="25"/>
                  </a:lnTo>
                  <a:lnTo>
                    <a:pt x="483" y="9"/>
                  </a:lnTo>
                  <a:lnTo>
                    <a:pt x="533" y="34"/>
                  </a:lnTo>
                  <a:lnTo>
                    <a:pt x="479" y="23"/>
                  </a:lnTo>
                  <a:lnTo>
                    <a:pt x="519" y="48"/>
                  </a:lnTo>
                  <a:lnTo>
                    <a:pt x="449" y="34"/>
                  </a:lnTo>
                  <a:lnTo>
                    <a:pt x="479" y="51"/>
                  </a:lnTo>
                  <a:lnTo>
                    <a:pt x="434" y="42"/>
                  </a:lnTo>
                  <a:lnTo>
                    <a:pt x="470" y="61"/>
                  </a:lnTo>
                  <a:lnTo>
                    <a:pt x="426" y="53"/>
                  </a:lnTo>
                  <a:lnTo>
                    <a:pt x="388" y="42"/>
                  </a:lnTo>
                  <a:lnTo>
                    <a:pt x="438" y="74"/>
                  </a:lnTo>
                  <a:lnTo>
                    <a:pt x="493" y="87"/>
                  </a:lnTo>
                  <a:lnTo>
                    <a:pt x="434" y="89"/>
                  </a:lnTo>
                  <a:lnTo>
                    <a:pt x="472" y="101"/>
                  </a:lnTo>
                  <a:lnTo>
                    <a:pt x="407" y="101"/>
                  </a:lnTo>
                  <a:lnTo>
                    <a:pt x="449" y="122"/>
                  </a:lnTo>
                  <a:lnTo>
                    <a:pt x="365" y="112"/>
                  </a:lnTo>
                  <a:lnTo>
                    <a:pt x="447" y="139"/>
                  </a:lnTo>
                  <a:lnTo>
                    <a:pt x="348" y="127"/>
                  </a:lnTo>
                  <a:lnTo>
                    <a:pt x="438" y="158"/>
                  </a:lnTo>
                  <a:lnTo>
                    <a:pt x="327" y="160"/>
                  </a:lnTo>
                  <a:lnTo>
                    <a:pt x="426" y="184"/>
                  </a:lnTo>
                  <a:lnTo>
                    <a:pt x="266" y="167"/>
                  </a:lnTo>
                  <a:lnTo>
                    <a:pt x="436" y="207"/>
                  </a:lnTo>
                  <a:lnTo>
                    <a:pt x="335" y="203"/>
                  </a:lnTo>
                  <a:lnTo>
                    <a:pt x="419" y="232"/>
                  </a:lnTo>
                  <a:lnTo>
                    <a:pt x="346" y="222"/>
                  </a:lnTo>
                  <a:lnTo>
                    <a:pt x="407" y="251"/>
                  </a:lnTo>
                  <a:lnTo>
                    <a:pt x="323" y="238"/>
                  </a:lnTo>
                  <a:lnTo>
                    <a:pt x="377" y="258"/>
                  </a:lnTo>
                  <a:lnTo>
                    <a:pt x="236" y="230"/>
                  </a:lnTo>
                  <a:lnTo>
                    <a:pt x="363" y="272"/>
                  </a:lnTo>
                  <a:lnTo>
                    <a:pt x="253" y="257"/>
                  </a:lnTo>
                  <a:lnTo>
                    <a:pt x="329" y="281"/>
                  </a:lnTo>
                  <a:lnTo>
                    <a:pt x="226" y="264"/>
                  </a:lnTo>
                  <a:lnTo>
                    <a:pt x="299" y="308"/>
                  </a:lnTo>
                  <a:lnTo>
                    <a:pt x="177" y="276"/>
                  </a:lnTo>
                  <a:lnTo>
                    <a:pt x="255" y="319"/>
                  </a:lnTo>
                  <a:lnTo>
                    <a:pt x="139" y="291"/>
                  </a:lnTo>
                  <a:lnTo>
                    <a:pt x="236" y="329"/>
                  </a:lnTo>
                  <a:lnTo>
                    <a:pt x="114" y="302"/>
                  </a:lnTo>
                  <a:lnTo>
                    <a:pt x="226" y="344"/>
                  </a:lnTo>
                  <a:lnTo>
                    <a:pt x="61" y="308"/>
                  </a:lnTo>
                  <a:lnTo>
                    <a:pt x="202" y="355"/>
                  </a:lnTo>
                  <a:lnTo>
                    <a:pt x="46" y="317"/>
                  </a:lnTo>
                  <a:lnTo>
                    <a:pt x="173" y="374"/>
                  </a:lnTo>
                  <a:lnTo>
                    <a:pt x="33" y="329"/>
                  </a:lnTo>
                  <a:lnTo>
                    <a:pt x="128" y="390"/>
                  </a:lnTo>
                  <a:lnTo>
                    <a:pt x="14" y="329"/>
                  </a:lnTo>
                  <a:lnTo>
                    <a:pt x="86" y="388"/>
                  </a:lnTo>
                  <a:lnTo>
                    <a:pt x="0" y="338"/>
                  </a:lnTo>
                  <a:lnTo>
                    <a:pt x="69" y="4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1" name="任意多边形 322690"/>
            <p:cNvSpPr>
              <a:spLocks noChangeArrowheads="1"/>
            </p:cNvSpPr>
            <p:nvPr/>
          </p:nvSpPr>
          <p:spPr bwMode="auto">
            <a:xfrm>
              <a:off x="5218" y="1864"/>
              <a:ext cx="223" cy="576"/>
            </a:xfrm>
            <a:custGeom>
              <a:avLst/>
              <a:gdLst>
                <a:gd name="T0" fmla="*/ 268 w 445"/>
                <a:gd name="T1" fmla="*/ 1151 h 1151"/>
                <a:gd name="T2" fmla="*/ 215 w 445"/>
                <a:gd name="T3" fmla="*/ 1131 h 1151"/>
                <a:gd name="T4" fmla="*/ 112 w 445"/>
                <a:gd name="T5" fmla="*/ 1015 h 1151"/>
                <a:gd name="T6" fmla="*/ 0 w 445"/>
                <a:gd name="T7" fmla="*/ 901 h 1151"/>
                <a:gd name="T8" fmla="*/ 88 w 445"/>
                <a:gd name="T9" fmla="*/ 950 h 1151"/>
                <a:gd name="T10" fmla="*/ 154 w 445"/>
                <a:gd name="T11" fmla="*/ 1039 h 1151"/>
                <a:gd name="T12" fmla="*/ 213 w 445"/>
                <a:gd name="T13" fmla="*/ 1115 h 1151"/>
                <a:gd name="T14" fmla="*/ 255 w 445"/>
                <a:gd name="T15" fmla="*/ 1134 h 1151"/>
                <a:gd name="T16" fmla="*/ 211 w 445"/>
                <a:gd name="T17" fmla="*/ 1051 h 1151"/>
                <a:gd name="T18" fmla="*/ 190 w 445"/>
                <a:gd name="T19" fmla="*/ 847 h 1151"/>
                <a:gd name="T20" fmla="*/ 139 w 445"/>
                <a:gd name="T21" fmla="*/ 536 h 1151"/>
                <a:gd name="T22" fmla="*/ 150 w 445"/>
                <a:gd name="T23" fmla="*/ 311 h 1151"/>
                <a:gd name="T24" fmla="*/ 204 w 445"/>
                <a:gd name="T25" fmla="*/ 173 h 1151"/>
                <a:gd name="T26" fmla="*/ 263 w 445"/>
                <a:gd name="T27" fmla="*/ 110 h 1151"/>
                <a:gd name="T28" fmla="*/ 333 w 445"/>
                <a:gd name="T29" fmla="*/ 85 h 1151"/>
                <a:gd name="T30" fmla="*/ 384 w 445"/>
                <a:gd name="T31" fmla="*/ 81 h 1151"/>
                <a:gd name="T32" fmla="*/ 417 w 445"/>
                <a:gd name="T33" fmla="*/ 89 h 1151"/>
                <a:gd name="T34" fmla="*/ 373 w 445"/>
                <a:gd name="T35" fmla="*/ 0 h 1151"/>
                <a:gd name="T36" fmla="*/ 445 w 445"/>
                <a:gd name="T37" fmla="*/ 97 h 1151"/>
                <a:gd name="T38" fmla="*/ 426 w 445"/>
                <a:gd name="T39" fmla="*/ 102 h 1151"/>
                <a:gd name="T40" fmla="*/ 371 w 445"/>
                <a:gd name="T41" fmla="*/ 95 h 1151"/>
                <a:gd name="T42" fmla="*/ 297 w 445"/>
                <a:gd name="T43" fmla="*/ 112 h 1151"/>
                <a:gd name="T44" fmla="*/ 244 w 445"/>
                <a:gd name="T45" fmla="*/ 144 h 1151"/>
                <a:gd name="T46" fmla="*/ 200 w 445"/>
                <a:gd name="T47" fmla="*/ 220 h 1151"/>
                <a:gd name="T48" fmla="*/ 166 w 445"/>
                <a:gd name="T49" fmla="*/ 334 h 1151"/>
                <a:gd name="T50" fmla="*/ 154 w 445"/>
                <a:gd name="T51" fmla="*/ 558 h 1151"/>
                <a:gd name="T52" fmla="*/ 223 w 445"/>
                <a:gd name="T53" fmla="*/ 1047 h 1151"/>
                <a:gd name="T54" fmla="*/ 285 w 445"/>
                <a:gd name="T55" fmla="*/ 1151 h 1151"/>
                <a:gd name="T56" fmla="*/ 268 w 445"/>
                <a:gd name="T57" fmla="*/ 1151 h 11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5"/>
                <a:gd name="T88" fmla="*/ 0 h 1151"/>
                <a:gd name="T89" fmla="*/ 445 w 445"/>
                <a:gd name="T90" fmla="*/ 1151 h 115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5" h="1151">
                  <a:moveTo>
                    <a:pt x="268" y="1151"/>
                  </a:moveTo>
                  <a:lnTo>
                    <a:pt x="215" y="1131"/>
                  </a:lnTo>
                  <a:lnTo>
                    <a:pt x="112" y="1015"/>
                  </a:lnTo>
                  <a:lnTo>
                    <a:pt x="0" y="901"/>
                  </a:lnTo>
                  <a:lnTo>
                    <a:pt x="88" y="950"/>
                  </a:lnTo>
                  <a:lnTo>
                    <a:pt x="154" y="1039"/>
                  </a:lnTo>
                  <a:lnTo>
                    <a:pt x="213" y="1115"/>
                  </a:lnTo>
                  <a:lnTo>
                    <a:pt x="255" y="1134"/>
                  </a:lnTo>
                  <a:lnTo>
                    <a:pt x="211" y="1051"/>
                  </a:lnTo>
                  <a:lnTo>
                    <a:pt x="190" y="847"/>
                  </a:lnTo>
                  <a:lnTo>
                    <a:pt x="139" y="536"/>
                  </a:lnTo>
                  <a:lnTo>
                    <a:pt x="150" y="311"/>
                  </a:lnTo>
                  <a:lnTo>
                    <a:pt x="204" y="173"/>
                  </a:lnTo>
                  <a:lnTo>
                    <a:pt x="263" y="110"/>
                  </a:lnTo>
                  <a:lnTo>
                    <a:pt x="333" y="85"/>
                  </a:lnTo>
                  <a:lnTo>
                    <a:pt x="384" y="81"/>
                  </a:lnTo>
                  <a:lnTo>
                    <a:pt x="417" y="89"/>
                  </a:lnTo>
                  <a:lnTo>
                    <a:pt x="373" y="0"/>
                  </a:lnTo>
                  <a:lnTo>
                    <a:pt x="445" y="97"/>
                  </a:lnTo>
                  <a:lnTo>
                    <a:pt x="426" y="102"/>
                  </a:lnTo>
                  <a:lnTo>
                    <a:pt x="371" y="95"/>
                  </a:lnTo>
                  <a:lnTo>
                    <a:pt x="297" y="112"/>
                  </a:lnTo>
                  <a:lnTo>
                    <a:pt x="244" y="144"/>
                  </a:lnTo>
                  <a:lnTo>
                    <a:pt x="200" y="220"/>
                  </a:lnTo>
                  <a:lnTo>
                    <a:pt x="166" y="334"/>
                  </a:lnTo>
                  <a:lnTo>
                    <a:pt x="154" y="558"/>
                  </a:lnTo>
                  <a:lnTo>
                    <a:pt x="223" y="1047"/>
                  </a:lnTo>
                  <a:lnTo>
                    <a:pt x="285" y="1151"/>
                  </a:lnTo>
                  <a:lnTo>
                    <a:pt x="268" y="1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2" name="任意多边形 322691"/>
            <p:cNvSpPr>
              <a:spLocks noChangeArrowheads="1"/>
            </p:cNvSpPr>
            <p:nvPr/>
          </p:nvSpPr>
          <p:spPr bwMode="auto">
            <a:xfrm>
              <a:off x="5338" y="2435"/>
              <a:ext cx="108" cy="83"/>
            </a:xfrm>
            <a:custGeom>
              <a:avLst/>
              <a:gdLst>
                <a:gd name="T0" fmla="*/ 26 w 217"/>
                <a:gd name="T1" fmla="*/ 0 h 165"/>
                <a:gd name="T2" fmla="*/ 127 w 217"/>
                <a:gd name="T3" fmla="*/ 27 h 165"/>
                <a:gd name="T4" fmla="*/ 190 w 217"/>
                <a:gd name="T5" fmla="*/ 61 h 165"/>
                <a:gd name="T6" fmla="*/ 211 w 217"/>
                <a:gd name="T7" fmla="*/ 118 h 165"/>
                <a:gd name="T8" fmla="*/ 217 w 217"/>
                <a:gd name="T9" fmla="*/ 143 h 165"/>
                <a:gd name="T10" fmla="*/ 199 w 217"/>
                <a:gd name="T11" fmla="*/ 163 h 165"/>
                <a:gd name="T12" fmla="*/ 184 w 217"/>
                <a:gd name="T13" fmla="*/ 165 h 165"/>
                <a:gd name="T14" fmla="*/ 165 w 217"/>
                <a:gd name="T15" fmla="*/ 158 h 165"/>
                <a:gd name="T16" fmla="*/ 135 w 217"/>
                <a:gd name="T17" fmla="*/ 122 h 165"/>
                <a:gd name="T18" fmla="*/ 165 w 217"/>
                <a:gd name="T19" fmla="*/ 139 h 165"/>
                <a:gd name="T20" fmla="*/ 179 w 217"/>
                <a:gd name="T21" fmla="*/ 152 h 165"/>
                <a:gd name="T22" fmla="*/ 192 w 217"/>
                <a:gd name="T23" fmla="*/ 146 h 165"/>
                <a:gd name="T24" fmla="*/ 194 w 217"/>
                <a:gd name="T25" fmla="*/ 137 h 165"/>
                <a:gd name="T26" fmla="*/ 192 w 217"/>
                <a:gd name="T27" fmla="*/ 127 h 165"/>
                <a:gd name="T28" fmla="*/ 203 w 217"/>
                <a:gd name="T29" fmla="*/ 127 h 165"/>
                <a:gd name="T30" fmla="*/ 203 w 217"/>
                <a:gd name="T31" fmla="*/ 112 h 165"/>
                <a:gd name="T32" fmla="*/ 177 w 217"/>
                <a:gd name="T33" fmla="*/ 63 h 165"/>
                <a:gd name="T34" fmla="*/ 129 w 217"/>
                <a:gd name="T35" fmla="*/ 40 h 165"/>
                <a:gd name="T36" fmla="*/ 47 w 217"/>
                <a:gd name="T37" fmla="*/ 19 h 165"/>
                <a:gd name="T38" fmla="*/ 0 w 217"/>
                <a:gd name="T39" fmla="*/ 8 h 165"/>
                <a:gd name="T40" fmla="*/ 26 w 217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165"/>
                <a:gd name="T65" fmla="*/ 217 w 217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165">
                  <a:moveTo>
                    <a:pt x="26" y="0"/>
                  </a:moveTo>
                  <a:lnTo>
                    <a:pt x="127" y="27"/>
                  </a:lnTo>
                  <a:lnTo>
                    <a:pt x="190" y="61"/>
                  </a:lnTo>
                  <a:lnTo>
                    <a:pt x="211" y="118"/>
                  </a:lnTo>
                  <a:lnTo>
                    <a:pt x="217" y="143"/>
                  </a:lnTo>
                  <a:lnTo>
                    <a:pt x="199" y="163"/>
                  </a:lnTo>
                  <a:lnTo>
                    <a:pt x="184" y="165"/>
                  </a:lnTo>
                  <a:lnTo>
                    <a:pt x="165" y="158"/>
                  </a:lnTo>
                  <a:lnTo>
                    <a:pt x="135" y="122"/>
                  </a:lnTo>
                  <a:lnTo>
                    <a:pt x="165" y="139"/>
                  </a:lnTo>
                  <a:lnTo>
                    <a:pt x="179" y="152"/>
                  </a:lnTo>
                  <a:lnTo>
                    <a:pt x="192" y="146"/>
                  </a:lnTo>
                  <a:lnTo>
                    <a:pt x="194" y="137"/>
                  </a:lnTo>
                  <a:lnTo>
                    <a:pt x="192" y="127"/>
                  </a:lnTo>
                  <a:lnTo>
                    <a:pt x="203" y="127"/>
                  </a:lnTo>
                  <a:lnTo>
                    <a:pt x="203" y="112"/>
                  </a:lnTo>
                  <a:lnTo>
                    <a:pt x="177" y="63"/>
                  </a:lnTo>
                  <a:lnTo>
                    <a:pt x="129" y="40"/>
                  </a:lnTo>
                  <a:lnTo>
                    <a:pt x="47" y="19"/>
                  </a:lnTo>
                  <a:lnTo>
                    <a:pt x="0" y="8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3" name="任意多边形 322692"/>
            <p:cNvSpPr>
              <a:spLocks noChangeArrowheads="1"/>
            </p:cNvSpPr>
            <p:nvPr/>
          </p:nvSpPr>
          <p:spPr bwMode="auto">
            <a:xfrm>
              <a:off x="5215" y="2347"/>
              <a:ext cx="215" cy="191"/>
            </a:xfrm>
            <a:custGeom>
              <a:avLst/>
              <a:gdLst>
                <a:gd name="T0" fmla="*/ 317 w 429"/>
                <a:gd name="T1" fmla="*/ 215 h 382"/>
                <a:gd name="T2" fmla="*/ 374 w 429"/>
                <a:gd name="T3" fmla="*/ 226 h 382"/>
                <a:gd name="T4" fmla="*/ 416 w 429"/>
                <a:gd name="T5" fmla="*/ 263 h 382"/>
                <a:gd name="T6" fmla="*/ 429 w 429"/>
                <a:gd name="T7" fmla="*/ 289 h 382"/>
                <a:gd name="T8" fmla="*/ 412 w 429"/>
                <a:gd name="T9" fmla="*/ 283 h 382"/>
                <a:gd name="T10" fmla="*/ 378 w 429"/>
                <a:gd name="T11" fmla="*/ 251 h 382"/>
                <a:gd name="T12" fmla="*/ 334 w 429"/>
                <a:gd name="T13" fmla="*/ 238 h 382"/>
                <a:gd name="T14" fmla="*/ 319 w 429"/>
                <a:gd name="T15" fmla="*/ 232 h 382"/>
                <a:gd name="T16" fmla="*/ 357 w 429"/>
                <a:gd name="T17" fmla="*/ 266 h 382"/>
                <a:gd name="T18" fmla="*/ 387 w 429"/>
                <a:gd name="T19" fmla="*/ 293 h 382"/>
                <a:gd name="T20" fmla="*/ 349 w 429"/>
                <a:gd name="T21" fmla="*/ 278 h 382"/>
                <a:gd name="T22" fmla="*/ 325 w 429"/>
                <a:gd name="T23" fmla="*/ 263 h 382"/>
                <a:gd name="T24" fmla="*/ 378 w 429"/>
                <a:gd name="T25" fmla="*/ 320 h 382"/>
                <a:gd name="T26" fmla="*/ 384 w 429"/>
                <a:gd name="T27" fmla="*/ 340 h 382"/>
                <a:gd name="T28" fmla="*/ 348 w 429"/>
                <a:gd name="T29" fmla="*/ 299 h 382"/>
                <a:gd name="T30" fmla="*/ 313 w 429"/>
                <a:gd name="T31" fmla="*/ 270 h 382"/>
                <a:gd name="T32" fmla="*/ 336 w 429"/>
                <a:gd name="T33" fmla="*/ 304 h 382"/>
                <a:gd name="T34" fmla="*/ 357 w 429"/>
                <a:gd name="T35" fmla="*/ 335 h 382"/>
                <a:gd name="T36" fmla="*/ 368 w 429"/>
                <a:gd name="T37" fmla="*/ 371 h 382"/>
                <a:gd name="T38" fmla="*/ 351 w 429"/>
                <a:gd name="T39" fmla="*/ 344 h 382"/>
                <a:gd name="T40" fmla="*/ 319 w 429"/>
                <a:gd name="T41" fmla="*/ 295 h 382"/>
                <a:gd name="T42" fmla="*/ 342 w 429"/>
                <a:gd name="T43" fmla="*/ 342 h 382"/>
                <a:gd name="T44" fmla="*/ 338 w 429"/>
                <a:gd name="T45" fmla="*/ 378 h 382"/>
                <a:gd name="T46" fmla="*/ 327 w 429"/>
                <a:gd name="T47" fmla="*/ 382 h 382"/>
                <a:gd name="T48" fmla="*/ 327 w 429"/>
                <a:gd name="T49" fmla="*/ 335 h 382"/>
                <a:gd name="T50" fmla="*/ 294 w 429"/>
                <a:gd name="T51" fmla="*/ 283 h 382"/>
                <a:gd name="T52" fmla="*/ 275 w 429"/>
                <a:gd name="T53" fmla="*/ 257 h 382"/>
                <a:gd name="T54" fmla="*/ 230 w 429"/>
                <a:gd name="T55" fmla="*/ 236 h 382"/>
                <a:gd name="T56" fmla="*/ 195 w 429"/>
                <a:gd name="T57" fmla="*/ 230 h 382"/>
                <a:gd name="T58" fmla="*/ 171 w 429"/>
                <a:gd name="T59" fmla="*/ 209 h 382"/>
                <a:gd name="T60" fmla="*/ 155 w 429"/>
                <a:gd name="T61" fmla="*/ 179 h 382"/>
                <a:gd name="T62" fmla="*/ 70 w 429"/>
                <a:gd name="T63" fmla="*/ 72 h 382"/>
                <a:gd name="T64" fmla="*/ 0 w 429"/>
                <a:gd name="T65" fmla="*/ 0 h 382"/>
                <a:gd name="T66" fmla="*/ 22 w 429"/>
                <a:gd name="T67" fmla="*/ 6 h 382"/>
                <a:gd name="T68" fmla="*/ 102 w 429"/>
                <a:gd name="T69" fmla="*/ 82 h 382"/>
                <a:gd name="T70" fmla="*/ 161 w 429"/>
                <a:gd name="T71" fmla="*/ 154 h 382"/>
                <a:gd name="T72" fmla="*/ 186 w 429"/>
                <a:gd name="T73" fmla="*/ 194 h 382"/>
                <a:gd name="T74" fmla="*/ 192 w 429"/>
                <a:gd name="T75" fmla="*/ 209 h 382"/>
                <a:gd name="T76" fmla="*/ 213 w 429"/>
                <a:gd name="T77" fmla="*/ 219 h 382"/>
                <a:gd name="T78" fmla="*/ 228 w 429"/>
                <a:gd name="T79" fmla="*/ 221 h 382"/>
                <a:gd name="T80" fmla="*/ 270 w 429"/>
                <a:gd name="T81" fmla="*/ 240 h 382"/>
                <a:gd name="T82" fmla="*/ 287 w 429"/>
                <a:gd name="T83" fmla="*/ 244 h 382"/>
                <a:gd name="T84" fmla="*/ 292 w 429"/>
                <a:gd name="T85" fmla="*/ 230 h 382"/>
                <a:gd name="T86" fmla="*/ 308 w 429"/>
                <a:gd name="T87" fmla="*/ 230 h 382"/>
                <a:gd name="T88" fmla="*/ 294 w 429"/>
                <a:gd name="T89" fmla="*/ 213 h 382"/>
                <a:gd name="T90" fmla="*/ 317 w 429"/>
                <a:gd name="T91" fmla="*/ 215 h 3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29"/>
                <a:gd name="T139" fmla="*/ 0 h 382"/>
                <a:gd name="T140" fmla="*/ 429 w 429"/>
                <a:gd name="T141" fmla="*/ 382 h 3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29" h="382">
                  <a:moveTo>
                    <a:pt x="317" y="215"/>
                  </a:moveTo>
                  <a:lnTo>
                    <a:pt x="374" y="226"/>
                  </a:lnTo>
                  <a:lnTo>
                    <a:pt x="416" y="263"/>
                  </a:lnTo>
                  <a:lnTo>
                    <a:pt x="429" y="289"/>
                  </a:lnTo>
                  <a:lnTo>
                    <a:pt x="412" y="283"/>
                  </a:lnTo>
                  <a:lnTo>
                    <a:pt x="378" y="251"/>
                  </a:lnTo>
                  <a:lnTo>
                    <a:pt x="334" y="238"/>
                  </a:lnTo>
                  <a:lnTo>
                    <a:pt x="319" y="232"/>
                  </a:lnTo>
                  <a:lnTo>
                    <a:pt x="357" y="266"/>
                  </a:lnTo>
                  <a:lnTo>
                    <a:pt x="387" y="293"/>
                  </a:lnTo>
                  <a:lnTo>
                    <a:pt x="349" y="278"/>
                  </a:lnTo>
                  <a:lnTo>
                    <a:pt x="325" y="263"/>
                  </a:lnTo>
                  <a:lnTo>
                    <a:pt x="378" y="320"/>
                  </a:lnTo>
                  <a:lnTo>
                    <a:pt x="384" y="340"/>
                  </a:lnTo>
                  <a:lnTo>
                    <a:pt x="348" y="299"/>
                  </a:lnTo>
                  <a:lnTo>
                    <a:pt x="313" y="270"/>
                  </a:lnTo>
                  <a:lnTo>
                    <a:pt x="336" y="304"/>
                  </a:lnTo>
                  <a:lnTo>
                    <a:pt x="357" y="335"/>
                  </a:lnTo>
                  <a:lnTo>
                    <a:pt x="368" y="371"/>
                  </a:lnTo>
                  <a:lnTo>
                    <a:pt x="351" y="344"/>
                  </a:lnTo>
                  <a:lnTo>
                    <a:pt x="319" y="295"/>
                  </a:lnTo>
                  <a:lnTo>
                    <a:pt x="342" y="342"/>
                  </a:lnTo>
                  <a:lnTo>
                    <a:pt x="338" y="378"/>
                  </a:lnTo>
                  <a:lnTo>
                    <a:pt x="327" y="382"/>
                  </a:lnTo>
                  <a:lnTo>
                    <a:pt x="327" y="335"/>
                  </a:lnTo>
                  <a:lnTo>
                    <a:pt x="294" y="283"/>
                  </a:lnTo>
                  <a:lnTo>
                    <a:pt x="275" y="257"/>
                  </a:lnTo>
                  <a:lnTo>
                    <a:pt x="230" y="236"/>
                  </a:lnTo>
                  <a:lnTo>
                    <a:pt x="195" y="230"/>
                  </a:lnTo>
                  <a:lnTo>
                    <a:pt x="171" y="209"/>
                  </a:lnTo>
                  <a:lnTo>
                    <a:pt x="155" y="179"/>
                  </a:lnTo>
                  <a:lnTo>
                    <a:pt x="70" y="72"/>
                  </a:lnTo>
                  <a:lnTo>
                    <a:pt x="0" y="0"/>
                  </a:lnTo>
                  <a:lnTo>
                    <a:pt x="22" y="6"/>
                  </a:lnTo>
                  <a:lnTo>
                    <a:pt x="102" y="82"/>
                  </a:lnTo>
                  <a:lnTo>
                    <a:pt x="161" y="154"/>
                  </a:lnTo>
                  <a:lnTo>
                    <a:pt x="186" y="194"/>
                  </a:lnTo>
                  <a:lnTo>
                    <a:pt x="192" y="209"/>
                  </a:lnTo>
                  <a:lnTo>
                    <a:pt x="213" y="219"/>
                  </a:lnTo>
                  <a:lnTo>
                    <a:pt x="228" y="221"/>
                  </a:lnTo>
                  <a:lnTo>
                    <a:pt x="270" y="240"/>
                  </a:lnTo>
                  <a:lnTo>
                    <a:pt x="287" y="244"/>
                  </a:lnTo>
                  <a:lnTo>
                    <a:pt x="292" y="230"/>
                  </a:lnTo>
                  <a:lnTo>
                    <a:pt x="308" y="230"/>
                  </a:lnTo>
                  <a:lnTo>
                    <a:pt x="294" y="213"/>
                  </a:lnTo>
                  <a:lnTo>
                    <a:pt x="317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4" name="任意多边形 322693"/>
            <p:cNvSpPr>
              <a:spLocks noChangeArrowheads="1"/>
            </p:cNvSpPr>
            <p:nvPr/>
          </p:nvSpPr>
          <p:spPr bwMode="auto">
            <a:xfrm>
              <a:off x="5334" y="2429"/>
              <a:ext cx="21" cy="11"/>
            </a:xfrm>
            <a:custGeom>
              <a:avLst/>
              <a:gdLst>
                <a:gd name="T0" fmla="*/ 42 w 42"/>
                <a:gd name="T1" fmla="*/ 22 h 22"/>
                <a:gd name="T2" fmla="*/ 0 w 42"/>
                <a:gd name="T3" fmla="*/ 0 h 22"/>
                <a:gd name="T4" fmla="*/ 34 w 42"/>
                <a:gd name="T5" fmla="*/ 13 h 22"/>
                <a:gd name="T6" fmla="*/ 42 w 42"/>
                <a:gd name="T7" fmla="*/ 22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22"/>
                <a:gd name="T14" fmla="*/ 42 w 42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22">
                  <a:moveTo>
                    <a:pt x="42" y="22"/>
                  </a:moveTo>
                  <a:lnTo>
                    <a:pt x="0" y="0"/>
                  </a:lnTo>
                  <a:lnTo>
                    <a:pt x="34" y="13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5" name="任意多边形 322694"/>
            <p:cNvSpPr>
              <a:spLocks noChangeArrowheads="1"/>
            </p:cNvSpPr>
            <p:nvPr/>
          </p:nvSpPr>
          <p:spPr bwMode="auto">
            <a:xfrm>
              <a:off x="5394" y="2510"/>
              <a:ext cx="29" cy="13"/>
            </a:xfrm>
            <a:custGeom>
              <a:avLst/>
              <a:gdLst>
                <a:gd name="T0" fmla="*/ 49 w 59"/>
                <a:gd name="T1" fmla="*/ 19 h 27"/>
                <a:gd name="T2" fmla="*/ 0 w 59"/>
                <a:gd name="T3" fmla="*/ 27 h 27"/>
                <a:gd name="T4" fmla="*/ 36 w 59"/>
                <a:gd name="T5" fmla="*/ 12 h 27"/>
                <a:gd name="T6" fmla="*/ 49 w 59"/>
                <a:gd name="T7" fmla="*/ 0 h 27"/>
                <a:gd name="T8" fmla="*/ 59 w 59"/>
                <a:gd name="T9" fmla="*/ 10 h 27"/>
                <a:gd name="T10" fmla="*/ 49 w 59"/>
                <a:gd name="T11" fmla="*/ 19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27"/>
                <a:gd name="T20" fmla="*/ 59 w 59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27">
                  <a:moveTo>
                    <a:pt x="49" y="19"/>
                  </a:moveTo>
                  <a:lnTo>
                    <a:pt x="0" y="27"/>
                  </a:lnTo>
                  <a:lnTo>
                    <a:pt x="36" y="12"/>
                  </a:lnTo>
                  <a:lnTo>
                    <a:pt x="49" y="0"/>
                  </a:lnTo>
                  <a:lnTo>
                    <a:pt x="59" y="10"/>
                  </a:lnTo>
                  <a:lnTo>
                    <a:pt x="49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6" name="任意多边形 322695"/>
            <p:cNvSpPr>
              <a:spLocks noChangeArrowheads="1"/>
            </p:cNvSpPr>
            <p:nvPr/>
          </p:nvSpPr>
          <p:spPr bwMode="auto">
            <a:xfrm>
              <a:off x="5405" y="2480"/>
              <a:ext cx="30" cy="22"/>
            </a:xfrm>
            <a:custGeom>
              <a:avLst/>
              <a:gdLst>
                <a:gd name="T0" fmla="*/ 0 w 59"/>
                <a:gd name="T1" fmla="*/ 36 h 44"/>
                <a:gd name="T2" fmla="*/ 36 w 59"/>
                <a:gd name="T3" fmla="*/ 42 h 44"/>
                <a:gd name="T4" fmla="*/ 42 w 59"/>
                <a:gd name="T5" fmla="*/ 42 h 44"/>
                <a:gd name="T6" fmla="*/ 47 w 59"/>
                <a:gd name="T7" fmla="*/ 42 h 44"/>
                <a:gd name="T8" fmla="*/ 59 w 59"/>
                <a:gd name="T9" fmla="*/ 44 h 44"/>
                <a:gd name="T10" fmla="*/ 57 w 59"/>
                <a:gd name="T11" fmla="*/ 33 h 44"/>
                <a:gd name="T12" fmla="*/ 49 w 59"/>
                <a:gd name="T13" fmla="*/ 25 h 44"/>
                <a:gd name="T14" fmla="*/ 49 w 59"/>
                <a:gd name="T15" fmla="*/ 16 h 44"/>
                <a:gd name="T16" fmla="*/ 34 w 59"/>
                <a:gd name="T17" fmla="*/ 0 h 44"/>
                <a:gd name="T18" fmla="*/ 42 w 59"/>
                <a:gd name="T19" fmla="*/ 33 h 44"/>
                <a:gd name="T20" fmla="*/ 0 w 59"/>
                <a:gd name="T21" fmla="*/ 36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"/>
                <a:gd name="T34" fmla="*/ 0 h 44"/>
                <a:gd name="T35" fmla="*/ 59 w 59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" h="44">
                  <a:moveTo>
                    <a:pt x="0" y="36"/>
                  </a:moveTo>
                  <a:lnTo>
                    <a:pt x="36" y="42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59" y="44"/>
                  </a:lnTo>
                  <a:lnTo>
                    <a:pt x="57" y="33"/>
                  </a:lnTo>
                  <a:lnTo>
                    <a:pt x="49" y="25"/>
                  </a:lnTo>
                  <a:lnTo>
                    <a:pt x="49" y="16"/>
                  </a:lnTo>
                  <a:lnTo>
                    <a:pt x="34" y="0"/>
                  </a:lnTo>
                  <a:lnTo>
                    <a:pt x="42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7" name="任意多边形 322696"/>
            <p:cNvSpPr>
              <a:spLocks noChangeArrowheads="1"/>
            </p:cNvSpPr>
            <p:nvPr/>
          </p:nvSpPr>
          <p:spPr bwMode="auto">
            <a:xfrm>
              <a:off x="5395" y="2513"/>
              <a:ext cx="36" cy="18"/>
            </a:xfrm>
            <a:custGeom>
              <a:avLst/>
              <a:gdLst>
                <a:gd name="T0" fmla="*/ 72 w 72"/>
                <a:gd name="T1" fmla="*/ 9 h 36"/>
                <a:gd name="T2" fmla="*/ 70 w 72"/>
                <a:gd name="T3" fmla="*/ 26 h 36"/>
                <a:gd name="T4" fmla="*/ 59 w 72"/>
                <a:gd name="T5" fmla="*/ 36 h 36"/>
                <a:gd name="T6" fmla="*/ 0 w 72"/>
                <a:gd name="T7" fmla="*/ 17 h 36"/>
                <a:gd name="T8" fmla="*/ 49 w 72"/>
                <a:gd name="T9" fmla="*/ 26 h 36"/>
                <a:gd name="T10" fmla="*/ 53 w 72"/>
                <a:gd name="T11" fmla="*/ 17 h 36"/>
                <a:gd name="T12" fmla="*/ 49 w 72"/>
                <a:gd name="T13" fmla="*/ 4 h 36"/>
                <a:gd name="T14" fmla="*/ 65 w 72"/>
                <a:gd name="T15" fmla="*/ 0 h 36"/>
                <a:gd name="T16" fmla="*/ 72 w 72"/>
                <a:gd name="T17" fmla="*/ 9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36"/>
                <a:gd name="T29" fmla="*/ 72 w 72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36">
                  <a:moveTo>
                    <a:pt x="72" y="9"/>
                  </a:moveTo>
                  <a:lnTo>
                    <a:pt x="70" y="26"/>
                  </a:lnTo>
                  <a:lnTo>
                    <a:pt x="59" y="36"/>
                  </a:lnTo>
                  <a:lnTo>
                    <a:pt x="0" y="17"/>
                  </a:lnTo>
                  <a:lnTo>
                    <a:pt x="49" y="26"/>
                  </a:lnTo>
                  <a:lnTo>
                    <a:pt x="53" y="17"/>
                  </a:lnTo>
                  <a:lnTo>
                    <a:pt x="49" y="4"/>
                  </a:lnTo>
                  <a:lnTo>
                    <a:pt x="65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8" name="任意多边形 322697"/>
            <p:cNvSpPr>
              <a:spLocks noChangeArrowheads="1"/>
            </p:cNvSpPr>
            <p:nvPr/>
          </p:nvSpPr>
          <p:spPr bwMode="auto">
            <a:xfrm>
              <a:off x="5390" y="2525"/>
              <a:ext cx="36" cy="19"/>
            </a:xfrm>
            <a:custGeom>
              <a:avLst/>
              <a:gdLst>
                <a:gd name="T0" fmla="*/ 65 w 73"/>
                <a:gd name="T1" fmla="*/ 11 h 38"/>
                <a:gd name="T2" fmla="*/ 69 w 73"/>
                <a:gd name="T3" fmla="*/ 24 h 38"/>
                <a:gd name="T4" fmla="*/ 67 w 73"/>
                <a:gd name="T5" fmla="*/ 36 h 38"/>
                <a:gd name="T6" fmla="*/ 52 w 73"/>
                <a:gd name="T7" fmla="*/ 38 h 38"/>
                <a:gd name="T8" fmla="*/ 33 w 73"/>
                <a:gd name="T9" fmla="*/ 36 h 38"/>
                <a:gd name="T10" fmla="*/ 19 w 73"/>
                <a:gd name="T11" fmla="*/ 28 h 38"/>
                <a:gd name="T12" fmla="*/ 0 w 73"/>
                <a:gd name="T13" fmla="*/ 5 h 38"/>
                <a:gd name="T14" fmla="*/ 33 w 73"/>
                <a:gd name="T15" fmla="*/ 21 h 38"/>
                <a:gd name="T16" fmla="*/ 50 w 73"/>
                <a:gd name="T17" fmla="*/ 32 h 38"/>
                <a:gd name="T18" fmla="*/ 59 w 73"/>
                <a:gd name="T19" fmla="*/ 21 h 38"/>
                <a:gd name="T20" fmla="*/ 50 w 73"/>
                <a:gd name="T21" fmla="*/ 3 h 38"/>
                <a:gd name="T22" fmla="*/ 73 w 73"/>
                <a:gd name="T23" fmla="*/ 0 h 38"/>
                <a:gd name="T24" fmla="*/ 65 w 73"/>
                <a:gd name="T25" fmla="*/ 11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"/>
                <a:gd name="T40" fmla="*/ 0 h 38"/>
                <a:gd name="T41" fmla="*/ 73 w 73"/>
                <a:gd name="T42" fmla="*/ 38 h 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" h="38">
                  <a:moveTo>
                    <a:pt x="65" y="11"/>
                  </a:moveTo>
                  <a:lnTo>
                    <a:pt x="69" y="24"/>
                  </a:lnTo>
                  <a:lnTo>
                    <a:pt x="67" y="36"/>
                  </a:lnTo>
                  <a:lnTo>
                    <a:pt x="52" y="38"/>
                  </a:lnTo>
                  <a:lnTo>
                    <a:pt x="33" y="36"/>
                  </a:lnTo>
                  <a:lnTo>
                    <a:pt x="19" y="28"/>
                  </a:lnTo>
                  <a:lnTo>
                    <a:pt x="0" y="5"/>
                  </a:lnTo>
                  <a:lnTo>
                    <a:pt x="33" y="21"/>
                  </a:lnTo>
                  <a:lnTo>
                    <a:pt x="50" y="32"/>
                  </a:lnTo>
                  <a:lnTo>
                    <a:pt x="59" y="21"/>
                  </a:lnTo>
                  <a:lnTo>
                    <a:pt x="50" y="3"/>
                  </a:lnTo>
                  <a:lnTo>
                    <a:pt x="73" y="0"/>
                  </a:lnTo>
                  <a:lnTo>
                    <a:pt x="6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19" name="任意多边形 322698"/>
            <p:cNvSpPr>
              <a:spLocks noChangeArrowheads="1"/>
            </p:cNvSpPr>
            <p:nvPr/>
          </p:nvSpPr>
          <p:spPr bwMode="auto">
            <a:xfrm>
              <a:off x="5365" y="2539"/>
              <a:ext cx="51" cy="37"/>
            </a:xfrm>
            <a:custGeom>
              <a:avLst/>
              <a:gdLst>
                <a:gd name="T0" fmla="*/ 32 w 103"/>
                <a:gd name="T1" fmla="*/ 32 h 74"/>
                <a:gd name="T2" fmla="*/ 0 w 103"/>
                <a:gd name="T3" fmla="*/ 0 h 74"/>
                <a:gd name="T4" fmla="*/ 15 w 103"/>
                <a:gd name="T5" fmla="*/ 38 h 74"/>
                <a:gd name="T6" fmla="*/ 27 w 103"/>
                <a:gd name="T7" fmla="*/ 52 h 74"/>
                <a:gd name="T8" fmla="*/ 29 w 103"/>
                <a:gd name="T9" fmla="*/ 71 h 74"/>
                <a:gd name="T10" fmla="*/ 50 w 103"/>
                <a:gd name="T11" fmla="*/ 74 h 74"/>
                <a:gd name="T12" fmla="*/ 65 w 103"/>
                <a:gd name="T13" fmla="*/ 65 h 74"/>
                <a:gd name="T14" fmla="*/ 69 w 103"/>
                <a:gd name="T15" fmla="*/ 48 h 74"/>
                <a:gd name="T16" fmla="*/ 88 w 103"/>
                <a:gd name="T17" fmla="*/ 38 h 74"/>
                <a:gd name="T18" fmla="*/ 101 w 103"/>
                <a:gd name="T19" fmla="*/ 29 h 74"/>
                <a:gd name="T20" fmla="*/ 103 w 103"/>
                <a:gd name="T21" fmla="*/ 8 h 74"/>
                <a:gd name="T22" fmla="*/ 89 w 103"/>
                <a:gd name="T23" fmla="*/ 6 h 74"/>
                <a:gd name="T24" fmla="*/ 91 w 103"/>
                <a:gd name="T25" fmla="*/ 19 h 74"/>
                <a:gd name="T26" fmla="*/ 88 w 103"/>
                <a:gd name="T27" fmla="*/ 29 h 74"/>
                <a:gd name="T28" fmla="*/ 67 w 103"/>
                <a:gd name="T29" fmla="*/ 36 h 74"/>
                <a:gd name="T30" fmla="*/ 59 w 103"/>
                <a:gd name="T31" fmla="*/ 44 h 74"/>
                <a:gd name="T32" fmla="*/ 55 w 103"/>
                <a:gd name="T33" fmla="*/ 59 h 74"/>
                <a:gd name="T34" fmla="*/ 42 w 103"/>
                <a:gd name="T35" fmla="*/ 61 h 74"/>
                <a:gd name="T36" fmla="*/ 34 w 103"/>
                <a:gd name="T37" fmla="*/ 50 h 74"/>
                <a:gd name="T38" fmla="*/ 32 w 103"/>
                <a:gd name="T39" fmla="*/ 32 h 7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3"/>
                <a:gd name="T61" fmla="*/ 0 h 74"/>
                <a:gd name="T62" fmla="*/ 103 w 103"/>
                <a:gd name="T63" fmla="*/ 74 h 7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3" h="74">
                  <a:moveTo>
                    <a:pt x="32" y="32"/>
                  </a:moveTo>
                  <a:lnTo>
                    <a:pt x="0" y="0"/>
                  </a:lnTo>
                  <a:lnTo>
                    <a:pt x="15" y="38"/>
                  </a:lnTo>
                  <a:lnTo>
                    <a:pt x="27" y="52"/>
                  </a:lnTo>
                  <a:lnTo>
                    <a:pt x="29" y="71"/>
                  </a:lnTo>
                  <a:lnTo>
                    <a:pt x="50" y="74"/>
                  </a:lnTo>
                  <a:lnTo>
                    <a:pt x="65" y="65"/>
                  </a:lnTo>
                  <a:lnTo>
                    <a:pt x="69" y="48"/>
                  </a:lnTo>
                  <a:lnTo>
                    <a:pt x="88" y="38"/>
                  </a:lnTo>
                  <a:lnTo>
                    <a:pt x="101" y="29"/>
                  </a:lnTo>
                  <a:lnTo>
                    <a:pt x="103" y="8"/>
                  </a:lnTo>
                  <a:lnTo>
                    <a:pt x="89" y="6"/>
                  </a:lnTo>
                  <a:lnTo>
                    <a:pt x="91" y="19"/>
                  </a:lnTo>
                  <a:lnTo>
                    <a:pt x="88" y="29"/>
                  </a:lnTo>
                  <a:lnTo>
                    <a:pt x="67" y="36"/>
                  </a:lnTo>
                  <a:lnTo>
                    <a:pt x="59" y="44"/>
                  </a:lnTo>
                  <a:lnTo>
                    <a:pt x="55" y="59"/>
                  </a:lnTo>
                  <a:lnTo>
                    <a:pt x="42" y="61"/>
                  </a:lnTo>
                  <a:lnTo>
                    <a:pt x="34" y="50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0" name="任意多边形 322699"/>
            <p:cNvSpPr>
              <a:spLocks noChangeArrowheads="1"/>
            </p:cNvSpPr>
            <p:nvPr/>
          </p:nvSpPr>
          <p:spPr bwMode="auto">
            <a:xfrm>
              <a:off x="5377" y="2535"/>
              <a:ext cx="22" cy="29"/>
            </a:xfrm>
            <a:custGeom>
              <a:avLst/>
              <a:gdLst>
                <a:gd name="T0" fmla="*/ 0 w 44"/>
                <a:gd name="T1" fmla="*/ 0 h 57"/>
                <a:gd name="T2" fmla="*/ 19 w 44"/>
                <a:gd name="T3" fmla="*/ 30 h 57"/>
                <a:gd name="T4" fmla="*/ 19 w 44"/>
                <a:gd name="T5" fmla="*/ 41 h 57"/>
                <a:gd name="T6" fmla="*/ 25 w 44"/>
                <a:gd name="T7" fmla="*/ 57 h 57"/>
                <a:gd name="T8" fmla="*/ 36 w 44"/>
                <a:gd name="T9" fmla="*/ 57 h 57"/>
                <a:gd name="T10" fmla="*/ 44 w 44"/>
                <a:gd name="T11" fmla="*/ 45 h 57"/>
                <a:gd name="T12" fmla="*/ 36 w 44"/>
                <a:gd name="T13" fmla="*/ 36 h 57"/>
                <a:gd name="T14" fmla="*/ 32 w 44"/>
                <a:gd name="T15" fmla="*/ 22 h 57"/>
                <a:gd name="T16" fmla="*/ 0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0" y="0"/>
                  </a:moveTo>
                  <a:lnTo>
                    <a:pt x="19" y="30"/>
                  </a:lnTo>
                  <a:lnTo>
                    <a:pt x="19" y="41"/>
                  </a:lnTo>
                  <a:lnTo>
                    <a:pt x="25" y="57"/>
                  </a:lnTo>
                  <a:lnTo>
                    <a:pt x="36" y="57"/>
                  </a:lnTo>
                  <a:lnTo>
                    <a:pt x="44" y="45"/>
                  </a:lnTo>
                  <a:lnTo>
                    <a:pt x="36" y="36"/>
                  </a:lnTo>
                  <a:lnTo>
                    <a:pt x="3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1" name="任意多边形 322700"/>
            <p:cNvSpPr>
              <a:spLocks noChangeArrowheads="1"/>
            </p:cNvSpPr>
            <p:nvPr/>
          </p:nvSpPr>
          <p:spPr bwMode="auto">
            <a:xfrm>
              <a:off x="5364" y="2522"/>
              <a:ext cx="22" cy="26"/>
            </a:xfrm>
            <a:custGeom>
              <a:avLst/>
              <a:gdLst>
                <a:gd name="T0" fmla="*/ 36 w 46"/>
                <a:gd name="T1" fmla="*/ 42 h 51"/>
                <a:gd name="T2" fmla="*/ 31 w 46"/>
                <a:gd name="T3" fmla="*/ 51 h 51"/>
                <a:gd name="T4" fmla="*/ 0 w 46"/>
                <a:gd name="T5" fmla="*/ 38 h 51"/>
                <a:gd name="T6" fmla="*/ 27 w 46"/>
                <a:gd name="T7" fmla="*/ 42 h 51"/>
                <a:gd name="T8" fmla="*/ 38 w 46"/>
                <a:gd name="T9" fmla="*/ 0 h 51"/>
                <a:gd name="T10" fmla="*/ 46 w 46"/>
                <a:gd name="T11" fmla="*/ 47 h 51"/>
                <a:gd name="T12" fmla="*/ 36 w 46"/>
                <a:gd name="T13" fmla="*/ 42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51"/>
                <a:gd name="T23" fmla="*/ 46 w 46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51">
                  <a:moveTo>
                    <a:pt x="36" y="42"/>
                  </a:moveTo>
                  <a:lnTo>
                    <a:pt x="31" y="51"/>
                  </a:lnTo>
                  <a:lnTo>
                    <a:pt x="0" y="38"/>
                  </a:lnTo>
                  <a:lnTo>
                    <a:pt x="27" y="42"/>
                  </a:lnTo>
                  <a:lnTo>
                    <a:pt x="38" y="0"/>
                  </a:lnTo>
                  <a:lnTo>
                    <a:pt x="46" y="47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2" name="任意多边形 322701"/>
            <p:cNvSpPr>
              <a:spLocks noChangeArrowheads="1"/>
            </p:cNvSpPr>
            <p:nvPr/>
          </p:nvSpPr>
          <p:spPr bwMode="auto">
            <a:xfrm>
              <a:off x="5390" y="2541"/>
              <a:ext cx="22" cy="10"/>
            </a:xfrm>
            <a:custGeom>
              <a:avLst/>
              <a:gdLst>
                <a:gd name="T0" fmla="*/ 31 w 44"/>
                <a:gd name="T1" fmla="*/ 0 h 21"/>
                <a:gd name="T2" fmla="*/ 0 w 44"/>
                <a:gd name="T3" fmla="*/ 8 h 21"/>
                <a:gd name="T4" fmla="*/ 6 w 44"/>
                <a:gd name="T5" fmla="*/ 21 h 21"/>
                <a:gd name="T6" fmla="*/ 44 w 44"/>
                <a:gd name="T7" fmla="*/ 9 h 21"/>
                <a:gd name="T8" fmla="*/ 31 w 4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1"/>
                <a:gd name="T17" fmla="*/ 44 w 4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1">
                  <a:moveTo>
                    <a:pt x="31" y="0"/>
                  </a:moveTo>
                  <a:lnTo>
                    <a:pt x="0" y="8"/>
                  </a:lnTo>
                  <a:lnTo>
                    <a:pt x="6" y="21"/>
                  </a:lnTo>
                  <a:lnTo>
                    <a:pt x="44" y="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3" name="任意多边形 322702"/>
            <p:cNvSpPr>
              <a:spLocks noChangeArrowheads="1"/>
            </p:cNvSpPr>
            <p:nvPr/>
          </p:nvSpPr>
          <p:spPr bwMode="auto">
            <a:xfrm>
              <a:off x="5392" y="2525"/>
              <a:ext cx="22" cy="7"/>
            </a:xfrm>
            <a:custGeom>
              <a:avLst/>
              <a:gdLst>
                <a:gd name="T0" fmla="*/ 44 w 44"/>
                <a:gd name="T1" fmla="*/ 5 h 15"/>
                <a:gd name="T2" fmla="*/ 29 w 44"/>
                <a:gd name="T3" fmla="*/ 11 h 15"/>
                <a:gd name="T4" fmla="*/ 10 w 44"/>
                <a:gd name="T5" fmla="*/ 15 h 15"/>
                <a:gd name="T6" fmla="*/ 0 w 44"/>
                <a:gd name="T7" fmla="*/ 9 h 15"/>
                <a:gd name="T8" fmla="*/ 33 w 44"/>
                <a:gd name="T9" fmla="*/ 0 h 15"/>
                <a:gd name="T10" fmla="*/ 44 w 44"/>
                <a:gd name="T11" fmla="*/ 5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5"/>
                <a:gd name="T20" fmla="*/ 44 w 4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5">
                  <a:moveTo>
                    <a:pt x="44" y="5"/>
                  </a:moveTo>
                  <a:lnTo>
                    <a:pt x="29" y="11"/>
                  </a:lnTo>
                  <a:lnTo>
                    <a:pt x="10" y="15"/>
                  </a:lnTo>
                  <a:lnTo>
                    <a:pt x="0" y="9"/>
                  </a:lnTo>
                  <a:lnTo>
                    <a:pt x="33" y="0"/>
                  </a:lnTo>
                  <a:lnTo>
                    <a:pt x="4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4" name="任意多边形 322703"/>
            <p:cNvSpPr>
              <a:spLocks noChangeArrowheads="1"/>
            </p:cNvSpPr>
            <p:nvPr/>
          </p:nvSpPr>
          <p:spPr bwMode="auto">
            <a:xfrm>
              <a:off x="4963" y="2446"/>
              <a:ext cx="327" cy="439"/>
            </a:xfrm>
            <a:custGeom>
              <a:avLst/>
              <a:gdLst>
                <a:gd name="T0" fmla="*/ 194 w 654"/>
                <a:gd name="T1" fmla="*/ 78 h 878"/>
                <a:gd name="T2" fmla="*/ 272 w 654"/>
                <a:gd name="T3" fmla="*/ 123 h 878"/>
                <a:gd name="T4" fmla="*/ 237 w 654"/>
                <a:gd name="T5" fmla="*/ 110 h 878"/>
                <a:gd name="T6" fmla="*/ 304 w 654"/>
                <a:gd name="T7" fmla="*/ 154 h 878"/>
                <a:gd name="T8" fmla="*/ 279 w 654"/>
                <a:gd name="T9" fmla="*/ 144 h 878"/>
                <a:gd name="T10" fmla="*/ 348 w 654"/>
                <a:gd name="T11" fmla="*/ 213 h 878"/>
                <a:gd name="T12" fmla="*/ 422 w 654"/>
                <a:gd name="T13" fmla="*/ 319 h 878"/>
                <a:gd name="T14" fmla="*/ 515 w 654"/>
                <a:gd name="T15" fmla="*/ 509 h 878"/>
                <a:gd name="T16" fmla="*/ 587 w 654"/>
                <a:gd name="T17" fmla="*/ 718 h 878"/>
                <a:gd name="T18" fmla="*/ 618 w 654"/>
                <a:gd name="T19" fmla="*/ 842 h 878"/>
                <a:gd name="T20" fmla="*/ 629 w 654"/>
                <a:gd name="T21" fmla="*/ 878 h 878"/>
                <a:gd name="T22" fmla="*/ 620 w 654"/>
                <a:gd name="T23" fmla="*/ 783 h 878"/>
                <a:gd name="T24" fmla="*/ 623 w 654"/>
                <a:gd name="T25" fmla="*/ 680 h 878"/>
                <a:gd name="T26" fmla="*/ 654 w 654"/>
                <a:gd name="T27" fmla="*/ 530 h 878"/>
                <a:gd name="T28" fmla="*/ 612 w 654"/>
                <a:gd name="T29" fmla="*/ 688 h 878"/>
                <a:gd name="T30" fmla="*/ 604 w 654"/>
                <a:gd name="T31" fmla="*/ 724 h 878"/>
                <a:gd name="T32" fmla="*/ 597 w 654"/>
                <a:gd name="T33" fmla="*/ 667 h 878"/>
                <a:gd name="T34" fmla="*/ 623 w 654"/>
                <a:gd name="T35" fmla="*/ 564 h 878"/>
                <a:gd name="T36" fmla="*/ 635 w 654"/>
                <a:gd name="T37" fmla="*/ 504 h 878"/>
                <a:gd name="T38" fmla="*/ 610 w 654"/>
                <a:gd name="T39" fmla="*/ 582 h 878"/>
                <a:gd name="T40" fmla="*/ 591 w 654"/>
                <a:gd name="T41" fmla="*/ 620 h 878"/>
                <a:gd name="T42" fmla="*/ 582 w 654"/>
                <a:gd name="T43" fmla="*/ 633 h 878"/>
                <a:gd name="T44" fmla="*/ 564 w 654"/>
                <a:gd name="T45" fmla="*/ 578 h 878"/>
                <a:gd name="T46" fmla="*/ 570 w 654"/>
                <a:gd name="T47" fmla="*/ 517 h 878"/>
                <a:gd name="T48" fmla="*/ 610 w 654"/>
                <a:gd name="T49" fmla="*/ 416 h 878"/>
                <a:gd name="T50" fmla="*/ 566 w 654"/>
                <a:gd name="T51" fmla="*/ 488 h 878"/>
                <a:gd name="T52" fmla="*/ 553 w 654"/>
                <a:gd name="T53" fmla="*/ 525 h 878"/>
                <a:gd name="T54" fmla="*/ 517 w 654"/>
                <a:gd name="T55" fmla="*/ 447 h 878"/>
                <a:gd name="T56" fmla="*/ 517 w 654"/>
                <a:gd name="T57" fmla="*/ 418 h 878"/>
                <a:gd name="T58" fmla="*/ 538 w 654"/>
                <a:gd name="T59" fmla="*/ 372 h 878"/>
                <a:gd name="T60" fmla="*/ 532 w 654"/>
                <a:gd name="T61" fmla="*/ 321 h 878"/>
                <a:gd name="T62" fmla="*/ 528 w 654"/>
                <a:gd name="T63" fmla="*/ 367 h 878"/>
                <a:gd name="T64" fmla="*/ 513 w 654"/>
                <a:gd name="T65" fmla="*/ 409 h 878"/>
                <a:gd name="T66" fmla="*/ 477 w 654"/>
                <a:gd name="T67" fmla="*/ 357 h 878"/>
                <a:gd name="T68" fmla="*/ 467 w 654"/>
                <a:gd name="T69" fmla="*/ 323 h 878"/>
                <a:gd name="T70" fmla="*/ 410 w 654"/>
                <a:gd name="T71" fmla="*/ 255 h 878"/>
                <a:gd name="T72" fmla="*/ 447 w 654"/>
                <a:gd name="T73" fmla="*/ 188 h 878"/>
                <a:gd name="T74" fmla="*/ 405 w 654"/>
                <a:gd name="T75" fmla="*/ 238 h 878"/>
                <a:gd name="T76" fmla="*/ 336 w 654"/>
                <a:gd name="T77" fmla="*/ 158 h 878"/>
                <a:gd name="T78" fmla="*/ 382 w 654"/>
                <a:gd name="T79" fmla="*/ 99 h 878"/>
                <a:gd name="T80" fmla="*/ 327 w 654"/>
                <a:gd name="T81" fmla="*/ 144 h 878"/>
                <a:gd name="T82" fmla="*/ 296 w 654"/>
                <a:gd name="T83" fmla="*/ 104 h 878"/>
                <a:gd name="T84" fmla="*/ 287 w 654"/>
                <a:gd name="T85" fmla="*/ 68 h 878"/>
                <a:gd name="T86" fmla="*/ 310 w 654"/>
                <a:gd name="T87" fmla="*/ 32 h 878"/>
                <a:gd name="T88" fmla="*/ 365 w 654"/>
                <a:gd name="T89" fmla="*/ 4 h 878"/>
                <a:gd name="T90" fmla="*/ 298 w 654"/>
                <a:gd name="T91" fmla="*/ 30 h 878"/>
                <a:gd name="T92" fmla="*/ 272 w 654"/>
                <a:gd name="T93" fmla="*/ 44 h 878"/>
                <a:gd name="T94" fmla="*/ 178 w 654"/>
                <a:gd name="T95" fmla="*/ 28 h 878"/>
                <a:gd name="T96" fmla="*/ 144 w 654"/>
                <a:gd name="T97" fmla="*/ 28 h 878"/>
                <a:gd name="T98" fmla="*/ 110 w 654"/>
                <a:gd name="T99" fmla="*/ 27 h 878"/>
                <a:gd name="T100" fmla="*/ 0 w 654"/>
                <a:gd name="T101" fmla="*/ 0 h 878"/>
                <a:gd name="T102" fmla="*/ 112 w 654"/>
                <a:gd name="T103" fmla="*/ 66 h 878"/>
                <a:gd name="T104" fmla="*/ 194 w 654"/>
                <a:gd name="T105" fmla="*/ 78 h 8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54"/>
                <a:gd name="T160" fmla="*/ 0 h 878"/>
                <a:gd name="T161" fmla="*/ 654 w 654"/>
                <a:gd name="T162" fmla="*/ 878 h 8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54" h="878">
                  <a:moveTo>
                    <a:pt x="194" y="78"/>
                  </a:moveTo>
                  <a:lnTo>
                    <a:pt x="272" y="123"/>
                  </a:lnTo>
                  <a:lnTo>
                    <a:pt x="237" y="110"/>
                  </a:lnTo>
                  <a:lnTo>
                    <a:pt x="304" y="154"/>
                  </a:lnTo>
                  <a:lnTo>
                    <a:pt x="279" y="144"/>
                  </a:lnTo>
                  <a:lnTo>
                    <a:pt x="348" y="213"/>
                  </a:lnTo>
                  <a:lnTo>
                    <a:pt x="422" y="319"/>
                  </a:lnTo>
                  <a:lnTo>
                    <a:pt x="515" y="509"/>
                  </a:lnTo>
                  <a:lnTo>
                    <a:pt x="587" y="718"/>
                  </a:lnTo>
                  <a:lnTo>
                    <a:pt x="618" y="842"/>
                  </a:lnTo>
                  <a:lnTo>
                    <a:pt x="629" y="878"/>
                  </a:lnTo>
                  <a:lnTo>
                    <a:pt x="620" y="783"/>
                  </a:lnTo>
                  <a:lnTo>
                    <a:pt x="623" y="680"/>
                  </a:lnTo>
                  <a:lnTo>
                    <a:pt x="654" y="530"/>
                  </a:lnTo>
                  <a:lnTo>
                    <a:pt x="612" y="688"/>
                  </a:lnTo>
                  <a:lnTo>
                    <a:pt x="604" y="724"/>
                  </a:lnTo>
                  <a:lnTo>
                    <a:pt x="597" y="667"/>
                  </a:lnTo>
                  <a:lnTo>
                    <a:pt x="623" y="564"/>
                  </a:lnTo>
                  <a:lnTo>
                    <a:pt x="635" y="504"/>
                  </a:lnTo>
                  <a:lnTo>
                    <a:pt x="610" y="582"/>
                  </a:lnTo>
                  <a:lnTo>
                    <a:pt x="591" y="620"/>
                  </a:lnTo>
                  <a:lnTo>
                    <a:pt x="582" y="633"/>
                  </a:lnTo>
                  <a:lnTo>
                    <a:pt x="564" y="578"/>
                  </a:lnTo>
                  <a:lnTo>
                    <a:pt x="570" y="517"/>
                  </a:lnTo>
                  <a:lnTo>
                    <a:pt x="610" y="416"/>
                  </a:lnTo>
                  <a:lnTo>
                    <a:pt x="566" y="488"/>
                  </a:lnTo>
                  <a:lnTo>
                    <a:pt x="553" y="525"/>
                  </a:lnTo>
                  <a:lnTo>
                    <a:pt x="517" y="447"/>
                  </a:lnTo>
                  <a:lnTo>
                    <a:pt x="517" y="418"/>
                  </a:lnTo>
                  <a:lnTo>
                    <a:pt x="538" y="372"/>
                  </a:lnTo>
                  <a:lnTo>
                    <a:pt x="532" y="321"/>
                  </a:lnTo>
                  <a:lnTo>
                    <a:pt x="528" y="367"/>
                  </a:lnTo>
                  <a:lnTo>
                    <a:pt x="513" y="409"/>
                  </a:lnTo>
                  <a:lnTo>
                    <a:pt x="477" y="357"/>
                  </a:lnTo>
                  <a:lnTo>
                    <a:pt x="467" y="323"/>
                  </a:lnTo>
                  <a:lnTo>
                    <a:pt x="410" y="255"/>
                  </a:lnTo>
                  <a:lnTo>
                    <a:pt x="447" y="188"/>
                  </a:lnTo>
                  <a:lnTo>
                    <a:pt x="405" y="238"/>
                  </a:lnTo>
                  <a:lnTo>
                    <a:pt x="336" y="158"/>
                  </a:lnTo>
                  <a:lnTo>
                    <a:pt x="382" y="99"/>
                  </a:lnTo>
                  <a:lnTo>
                    <a:pt x="327" y="144"/>
                  </a:lnTo>
                  <a:lnTo>
                    <a:pt x="296" y="104"/>
                  </a:lnTo>
                  <a:lnTo>
                    <a:pt x="287" y="68"/>
                  </a:lnTo>
                  <a:lnTo>
                    <a:pt x="310" y="32"/>
                  </a:lnTo>
                  <a:lnTo>
                    <a:pt x="365" y="4"/>
                  </a:lnTo>
                  <a:lnTo>
                    <a:pt x="298" y="30"/>
                  </a:lnTo>
                  <a:lnTo>
                    <a:pt x="272" y="44"/>
                  </a:lnTo>
                  <a:lnTo>
                    <a:pt x="178" y="28"/>
                  </a:lnTo>
                  <a:lnTo>
                    <a:pt x="144" y="28"/>
                  </a:lnTo>
                  <a:lnTo>
                    <a:pt x="110" y="27"/>
                  </a:lnTo>
                  <a:lnTo>
                    <a:pt x="0" y="0"/>
                  </a:lnTo>
                  <a:lnTo>
                    <a:pt x="112" y="66"/>
                  </a:lnTo>
                  <a:lnTo>
                    <a:pt x="194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5" name="任意多边形 322704"/>
            <p:cNvSpPr>
              <a:spLocks noChangeArrowheads="1"/>
            </p:cNvSpPr>
            <p:nvPr/>
          </p:nvSpPr>
          <p:spPr bwMode="auto">
            <a:xfrm>
              <a:off x="4880" y="2500"/>
              <a:ext cx="398" cy="386"/>
            </a:xfrm>
            <a:custGeom>
              <a:avLst/>
              <a:gdLst>
                <a:gd name="T0" fmla="*/ 727 w 797"/>
                <a:gd name="T1" fmla="*/ 675 h 772"/>
                <a:gd name="T2" fmla="*/ 527 w 797"/>
                <a:gd name="T3" fmla="*/ 531 h 772"/>
                <a:gd name="T4" fmla="*/ 346 w 797"/>
                <a:gd name="T5" fmla="*/ 449 h 772"/>
                <a:gd name="T6" fmla="*/ 232 w 797"/>
                <a:gd name="T7" fmla="*/ 398 h 772"/>
                <a:gd name="T8" fmla="*/ 92 w 797"/>
                <a:gd name="T9" fmla="*/ 272 h 772"/>
                <a:gd name="T10" fmla="*/ 57 w 797"/>
                <a:gd name="T11" fmla="*/ 228 h 772"/>
                <a:gd name="T12" fmla="*/ 27 w 797"/>
                <a:gd name="T13" fmla="*/ 162 h 772"/>
                <a:gd name="T14" fmla="*/ 42 w 797"/>
                <a:gd name="T15" fmla="*/ 150 h 772"/>
                <a:gd name="T16" fmla="*/ 73 w 797"/>
                <a:gd name="T17" fmla="*/ 143 h 772"/>
                <a:gd name="T18" fmla="*/ 82 w 797"/>
                <a:gd name="T19" fmla="*/ 128 h 772"/>
                <a:gd name="T20" fmla="*/ 113 w 797"/>
                <a:gd name="T21" fmla="*/ 116 h 772"/>
                <a:gd name="T22" fmla="*/ 143 w 797"/>
                <a:gd name="T23" fmla="*/ 103 h 772"/>
                <a:gd name="T24" fmla="*/ 168 w 797"/>
                <a:gd name="T25" fmla="*/ 90 h 772"/>
                <a:gd name="T26" fmla="*/ 202 w 797"/>
                <a:gd name="T27" fmla="*/ 80 h 772"/>
                <a:gd name="T28" fmla="*/ 227 w 797"/>
                <a:gd name="T29" fmla="*/ 53 h 772"/>
                <a:gd name="T30" fmla="*/ 270 w 797"/>
                <a:gd name="T31" fmla="*/ 38 h 772"/>
                <a:gd name="T32" fmla="*/ 303 w 797"/>
                <a:gd name="T33" fmla="*/ 19 h 772"/>
                <a:gd name="T34" fmla="*/ 329 w 797"/>
                <a:gd name="T35" fmla="*/ 4 h 772"/>
                <a:gd name="T36" fmla="*/ 390 w 797"/>
                <a:gd name="T37" fmla="*/ 4 h 772"/>
                <a:gd name="T38" fmla="*/ 392 w 797"/>
                <a:gd name="T39" fmla="*/ 23 h 772"/>
                <a:gd name="T40" fmla="*/ 369 w 797"/>
                <a:gd name="T41" fmla="*/ 31 h 772"/>
                <a:gd name="T42" fmla="*/ 386 w 797"/>
                <a:gd name="T43" fmla="*/ 50 h 772"/>
                <a:gd name="T44" fmla="*/ 267 w 797"/>
                <a:gd name="T45" fmla="*/ 65 h 772"/>
                <a:gd name="T46" fmla="*/ 238 w 797"/>
                <a:gd name="T47" fmla="*/ 76 h 772"/>
                <a:gd name="T48" fmla="*/ 263 w 797"/>
                <a:gd name="T49" fmla="*/ 112 h 772"/>
                <a:gd name="T50" fmla="*/ 151 w 797"/>
                <a:gd name="T51" fmla="*/ 118 h 772"/>
                <a:gd name="T52" fmla="*/ 126 w 797"/>
                <a:gd name="T53" fmla="*/ 133 h 772"/>
                <a:gd name="T54" fmla="*/ 105 w 797"/>
                <a:gd name="T55" fmla="*/ 139 h 772"/>
                <a:gd name="T56" fmla="*/ 105 w 797"/>
                <a:gd name="T57" fmla="*/ 152 h 772"/>
                <a:gd name="T58" fmla="*/ 183 w 797"/>
                <a:gd name="T59" fmla="*/ 234 h 772"/>
                <a:gd name="T60" fmla="*/ 211 w 797"/>
                <a:gd name="T61" fmla="*/ 274 h 772"/>
                <a:gd name="T62" fmla="*/ 213 w 797"/>
                <a:gd name="T63" fmla="*/ 291 h 772"/>
                <a:gd name="T64" fmla="*/ 358 w 797"/>
                <a:gd name="T65" fmla="*/ 394 h 772"/>
                <a:gd name="T66" fmla="*/ 276 w 797"/>
                <a:gd name="T67" fmla="*/ 392 h 772"/>
                <a:gd name="T68" fmla="*/ 461 w 797"/>
                <a:gd name="T69" fmla="*/ 483 h 772"/>
                <a:gd name="T70" fmla="*/ 672 w 797"/>
                <a:gd name="T71" fmla="*/ 599 h 772"/>
                <a:gd name="T72" fmla="*/ 719 w 797"/>
                <a:gd name="T73" fmla="*/ 622 h 772"/>
                <a:gd name="T74" fmla="*/ 584 w 797"/>
                <a:gd name="T75" fmla="*/ 500 h 772"/>
                <a:gd name="T76" fmla="*/ 630 w 797"/>
                <a:gd name="T77" fmla="*/ 510 h 772"/>
                <a:gd name="T78" fmla="*/ 681 w 797"/>
                <a:gd name="T79" fmla="*/ 494 h 772"/>
                <a:gd name="T80" fmla="*/ 462 w 797"/>
                <a:gd name="T81" fmla="*/ 396 h 772"/>
                <a:gd name="T82" fmla="*/ 691 w 797"/>
                <a:gd name="T83" fmla="*/ 483 h 772"/>
                <a:gd name="T84" fmla="*/ 556 w 797"/>
                <a:gd name="T85" fmla="*/ 363 h 772"/>
                <a:gd name="T86" fmla="*/ 592 w 797"/>
                <a:gd name="T87" fmla="*/ 361 h 772"/>
                <a:gd name="T88" fmla="*/ 607 w 797"/>
                <a:gd name="T89" fmla="*/ 325 h 772"/>
                <a:gd name="T90" fmla="*/ 396 w 797"/>
                <a:gd name="T91" fmla="*/ 253 h 772"/>
                <a:gd name="T92" fmla="*/ 603 w 797"/>
                <a:gd name="T93" fmla="*/ 289 h 772"/>
                <a:gd name="T94" fmla="*/ 519 w 797"/>
                <a:gd name="T95" fmla="*/ 200 h 772"/>
                <a:gd name="T96" fmla="*/ 516 w 797"/>
                <a:gd name="T97" fmla="*/ 187 h 772"/>
                <a:gd name="T98" fmla="*/ 480 w 797"/>
                <a:gd name="T99" fmla="*/ 139 h 772"/>
                <a:gd name="T100" fmla="*/ 481 w 797"/>
                <a:gd name="T101" fmla="*/ 118 h 772"/>
                <a:gd name="T102" fmla="*/ 533 w 797"/>
                <a:gd name="T103" fmla="*/ 166 h 772"/>
                <a:gd name="T104" fmla="*/ 634 w 797"/>
                <a:gd name="T105" fmla="*/ 331 h 772"/>
                <a:gd name="T106" fmla="*/ 721 w 797"/>
                <a:gd name="T107" fmla="*/ 567 h 772"/>
                <a:gd name="T108" fmla="*/ 786 w 797"/>
                <a:gd name="T109" fmla="*/ 648 h 772"/>
                <a:gd name="T110" fmla="*/ 778 w 797"/>
                <a:gd name="T111" fmla="*/ 755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97"/>
                <a:gd name="T169" fmla="*/ 0 h 772"/>
                <a:gd name="T170" fmla="*/ 797 w 797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97" h="772">
                  <a:moveTo>
                    <a:pt x="778" y="755"/>
                  </a:moveTo>
                  <a:lnTo>
                    <a:pt x="727" y="675"/>
                  </a:lnTo>
                  <a:lnTo>
                    <a:pt x="658" y="612"/>
                  </a:lnTo>
                  <a:lnTo>
                    <a:pt x="527" y="531"/>
                  </a:lnTo>
                  <a:lnTo>
                    <a:pt x="464" y="508"/>
                  </a:lnTo>
                  <a:lnTo>
                    <a:pt x="346" y="449"/>
                  </a:lnTo>
                  <a:lnTo>
                    <a:pt x="265" y="434"/>
                  </a:lnTo>
                  <a:lnTo>
                    <a:pt x="232" y="398"/>
                  </a:lnTo>
                  <a:lnTo>
                    <a:pt x="166" y="301"/>
                  </a:lnTo>
                  <a:lnTo>
                    <a:pt x="92" y="272"/>
                  </a:lnTo>
                  <a:lnTo>
                    <a:pt x="77" y="244"/>
                  </a:lnTo>
                  <a:lnTo>
                    <a:pt x="57" y="228"/>
                  </a:lnTo>
                  <a:lnTo>
                    <a:pt x="54" y="202"/>
                  </a:lnTo>
                  <a:lnTo>
                    <a:pt x="27" y="162"/>
                  </a:lnTo>
                  <a:lnTo>
                    <a:pt x="0" y="139"/>
                  </a:lnTo>
                  <a:lnTo>
                    <a:pt x="42" y="150"/>
                  </a:lnTo>
                  <a:lnTo>
                    <a:pt x="33" y="131"/>
                  </a:lnTo>
                  <a:lnTo>
                    <a:pt x="73" y="143"/>
                  </a:lnTo>
                  <a:lnTo>
                    <a:pt x="52" y="126"/>
                  </a:lnTo>
                  <a:lnTo>
                    <a:pt x="82" y="128"/>
                  </a:lnTo>
                  <a:lnTo>
                    <a:pt x="71" y="116"/>
                  </a:lnTo>
                  <a:lnTo>
                    <a:pt x="113" y="116"/>
                  </a:lnTo>
                  <a:lnTo>
                    <a:pt x="99" y="105"/>
                  </a:lnTo>
                  <a:lnTo>
                    <a:pt x="143" y="103"/>
                  </a:lnTo>
                  <a:lnTo>
                    <a:pt x="128" y="93"/>
                  </a:lnTo>
                  <a:lnTo>
                    <a:pt x="168" y="90"/>
                  </a:lnTo>
                  <a:lnTo>
                    <a:pt x="143" y="80"/>
                  </a:lnTo>
                  <a:lnTo>
                    <a:pt x="202" y="80"/>
                  </a:lnTo>
                  <a:lnTo>
                    <a:pt x="251" y="61"/>
                  </a:lnTo>
                  <a:lnTo>
                    <a:pt x="227" y="53"/>
                  </a:lnTo>
                  <a:lnTo>
                    <a:pt x="280" y="52"/>
                  </a:lnTo>
                  <a:lnTo>
                    <a:pt x="270" y="38"/>
                  </a:lnTo>
                  <a:lnTo>
                    <a:pt x="324" y="36"/>
                  </a:lnTo>
                  <a:lnTo>
                    <a:pt x="303" y="19"/>
                  </a:lnTo>
                  <a:lnTo>
                    <a:pt x="345" y="17"/>
                  </a:lnTo>
                  <a:lnTo>
                    <a:pt x="329" y="4"/>
                  </a:lnTo>
                  <a:lnTo>
                    <a:pt x="354" y="0"/>
                  </a:lnTo>
                  <a:lnTo>
                    <a:pt x="390" y="4"/>
                  </a:lnTo>
                  <a:lnTo>
                    <a:pt x="451" y="61"/>
                  </a:lnTo>
                  <a:lnTo>
                    <a:pt x="392" y="23"/>
                  </a:lnTo>
                  <a:lnTo>
                    <a:pt x="358" y="14"/>
                  </a:lnTo>
                  <a:lnTo>
                    <a:pt x="369" y="31"/>
                  </a:lnTo>
                  <a:lnTo>
                    <a:pt x="335" y="23"/>
                  </a:lnTo>
                  <a:lnTo>
                    <a:pt x="386" y="50"/>
                  </a:lnTo>
                  <a:lnTo>
                    <a:pt x="297" y="53"/>
                  </a:lnTo>
                  <a:lnTo>
                    <a:pt x="267" y="65"/>
                  </a:lnTo>
                  <a:lnTo>
                    <a:pt x="303" y="90"/>
                  </a:lnTo>
                  <a:lnTo>
                    <a:pt x="238" y="76"/>
                  </a:lnTo>
                  <a:lnTo>
                    <a:pt x="179" y="97"/>
                  </a:lnTo>
                  <a:lnTo>
                    <a:pt x="263" y="112"/>
                  </a:lnTo>
                  <a:lnTo>
                    <a:pt x="183" y="118"/>
                  </a:lnTo>
                  <a:lnTo>
                    <a:pt x="151" y="118"/>
                  </a:lnTo>
                  <a:lnTo>
                    <a:pt x="198" y="168"/>
                  </a:lnTo>
                  <a:lnTo>
                    <a:pt x="126" y="133"/>
                  </a:lnTo>
                  <a:lnTo>
                    <a:pt x="141" y="150"/>
                  </a:lnTo>
                  <a:lnTo>
                    <a:pt x="105" y="139"/>
                  </a:lnTo>
                  <a:lnTo>
                    <a:pt x="132" y="166"/>
                  </a:lnTo>
                  <a:lnTo>
                    <a:pt x="105" y="152"/>
                  </a:lnTo>
                  <a:lnTo>
                    <a:pt x="126" y="196"/>
                  </a:lnTo>
                  <a:lnTo>
                    <a:pt x="183" y="234"/>
                  </a:lnTo>
                  <a:lnTo>
                    <a:pt x="115" y="209"/>
                  </a:lnTo>
                  <a:lnTo>
                    <a:pt x="211" y="274"/>
                  </a:lnTo>
                  <a:lnTo>
                    <a:pt x="326" y="308"/>
                  </a:lnTo>
                  <a:lnTo>
                    <a:pt x="213" y="291"/>
                  </a:lnTo>
                  <a:lnTo>
                    <a:pt x="261" y="337"/>
                  </a:lnTo>
                  <a:lnTo>
                    <a:pt x="358" y="394"/>
                  </a:lnTo>
                  <a:lnTo>
                    <a:pt x="244" y="354"/>
                  </a:lnTo>
                  <a:lnTo>
                    <a:pt x="276" y="392"/>
                  </a:lnTo>
                  <a:lnTo>
                    <a:pt x="343" y="422"/>
                  </a:lnTo>
                  <a:lnTo>
                    <a:pt x="461" y="483"/>
                  </a:lnTo>
                  <a:lnTo>
                    <a:pt x="569" y="532"/>
                  </a:lnTo>
                  <a:lnTo>
                    <a:pt x="672" y="599"/>
                  </a:lnTo>
                  <a:lnTo>
                    <a:pt x="742" y="667"/>
                  </a:lnTo>
                  <a:lnTo>
                    <a:pt x="719" y="622"/>
                  </a:lnTo>
                  <a:lnTo>
                    <a:pt x="683" y="561"/>
                  </a:lnTo>
                  <a:lnTo>
                    <a:pt x="584" y="500"/>
                  </a:lnTo>
                  <a:lnTo>
                    <a:pt x="502" y="458"/>
                  </a:lnTo>
                  <a:lnTo>
                    <a:pt x="630" y="510"/>
                  </a:lnTo>
                  <a:lnTo>
                    <a:pt x="710" y="561"/>
                  </a:lnTo>
                  <a:lnTo>
                    <a:pt x="681" y="494"/>
                  </a:lnTo>
                  <a:lnTo>
                    <a:pt x="616" y="455"/>
                  </a:lnTo>
                  <a:lnTo>
                    <a:pt x="462" y="396"/>
                  </a:lnTo>
                  <a:lnTo>
                    <a:pt x="673" y="470"/>
                  </a:lnTo>
                  <a:lnTo>
                    <a:pt x="691" y="483"/>
                  </a:lnTo>
                  <a:lnTo>
                    <a:pt x="651" y="409"/>
                  </a:lnTo>
                  <a:lnTo>
                    <a:pt x="556" y="363"/>
                  </a:lnTo>
                  <a:lnTo>
                    <a:pt x="445" y="323"/>
                  </a:lnTo>
                  <a:lnTo>
                    <a:pt x="592" y="361"/>
                  </a:lnTo>
                  <a:lnTo>
                    <a:pt x="635" y="377"/>
                  </a:lnTo>
                  <a:lnTo>
                    <a:pt x="607" y="325"/>
                  </a:lnTo>
                  <a:lnTo>
                    <a:pt x="573" y="293"/>
                  </a:lnTo>
                  <a:lnTo>
                    <a:pt x="396" y="253"/>
                  </a:lnTo>
                  <a:lnTo>
                    <a:pt x="571" y="278"/>
                  </a:lnTo>
                  <a:lnTo>
                    <a:pt x="603" y="289"/>
                  </a:lnTo>
                  <a:lnTo>
                    <a:pt x="569" y="242"/>
                  </a:lnTo>
                  <a:lnTo>
                    <a:pt x="519" y="200"/>
                  </a:lnTo>
                  <a:lnTo>
                    <a:pt x="327" y="188"/>
                  </a:lnTo>
                  <a:lnTo>
                    <a:pt x="516" y="187"/>
                  </a:lnTo>
                  <a:lnTo>
                    <a:pt x="537" y="190"/>
                  </a:lnTo>
                  <a:lnTo>
                    <a:pt x="480" y="139"/>
                  </a:lnTo>
                  <a:lnTo>
                    <a:pt x="318" y="116"/>
                  </a:lnTo>
                  <a:lnTo>
                    <a:pt x="481" y="118"/>
                  </a:lnTo>
                  <a:lnTo>
                    <a:pt x="459" y="86"/>
                  </a:lnTo>
                  <a:lnTo>
                    <a:pt x="533" y="166"/>
                  </a:lnTo>
                  <a:lnTo>
                    <a:pt x="592" y="257"/>
                  </a:lnTo>
                  <a:lnTo>
                    <a:pt x="634" y="331"/>
                  </a:lnTo>
                  <a:lnTo>
                    <a:pt x="685" y="453"/>
                  </a:lnTo>
                  <a:lnTo>
                    <a:pt x="721" y="567"/>
                  </a:lnTo>
                  <a:lnTo>
                    <a:pt x="772" y="730"/>
                  </a:lnTo>
                  <a:lnTo>
                    <a:pt x="786" y="648"/>
                  </a:lnTo>
                  <a:lnTo>
                    <a:pt x="797" y="772"/>
                  </a:lnTo>
                  <a:lnTo>
                    <a:pt x="778" y="7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6" name="任意多边形 322705"/>
            <p:cNvSpPr>
              <a:spLocks noChangeArrowheads="1"/>
            </p:cNvSpPr>
            <p:nvPr/>
          </p:nvSpPr>
          <p:spPr bwMode="auto">
            <a:xfrm>
              <a:off x="5293" y="2426"/>
              <a:ext cx="47" cy="182"/>
            </a:xfrm>
            <a:custGeom>
              <a:avLst/>
              <a:gdLst>
                <a:gd name="T0" fmla="*/ 54 w 94"/>
                <a:gd name="T1" fmla="*/ 68 h 365"/>
                <a:gd name="T2" fmla="*/ 44 w 94"/>
                <a:gd name="T3" fmla="*/ 150 h 365"/>
                <a:gd name="T4" fmla="*/ 46 w 94"/>
                <a:gd name="T5" fmla="*/ 203 h 365"/>
                <a:gd name="T6" fmla="*/ 69 w 94"/>
                <a:gd name="T7" fmla="*/ 266 h 365"/>
                <a:gd name="T8" fmla="*/ 94 w 94"/>
                <a:gd name="T9" fmla="*/ 365 h 365"/>
                <a:gd name="T10" fmla="*/ 54 w 94"/>
                <a:gd name="T11" fmla="*/ 251 h 365"/>
                <a:gd name="T12" fmla="*/ 33 w 94"/>
                <a:gd name="T13" fmla="*/ 192 h 365"/>
                <a:gd name="T14" fmla="*/ 31 w 94"/>
                <a:gd name="T15" fmla="*/ 125 h 365"/>
                <a:gd name="T16" fmla="*/ 0 w 94"/>
                <a:gd name="T17" fmla="*/ 0 h 365"/>
                <a:gd name="T18" fmla="*/ 31 w 94"/>
                <a:gd name="T19" fmla="*/ 55 h 365"/>
                <a:gd name="T20" fmla="*/ 54 w 94"/>
                <a:gd name="T21" fmla="*/ 68 h 3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4"/>
                <a:gd name="T34" fmla="*/ 0 h 365"/>
                <a:gd name="T35" fmla="*/ 94 w 94"/>
                <a:gd name="T36" fmla="*/ 365 h 3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4" h="365">
                  <a:moveTo>
                    <a:pt x="54" y="68"/>
                  </a:moveTo>
                  <a:lnTo>
                    <a:pt x="44" y="150"/>
                  </a:lnTo>
                  <a:lnTo>
                    <a:pt x="46" y="203"/>
                  </a:lnTo>
                  <a:lnTo>
                    <a:pt x="69" y="266"/>
                  </a:lnTo>
                  <a:lnTo>
                    <a:pt x="94" y="365"/>
                  </a:lnTo>
                  <a:lnTo>
                    <a:pt x="54" y="251"/>
                  </a:lnTo>
                  <a:lnTo>
                    <a:pt x="33" y="192"/>
                  </a:lnTo>
                  <a:lnTo>
                    <a:pt x="31" y="125"/>
                  </a:lnTo>
                  <a:lnTo>
                    <a:pt x="0" y="0"/>
                  </a:lnTo>
                  <a:lnTo>
                    <a:pt x="31" y="55"/>
                  </a:lnTo>
                  <a:lnTo>
                    <a:pt x="54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7" name="任意多边形 322706"/>
            <p:cNvSpPr>
              <a:spLocks noChangeArrowheads="1"/>
            </p:cNvSpPr>
            <p:nvPr/>
          </p:nvSpPr>
          <p:spPr bwMode="auto">
            <a:xfrm>
              <a:off x="5269" y="2459"/>
              <a:ext cx="79" cy="427"/>
            </a:xfrm>
            <a:custGeom>
              <a:avLst/>
              <a:gdLst>
                <a:gd name="T0" fmla="*/ 141 w 160"/>
                <a:gd name="T1" fmla="*/ 11 h 853"/>
                <a:gd name="T2" fmla="*/ 126 w 160"/>
                <a:gd name="T3" fmla="*/ 123 h 853"/>
                <a:gd name="T4" fmla="*/ 160 w 160"/>
                <a:gd name="T5" fmla="*/ 268 h 853"/>
                <a:gd name="T6" fmla="*/ 158 w 160"/>
                <a:gd name="T7" fmla="*/ 363 h 853"/>
                <a:gd name="T8" fmla="*/ 116 w 160"/>
                <a:gd name="T9" fmla="*/ 469 h 853"/>
                <a:gd name="T10" fmla="*/ 107 w 160"/>
                <a:gd name="T11" fmla="*/ 528 h 853"/>
                <a:gd name="T12" fmla="*/ 91 w 160"/>
                <a:gd name="T13" fmla="*/ 653 h 853"/>
                <a:gd name="T14" fmla="*/ 59 w 160"/>
                <a:gd name="T15" fmla="*/ 756 h 853"/>
                <a:gd name="T16" fmla="*/ 17 w 160"/>
                <a:gd name="T17" fmla="*/ 853 h 853"/>
                <a:gd name="T18" fmla="*/ 0 w 160"/>
                <a:gd name="T19" fmla="*/ 807 h 853"/>
                <a:gd name="T20" fmla="*/ 48 w 160"/>
                <a:gd name="T21" fmla="*/ 752 h 853"/>
                <a:gd name="T22" fmla="*/ 82 w 160"/>
                <a:gd name="T23" fmla="*/ 642 h 853"/>
                <a:gd name="T24" fmla="*/ 91 w 160"/>
                <a:gd name="T25" fmla="*/ 511 h 853"/>
                <a:gd name="T26" fmla="*/ 116 w 160"/>
                <a:gd name="T27" fmla="*/ 418 h 853"/>
                <a:gd name="T28" fmla="*/ 143 w 160"/>
                <a:gd name="T29" fmla="*/ 336 h 853"/>
                <a:gd name="T30" fmla="*/ 145 w 160"/>
                <a:gd name="T31" fmla="*/ 256 h 853"/>
                <a:gd name="T32" fmla="*/ 114 w 160"/>
                <a:gd name="T33" fmla="*/ 127 h 853"/>
                <a:gd name="T34" fmla="*/ 126 w 160"/>
                <a:gd name="T35" fmla="*/ 0 h 853"/>
                <a:gd name="T36" fmla="*/ 141 w 160"/>
                <a:gd name="T37" fmla="*/ 11 h 8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0"/>
                <a:gd name="T58" fmla="*/ 0 h 853"/>
                <a:gd name="T59" fmla="*/ 160 w 160"/>
                <a:gd name="T60" fmla="*/ 853 h 8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0" h="853">
                  <a:moveTo>
                    <a:pt x="141" y="11"/>
                  </a:moveTo>
                  <a:lnTo>
                    <a:pt x="126" y="123"/>
                  </a:lnTo>
                  <a:lnTo>
                    <a:pt x="160" y="268"/>
                  </a:lnTo>
                  <a:lnTo>
                    <a:pt x="158" y="363"/>
                  </a:lnTo>
                  <a:lnTo>
                    <a:pt x="116" y="469"/>
                  </a:lnTo>
                  <a:lnTo>
                    <a:pt x="107" y="528"/>
                  </a:lnTo>
                  <a:lnTo>
                    <a:pt x="91" y="653"/>
                  </a:lnTo>
                  <a:lnTo>
                    <a:pt x="59" y="756"/>
                  </a:lnTo>
                  <a:lnTo>
                    <a:pt x="17" y="853"/>
                  </a:lnTo>
                  <a:lnTo>
                    <a:pt x="0" y="807"/>
                  </a:lnTo>
                  <a:lnTo>
                    <a:pt x="48" y="752"/>
                  </a:lnTo>
                  <a:lnTo>
                    <a:pt x="82" y="642"/>
                  </a:lnTo>
                  <a:lnTo>
                    <a:pt x="91" y="511"/>
                  </a:lnTo>
                  <a:lnTo>
                    <a:pt x="116" y="418"/>
                  </a:lnTo>
                  <a:lnTo>
                    <a:pt x="143" y="336"/>
                  </a:lnTo>
                  <a:lnTo>
                    <a:pt x="145" y="256"/>
                  </a:lnTo>
                  <a:lnTo>
                    <a:pt x="114" y="127"/>
                  </a:lnTo>
                  <a:lnTo>
                    <a:pt x="126" y="0"/>
                  </a:lnTo>
                  <a:lnTo>
                    <a:pt x="14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8" name="任意多边形 322707"/>
            <p:cNvSpPr>
              <a:spLocks noChangeArrowheads="1"/>
            </p:cNvSpPr>
            <p:nvPr/>
          </p:nvSpPr>
          <p:spPr bwMode="auto">
            <a:xfrm>
              <a:off x="4738" y="2573"/>
              <a:ext cx="150" cy="57"/>
            </a:xfrm>
            <a:custGeom>
              <a:avLst/>
              <a:gdLst>
                <a:gd name="T0" fmla="*/ 69 w 301"/>
                <a:gd name="T1" fmla="*/ 5 h 114"/>
                <a:gd name="T2" fmla="*/ 145 w 301"/>
                <a:gd name="T3" fmla="*/ 47 h 114"/>
                <a:gd name="T4" fmla="*/ 198 w 301"/>
                <a:gd name="T5" fmla="*/ 68 h 114"/>
                <a:gd name="T6" fmla="*/ 261 w 301"/>
                <a:gd name="T7" fmla="*/ 89 h 114"/>
                <a:gd name="T8" fmla="*/ 226 w 301"/>
                <a:gd name="T9" fmla="*/ 87 h 114"/>
                <a:gd name="T10" fmla="*/ 160 w 301"/>
                <a:gd name="T11" fmla="*/ 68 h 114"/>
                <a:gd name="T12" fmla="*/ 80 w 301"/>
                <a:gd name="T13" fmla="*/ 32 h 114"/>
                <a:gd name="T14" fmla="*/ 32 w 301"/>
                <a:gd name="T15" fmla="*/ 2 h 114"/>
                <a:gd name="T16" fmla="*/ 0 w 301"/>
                <a:gd name="T17" fmla="*/ 0 h 114"/>
                <a:gd name="T18" fmla="*/ 86 w 301"/>
                <a:gd name="T19" fmla="*/ 49 h 114"/>
                <a:gd name="T20" fmla="*/ 185 w 301"/>
                <a:gd name="T21" fmla="*/ 97 h 114"/>
                <a:gd name="T22" fmla="*/ 289 w 301"/>
                <a:gd name="T23" fmla="*/ 114 h 114"/>
                <a:gd name="T24" fmla="*/ 301 w 301"/>
                <a:gd name="T25" fmla="*/ 85 h 114"/>
                <a:gd name="T26" fmla="*/ 285 w 301"/>
                <a:gd name="T27" fmla="*/ 62 h 114"/>
                <a:gd name="T28" fmla="*/ 287 w 301"/>
                <a:gd name="T29" fmla="*/ 47 h 114"/>
                <a:gd name="T30" fmla="*/ 253 w 301"/>
                <a:gd name="T31" fmla="*/ 9 h 114"/>
                <a:gd name="T32" fmla="*/ 160 w 301"/>
                <a:gd name="T33" fmla="*/ 5 h 114"/>
                <a:gd name="T34" fmla="*/ 69 w 301"/>
                <a:gd name="T35" fmla="*/ 5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1"/>
                <a:gd name="T55" fmla="*/ 0 h 114"/>
                <a:gd name="T56" fmla="*/ 301 w 301"/>
                <a:gd name="T57" fmla="*/ 114 h 1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1" h="114">
                  <a:moveTo>
                    <a:pt x="69" y="5"/>
                  </a:moveTo>
                  <a:lnTo>
                    <a:pt x="145" y="47"/>
                  </a:lnTo>
                  <a:lnTo>
                    <a:pt x="198" y="68"/>
                  </a:lnTo>
                  <a:lnTo>
                    <a:pt x="261" y="89"/>
                  </a:lnTo>
                  <a:lnTo>
                    <a:pt x="226" y="87"/>
                  </a:lnTo>
                  <a:lnTo>
                    <a:pt x="160" y="68"/>
                  </a:lnTo>
                  <a:lnTo>
                    <a:pt x="80" y="32"/>
                  </a:lnTo>
                  <a:lnTo>
                    <a:pt x="32" y="2"/>
                  </a:lnTo>
                  <a:lnTo>
                    <a:pt x="0" y="0"/>
                  </a:lnTo>
                  <a:lnTo>
                    <a:pt x="86" y="49"/>
                  </a:lnTo>
                  <a:lnTo>
                    <a:pt x="185" y="97"/>
                  </a:lnTo>
                  <a:lnTo>
                    <a:pt x="289" y="114"/>
                  </a:lnTo>
                  <a:lnTo>
                    <a:pt x="301" y="85"/>
                  </a:lnTo>
                  <a:lnTo>
                    <a:pt x="285" y="62"/>
                  </a:lnTo>
                  <a:lnTo>
                    <a:pt x="287" y="47"/>
                  </a:lnTo>
                  <a:lnTo>
                    <a:pt x="253" y="9"/>
                  </a:lnTo>
                  <a:lnTo>
                    <a:pt x="160" y="5"/>
                  </a:lnTo>
                  <a:lnTo>
                    <a:pt x="6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29" name="任意多边形 322708"/>
            <p:cNvSpPr>
              <a:spLocks noChangeArrowheads="1"/>
            </p:cNvSpPr>
            <p:nvPr/>
          </p:nvSpPr>
          <p:spPr bwMode="auto">
            <a:xfrm>
              <a:off x="4781" y="2566"/>
              <a:ext cx="118" cy="20"/>
            </a:xfrm>
            <a:custGeom>
              <a:avLst/>
              <a:gdLst>
                <a:gd name="T0" fmla="*/ 150 w 235"/>
                <a:gd name="T1" fmla="*/ 25 h 40"/>
                <a:gd name="T2" fmla="*/ 205 w 235"/>
                <a:gd name="T3" fmla="*/ 31 h 40"/>
                <a:gd name="T4" fmla="*/ 186 w 235"/>
                <a:gd name="T5" fmla="*/ 16 h 40"/>
                <a:gd name="T6" fmla="*/ 235 w 235"/>
                <a:gd name="T7" fmla="*/ 31 h 40"/>
                <a:gd name="T8" fmla="*/ 201 w 235"/>
                <a:gd name="T9" fmla="*/ 12 h 40"/>
                <a:gd name="T10" fmla="*/ 167 w 235"/>
                <a:gd name="T11" fmla="*/ 0 h 40"/>
                <a:gd name="T12" fmla="*/ 177 w 235"/>
                <a:gd name="T13" fmla="*/ 16 h 40"/>
                <a:gd name="T14" fmla="*/ 91 w 235"/>
                <a:gd name="T15" fmla="*/ 16 h 40"/>
                <a:gd name="T16" fmla="*/ 0 w 235"/>
                <a:gd name="T17" fmla="*/ 16 h 40"/>
                <a:gd name="T18" fmla="*/ 106 w 235"/>
                <a:gd name="T19" fmla="*/ 40 h 40"/>
                <a:gd name="T20" fmla="*/ 150 w 235"/>
                <a:gd name="T21" fmla="*/ 25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5"/>
                <a:gd name="T34" fmla="*/ 0 h 40"/>
                <a:gd name="T35" fmla="*/ 235 w 235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5" h="40">
                  <a:moveTo>
                    <a:pt x="150" y="25"/>
                  </a:moveTo>
                  <a:lnTo>
                    <a:pt x="205" y="31"/>
                  </a:lnTo>
                  <a:lnTo>
                    <a:pt x="186" y="16"/>
                  </a:lnTo>
                  <a:lnTo>
                    <a:pt x="235" y="31"/>
                  </a:lnTo>
                  <a:lnTo>
                    <a:pt x="201" y="12"/>
                  </a:lnTo>
                  <a:lnTo>
                    <a:pt x="167" y="0"/>
                  </a:lnTo>
                  <a:lnTo>
                    <a:pt x="177" y="16"/>
                  </a:lnTo>
                  <a:lnTo>
                    <a:pt x="91" y="16"/>
                  </a:lnTo>
                  <a:lnTo>
                    <a:pt x="0" y="16"/>
                  </a:lnTo>
                  <a:lnTo>
                    <a:pt x="106" y="40"/>
                  </a:lnTo>
                  <a:lnTo>
                    <a:pt x="15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0" name="任意多边形 322709"/>
            <p:cNvSpPr>
              <a:spLocks noChangeArrowheads="1"/>
            </p:cNvSpPr>
            <p:nvPr/>
          </p:nvSpPr>
          <p:spPr bwMode="auto">
            <a:xfrm>
              <a:off x="4856" y="2599"/>
              <a:ext cx="38" cy="94"/>
            </a:xfrm>
            <a:custGeom>
              <a:avLst/>
              <a:gdLst>
                <a:gd name="T0" fmla="*/ 53 w 76"/>
                <a:gd name="T1" fmla="*/ 49 h 188"/>
                <a:gd name="T2" fmla="*/ 53 w 76"/>
                <a:gd name="T3" fmla="*/ 116 h 188"/>
                <a:gd name="T4" fmla="*/ 49 w 76"/>
                <a:gd name="T5" fmla="*/ 154 h 188"/>
                <a:gd name="T6" fmla="*/ 38 w 76"/>
                <a:gd name="T7" fmla="*/ 177 h 188"/>
                <a:gd name="T8" fmla="*/ 23 w 76"/>
                <a:gd name="T9" fmla="*/ 182 h 188"/>
                <a:gd name="T10" fmla="*/ 0 w 76"/>
                <a:gd name="T11" fmla="*/ 181 h 188"/>
                <a:gd name="T12" fmla="*/ 21 w 76"/>
                <a:gd name="T13" fmla="*/ 188 h 188"/>
                <a:gd name="T14" fmla="*/ 36 w 76"/>
                <a:gd name="T15" fmla="*/ 184 h 188"/>
                <a:gd name="T16" fmla="*/ 53 w 76"/>
                <a:gd name="T17" fmla="*/ 171 h 188"/>
                <a:gd name="T18" fmla="*/ 59 w 76"/>
                <a:gd name="T19" fmla="*/ 160 h 188"/>
                <a:gd name="T20" fmla="*/ 61 w 76"/>
                <a:gd name="T21" fmla="*/ 99 h 188"/>
                <a:gd name="T22" fmla="*/ 76 w 76"/>
                <a:gd name="T23" fmla="*/ 40 h 188"/>
                <a:gd name="T24" fmla="*/ 40 w 76"/>
                <a:gd name="T25" fmla="*/ 0 h 188"/>
                <a:gd name="T26" fmla="*/ 53 w 76"/>
                <a:gd name="T27" fmla="*/ 49 h 1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"/>
                <a:gd name="T43" fmla="*/ 0 h 188"/>
                <a:gd name="T44" fmla="*/ 76 w 76"/>
                <a:gd name="T45" fmla="*/ 188 h 1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" h="188">
                  <a:moveTo>
                    <a:pt x="53" y="49"/>
                  </a:moveTo>
                  <a:lnTo>
                    <a:pt x="53" y="116"/>
                  </a:lnTo>
                  <a:lnTo>
                    <a:pt x="49" y="154"/>
                  </a:lnTo>
                  <a:lnTo>
                    <a:pt x="38" y="177"/>
                  </a:lnTo>
                  <a:lnTo>
                    <a:pt x="23" y="182"/>
                  </a:lnTo>
                  <a:lnTo>
                    <a:pt x="0" y="181"/>
                  </a:lnTo>
                  <a:lnTo>
                    <a:pt x="21" y="188"/>
                  </a:lnTo>
                  <a:lnTo>
                    <a:pt x="36" y="184"/>
                  </a:lnTo>
                  <a:lnTo>
                    <a:pt x="53" y="171"/>
                  </a:lnTo>
                  <a:lnTo>
                    <a:pt x="59" y="160"/>
                  </a:lnTo>
                  <a:lnTo>
                    <a:pt x="61" y="99"/>
                  </a:lnTo>
                  <a:lnTo>
                    <a:pt x="76" y="40"/>
                  </a:lnTo>
                  <a:lnTo>
                    <a:pt x="40" y="0"/>
                  </a:lnTo>
                  <a:lnTo>
                    <a:pt x="53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1" name="任意多边形 322710"/>
            <p:cNvSpPr>
              <a:spLocks noChangeArrowheads="1"/>
            </p:cNvSpPr>
            <p:nvPr/>
          </p:nvSpPr>
          <p:spPr bwMode="auto">
            <a:xfrm>
              <a:off x="4862" y="2642"/>
              <a:ext cx="36" cy="70"/>
            </a:xfrm>
            <a:custGeom>
              <a:avLst/>
              <a:gdLst>
                <a:gd name="T0" fmla="*/ 61 w 73"/>
                <a:gd name="T1" fmla="*/ 25 h 141"/>
                <a:gd name="T2" fmla="*/ 57 w 73"/>
                <a:gd name="T3" fmla="*/ 86 h 141"/>
                <a:gd name="T4" fmla="*/ 48 w 73"/>
                <a:gd name="T5" fmla="*/ 116 h 141"/>
                <a:gd name="T6" fmla="*/ 40 w 73"/>
                <a:gd name="T7" fmla="*/ 132 h 141"/>
                <a:gd name="T8" fmla="*/ 0 w 73"/>
                <a:gd name="T9" fmla="*/ 137 h 141"/>
                <a:gd name="T10" fmla="*/ 36 w 73"/>
                <a:gd name="T11" fmla="*/ 141 h 141"/>
                <a:gd name="T12" fmla="*/ 48 w 73"/>
                <a:gd name="T13" fmla="*/ 135 h 141"/>
                <a:gd name="T14" fmla="*/ 54 w 73"/>
                <a:gd name="T15" fmla="*/ 118 h 141"/>
                <a:gd name="T16" fmla="*/ 63 w 73"/>
                <a:gd name="T17" fmla="*/ 105 h 141"/>
                <a:gd name="T18" fmla="*/ 73 w 73"/>
                <a:gd name="T19" fmla="*/ 56 h 141"/>
                <a:gd name="T20" fmla="*/ 67 w 73"/>
                <a:gd name="T21" fmla="*/ 0 h 141"/>
                <a:gd name="T22" fmla="*/ 61 w 73"/>
                <a:gd name="T23" fmla="*/ 25 h 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141"/>
                <a:gd name="T38" fmla="*/ 73 w 73"/>
                <a:gd name="T39" fmla="*/ 141 h 1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141">
                  <a:moveTo>
                    <a:pt x="61" y="25"/>
                  </a:moveTo>
                  <a:lnTo>
                    <a:pt x="57" y="86"/>
                  </a:lnTo>
                  <a:lnTo>
                    <a:pt x="48" y="116"/>
                  </a:lnTo>
                  <a:lnTo>
                    <a:pt x="40" y="132"/>
                  </a:lnTo>
                  <a:lnTo>
                    <a:pt x="0" y="137"/>
                  </a:lnTo>
                  <a:lnTo>
                    <a:pt x="36" y="141"/>
                  </a:lnTo>
                  <a:lnTo>
                    <a:pt x="48" y="135"/>
                  </a:lnTo>
                  <a:lnTo>
                    <a:pt x="54" y="118"/>
                  </a:lnTo>
                  <a:lnTo>
                    <a:pt x="63" y="105"/>
                  </a:lnTo>
                  <a:lnTo>
                    <a:pt x="73" y="56"/>
                  </a:lnTo>
                  <a:lnTo>
                    <a:pt x="67" y="0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2" name="任意多边形 322711"/>
            <p:cNvSpPr>
              <a:spLocks noChangeArrowheads="1"/>
            </p:cNvSpPr>
            <p:nvPr/>
          </p:nvSpPr>
          <p:spPr bwMode="auto">
            <a:xfrm>
              <a:off x="4902" y="2628"/>
              <a:ext cx="16" cy="91"/>
            </a:xfrm>
            <a:custGeom>
              <a:avLst/>
              <a:gdLst>
                <a:gd name="T0" fmla="*/ 2 w 33"/>
                <a:gd name="T1" fmla="*/ 25 h 180"/>
                <a:gd name="T2" fmla="*/ 8 w 33"/>
                <a:gd name="T3" fmla="*/ 118 h 180"/>
                <a:gd name="T4" fmla="*/ 19 w 33"/>
                <a:gd name="T5" fmla="*/ 144 h 180"/>
                <a:gd name="T6" fmla="*/ 19 w 33"/>
                <a:gd name="T7" fmla="*/ 165 h 180"/>
                <a:gd name="T8" fmla="*/ 0 w 33"/>
                <a:gd name="T9" fmla="*/ 175 h 180"/>
                <a:gd name="T10" fmla="*/ 21 w 33"/>
                <a:gd name="T11" fmla="*/ 180 h 180"/>
                <a:gd name="T12" fmla="*/ 33 w 33"/>
                <a:gd name="T13" fmla="*/ 171 h 180"/>
                <a:gd name="T14" fmla="*/ 27 w 33"/>
                <a:gd name="T15" fmla="*/ 148 h 180"/>
                <a:gd name="T16" fmla="*/ 17 w 33"/>
                <a:gd name="T17" fmla="*/ 114 h 180"/>
                <a:gd name="T18" fmla="*/ 13 w 33"/>
                <a:gd name="T19" fmla="*/ 44 h 180"/>
                <a:gd name="T20" fmla="*/ 8 w 33"/>
                <a:gd name="T21" fmla="*/ 0 h 180"/>
                <a:gd name="T22" fmla="*/ 2 w 33"/>
                <a:gd name="T23" fmla="*/ 25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180"/>
                <a:gd name="T38" fmla="*/ 33 w 33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180">
                  <a:moveTo>
                    <a:pt x="2" y="25"/>
                  </a:moveTo>
                  <a:lnTo>
                    <a:pt x="8" y="118"/>
                  </a:lnTo>
                  <a:lnTo>
                    <a:pt x="19" y="144"/>
                  </a:lnTo>
                  <a:lnTo>
                    <a:pt x="19" y="165"/>
                  </a:lnTo>
                  <a:lnTo>
                    <a:pt x="0" y="175"/>
                  </a:lnTo>
                  <a:lnTo>
                    <a:pt x="21" y="180"/>
                  </a:lnTo>
                  <a:lnTo>
                    <a:pt x="33" y="171"/>
                  </a:lnTo>
                  <a:lnTo>
                    <a:pt x="27" y="148"/>
                  </a:lnTo>
                  <a:lnTo>
                    <a:pt x="17" y="114"/>
                  </a:lnTo>
                  <a:lnTo>
                    <a:pt x="13" y="44"/>
                  </a:lnTo>
                  <a:lnTo>
                    <a:pt x="8" y="0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3" name="任意多边形 322712"/>
            <p:cNvSpPr>
              <a:spLocks noChangeArrowheads="1"/>
            </p:cNvSpPr>
            <p:nvPr/>
          </p:nvSpPr>
          <p:spPr bwMode="auto">
            <a:xfrm>
              <a:off x="4914" y="2638"/>
              <a:ext cx="16" cy="74"/>
            </a:xfrm>
            <a:custGeom>
              <a:avLst/>
              <a:gdLst>
                <a:gd name="T0" fmla="*/ 0 w 32"/>
                <a:gd name="T1" fmla="*/ 11 h 148"/>
                <a:gd name="T2" fmla="*/ 9 w 32"/>
                <a:gd name="T3" fmla="*/ 85 h 148"/>
                <a:gd name="T4" fmla="*/ 21 w 32"/>
                <a:gd name="T5" fmla="*/ 118 h 148"/>
                <a:gd name="T6" fmla="*/ 23 w 32"/>
                <a:gd name="T7" fmla="*/ 131 h 148"/>
                <a:gd name="T8" fmla="*/ 11 w 32"/>
                <a:gd name="T9" fmla="*/ 148 h 148"/>
                <a:gd name="T10" fmla="*/ 30 w 32"/>
                <a:gd name="T11" fmla="*/ 142 h 148"/>
                <a:gd name="T12" fmla="*/ 32 w 32"/>
                <a:gd name="T13" fmla="*/ 127 h 148"/>
                <a:gd name="T14" fmla="*/ 15 w 32"/>
                <a:gd name="T15" fmla="*/ 85 h 148"/>
                <a:gd name="T16" fmla="*/ 11 w 32"/>
                <a:gd name="T17" fmla="*/ 47 h 148"/>
                <a:gd name="T18" fmla="*/ 2 w 32"/>
                <a:gd name="T19" fmla="*/ 0 h 148"/>
                <a:gd name="T20" fmla="*/ 0 w 32"/>
                <a:gd name="T21" fmla="*/ 11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148"/>
                <a:gd name="T35" fmla="*/ 32 w 32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148">
                  <a:moveTo>
                    <a:pt x="0" y="11"/>
                  </a:moveTo>
                  <a:lnTo>
                    <a:pt x="9" y="85"/>
                  </a:lnTo>
                  <a:lnTo>
                    <a:pt x="21" y="118"/>
                  </a:lnTo>
                  <a:lnTo>
                    <a:pt x="23" y="131"/>
                  </a:lnTo>
                  <a:lnTo>
                    <a:pt x="11" y="148"/>
                  </a:lnTo>
                  <a:lnTo>
                    <a:pt x="30" y="142"/>
                  </a:lnTo>
                  <a:lnTo>
                    <a:pt x="32" y="127"/>
                  </a:lnTo>
                  <a:lnTo>
                    <a:pt x="15" y="85"/>
                  </a:lnTo>
                  <a:lnTo>
                    <a:pt x="11" y="47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4" name="任意多边形 322713"/>
            <p:cNvSpPr>
              <a:spLocks noChangeArrowheads="1"/>
            </p:cNvSpPr>
            <p:nvPr/>
          </p:nvSpPr>
          <p:spPr bwMode="auto">
            <a:xfrm>
              <a:off x="4871" y="2667"/>
              <a:ext cx="32" cy="56"/>
            </a:xfrm>
            <a:custGeom>
              <a:avLst/>
              <a:gdLst>
                <a:gd name="T0" fmla="*/ 61 w 63"/>
                <a:gd name="T1" fmla="*/ 34 h 112"/>
                <a:gd name="T2" fmla="*/ 63 w 63"/>
                <a:gd name="T3" fmla="*/ 80 h 112"/>
                <a:gd name="T4" fmla="*/ 55 w 63"/>
                <a:gd name="T5" fmla="*/ 101 h 112"/>
                <a:gd name="T6" fmla="*/ 38 w 63"/>
                <a:gd name="T7" fmla="*/ 112 h 112"/>
                <a:gd name="T8" fmla="*/ 0 w 63"/>
                <a:gd name="T9" fmla="*/ 110 h 112"/>
                <a:gd name="T10" fmla="*/ 35 w 63"/>
                <a:gd name="T11" fmla="*/ 102 h 112"/>
                <a:gd name="T12" fmla="*/ 44 w 63"/>
                <a:gd name="T13" fmla="*/ 89 h 112"/>
                <a:gd name="T14" fmla="*/ 54 w 63"/>
                <a:gd name="T15" fmla="*/ 72 h 112"/>
                <a:gd name="T16" fmla="*/ 55 w 63"/>
                <a:gd name="T17" fmla="*/ 0 h 112"/>
                <a:gd name="T18" fmla="*/ 61 w 63"/>
                <a:gd name="T19" fmla="*/ 34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112"/>
                <a:gd name="T32" fmla="*/ 63 w 63"/>
                <a:gd name="T33" fmla="*/ 112 h 1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112">
                  <a:moveTo>
                    <a:pt x="61" y="34"/>
                  </a:moveTo>
                  <a:lnTo>
                    <a:pt x="63" y="80"/>
                  </a:lnTo>
                  <a:lnTo>
                    <a:pt x="55" y="101"/>
                  </a:lnTo>
                  <a:lnTo>
                    <a:pt x="38" y="112"/>
                  </a:lnTo>
                  <a:lnTo>
                    <a:pt x="0" y="110"/>
                  </a:lnTo>
                  <a:lnTo>
                    <a:pt x="35" y="102"/>
                  </a:lnTo>
                  <a:lnTo>
                    <a:pt x="44" y="89"/>
                  </a:lnTo>
                  <a:lnTo>
                    <a:pt x="54" y="72"/>
                  </a:lnTo>
                  <a:lnTo>
                    <a:pt x="55" y="0"/>
                  </a:lnTo>
                  <a:lnTo>
                    <a:pt x="61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5" name="任意多边形 322714"/>
            <p:cNvSpPr>
              <a:spLocks noChangeArrowheads="1"/>
            </p:cNvSpPr>
            <p:nvPr/>
          </p:nvSpPr>
          <p:spPr bwMode="auto">
            <a:xfrm>
              <a:off x="4918" y="2608"/>
              <a:ext cx="24" cy="110"/>
            </a:xfrm>
            <a:custGeom>
              <a:avLst/>
              <a:gdLst>
                <a:gd name="T0" fmla="*/ 11 w 47"/>
                <a:gd name="T1" fmla="*/ 49 h 221"/>
                <a:gd name="T2" fmla="*/ 20 w 47"/>
                <a:gd name="T3" fmla="*/ 125 h 221"/>
                <a:gd name="T4" fmla="*/ 26 w 47"/>
                <a:gd name="T5" fmla="*/ 146 h 221"/>
                <a:gd name="T6" fmla="*/ 38 w 47"/>
                <a:gd name="T7" fmla="*/ 171 h 221"/>
                <a:gd name="T8" fmla="*/ 38 w 47"/>
                <a:gd name="T9" fmla="*/ 192 h 221"/>
                <a:gd name="T10" fmla="*/ 39 w 47"/>
                <a:gd name="T11" fmla="*/ 213 h 221"/>
                <a:gd name="T12" fmla="*/ 20 w 47"/>
                <a:gd name="T13" fmla="*/ 217 h 221"/>
                <a:gd name="T14" fmla="*/ 39 w 47"/>
                <a:gd name="T15" fmla="*/ 221 h 221"/>
                <a:gd name="T16" fmla="*/ 47 w 47"/>
                <a:gd name="T17" fmla="*/ 211 h 221"/>
                <a:gd name="T18" fmla="*/ 47 w 47"/>
                <a:gd name="T19" fmla="*/ 179 h 221"/>
                <a:gd name="T20" fmla="*/ 26 w 47"/>
                <a:gd name="T21" fmla="*/ 120 h 221"/>
                <a:gd name="T22" fmla="*/ 20 w 47"/>
                <a:gd name="T23" fmla="*/ 30 h 221"/>
                <a:gd name="T24" fmla="*/ 0 w 47"/>
                <a:gd name="T25" fmla="*/ 0 h 221"/>
                <a:gd name="T26" fmla="*/ 11 w 47"/>
                <a:gd name="T27" fmla="*/ 49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7"/>
                <a:gd name="T43" fmla="*/ 0 h 221"/>
                <a:gd name="T44" fmla="*/ 47 w 47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7" h="221">
                  <a:moveTo>
                    <a:pt x="11" y="49"/>
                  </a:moveTo>
                  <a:lnTo>
                    <a:pt x="20" y="125"/>
                  </a:lnTo>
                  <a:lnTo>
                    <a:pt x="26" y="146"/>
                  </a:lnTo>
                  <a:lnTo>
                    <a:pt x="38" y="171"/>
                  </a:lnTo>
                  <a:lnTo>
                    <a:pt x="38" y="192"/>
                  </a:lnTo>
                  <a:lnTo>
                    <a:pt x="39" y="213"/>
                  </a:lnTo>
                  <a:lnTo>
                    <a:pt x="20" y="217"/>
                  </a:lnTo>
                  <a:lnTo>
                    <a:pt x="39" y="221"/>
                  </a:lnTo>
                  <a:lnTo>
                    <a:pt x="47" y="211"/>
                  </a:lnTo>
                  <a:lnTo>
                    <a:pt x="47" y="179"/>
                  </a:lnTo>
                  <a:lnTo>
                    <a:pt x="26" y="120"/>
                  </a:lnTo>
                  <a:lnTo>
                    <a:pt x="20" y="30"/>
                  </a:lnTo>
                  <a:lnTo>
                    <a:pt x="0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6" name="任意多边形 322715"/>
            <p:cNvSpPr>
              <a:spLocks noChangeArrowheads="1"/>
            </p:cNvSpPr>
            <p:nvPr/>
          </p:nvSpPr>
          <p:spPr bwMode="auto">
            <a:xfrm>
              <a:off x="4905" y="2717"/>
              <a:ext cx="17" cy="12"/>
            </a:xfrm>
            <a:custGeom>
              <a:avLst/>
              <a:gdLst>
                <a:gd name="T0" fmla="*/ 28 w 32"/>
                <a:gd name="T1" fmla="*/ 0 h 24"/>
                <a:gd name="T2" fmla="*/ 23 w 32"/>
                <a:gd name="T3" fmla="*/ 11 h 24"/>
                <a:gd name="T4" fmla="*/ 9 w 32"/>
                <a:gd name="T5" fmla="*/ 13 h 24"/>
                <a:gd name="T6" fmla="*/ 0 w 32"/>
                <a:gd name="T7" fmla="*/ 9 h 24"/>
                <a:gd name="T8" fmla="*/ 15 w 32"/>
                <a:gd name="T9" fmla="*/ 24 h 24"/>
                <a:gd name="T10" fmla="*/ 32 w 32"/>
                <a:gd name="T11" fmla="*/ 19 h 24"/>
                <a:gd name="T12" fmla="*/ 28 w 32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24"/>
                <a:gd name="T23" fmla="*/ 32 w 32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24">
                  <a:moveTo>
                    <a:pt x="28" y="0"/>
                  </a:moveTo>
                  <a:lnTo>
                    <a:pt x="23" y="11"/>
                  </a:lnTo>
                  <a:lnTo>
                    <a:pt x="9" y="13"/>
                  </a:lnTo>
                  <a:lnTo>
                    <a:pt x="0" y="9"/>
                  </a:lnTo>
                  <a:lnTo>
                    <a:pt x="15" y="24"/>
                  </a:lnTo>
                  <a:lnTo>
                    <a:pt x="32" y="1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7" name="任意多边形 322716"/>
            <p:cNvSpPr>
              <a:spLocks noChangeArrowheads="1"/>
            </p:cNvSpPr>
            <p:nvPr/>
          </p:nvSpPr>
          <p:spPr bwMode="auto">
            <a:xfrm>
              <a:off x="4884" y="2719"/>
              <a:ext cx="19" cy="15"/>
            </a:xfrm>
            <a:custGeom>
              <a:avLst/>
              <a:gdLst>
                <a:gd name="T0" fmla="*/ 32 w 38"/>
                <a:gd name="T1" fmla="*/ 19 h 31"/>
                <a:gd name="T2" fmla="*/ 11 w 38"/>
                <a:gd name="T3" fmla="*/ 23 h 31"/>
                <a:gd name="T4" fmla="*/ 0 w 38"/>
                <a:gd name="T5" fmla="*/ 14 h 31"/>
                <a:gd name="T6" fmla="*/ 13 w 38"/>
                <a:gd name="T7" fmla="*/ 29 h 31"/>
                <a:gd name="T8" fmla="*/ 34 w 38"/>
                <a:gd name="T9" fmla="*/ 31 h 31"/>
                <a:gd name="T10" fmla="*/ 38 w 38"/>
                <a:gd name="T11" fmla="*/ 23 h 31"/>
                <a:gd name="T12" fmla="*/ 38 w 38"/>
                <a:gd name="T13" fmla="*/ 0 h 31"/>
                <a:gd name="T14" fmla="*/ 32 w 38"/>
                <a:gd name="T15" fmla="*/ 19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31"/>
                <a:gd name="T26" fmla="*/ 38 w 38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31">
                  <a:moveTo>
                    <a:pt x="32" y="19"/>
                  </a:moveTo>
                  <a:lnTo>
                    <a:pt x="11" y="23"/>
                  </a:lnTo>
                  <a:lnTo>
                    <a:pt x="0" y="14"/>
                  </a:lnTo>
                  <a:lnTo>
                    <a:pt x="13" y="29"/>
                  </a:lnTo>
                  <a:lnTo>
                    <a:pt x="34" y="31"/>
                  </a:lnTo>
                  <a:lnTo>
                    <a:pt x="38" y="23"/>
                  </a:lnTo>
                  <a:lnTo>
                    <a:pt x="38" y="0"/>
                  </a:lnTo>
                  <a:lnTo>
                    <a:pt x="3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8" name="任意多边形 322717"/>
            <p:cNvSpPr>
              <a:spLocks noChangeArrowheads="1"/>
            </p:cNvSpPr>
            <p:nvPr/>
          </p:nvSpPr>
          <p:spPr bwMode="auto">
            <a:xfrm>
              <a:off x="4871" y="2683"/>
              <a:ext cx="20" cy="20"/>
            </a:xfrm>
            <a:custGeom>
              <a:avLst/>
              <a:gdLst>
                <a:gd name="T0" fmla="*/ 0 w 40"/>
                <a:gd name="T1" fmla="*/ 29 h 40"/>
                <a:gd name="T2" fmla="*/ 16 w 40"/>
                <a:gd name="T3" fmla="*/ 29 h 40"/>
                <a:gd name="T4" fmla="*/ 25 w 40"/>
                <a:gd name="T5" fmla="*/ 14 h 40"/>
                <a:gd name="T6" fmla="*/ 40 w 40"/>
                <a:gd name="T7" fmla="*/ 0 h 40"/>
                <a:gd name="T8" fmla="*/ 33 w 40"/>
                <a:gd name="T9" fmla="*/ 31 h 40"/>
                <a:gd name="T10" fmla="*/ 19 w 40"/>
                <a:gd name="T11" fmla="*/ 40 h 40"/>
                <a:gd name="T12" fmla="*/ 0 w 40"/>
                <a:gd name="T13" fmla="*/ 29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40"/>
                <a:gd name="T23" fmla="*/ 40 w 40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40">
                  <a:moveTo>
                    <a:pt x="0" y="29"/>
                  </a:moveTo>
                  <a:lnTo>
                    <a:pt x="16" y="29"/>
                  </a:lnTo>
                  <a:lnTo>
                    <a:pt x="25" y="14"/>
                  </a:lnTo>
                  <a:lnTo>
                    <a:pt x="40" y="0"/>
                  </a:lnTo>
                  <a:lnTo>
                    <a:pt x="33" y="31"/>
                  </a:lnTo>
                  <a:lnTo>
                    <a:pt x="19" y="4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39" name="任意多边形 322718"/>
            <p:cNvSpPr>
              <a:spLocks noChangeArrowheads="1"/>
            </p:cNvSpPr>
            <p:nvPr/>
          </p:nvSpPr>
          <p:spPr bwMode="auto">
            <a:xfrm>
              <a:off x="4356" y="2397"/>
              <a:ext cx="44" cy="25"/>
            </a:xfrm>
            <a:custGeom>
              <a:avLst/>
              <a:gdLst>
                <a:gd name="T0" fmla="*/ 0 w 87"/>
                <a:gd name="T1" fmla="*/ 6 h 49"/>
                <a:gd name="T2" fmla="*/ 40 w 87"/>
                <a:gd name="T3" fmla="*/ 30 h 49"/>
                <a:gd name="T4" fmla="*/ 61 w 87"/>
                <a:gd name="T5" fmla="*/ 46 h 49"/>
                <a:gd name="T6" fmla="*/ 74 w 87"/>
                <a:gd name="T7" fmla="*/ 47 h 49"/>
                <a:gd name="T8" fmla="*/ 87 w 87"/>
                <a:gd name="T9" fmla="*/ 49 h 49"/>
                <a:gd name="T10" fmla="*/ 65 w 87"/>
                <a:gd name="T11" fmla="*/ 42 h 49"/>
                <a:gd name="T12" fmla="*/ 51 w 87"/>
                <a:gd name="T13" fmla="*/ 32 h 49"/>
                <a:gd name="T14" fmla="*/ 38 w 87"/>
                <a:gd name="T15" fmla="*/ 19 h 49"/>
                <a:gd name="T16" fmla="*/ 40 w 87"/>
                <a:gd name="T17" fmla="*/ 25 h 49"/>
                <a:gd name="T18" fmla="*/ 32 w 87"/>
                <a:gd name="T19" fmla="*/ 15 h 49"/>
                <a:gd name="T20" fmla="*/ 17 w 87"/>
                <a:gd name="T21" fmla="*/ 0 h 49"/>
                <a:gd name="T22" fmla="*/ 0 w 87"/>
                <a:gd name="T23" fmla="*/ 6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7"/>
                <a:gd name="T37" fmla="*/ 0 h 49"/>
                <a:gd name="T38" fmla="*/ 87 w 87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7" h="49">
                  <a:moveTo>
                    <a:pt x="0" y="6"/>
                  </a:moveTo>
                  <a:lnTo>
                    <a:pt x="40" y="30"/>
                  </a:lnTo>
                  <a:lnTo>
                    <a:pt x="61" y="46"/>
                  </a:lnTo>
                  <a:lnTo>
                    <a:pt x="74" y="47"/>
                  </a:lnTo>
                  <a:lnTo>
                    <a:pt x="87" y="49"/>
                  </a:lnTo>
                  <a:lnTo>
                    <a:pt x="65" y="42"/>
                  </a:lnTo>
                  <a:lnTo>
                    <a:pt x="51" y="32"/>
                  </a:lnTo>
                  <a:lnTo>
                    <a:pt x="38" y="19"/>
                  </a:lnTo>
                  <a:lnTo>
                    <a:pt x="40" y="25"/>
                  </a:lnTo>
                  <a:lnTo>
                    <a:pt x="32" y="15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0" name="任意多边形 322719"/>
            <p:cNvSpPr>
              <a:spLocks noChangeArrowheads="1"/>
            </p:cNvSpPr>
            <p:nvPr/>
          </p:nvSpPr>
          <p:spPr bwMode="auto">
            <a:xfrm>
              <a:off x="4285" y="2464"/>
              <a:ext cx="34" cy="20"/>
            </a:xfrm>
            <a:custGeom>
              <a:avLst/>
              <a:gdLst>
                <a:gd name="T0" fmla="*/ 0 w 69"/>
                <a:gd name="T1" fmla="*/ 2 h 40"/>
                <a:gd name="T2" fmla="*/ 6 w 69"/>
                <a:gd name="T3" fmla="*/ 40 h 40"/>
                <a:gd name="T4" fmla="*/ 12 w 69"/>
                <a:gd name="T5" fmla="*/ 11 h 40"/>
                <a:gd name="T6" fmla="*/ 61 w 69"/>
                <a:gd name="T7" fmla="*/ 8 h 40"/>
                <a:gd name="T8" fmla="*/ 69 w 69"/>
                <a:gd name="T9" fmla="*/ 40 h 40"/>
                <a:gd name="T10" fmla="*/ 65 w 69"/>
                <a:gd name="T11" fmla="*/ 0 h 40"/>
                <a:gd name="T12" fmla="*/ 33 w 69"/>
                <a:gd name="T13" fmla="*/ 0 h 40"/>
                <a:gd name="T14" fmla="*/ 0 w 69"/>
                <a:gd name="T15" fmla="*/ 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"/>
                <a:gd name="T25" fmla="*/ 0 h 40"/>
                <a:gd name="T26" fmla="*/ 69 w 69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" h="40">
                  <a:moveTo>
                    <a:pt x="0" y="2"/>
                  </a:moveTo>
                  <a:lnTo>
                    <a:pt x="6" y="40"/>
                  </a:lnTo>
                  <a:lnTo>
                    <a:pt x="12" y="11"/>
                  </a:lnTo>
                  <a:lnTo>
                    <a:pt x="61" y="8"/>
                  </a:lnTo>
                  <a:lnTo>
                    <a:pt x="69" y="40"/>
                  </a:lnTo>
                  <a:lnTo>
                    <a:pt x="65" y="0"/>
                  </a:lnTo>
                  <a:lnTo>
                    <a:pt x="3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1" name="任意多边形 322720"/>
            <p:cNvSpPr>
              <a:spLocks noChangeArrowheads="1"/>
            </p:cNvSpPr>
            <p:nvPr/>
          </p:nvSpPr>
          <p:spPr bwMode="auto">
            <a:xfrm>
              <a:off x="4267" y="2451"/>
              <a:ext cx="97" cy="38"/>
            </a:xfrm>
            <a:custGeom>
              <a:avLst/>
              <a:gdLst>
                <a:gd name="T0" fmla="*/ 40 w 196"/>
                <a:gd name="T1" fmla="*/ 69 h 76"/>
                <a:gd name="T2" fmla="*/ 21 w 196"/>
                <a:gd name="T3" fmla="*/ 40 h 76"/>
                <a:gd name="T4" fmla="*/ 15 w 196"/>
                <a:gd name="T5" fmla="*/ 21 h 76"/>
                <a:gd name="T6" fmla="*/ 44 w 196"/>
                <a:gd name="T7" fmla="*/ 18 h 76"/>
                <a:gd name="T8" fmla="*/ 53 w 196"/>
                <a:gd name="T9" fmla="*/ 25 h 76"/>
                <a:gd name="T10" fmla="*/ 53 w 196"/>
                <a:gd name="T11" fmla="*/ 18 h 76"/>
                <a:gd name="T12" fmla="*/ 71 w 196"/>
                <a:gd name="T13" fmla="*/ 21 h 76"/>
                <a:gd name="T14" fmla="*/ 84 w 196"/>
                <a:gd name="T15" fmla="*/ 25 h 76"/>
                <a:gd name="T16" fmla="*/ 84 w 196"/>
                <a:gd name="T17" fmla="*/ 18 h 76"/>
                <a:gd name="T18" fmla="*/ 95 w 196"/>
                <a:gd name="T19" fmla="*/ 29 h 76"/>
                <a:gd name="T20" fmla="*/ 101 w 196"/>
                <a:gd name="T21" fmla="*/ 18 h 76"/>
                <a:gd name="T22" fmla="*/ 116 w 196"/>
                <a:gd name="T23" fmla="*/ 18 h 76"/>
                <a:gd name="T24" fmla="*/ 124 w 196"/>
                <a:gd name="T25" fmla="*/ 27 h 76"/>
                <a:gd name="T26" fmla="*/ 120 w 196"/>
                <a:gd name="T27" fmla="*/ 40 h 76"/>
                <a:gd name="T28" fmla="*/ 114 w 196"/>
                <a:gd name="T29" fmla="*/ 67 h 76"/>
                <a:gd name="T30" fmla="*/ 109 w 196"/>
                <a:gd name="T31" fmla="*/ 71 h 76"/>
                <a:gd name="T32" fmla="*/ 101 w 196"/>
                <a:gd name="T33" fmla="*/ 57 h 76"/>
                <a:gd name="T34" fmla="*/ 107 w 196"/>
                <a:gd name="T35" fmla="*/ 76 h 76"/>
                <a:gd name="T36" fmla="*/ 114 w 196"/>
                <a:gd name="T37" fmla="*/ 75 h 76"/>
                <a:gd name="T38" fmla="*/ 120 w 196"/>
                <a:gd name="T39" fmla="*/ 61 h 76"/>
                <a:gd name="T40" fmla="*/ 129 w 196"/>
                <a:gd name="T41" fmla="*/ 38 h 76"/>
                <a:gd name="T42" fmla="*/ 135 w 196"/>
                <a:gd name="T43" fmla="*/ 31 h 76"/>
                <a:gd name="T44" fmla="*/ 148 w 196"/>
                <a:gd name="T45" fmla="*/ 35 h 76"/>
                <a:gd name="T46" fmla="*/ 152 w 196"/>
                <a:gd name="T47" fmla="*/ 50 h 76"/>
                <a:gd name="T48" fmla="*/ 152 w 196"/>
                <a:gd name="T49" fmla="*/ 31 h 76"/>
                <a:gd name="T50" fmla="*/ 171 w 196"/>
                <a:gd name="T51" fmla="*/ 35 h 76"/>
                <a:gd name="T52" fmla="*/ 169 w 196"/>
                <a:gd name="T53" fmla="*/ 48 h 76"/>
                <a:gd name="T54" fmla="*/ 179 w 196"/>
                <a:gd name="T55" fmla="*/ 38 h 76"/>
                <a:gd name="T56" fmla="*/ 196 w 196"/>
                <a:gd name="T57" fmla="*/ 44 h 76"/>
                <a:gd name="T58" fmla="*/ 188 w 196"/>
                <a:gd name="T59" fmla="*/ 35 h 76"/>
                <a:gd name="T60" fmla="*/ 141 w 196"/>
                <a:gd name="T61" fmla="*/ 23 h 76"/>
                <a:gd name="T62" fmla="*/ 129 w 196"/>
                <a:gd name="T63" fmla="*/ 18 h 76"/>
                <a:gd name="T64" fmla="*/ 118 w 196"/>
                <a:gd name="T65" fmla="*/ 0 h 76"/>
                <a:gd name="T66" fmla="*/ 71 w 196"/>
                <a:gd name="T67" fmla="*/ 0 h 76"/>
                <a:gd name="T68" fmla="*/ 15 w 196"/>
                <a:gd name="T69" fmla="*/ 8 h 76"/>
                <a:gd name="T70" fmla="*/ 8 w 196"/>
                <a:gd name="T71" fmla="*/ 18 h 76"/>
                <a:gd name="T72" fmla="*/ 0 w 196"/>
                <a:gd name="T73" fmla="*/ 4 h 76"/>
                <a:gd name="T74" fmla="*/ 6 w 196"/>
                <a:gd name="T75" fmla="*/ 25 h 76"/>
                <a:gd name="T76" fmla="*/ 13 w 196"/>
                <a:gd name="T77" fmla="*/ 37 h 76"/>
                <a:gd name="T78" fmla="*/ 21 w 196"/>
                <a:gd name="T79" fmla="*/ 52 h 76"/>
                <a:gd name="T80" fmla="*/ 44 w 196"/>
                <a:gd name="T81" fmla="*/ 75 h 76"/>
                <a:gd name="T82" fmla="*/ 46 w 196"/>
                <a:gd name="T83" fmla="*/ 67 h 76"/>
                <a:gd name="T84" fmla="*/ 42 w 196"/>
                <a:gd name="T85" fmla="*/ 42 h 76"/>
                <a:gd name="T86" fmla="*/ 40 w 196"/>
                <a:gd name="T87" fmla="*/ 69 h 7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6"/>
                <a:gd name="T133" fmla="*/ 0 h 76"/>
                <a:gd name="T134" fmla="*/ 196 w 196"/>
                <a:gd name="T135" fmla="*/ 76 h 7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6" h="76">
                  <a:moveTo>
                    <a:pt x="40" y="69"/>
                  </a:moveTo>
                  <a:lnTo>
                    <a:pt x="21" y="40"/>
                  </a:lnTo>
                  <a:lnTo>
                    <a:pt x="15" y="21"/>
                  </a:lnTo>
                  <a:lnTo>
                    <a:pt x="44" y="18"/>
                  </a:lnTo>
                  <a:lnTo>
                    <a:pt x="53" y="25"/>
                  </a:lnTo>
                  <a:lnTo>
                    <a:pt x="53" y="18"/>
                  </a:lnTo>
                  <a:lnTo>
                    <a:pt x="71" y="21"/>
                  </a:lnTo>
                  <a:lnTo>
                    <a:pt x="84" y="25"/>
                  </a:lnTo>
                  <a:lnTo>
                    <a:pt x="84" y="18"/>
                  </a:lnTo>
                  <a:lnTo>
                    <a:pt x="95" y="29"/>
                  </a:lnTo>
                  <a:lnTo>
                    <a:pt x="101" y="18"/>
                  </a:lnTo>
                  <a:lnTo>
                    <a:pt x="116" y="18"/>
                  </a:lnTo>
                  <a:lnTo>
                    <a:pt x="124" y="27"/>
                  </a:lnTo>
                  <a:lnTo>
                    <a:pt x="120" y="40"/>
                  </a:lnTo>
                  <a:lnTo>
                    <a:pt x="114" y="67"/>
                  </a:lnTo>
                  <a:lnTo>
                    <a:pt x="109" y="71"/>
                  </a:lnTo>
                  <a:lnTo>
                    <a:pt x="101" y="57"/>
                  </a:lnTo>
                  <a:lnTo>
                    <a:pt x="107" y="76"/>
                  </a:lnTo>
                  <a:lnTo>
                    <a:pt x="114" y="75"/>
                  </a:lnTo>
                  <a:lnTo>
                    <a:pt x="120" y="61"/>
                  </a:lnTo>
                  <a:lnTo>
                    <a:pt x="129" y="38"/>
                  </a:lnTo>
                  <a:lnTo>
                    <a:pt x="135" y="31"/>
                  </a:lnTo>
                  <a:lnTo>
                    <a:pt x="148" y="35"/>
                  </a:lnTo>
                  <a:lnTo>
                    <a:pt x="152" y="50"/>
                  </a:lnTo>
                  <a:lnTo>
                    <a:pt x="152" y="31"/>
                  </a:lnTo>
                  <a:lnTo>
                    <a:pt x="171" y="35"/>
                  </a:lnTo>
                  <a:lnTo>
                    <a:pt x="169" y="48"/>
                  </a:lnTo>
                  <a:lnTo>
                    <a:pt x="179" y="38"/>
                  </a:lnTo>
                  <a:lnTo>
                    <a:pt x="196" y="44"/>
                  </a:lnTo>
                  <a:lnTo>
                    <a:pt x="188" y="35"/>
                  </a:lnTo>
                  <a:lnTo>
                    <a:pt x="141" y="23"/>
                  </a:lnTo>
                  <a:lnTo>
                    <a:pt x="129" y="18"/>
                  </a:lnTo>
                  <a:lnTo>
                    <a:pt x="118" y="0"/>
                  </a:lnTo>
                  <a:lnTo>
                    <a:pt x="71" y="0"/>
                  </a:lnTo>
                  <a:lnTo>
                    <a:pt x="15" y="8"/>
                  </a:lnTo>
                  <a:lnTo>
                    <a:pt x="8" y="18"/>
                  </a:lnTo>
                  <a:lnTo>
                    <a:pt x="0" y="4"/>
                  </a:lnTo>
                  <a:lnTo>
                    <a:pt x="6" y="25"/>
                  </a:lnTo>
                  <a:lnTo>
                    <a:pt x="13" y="37"/>
                  </a:lnTo>
                  <a:lnTo>
                    <a:pt x="21" y="52"/>
                  </a:lnTo>
                  <a:lnTo>
                    <a:pt x="44" y="75"/>
                  </a:lnTo>
                  <a:lnTo>
                    <a:pt x="46" y="67"/>
                  </a:lnTo>
                  <a:lnTo>
                    <a:pt x="42" y="42"/>
                  </a:lnTo>
                  <a:lnTo>
                    <a:pt x="40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2" name="任意多边形 322721"/>
            <p:cNvSpPr>
              <a:spLocks noChangeArrowheads="1"/>
            </p:cNvSpPr>
            <p:nvPr/>
          </p:nvSpPr>
          <p:spPr bwMode="auto">
            <a:xfrm>
              <a:off x="4359" y="2470"/>
              <a:ext cx="46" cy="7"/>
            </a:xfrm>
            <a:custGeom>
              <a:avLst/>
              <a:gdLst>
                <a:gd name="T0" fmla="*/ 0 w 93"/>
                <a:gd name="T1" fmla="*/ 0 h 16"/>
                <a:gd name="T2" fmla="*/ 11 w 93"/>
                <a:gd name="T3" fmla="*/ 6 h 16"/>
                <a:gd name="T4" fmla="*/ 13 w 93"/>
                <a:gd name="T5" fmla="*/ 10 h 16"/>
                <a:gd name="T6" fmla="*/ 57 w 93"/>
                <a:gd name="T7" fmla="*/ 16 h 16"/>
                <a:gd name="T8" fmla="*/ 93 w 93"/>
                <a:gd name="T9" fmla="*/ 8 h 16"/>
                <a:gd name="T10" fmla="*/ 79 w 93"/>
                <a:gd name="T11" fmla="*/ 4 h 16"/>
                <a:gd name="T12" fmla="*/ 40 w 93"/>
                <a:gd name="T13" fmla="*/ 8 h 16"/>
                <a:gd name="T14" fmla="*/ 20 w 93"/>
                <a:gd name="T15" fmla="*/ 2 h 16"/>
                <a:gd name="T16" fmla="*/ 0 w 93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3"/>
                <a:gd name="T28" fmla="*/ 0 h 16"/>
                <a:gd name="T29" fmla="*/ 93 w 9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3" h="16">
                  <a:moveTo>
                    <a:pt x="0" y="0"/>
                  </a:moveTo>
                  <a:lnTo>
                    <a:pt x="11" y="6"/>
                  </a:lnTo>
                  <a:lnTo>
                    <a:pt x="13" y="10"/>
                  </a:lnTo>
                  <a:lnTo>
                    <a:pt x="57" y="16"/>
                  </a:lnTo>
                  <a:lnTo>
                    <a:pt x="93" y="8"/>
                  </a:lnTo>
                  <a:lnTo>
                    <a:pt x="79" y="4"/>
                  </a:lnTo>
                  <a:lnTo>
                    <a:pt x="40" y="8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3" name="任意多边形 322722"/>
            <p:cNvSpPr>
              <a:spLocks noChangeArrowheads="1"/>
            </p:cNvSpPr>
            <p:nvPr/>
          </p:nvSpPr>
          <p:spPr bwMode="auto">
            <a:xfrm>
              <a:off x="4294" y="2471"/>
              <a:ext cx="72" cy="50"/>
            </a:xfrm>
            <a:custGeom>
              <a:avLst/>
              <a:gdLst>
                <a:gd name="T0" fmla="*/ 4 w 145"/>
                <a:gd name="T1" fmla="*/ 69 h 101"/>
                <a:gd name="T2" fmla="*/ 6 w 145"/>
                <a:gd name="T3" fmla="*/ 61 h 101"/>
                <a:gd name="T4" fmla="*/ 14 w 145"/>
                <a:gd name="T5" fmla="*/ 57 h 101"/>
                <a:gd name="T6" fmla="*/ 17 w 145"/>
                <a:gd name="T7" fmla="*/ 76 h 101"/>
                <a:gd name="T8" fmla="*/ 25 w 145"/>
                <a:gd name="T9" fmla="*/ 93 h 101"/>
                <a:gd name="T10" fmla="*/ 40 w 145"/>
                <a:gd name="T11" fmla="*/ 95 h 101"/>
                <a:gd name="T12" fmla="*/ 44 w 145"/>
                <a:gd name="T13" fmla="*/ 82 h 101"/>
                <a:gd name="T14" fmla="*/ 57 w 145"/>
                <a:gd name="T15" fmla="*/ 80 h 101"/>
                <a:gd name="T16" fmla="*/ 61 w 145"/>
                <a:gd name="T17" fmla="*/ 67 h 101"/>
                <a:gd name="T18" fmla="*/ 74 w 145"/>
                <a:gd name="T19" fmla="*/ 65 h 101"/>
                <a:gd name="T20" fmla="*/ 82 w 145"/>
                <a:gd name="T21" fmla="*/ 55 h 101"/>
                <a:gd name="T22" fmla="*/ 90 w 145"/>
                <a:gd name="T23" fmla="*/ 42 h 101"/>
                <a:gd name="T24" fmla="*/ 99 w 145"/>
                <a:gd name="T25" fmla="*/ 33 h 101"/>
                <a:gd name="T26" fmla="*/ 114 w 145"/>
                <a:gd name="T27" fmla="*/ 25 h 101"/>
                <a:gd name="T28" fmla="*/ 118 w 145"/>
                <a:gd name="T29" fmla="*/ 17 h 101"/>
                <a:gd name="T30" fmla="*/ 133 w 145"/>
                <a:gd name="T31" fmla="*/ 0 h 101"/>
                <a:gd name="T32" fmla="*/ 145 w 145"/>
                <a:gd name="T33" fmla="*/ 4 h 101"/>
                <a:gd name="T34" fmla="*/ 133 w 145"/>
                <a:gd name="T35" fmla="*/ 10 h 101"/>
                <a:gd name="T36" fmla="*/ 120 w 145"/>
                <a:gd name="T37" fmla="*/ 23 h 101"/>
                <a:gd name="T38" fmla="*/ 120 w 145"/>
                <a:gd name="T39" fmla="*/ 27 h 101"/>
                <a:gd name="T40" fmla="*/ 101 w 145"/>
                <a:gd name="T41" fmla="*/ 36 h 101"/>
                <a:gd name="T42" fmla="*/ 111 w 145"/>
                <a:gd name="T43" fmla="*/ 36 h 101"/>
                <a:gd name="T44" fmla="*/ 107 w 145"/>
                <a:gd name="T45" fmla="*/ 40 h 101"/>
                <a:gd name="T46" fmla="*/ 97 w 145"/>
                <a:gd name="T47" fmla="*/ 40 h 101"/>
                <a:gd name="T48" fmla="*/ 88 w 145"/>
                <a:gd name="T49" fmla="*/ 50 h 101"/>
                <a:gd name="T50" fmla="*/ 88 w 145"/>
                <a:gd name="T51" fmla="*/ 63 h 101"/>
                <a:gd name="T52" fmla="*/ 80 w 145"/>
                <a:gd name="T53" fmla="*/ 65 h 101"/>
                <a:gd name="T54" fmla="*/ 76 w 145"/>
                <a:gd name="T55" fmla="*/ 71 h 101"/>
                <a:gd name="T56" fmla="*/ 65 w 145"/>
                <a:gd name="T57" fmla="*/ 71 h 101"/>
                <a:gd name="T58" fmla="*/ 65 w 145"/>
                <a:gd name="T59" fmla="*/ 80 h 101"/>
                <a:gd name="T60" fmla="*/ 74 w 145"/>
                <a:gd name="T61" fmla="*/ 80 h 101"/>
                <a:gd name="T62" fmla="*/ 74 w 145"/>
                <a:gd name="T63" fmla="*/ 88 h 101"/>
                <a:gd name="T64" fmla="*/ 67 w 145"/>
                <a:gd name="T65" fmla="*/ 90 h 101"/>
                <a:gd name="T66" fmla="*/ 61 w 145"/>
                <a:gd name="T67" fmla="*/ 84 h 101"/>
                <a:gd name="T68" fmla="*/ 50 w 145"/>
                <a:gd name="T69" fmla="*/ 84 h 101"/>
                <a:gd name="T70" fmla="*/ 46 w 145"/>
                <a:gd name="T71" fmla="*/ 99 h 101"/>
                <a:gd name="T72" fmla="*/ 35 w 145"/>
                <a:gd name="T73" fmla="*/ 101 h 101"/>
                <a:gd name="T74" fmla="*/ 23 w 145"/>
                <a:gd name="T75" fmla="*/ 99 h 101"/>
                <a:gd name="T76" fmla="*/ 12 w 145"/>
                <a:gd name="T77" fmla="*/ 63 h 101"/>
                <a:gd name="T78" fmla="*/ 8 w 145"/>
                <a:gd name="T79" fmla="*/ 69 h 101"/>
                <a:gd name="T80" fmla="*/ 0 w 145"/>
                <a:gd name="T81" fmla="*/ 92 h 101"/>
                <a:gd name="T82" fmla="*/ 0 w 145"/>
                <a:gd name="T83" fmla="*/ 78 h 101"/>
                <a:gd name="T84" fmla="*/ 4 w 145"/>
                <a:gd name="T85" fmla="*/ 69 h 1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5"/>
                <a:gd name="T130" fmla="*/ 0 h 101"/>
                <a:gd name="T131" fmla="*/ 145 w 145"/>
                <a:gd name="T132" fmla="*/ 101 h 1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5" h="101">
                  <a:moveTo>
                    <a:pt x="4" y="69"/>
                  </a:moveTo>
                  <a:lnTo>
                    <a:pt x="6" y="61"/>
                  </a:lnTo>
                  <a:lnTo>
                    <a:pt x="14" y="57"/>
                  </a:lnTo>
                  <a:lnTo>
                    <a:pt x="17" y="76"/>
                  </a:lnTo>
                  <a:lnTo>
                    <a:pt x="25" y="93"/>
                  </a:lnTo>
                  <a:lnTo>
                    <a:pt x="40" y="95"/>
                  </a:lnTo>
                  <a:lnTo>
                    <a:pt x="44" y="82"/>
                  </a:lnTo>
                  <a:lnTo>
                    <a:pt x="57" y="80"/>
                  </a:lnTo>
                  <a:lnTo>
                    <a:pt x="61" y="67"/>
                  </a:lnTo>
                  <a:lnTo>
                    <a:pt x="74" y="65"/>
                  </a:lnTo>
                  <a:lnTo>
                    <a:pt x="82" y="55"/>
                  </a:lnTo>
                  <a:lnTo>
                    <a:pt x="90" y="42"/>
                  </a:lnTo>
                  <a:lnTo>
                    <a:pt x="99" y="33"/>
                  </a:lnTo>
                  <a:lnTo>
                    <a:pt x="114" y="25"/>
                  </a:lnTo>
                  <a:lnTo>
                    <a:pt x="118" y="17"/>
                  </a:lnTo>
                  <a:lnTo>
                    <a:pt x="133" y="0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23"/>
                  </a:lnTo>
                  <a:lnTo>
                    <a:pt x="120" y="27"/>
                  </a:lnTo>
                  <a:lnTo>
                    <a:pt x="101" y="36"/>
                  </a:lnTo>
                  <a:lnTo>
                    <a:pt x="111" y="36"/>
                  </a:lnTo>
                  <a:lnTo>
                    <a:pt x="107" y="40"/>
                  </a:lnTo>
                  <a:lnTo>
                    <a:pt x="97" y="40"/>
                  </a:lnTo>
                  <a:lnTo>
                    <a:pt x="88" y="50"/>
                  </a:lnTo>
                  <a:lnTo>
                    <a:pt x="88" y="63"/>
                  </a:lnTo>
                  <a:lnTo>
                    <a:pt x="80" y="65"/>
                  </a:lnTo>
                  <a:lnTo>
                    <a:pt x="76" y="71"/>
                  </a:lnTo>
                  <a:lnTo>
                    <a:pt x="65" y="71"/>
                  </a:lnTo>
                  <a:lnTo>
                    <a:pt x="65" y="80"/>
                  </a:lnTo>
                  <a:lnTo>
                    <a:pt x="74" y="80"/>
                  </a:lnTo>
                  <a:lnTo>
                    <a:pt x="74" y="88"/>
                  </a:lnTo>
                  <a:lnTo>
                    <a:pt x="67" y="90"/>
                  </a:lnTo>
                  <a:lnTo>
                    <a:pt x="61" y="84"/>
                  </a:lnTo>
                  <a:lnTo>
                    <a:pt x="50" y="84"/>
                  </a:lnTo>
                  <a:lnTo>
                    <a:pt x="46" y="99"/>
                  </a:lnTo>
                  <a:lnTo>
                    <a:pt x="35" y="101"/>
                  </a:lnTo>
                  <a:lnTo>
                    <a:pt x="23" y="99"/>
                  </a:lnTo>
                  <a:lnTo>
                    <a:pt x="12" y="63"/>
                  </a:lnTo>
                  <a:lnTo>
                    <a:pt x="8" y="69"/>
                  </a:lnTo>
                  <a:lnTo>
                    <a:pt x="0" y="92"/>
                  </a:lnTo>
                  <a:lnTo>
                    <a:pt x="0" y="78"/>
                  </a:lnTo>
                  <a:lnTo>
                    <a:pt x="4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4" name="任意多边形 322723"/>
            <p:cNvSpPr>
              <a:spLocks noChangeArrowheads="1"/>
            </p:cNvSpPr>
            <p:nvPr/>
          </p:nvSpPr>
          <p:spPr bwMode="auto">
            <a:xfrm>
              <a:off x="4337" y="2474"/>
              <a:ext cx="71" cy="35"/>
            </a:xfrm>
            <a:custGeom>
              <a:avLst/>
              <a:gdLst>
                <a:gd name="T0" fmla="*/ 66 w 142"/>
                <a:gd name="T1" fmla="*/ 0 h 68"/>
                <a:gd name="T2" fmla="*/ 47 w 142"/>
                <a:gd name="T3" fmla="*/ 13 h 68"/>
                <a:gd name="T4" fmla="*/ 30 w 142"/>
                <a:gd name="T5" fmla="*/ 30 h 68"/>
                <a:gd name="T6" fmla="*/ 13 w 142"/>
                <a:gd name="T7" fmla="*/ 47 h 68"/>
                <a:gd name="T8" fmla="*/ 0 w 142"/>
                <a:gd name="T9" fmla="*/ 68 h 68"/>
                <a:gd name="T10" fmla="*/ 11 w 142"/>
                <a:gd name="T11" fmla="*/ 59 h 68"/>
                <a:gd name="T12" fmla="*/ 47 w 142"/>
                <a:gd name="T13" fmla="*/ 23 h 68"/>
                <a:gd name="T14" fmla="*/ 72 w 142"/>
                <a:gd name="T15" fmla="*/ 9 h 68"/>
                <a:gd name="T16" fmla="*/ 82 w 142"/>
                <a:gd name="T17" fmla="*/ 9 h 68"/>
                <a:gd name="T18" fmla="*/ 51 w 142"/>
                <a:gd name="T19" fmla="*/ 40 h 68"/>
                <a:gd name="T20" fmla="*/ 84 w 142"/>
                <a:gd name="T21" fmla="*/ 13 h 68"/>
                <a:gd name="T22" fmla="*/ 110 w 142"/>
                <a:gd name="T23" fmla="*/ 9 h 68"/>
                <a:gd name="T24" fmla="*/ 97 w 142"/>
                <a:gd name="T25" fmla="*/ 25 h 68"/>
                <a:gd name="T26" fmla="*/ 76 w 142"/>
                <a:gd name="T27" fmla="*/ 34 h 68"/>
                <a:gd name="T28" fmla="*/ 57 w 142"/>
                <a:gd name="T29" fmla="*/ 51 h 68"/>
                <a:gd name="T30" fmla="*/ 47 w 142"/>
                <a:gd name="T31" fmla="*/ 63 h 68"/>
                <a:gd name="T32" fmla="*/ 74 w 142"/>
                <a:gd name="T33" fmla="*/ 46 h 68"/>
                <a:gd name="T34" fmla="*/ 87 w 142"/>
                <a:gd name="T35" fmla="*/ 44 h 68"/>
                <a:gd name="T36" fmla="*/ 95 w 142"/>
                <a:gd name="T37" fmla="*/ 44 h 68"/>
                <a:gd name="T38" fmla="*/ 103 w 142"/>
                <a:gd name="T39" fmla="*/ 28 h 68"/>
                <a:gd name="T40" fmla="*/ 120 w 142"/>
                <a:gd name="T41" fmla="*/ 27 h 68"/>
                <a:gd name="T42" fmla="*/ 122 w 142"/>
                <a:gd name="T43" fmla="*/ 17 h 68"/>
                <a:gd name="T44" fmla="*/ 133 w 142"/>
                <a:gd name="T45" fmla="*/ 13 h 68"/>
                <a:gd name="T46" fmla="*/ 142 w 142"/>
                <a:gd name="T47" fmla="*/ 4 h 68"/>
                <a:gd name="T48" fmla="*/ 116 w 142"/>
                <a:gd name="T49" fmla="*/ 4 h 68"/>
                <a:gd name="T50" fmla="*/ 104 w 142"/>
                <a:gd name="T51" fmla="*/ 2 h 68"/>
                <a:gd name="T52" fmla="*/ 66 w 142"/>
                <a:gd name="T53" fmla="*/ 0 h 6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2"/>
                <a:gd name="T82" fmla="*/ 0 h 68"/>
                <a:gd name="T83" fmla="*/ 142 w 142"/>
                <a:gd name="T84" fmla="*/ 68 h 6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2" h="68">
                  <a:moveTo>
                    <a:pt x="66" y="0"/>
                  </a:moveTo>
                  <a:lnTo>
                    <a:pt x="47" y="13"/>
                  </a:lnTo>
                  <a:lnTo>
                    <a:pt x="30" y="30"/>
                  </a:lnTo>
                  <a:lnTo>
                    <a:pt x="13" y="47"/>
                  </a:lnTo>
                  <a:lnTo>
                    <a:pt x="0" y="68"/>
                  </a:lnTo>
                  <a:lnTo>
                    <a:pt x="11" y="59"/>
                  </a:lnTo>
                  <a:lnTo>
                    <a:pt x="47" y="23"/>
                  </a:lnTo>
                  <a:lnTo>
                    <a:pt x="72" y="9"/>
                  </a:lnTo>
                  <a:lnTo>
                    <a:pt x="82" y="9"/>
                  </a:lnTo>
                  <a:lnTo>
                    <a:pt x="51" y="40"/>
                  </a:lnTo>
                  <a:lnTo>
                    <a:pt x="84" y="13"/>
                  </a:lnTo>
                  <a:lnTo>
                    <a:pt x="110" y="9"/>
                  </a:lnTo>
                  <a:lnTo>
                    <a:pt x="97" y="25"/>
                  </a:lnTo>
                  <a:lnTo>
                    <a:pt x="76" y="34"/>
                  </a:lnTo>
                  <a:lnTo>
                    <a:pt x="57" y="51"/>
                  </a:lnTo>
                  <a:lnTo>
                    <a:pt x="47" y="63"/>
                  </a:lnTo>
                  <a:lnTo>
                    <a:pt x="74" y="46"/>
                  </a:lnTo>
                  <a:lnTo>
                    <a:pt x="87" y="44"/>
                  </a:lnTo>
                  <a:lnTo>
                    <a:pt x="95" y="44"/>
                  </a:lnTo>
                  <a:lnTo>
                    <a:pt x="103" y="28"/>
                  </a:lnTo>
                  <a:lnTo>
                    <a:pt x="120" y="27"/>
                  </a:lnTo>
                  <a:lnTo>
                    <a:pt x="122" y="17"/>
                  </a:lnTo>
                  <a:lnTo>
                    <a:pt x="133" y="13"/>
                  </a:lnTo>
                  <a:lnTo>
                    <a:pt x="142" y="4"/>
                  </a:lnTo>
                  <a:lnTo>
                    <a:pt x="116" y="4"/>
                  </a:lnTo>
                  <a:lnTo>
                    <a:pt x="104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5" name="任意多边形 322724"/>
            <p:cNvSpPr>
              <a:spLocks noChangeArrowheads="1"/>
            </p:cNvSpPr>
            <p:nvPr/>
          </p:nvSpPr>
          <p:spPr bwMode="auto">
            <a:xfrm>
              <a:off x="4336" y="2499"/>
              <a:ext cx="15" cy="31"/>
            </a:xfrm>
            <a:custGeom>
              <a:avLst/>
              <a:gdLst>
                <a:gd name="T0" fmla="*/ 6 w 30"/>
                <a:gd name="T1" fmla="*/ 61 h 61"/>
                <a:gd name="T2" fmla="*/ 8 w 30"/>
                <a:gd name="T3" fmla="*/ 12 h 61"/>
                <a:gd name="T4" fmla="*/ 13 w 30"/>
                <a:gd name="T5" fmla="*/ 8 h 61"/>
                <a:gd name="T6" fmla="*/ 30 w 30"/>
                <a:gd name="T7" fmla="*/ 52 h 61"/>
                <a:gd name="T8" fmla="*/ 15 w 30"/>
                <a:gd name="T9" fmla="*/ 0 h 61"/>
                <a:gd name="T10" fmla="*/ 9 w 30"/>
                <a:gd name="T11" fmla="*/ 0 h 61"/>
                <a:gd name="T12" fmla="*/ 4 w 30"/>
                <a:gd name="T13" fmla="*/ 10 h 61"/>
                <a:gd name="T14" fmla="*/ 0 w 30"/>
                <a:gd name="T15" fmla="*/ 36 h 61"/>
                <a:gd name="T16" fmla="*/ 6 w 30"/>
                <a:gd name="T17" fmla="*/ 61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61"/>
                <a:gd name="T29" fmla="*/ 30 w 3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61">
                  <a:moveTo>
                    <a:pt x="6" y="61"/>
                  </a:moveTo>
                  <a:lnTo>
                    <a:pt x="8" y="12"/>
                  </a:lnTo>
                  <a:lnTo>
                    <a:pt x="13" y="8"/>
                  </a:lnTo>
                  <a:lnTo>
                    <a:pt x="30" y="5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10"/>
                  </a:lnTo>
                  <a:lnTo>
                    <a:pt x="0" y="36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6" name="任意多边形 322725"/>
            <p:cNvSpPr>
              <a:spLocks noChangeArrowheads="1"/>
            </p:cNvSpPr>
            <p:nvPr/>
          </p:nvSpPr>
          <p:spPr bwMode="auto">
            <a:xfrm>
              <a:off x="4302" y="2519"/>
              <a:ext cx="36" cy="12"/>
            </a:xfrm>
            <a:custGeom>
              <a:avLst/>
              <a:gdLst>
                <a:gd name="T0" fmla="*/ 66 w 72"/>
                <a:gd name="T1" fmla="*/ 15 h 25"/>
                <a:gd name="T2" fmla="*/ 55 w 72"/>
                <a:gd name="T3" fmla="*/ 8 h 25"/>
                <a:gd name="T4" fmla="*/ 36 w 72"/>
                <a:gd name="T5" fmla="*/ 8 h 25"/>
                <a:gd name="T6" fmla="*/ 36 w 72"/>
                <a:gd name="T7" fmla="*/ 15 h 25"/>
                <a:gd name="T8" fmla="*/ 19 w 72"/>
                <a:gd name="T9" fmla="*/ 10 h 25"/>
                <a:gd name="T10" fmla="*/ 24 w 72"/>
                <a:gd name="T11" fmla="*/ 25 h 25"/>
                <a:gd name="T12" fmla="*/ 13 w 72"/>
                <a:gd name="T13" fmla="*/ 12 h 25"/>
                <a:gd name="T14" fmla="*/ 0 w 72"/>
                <a:gd name="T15" fmla="*/ 6 h 25"/>
                <a:gd name="T16" fmla="*/ 11 w 72"/>
                <a:gd name="T17" fmla="*/ 4 h 25"/>
                <a:gd name="T18" fmla="*/ 28 w 72"/>
                <a:gd name="T19" fmla="*/ 8 h 25"/>
                <a:gd name="T20" fmla="*/ 36 w 72"/>
                <a:gd name="T21" fmla="*/ 2 h 25"/>
                <a:gd name="T22" fmla="*/ 60 w 72"/>
                <a:gd name="T23" fmla="*/ 0 h 25"/>
                <a:gd name="T24" fmla="*/ 72 w 72"/>
                <a:gd name="T25" fmla="*/ 17 h 25"/>
                <a:gd name="T26" fmla="*/ 70 w 72"/>
                <a:gd name="T27" fmla="*/ 25 h 25"/>
                <a:gd name="T28" fmla="*/ 66 w 72"/>
                <a:gd name="T29" fmla="*/ 15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25"/>
                <a:gd name="T47" fmla="*/ 72 w 72"/>
                <a:gd name="T48" fmla="*/ 25 h 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25">
                  <a:moveTo>
                    <a:pt x="66" y="15"/>
                  </a:moveTo>
                  <a:lnTo>
                    <a:pt x="55" y="8"/>
                  </a:lnTo>
                  <a:lnTo>
                    <a:pt x="36" y="8"/>
                  </a:lnTo>
                  <a:lnTo>
                    <a:pt x="36" y="15"/>
                  </a:lnTo>
                  <a:lnTo>
                    <a:pt x="19" y="10"/>
                  </a:lnTo>
                  <a:lnTo>
                    <a:pt x="24" y="25"/>
                  </a:lnTo>
                  <a:lnTo>
                    <a:pt x="13" y="12"/>
                  </a:lnTo>
                  <a:lnTo>
                    <a:pt x="0" y="6"/>
                  </a:lnTo>
                  <a:lnTo>
                    <a:pt x="11" y="4"/>
                  </a:lnTo>
                  <a:lnTo>
                    <a:pt x="28" y="8"/>
                  </a:lnTo>
                  <a:lnTo>
                    <a:pt x="36" y="2"/>
                  </a:lnTo>
                  <a:lnTo>
                    <a:pt x="60" y="0"/>
                  </a:lnTo>
                  <a:lnTo>
                    <a:pt x="72" y="17"/>
                  </a:lnTo>
                  <a:lnTo>
                    <a:pt x="70" y="25"/>
                  </a:lnTo>
                  <a:lnTo>
                    <a:pt x="66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7" name="任意多边形 322726"/>
            <p:cNvSpPr>
              <a:spLocks noChangeArrowheads="1"/>
            </p:cNvSpPr>
            <p:nvPr/>
          </p:nvSpPr>
          <p:spPr bwMode="auto">
            <a:xfrm>
              <a:off x="4349" y="2506"/>
              <a:ext cx="27" cy="20"/>
            </a:xfrm>
            <a:custGeom>
              <a:avLst/>
              <a:gdLst>
                <a:gd name="T0" fmla="*/ 3 w 53"/>
                <a:gd name="T1" fmla="*/ 28 h 40"/>
                <a:gd name="T2" fmla="*/ 9 w 53"/>
                <a:gd name="T3" fmla="*/ 19 h 40"/>
                <a:gd name="T4" fmla="*/ 20 w 53"/>
                <a:gd name="T5" fmla="*/ 17 h 40"/>
                <a:gd name="T6" fmla="*/ 20 w 53"/>
                <a:gd name="T7" fmla="*/ 5 h 40"/>
                <a:gd name="T8" fmla="*/ 32 w 53"/>
                <a:gd name="T9" fmla="*/ 7 h 40"/>
                <a:gd name="T10" fmla="*/ 34 w 53"/>
                <a:gd name="T11" fmla="*/ 17 h 40"/>
                <a:gd name="T12" fmla="*/ 47 w 53"/>
                <a:gd name="T13" fmla="*/ 15 h 40"/>
                <a:gd name="T14" fmla="*/ 53 w 53"/>
                <a:gd name="T15" fmla="*/ 2 h 40"/>
                <a:gd name="T16" fmla="*/ 20 w 53"/>
                <a:gd name="T17" fmla="*/ 0 h 40"/>
                <a:gd name="T18" fmla="*/ 15 w 53"/>
                <a:gd name="T19" fmla="*/ 5 h 40"/>
                <a:gd name="T20" fmla="*/ 13 w 53"/>
                <a:gd name="T21" fmla="*/ 13 h 40"/>
                <a:gd name="T22" fmla="*/ 3 w 53"/>
                <a:gd name="T23" fmla="*/ 13 h 40"/>
                <a:gd name="T24" fmla="*/ 0 w 53"/>
                <a:gd name="T25" fmla="*/ 24 h 40"/>
                <a:gd name="T26" fmla="*/ 1 w 53"/>
                <a:gd name="T27" fmla="*/ 40 h 40"/>
                <a:gd name="T28" fmla="*/ 3 w 53"/>
                <a:gd name="T29" fmla="*/ 28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"/>
                <a:gd name="T46" fmla="*/ 0 h 40"/>
                <a:gd name="T47" fmla="*/ 53 w 53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" h="40">
                  <a:moveTo>
                    <a:pt x="3" y="28"/>
                  </a:moveTo>
                  <a:lnTo>
                    <a:pt x="9" y="19"/>
                  </a:lnTo>
                  <a:lnTo>
                    <a:pt x="20" y="17"/>
                  </a:lnTo>
                  <a:lnTo>
                    <a:pt x="20" y="5"/>
                  </a:lnTo>
                  <a:lnTo>
                    <a:pt x="32" y="7"/>
                  </a:lnTo>
                  <a:lnTo>
                    <a:pt x="34" y="17"/>
                  </a:lnTo>
                  <a:lnTo>
                    <a:pt x="47" y="15"/>
                  </a:lnTo>
                  <a:lnTo>
                    <a:pt x="53" y="2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3" y="13"/>
                  </a:lnTo>
                  <a:lnTo>
                    <a:pt x="3" y="13"/>
                  </a:lnTo>
                  <a:lnTo>
                    <a:pt x="0" y="24"/>
                  </a:lnTo>
                  <a:lnTo>
                    <a:pt x="1" y="40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8" name="任意多边形 322727"/>
            <p:cNvSpPr>
              <a:spLocks noChangeArrowheads="1"/>
            </p:cNvSpPr>
            <p:nvPr/>
          </p:nvSpPr>
          <p:spPr bwMode="auto">
            <a:xfrm>
              <a:off x="4381" y="2481"/>
              <a:ext cx="21" cy="21"/>
            </a:xfrm>
            <a:custGeom>
              <a:avLst/>
              <a:gdLst>
                <a:gd name="T0" fmla="*/ 6 w 42"/>
                <a:gd name="T1" fmla="*/ 29 h 42"/>
                <a:gd name="T2" fmla="*/ 12 w 42"/>
                <a:gd name="T3" fmla="*/ 42 h 42"/>
                <a:gd name="T4" fmla="*/ 14 w 42"/>
                <a:gd name="T5" fmla="*/ 31 h 42"/>
                <a:gd name="T6" fmla="*/ 21 w 42"/>
                <a:gd name="T7" fmla="*/ 8 h 42"/>
                <a:gd name="T8" fmla="*/ 27 w 42"/>
                <a:gd name="T9" fmla="*/ 8 h 42"/>
                <a:gd name="T10" fmla="*/ 42 w 42"/>
                <a:gd name="T11" fmla="*/ 14 h 42"/>
                <a:gd name="T12" fmla="*/ 35 w 42"/>
                <a:gd name="T13" fmla="*/ 0 h 42"/>
                <a:gd name="T14" fmla="*/ 21 w 42"/>
                <a:gd name="T15" fmla="*/ 4 h 42"/>
                <a:gd name="T16" fmla="*/ 0 w 42"/>
                <a:gd name="T17" fmla="*/ 23 h 42"/>
                <a:gd name="T18" fmla="*/ 6 w 42"/>
                <a:gd name="T19" fmla="*/ 29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29"/>
                  </a:moveTo>
                  <a:lnTo>
                    <a:pt x="12" y="42"/>
                  </a:lnTo>
                  <a:lnTo>
                    <a:pt x="14" y="31"/>
                  </a:lnTo>
                  <a:lnTo>
                    <a:pt x="21" y="8"/>
                  </a:lnTo>
                  <a:lnTo>
                    <a:pt x="27" y="8"/>
                  </a:lnTo>
                  <a:lnTo>
                    <a:pt x="42" y="14"/>
                  </a:lnTo>
                  <a:lnTo>
                    <a:pt x="35" y="0"/>
                  </a:lnTo>
                  <a:lnTo>
                    <a:pt x="21" y="4"/>
                  </a:lnTo>
                  <a:lnTo>
                    <a:pt x="0" y="23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49" name="任意多边形 322728"/>
            <p:cNvSpPr>
              <a:spLocks noChangeArrowheads="1"/>
            </p:cNvSpPr>
            <p:nvPr/>
          </p:nvSpPr>
          <p:spPr bwMode="auto">
            <a:xfrm>
              <a:off x="4768" y="1951"/>
              <a:ext cx="485" cy="220"/>
            </a:xfrm>
            <a:custGeom>
              <a:avLst/>
              <a:gdLst>
                <a:gd name="T0" fmla="*/ 82 w 972"/>
                <a:gd name="T1" fmla="*/ 431 h 441"/>
                <a:gd name="T2" fmla="*/ 198 w 972"/>
                <a:gd name="T3" fmla="*/ 403 h 441"/>
                <a:gd name="T4" fmla="*/ 481 w 972"/>
                <a:gd name="T5" fmla="*/ 391 h 441"/>
                <a:gd name="T6" fmla="*/ 274 w 972"/>
                <a:gd name="T7" fmla="*/ 366 h 441"/>
                <a:gd name="T8" fmla="*/ 169 w 972"/>
                <a:gd name="T9" fmla="*/ 355 h 441"/>
                <a:gd name="T10" fmla="*/ 382 w 972"/>
                <a:gd name="T11" fmla="*/ 334 h 441"/>
                <a:gd name="T12" fmla="*/ 601 w 972"/>
                <a:gd name="T13" fmla="*/ 357 h 441"/>
                <a:gd name="T14" fmla="*/ 377 w 972"/>
                <a:gd name="T15" fmla="*/ 306 h 441"/>
                <a:gd name="T16" fmla="*/ 278 w 972"/>
                <a:gd name="T17" fmla="*/ 288 h 441"/>
                <a:gd name="T18" fmla="*/ 422 w 972"/>
                <a:gd name="T19" fmla="*/ 285 h 441"/>
                <a:gd name="T20" fmla="*/ 664 w 972"/>
                <a:gd name="T21" fmla="*/ 311 h 441"/>
                <a:gd name="T22" fmla="*/ 498 w 972"/>
                <a:gd name="T23" fmla="*/ 271 h 441"/>
                <a:gd name="T24" fmla="*/ 348 w 972"/>
                <a:gd name="T25" fmla="*/ 250 h 441"/>
                <a:gd name="T26" fmla="*/ 529 w 972"/>
                <a:gd name="T27" fmla="*/ 241 h 441"/>
                <a:gd name="T28" fmla="*/ 694 w 972"/>
                <a:gd name="T29" fmla="*/ 245 h 441"/>
                <a:gd name="T30" fmla="*/ 424 w 972"/>
                <a:gd name="T31" fmla="*/ 201 h 441"/>
                <a:gd name="T32" fmla="*/ 618 w 972"/>
                <a:gd name="T33" fmla="*/ 207 h 441"/>
                <a:gd name="T34" fmla="*/ 774 w 972"/>
                <a:gd name="T35" fmla="*/ 167 h 441"/>
                <a:gd name="T36" fmla="*/ 614 w 972"/>
                <a:gd name="T37" fmla="*/ 173 h 441"/>
                <a:gd name="T38" fmla="*/ 523 w 972"/>
                <a:gd name="T39" fmla="*/ 125 h 441"/>
                <a:gd name="T40" fmla="*/ 666 w 972"/>
                <a:gd name="T41" fmla="*/ 125 h 441"/>
                <a:gd name="T42" fmla="*/ 892 w 972"/>
                <a:gd name="T43" fmla="*/ 100 h 441"/>
                <a:gd name="T44" fmla="*/ 584 w 972"/>
                <a:gd name="T45" fmla="*/ 97 h 441"/>
                <a:gd name="T46" fmla="*/ 846 w 972"/>
                <a:gd name="T47" fmla="*/ 45 h 441"/>
                <a:gd name="T48" fmla="*/ 972 w 972"/>
                <a:gd name="T49" fmla="*/ 0 h 441"/>
                <a:gd name="T50" fmla="*/ 742 w 972"/>
                <a:gd name="T51" fmla="*/ 38 h 441"/>
                <a:gd name="T52" fmla="*/ 451 w 972"/>
                <a:gd name="T53" fmla="*/ 83 h 441"/>
                <a:gd name="T54" fmla="*/ 314 w 972"/>
                <a:gd name="T55" fmla="*/ 83 h 441"/>
                <a:gd name="T56" fmla="*/ 238 w 972"/>
                <a:gd name="T57" fmla="*/ 142 h 441"/>
                <a:gd name="T58" fmla="*/ 133 w 972"/>
                <a:gd name="T59" fmla="*/ 275 h 441"/>
                <a:gd name="T60" fmla="*/ 63 w 972"/>
                <a:gd name="T61" fmla="*/ 351 h 441"/>
                <a:gd name="T62" fmla="*/ 0 w 972"/>
                <a:gd name="T63" fmla="*/ 441 h 441"/>
                <a:gd name="T64" fmla="*/ 82 w 972"/>
                <a:gd name="T65" fmla="*/ 431 h 4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2"/>
                <a:gd name="T100" fmla="*/ 0 h 441"/>
                <a:gd name="T101" fmla="*/ 972 w 972"/>
                <a:gd name="T102" fmla="*/ 441 h 4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2" h="441">
                  <a:moveTo>
                    <a:pt x="82" y="431"/>
                  </a:moveTo>
                  <a:lnTo>
                    <a:pt x="198" y="403"/>
                  </a:lnTo>
                  <a:lnTo>
                    <a:pt x="481" y="391"/>
                  </a:lnTo>
                  <a:lnTo>
                    <a:pt x="274" y="366"/>
                  </a:lnTo>
                  <a:lnTo>
                    <a:pt x="169" y="355"/>
                  </a:lnTo>
                  <a:lnTo>
                    <a:pt x="382" y="334"/>
                  </a:lnTo>
                  <a:lnTo>
                    <a:pt x="601" y="357"/>
                  </a:lnTo>
                  <a:lnTo>
                    <a:pt x="377" y="306"/>
                  </a:lnTo>
                  <a:lnTo>
                    <a:pt x="278" y="288"/>
                  </a:lnTo>
                  <a:lnTo>
                    <a:pt x="422" y="285"/>
                  </a:lnTo>
                  <a:lnTo>
                    <a:pt x="664" y="311"/>
                  </a:lnTo>
                  <a:lnTo>
                    <a:pt x="498" y="271"/>
                  </a:lnTo>
                  <a:lnTo>
                    <a:pt x="348" y="250"/>
                  </a:lnTo>
                  <a:lnTo>
                    <a:pt x="529" y="241"/>
                  </a:lnTo>
                  <a:lnTo>
                    <a:pt x="694" y="245"/>
                  </a:lnTo>
                  <a:lnTo>
                    <a:pt x="424" y="201"/>
                  </a:lnTo>
                  <a:lnTo>
                    <a:pt x="618" y="207"/>
                  </a:lnTo>
                  <a:lnTo>
                    <a:pt x="774" y="167"/>
                  </a:lnTo>
                  <a:lnTo>
                    <a:pt x="614" y="173"/>
                  </a:lnTo>
                  <a:lnTo>
                    <a:pt x="523" y="125"/>
                  </a:lnTo>
                  <a:lnTo>
                    <a:pt x="666" y="125"/>
                  </a:lnTo>
                  <a:lnTo>
                    <a:pt x="892" y="100"/>
                  </a:lnTo>
                  <a:lnTo>
                    <a:pt x="584" y="97"/>
                  </a:lnTo>
                  <a:lnTo>
                    <a:pt x="846" y="45"/>
                  </a:lnTo>
                  <a:lnTo>
                    <a:pt x="972" y="0"/>
                  </a:lnTo>
                  <a:lnTo>
                    <a:pt x="742" y="38"/>
                  </a:lnTo>
                  <a:lnTo>
                    <a:pt x="451" y="83"/>
                  </a:lnTo>
                  <a:lnTo>
                    <a:pt x="314" y="83"/>
                  </a:lnTo>
                  <a:lnTo>
                    <a:pt x="238" y="142"/>
                  </a:lnTo>
                  <a:lnTo>
                    <a:pt x="133" y="275"/>
                  </a:lnTo>
                  <a:lnTo>
                    <a:pt x="63" y="351"/>
                  </a:lnTo>
                  <a:lnTo>
                    <a:pt x="0" y="441"/>
                  </a:lnTo>
                  <a:lnTo>
                    <a:pt x="82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0" name="任意多边形 322729"/>
            <p:cNvSpPr>
              <a:spLocks noChangeArrowheads="1"/>
            </p:cNvSpPr>
            <p:nvPr/>
          </p:nvSpPr>
          <p:spPr bwMode="auto">
            <a:xfrm>
              <a:off x="4691" y="1498"/>
              <a:ext cx="389" cy="501"/>
            </a:xfrm>
            <a:custGeom>
              <a:avLst/>
              <a:gdLst>
                <a:gd name="T0" fmla="*/ 10 w 780"/>
                <a:gd name="T1" fmla="*/ 0 h 1002"/>
                <a:gd name="T2" fmla="*/ 65 w 780"/>
                <a:gd name="T3" fmla="*/ 34 h 1002"/>
                <a:gd name="T4" fmla="*/ 213 w 780"/>
                <a:gd name="T5" fmla="*/ 131 h 1002"/>
                <a:gd name="T6" fmla="*/ 55 w 780"/>
                <a:gd name="T7" fmla="*/ 97 h 1002"/>
                <a:gd name="T8" fmla="*/ 112 w 780"/>
                <a:gd name="T9" fmla="*/ 129 h 1002"/>
                <a:gd name="T10" fmla="*/ 325 w 780"/>
                <a:gd name="T11" fmla="*/ 294 h 1002"/>
                <a:gd name="T12" fmla="*/ 93 w 780"/>
                <a:gd name="T13" fmla="*/ 196 h 1002"/>
                <a:gd name="T14" fmla="*/ 145 w 780"/>
                <a:gd name="T15" fmla="*/ 237 h 1002"/>
                <a:gd name="T16" fmla="*/ 306 w 780"/>
                <a:gd name="T17" fmla="*/ 340 h 1002"/>
                <a:gd name="T18" fmla="*/ 166 w 780"/>
                <a:gd name="T19" fmla="*/ 306 h 1002"/>
                <a:gd name="T20" fmla="*/ 211 w 780"/>
                <a:gd name="T21" fmla="*/ 338 h 1002"/>
                <a:gd name="T22" fmla="*/ 346 w 780"/>
                <a:gd name="T23" fmla="*/ 433 h 1002"/>
                <a:gd name="T24" fmla="*/ 188 w 780"/>
                <a:gd name="T25" fmla="*/ 380 h 1002"/>
                <a:gd name="T26" fmla="*/ 388 w 780"/>
                <a:gd name="T27" fmla="*/ 496 h 1002"/>
                <a:gd name="T28" fmla="*/ 224 w 780"/>
                <a:gd name="T29" fmla="*/ 445 h 1002"/>
                <a:gd name="T30" fmla="*/ 392 w 780"/>
                <a:gd name="T31" fmla="*/ 551 h 1002"/>
                <a:gd name="T32" fmla="*/ 230 w 780"/>
                <a:gd name="T33" fmla="*/ 505 h 1002"/>
                <a:gd name="T34" fmla="*/ 416 w 780"/>
                <a:gd name="T35" fmla="*/ 612 h 1002"/>
                <a:gd name="T36" fmla="*/ 295 w 780"/>
                <a:gd name="T37" fmla="*/ 574 h 1002"/>
                <a:gd name="T38" fmla="*/ 455 w 780"/>
                <a:gd name="T39" fmla="*/ 695 h 1002"/>
                <a:gd name="T40" fmla="*/ 321 w 780"/>
                <a:gd name="T41" fmla="*/ 644 h 1002"/>
                <a:gd name="T42" fmla="*/ 553 w 780"/>
                <a:gd name="T43" fmla="*/ 787 h 1002"/>
                <a:gd name="T44" fmla="*/ 780 w 780"/>
                <a:gd name="T45" fmla="*/ 853 h 1002"/>
                <a:gd name="T46" fmla="*/ 647 w 780"/>
                <a:gd name="T47" fmla="*/ 834 h 1002"/>
                <a:gd name="T48" fmla="*/ 447 w 780"/>
                <a:gd name="T49" fmla="*/ 762 h 1002"/>
                <a:gd name="T50" fmla="*/ 325 w 780"/>
                <a:gd name="T51" fmla="*/ 711 h 1002"/>
                <a:gd name="T52" fmla="*/ 542 w 780"/>
                <a:gd name="T53" fmla="*/ 865 h 1002"/>
                <a:gd name="T54" fmla="*/ 749 w 780"/>
                <a:gd name="T55" fmla="*/ 933 h 1002"/>
                <a:gd name="T56" fmla="*/ 456 w 780"/>
                <a:gd name="T57" fmla="*/ 868 h 1002"/>
                <a:gd name="T58" fmla="*/ 616 w 780"/>
                <a:gd name="T59" fmla="*/ 944 h 1002"/>
                <a:gd name="T60" fmla="*/ 751 w 780"/>
                <a:gd name="T61" fmla="*/ 979 h 1002"/>
                <a:gd name="T62" fmla="*/ 588 w 780"/>
                <a:gd name="T63" fmla="*/ 1002 h 1002"/>
                <a:gd name="T64" fmla="*/ 455 w 780"/>
                <a:gd name="T65" fmla="*/ 954 h 1002"/>
                <a:gd name="T66" fmla="*/ 386 w 780"/>
                <a:gd name="T67" fmla="*/ 880 h 1002"/>
                <a:gd name="T68" fmla="*/ 264 w 780"/>
                <a:gd name="T69" fmla="*/ 701 h 1002"/>
                <a:gd name="T70" fmla="*/ 51 w 780"/>
                <a:gd name="T71" fmla="*/ 270 h 1002"/>
                <a:gd name="T72" fmla="*/ 0 w 780"/>
                <a:gd name="T73" fmla="*/ 68 h 1002"/>
                <a:gd name="T74" fmla="*/ 10 w 780"/>
                <a:gd name="T75" fmla="*/ 0 h 100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80"/>
                <a:gd name="T115" fmla="*/ 0 h 1002"/>
                <a:gd name="T116" fmla="*/ 780 w 780"/>
                <a:gd name="T117" fmla="*/ 1002 h 100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80" h="1002">
                  <a:moveTo>
                    <a:pt x="10" y="0"/>
                  </a:moveTo>
                  <a:lnTo>
                    <a:pt x="65" y="34"/>
                  </a:lnTo>
                  <a:lnTo>
                    <a:pt x="213" y="131"/>
                  </a:lnTo>
                  <a:lnTo>
                    <a:pt x="55" y="97"/>
                  </a:lnTo>
                  <a:lnTo>
                    <a:pt x="112" y="129"/>
                  </a:lnTo>
                  <a:lnTo>
                    <a:pt x="325" y="294"/>
                  </a:lnTo>
                  <a:lnTo>
                    <a:pt x="93" y="196"/>
                  </a:lnTo>
                  <a:lnTo>
                    <a:pt x="145" y="237"/>
                  </a:lnTo>
                  <a:lnTo>
                    <a:pt x="306" y="340"/>
                  </a:lnTo>
                  <a:lnTo>
                    <a:pt x="166" y="306"/>
                  </a:lnTo>
                  <a:lnTo>
                    <a:pt x="211" y="338"/>
                  </a:lnTo>
                  <a:lnTo>
                    <a:pt x="346" y="433"/>
                  </a:lnTo>
                  <a:lnTo>
                    <a:pt x="188" y="380"/>
                  </a:lnTo>
                  <a:lnTo>
                    <a:pt x="388" y="496"/>
                  </a:lnTo>
                  <a:lnTo>
                    <a:pt x="224" y="445"/>
                  </a:lnTo>
                  <a:lnTo>
                    <a:pt x="392" y="551"/>
                  </a:lnTo>
                  <a:lnTo>
                    <a:pt x="230" y="505"/>
                  </a:lnTo>
                  <a:lnTo>
                    <a:pt x="416" y="612"/>
                  </a:lnTo>
                  <a:lnTo>
                    <a:pt x="295" y="574"/>
                  </a:lnTo>
                  <a:lnTo>
                    <a:pt x="455" y="695"/>
                  </a:lnTo>
                  <a:lnTo>
                    <a:pt x="321" y="644"/>
                  </a:lnTo>
                  <a:lnTo>
                    <a:pt x="553" y="787"/>
                  </a:lnTo>
                  <a:lnTo>
                    <a:pt x="780" y="853"/>
                  </a:lnTo>
                  <a:lnTo>
                    <a:pt x="647" y="834"/>
                  </a:lnTo>
                  <a:lnTo>
                    <a:pt x="447" y="762"/>
                  </a:lnTo>
                  <a:lnTo>
                    <a:pt x="325" y="711"/>
                  </a:lnTo>
                  <a:lnTo>
                    <a:pt x="542" y="865"/>
                  </a:lnTo>
                  <a:lnTo>
                    <a:pt x="749" y="933"/>
                  </a:lnTo>
                  <a:lnTo>
                    <a:pt x="456" y="868"/>
                  </a:lnTo>
                  <a:lnTo>
                    <a:pt x="616" y="944"/>
                  </a:lnTo>
                  <a:lnTo>
                    <a:pt x="751" y="979"/>
                  </a:lnTo>
                  <a:lnTo>
                    <a:pt x="588" y="1002"/>
                  </a:lnTo>
                  <a:lnTo>
                    <a:pt x="455" y="954"/>
                  </a:lnTo>
                  <a:lnTo>
                    <a:pt x="386" y="880"/>
                  </a:lnTo>
                  <a:lnTo>
                    <a:pt x="264" y="701"/>
                  </a:lnTo>
                  <a:lnTo>
                    <a:pt x="51" y="270"/>
                  </a:lnTo>
                  <a:lnTo>
                    <a:pt x="0" y="6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1" name="任意多边形 322730"/>
            <p:cNvSpPr>
              <a:spLocks noChangeArrowheads="1"/>
            </p:cNvSpPr>
            <p:nvPr/>
          </p:nvSpPr>
          <p:spPr bwMode="auto">
            <a:xfrm>
              <a:off x="4756" y="1512"/>
              <a:ext cx="619" cy="404"/>
            </a:xfrm>
            <a:custGeom>
              <a:avLst/>
              <a:gdLst>
                <a:gd name="T0" fmla="*/ 48 w 1238"/>
                <a:gd name="T1" fmla="*/ 0 h 808"/>
                <a:gd name="T2" fmla="*/ 527 w 1238"/>
                <a:gd name="T3" fmla="*/ 168 h 808"/>
                <a:gd name="T4" fmla="*/ 869 w 1238"/>
                <a:gd name="T5" fmla="*/ 352 h 808"/>
                <a:gd name="T6" fmla="*/ 1059 w 1238"/>
                <a:gd name="T7" fmla="*/ 498 h 808"/>
                <a:gd name="T8" fmla="*/ 1202 w 1238"/>
                <a:gd name="T9" fmla="*/ 643 h 808"/>
                <a:gd name="T10" fmla="*/ 1238 w 1238"/>
                <a:gd name="T11" fmla="*/ 706 h 808"/>
                <a:gd name="T12" fmla="*/ 1116 w 1238"/>
                <a:gd name="T13" fmla="*/ 592 h 808"/>
                <a:gd name="T14" fmla="*/ 938 w 1238"/>
                <a:gd name="T15" fmla="*/ 464 h 808"/>
                <a:gd name="T16" fmla="*/ 1057 w 1238"/>
                <a:gd name="T17" fmla="*/ 584 h 808"/>
                <a:gd name="T18" fmla="*/ 829 w 1238"/>
                <a:gd name="T19" fmla="*/ 436 h 808"/>
                <a:gd name="T20" fmla="*/ 960 w 1238"/>
                <a:gd name="T21" fmla="*/ 559 h 808"/>
                <a:gd name="T22" fmla="*/ 689 w 1238"/>
                <a:gd name="T23" fmla="*/ 413 h 808"/>
                <a:gd name="T24" fmla="*/ 825 w 1238"/>
                <a:gd name="T25" fmla="*/ 508 h 808"/>
                <a:gd name="T26" fmla="*/ 607 w 1238"/>
                <a:gd name="T27" fmla="*/ 411 h 808"/>
                <a:gd name="T28" fmla="*/ 723 w 1238"/>
                <a:gd name="T29" fmla="*/ 504 h 808"/>
                <a:gd name="T30" fmla="*/ 516 w 1238"/>
                <a:gd name="T31" fmla="*/ 436 h 808"/>
                <a:gd name="T32" fmla="*/ 637 w 1238"/>
                <a:gd name="T33" fmla="*/ 510 h 808"/>
                <a:gd name="T34" fmla="*/ 457 w 1238"/>
                <a:gd name="T35" fmla="*/ 468 h 808"/>
                <a:gd name="T36" fmla="*/ 574 w 1238"/>
                <a:gd name="T37" fmla="*/ 542 h 808"/>
                <a:gd name="T38" fmla="*/ 451 w 1238"/>
                <a:gd name="T39" fmla="*/ 516 h 808"/>
                <a:gd name="T40" fmla="*/ 552 w 1238"/>
                <a:gd name="T41" fmla="*/ 607 h 808"/>
                <a:gd name="T42" fmla="*/ 436 w 1238"/>
                <a:gd name="T43" fmla="*/ 586 h 808"/>
                <a:gd name="T44" fmla="*/ 493 w 1238"/>
                <a:gd name="T45" fmla="*/ 649 h 808"/>
                <a:gd name="T46" fmla="*/ 407 w 1238"/>
                <a:gd name="T47" fmla="*/ 637 h 808"/>
                <a:gd name="T48" fmla="*/ 497 w 1238"/>
                <a:gd name="T49" fmla="*/ 711 h 808"/>
                <a:gd name="T50" fmla="*/ 405 w 1238"/>
                <a:gd name="T51" fmla="*/ 692 h 808"/>
                <a:gd name="T52" fmla="*/ 487 w 1238"/>
                <a:gd name="T53" fmla="*/ 749 h 808"/>
                <a:gd name="T54" fmla="*/ 660 w 1238"/>
                <a:gd name="T55" fmla="*/ 808 h 808"/>
                <a:gd name="T56" fmla="*/ 430 w 1238"/>
                <a:gd name="T57" fmla="*/ 749 h 808"/>
                <a:gd name="T58" fmla="*/ 293 w 1238"/>
                <a:gd name="T59" fmla="*/ 668 h 808"/>
                <a:gd name="T60" fmla="*/ 413 w 1238"/>
                <a:gd name="T61" fmla="*/ 723 h 808"/>
                <a:gd name="T62" fmla="*/ 257 w 1238"/>
                <a:gd name="T63" fmla="*/ 595 h 808"/>
                <a:gd name="T64" fmla="*/ 413 w 1238"/>
                <a:gd name="T65" fmla="*/ 677 h 808"/>
                <a:gd name="T66" fmla="*/ 223 w 1238"/>
                <a:gd name="T67" fmla="*/ 527 h 808"/>
                <a:gd name="T68" fmla="*/ 419 w 1238"/>
                <a:gd name="T69" fmla="*/ 603 h 808"/>
                <a:gd name="T70" fmla="*/ 213 w 1238"/>
                <a:gd name="T71" fmla="*/ 470 h 808"/>
                <a:gd name="T72" fmla="*/ 371 w 1238"/>
                <a:gd name="T73" fmla="*/ 533 h 808"/>
                <a:gd name="T74" fmla="*/ 168 w 1238"/>
                <a:gd name="T75" fmla="*/ 401 h 808"/>
                <a:gd name="T76" fmla="*/ 348 w 1238"/>
                <a:gd name="T77" fmla="*/ 470 h 808"/>
                <a:gd name="T78" fmla="*/ 130 w 1238"/>
                <a:gd name="T79" fmla="*/ 337 h 808"/>
                <a:gd name="T80" fmla="*/ 301 w 1238"/>
                <a:gd name="T81" fmla="*/ 400 h 808"/>
                <a:gd name="T82" fmla="*/ 88 w 1238"/>
                <a:gd name="T83" fmla="*/ 240 h 808"/>
                <a:gd name="T84" fmla="*/ 295 w 1238"/>
                <a:gd name="T85" fmla="*/ 337 h 808"/>
                <a:gd name="T86" fmla="*/ 82 w 1238"/>
                <a:gd name="T87" fmla="*/ 152 h 808"/>
                <a:gd name="T88" fmla="*/ 289 w 1238"/>
                <a:gd name="T89" fmla="*/ 280 h 808"/>
                <a:gd name="T90" fmla="*/ 101 w 1238"/>
                <a:gd name="T91" fmla="*/ 120 h 808"/>
                <a:gd name="T92" fmla="*/ 308 w 1238"/>
                <a:gd name="T93" fmla="*/ 228 h 808"/>
                <a:gd name="T94" fmla="*/ 221 w 1238"/>
                <a:gd name="T95" fmla="*/ 147 h 808"/>
                <a:gd name="T96" fmla="*/ 0 w 1238"/>
                <a:gd name="T97" fmla="*/ 31 h 808"/>
                <a:gd name="T98" fmla="*/ 329 w 1238"/>
                <a:gd name="T99" fmla="*/ 164 h 808"/>
                <a:gd name="T100" fmla="*/ 48 w 1238"/>
                <a:gd name="T101" fmla="*/ 0 h 8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38"/>
                <a:gd name="T154" fmla="*/ 0 h 808"/>
                <a:gd name="T155" fmla="*/ 1238 w 1238"/>
                <a:gd name="T156" fmla="*/ 808 h 8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38" h="808">
                  <a:moveTo>
                    <a:pt x="48" y="0"/>
                  </a:moveTo>
                  <a:lnTo>
                    <a:pt x="527" y="168"/>
                  </a:lnTo>
                  <a:lnTo>
                    <a:pt x="869" y="352"/>
                  </a:lnTo>
                  <a:lnTo>
                    <a:pt x="1059" y="498"/>
                  </a:lnTo>
                  <a:lnTo>
                    <a:pt x="1202" y="643"/>
                  </a:lnTo>
                  <a:lnTo>
                    <a:pt x="1238" y="706"/>
                  </a:lnTo>
                  <a:lnTo>
                    <a:pt x="1116" y="592"/>
                  </a:lnTo>
                  <a:lnTo>
                    <a:pt x="938" y="464"/>
                  </a:lnTo>
                  <a:lnTo>
                    <a:pt x="1057" y="584"/>
                  </a:lnTo>
                  <a:lnTo>
                    <a:pt x="829" y="436"/>
                  </a:lnTo>
                  <a:lnTo>
                    <a:pt x="960" y="559"/>
                  </a:lnTo>
                  <a:lnTo>
                    <a:pt x="689" y="413"/>
                  </a:lnTo>
                  <a:lnTo>
                    <a:pt x="825" y="508"/>
                  </a:lnTo>
                  <a:lnTo>
                    <a:pt x="607" y="411"/>
                  </a:lnTo>
                  <a:lnTo>
                    <a:pt x="723" y="504"/>
                  </a:lnTo>
                  <a:lnTo>
                    <a:pt x="516" y="436"/>
                  </a:lnTo>
                  <a:lnTo>
                    <a:pt x="637" y="510"/>
                  </a:lnTo>
                  <a:lnTo>
                    <a:pt x="457" y="468"/>
                  </a:lnTo>
                  <a:lnTo>
                    <a:pt x="574" y="542"/>
                  </a:lnTo>
                  <a:lnTo>
                    <a:pt x="451" y="516"/>
                  </a:lnTo>
                  <a:lnTo>
                    <a:pt x="552" y="607"/>
                  </a:lnTo>
                  <a:lnTo>
                    <a:pt x="436" y="586"/>
                  </a:lnTo>
                  <a:lnTo>
                    <a:pt x="493" y="649"/>
                  </a:lnTo>
                  <a:lnTo>
                    <a:pt x="407" y="637"/>
                  </a:lnTo>
                  <a:lnTo>
                    <a:pt x="497" y="711"/>
                  </a:lnTo>
                  <a:lnTo>
                    <a:pt x="405" y="692"/>
                  </a:lnTo>
                  <a:lnTo>
                    <a:pt x="487" y="749"/>
                  </a:lnTo>
                  <a:lnTo>
                    <a:pt x="660" y="808"/>
                  </a:lnTo>
                  <a:lnTo>
                    <a:pt x="430" y="749"/>
                  </a:lnTo>
                  <a:lnTo>
                    <a:pt x="293" y="668"/>
                  </a:lnTo>
                  <a:lnTo>
                    <a:pt x="413" y="723"/>
                  </a:lnTo>
                  <a:lnTo>
                    <a:pt x="257" y="595"/>
                  </a:lnTo>
                  <a:lnTo>
                    <a:pt x="413" y="677"/>
                  </a:lnTo>
                  <a:lnTo>
                    <a:pt x="223" y="527"/>
                  </a:lnTo>
                  <a:lnTo>
                    <a:pt x="419" y="603"/>
                  </a:lnTo>
                  <a:lnTo>
                    <a:pt x="213" y="470"/>
                  </a:lnTo>
                  <a:lnTo>
                    <a:pt x="371" y="533"/>
                  </a:lnTo>
                  <a:lnTo>
                    <a:pt x="168" y="401"/>
                  </a:lnTo>
                  <a:lnTo>
                    <a:pt x="348" y="470"/>
                  </a:lnTo>
                  <a:lnTo>
                    <a:pt x="130" y="337"/>
                  </a:lnTo>
                  <a:lnTo>
                    <a:pt x="301" y="400"/>
                  </a:lnTo>
                  <a:lnTo>
                    <a:pt x="88" y="240"/>
                  </a:lnTo>
                  <a:lnTo>
                    <a:pt x="295" y="337"/>
                  </a:lnTo>
                  <a:lnTo>
                    <a:pt x="82" y="152"/>
                  </a:lnTo>
                  <a:lnTo>
                    <a:pt x="289" y="280"/>
                  </a:lnTo>
                  <a:lnTo>
                    <a:pt x="101" y="120"/>
                  </a:lnTo>
                  <a:lnTo>
                    <a:pt x="308" y="228"/>
                  </a:lnTo>
                  <a:lnTo>
                    <a:pt x="221" y="147"/>
                  </a:lnTo>
                  <a:lnTo>
                    <a:pt x="0" y="31"/>
                  </a:lnTo>
                  <a:lnTo>
                    <a:pt x="329" y="16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2" name="任意多边形 322731"/>
            <p:cNvSpPr>
              <a:spLocks noChangeArrowheads="1"/>
            </p:cNvSpPr>
            <p:nvPr/>
          </p:nvSpPr>
          <p:spPr bwMode="auto">
            <a:xfrm>
              <a:off x="4877" y="1170"/>
              <a:ext cx="587" cy="660"/>
            </a:xfrm>
            <a:custGeom>
              <a:avLst/>
              <a:gdLst>
                <a:gd name="T0" fmla="*/ 165 w 1175"/>
                <a:gd name="T1" fmla="*/ 411 h 1321"/>
                <a:gd name="T2" fmla="*/ 64 w 1175"/>
                <a:gd name="T3" fmla="*/ 420 h 1321"/>
                <a:gd name="T4" fmla="*/ 180 w 1175"/>
                <a:gd name="T5" fmla="*/ 536 h 1321"/>
                <a:gd name="T6" fmla="*/ 310 w 1175"/>
                <a:gd name="T7" fmla="*/ 650 h 1321"/>
                <a:gd name="T8" fmla="*/ 736 w 1175"/>
                <a:gd name="T9" fmla="*/ 928 h 1321"/>
                <a:gd name="T10" fmla="*/ 555 w 1175"/>
                <a:gd name="T11" fmla="*/ 835 h 1321"/>
                <a:gd name="T12" fmla="*/ 861 w 1175"/>
                <a:gd name="T13" fmla="*/ 1158 h 1321"/>
                <a:gd name="T14" fmla="*/ 962 w 1175"/>
                <a:gd name="T15" fmla="*/ 1095 h 1321"/>
                <a:gd name="T16" fmla="*/ 933 w 1175"/>
                <a:gd name="T17" fmla="*/ 1053 h 1321"/>
                <a:gd name="T18" fmla="*/ 821 w 1175"/>
                <a:gd name="T19" fmla="*/ 481 h 1321"/>
                <a:gd name="T20" fmla="*/ 876 w 1175"/>
                <a:gd name="T21" fmla="*/ 489 h 1321"/>
                <a:gd name="T22" fmla="*/ 920 w 1175"/>
                <a:gd name="T23" fmla="*/ 416 h 1321"/>
                <a:gd name="T24" fmla="*/ 973 w 1175"/>
                <a:gd name="T25" fmla="*/ 409 h 1321"/>
                <a:gd name="T26" fmla="*/ 1023 w 1175"/>
                <a:gd name="T27" fmla="*/ 325 h 1321"/>
                <a:gd name="T28" fmla="*/ 1068 w 1175"/>
                <a:gd name="T29" fmla="*/ 283 h 1321"/>
                <a:gd name="T30" fmla="*/ 1093 w 1175"/>
                <a:gd name="T31" fmla="*/ 287 h 1321"/>
                <a:gd name="T32" fmla="*/ 1140 w 1175"/>
                <a:gd name="T33" fmla="*/ 103 h 1321"/>
                <a:gd name="T34" fmla="*/ 1112 w 1175"/>
                <a:gd name="T35" fmla="*/ 86 h 1321"/>
                <a:gd name="T36" fmla="*/ 1087 w 1175"/>
                <a:gd name="T37" fmla="*/ 51 h 1321"/>
                <a:gd name="T38" fmla="*/ 1047 w 1175"/>
                <a:gd name="T39" fmla="*/ 46 h 1321"/>
                <a:gd name="T40" fmla="*/ 893 w 1175"/>
                <a:gd name="T41" fmla="*/ 6 h 1321"/>
                <a:gd name="T42" fmla="*/ 410 w 1175"/>
                <a:gd name="T43" fmla="*/ 169 h 1321"/>
                <a:gd name="T44" fmla="*/ 471 w 1175"/>
                <a:gd name="T45" fmla="*/ 306 h 1321"/>
                <a:gd name="T46" fmla="*/ 483 w 1175"/>
                <a:gd name="T47" fmla="*/ 363 h 1321"/>
                <a:gd name="T48" fmla="*/ 447 w 1175"/>
                <a:gd name="T49" fmla="*/ 365 h 1321"/>
                <a:gd name="T50" fmla="*/ 494 w 1175"/>
                <a:gd name="T51" fmla="*/ 456 h 1321"/>
                <a:gd name="T52" fmla="*/ 435 w 1175"/>
                <a:gd name="T53" fmla="*/ 426 h 1321"/>
                <a:gd name="T54" fmla="*/ 454 w 1175"/>
                <a:gd name="T55" fmla="*/ 475 h 1321"/>
                <a:gd name="T56" fmla="*/ 395 w 1175"/>
                <a:gd name="T57" fmla="*/ 460 h 1321"/>
                <a:gd name="T58" fmla="*/ 500 w 1175"/>
                <a:gd name="T59" fmla="*/ 612 h 1321"/>
                <a:gd name="T60" fmla="*/ 165 w 1175"/>
                <a:gd name="T61" fmla="*/ 352 h 1321"/>
                <a:gd name="T62" fmla="*/ 144 w 1175"/>
                <a:gd name="T63" fmla="*/ 386 h 132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75"/>
                <a:gd name="T97" fmla="*/ 0 h 1321"/>
                <a:gd name="T98" fmla="*/ 1175 w 1175"/>
                <a:gd name="T99" fmla="*/ 1321 h 132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75" h="1321">
                  <a:moveTo>
                    <a:pt x="0" y="357"/>
                  </a:moveTo>
                  <a:lnTo>
                    <a:pt x="165" y="411"/>
                  </a:lnTo>
                  <a:lnTo>
                    <a:pt x="370" y="555"/>
                  </a:lnTo>
                  <a:lnTo>
                    <a:pt x="64" y="420"/>
                  </a:lnTo>
                  <a:lnTo>
                    <a:pt x="405" y="606"/>
                  </a:lnTo>
                  <a:lnTo>
                    <a:pt x="180" y="536"/>
                  </a:lnTo>
                  <a:lnTo>
                    <a:pt x="521" y="728"/>
                  </a:lnTo>
                  <a:lnTo>
                    <a:pt x="310" y="650"/>
                  </a:lnTo>
                  <a:lnTo>
                    <a:pt x="583" y="785"/>
                  </a:lnTo>
                  <a:lnTo>
                    <a:pt x="736" y="928"/>
                  </a:lnTo>
                  <a:lnTo>
                    <a:pt x="772" y="1002"/>
                  </a:lnTo>
                  <a:lnTo>
                    <a:pt x="555" y="835"/>
                  </a:lnTo>
                  <a:lnTo>
                    <a:pt x="749" y="1019"/>
                  </a:lnTo>
                  <a:lnTo>
                    <a:pt x="861" y="1158"/>
                  </a:lnTo>
                  <a:lnTo>
                    <a:pt x="1013" y="1321"/>
                  </a:lnTo>
                  <a:lnTo>
                    <a:pt x="962" y="1095"/>
                  </a:lnTo>
                  <a:lnTo>
                    <a:pt x="933" y="905"/>
                  </a:lnTo>
                  <a:lnTo>
                    <a:pt x="933" y="1053"/>
                  </a:lnTo>
                  <a:lnTo>
                    <a:pt x="869" y="814"/>
                  </a:lnTo>
                  <a:lnTo>
                    <a:pt x="821" y="481"/>
                  </a:lnTo>
                  <a:lnTo>
                    <a:pt x="903" y="829"/>
                  </a:lnTo>
                  <a:lnTo>
                    <a:pt x="876" y="489"/>
                  </a:lnTo>
                  <a:lnTo>
                    <a:pt x="937" y="785"/>
                  </a:lnTo>
                  <a:lnTo>
                    <a:pt x="920" y="416"/>
                  </a:lnTo>
                  <a:lnTo>
                    <a:pt x="960" y="673"/>
                  </a:lnTo>
                  <a:lnTo>
                    <a:pt x="973" y="409"/>
                  </a:lnTo>
                  <a:lnTo>
                    <a:pt x="994" y="610"/>
                  </a:lnTo>
                  <a:lnTo>
                    <a:pt x="1023" y="325"/>
                  </a:lnTo>
                  <a:lnTo>
                    <a:pt x="1025" y="471"/>
                  </a:lnTo>
                  <a:lnTo>
                    <a:pt x="1068" y="283"/>
                  </a:lnTo>
                  <a:lnTo>
                    <a:pt x="1106" y="139"/>
                  </a:lnTo>
                  <a:lnTo>
                    <a:pt x="1093" y="287"/>
                  </a:lnTo>
                  <a:lnTo>
                    <a:pt x="1175" y="48"/>
                  </a:lnTo>
                  <a:lnTo>
                    <a:pt x="1140" y="103"/>
                  </a:lnTo>
                  <a:lnTo>
                    <a:pt x="1133" y="8"/>
                  </a:lnTo>
                  <a:lnTo>
                    <a:pt x="1112" y="86"/>
                  </a:lnTo>
                  <a:lnTo>
                    <a:pt x="1089" y="0"/>
                  </a:lnTo>
                  <a:lnTo>
                    <a:pt x="1087" y="51"/>
                  </a:lnTo>
                  <a:lnTo>
                    <a:pt x="1045" y="2"/>
                  </a:lnTo>
                  <a:lnTo>
                    <a:pt x="1047" y="46"/>
                  </a:lnTo>
                  <a:lnTo>
                    <a:pt x="1000" y="6"/>
                  </a:lnTo>
                  <a:lnTo>
                    <a:pt x="893" y="6"/>
                  </a:lnTo>
                  <a:lnTo>
                    <a:pt x="631" y="76"/>
                  </a:lnTo>
                  <a:lnTo>
                    <a:pt x="410" y="169"/>
                  </a:lnTo>
                  <a:lnTo>
                    <a:pt x="342" y="202"/>
                  </a:lnTo>
                  <a:lnTo>
                    <a:pt x="471" y="306"/>
                  </a:lnTo>
                  <a:lnTo>
                    <a:pt x="327" y="236"/>
                  </a:lnTo>
                  <a:lnTo>
                    <a:pt x="483" y="363"/>
                  </a:lnTo>
                  <a:lnTo>
                    <a:pt x="637" y="582"/>
                  </a:lnTo>
                  <a:lnTo>
                    <a:pt x="447" y="365"/>
                  </a:lnTo>
                  <a:lnTo>
                    <a:pt x="310" y="261"/>
                  </a:lnTo>
                  <a:lnTo>
                    <a:pt x="494" y="456"/>
                  </a:lnTo>
                  <a:lnTo>
                    <a:pt x="610" y="652"/>
                  </a:lnTo>
                  <a:lnTo>
                    <a:pt x="435" y="426"/>
                  </a:lnTo>
                  <a:lnTo>
                    <a:pt x="268" y="291"/>
                  </a:lnTo>
                  <a:lnTo>
                    <a:pt x="454" y="475"/>
                  </a:lnTo>
                  <a:lnTo>
                    <a:pt x="620" y="703"/>
                  </a:lnTo>
                  <a:lnTo>
                    <a:pt x="395" y="460"/>
                  </a:lnTo>
                  <a:lnTo>
                    <a:pt x="255" y="335"/>
                  </a:lnTo>
                  <a:lnTo>
                    <a:pt x="500" y="612"/>
                  </a:lnTo>
                  <a:lnTo>
                    <a:pt x="285" y="420"/>
                  </a:lnTo>
                  <a:lnTo>
                    <a:pt x="165" y="352"/>
                  </a:lnTo>
                  <a:lnTo>
                    <a:pt x="294" y="468"/>
                  </a:lnTo>
                  <a:lnTo>
                    <a:pt x="144" y="386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3" name="任意多边形 322732"/>
            <p:cNvSpPr>
              <a:spLocks noChangeArrowheads="1"/>
            </p:cNvSpPr>
            <p:nvPr/>
          </p:nvSpPr>
          <p:spPr bwMode="auto">
            <a:xfrm>
              <a:off x="4843" y="752"/>
              <a:ext cx="769" cy="558"/>
            </a:xfrm>
            <a:custGeom>
              <a:avLst/>
              <a:gdLst>
                <a:gd name="T0" fmla="*/ 175 w 1538"/>
                <a:gd name="T1" fmla="*/ 876 h 1115"/>
                <a:gd name="T2" fmla="*/ 225 w 1538"/>
                <a:gd name="T3" fmla="*/ 969 h 1115"/>
                <a:gd name="T4" fmla="*/ 93 w 1538"/>
                <a:gd name="T5" fmla="*/ 958 h 1115"/>
                <a:gd name="T6" fmla="*/ 122 w 1538"/>
                <a:gd name="T7" fmla="*/ 1030 h 1115"/>
                <a:gd name="T8" fmla="*/ 31 w 1538"/>
                <a:gd name="T9" fmla="*/ 1064 h 1115"/>
                <a:gd name="T10" fmla="*/ 82 w 1538"/>
                <a:gd name="T11" fmla="*/ 1098 h 1115"/>
                <a:gd name="T12" fmla="*/ 179 w 1538"/>
                <a:gd name="T13" fmla="*/ 1066 h 1115"/>
                <a:gd name="T14" fmla="*/ 173 w 1538"/>
                <a:gd name="T15" fmla="*/ 1009 h 1115"/>
                <a:gd name="T16" fmla="*/ 301 w 1538"/>
                <a:gd name="T17" fmla="*/ 996 h 1115"/>
                <a:gd name="T18" fmla="*/ 289 w 1538"/>
                <a:gd name="T19" fmla="*/ 922 h 1115"/>
                <a:gd name="T20" fmla="*/ 422 w 1538"/>
                <a:gd name="T21" fmla="*/ 937 h 1115"/>
                <a:gd name="T22" fmla="*/ 348 w 1538"/>
                <a:gd name="T23" fmla="*/ 806 h 1115"/>
                <a:gd name="T24" fmla="*/ 590 w 1538"/>
                <a:gd name="T25" fmla="*/ 853 h 1115"/>
                <a:gd name="T26" fmla="*/ 546 w 1538"/>
                <a:gd name="T27" fmla="*/ 695 h 1115"/>
                <a:gd name="T28" fmla="*/ 666 w 1538"/>
                <a:gd name="T29" fmla="*/ 724 h 1115"/>
                <a:gd name="T30" fmla="*/ 757 w 1538"/>
                <a:gd name="T31" fmla="*/ 730 h 1115"/>
                <a:gd name="T32" fmla="*/ 649 w 1538"/>
                <a:gd name="T33" fmla="*/ 528 h 1115"/>
                <a:gd name="T34" fmla="*/ 713 w 1538"/>
                <a:gd name="T35" fmla="*/ 465 h 1115"/>
                <a:gd name="T36" fmla="*/ 765 w 1538"/>
                <a:gd name="T37" fmla="*/ 385 h 1115"/>
                <a:gd name="T38" fmla="*/ 896 w 1538"/>
                <a:gd name="T39" fmla="*/ 684 h 1115"/>
                <a:gd name="T40" fmla="*/ 862 w 1538"/>
                <a:gd name="T41" fmla="*/ 460 h 1115"/>
                <a:gd name="T42" fmla="*/ 867 w 1538"/>
                <a:gd name="T43" fmla="*/ 209 h 1115"/>
                <a:gd name="T44" fmla="*/ 957 w 1538"/>
                <a:gd name="T45" fmla="*/ 465 h 1115"/>
                <a:gd name="T46" fmla="*/ 1114 w 1538"/>
                <a:gd name="T47" fmla="*/ 655 h 1115"/>
                <a:gd name="T48" fmla="*/ 1046 w 1538"/>
                <a:gd name="T49" fmla="*/ 387 h 1115"/>
                <a:gd name="T50" fmla="*/ 974 w 1538"/>
                <a:gd name="T51" fmla="*/ 165 h 1115"/>
                <a:gd name="T52" fmla="*/ 1132 w 1538"/>
                <a:gd name="T53" fmla="*/ 321 h 1115"/>
                <a:gd name="T54" fmla="*/ 1114 w 1538"/>
                <a:gd name="T55" fmla="*/ 201 h 1115"/>
                <a:gd name="T56" fmla="*/ 1221 w 1538"/>
                <a:gd name="T57" fmla="*/ 298 h 1115"/>
                <a:gd name="T58" fmla="*/ 1337 w 1538"/>
                <a:gd name="T59" fmla="*/ 361 h 1115"/>
                <a:gd name="T60" fmla="*/ 1289 w 1538"/>
                <a:gd name="T61" fmla="*/ 264 h 1115"/>
                <a:gd name="T62" fmla="*/ 1221 w 1538"/>
                <a:gd name="T63" fmla="*/ 133 h 1115"/>
                <a:gd name="T64" fmla="*/ 1267 w 1538"/>
                <a:gd name="T65" fmla="*/ 125 h 1115"/>
                <a:gd name="T66" fmla="*/ 1405 w 1538"/>
                <a:gd name="T67" fmla="*/ 184 h 1115"/>
                <a:gd name="T68" fmla="*/ 1386 w 1538"/>
                <a:gd name="T69" fmla="*/ 91 h 1115"/>
                <a:gd name="T70" fmla="*/ 1487 w 1538"/>
                <a:gd name="T71" fmla="*/ 85 h 1115"/>
                <a:gd name="T72" fmla="*/ 1470 w 1538"/>
                <a:gd name="T73" fmla="*/ 32 h 1115"/>
                <a:gd name="T74" fmla="*/ 1394 w 1538"/>
                <a:gd name="T75" fmla="*/ 0 h 1115"/>
                <a:gd name="T76" fmla="*/ 1415 w 1538"/>
                <a:gd name="T77" fmla="*/ 51 h 1115"/>
                <a:gd name="T78" fmla="*/ 1329 w 1538"/>
                <a:gd name="T79" fmla="*/ 59 h 1115"/>
                <a:gd name="T80" fmla="*/ 1329 w 1538"/>
                <a:gd name="T81" fmla="*/ 114 h 1115"/>
                <a:gd name="T82" fmla="*/ 1164 w 1538"/>
                <a:gd name="T83" fmla="*/ 79 h 1115"/>
                <a:gd name="T84" fmla="*/ 1198 w 1538"/>
                <a:gd name="T85" fmla="*/ 138 h 1115"/>
                <a:gd name="T86" fmla="*/ 1069 w 1538"/>
                <a:gd name="T87" fmla="*/ 104 h 1115"/>
                <a:gd name="T88" fmla="*/ 1086 w 1538"/>
                <a:gd name="T89" fmla="*/ 182 h 1115"/>
                <a:gd name="T90" fmla="*/ 938 w 1538"/>
                <a:gd name="T91" fmla="*/ 125 h 1115"/>
                <a:gd name="T92" fmla="*/ 747 w 1538"/>
                <a:gd name="T93" fmla="*/ 195 h 1115"/>
                <a:gd name="T94" fmla="*/ 215 w 1538"/>
                <a:gd name="T95" fmla="*/ 790 h 11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38"/>
                <a:gd name="T145" fmla="*/ 0 h 1115"/>
                <a:gd name="T146" fmla="*/ 1538 w 1538"/>
                <a:gd name="T147" fmla="*/ 1115 h 11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38" h="1115">
                  <a:moveTo>
                    <a:pt x="173" y="842"/>
                  </a:moveTo>
                  <a:lnTo>
                    <a:pt x="244" y="870"/>
                  </a:lnTo>
                  <a:lnTo>
                    <a:pt x="175" y="876"/>
                  </a:lnTo>
                  <a:lnTo>
                    <a:pt x="215" y="916"/>
                  </a:lnTo>
                  <a:lnTo>
                    <a:pt x="141" y="897"/>
                  </a:lnTo>
                  <a:lnTo>
                    <a:pt x="225" y="969"/>
                  </a:lnTo>
                  <a:lnTo>
                    <a:pt x="141" y="941"/>
                  </a:lnTo>
                  <a:lnTo>
                    <a:pt x="192" y="986"/>
                  </a:lnTo>
                  <a:lnTo>
                    <a:pt x="93" y="958"/>
                  </a:lnTo>
                  <a:lnTo>
                    <a:pt x="158" y="1009"/>
                  </a:lnTo>
                  <a:lnTo>
                    <a:pt x="48" y="996"/>
                  </a:lnTo>
                  <a:lnTo>
                    <a:pt x="122" y="1030"/>
                  </a:lnTo>
                  <a:lnTo>
                    <a:pt x="35" y="1032"/>
                  </a:lnTo>
                  <a:lnTo>
                    <a:pt x="78" y="1055"/>
                  </a:lnTo>
                  <a:lnTo>
                    <a:pt x="31" y="1064"/>
                  </a:lnTo>
                  <a:lnTo>
                    <a:pt x="59" y="1083"/>
                  </a:lnTo>
                  <a:lnTo>
                    <a:pt x="0" y="1115"/>
                  </a:lnTo>
                  <a:lnTo>
                    <a:pt x="82" y="1098"/>
                  </a:lnTo>
                  <a:lnTo>
                    <a:pt x="139" y="1089"/>
                  </a:lnTo>
                  <a:lnTo>
                    <a:pt x="90" y="1075"/>
                  </a:lnTo>
                  <a:lnTo>
                    <a:pt x="179" y="1066"/>
                  </a:lnTo>
                  <a:lnTo>
                    <a:pt x="133" y="1053"/>
                  </a:lnTo>
                  <a:lnTo>
                    <a:pt x="234" y="1041"/>
                  </a:lnTo>
                  <a:lnTo>
                    <a:pt x="173" y="1009"/>
                  </a:lnTo>
                  <a:lnTo>
                    <a:pt x="257" y="1009"/>
                  </a:lnTo>
                  <a:lnTo>
                    <a:pt x="213" y="984"/>
                  </a:lnTo>
                  <a:lnTo>
                    <a:pt x="301" y="996"/>
                  </a:lnTo>
                  <a:lnTo>
                    <a:pt x="244" y="939"/>
                  </a:lnTo>
                  <a:lnTo>
                    <a:pt x="337" y="973"/>
                  </a:lnTo>
                  <a:lnTo>
                    <a:pt x="289" y="922"/>
                  </a:lnTo>
                  <a:lnTo>
                    <a:pt x="367" y="950"/>
                  </a:lnTo>
                  <a:lnTo>
                    <a:pt x="280" y="859"/>
                  </a:lnTo>
                  <a:lnTo>
                    <a:pt x="422" y="937"/>
                  </a:lnTo>
                  <a:lnTo>
                    <a:pt x="289" y="819"/>
                  </a:lnTo>
                  <a:lnTo>
                    <a:pt x="470" y="899"/>
                  </a:lnTo>
                  <a:lnTo>
                    <a:pt x="348" y="806"/>
                  </a:lnTo>
                  <a:lnTo>
                    <a:pt x="527" y="876"/>
                  </a:lnTo>
                  <a:lnTo>
                    <a:pt x="401" y="773"/>
                  </a:lnTo>
                  <a:lnTo>
                    <a:pt x="590" y="853"/>
                  </a:lnTo>
                  <a:lnTo>
                    <a:pt x="459" y="718"/>
                  </a:lnTo>
                  <a:lnTo>
                    <a:pt x="654" y="834"/>
                  </a:lnTo>
                  <a:lnTo>
                    <a:pt x="546" y="695"/>
                  </a:lnTo>
                  <a:lnTo>
                    <a:pt x="671" y="796"/>
                  </a:lnTo>
                  <a:lnTo>
                    <a:pt x="538" y="600"/>
                  </a:lnTo>
                  <a:lnTo>
                    <a:pt x="666" y="724"/>
                  </a:lnTo>
                  <a:lnTo>
                    <a:pt x="708" y="785"/>
                  </a:lnTo>
                  <a:lnTo>
                    <a:pt x="609" y="577"/>
                  </a:lnTo>
                  <a:lnTo>
                    <a:pt x="757" y="730"/>
                  </a:lnTo>
                  <a:lnTo>
                    <a:pt x="799" y="771"/>
                  </a:lnTo>
                  <a:lnTo>
                    <a:pt x="685" y="600"/>
                  </a:lnTo>
                  <a:lnTo>
                    <a:pt x="649" y="528"/>
                  </a:lnTo>
                  <a:lnTo>
                    <a:pt x="786" y="684"/>
                  </a:lnTo>
                  <a:lnTo>
                    <a:pt x="856" y="762"/>
                  </a:lnTo>
                  <a:lnTo>
                    <a:pt x="713" y="465"/>
                  </a:lnTo>
                  <a:lnTo>
                    <a:pt x="862" y="712"/>
                  </a:lnTo>
                  <a:lnTo>
                    <a:pt x="770" y="456"/>
                  </a:lnTo>
                  <a:lnTo>
                    <a:pt x="765" y="385"/>
                  </a:lnTo>
                  <a:lnTo>
                    <a:pt x="782" y="287"/>
                  </a:lnTo>
                  <a:lnTo>
                    <a:pt x="806" y="465"/>
                  </a:lnTo>
                  <a:lnTo>
                    <a:pt x="896" y="684"/>
                  </a:lnTo>
                  <a:lnTo>
                    <a:pt x="835" y="425"/>
                  </a:lnTo>
                  <a:lnTo>
                    <a:pt x="827" y="224"/>
                  </a:lnTo>
                  <a:lnTo>
                    <a:pt x="862" y="460"/>
                  </a:lnTo>
                  <a:lnTo>
                    <a:pt x="941" y="680"/>
                  </a:lnTo>
                  <a:lnTo>
                    <a:pt x="890" y="408"/>
                  </a:lnTo>
                  <a:lnTo>
                    <a:pt x="867" y="209"/>
                  </a:lnTo>
                  <a:lnTo>
                    <a:pt x="941" y="511"/>
                  </a:lnTo>
                  <a:lnTo>
                    <a:pt x="1014" y="673"/>
                  </a:lnTo>
                  <a:lnTo>
                    <a:pt x="957" y="465"/>
                  </a:lnTo>
                  <a:lnTo>
                    <a:pt x="896" y="194"/>
                  </a:lnTo>
                  <a:lnTo>
                    <a:pt x="1000" y="427"/>
                  </a:lnTo>
                  <a:lnTo>
                    <a:pt x="1114" y="655"/>
                  </a:lnTo>
                  <a:lnTo>
                    <a:pt x="1014" y="414"/>
                  </a:lnTo>
                  <a:lnTo>
                    <a:pt x="936" y="186"/>
                  </a:lnTo>
                  <a:lnTo>
                    <a:pt x="1046" y="387"/>
                  </a:lnTo>
                  <a:lnTo>
                    <a:pt x="1168" y="623"/>
                  </a:lnTo>
                  <a:lnTo>
                    <a:pt x="1065" y="378"/>
                  </a:lnTo>
                  <a:lnTo>
                    <a:pt x="974" y="165"/>
                  </a:lnTo>
                  <a:lnTo>
                    <a:pt x="1082" y="292"/>
                  </a:lnTo>
                  <a:lnTo>
                    <a:pt x="1242" y="589"/>
                  </a:lnTo>
                  <a:lnTo>
                    <a:pt x="1132" y="321"/>
                  </a:lnTo>
                  <a:lnTo>
                    <a:pt x="1036" y="161"/>
                  </a:lnTo>
                  <a:lnTo>
                    <a:pt x="1225" y="401"/>
                  </a:lnTo>
                  <a:lnTo>
                    <a:pt x="1114" y="201"/>
                  </a:lnTo>
                  <a:lnTo>
                    <a:pt x="1249" y="363"/>
                  </a:lnTo>
                  <a:lnTo>
                    <a:pt x="1318" y="414"/>
                  </a:lnTo>
                  <a:lnTo>
                    <a:pt x="1221" y="298"/>
                  </a:lnTo>
                  <a:lnTo>
                    <a:pt x="1137" y="165"/>
                  </a:lnTo>
                  <a:lnTo>
                    <a:pt x="1248" y="292"/>
                  </a:lnTo>
                  <a:lnTo>
                    <a:pt x="1337" y="361"/>
                  </a:lnTo>
                  <a:lnTo>
                    <a:pt x="1253" y="260"/>
                  </a:lnTo>
                  <a:lnTo>
                    <a:pt x="1185" y="155"/>
                  </a:lnTo>
                  <a:lnTo>
                    <a:pt x="1289" y="264"/>
                  </a:lnTo>
                  <a:lnTo>
                    <a:pt x="1358" y="309"/>
                  </a:lnTo>
                  <a:lnTo>
                    <a:pt x="1261" y="195"/>
                  </a:lnTo>
                  <a:lnTo>
                    <a:pt x="1221" y="133"/>
                  </a:lnTo>
                  <a:lnTo>
                    <a:pt x="1295" y="199"/>
                  </a:lnTo>
                  <a:lnTo>
                    <a:pt x="1371" y="254"/>
                  </a:lnTo>
                  <a:lnTo>
                    <a:pt x="1267" y="125"/>
                  </a:lnTo>
                  <a:lnTo>
                    <a:pt x="1365" y="203"/>
                  </a:lnTo>
                  <a:lnTo>
                    <a:pt x="1312" y="125"/>
                  </a:lnTo>
                  <a:lnTo>
                    <a:pt x="1405" y="184"/>
                  </a:lnTo>
                  <a:lnTo>
                    <a:pt x="1348" y="110"/>
                  </a:lnTo>
                  <a:lnTo>
                    <a:pt x="1426" y="144"/>
                  </a:lnTo>
                  <a:lnTo>
                    <a:pt x="1386" y="91"/>
                  </a:lnTo>
                  <a:lnTo>
                    <a:pt x="1451" y="114"/>
                  </a:lnTo>
                  <a:lnTo>
                    <a:pt x="1417" y="74"/>
                  </a:lnTo>
                  <a:lnTo>
                    <a:pt x="1487" y="85"/>
                  </a:lnTo>
                  <a:lnTo>
                    <a:pt x="1434" y="51"/>
                  </a:lnTo>
                  <a:lnTo>
                    <a:pt x="1508" y="59"/>
                  </a:lnTo>
                  <a:lnTo>
                    <a:pt x="1470" y="32"/>
                  </a:lnTo>
                  <a:lnTo>
                    <a:pt x="1538" y="28"/>
                  </a:lnTo>
                  <a:lnTo>
                    <a:pt x="1462" y="15"/>
                  </a:lnTo>
                  <a:lnTo>
                    <a:pt x="1394" y="0"/>
                  </a:lnTo>
                  <a:lnTo>
                    <a:pt x="1441" y="32"/>
                  </a:lnTo>
                  <a:lnTo>
                    <a:pt x="1381" y="22"/>
                  </a:lnTo>
                  <a:lnTo>
                    <a:pt x="1415" y="51"/>
                  </a:lnTo>
                  <a:lnTo>
                    <a:pt x="1346" y="41"/>
                  </a:lnTo>
                  <a:lnTo>
                    <a:pt x="1392" y="70"/>
                  </a:lnTo>
                  <a:lnTo>
                    <a:pt x="1329" y="59"/>
                  </a:lnTo>
                  <a:lnTo>
                    <a:pt x="1365" y="93"/>
                  </a:lnTo>
                  <a:lnTo>
                    <a:pt x="1274" y="68"/>
                  </a:lnTo>
                  <a:lnTo>
                    <a:pt x="1329" y="114"/>
                  </a:lnTo>
                  <a:lnTo>
                    <a:pt x="1232" y="81"/>
                  </a:lnTo>
                  <a:lnTo>
                    <a:pt x="1303" y="127"/>
                  </a:lnTo>
                  <a:lnTo>
                    <a:pt x="1164" y="79"/>
                  </a:lnTo>
                  <a:lnTo>
                    <a:pt x="1259" y="136"/>
                  </a:lnTo>
                  <a:lnTo>
                    <a:pt x="1139" y="93"/>
                  </a:lnTo>
                  <a:lnTo>
                    <a:pt x="1198" y="138"/>
                  </a:lnTo>
                  <a:lnTo>
                    <a:pt x="1114" y="108"/>
                  </a:lnTo>
                  <a:lnTo>
                    <a:pt x="1175" y="159"/>
                  </a:lnTo>
                  <a:lnTo>
                    <a:pt x="1069" y="104"/>
                  </a:lnTo>
                  <a:lnTo>
                    <a:pt x="1137" y="184"/>
                  </a:lnTo>
                  <a:lnTo>
                    <a:pt x="1063" y="136"/>
                  </a:lnTo>
                  <a:lnTo>
                    <a:pt x="1086" y="182"/>
                  </a:lnTo>
                  <a:lnTo>
                    <a:pt x="997" y="116"/>
                  </a:lnTo>
                  <a:lnTo>
                    <a:pt x="1019" y="171"/>
                  </a:lnTo>
                  <a:lnTo>
                    <a:pt x="938" y="125"/>
                  </a:lnTo>
                  <a:lnTo>
                    <a:pt x="955" y="184"/>
                  </a:lnTo>
                  <a:lnTo>
                    <a:pt x="869" y="127"/>
                  </a:lnTo>
                  <a:lnTo>
                    <a:pt x="747" y="195"/>
                  </a:lnTo>
                  <a:lnTo>
                    <a:pt x="639" y="349"/>
                  </a:lnTo>
                  <a:lnTo>
                    <a:pt x="439" y="604"/>
                  </a:lnTo>
                  <a:lnTo>
                    <a:pt x="215" y="790"/>
                  </a:lnTo>
                  <a:lnTo>
                    <a:pt x="173" y="8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4" name="任意多边形 322733"/>
            <p:cNvSpPr>
              <a:spLocks noChangeArrowheads="1"/>
            </p:cNvSpPr>
            <p:nvPr/>
          </p:nvSpPr>
          <p:spPr bwMode="auto">
            <a:xfrm>
              <a:off x="5294" y="1019"/>
              <a:ext cx="214" cy="160"/>
            </a:xfrm>
            <a:custGeom>
              <a:avLst/>
              <a:gdLst>
                <a:gd name="T0" fmla="*/ 409 w 428"/>
                <a:gd name="T1" fmla="*/ 296 h 319"/>
                <a:gd name="T2" fmla="*/ 371 w 428"/>
                <a:gd name="T3" fmla="*/ 197 h 319"/>
                <a:gd name="T4" fmla="*/ 272 w 428"/>
                <a:gd name="T5" fmla="*/ 0 h 319"/>
                <a:gd name="T6" fmla="*/ 346 w 428"/>
                <a:gd name="T7" fmla="*/ 215 h 319"/>
                <a:gd name="T8" fmla="*/ 284 w 428"/>
                <a:gd name="T9" fmla="*/ 110 h 319"/>
                <a:gd name="T10" fmla="*/ 305 w 428"/>
                <a:gd name="T11" fmla="*/ 197 h 319"/>
                <a:gd name="T12" fmla="*/ 236 w 428"/>
                <a:gd name="T13" fmla="*/ 99 h 319"/>
                <a:gd name="T14" fmla="*/ 295 w 428"/>
                <a:gd name="T15" fmla="*/ 213 h 319"/>
                <a:gd name="T16" fmla="*/ 223 w 428"/>
                <a:gd name="T17" fmla="*/ 133 h 319"/>
                <a:gd name="T18" fmla="*/ 248 w 428"/>
                <a:gd name="T19" fmla="*/ 196 h 319"/>
                <a:gd name="T20" fmla="*/ 149 w 428"/>
                <a:gd name="T21" fmla="*/ 70 h 319"/>
                <a:gd name="T22" fmla="*/ 219 w 428"/>
                <a:gd name="T23" fmla="*/ 192 h 319"/>
                <a:gd name="T24" fmla="*/ 149 w 428"/>
                <a:gd name="T25" fmla="*/ 146 h 319"/>
                <a:gd name="T26" fmla="*/ 179 w 428"/>
                <a:gd name="T27" fmla="*/ 192 h 319"/>
                <a:gd name="T28" fmla="*/ 111 w 428"/>
                <a:gd name="T29" fmla="*/ 161 h 319"/>
                <a:gd name="T30" fmla="*/ 154 w 428"/>
                <a:gd name="T31" fmla="*/ 203 h 319"/>
                <a:gd name="T32" fmla="*/ 65 w 428"/>
                <a:gd name="T33" fmla="*/ 178 h 319"/>
                <a:gd name="T34" fmla="*/ 105 w 428"/>
                <a:gd name="T35" fmla="*/ 209 h 319"/>
                <a:gd name="T36" fmla="*/ 0 w 428"/>
                <a:gd name="T37" fmla="*/ 220 h 319"/>
                <a:gd name="T38" fmla="*/ 126 w 428"/>
                <a:gd name="T39" fmla="*/ 228 h 319"/>
                <a:gd name="T40" fmla="*/ 234 w 428"/>
                <a:gd name="T41" fmla="*/ 239 h 319"/>
                <a:gd name="T42" fmla="*/ 183 w 428"/>
                <a:gd name="T43" fmla="*/ 213 h 319"/>
                <a:gd name="T44" fmla="*/ 287 w 428"/>
                <a:gd name="T45" fmla="*/ 243 h 319"/>
                <a:gd name="T46" fmla="*/ 259 w 428"/>
                <a:gd name="T47" fmla="*/ 213 h 319"/>
                <a:gd name="T48" fmla="*/ 322 w 428"/>
                <a:gd name="T49" fmla="*/ 245 h 319"/>
                <a:gd name="T50" fmla="*/ 364 w 428"/>
                <a:gd name="T51" fmla="*/ 283 h 319"/>
                <a:gd name="T52" fmla="*/ 345 w 428"/>
                <a:gd name="T53" fmla="*/ 239 h 319"/>
                <a:gd name="T54" fmla="*/ 403 w 428"/>
                <a:gd name="T55" fmla="*/ 311 h 319"/>
                <a:gd name="T56" fmla="*/ 428 w 428"/>
                <a:gd name="T57" fmla="*/ 319 h 319"/>
                <a:gd name="T58" fmla="*/ 409 w 428"/>
                <a:gd name="T59" fmla="*/ 296 h 3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319"/>
                <a:gd name="T92" fmla="*/ 428 w 428"/>
                <a:gd name="T93" fmla="*/ 319 h 3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319">
                  <a:moveTo>
                    <a:pt x="409" y="296"/>
                  </a:moveTo>
                  <a:lnTo>
                    <a:pt x="371" y="197"/>
                  </a:lnTo>
                  <a:lnTo>
                    <a:pt x="272" y="0"/>
                  </a:lnTo>
                  <a:lnTo>
                    <a:pt x="346" y="215"/>
                  </a:lnTo>
                  <a:lnTo>
                    <a:pt x="284" y="110"/>
                  </a:lnTo>
                  <a:lnTo>
                    <a:pt x="305" y="197"/>
                  </a:lnTo>
                  <a:lnTo>
                    <a:pt x="236" y="99"/>
                  </a:lnTo>
                  <a:lnTo>
                    <a:pt x="295" y="213"/>
                  </a:lnTo>
                  <a:lnTo>
                    <a:pt x="223" y="133"/>
                  </a:lnTo>
                  <a:lnTo>
                    <a:pt x="248" y="196"/>
                  </a:lnTo>
                  <a:lnTo>
                    <a:pt x="149" y="70"/>
                  </a:lnTo>
                  <a:lnTo>
                    <a:pt x="219" y="192"/>
                  </a:lnTo>
                  <a:lnTo>
                    <a:pt x="149" y="146"/>
                  </a:lnTo>
                  <a:lnTo>
                    <a:pt x="179" y="192"/>
                  </a:lnTo>
                  <a:lnTo>
                    <a:pt x="111" y="161"/>
                  </a:lnTo>
                  <a:lnTo>
                    <a:pt x="154" y="203"/>
                  </a:lnTo>
                  <a:lnTo>
                    <a:pt x="65" y="178"/>
                  </a:lnTo>
                  <a:lnTo>
                    <a:pt x="105" y="209"/>
                  </a:lnTo>
                  <a:lnTo>
                    <a:pt x="0" y="220"/>
                  </a:lnTo>
                  <a:lnTo>
                    <a:pt x="126" y="228"/>
                  </a:lnTo>
                  <a:lnTo>
                    <a:pt x="234" y="239"/>
                  </a:lnTo>
                  <a:lnTo>
                    <a:pt x="183" y="213"/>
                  </a:lnTo>
                  <a:lnTo>
                    <a:pt x="287" y="243"/>
                  </a:lnTo>
                  <a:lnTo>
                    <a:pt x="259" y="213"/>
                  </a:lnTo>
                  <a:lnTo>
                    <a:pt x="322" y="245"/>
                  </a:lnTo>
                  <a:lnTo>
                    <a:pt x="364" y="283"/>
                  </a:lnTo>
                  <a:lnTo>
                    <a:pt x="345" y="239"/>
                  </a:lnTo>
                  <a:lnTo>
                    <a:pt x="403" y="311"/>
                  </a:lnTo>
                  <a:lnTo>
                    <a:pt x="428" y="319"/>
                  </a:lnTo>
                  <a:lnTo>
                    <a:pt x="409" y="2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5" name="任意多边形 322734"/>
            <p:cNvSpPr>
              <a:spLocks noChangeArrowheads="1"/>
            </p:cNvSpPr>
            <p:nvPr/>
          </p:nvSpPr>
          <p:spPr bwMode="auto">
            <a:xfrm>
              <a:off x="4972" y="1850"/>
              <a:ext cx="335" cy="118"/>
            </a:xfrm>
            <a:custGeom>
              <a:avLst/>
              <a:gdLst>
                <a:gd name="T0" fmla="*/ 101 w 669"/>
                <a:gd name="T1" fmla="*/ 230 h 236"/>
                <a:gd name="T2" fmla="*/ 234 w 669"/>
                <a:gd name="T3" fmla="*/ 236 h 236"/>
                <a:gd name="T4" fmla="*/ 384 w 669"/>
                <a:gd name="T5" fmla="*/ 205 h 236"/>
                <a:gd name="T6" fmla="*/ 610 w 669"/>
                <a:gd name="T7" fmla="*/ 145 h 236"/>
                <a:gd name="T8" fmla="*/ 409 w 669"/>
                <a:gd name="T9" fmla="*/ 175 h 236"/>
                <a:gd name="T10" fmla="*/ 310 w 669"/>
                <a:gd name="T11" fmla="*/ 186 h 236"/>
                <a:gd name="T12" fmla="*/ 483 w 669"/>
                <a:gd name="T13" fmla="*/ 122 h 236"/>
                <a:gd name="T14" fmla="*/ 669 w 669"/>
                <a:gd name="T15" fmla="*/ 44 h 236"/>
                <a:gd name="T16" fmla="*/ 384 w 669"/>
                <a:gd name="T17" fmla="*/ 131 h 236"/>
                <a:gd name="T18" fmla="*/ 304 w 669"/>
                <a:gd name="T19" fmla="*/ 145 h 236"/>
                <a:gd name="T20" fmla="*/ 585 w 669"/>
                <a:gd name="T21" fmla="*/ 40 h 236"/>
                <a:gd name="T22" fmla="*/ 361 w 669"/>
                <a:gd name="T23" fmla="*/ 89 h 236"/>
                <a:gd name="T24" fmla="*/ 559 w 669"/>
                <a:gd name="T25" fmla="*/ 0 h 236"/>
                <a:gd name="T26" fmla="*/ 357 w 669"/>
                <a:gd name="T27" fmla="*/ 55 h 236"/>
                <a:gd name="T28" fmla="*/ 487 w 669"/>
                <a:gd name="T29" fmla="*/ 6 h 236"/>
                <a:gd name="T30" fmla="*/ 302 w 669"/>
                <a:gd name="T31" fmla="*/ 34 h 236"/>
                <a:gd name="T32" fmla="*/ 131 w 669"/>
                <a:gd name="T33" fmla="*/ 19 h 236"/>
                <a:gd name="T34" fmla="*/ 327 w 669"/>
                <a:gd name="T35" fmla="*/ 51 h 236"/>
                <a:gd name="T36" fmla="*/ 91 w 669"/>
                <a:gd name="T37" fmla="*/ 44 h 236"/>
                <a:gd name="T38" fmla="*/ 304 w 669"/>
                <a:gd name="T39" fmla="*/ 76 h 236"/>
                <a:gd name="T40" fmla="*/ 87 w 669"/>
                <a:gd name="T41" fmla="*/ 61 h 236"/>
                <a:gd name="T42" fmla="*/ 293 w 669"/>
                <a:gd name="T43" fmla="*/ 110 h 236"/>
                <a:gd name="T44" fmla="*/ 160 w 669"/>
                <a:gd name="T45" fmla="*/ 101 h 236"/>
                <a:gd name="T46" fmla="*/ 268 w 669"/>
                <a:gd name="T47" fmla="*/ 141 h 236"/>
                <a:gd name="T48" fmla="*/ 103 w 669"/>
                <a:gd name="T49" fmla="*/ 126 h 236"/>
                <a:gd name="T50" fmla="*/ 276 w 669"/>
                <a:gd name="T51" fmla="*/ 167 h 236"/>
                <a:gd name="T52" fmla="*/ 85 w 669"/>
                <a:gd name="T53" fmla="*/ 160 h 236"/>
                <a:gd name="T54" fmla="*/ 257 w 669"/>
                <a:gd name="T55" fmla="*/ 205 h 236"/>
                <a:gd name="T56" fmla="*/ 0 w 669"/>
                <a:gd name="T57" fmla="*/ 186 h 236"/>
                <a:gd name="T58" fmla="*/ 101 w 669"/>
                <a:gd name="T59" fmla="*/ 230 h 2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69"/>
                <a:gd name="T91" fmla="*/ 0 h 236"/>
                <a:gd name="T92" fmla="*/ 669 w 669"/>
                <a:gd name="T93" fmla="*/ 236 h 2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69" h="236">
                  <a:moveTo>
                    <a:pt x="101" y="230"/>
                  </a:moveTo>
                  <a:lnTo>
                    <a:pt x="234" y="236"/>
                  </a:lnTo>
                  <a:lnTo>
                    <a:pt x="384" y="205"/>
                  </a:lnTo>
                  <a:lnTo>
                    <a:pt x="610" y="145"/>
                  </a:lnTo>
                  <a:lnTo>
                    <a:pt x="409" y="175"/>
                  </a:lnTo>
                  <a:lnTo>
                    <a:pt x="310" y="186"/>
                  </a:lnTo>
                  <a:lnTo>
                    <a:pt x="483" y="122"/>
                  </a:lnTo>
                  <a:lnTo>
                    <a:pt x="669" y="44"/>
                  </a:lnTo>
                  <a:lnTo>
                    <a:pt x="384" y="131"/>
                  </a:lnTo>
                  <a:lnTo>
                    <a:pt x="304" y="145"/>
                  </a:lnTo>
                  <a:lnTo>
                    <a:pt x="585" y="40"/>
                  </a:lnTo>
                  <a:lnTo>
                    <a:pt x="361" y="89"/>
                  </a:lnTo>
                  <a:lnTo>
                    <a:pt x="559" y="0"/>
                  </a:lnTo>
                  <a:lnTo>
                    <a:pt x="357" y="55"/>
                  </a:lnTo>
                  <a:lnTo>
                    <a:pt x="487" y="6"/>
                  </a:lnTo>
                  <a:lnTo>
                    <a:pt x="302" y="34"/>
                  </a:lnTo>
                  <a:lnTo>
                    <a:pt x="131" y="19"/>
                  </a:lnTo>
                  <a:lnTo>
                    <a:pt x="327" y="51"/>
                  </a:lnTo>
                  <a:lnTo>
                    <a:pt x="91" y="44"/>
                  </a:lnTo>
                  <a:lnTo>
                    <a:pt x="304" y="76"/>
                  </a:lnTo>
                  <a:lnTo>
                    <a:pt x="87" y="61"/>
                  </a:lnTo>
                  <a:lnTo>
                    <a:pt x="293" y="110"/>
                  </a:lnTo>
                  <a:lnTo>
                    <a:pt x="160" y="101"/>
                  </a:lnTo>
                  <a:lnTo>
                    <a:pt x="268" y="141"/>
                  </a:lnTo>
                  <a:lnTo>
                    <a:pt x="103" y="126"/>
                  </a:lnTo>
                  <a:lnTo>
                    <a:pt x="276" y="167"/>
                  </a:lnTo>
                  <a:lnTo>
                    <a:pt x="85" y="160"/>
                  </a:lnTo>
                  <a:lnTo>
                    <a:pt x="257" y="205"/>
                  </a:lnTo>
                  <a:lnTo>
                    <a:pt x="0" y="186"/>
                  </a:lnTo>
                  <a:lnTo>
                    <a:pt x="101" y="2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6" name="任意多边形 322735"/>
            <p:cNvSpPr>
              <a:spLocks noChangeArrowheads="1"/>
            </p:cNvSpPr>
            <p:nvPr/>
          </p:nvSpPr>
          <p:spPr bwMode="auto">
            <a:xfrm>
              <a:off x="5260" y="2491"/>
              <a:ext cx="62" cy="234"/>
            </a:xfrm>
            <a:custGeom>
              <a:avLst/>
              <a:gdLst>
                <a:gd name="T0" fmla="*/ 65 w 124"/>
                <a:gd name="T1" fmla="*/ 72 h 470"/>
                <a:gd name="T2" fmla="*/ 97 w 124"/>
                <a:gd name="T3" fmla="*/ 154 h 470"/>
                <a:gd name="T4" fmla="*/ 124 w 124"/>
                <a:gd name="T5" fmla="*/ 242 h 470"/>
                <a:gd name="T6" fmla="*/ 89 w 124"/>
                <a:gd name="T7" fmla="*/ 339 h 470"/>
                <a:gd name="T8" fmla="*/ 65 w 124"/>
                <a:gd name="T9" fmla="*/ 470 h 470"/>
                <a:gd name="T10" fmla="*/ 63 w 124"/>
                <a:gd name="T11" fmla="*/ 346 h 470"/>
                <a:gd name="T12" fmla="*/ 86 w 124"/>
                <a:gd name="T13" fmla="*/ 242 h 470"/>
                <a:gd name="T14" fmla="*/ 44 w 124"/>
                <a:gd name="T15" fmla="*/ 335 h 470"/>
                <a:gd name="T16" fmla="*/ 78 w 124"/>
                <a:gd name="T17" fmla="*/ 192 h 470"/>
                <a:gd name="T18" fmla="*/ 34 w 124"/>
                <a:gd name="T19" fmla="*/ 278 h 470"/>
                <a:gd name="T20" fmla="*/ 74 w 124"/>
                <a:gd name="T21" fmla="*/ 158 h 470"/>
                <a:gd name="T22" fmla="*/ 0 w 124"/>
                <a:gd name="T23" fmla="*/ 240 h 470"/>
                <a:gd name="T24" fmla="*/ 59 w 124"/>
                <a:gd name="T25" fmla="*/ 147 h 470"/>
                <a:gd name="T26" fmla="*/ 65 w 124"/>
                <a:gd name="T27" fmla="*/ 101 h 470"/>
                <a:gd name="T28" fmla="*/ 8 w 124"/>
                <a:gd name="T29" fmla="*/ 152 h 470"/>
                <a:gd name="T30" fmla="*/ 53 w 124"/>
                <a:gd name="T31" fmla="*/ 95 h 470"/>
                <a:gd name="T32" fmla="*/ 57 w 124"/>
                <a:gd name="T33" fmla="*/ 0 h 470"/>
                <a:gd name="T34" fmla="*/ 65 w 124"/>
                <a:gd name="T35" fmla="*/ 72 h 4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4"/>
                <a:gd name="T55" fmla="*/ 0 h 470"/>
                <a:gd name="T56" fmla="*/ 124 w 124"/>
                <a:gd name="T57" fmla="*/ 470 h 4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4" h="470">
                  <a:moveTo>
                    <a:pt x="65" y="72"/>
                  </a:moveTo>
                  <a:lnTo>
                    <a:pt x="97" y="154"/>
                  </a:lnTo>
                  <a:lnTo>
                    <a:pt x="124" y="242"/>
                  </a:lnTo>
                  <a:lnTo>
                    <a:pt x="89" y="339"/>
                  </a:lnTo>
                  <a:lnTo>
                    <a:pt x="65" y="470"/>
                  </a:lnTo>
                  <a:lnTo>
                    <a:pt x="63" y="346"/>
                  </a:lnTo>
                  <a:lnTo>
                    <a:pt x="86" y="242"/>
                  </a:lnTo>
                  <a:lnTo>
                    <a:pt x="44" y="335"/>
                  </a:lnTo>
                  <a:lnTo>
                    <a:pt x="78" y="192"/>
                  </a:lnTo>
                  <a:lnTo>
                    <a:pt x="34" y="278"/>
                  </a:lnTo>
                  <a:lnTo>
                    <a:pt x="74" y="158"/>
                  </a:lnTo>
                  <a:lnTo>
                    <a:pt x="0" y="240"/>
                  </a:lnTo>
                  <a:lnTo>
                    <a:pt x="59" y="147"/>
                  </a:lnTo>
                  <a:lnTo>
                    <a:pt x="65" y="101"/>
                  </a:lnTo>
                  <a:lnTo>
                    <a:pt x="8" y="152"/>
                  </a:lnTo>
                  <a:lnTo>
                    <a:pt x="53" y="95"/>
                  </a:lnTo>
                  <a:lnTo>
                    <a:pt x="57" y="0"/>
                  </a:lnTo>
                  <a:lnTo>
                    <a:pt x="65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7" name="任意多边形 322736"/>
            <p:cNvSpPr>
              <a:spLocks noChangeArrowheads="1"/>
            </p:cNvSpPr>
            <p:nvPr/>
          </p:nvSpPr>
          <p:spPr bwMode="auto">
            <a:xfrm>
              <a:off x="4328" y="2148"/>
              <a:ext cx="214" cy="85"/>
            </a:xfrm>
            <a:custGeom>
              <a:avLst/>
              <a:gdLst>
                <a:gd name="T0" fmla="*/ 38 w 428"/>
                <a:gd name="T1" fmla="*/ 87 h 171"/>
                <a:gd name="T2" fmla="*/ 43 w 428"/>
                <a:gd name="T3" fmla="*/ 89 h 171"/>
                <a:gd name="T4" fmla="*/ 55 w 428"/>
                <a:gd name="T5" fmla="*/ 89 h 171"/>
                <a:gd name="T6" fmla="*/ 137 w 428"/>
                <a:gd name="T7" fmla="*/ 36 h 171"/>
                <a:gd name="T8" fmla="*/ 62 w 428"/>
                <a:gd name="T9" fmla="*/ 99 h 171"/>
                <a:gd name="T10" fmla="*/ 148 w 428"/>
                <a:gd name="T11" fmla="*/ 38 h 171"/>
                <a:gd name="T12" fmla="*/ 133 w 428"/>
                <a:gd name="T13" fmla="*/ 51 h 171"/>
                <a:gd name="T14" fmla="*/ 152 w 428"/>
                <a:gd name="T15" fmla="*/ 48 h 171"/>
                <a:gd name="T16" fmla="*/ 159 w 428"/>
                <a:gd name="T17" fmla="*/ 51 h 171"/>
                <a:gd name="T18" fmla="*/ 192 w 428"/>
                <a:gd name="T19" fmla="*/ 36 h 171"/>
                <a:gd name="T20" fmla="*/ 199 w 428"/>
                <a:gd name="T21" fmla="*/ 42 h 171"/>
                <a:gd name="T22" fmla="*/ 291 w 428"/>
                <a:gd name="T23" fmla="*/ 0 h 171"/>
                <a:gd name="T24" fmla="*/ 207 w 428"/>
                <a:gd name="T25" fmla="*/ 49 h 171"/>
                <a:gd name="T26" fmla="*/ 197 w 428"/>
                <a:gd name="T27" fmla="*/ 68 h 171"/>
                <a:gd name="T28" fmla="*/ 216 w 428"/>
                <a:gd name="T29" fmla="*/ 70 h 171"/>
                <a:gd name="T30" fmla="*/ 249 w 428"/>
                <a:gd name="T31" fmla="*/ 61 h 171"/>
                <a:gd name="T32" fmla="*/ 327 w 428"/>
                <a:gd name="T33" fmla="*/ 21 h 171"/>
                <a:gd name="T34" fmla="*/ 350 w 428"/>
                <a:gd name="T35" fmla="*/ 21 h 171"/>
                <a:gd name="T36" fmla="*/ 370 w 428"/>
                <a:gd name="T37" fmla="*/ 21 h 171"/>
                <a:gd name="T38" fmla="*/ 380 w 428"/>
                <a:gd name="T39" fmla="*/ 27 h 171"/>
                <a:gd name="T40" fmla="*/ 428 w 428"/>
                <a:gd name="T41" fmla="*/ 21 h 171"/>
                <a:gd name="T42" fmla="*/ 424 w 428"/>
                <a:gd name="T43" fmla="*/ 38 h 171"/>
                <a:gd name="T44" fmla="*/ 325 w 428"/>
                <a:gd name="T45" fmla="*/ 93 h 171"/>
                <a:gd name="T46" fmla="*/ 302 w 428"/>
                <a:gd name="T47" fmla="*/ 93 h 171"/>
                <a:gd name="T48" fmla="*/ 270 w 428"/>
                <a:gd name="T49" fmla="*/ 103 h 171"/>
                <a:gd name="T50" fmla="*/ 218 w 428"/>
                <a:gd name="T51" fmla="*/ 120 h 171"/>
                <a:gd name="T52" fmla="*/ 215 w 428"/>
                <a:gd name="T53" fmla="*/ 112 h 171"/>
                <a:gd name="T54" fmla="*/ 178 w 428"/>
                <a:gd name="T55" fmla="*/ 124 h 171"/>
                <a:gd name="T56" fmla="*/ 139 w 428"/>
                <a:gd name="T57" fmla="*/ 139 h 171"/>
                <a:gd name="T58" fmla="*/ 139 w 428"/>
                <a:gd name="T59" fmla="*/ 133 h 171"/>
                <a:gd name="T60" fmla="*/ 125 w 428"/>
                <a:gd name="T61" fmla="*/ 133 h 171"/>
                <a:gd name="T62" fmla="*/ 110 w 428"/>
                <a:gd name="T63" fmla="*/ 129 h 171"/>
                <a:gd name="T64" fmla="*/ 106 w 428"/>
                <a:gd name="T65" fmla="*/ 124 h 171"/>
                <a:gd name="T66" fmla="*/ 87 w 428"/>
                <a:gd name="T67" fmla="*/ 127 h 171"/>
                <a:gd name="T68" fmla="*/ 74 w 428"/>
                <a:gd name="T69" fmla="*/ 122 h 171"/>
                <a:gd name="T70" fmla="*/ 87 w 428"/>
                <a:gd name="T71" fmla="*/ 97 h 171"/>
                <a:gd name="T72" fmla="*/ 23 w 428"/>
                <a:gd name="T73" fmla="*/ 171 h 171"/>
                <a:gd name="T74" fmla="*/ 15 w 428"/>
                <a:gd name="T75" fmla="*/ 162 h 171"/>
                <a:gd name="T76" fmla="*/ 11 w 428"/>
                <a:gd name="T77" fmla="*/ 146 h 171"/>
                <a:gd name="T78" fmla="*/ 0 w 428"/>
                <a:gd name="T79" fmla="*/ 143 h 1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28"/>
                <a:gd name="T121" fmla="*/ 0 h 171"/>
                <a:gd name="T122" fmla="*/ 428 w 428"/>
                <a:gd name="T123" fmla="*/ 171 h 1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28" h="171">
                  <a:moveTo>
                    <a:pt x="7" y="122"/>
                  </a:moveTo>
                  <a:lnTo>
                    <a:pt x="38" y="87"/>
                  </a:lnTo>
                  <a:lnTo>
                    <a:pt x="66" y="67"/>
                  </a:lnTo>
                  <a:lnTo>
                    <a:pt x="43" y="89"/>
                  </a:lnTo>
                  <a:lnTo>
                    <a:pt x="36" y="114"/>
                  </a:lnTo>
                  <a:lnTo>
                    <a:pt x="55" y="89"/>
                  </a:lnTo>
                  <a:lnTo>
                    <a:pt x="87" y="61"/>
                  </a:lnTo>
                  <a:lnTo>
                    <a:pt x="137" y="36"/>
                  </a:lnTo>
                  <a:lnTo>
                    <a:pt x="91" y="65"/>
                  </a:lnTo>
                  <a:lnTo>
                    <a:pt x="62" y="99"/>
                  </a:lnTo>
                  <a:lnTo>
                    <a:pt x="102" y="68"/>
                  </a:lnTo>
                  <a:lnTo>
                    <a:pt x="148" y="38"/>
                  </a:lnTo>
                  <a:lnTo>
                    <a:pt x="175" y="23"/>
                  </a:lnTo>
                  <a:lnTo>
                    <a:pt x="133" y="51"/>
                  </a:lnTo>
                  <a:lnTo>
                    <a:pt x="108" y="78"/>
                  </a:lnTo>
                  <a:lnTo>
                    <a:pt x="152" y="48"/>
                  </a:lnTo>
                  <a:lnTo>
                    <a:pt x="205" y="17"/>
                  </a:lnTo>
                  <a:lnTo>
                    <a:pt x="159" y="51"/>
                  </a:lnTo>
                  <a:lnTo>
                    <a:pt x="139" y="70"/>
                  </a:lnTo>
                  <a:lnTo>
                    <a:pt x="192" y="36"/>
                  </a:lnTo>
                  <a:lnTo>
                    <a:pt x="239" y="11"/>
                  </a:lnTo>
                  <a:lnTo>
                    <a:pt x="199" y="42"/>
                  </a:lnTo>
                  <a:lnTo>
                    <a:pt x="256" y="11"/>
                  </a:lnTo>
                  <a:lnTo>
                    <a:pt x="291" y="0"/>
                  </a:lnTo>
                  <a:lnTo>
                    <a:pt x="235" y="29"/>
                  </a:lnTo>
                  <a:lnTo>
                    <a:pt x="207" y="49"/>
                  </a:lnTo>
                  <a:lnTo>
                    <a:pt x="275" y="19"/>
                  </a:lnTo>
                  <a:lnTo>
                    <a:pt x="197" y="68"/>
                  </a:lnTo>
                  <a:lnTo>
                    <a:pt x="272" y="29"/>
                  </a:lnTo>
                  <a:lnTo>
                    <a:pt x="216" y="70"/>
                  </a:lnTo>
                  <a:lnTo>
                    <a:pt x="304" y="21"/>
                  </a:lnTo>
                  <a:lnTo>
                    <a:pt x="249" y="61"/>
                  </a:lnTo>
                  <a:lnTo>
                    <a:pt x="218" y="86"/>
                  </a:lnTo>
                  <a:lnTo>
                    <a:pt x="327" y="21"/>
                  </a:lnTo>
                  <a:lnTo>
                    <a:pt x="275" y="63"/>
                  </a:lnTo>
                  <a:lnTo>
                    <a:pt x="350" y="21"/>
                  </a:lnTo>
                  <a:lnTo>
                    <a:pt x="298" y="59"/>
                  </a:lnTo>
                  <a:lnTo>
                    <a:pt x="370" y="21"/>
                  </a:lnTo>
                  <a:lnTo>
                    <a:pt x="321" y="53"/>
                  </a:lnTo>
                  <a:lnTo>
                    <a:pt x="380" y="27"/>
                  </a:lnTo>
                  <a:lnTo>
                    <a:pt x="346" y="55"/>
                  </a:lnTo>
                  <a:lnTo>
                    <a:pt x="428" y="21"/>
                  </a:lnTo>
                  <a:lnTo>
                    <a:pt x="369" y="55"/>
                  </a:lnTo>
                  <a:lnTo>
                    <a:pt x="424" y="38"/>
                  </a:lnTo>
                  <a:lnTo>
                    <a:pt x="369" y="68"/>
                  </a:lnTo>
                  <a:lnTo>
                    <a:pt x="325" y="93"/>
                  </a:lnTo>
                  <a:lnTo>
                    <a:pt x="361" y="65"/>
                  </a:lnTo>
                  <a:lnTo>
                    <a:pt x="302" y="93"/>
                  </a:lnTo>
                  <a:lnTo>
                    <a:pt x="342" y="63"/>
                  </a:lnTo>
                  <a:lnTo>
                    <a:pt x="270" y="103"/>
                  </a:lnTo>
                  <a:lnTo>
                    <a:pt x="334" y="59"/>
                  </a:lnTo>
                  <a:lnTo>
                    <a:pt x="218" y="120"/>
                  </a:lnTo>
                  <a:lnTo>
                    <a:pt x="285" y="72"/>
                  </a:lnTo>
                  <a:lnTo>
                    <a:pt x="215" y="112"/>
                  </a:lnTo>
                  <a:lnTo>
                    <a:pt x="253" y="80"/>
                  </a:lnTo>
                  <a:lnTo>
                    <a:pt x="178" y="124"/>
                  </a:lnTo>
                  <a:lnTo>
                    <a:pt x="215" y="93"/>
                  </a:lnTo>
                  <a:lnTo>
                    <a:pt x="139" y="139"/>
                  </a:lnTo>
                  <a:lnTo>
                    <a:pt x="186" y="99"/>
                  </a:lnTo>
                  <a:lnTo>
                    <a:pt x="139" y="133"/>
                  </a:lnTo>
                  <a:lnTo>
                    <a:pt x="182" y="84"/>
                  </a:lnTo>
                  <a:lnTo>
                    <a:pt x="125" y="133"/>
                  </a:lnTo>
                  <a:lnTo>
                    <a:pt x="158" y="89"/>
                  </a:lnTo>
                  <a:lnTo>
                    <a:pt x="110" y="129"/>
                  </a:lnTo>
                  <a:lnTo>
                    <a:pt x="161" y="72"/>
                  </a:lnTo>
                  <a:lnTo>
                    <a:pt x="106" y="124"/>
                  </a:lnTo>
                  <a:lnTo>
                    <a:pt x="131" y="84"/>
                  </a:lnTo>
                  <a:lnTo>
                    <a:pt x="87" y="127"/>
                  </a:lnTo>
                  <a:lnTo>
                    <a:pt x="104" y="95"/>
                  </a:lnTo>
                  <a:lnTo>
                    <a:pt x="74" y="122"/>
                  </a:lnTo>
                  <a:lnTo>
                    <a:pt x="51" y="148"/>
                  </a:lnTo>
                  <a:lnTo>
                    <a:pt x="87" y="97"/>
                  </a:lnTo>
                  <a:lnTo>
                    <a:pt x="51" y="137"/>
                  </a:lnTo>
                  <a:lnTo>
                    <a:pt x="23" y="171"/>
                  </a:lnTo>
                  <a:lnTo>
                    <a:pt x="43" y="129"/>
                  </a:lnTo>
                  <a:lnTo>
                    <a:pt x="15" y="162"/>
                  </a:lnTo>
                  <a:lnTo>
                    <a:pt x="36" y="124"/>
                  </a:lnTo>
                  <a:lnTo>
                    <a:pt x="11" y="146"/>
                  </a:lnTo>
                  <a:lnTo>
                    <a:pt x="34" y="108"/>
                  </a:lnTo>
                  <a:lnTo>
                    <a:pt x="0" y="143"/>
                  </a:lnTo>
                  <a:lnTo>
                    <a:pt x="7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8" name="任意多边形 322737"/>
            <p:cNvSpPr>
              <a:spLocks noChangeArrowheads="1"/>
            </p:cNvSpPr>
            <p:nvPr/>
          </p:nvSpPr>
          <p:spPr bwMode="auto">
            <a:xfrm>
              <a:off x="4481" y="2129"/>
              <a:ext cx="145" cy="91"/>
            </a:xfrm>
            <a:custGeom>
              <a:avLst/>
              <a:gdLst>
                <a:gd name="T0" fmla="*/ 274 w 289"/>
                <a:gd name="T1" fmla="*/ 21 h 183"/>
                <a:gd name="T2" fmla="*/ 230 w 289"/>
                <a:gd name="T3" fmla="*/ 55 h 183"/>
                <a:gd name="T4" fmla="*/ 194 w 289"/>
                <a:gd name="T5" fmla="*/ 78 h 183"/>
                <a:gd name="T6" fmla="*/ 160 w 289"/>
                <a:gd name="T7" fmla="*/ 93 h 183"/>
                <a:gd name="T8" fmla="*/ 112 w 289"/>
                <a:gd name="T9" fmla="*/ 118 h 183"/>
                <a:gd name="T10" fmla="*/ 163 w 289"/>
                <a:gd name="T11" fmla="*/ 106 h 183"/>
                <a:gd name="T12" fmla="*/ 127 w 289"/>
                <a:gd name="T13" fmla="*/ 124 h 183"/>
                <a:gd name="T14" fmla="*/ 163 w 289"/>
                <a:gd name="T15" fmla="*/ 118 h 183"/>
                <a:gd name="T16" fmla="*/ 106 w 289"/>
                <a:gd name="T17" fmla="*/ 139 h 183"/>
                <a:gd name="T18" fmla="*/ 137 w 289"/>
                <a:gd name="T19" fmla="*/ 139 h 183"/>
                <a:gd name="T20" fmla="*/ 76 w 289"/>
                <a:gd name="T21" fmla="*/ 154 h 183"/>
                <a:gd name="T22" fmla="*/ 104 w 289"/>
                <a:gd name="T23" fmla="*/ 156 h 183"/>
                <a:gd name="T24" fmla="*/ 49 w 289"/>
                <a:gd name="T25" fmla="*/ 162 h 183"/>
                <a:gd name="T26" fmla="*/ 68 w 289"/>
                <a:gd name="T27" fmla="*/ 183 h 183"/>
                <a:gd name="T28" fmla="*/ 38 w 289"/>
                <a:gd name="T29" fmla="*/ 173 h 183"/>
                <a:gd name="T30" fmla="*/ 0 w 289"/>
                <a:gd name="T31" fmla="*/ 167 h 183"/>
                <a:gd name="T32" fmla="*/ 42 w 289"/>
                <a:gd name="T33" fmla="*/ 169 h 183"/>
                <a:gd name="T34" fmla="*/ 9 w 289"/>
                <a:gd name="T35" fmla="*/ 154 h 183"/>
                <a:gd name="T36" fmla="*/ 64 w 289"/>
                <a:gd name="T37" fmla="*/ 156 h 183"/>
                <a:gd name="T38" fmla="*/ 30 w 289"/>
                <a:gd name="T39" fmla="*/ 143 h 183"/>
                <a:gd name="T40" fmla="*/ 80 w 289"/>
                <a:gd name="T41" fmla="*/ 144 h 183"/>
                <a:gd name="T42" fmla="*/ 53 w 289"/>
                <a:gd name="T43" fmla="*/ 135 h 183"/>
                <a:gd name="T44" fmla="*/ 103 w 289"/>
                <a:gd name="T45" fmla="*/ 131 h 183"/>
                <a:gd name="T46" fmla="*/ 72 w 289"/>
                <a:gd name="T47" fmla="*/ 124 h 183"/>
                <a:gd name="T48" fmla="*/ 106 w 289"/>
                <a:gd name="T49" fmla="*/ 116 h 183"/>
                <a:gd name="T50" fmla="*/ 87 w 289"/>
                <a:gd name="T51" fmla="*/ 112 h 183"/>
                <a:gd name="T52" fmla="*/ 125 w 289"/>
                <a:gd name="T53" fmla="*/ 105 h 183"/>
                <a:gd name="T54" fmla="*/ 104 w 289"/>
                <a:gd name="T55" fmla="*/ 103 h 183"/>
                <a:gd name="T56" fmla="*/ 150 w 289"/>
                <a:gd name="T57" fmla="*/ 91 h 183"/>
                <a:gd name="T58" fmla="*/ 129 w 289"/>
                <a:gd name="T59" fmla="*/ 89 h 183"/>
                <a:gd name="T60" fmla="*/ 177 w 289"/>
                <a:gd name="T61" fmla="*/ 78 h 183"/>
                <a:gd name="T62" fmla="*/ 141 w 289"/>
                <a:gd name="T63" fmla="*/ 76 h 183"/>
                <a:gd name="T64" fmla="*/ 177 w 289"/>
                <a:gd name="T65" fmla="*/ 70 h 183"/>
                <a:gd name="T66" fmla="*/ 158 w 289"/>
                <a:gd name="T67" fmla="*/ 65 h 183"/>
                <a:gd name="T68" fmla="*/ 120 w 289"/>
                <a:gd name="T69" fmla="*/ 55 h 183"/>
                <a:gd name="T70" fmla="*/ 165 w 289"/>
                <a:gd name="T71" fmla="*/ 63 h 183"/>
                <a:gd name="T72" fmla="*/ 188 w 289"/>
                <a:gd name="T73" fmla="*/ 68 h 183"/>
                <a:gd name="T74" fmla="*/ 161 w 289"/>
                <a:gd name="T75" fmla="*/ 51 h 183"/>
                <a:gd name="T76" fmla="*/ 118 w 289"/>
                <a:gd name="T77" fmla="*/ 38 h 183"/>
                <a:gd name="T78" fmla="*/ 156 w 289"/>
                <a:gd name="T79" fmla="*/ 44 h 183"/>
                <a:gd name="T80" fmla="*/ 186 w 289"/>
                <a:gd name="T81" fmla="*/ 55 h 183"/>
                <a:gd name="T82" fmla="*/ 165 w 289"/>
                <a:gd name="T83" fmla="*/ 36 h 183"/>
                <a:gd name="T84" fmla="*/ 118 w 289"/>
                <a:gd name="T85" fmla="*/ 21 h 183"/>
                <a:gd name="T86" fmla="*/ 171 w 289"/>
                <a:gd name="T87" fmla="*/ 30 h 183"/>
                <a:gd name="T88" fmla="*/ 198 w 289"/>
                <a:gd name="T89" fmla="*/ 44 h 183"/>
                <a:gd name="T90" fmla="*/ 179 w 289"/>
                <a:gd name="T91" fmla="*/ 29 h 183"/>
                <a:gd name="T92" fmla="*/ 201 w 289"/>
                <a:gd name="T93" fmla="*/ 36 h 183"/>
                <a:gd name="T94" fmla="*/ 215 w 289"/>
                <a:gd name="T95" fmla="*/ 48 h 183"/>
                <a:gd name="T96" fmla="*/ 209 w 289"/>
                <a:gd name="T97" fmla="*/ 34 h 183"/>
                <a:gd name="T98" fmla="*/ 226 w 289"/>
                <a:gd name="T99" fmla="*/ 46 h 183"/>
                <a:gd name="T100" fmla="*/ 289 w 289"/>
                <a:gd name="T101" fmla="*/ 0 h 183"/>
                <a:gd name="T102" fmla="*/ 274 w 289"/>
                <a:gd name="T103" fmla="*/ 21 h 1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9"/>
                <a:gd name="T157" fmla="*/ 0 h 183"/>
                <a:gd name="T158" fmla="*/ 289 w 289"/>
                <a:gd name="T159" fmla="*/ 183 h 1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9" h="183">
                  <a:moveTo>
                    <a:pt x="274" y="21"/>
                  </a:moveTo>
                  <a:lnTo>
                    <a:pt x="230" y="55"/>
                  </a:lnTo>
                  <a:lnTo>
                    <a:pt x="194" y="78"/>
                  </a:lnTo>
                  <a:lnTo>
                    <a:pt x="160" y="93"/>
                  </a:lnTo>
                  <a:lnTo>
                    <a:pt x="112" y="118"/>
                  </a:lnTo>
                  <a:lnTo>
                    <a:pt x="163" y="106"/>
                  </a:lnTo>
                  <a:lnTo>
                    <a:pt x="127" y="124"/>
                  </a:lnTo>
                  <a:lnTo>
                    <a:pt x="163" y="118"/>
                  </a:lnTo>
                  <a:lnTo>
                    <a:pt x="106" y="139"/>
                  </a:lnTo>
                  <a:lnTo>
                    <a:pt x="137" y="139"/>
                  </a:lnTo>
                  <a:lnTo>
                    <a:pt x="76" y="154"/>
                  </a:lnTo>
                  <a:lnTo>
                    <a:pt x="104" y="156"/>
                  </a:lnTo>
                  <a:lnTo>
                    <a:pt x="49" y="162"/>
                  </a:lnTo>
                  <a:lnTo>
                    <a:pt x="68" y="183"/>
                  </a:lnTo>
                  <a:lnTo>
                    <a:pt x="38" y="173"/>
                  </a:lnTo>
                  <a:lnTo>
                    <a:pt x="0" y="167"/>
                  </a:lnTo>
                  <a:lnTo>
                    <a:pt x="42" y="169"/>
                  </a:lnTo>
                  <a:lnTo>
                    <a:pt x="9" y="154"/>
                  </a:lnTo>
                  <a:lnTo>
                    <a:pt x="64" y="156"/>
                  </a:lnTo>
                  <a:lnTo>
                    <a:pt x="30" y="143"/>
                  </a:lnTo>
                  <a:lnTo>
                    <a:pt x="80" y="144"/>
                  </a:lnTo>
                  <a:lnTo>
                    <a:pt x="53" y="135"/>
                  </a:lnTo>
                  <a:lnTo>
                    <a:pt x="103" y="131"/>
                  </a:lnTo>
                  <a:lnTo>
                    <a:pt x="72" y="124"/>
                  </a:lnTo>
                  <a:lnTo>
                    <a:pt x="106" y="116"/>
                  </a:lnTo>
                  <a:lnTo>
                    <a:pt x="87" y="112"/>
                  </a:lnTo>
                  <a:lnTo>
                    <a:pt x="125" y="105"/>
                  </a:lnTo>
                  <a:lnTo>
                    <a:pt x="104" y="103"/>
                  </a:lnTo>
                  <a:lnTo>
                    <a:pt x="150" y="91"/>
                  </a:lnTo>
                  <a:lnTo>
                    <a:pt x="129" y="89"/>
                  </a:lnTo>
                  <a:lnTo>
                    <a:pt x="177" y="78"/>
                  </a:lnTo>
                  <a:lnTo>
                    <a:pt x="141" y="76"/>
                  </a:lnTo>
                  <a:lnTo>
                    <a:pt x="177" y="70"/>
                  </a:lnTo>
                  <a:lnTo>
                    <a:pt x="158" y="65"/>
                  </a:lnTo>
                  <a:lnTo>
                    <a:pt x="120" y="55"/>
                  </a:lnTo>
                  <a:lnTo>
                    <a:pt x="165" y="63"/>
                  </a:lnTo>
                  <a:lnTo>
                    <a:pt x="188" y="68"/>
                  </a:lnTo>
                  <a:lnTo>
                    <a:pt x="161" y="51"/>
                  </a:lnTo>
                  <a:lnTo>
                    <a:pt x="118" y="38"/>
                  </a:lnTo>
                  <a:lnTo>
                    <a:pt x="156" y="44"/>
                  </a:lnTo>
                  <a:lnTo>
                    <a:pt x="186" y="55"/>
                  </a:lnTo>
                  <a:lnTo>
                    <a:pt x="165" y="36"/>
                  </a:lnTo>
                  <a:lnTo>
                    <a:pt x="118" y="21"/>
                  </a:lnTo>
                  <a:lnTo>
                    <a:pt x="171" y="30"/>
                  </a:lnTo>
                  <a:lnTo>
                    <a:pt x="198" y="44"/>
                  </a:lnTo>
                  <a:lnTo>
                    <a:pt x="179" y="29"/>
                  </a:lnTo>
                  <a:lnTo>
                    <a:pt x="201" y="36"/>
                  </a:lnTo>
                  <a:lnTo>
                    <a:pt x="215" y="48"/>
                  </a:lnTo>
                  <a:lnTo>
                    <a:pt x="209" y="34"/>
                  </a:lnTo>
                  <a:lnTo>
                    <a:pt x="226" y="46"/>
                  </a:lnTo>
                  <a:lnTo>
                    <a:pt x="289" y="0"/>
                  </a:lnTo>
                  <a:lnTo>
                    <a:pt x="27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59" name="任意多边形 322738"/>
            <p:cNvSpPr>
              <a:spLocks noChangeArrowheads="1"/>
            </p:cNvSpPr>
            <p:nvPr/>
          </p:nvSpPr>
          <p:spPr bwMode="auto">
            <a:xfrm>
              <a:off x="4501" y="2207"/>
              <a:ext cx="56" cy="76"/>
            </a:xfrm>
            <a:custGeom>
              <a:avLst/>
              <a:gdLst>
                <a:gd name="T0" fmla="*/ 19 w 110"/>
                <a:gd name="T1" fmla="*/ 21 h 152"/>
                <a:gd name="T2" fmla="*/ 36 w 110"/>
                <a:gd name="T3" fmla="*/ 42 h 152"/>
                <a:gd name="T4" fmla="*/ 43 w 110"/>
                <a:gd name="T5" fmla="*/ 76 h 152"/>
                <a:gd name="T6" fmla="*/ 45 w 110"/>
                <a:gd name="T7" fmla="*/ 137 h 152"/>
                <a:gd name="T8" fmla="*/ 59 w 110"/>
                <a:gd name="T9" fmla="*/ 101 h 152"/>
                <a:gd name="T10" fmla="*/ 55 w 110"/>
                <a:gd name="T11" fmla="*/ 152 h 152"/>
                <a:gd name="T12" fmla="*/ 78 w 110"/>
                <a:gd name="T13" fmla="*/ 91 h 152"/>
                <a:gd name="T14" fmla="*/ 99 w 110"/>
                <a:gd name="T15" fmla="*/ 34 h 152"/>
                <a:gd name="T16" fmla="*/ 78 w 110"/>
                <a:gd name="T17" fmla="*/ 63 h 152"/>
                <a:gd name="T18" fmla="*/ 93 w 110"/>
                <a:gd name="T19" fmla="*/ 32 h 152"/>
                <a:gd name="T20" fmla="*/ 110 w 110"/>
                <a:gd name="T21" fmla="*/ 0 h 152"/>
                <a:gd name="T22" fmla="*/ 85 w 110"/>
                <a:gd name="T23" fmla="*/ 34 h 152"/>
                <a:gd name="T24" fmla="*/ 66 w 110"/>
                <a:gd name="T25" fmla="*/ 68 h 152"/>
                <a:gd name="T26" fmla="*/ 83 w 110"/>
                <a:gd name="T27" fmla="*/ 15 h 152"/>
                <a:gd name="T28" fmla="*/ 59 w 110"/>
                <a:gd name="T29" fmla="*/ 59 h 152"/>
                <a:gd name="T30" fmla="*/ 68 w 110"/>
                <a:gd name="T31" fmla="*/ 19 h 152"/>
                <a:gd name="T32" fmla="*/ 51 w 110"/>
                <a:gd name="T33" fmla="*/ 59 h 152"/>
                <a:gd name="T34" fmla="*/ 53 w 110"/>
                <a:gd name="T35" fmla="*/ 11 h 152"/>
                <a:gd name="T36" fmla="*/ 45 w 110"/>
                <a:gd name="T37" fmla="*/ 40 h 152"/>
                <a:gd name="T38" fmla="*/ 32 w 110"/>
                <a:gd name="T39" fmla="*/ 19 h 152"/>
                <a:gd name="T40" fmla="*/ 0 w 110"/>
                <a:gd name="T41" fmla="*/ 4 h 152"/>
                <a:gd name="T42" fmla="*/ 19 w 110"/>
                <a:gd name="T43" fmla="*/ 21 h 1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0"/>
                <a:gd name="T67" fmla="*/ 0 h 152"/>
                <a:gd name="T68" fmla="*/ 110 w 110"/>
                <a:gd name="T69" fmla="*/ 152 h 1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0" h="152">
                  <a:moveTo>
                    <a:pt x="19" y="21"/>
                  </a:moveTo>
                  <a:lnTo>
                    <a:pt x="36" y="42"/>
                  </a:lnTo>
                  <a:lnTo>
                    <a:pt x="43" y="76"/>
                  </a:lnTo>
                  <a:lnTo>
                    <a:pt x="45" y="137"/>
                  </a:lnTo>
                  <a:lnTo>
                    <a:pt x="59" y="101"/>
                  </a:lnTo>
                  <a:lnTo>
                    <a:pt x="55" y="152"/>
                  </a:lnTo>
                  <a:lnTo>
                    <a:pt x="78" y="91"/>
                  </a:lnTo>
                  <a:lnTo>
                    <a:pt x="99" y="34"/>
                  </a:lnTo>
                  <a:lnTo>
                    <a:pt x="78" y="63"/>
                  </a:lnTo>
                  <a:lnTo>
                    <a:pt x="93" y="32"/>
                  </a:lnTo>
                  <a:lnTo>
                    <a:pt x="110" y="0"/>
                  </a:lnTo>
                  <a:lnTo>
                    <a:pt x="85" y="34"/>
                  </a:lnTo>
                  <a:lnTo>
                    <a:pt x="66" y="68"/>
                  </a:lnTo>
                  <a:lnTo>
                    <a:pt x="83" y="15"/>
                  </a:lnTo>
                  <a:lnTo>
                    <a:pt x="59" y="59"/>
                  </a:lnTo>
                  <a:lnTo>
                    <a:pt x="68" y="19"/>
                  </a:lnTo>
                  <a:lnTo>
                    <a:pt x="51" y="59"/>
                  </a:lnTo>
                  <a:lnTo>
                    <a:pt x="53" y="11"/>
                  </a:lnTo>
                  <a:lnTo>
                    <a:pt x="45" y="40"/>
                  </a:lnTo>
                  <a:lnTo>
                    <a:pt x="32" y="19"/>
                  </a:lnTo>
                  <a:lnTo>
                    <a:pt x="0" y="4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60" name="任意多边形 322739"/>
            <p:cNvSpPr>
              <a:spLocks noChangeArrowheads="1"/>
            </p:cNvSpPr>
            <p:nvPr/>
          </p:nvSpPr>
          <p:spPr bwMode="auto">
            <a:xfrm>
              <a:off x="4757" y="2167"/>
              <a:ext cx="171" cy="86"/>
            </a:xfrm>
            <a:custGeom>
              <a:avLst/>
              <a:gdLst>
                <a:gd name="T0" fmla="*/ 4 w 342"/>
                <a:gd name="T1" fmla="*/ 21 h 173"/>
                <a:gd name="T2" fmla="*/ 40 w 342"/>
                <a:gd name="T3" fmla="*/ 13 h 173"/>
                <a:gd name="T4" fmla="*/ 0 w 342"/>
                <a:gd name="T5" fmla="*/ 40 h 173"/>
                <a:gd name="T6" fmla="*/ 42 w 342"/>
                <a:gd name="T7" fmla="*/ 23 h 173"/>
                <a:gd name="T8" fmla="*/ 10 w 342"/>
                <a:gd name="T9" fmla="*/ 49 h 173"/>
                <a:gd name="T10" fmla="*/ 78 w 342"/>
                <a:gd name="T11" fmla="*/ 32 h 173"/>
                <a:gd name="T12" fmla="*/ 33 w 342"/>
                <a:gd name="T13" fmla="*/ 55 h 173"/>
                <a:gd name="T14" fmla="*/ 91 w 342"/>
                <a:gd name="T15" fmla="*/ 46 h 173"/>
                <a:gd name="T16" fmla="*/ 36 w 342"/>
                <a:gd name="T17" fmla="*/ 65 h 173"/>
                <a:gd name="T18" fmla="*/ 107 w 342"/>
                <a:gd name="T19" fmla="*/ 63 h 173"/>
                <a:gd name="T20" fmla="*/ 42 w 342"/>
                <a:gd name="T21" fmla="*/ 76 h 173"/>
                <a:gd name="T22" fmla="*/ 114 w 342"/>
                <a:gd name="T23" fmla="*/ 86 h 173"/>
                <a:gd name="T24" fmla="*/ 50 w 342"/>
                <a:gd name="T25" fmla="*/ 93 h 173"/>
                <a:gd name="T26" fmla="*/ 129 w 342"/>
                <a:gd name="T27" fmla="*/ 105 h 173"/>
                <a:gd name="T28" fmla="*/ 84 w 342"/>
                <a:gd name="T29" fmla="*/ 116 h 173"/>
                <a:gd name="T30" fmla="*/ 177 w 342"/>
                <a:gd name="T31" fmla="*/ 116 h 173"/>
                <a:gd name="T32" fmla="*/ 120 w 342"/>
                <a:gd name="T33" fmla="*/ 129 h 173"/>
                <a:gd name="T34" fmla="*/ 219 w 342"/>
                <a:gd name="T35" fmla="*/ 129 h 173"/>
                <a:gd name="T36" fmla="*/ 156 w 342"/>
                <a:gd name="T37" fmla="*/ 145 h 173"/>
                <a:gd name="T38" fmla="*/ 228 w 342"/>
                <a:gd name="T39" fmla="*/ 143 h 173"/>
                <a:gd name="T40" fmla="*/ 177 w 342"/>
                <a:gd name="T41" fmla="*/ 158 h 173"/>
                <a:gd name="T42" fmla="*/ 253 w 342"/>
                <a:gd name="T43" fmla="*/ 156 h 173"/>
                <a:gd name="T44" fmla="*/ 192 w 342"/>
                <a:gd name="T45" fmla="*/ 165 h 173"/>
                <a:gd name="T46" fmla="*/ 249 w 342"/>
                <a:gd name="T47" fmla="*/ 167 h 173"/>
                <a:gd name="T48" fmla="*/ 207 w 342"/>
                <a:gd name="T49" fmla="*/ 173 h 173"/>
                <a:gd name="T50" fmla="*/ 342 w 342"/>
                <a:gd name="T51" fmla="*/ 173 h 173"/>
                <a:gd name="T52" fmla="*/ 264 w 342"/>
                <a:gd name="T53" fmla="*/ 162 h 173"/>
                <a:gd name="T54" fmla="*/ 291 w 342"/>
                <a:gd name="T55" fmla="*/ 152 h 173"/>
                <a:gd name="T56" fmla="*/ 230 w 342"/>
                <a:gd name="T57" fmla="*/ 146 h 173"/>
                <a:gd name="T58" fmla="*/ 293 w 342"/>
                <a:gd name="T59" fmla="*/ 133 h 173"/>
                <a:gd name="T60" fmla="*/ 232 w 342"/>
                <a:gd name="T61" fmla="*/ 137 h 173"/>
                <a:gd name="T62" fmla="*/ 278 w 342"/>
                <a:gd name="T63" fmla="*/ 122 h 173"/>
                <a:gd name="T64" fmla="*/ 183 w 342"/>
                <a:gd name="T65" fmla="*/ 120 h 173"/>
                <a:gd name="T66" fmla="*/ 253 w 342"/>
                <a:gd name="T67" fmla="*/ 108 h 173"/>
                <a:gd name="T68" fmla="*/ 150 w 342"/>
                <a:gd name="T69" fmla="*/ 107 h 173"/>
                <a:gd name="T70" fmla="*/ 219 w 342"/>
                <a:gd name="T71" fmla="*/ 91 h 173"/>
                <a:gd name="T72" fmla="*/ 120 w 342"/>
                <a:gd name="T73" fmla="*/ 91 h 173"/>
                <a:gd name="T74" fmla="*/ 185 w 342"/>
                <a:gd name="T75" fmla="*/ 80 h 173"/>
                <a:gd name="T76" fmla="*/ 103 w 342"/>
                <a:gd name="T77" fmla="*/ 72 h 173"/>
                <a:gd name="T78" fmla="*/ 164 w 342"/>
                <a:gd name="T79" fmla="*/ 65 h 173"/>
                <a:gd name="T80" fmla="*/ 103 w 342"/>
                <a:gd name="T81" fmla="*/ 55 h 173"/>
                <a:gd name="T82" fmla="*/ 152 w 342"/>
                <a:gd name="T83" fmla="*/ 44 h 173"/>
                <a:gd name="T84" fmla="*/ 93 w 342"/>
                <a:gd name="T85" fmla="*/ 38 h 173"/>
                <a:gd name="T86" fmla="*/ 118 w 342"/>
                <a:gd name="T87" fmla="*/ 29 h 173"/>
                <a:gd name="T88" fmla="*/ 69 w 342"/>
                <a:gd name="T89" fmla="*/ 21 h 173"/>
                <a:gd name="T90" fmla="*/ 152 w 342"/>
                <a:gd name="T91" fmla="*/ 15 h 173"/>
                <a:gd name="T92" fmla="*/ 82 w 342"/>
                <a:gd name="T93" fmla="*/ 0 h 173"/>
                <a:gd name="T94" fmla="*/ 55 w 342"/>
                <a:gd name="T95" fmla="*/ 0 h 173"/>
                <a:gd name="T96" fmla="*/ 25 w 342"/>
                <a:gd name="T97" fmla="*/ 6 h 173"/>
                <a:gd name="T98" fmla="*/ 4 w 342"/>
                <a:gd name="T99" fmla="*/ 21 h 1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2"/>
                <a:gd name="T151" fmla="*/ 0 h 173"/>
                <a:gd name="T152" fmla="*/ 342 w 342"/>
                <a:gd name="T153" fmla="*/ 173 h 1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2" h="173">
                  <a:moveTo>
                    <a:pt x="4" y="21"/>
                  </a:moveTo>
                  <a:lnTo>
                    <a:pt x="40" y="13"/>
                  </a:lnTo>
                  <a:lnTo>
                    <a:pt x="0" y="40"/>
                  </a:lnTo>
                  <a:lnTo>
                    <a:pt x="42" y="23"/>
                  </a:lnTo>
                  <a:lnTo>
                    <a:pt x="10" y="49"/>
                  </a:lnTo>
                  <a:lnTo>
                    <a:pt x="78" y="32"/>
                  </a:lnTo>
                  <a:lnTo>
                    <a:pt x="33" y="55"/>
                  </a:lnTo>
                  <a:lnTo>
                    <a:pt x="91" y="46"/>
                  </a:lnTo>
                  <a:lnTo>
                    <a:pt x="36" y="65"/>
                  </a:lnTo>
                  <a:lnTo>
                    <a:pt x="107" y="63"/>
                  </a:lnTo>
                  <a:lnTo>
                    <a:pt x="42" y="76"/>
                  </a:lnTo>
                  <a:lnTo>
                    <a:pt x="114" y="86"/>
                  </a:lnTo>
                  <a:lnTo>
                    <a:pt x="50" y="93"/>
                  </a:lnTo>
                  <a:lnTo>
                    <a:pt x="129" y="105"/>
                  </a:lnTo>
                  <a:lnTo>
                    <a:pt x="84" y="116"/>
                  </a:lnTo>
                  <a:lnTo>
                    <a:pt x="177" y="116"/>
                  </a:lnTo>
                  <a:lnTo>
                    <a:pt x="120" y="129"/>
                  </a:lnTo>
                  <a:lnTo>
                    <a:pt x="219" y="129"/>
                  </a:lnTo>
                  <a:lnTo>
                    <a:pt x="156" y="145"/>
                  </a:lnTo>
                  <a:lnTo>
                    <a:pt x="228" y="143"/>
                  </a:lnTo>
                  <a:lnTo>
                    <a:pt x="177" y="158"/>
                  </a:lnTo>
                  <a:lnTo>
                    <a:pt x="253" y="156"/>
                  </a:lnTo>
                  <a:lnTo>
                    <a:pt x="192" y="165"/>
                  </a:lnTo>
                  <a:lnTo>
                    <a:pt x="249" y="167"/>
                  </a:lnTo>
                  <a:lnTo>
                    <a:pt x="207" y="173"/>
                  </a:lnTo>
                  <a:lnTo>
                    <a:pt x="342" y="173"/>
                  </a:lnTo>
                  <a:lnTo>
                    <a:pt x="264" y="162"/>
                  </a:lnTo>
                  <a:lnTo>
                    <a:pt x="291" y="152"/>
                  </a:lnTo>
                  <a:lnTo>
                    <a:pt x="230" y="146"/>
                  </a:lnTo>
                  <a:lnTo>
                    <a:pt x="293" y="133"/>
                  </a:lnTo>
                  <a:lnTo>
                    <a:pt x="232" y="137"/>
                  </a:lnTo>
                  <a:lnTo>
                    <a:pt x="278" y="122"/>
                  </a:lnTo>
                  <a:lnTo>
                    <a:pt x="183" y="120"/>
                  </a:lnTo>
                  <a:lnTo>
                    <a:pt x="253" y="108"/>
                  </a:lnTo>
                  <a:lnTo>
                    <a:pt x="150" y="107"/>
                  </a:lnTo>
                  <a:lnTo>
                    <a:pt x="219" y="91"/>
                  </a:lnTo>
                  <a:lnTo>
                    <a:pt x="120" y="91"/>
                  </a:lnTo>
                  <a:lnTo>
                    <a:pt x="185" y="80"/>
                  </a:lnTo>
                  <a:lnTo>
                    <a:pt x="103" y="72"/>
                  </a:lnTo>
                  <a:lnTo>
                    <a:pt x="164" y="65"/>
                  </a:lnTo>
                  <a:lnTo>
                    <a:pt x="103" y="55"/>
                  </a:lnTo>
                  <a:lnTo>
                    <a:pt x="152" y="44"/>
                  </a:lnTo>
                  <a:lnTo>
                    <a:pt x="93" y="38"/>
                  </a:lnTo>
                  <a:lnTo>
                    <a:pt x="118" y="29"/>
                  </a:lnTo>
                  <a:lnTo>
                    <a:pt x="69" y="21"/>
                  </a:lnTo>
                  <a:lnTo>
                    <a:pt x="152" y="15"/>
                  </a:lnTo>
                  <a:lnTo>
                    <a:pt x="82" y="0"/>
                  </a:lnTo>
                  <a:lnTo>
                    <a:pt x="55" y="0"/>
                  </a:lnTo>
                  <a:lnTo>
                    <a:pt x="25" y="6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61" name="任意多边形 322740"/>
            <p:cNvSpPr>
              <a:spLocks noChangeArrowheads="1"/>
            </p:cNvSpPr>
            <p:nvPr/>
          </p:nvSpPr>
          <p:spPr bwMode="auto">
            <a:xfrm>
              <a:off x="4846" y="2251"/>
              <a:ext cx="98" cy="96"/>
            </a:xfrm>
            <a:custGeom>
              <a:avLst/>
              <a:gdLst>
                <a:gd name="T0" fmla="*/ 78 w 198"/>
                <a:gd name="T1" fmla="*/ 21 h 192"/>
                <a:gd name="T2" fmla="*/ 6 w 198"/>
                <a:gd name="T3" fmla="*/ 10 h 192"/>
                <a:gd name="T4" fmla="*/ 87 w 198"/>
                <a:gd name="T5" fmla="*/ 33 h 192"/>
                <a:gd name="T6" fmla="*/ 23 w 198"/>
                <a:gd name="T7" fmla="*/ 25 h 192"/>
                <a:gd name="T8" fmla="*/ 93 w 198"/>
                <a:gd name="T9" fmla="*/ 53 h 192"/>
                <a:gd name="T10" fmla="*/ 0 w 198"/>
                <a:gd name="T11" fmla="*/ 33 h 192"/>
                <a:gd name="T12" fmla="*/ 112 w 198"/>
                <a:gd name="T13" fmla="*/ 72 h 192"/>
                <a:gd name="T14" fmla="*/ 25 w 198"/>
                <a:gd name="T15" fmla="*/ 53 h 192"/>
                <a:gd name="T16" fmla="*/ 114 w 198"/>
                <a:gd name="T17" fmla="*/ 86 h 192"/>
                <a:gd name="T18" fmla="*/ 46 w 198"/>
                <a:gd name="T19" fmla="*/ 82 h 192"/>
                <a:gd name="T20" fmla="*/ 120 w 198"/>
                <a:gd name="T21" fmla="*/ 97 h 192"/>
                <a:gd name="T22" fmla="*/ 67 w 198"/>
                <a:gd name="T23" fmla="*/ 101 h 192"/>
                <a:gd name="T24" fmla="*/ 120 w 198"/>
                <a:gd name="T25" fmla="*/ 112 h 192"/>
                <a:gd name="T26" fmla="*/ 87 w 198"/>
                <a:gd name="T27" fmla="*/ 116 h 192"/>
                <a:gd name="T28" fmla="*/ 118 w 198"/>
                <a:gd name="T29" fmla="*/ 128 h 192"/>
                <a:gd name="T30" fmla="*/ 93 w 198"/>
                <a:gd name="T31" fmla="*/ 133 h 192"/>
                <a:gd name="T32" fmla="*/ 127 w 198"/>
                <a:gd name="T33" fmla="*/ 145 h 192"/>
                <a:gd name="T34" fmla="*/ 101 w 198"/>
                <a:gd name="T35" fmla="*/ 147 h 192"/>
                <a:gd name="T36" fmla="*/ 135 w 198"/>
                <a:gd name="T37" fmla="*/ 162 h 192"/>
                <a:gd name="T38" fmla="*/ 106 w 198"/>
                <a:gd name="T39" fmla="*/ 166 h 192"/>
                <a:gd name="T40" fmla="*/ 129 w 198"/>
                <a:gd name="T41" fmla="*/ 175 h 192"/>
                <a:gd name="T42" fmla="*/ 118 w 198"/>
                <a:gd name="T43" fmla="*/ 181 h 192"/>
                <a:gd name="T44" fmla="*/ 171 w 198"/>
                <a:gd name="T45" fmla="*/ 192 h 192"/>
                <a:gd name="T46" fmla="*/ 137 w 198"/>
                <a:gd name="T47" fmla="*/ 169 h 192"/>
                <a:gd name="T48" fmla="*/ 169 w 198"/>
                <a:gd name="T49" fmla="*/ 168 h 192"/>
                <a:gd name="T50" fmla="*/ 129 w 198"/>
                <a:gd name="T51" fmla="*/ 150 h 192"/>
                <a:gd name="T52" fmla="*/ 177 w 198"/>
                <a:gd name="T53" fmla="*/ 150 h 192"/>
                <a:gd name="T54" fmla="*/ 129 w 198"/>
                <a:gd name="T55" fmla="*/ 133 h 192"/>
                <a:gd name="T56" fmla="*/ 165 w 198"/>
                <a:gd name="T57" fmla="*/ 135 h 192"/>
                <a:gd name="T58" fmla="*/ 129 w 198"/>
                <a:gd name="T59" fmla="*/ 120 h 192"/>
                <a:gd name="T60" fmla="*/ 175 w 198"/>
                <a:gd name="T61" fmla="*/ 126 h 192"/>
                <a:gd name="T62" fmla="*/ 135 w 198"/>
                <a:gd name="T63" fmla="*/ 107 h 192"/>
                <a:gd name="T64" fmla="*/ 196 w 198"/>
                <a:gd name="T65" fmla="*/ 116 h 192"/>
                <a:gd name="T66" fmla="*/ 131 w 198"/>
                <a:gd name="T67" fmla="*/ 86 h 192"/>
                <a:gd name="T68" fmla="*/ 198 w 198"/>
                <a:gd name="T69" fmla="*/ 95 h 192"/>
                <a:gd name="T70" fmla="*/ 114 w 198"/>
                <a:gd name="T71" fmla="*/ 67 h 192"/>
                <a:gd name="T72" fmla="*/ 190 w 198"/>
                <a:gd name="T73" fmla="*/ 82 h 192"/>
                <a:gd name="T74" fmla="*/ 112 w 198"/>
                <a:gd name="T75" fmla="*/ 53 h 192"/>
                <a:gd name="T76" fmla="*/ 186 w 198"/>
                <a:gd name="T77" fmla="*/ 61 h 192"/>
                <a:gd name="T78" fmla="*/ 106 w 198"/>
                <a:gd name="T79" fmla="*/ 40 h 192"/>
                <a:gd name="T80" fmla="*/ 190 w 198"/>
                <a:gd name="T81" fmla="*/ 48 h 192"/>
                <a:gd name="T82" fmla="*/ 112 w 198"/>
                <a:gd name="T83" fmla="*/ 31 h 192"/>
                <a:gd name="T84" fmla="*/ 198 w 198"/>
                <a:gd name="T85" fmla="*/ 33 h 192"/>
                <a:gd name="T86" fmla="*/ 95 w 198"/>
                <a:gd name="T87" fmla="*/ 19 h 192"/>
                <a:gd name="T88" fmla="*/ 160 w 198"/>
                <a:gd name="T89" fmla="*/ 17 h 192"/>
                <a:gd name="T90" fmla="*/ 86 w 198"/>
                <a:gd name="T91" fmla="*/ 12 h 192"/>
                <a:gd name="T92" fmla="*/ 152 w 198"/>
                <a:gd name="T93" fmla="*/ 4 h 192"/>
                <a:gd name="T94" fmla="*/ 65 w 198"/>
                <a:gd name="T95" fmla="*/ 4 h 192"/>
                <a:gd name="T96" fmla="*/ 25 w 198"/>
                <a:gd name="T97" fmla="*/ 0 h 192"/>
                <a:gd name="T98" fmla="*/ 78 w 198"/>
                <a:gd name="T99" fmla="*/ 21 h 1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98"/>
                <a:gd name="T151" fmla="*/ 0 h 192"/>
                <a:gd name="T152" fmla="*/ 198 w 198"/>
                <a:gd name="T153" fmla="*/ 192 h 1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98" h="192">
                  <a:moveTo>
                    <a:pt x="78" y="21"/>
                  </a:moveTo>
                  <a:lnTo>
                    <a:pt x="6" y="10"/>
                  </a:lnTo>
                  <a:lnTo>
                    <a:pt x="87" y="33"/>
                  </a:lnTo>
                  <a:lnTo>
                    <a:pt x="23" y="25"/>
                  </a:lnTo>
                  <a:lnTo>
                    <a:pt x="93" y="53"/>
                  </a:lnTo>
                  <a:lnTo>
                    <a:pt x="0" y="33"/>
                  </a:lnTo>
                  <a:lnTo>
                    <a:pt x="112" y="72"/>
                  </a:lnTo>
                  <a:lnTo>
                    <a:pt x="25" y="53"/>
                  </a:lnTo>
                  <a:lnTo>
                    <a:pt x="114" y="86"/>
                  </a:lnTo>
                  <a:lnTo>
                    <a:pt x="46" y="82"/>
                  </a:lnTo>
                  <a:lnTo>
                    <a:pt x="120" y="97"/>
                  </a:lnTo>
                  <a:lnTo>
                    <a:pt x="67" y="101"/>
                  </a:lnTo>
                  <a:lnTo>
                    <a:pt x="120" y="112"/>
                  </a:lnTo>
                  <a:lnTo>
                    <a:pt x="87" y="116"/>
                  </a:lnTo>
                  <a:lnTo>
                    <a:pt x="118" y="128"/>
                  </a:lnTo>
                  <a:lnTo>
                    <a:pt x="93" y="133"/>
                  </a:lnTo>
                  <a:lnTo>
                    <a:pt x="127" y="145"/>
                  </a:lnTo>
                  <a:lnTo>
                    <a:pt x="101" y="147"/>
                  </a:lnTo>
                  <a:lnTo>
                    <a:pt x="135" y="162"/>
                  </a:lnTo>
                  <a:lnTo>
                    <a:pt x="106" y="166"/>
                  </a:lnTo>
                  <a:lnTo>
                    <a:pt x="129" y="175"/>
                  </a:lnTo>
                  <a:lnTo>
                    <a:pt x="118" y="181"/>
                  </a:lnTo>
                  <a:lnTo>
                    <a:pt x="171" y="192"/>
                  </a:lnTo>
                  <a:lnTo>
                    <a:pt x="137" y="169"/>
                  </a:lnTo>
                  <a:lnTo>
                    <a:pt x="169" y="168"/>
                  </a:lnTo>
                  <a:lnTo>
                    <a:pt x="129" y="150"/>
                  </a:lnTo>
                  <a:lnTo>
                    <a:pt x="177" y="150"/>
                  </a:lnTo>
                  <a:lnTo>
                    <a:pt x="129" y="133"/>
                  </a:lnTo>
                  <a:lnTo>
                    <a:pt x="165" y="135"/>
                  </a:lnTo>
                  <a:lnTo>
                    <a:pt x="129" y="120"/>
                  </a:lnTo>
                  <a:lnTo>
                    <a:pt x="175" y="126"/>
                  </a:lnTo>
                  <a:lnTo>
                    <a:pt x="135" y="107"/>
                  </a:lnTo>
                  <a:lnTo>
                    <a:pt x="196" y="116"/>
                  </a:lnTo>
                  <a:lnTo>
                    <a:pt x="131" y="86"/>
                  </a:lnTo>
                  <a:lnTo>
                    <a:pt x="198" y="95"/>
                  </a:lnTo>
                  <a:lnTo>
                    <a:pt x="114" y="67"/>
                  </a:lnTo>
                  <a:lnTo>
                    <a:pt x="190" y="82"/>
                  </a:lnTo>
                  <a:lnTo>
                    <a:pt x="112" y="53"/>
                  </a:lnTo>
                  <a:lnTo>
                    <a:pt x="186" y="61"/>
                  </a:lnTo>
                  <a:lnTo>
                    <a:pt x="106" y="40"/>
                  </a:lnTo>
                  <a:lnTo>
                    <a:pt x="190" y="48"/>
                  </a:lnTo>
                  <a:lnTo>
                    <a:pt x="112" y="31"/>
                  </a:lnTo>
                  <a:lnTo>
                    <a:pt x="198" y="33"/>
                  </a:lnTo>
                  <a:lnTo>
                    <a:pt x="95" y="19"/>
                  </a:lnTo>
                  <a:lnTo>
                    <a:pt x="160" y="17"/>
                  </a:lnTo>
                  <a:lnTo>
                    <a:pt x="86" y="12"/>
                  </a:lnTo>
                  <a:lnTo>
                    <a:pt x="152" y="4"/>
                  </a:lnTo>
                  <a:lnTo>
                    <a:pt x="65" y="4"/>
                  </a:lnTo>
                  <a:lnTo>
                    <a:pt x="25" y="0"/>
                  </a:lnTo>
                  <a:lnTo>
                    <a:pt x="7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62" name="任意多边形 322741"/>
            <p:cNvSpPr>
              <a:spLocks noChangeArrowheads="1"/>
            </p:cNvSpPr>
            <p:nvPr/>
          </p:nvSpPr>
          <p:spPr bwMode="auto">
            <a:xfrm>
              <a:off x="4542" y="2334"/>
              <a:ext cx="72" cy="101"/>
            </a:xfrm>
            <a:custGeom>
              <a:avLst/>
              <a:gdLst>
                <a:gd name="T0" fmla="*/ 5 w 142"/>
                <a:gd name="T1" fmla="*/ 174 h 201"/>
                <a:gd name="T2" fmla="*/ 13 w 142"/>
                <a:gd name="T3" fmla="*/ 131 h 201"/>
                <a:gd name="T4" fmla="*/ 22 w 142"/>
                <a:gd name="T5" fmla="*/ 165 h 201"/>
                <a:gd name="T6" fmla="*/ 32 w 142"/>
                <a:gd name="T7" fmla="*/ 123 h 201"/>
                <a:gd name="T8" fmla="*/ 38 w 142"/>
                <a:gd name="T9" fmla="*/ 148 h 201"/>
                <a:gd name="T10" fmla="*/ 43 w 142"/>
                <a:gd name="T11" fmla="*/ 102 h 201"/>
                <a:gd name="T12" fmla="*/ 49 w 142"/>
                <a:gd name="T13" fmla="*/ 135 h 201"/>
                <a:gd name="T14" fmla="*/ 55 w 142"/>
                <a:gd name="T15" fmla="*/ 91 h 201"/>
                <a:gd name="T16" fmla="*/ 60 w 142"/>
                <a:gd name="T17" fmla="*/ 127 h 201"/>
                <a:gd name="T18" fmla="*/ 64 w 142"/>
                <a:gd name="T19" fmla="*/ 89 h 201"/>
                <a:gd name="T20" fmla="*/ 74 w 142"/>
                <a:gd name="T21" fmla="*/ 114 h 201"/>
                <a:gd name="T22" fmla="*/ 79 w 142"/>
                <a:gd name="T23" fmla="*/ 70 h 201"/>
                <a:gd name="T24" fmla="*/ 87 w 142"/>
                <a:gd name="T25" fmla="*/ 100 h 201"/>
                <a:gd name="T26" fmla="*/ 93 w 142"/>
                <a:gd name="T27" fmla="*/ 62 h 201"/>
                <a:gd name="T28" fmla="*/ 93 w 142"/>
                <a:gd name="T29" fmla="*/ 38 h 201"/>
                <a:gd name="T30" fmla="*/ 108 w 142"/>
                <a:gd name="T31" fmla="*/ 66 h 201"/>
                <a:gd name="T32" fmla="*/ 108 w 142"/>
                <a:gd name="T33" fmla="*/ 41 h 201"/>
                <a:gd name="T34" fmla="*/ 123 w 142"/>
                <a:gd name="T35" fmla="*/ 57 h 201"/>
                <a:gd name="T36" fmla="*/ 115 w 142"/>
                <a:gd name="T37" fmla="*/ 2 h 201"/>
                <a:gd name="T38" fmla="*/ 135 w 142"/>
                <a:gd name="T39" fmla="*/ 26 h 201"/>
                <a:gd name="T40" fmla="*/ 131 w 142"/>
                <a:gd name="T41" fmla="*/ 0 h 201"/>
                <a:gd name="T42" fmla="*/ 142 w 142"/>
                <a:gd name="T43" fmla="*/ 40 h 201"/>
                <a:gd name="T44" fmla="*/ 131 w 142"/>
                <a:gd name="T45" fmla="*/ 36 h 201"/>
                <a:gd name="T46" fmla="*/ 133 w 142"/>
                <a:gd name="T47" fmla="*/ 81 h 201"/>
                <a:gd name="T48" fmla="*/ 119 w 142"/>
                <a:gd name="T49" fmla="*/ 64 h 201"/>
                <a:gd name="T50" fmla="*/ 119 w 142"/>
                <a:gd name="T51" fmla="*/ 104 h 201"/>
                <a:gd name="T52" fmla="*/ 100 w 142"/>
                <a:gd name="T53" fmla="*/ 68 h 201"/>
                <a:gd name="T54" fmla="*/ 104 w 142"/>
                <a:gd name="T55" fmla="*/ 112 h 201"/>
                <a:gd name="T56" fmla="*/ 95 w 142"/>
                <a:gd name="T57" fmla="*/ 91 h 201"/>
                <a:gd name="T58" fmla="*/ 85 w 142"/>
                <a:gd name="T59" fmla="*/ 152 h 201"/>
                <a:gd name="T60" fmla="*/ 83 w 142"/>
                <a:gd name="T61" fmla="*/ 108 h 201"/>
                <a:gd name="T62" fmla="*/ 72 w 142"/>
                <a:gd name="T63" fmla="*/ 150 h 201"/>
                <a:gd name="T64" fmla="*/ 70 w 142"/>
                <a:gd name="T65" fmla="*/ 131 h 201"/>
                <a:gd name="T66" fmla="*/ 58 w 142"/>
                <a:gd name="T67" fmla="*/ 161 h 201"/>
                <a:gd name="T68" fmla="*/ 57 w 142"/>
                <a:gd name="T69" fmla="*/ 144 h 201"/>
                <a:gd name="T70" fmla="*/ 45 w 142"/>
                <a:gd name="T71" fmla="*/ 169 h 201"/>
                <a:gd name="T72" fmla="*/ 49 w 142"/>
                <a:gd name="T73" fmla="*/ 148 h 201"/>
                <a:gd name="T74" fmla="*/ 34 w 142"/>
                <a:gd name="T75" fmla="*/ 182 h 201"/>
                <a:gd name="T76" fmla="*/ 32 w 142"/>
                <a:gd name="T77" fmla="*/ 163 h 201"/>
                <a:gd name="T78" fmla="*/ 22 w 142"/>
                <a:gd name="T79" fmla="*/ 192 h 201"/>
                <a:gd name="T80" fmla="*/ 15 w 142"/>
                <a:gd name="T81" fmla="*/ 163 h 201"/>
                <a:gd name="T82" fmla="*/ 0 w 142"/>
                <a:gd name="T83" fmla="*/ 201 h 201"/>
                <a:gd name="T84" fmla="*/ 5 w 142"/>
                <a:gd name="T85" fmla="*/ 174 h 2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2"/>
                <a:gd name="T130" fmla="*/ 0 h 201"/>
                <a:gd name="T131" fmla="*/ 142 w 142"/>
                <a:gd name="T132" fmla="*/ 201 h 2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2" h="201">
                  <a:moveTo>
                    <a:pt x="5" y="174"/>
                  </a:moveTo>
                  <a:lnTo>
                    <a:pt x="13" y="131"/>
                  </a:lnTo>
                  <a:lnTo>
                    <a:pt x="22" y="165"/>
                  </a:lnTo>
                  <a:lnTo>
                    <a:pt x="32" y="123"/>
                  </a:lnTo>
                  <a:lnTo>
                    <a:pt x="38" y="148"/>
                  </a:lnTo>
                  <a:lnTo>
                    <a:pt x="43" y="102"/>
                  </a:lnTo>
                  <a:lnTo>
                    <a:pt x="49" y="135"/>
                  </a:lnTo>
                  <a:lnTo>
                    <a:pt x="55" y="91"/>
                  </a:lnTo>
                  <a:lnTo>
                    <a:pt x="60" y="127"/>
                  </a:lnTo>
                  <a:lnTo>
                    <a:pt x="64" y="89"/>
                  </a:lnTo>
                  <a:lnTo>
                    <a:pt x="74" y="114"/>
                  </a:lnTo>
                  <a:lnTo>
                    <a:pt x="79" y="70"/>
                  </a:lnTo>
                  <a:lnTo>
                    <a:pt x="87" y="100"/>
                  </a:lnTo>
                  <a:lnTo>
                    <a:pt x="93" y="62"/>
                  </a:lnTo>
                  <a:lnTo>
                    <a:pt x="93" y="38"/>
                  </a:lnTo>
                  <a:lnTo>
                    <a:pt x="108" y="66"/>
                  </a:lnTo>
                  <a:lnTo>
                    <a:pt x="108" y="41"/>
                  </a:lnTo>
                  <a:lnTo>
                    <a:pt x="123" y="57"/>
                  </a:lnTo>
                  <a:lnTo>
                    <a:pt x="115" y="2"/>
                  </a:lnTo>
                  <a:lnTo>
                    <a:pt x="135" y="26"/>
                  </a:lnTo>
                  <a:lnTo>
                    <a:pt x="131" y="0"/>
                  </a:lnTo>
                  <a:lnTo>
                    <a:pt x="142" y="40"/>
                  </a:lnTo>
                  <a:lnTo>
                    <a:pt x="131" y="36"/>
                  </a:lnTo>
                  <a:lnTo>
                    <a:pt x="133" y="81"/>
                  </a:lnTo>
                  <a:lnTo>
                    <a:pt x="119" y="64"/>
                  </a:lnTo>
                  <a:lnTo>
                    <a:pt x="119" y="104"/>
                  </a:lnTo>
                  <a:lnTo>
                    <a:pt x="100" y="68"/>
                  </a:lnTo>
                  <a:lnTo>
                    <a:pt x="104" y="112"/>
                  </a:lnTo>
                  <a:lnTo>
                    <a:pt x="95" y="91"/>
                  </a:lnTo>
                  <a:lnTo>
                    <a:pt x="85" y="152"/>
                  </a:lnTo>
                  <a:lnTo>
                    <a:pt x="83" y="108"/>
                  </a:lnTo>
                  <a:lnTo>
                    <a:pt x="72" y="150"/>
                  </a:lnTo>
                  <a:lnTo>
                    <a:pt x="70" y="131"/>
                  </a:lnTo>
                  <a:lnTo>
                    <a:pt x="58" y="161"/>
                  </a:lnTo>
                  <a:lnTo>
                    <a:pt x="57" y="144"/>
                  </a:lnTo>
                  <a:lnTo>
                    <a:pt x="45" y="169"/>
                  </a:lnTo>
                  <a:lnTo>
                    <a:pt x="49" y="148"/>
                  </a:lnTo>
                  <a:lnTo>
                    <a:pt x="34" y="182"/>
                  </a:lnTo>
                  <a:lnTo>
                    <a:pt x="32" y="163"/>
                  </a:lnTo>
                  <a:lnTo>
                    <a:pt x="22" y="192"/>
                  </a:lnTo>
                  <a:lnTo>
                    <a:pt x="15" y="163"/>
                  </a:lnTo>
                  <a:lnTo>
                    <a:pt x="0" y="201"/>
                  </a:lnTo>
                  <a:lnTo>
                    <a:pt x="5" y="17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63" name="任意多边形 322742"/>
            <p:cNvSpPr>
              <a:spLocks noChangeArrowheads="1"/>
            </p:cNvSpPr>
            <p:nvPr/>
          </p:nvSpPr>
          <p:spPr bwMode="auto">
            <a:xfrm>
              <a:off x="4418" y="2421"/>
              <a:ext cx="28" cy="16"/>
            </a:xfrm>
            <a:custGeom>
              <a:avLst/>
              <a:gdLst>
                <a:gd name="T0" fmla="*/ 0 w 57"/>
                <a:gd name="T1" fmla="*/ 19 h 33"/>
                <a:gd name="T2" fmla="*/ 27 w 57"/>
                <a:gd name="T3" fmla="*/ 33 h 33"/>
                <a:gd name="T4" fmla="*/ 21 w 57"/>
                <a:gd name="T5" fmla="*/ 19 h 33"/>
                <a:gd name="T6" fmla="*/ 35 w 57"/>
                <a:gd name="T7" fmla="*/ 25 h 33"/>
                <a:gd name="T8" fmla="*/ 29 w 57"/>
                <a:gd name="T9" fmla="*/ 16 h 33"/>
                <a:gd name="T10" fmla="*/ 48 w 57"/>
                <a:gd name="T11" fmla="*/ 23 h 33"/>
                <a:gd name="T12" fmla="*/ 44 w 57"/>
                <a:gd name="T13" fmla="*/ 14 h 33"/>
                <a:gd name="T14" fmla="*/ 57 w 57"/>
                <a:gd name="T15" fmla="*/ 16 h 33"/>
                <a:gd name="T16" fmla="*/ 44 w 57"/>
                <a:gd name="T17" fmla="*/ 6 h 33"/>
                <a:gd name="T18" fmla="*/ 29 w 57"/>
                <a:gd name="T19" fmla="*/ 0 h 33"/>
                <a:gd name="T20" fmla="*/ 35 w 57"/>
                <a:gd name="T21" fmla="*/ 8 h 33"/>
                <a:gd name="T22" fmla="*/ 12 w 57"/>
                <a:gd name="T23" fmla="*/ 2 h 33"/>
                <a:gd name="T24" fmla="*/ 19 w 57"/>
                <a:gd name="T25" fmla="*/ 10 h 33"/>
                <a:gd name="T26" fmla="*/ 0 w 57"/>
                <a:gd name="T27" fmla="*/ 8 h 33"/>
                <a:gd name="T28" fmla="*/ 10 w 57"/>
                <a:gd name="T29" fmla="*/ 16 h 33"/>
                <a:gd name="T30" fmla="*/ 0 w 57"/>
                <a:gd name="T31" fmla="*/ 19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7"/>
                <a:gd name="T49" fmla="*/ 0 h 33"/>
                <a:gd name="T50" fmla="*/ 57 w 57"/>
                <a:gd name="T51" fmla="*/ 33 h 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7" h="33">
                  <a:moveTo>
                    <a:pt x="0" y="19"/>
                  </a:moveTo>
                  <a:lnTo>
                    <a:pt x="27" y="33"/>
                  </a:lnTo>
                  <a:lnTo>
                    <a:pt x="21" y="19"/>
                  </a:lnTo>
                  <a:lnTo>
                    <a:pt x="35" y="25"/>
                  </a:lnTo>
                  <a:lnTo>
                    <a:pt x="29" y="16"/>
                  </a:lnTo>
                  <a:lnTo>
                    <a:pt x="48" y="23"/>
                  </a:lnTo>
                  <a:lnTo>
                    <a:pt x="44" y="14"/>
                  </a:lnTo>
                  <a:lnTo>
                    <a:pt x="57" y="16"/>
                  </a:lnTo>
                  <a:lnTo>
                    <a:pt x="44" y="6"/>
                  </a:lnTo>
                  <a:lnTo>
                    <a:pt x="29" y="0"/>
                  </a:lnTo>
                  <a:lnTo>
                    <a:pt x="35" y="8"/>
                  </a:lnTo>
                  <a:lnTo>
                    <a:pt x="12" y="2"/>
                  </a:lnTo>
                  <a:lnTo>
                    <a:pt x="19" y="10"/>
                  </a:lnTo>
                  <a:lnTo>
                    <a:pt x="0" y="8"/>
                  </a:lnTo>
                  <a:lnTo>
                    <a:pt x="10" y="1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322743"/>
          <p:cNvGrpSpPr/>
          <p:nvPr/>
        </p:nvGrpSpPr>
        <p:grpSpPr bwMode="auto">
          <a:xfrm flipH="1">
            <a:off x="6934200" y="1295400"/>
            <a:ext cx="2362200" cy="2057400"/>
            <a:chOff x="3296" y="733"/>
            <a:chExt cx="2445" cy="2153"/>
          </a:xfrm>
        </p:grpSpPr>
        <p:sp>
          <p:nvSpPr>
            <p:cNvPr id="106702" name="任意多边形 322744"/>
            <p:cNvSpPr>
              <a:spLocks noChangeArrowheads="1"/>
            </p:cNvSpPr>
            <p:nvPr/>
          </p:nvSpPr>
          <p:spPr bwMode="auto">
            <a:xfrm>
              <a:off x="4749" y="2575"/>
              <a:ext cx="125" cy="45"/>
            </a:xfrm>
            <a:custGeom>
              <a:avLst/>
              <a:gdLst>
                <a:gd name="T0" fmla="*/ 87 w 249"/>
                <a:gd name="T1" fmla="*/ 0 h 90"/>
                <a:gd name="T2" fmla="*/ 0 w 249"/>
                <a:gd name="T3" fmla="*/ 4 h 90"/>
                <a:gd name="T4" fmla="*/ 59 w 249"/>
                <a:gd name="T5" fmla="*/ 44 h 90"/>
                <a:gd name="T6" fmla="*/ 171 w 249"/>
                <a:gd name="T7" fmla="*/ 90 h 90"/>
                <a:gd name="T8" fmla="*/ 249 w 249"/>
                <a:gd name="T9" fmla="*/ 90 h 90"/>
                <a:gd name="T10" fmla="*/ 230 w 249"/>
                <a:gd name="T11" fmla="*/ 54 h 90"/>
                <a:gd name="T12" fmla="*/ 87 w 249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9"/>
                <a:gd name="T22" fmla="*/ 0 h 90"/>
                <a:gd name="T23" fmla="*/ 249 w 249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9" h="90">
                  <a:moveTo>
                    <a:pt x="87" y="0"/>
                  </a:moveTo>
                  <a:lnTo>
                    <a:pt x="0" y="4"/>
                  </a:lnTo>
                  <a:lnTo>
                    <a:pt x="59" y="44"/>
                  </a:lnTo>
                  <a:lnTo>
                    <a:pt x="171" y="90"/>
                  </a:lnTo>
                  <a:lnTo>
                    <a:pt x="249" y="90"/>
                  </a:lnTo>
                  <a:lnTo>
                    <a:pt x="230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3" name="任意多边形 322745"/>
            <p:cNvSpPr>
              <a:spLocks noChangeArrowheads="1"/>
            </p:cNvSpPr>
            <p:nvPr/>
          </p:nvSpPr>
          <p:spPr bwMode="auto">
            <a:xfrm>
              <a:off x="4559" y="1441"/>
              <a:ext cx="63" cy="58"/>
            </a:xfrm>
            <a:custGeom>
              <a:avLst/>
              <a:gdLst>
                <a:gd name="T0" fmla="*/ 125 w 125"/>
                <a:gd name="T1" fmla="*/ 47 h 116"/>
                <a:gd name="T2" fmla="*/ 62 w 125"/>
                <a:gd name="T3" fmla="*/ 47 h 116"/>
                <a:gd name="T4" fmla="*/ 0 w 125"/>
                <a:gd name="T5" fmla="*/ 116 h 116"/>
                <a:gd name="T6" fmla="*/ 11 w 125"/>
                <a:gd name="T7" fmla="*/ 61 h 116"/>
                <a:gd name="T8" fmla="*/ 32 w 125"/>
                <a:gd name="T9" fmla="*/ 26 h 116"/>
                <a:gd name="T10" fmla="*/ 70 w 125"/>
                <a:gd name="T11" fmla="*/ 0 h 116"/>
                <a:gd name="T12" fmla="*/ 112 w 125"/>
                <a:gd name="T13" fmla="*/ 4 h 116"/>
                <a:gd name="T14" fmla="*/ 125 w 125"/>
                <a:gd name="T15" fmla="*/ 47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"/>
                <a:gd name="T25" fmla="*/ 0 h 116"/>
                <a:gd name="T26" fmla="*/ 125 w 125"/>
                <a:gd name="T27" fmla="*/ 116 h 1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" h="116">
                  <a:moveTo>
                    <a:pt x="125" y="47"/>
                  </a:moveTo>
                  <a:lnTo>
                    <a:pt x="62" y="47"/>
                  </a:lnTo>
                  <a:lnTo>
                    <a:pt x="0" y="116"/>
                  </a:lnTo>
                  <a:lnTo>
                    <a:pt x="11" y="61"/>
                  </a:lnTo>
                  <a:lnTo>
                    <a:pt x="32" y="26"/>
                  </a:lnTo>
                  <a:lnTo>
                    <a:pt x="70" y="0"/>
                  </a:lnTo>
                  <a:lnTo>
                    <a:pt x="112" y="4"/>
                  </a:lnTo>
                  <a:lnTo>
                    <a:pt x="125" y="4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4" name="任意多边形 322746"/>
            <p:cNvSpPr>
              <a:spLocks noChangeArrowheads="1"/>
            </p:cNvSpPr>
            <p:nvPr/>
          </p:nvSpPr>
          <p:spPr bwMode="auto">
            <a:xfrm>
              <a:off x="4611" y="740"/>
              <a:ext cx="1075" cy="2130"/>
            </a:xfrm>
            <a:custGeom>
              <a:avLst/>
              <a:gdLst>
                <a:gd name="T0" fmla="*/ 19 w 2151"/>
                <a:gd name="T1" fmla="*/ 2788 h 4260"/>
                <a:gd name="T2" fmla="*/ 65 w 2151"/>
                <a:gd name="T3" fmla="*/ 2733 h 4260"/>
                <a:gd name="T4" fmla="*/ 116 w 2151"/>
                <a:gd name="T5" fmla="*/ 2593 h 4260"/>
                <a:gd name="T6" fmla="*/ 147 w 2151"/>
                <a:gd name="T7" fmla="*/ 2446 h 4260"/>
                <a:gd name="T8" fmla="*/ 154 w 2151"/>
                <a:gd name="T9" fmla="*/ 2309 h 4260"/>
                <a:gd name="T10" fmla="*/ 162 w 2151"/>
                <a:gd name="T11" fmla="*/ 2108 h 4260"/>
                <a:gd name="T12" fmla="*/ 128 w 2151"/>
                <a:gd name="T13" fmla="*/ 1948 h 4260"/>
                <a:gd name="T14" fmla="*/ 124 w 2151"/>
                <a:gd name="T15" fmla="*/ 1848 h 4260"/>
                <a:gd name="T16" fmla="*/ 92 w 2151"/>
                <a:gd name="T17" fmla="*/ 1714 h 4260"/>
                <a:gd name="T18" fmla="*/ 78 w 2151"/>
                <a:gd name="T19" fmla="*/ 1557 h 4260"/>
                <a:gd name="T20" fmla="*/ 52 w 2151"/>
                <a:gd name="T21" fmla="*/ 1498 h 4260"/>
                <a:gd name="T22" fmla="*/ 0 w 2151"/>
                <a:gd name="T23" fmla="*/ 1456 h 4260"/>
                <a:gd name="T24" fmla="*/ 18 w 2151"/>
                <a:gd name="T25" fmla="*/ 1426 h 4260"/>
                <a:gd name="T26" fmla="*/ 23 w 2151"/>
                <a:gd name="T27" fmla="*/ 1403 h 4260"/>
                <a:gd name="T28" fmla="*/ 75 w 2151"/>
                <a:gd name="T29" fmla="*/ 1378 h 4260"/>
                <a:gd name="T30" fmla="*/ 217 w 2151"/>
                <a:gd name="T31" fmla="*/ 1150 h 4260"/>
                <a:gd name="T32" fmla="*/ 411 w 2151"/>
                <a:gd name="T33" fmla="*/ 920 h 4260"/>
                <a:gd name="T34" fmla="*/ 725 w 2151"/>
                <a:gd name="T35" fmla="*/ 570 h 4260"/>
                <a:gd name="T36" fmla="*/ 860 w 2151"/>
                <a:gd name="T37" fmla="*/ 437 h 4260"/>
                <a:gd name="T38" fmla="*/ 1135 w 2151"/>
                <a:gd name="T39" fmla="*/ 239 h 4260"/>
                <a:gd name="T40" fmla="*/ 1272 w 2151"/>
                <a:gd name="T41" fmla="*/ 144 h 4260"/>
                <a:gd name="T42" fmla="*/ 1459 w 2151"/>
                <a:gd name="T43" fmla="*/ 95 h 4260"/>
                <a:gd name="T44" fmla="*/ 1915 w 2151"/>
                <a:gd name="T45" fmla="*/ 0 h 4260"/>
                <a:gd name="T46" fmla="*/ 2151 w 2151"/>
                <a:gd name="T47" fmla="*/ 6 h 4260"/>
                <a:gd name="T48" fmla="*/ 2073 w 2151"/>
                <a:gd name="T49" fmla="*/ 68 h 4260"/>
                <a:gd name="T50" fmla="*/ 1951 w 2151"/>
                <a:gd name="T51" fmla="*/ 207 h 4260"/>
                <a:gd name="T52" fmla="*/ 1845 w 2151"/>
                <a:gd name="T53" fmla="*/ 433 h 4260"/>
                <a:gd name="T54" fmla="*/ 1786 w 2151"/>
                <a:gd name="T55" fmla="*/ 602 h 4260"/>
                <a:gd name="T56" fmla="*/ 1770 w 2151"/>
                <a:gd name="T57" fmla="*/ 791 h 4260"/>
                <a:gd name="T58" fmla="*/ 1784 w 2151"/>
                <a:gd name="T59" fmla="*/ 867 h 4260"/>
                <a:gd name="T60" fmla="*/ 1808 w 2151"/>
                <a:gd name="T61" fmla="*/ 899 h 4260"/>
                <a:gd name="T62" fmla="*/ 1765 w 2151"/>
                <a:gd name="T63" fmla="*/ 977 h 4260"/>
                <a:gd name="T64" fmla="*/ 1683 w 2151"/>
                <a:gd name="T65" fmla="*/ 1159 h 4260"/>
                <a:gd name="T66" fmla="*/ 1556 w 2151"/>
                <a:gd name="T67" fmla="*/ 1560 h 4260"/>
                <a:gd name="T68" fmla="*/ 1523 w 2151"/>
                <a:gd name="T69" fmla="*/ 1743 h 4260"/>
                <a:gd name="T70" fmla="*/ 1537 w 2151"/>
                <a:gd name="T71" fmla="*/ 1943 h 4260"/>
                <a:gd name="T72" fmla="*/ 1601 w 2151"/>
                <a:gd name="T73" fmla="*/ 2247 h 4260"/>
                <a:gd name="T74" fmla="*/ 1645 w 2151"/>
                <a:gd name="T75" fmla="*/ 2338 h 4260"/>
                <a:gd name="T76" fmla="*/ 1567 w 2151"/>
                <a:gd name="T77" fmla="*/ 2334 h 4260"/>
                <a:gd name="T78" fmla="*/ 1476 w 2151"/>
                <a:gd name="T79" fmla="*/ 2368 h 4260"/>
                <a:gd name="T80" fmla="*/ 1432 w 2151"/>
                <a:gd name="T81" fmla="*/ 2414 h 4260"/>
                <a:gd name="T82" fmla="*/ 1400 w 2151"/>
                <a:gd name="T83" fmla="*/ 2498 h 4260"/>
                <a:gd name="T84" fmla="*/ 1377 w 2151"/>
                <a:gd name="T85" fmla="*/ 2560 h 4260"/>
                <a:gd name="T86" fmla="*/ 1360 w 2151"/>
                <a:gd name="T87" fmla="*/ 2777 h 4260"/>
                <a:gd name="T88" fmla="*/ 1409 w 2151"/>
                <a:gd name="T89" fmla="*/ 3132 h 4260"/>
                <a:gd name="T90" fmla="*/ 1434 w 2151"/>
                <a:gd name="T91" fmla="*/ 3292 h 4260"/>
                <a:gd name="T92" fmla="*/ 1487 w 2151"/>
                <a:gd name="T93" fmla="*/ 3397 h 4260"/>
                <a:gd name="T94" fmla="*/ 1445 w 2151"/>
                <a:gd name="T95" fmla="*/ 3467 h 4260"/>
                <a:gd name="T96" fmla="*/ 1436 w 2151"/>
                <a:gd name="T97" fmla="*/ 3564 h 4260"/>
                <a:gd name="T98" fmla="*/ 1466 w 2151"/>
                <a:gd name="T99" fmla="*/ 3716 h 4260"/>
                <a:gd name="T100" fmla="*/ 1464 w 2151"/>
                <a:gd name="T101" fmla="*/ 3805 h 4260"/>
                <a:gd name="T102" fmla="*/ 1434 w 2151"/>
                <a:gd name="T103" fmla="*/ 3881 h 4260"/>
                <a:gd name="T104" fmla="*/ 1398 w 2151"/>
                <a:gd name="T105" fmla="*/ 4108 h 4260"/>
                <a:gd name="T106" fmla="*/ 1339 w 2151"/>
                <a:gd name="T107" fmla="*/ 4260 h 4260"/>
                <a:gd name="T108" fmla="*/ 1278 w 2151"/>
                <a:gd name="T109" fmla="*/ 4191 h 4260"/>
                <a:gd name="T110" fmla="*/ 1145 w 2151"/>
                <a:gd name="T111" fmla="*/ 4085 h 4260"/>
                <a:gd name="T112" fmla="*/ 972 w 2151"/>
                <a:gd name="T113" fmla="*/ 3995 h 4260"/>
                <a:gd name="T114" fmla="*/ 782 w 2151"/>
                <a:gd name="T115" fmla="*/ 3927 h 4260"/>
                <a:gd name="T116" fmla="*/ 700 w 2151"/>
                <a:gd name="T117" fmla="*/ 3798 h 4260"/>
                <a:gd name="T118" fmla="*/ 597 w 2151"/>
                <a:gd name="T119" fmla="*/ 3682 h 4260"/>
                <a:gd name="T120" fmla="*/ 19 w 2151"/>
                <a:gd name="T121" fmla="*/ 2788 h 42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151"/>
                <a:gd name="T184" fmla="*/ 0 h 4260"/>
                <a:gd name="T185" fmla="*/ 2151 w 2151"/>
                <a:gd name="T186" fmla="*/ 4260 h 426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151" h="4260">
                  <a:moveTo>
                    <a:pt x="19" y="2788"/>
                  </a:moveTo>
                  <a:lnTo>
                    <a:pt x="65" y="2733"/>
                  </a:lnTo>
                  <a:lnTo>
                    <a:pt x="116" y="2593"/>
                  </a:lnTo>
                  <a:lnTo>
                    <a:pt x="147" y="2446"/>
                  </a:lnTo>
                  <a:lnTo>
                    <a:pt x="154" y="2309"/>
                  </a:lnTo>
                  <a:lnTo>
                    <a:pt x="162" y="2108"/>
                  </a:lnTo>
                  <a:lnTo>
                    <a:pt x="128" y="1948"/>
                  </a:lnTo>
                  <a:lnTo>
                    <a:pt x="124" y="1848"/>
                  </a:lnTo>
                  <a:lnTo>
                    <a:pt x="92" y="1714"/>
                  </a:lnTo>
                  <a:lnTo>
                    <a:pt x="78" y="1557"/>
                  </a:lnTo>
                  <a:lnTo>
                    <a:pt x="52" y="1498"/>
                  </a:lnTo>
                  <a:lnTo>
                    <a:pt x="0" y="1456"/>
                  </a:lnTo>
                  <a:lnTo>
                    <a:pt x="18" y="1426"/>
                  </a:lnTo>
                  <a:lnTo>
                    <a:pt x="23" y="1403"/>
                  </a:lnTo>
                  <a:lnTo>
                    <a:pt x="75" y="1378"/>
                  </a:lnTo>
                  <a:lnTo>
                    <a:pt x="217" y="1150"/>
                  </a:lnTo>
                  <a:lnTo>
                    <a:pt x="411" y="920"/>
                  </a:lnTo>
                  <a:lnTo>
                    <a:pt x="725" y="570"/>
                  </a:lnTo>
                  <a:lnTo>
                    <a:pt x="860" y="437"/>
                  </a:lnTo>
                  <a:lnTo>
                    <a:pt x="1135" y="239"/>
                  </a:lnTo>
                  <a:lnTo>
                    <a:pt x="1272" y="144"/>
                  </a:lnTo>
                  <a:lnTo>
                    <a:pt x="1459" y="95"/>
                  </a:lnTo>
                  <a:lnTo>
                    <a:pt x="1915" y="0"/>
                  </a:lnTo>
                  <a:lnTo>
                    <a:pt x="2151" y="6"/>
                  </a:lnTo>
                  <a:lnTo>
                    <a:pt x="2073" y="68"/>
                  </a:lnTo>
                  <a:lnTo>
                    <a:pt x="1951" y="207"/>
                  </a:lnTo>
                  <a:lnTo>
                    <a:pt x="1845" y="433"/>
                  </a:lnTo>
                  <a:lnTo>
                    <a:pt x="1786" y="602"/>
                  </a:lnTo>
                  <a:lnTo>
                    <a:pt x="1770" y="791"/>
                  </a:lnTo>
                  <a:lnTo>
                    <a:pt x="1784" y="867"/>
                  </a:lnTo>
                  <a:lnTo>
                    <a:pt x="1808" y="899"/>
                  </a:lnTo>
                  <a:lnTo>
                    <a:pt x="1765" y="977"/>
                  </a:lnTo>
                  <a:lnTo>
                    <a:pt x="1683" y="1159"/>
                  </a:lnTo>
                  <a:lnTo>
                    <a:pt x="1556" y="1560"/>
                  </a:lnTo>
                  <a:lnTo>
                    <a:pt x="1523" y="1743"/>
                  </a:lnTo>
                  <a:lnTo>
                    <a:pt x="1537" y="1943"/>
                  </a:lnTo>
                  <a:lnTo>
                    <a:pt x="1601" y="2247"/>
                  </a:lnTo>
                  <a:lnTo>
                    <a:pt x="1645" y="2338"/>
                  </a:lnTo>
                  <a:lnTo>
                    <a:pt x="1567" y="2334"/>
                  </a:lnTo>
                  <a:lnTo>
                    <a:pt x="1476" y="2368"/>
                  </a:lnTo>
                  <a:lnTo>
                    <a:pt x="1432" y="2414"/>
                  </a:lnTo>
                  <a:lnTo>
                    <a:pt x="1400" y="2498"/>
                  </a:lnTo>
                  <a:lnTo>
                    <a:pt x="1377" y="2560"/>
                  </a:lnTo>
                  <a:lnTo>
                    <a:pt x="1360" y="2777"/>
                  </a:lnTo>
                  <a:lnTo>
                    <a:pt x="1409" y="3132"/>
                  </a:lnTo>
                  <a:lnTo>
                    <a:pt x="1434" y="3292"/>
                  </a:lnTo>
                  <a:lnTo>
                    <a:pt x="1487" y="3397"/>
                  </a:lnTo>
                  <a:lnTo>
                    <a:pt x="1445" y="3467"/>
                  </a:lnTo>
                  <a:lnTo>
                    <a:pt x="1436" y="3564"/>
                  </a:lnTo>
                  <a:lnTo>
                    <a:pt x="1466" y="3716"/>
                  </a:lnTo>
                  <a:lnTo>
                    <a:pt x="1464" y="3805"/>
                  </a:lnTo>
                  <a:lnTo>
                    <a:pt x="1434" y="3881"/>
                  </a:lnTo>
                  <a:lnTo>
                    <a:pt x="1398" y="4108"/>
                  </a:lnTo>
                  <a:lnTo>
                    <a:pt x="1339" y="4260"/>
                  </a:lnTo>
                  <a:lnTo>
                    <a:pt x="1278" y="4191"/>
                  </a:lnTo>
                  <a:lnTo>
                    <a:pt x="1145" y="4085"/>
                  </a:lnTo>
                  <a:lnTo>
                    <a:pt x="972" y="3995"/>
                  </a:lnTo>
                  <a:lnTo>
                    <a:pt x="782" y="3927"/>
                  </a:lnTo>
                  <a:lnTo>
                    <a:pt x="700" y="3798"/>
                  </a:lnTo>
                  <a:lnTo>
                    <a:pt x="597" y="3682"/>
                  </a:lnTo>
                  <a:lnTo>
                    <a:pt x="19" y="2788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5" name="任意多边形 322747"/>
            <p:cNvSpPr>
              <a:spLocks noChangeArrowheads="1"/>
            </p:cNvSpPr>
            <p:nvPr/>
          </p:nvSpPr>
          <p:spPr bwMode="auto">
            <a:xfrm>
              <a:off x="4609" y="1466"/>
              <a:ext cx="234" cy="692"/>
            </a:xfrm>
            <a:custGeom>
              <a:avLst/>
              <a:gdLst>
                <a:gd name="T0" fmla="*/ 0 w 467"/>
                <a:gd name="T1" fmla="*/ 1384 h 1384"/>
                <a:gd name="T2" fmla="*/ 102 w 467"/>
                <a:gd name="T3" fmla="*/ 1238 h 1384"/>
                <a:gd name="T4" fmla="*/ 131 w 467"/>
                <a:gd name="T5" fmla="*/ 1139 h 1384"/>
                <a:gd name="T6" fmla="*/ 167 w 467"/>
                <a:gd name="T7" fmla="*/ 947 h 1384"/>
                <a:gd name="T8" fmla="*/ 173 w 467"/>
                <a:gd name="T9" fmla="*/ 726 h 1384"/>
                <a:gd name="T10" fmla="*/ 150 w 467"/>
                <a:gd name="T11" fmla="*/ 508 h 1384"/>
                <a:gd name="T12" fmla="*/ 110 w 467"/>
                <a:gd name="T13" fmla="*/ 274 h 1384"/>
                <a:gd name="T14" fmla="*/ 95 w 467"/>
                <a:gd name="T15" fmla="*/ 108 h 1384"/>
                <a:gd name="T16" fmla="*/ 51 w 467"/>
                <a:gd name="T17" fmla="*/ 48 h 1384"/>
                <a:gd name="T18" fmla="*/ 15 w 467"/>
                <a:gd name="T19" fmla="*/ 6 h 1384"/>
                <a:gd name="T20" fmla="*/ 47 w 467"/>
                <a:gd name="T21" fmla="*/ 0 h 1384"/>
                <a:gd name="T22" fmla="*/ 116 w 467"/>
                <a:gd name="T23" fmla="*/ 53 h 1384"/>
                <a:gd name="T24" fmla="*/ 175 w 467"/>
                <a:gd name="T25" fmla="*/ 224 h 1384"/>
                <a:gd name="T26" fmla="*/ 283 w 467"/>
                <a:gd name="T27" fmla="*/ 555 h 1384"/>
                <a:gd name="T28" fmla="*/ 448 w 467"/>
                <a:gd name="T29" fmla="*/ 983 h 1384"/>
                <a:gd name="T30" fmla="*/ 317 w 467"/>
                <a:gd name="T31" fmla="*/ 588 h 1384"/>
                <a:gd name="T32" fmla="*/ 464 w 467"/>
                <a:gd name="T33" fmla="*/ 973 h 1384"/>
                <a:gd name="T34" fmla="*/ 467 w 467"/>
                <a:gd name="T35" fmla="*/ 1032 h 1384"/>
                <a:gd name="T36" fmla="*/ 446 w 467"/>
                <a:gd name="T37" fmla="*/ 1013 h 1384"/>
                <a:gd name="T38" fmla="*/ 439 w 467"/>
                <a:gd name="T39" fmla="*/ 1061 h 1384"/>
                <a:gd name="T40" fmla="*/ 370 w 467"/>
                <a:gd name="T41" fmla="*/ 1162 h 1384"/>
                <a:gd name="T42" fmla="*/ 230 w 467"/>
                <a:gd name="T43" fmla="*/ 1329 h 1384"/>
                <a:gd name="T44" fmla="*/ 83 w 467"/>
                <a:gd name="T45" fmla="*/ 1363 h 1384"/>
                <a:gd name="T46" fmla="*/ 171 w 467"/>
                <a:gd name="T47" fmla="*/ 1291 h 1384"/>
                <a:gd name="T48" fmla="*/ 300 w 467"/>
                <a:gd name="T49" fmla="*/ 1165 h 1384"/>
                <a:gd name="T50" fmla="*/ 376 w 467"/>
                <a:gd name="T51" fmla="*/ 1076 h 1384"/>
                <a:gd name="T52" fmla="*/ 406 w 467"/>
                <a:gd name="T53" fmla="*/ 1013 h 1384"/>
                <a:gd name="T54" fmla="*/ 376 w 467"/>
                <a:gd name="T55" fmla="*/ 909 h 1384"/>
                <a:gd name="T56" fmla="*/ 195 w 467"/>
                <a:gd name="T57" fmla="*/ 407 h 1384"/>
                <a:gd name="T58" fmla="*/ 136 w 467"/>
                <a:gd name="T59" fmla="*/ 245 h 1384"/>
                <a:gd name="T60" fmla="*/ 195 w 467"/>
                <a:gd name="T61" fmla="*/ 639 h 1384"/>
                <a:gd name="T62" fmla="*/ 218 w 467"/>
                <a:gd name="T63" fmla="*/ 935 h 1384"/>
                <a:gd name="T64" fmla="*/ 123 w 467"/>
                <a:gd name="T65" fmla="*/ 1268 h 1384"/>
                <a:gd name="T66" fmla="*/ 72 w 467"/>
                <a:gd name="T67" fmla="*/ 1359 h 1384"/>
                <a:gd name="T68" fmla="*/ 0 w 467"/>
                <a:gd name="T69" fmla="*/ 1384 h 13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7"/>
                <a:gd name="T106" fmla="*/ 0 h 1384"/>
                <a:gd name="T107" fmla="*/ 467 w 467"/>
                <a:gd name="T108" fmla="*/ 1384 h 13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7" h="1384">
                  <a:moveTo>
                    <a:pt x="0" y="1384"/>
                  </a:moveTo>
                  <a:lnTo>
                    <a:pt x="102" y="1238"/>
                  </a:lnTo>
                  <a:lnTo>
                    <a:pt x="131" y="1139"/>
                  </a:lnTo>
                  <a:lnTo>
                    <a:pt x="167" y="947"/>
                  </a:lnTo>
                  <a:lnTo>
                    <a:pt x="173" y="726"/>
                  </a:lnTo>
                  <a:lnTo>
                    <a:pt x="150" y="508"/>
                  </a:lnTo>
                  <a:lnTo>
                    <a:pt x="110" y="274"/>
                  </a:lnTo>
                  <a:lnTo>
                    <a:pt x="95" y="108"/>
                  </a:lnTo>
                  <a:lnTo>
                    <a:pt x="51" y="48"/>
                  </a:lnTo>
                  <a:lnTo>
                    <a:pt x="15" y="6"/>
                  </a:lnTo>
                  <a:lnTo>
                    <a:pt x="47" y="0"/>
                  </a:lnTo>
                  <a:lnTo>
                    <a:pt x="116" y="53"/>
                  </a:lnTo>
                  <a:lnTo>
                    <a:pt x="175" y="224"/>
                  </a:lnTo>
                  <a:lnTo>
                    <a:pt x="283" y="555"/>
                  </a:lnTo>
                  <a:lnTo>
                    <a:pt x="448" y="983"/>
                  </a:lnTo>
                  <a:lnTo>
                    <a:pt x="317" y="588"/>
                  </a:lnTo>
                  <a:lnTo>
                    <a:pt x="464" y="973"/>
                  </a:lnTo>
                  <a:lnTo>
                    <a:pt x="467" y="1032"/>
                  </a:lnTo>
                  <a:lnTo>
                    <a:pt x="446" y="1013"/>
                  </a:lnTo>
                  <a:lnTo>
                    <a:pt x="439" y="1061"/>
                  </a:lnTo>
                  <a:lnTo>
                    <a:pt x="370" y="1162"/>
                  </a:lnTo>
                  <a:lnTo>
                    <a:pt x="230" y="1329"/>
                  </a:lnTo>
                  <a:lnTo>
                    <a:pt x="83" y="1363"/>
                  </a:lnTo>
                  <a:lnTo>
                    <a:pt x="171" y="1291"/>
                  </a:lnTo>
                  <a:lnTo>
                    <a:pt x="300" y="1165"/>
                  </a:lnTo>
                  <a:lnTo>
                    <a:pt x="376" y="1076"/>
                  </a:lnTo>
                  <a:lnTo>
                    <a:pt x="406" y="1013"/>
                  </a:lnTo>
                  <a:lnTo>
                    <a:pt x="376" y="909"/>
                  </a:lnTo>
                  <a:lnTo>
                    <a:pt x="195" y="407"/>
                  </a:lnTo>
                  <a:lnTo>
                    <a:pt x="136" y="245"/>
                  </a:lnTo>
                  <a:lnTo>
                    <a:pt x="195" y="639"/>
                  </a:lnTo>
                  <a:lnTo>
                    <a:pt x="218" y="935"/>
                  </a:lnTo>
                  <a:lnTo>
                    <a:pt x="123" y="1268"/>
                  </a:lnTo>
                  <a:lnTo>
                    <a:pt x="72" y="1359"/>
                  </a:lnTo>
                  <a:lnTo>
                    <a:pt x="0" y="13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6" name="任意多边形 322748"/>
            <p:cNvSpPr>
              <a:spLocks noChangeArrowheads="1"/>
            </p:cNvSpPr>
            <p:nvPr/>
          </p:nvSpPr>
          <p:spPr bwMode="auto">
            <a:xfrm>
              <a:off x="3363" y="1353"/>
              <a:ext cx="1234" cy="817"/>
            </a:xfrm>
            <a:custGeom>
              <a:avLst/>
              <a:gdLst>
                <a:gd name="T0" fmla="*/ 2447 w 2470"/>
                <a:gd name="T1" fmla="*/ 1500 h 1635"/>
                <a:gd name="T2" fmla="*/ 2369 w 2470"/>
                <a:gd name="T3" fmla="*/ 1338 h 1635"/>
                <a:gd name="T4" fmla="*/ 2333 w 2470"/>
                <a:gd name="T5" fmla="*/ 1218 h 1635"/>
                <a:gd name="T6" fmla="*/ 2080 w 2470"/>
                <a:gd name="T7" fmla="*/ 1040 h 1635"/>
                <a:gd name="T8" fmla="*/ 1896 w 2470"/>
                <a:gd name="T9" fmla="*/ 891 h 1635"/>
                <a:gd name="T10" fmla="*/ 1494 w 2470"/>
                <a:gd name="T11" fmla="*/ 536 h 1635"/>
                <a:gd name="T12" fmla="*/ 1420 w 2470"/>
                <a:gd name="T13" fmla="*/ 479 h 1635"/>
                <a:gd name="T14" fmla="*/ 1361 w 2470"/>
                <a:gd name="T15" fmla="*/ 437 h 1635"/>
                <a:gd name="T16" fmla="*/ 1301 w 2470"/>
                <a:gd name="T17" fmla="*/ 365 h 1635"/>
                <a:gd name="T18" fmla="*/ 1221 w 2470"/>
                <a:gd name="T19" fmla="*/ 323 h 1635"/>
                <a:gd name="T20" fmla="*/ 994 w 2470"/>
                <a:gd name="T21" fmla="*/ 148 h 1635"/>
                <a:gd name="T22" fmla="*/ 618 w 2470"/>
                <a:gd name="T23" fmla="*/ 4 h 1635"/>
                <a:gd name="T24" fmla="*/ 304 w 2470"/>
                <a:gd name="T25" fmla="*/ 0 h 1635"/>
                <a:gd name="T26" fmla="*/ 40 w 2470"/>
                <a:gd name="T27" fmla="*/ 21 h 1635"/>
                <a:gd name="T28" fmla="*/ 0 w 2470"/>
                <a:gd name="T29" fmla="*/ 42 h 1635"/>
                <a:gd name="T30" fmla="*/ 211 w 2470"/>
                <a:gd name="T31" fmla="*/ 63 h 1635"/>
                <a:gd name="T32" fmla="*/ 424 w 2470"/>
                <a:gd name="T33" fmla="*/ 112 h 1635"/>
                <a:gd name="T34" fmla="*/ 580 w 2470"/>
                <a:gd name="T35" fmla="*/ 270 h 1635"/>
                <a:gd name="T36" fmla="*/ 588 w 2470"/>
                <a:gd name="T37" fmla="*/ 384 h 1635"/>
                <a:gd name="T38" fmla="*/ 679 w 2470"/>
                <a:gd name="T39" fmla="*/ 405 h 1635"/>
                <a:gd name="T40" fmla="*/ 858 w 2470"/>
                <a:gd name="T41" fmla="*/ 523 h 1635"/>
                <a:gd name="T42" fmla="*/ 1008 w 2470"/>
                <a:gd name="T43" fmla="*/ 808 h 1635"/>
                <a:gd name="T44" fmla="*/ 1418 w 2470"/>
                <a:gd name="T45" fmla="*/ 884 h 1635"/>
                <a:gd name="T46" fmla="*/ 1804 w 2470"/>
                <a:gd name="T47" fmla="*/ 1235 h 1635"/>
                <a:gd name="T48" fmla="*/ 2006 w 2470"/>
                <a:gd name="T49" fmla="*/ 1380 h 1635"/>
                <a:gd name="T50" fmla="*/ 2036 w 2470"/>
                <a:gd name="T51" fmla="*/ 1635 h 1635"/>
                <a:gd name="T52" fmla="*/ 2470 w 2470"/>
                <a:gd name="T53" fmla="*/ 1555 h 1635"/>
                <a:gd name="T54" fmla="*/ 2447 w 2470"/>
                <a:gd name="T55" fmla="*/ 1500 h 16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70"/>
                <a:gd name="T85" fmla="*/ 0 h 1635"/>
                <a:gd name="T86" fmla="*/ 2470 w 2470"/>
                <a:gd name="T87" fmla="*/ 1635 h 163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70" h="1635">
                  <a:moveTo>
                    <a:pt x="2447" y="1500"/>
                  </a:moveTo>
                  <a:lnTo>
                    <a:pt x="2369" y="1338"/>
                  </a:lnTo>
                  <a:lnTo>
                    <a:pt x="2333" y="1218"/>
                  </a:lnTo>
                  <a:lnTo>
                    <a:pt x="2080" y="1040"/>
                  </a:lnTo>
                  <a:lnTo>
                    <a:pt x="1896" y="891"/>
                  </a:lnTo>
                  <a:lnTo>
                    <a:pt x="1494" y="536"/>
                  </a:lnTo>
                  <a:lnTo>
                    <a:pt x="1420" y="479"/>
                  </a:lnTo>
                  <a:lnTo>
                    <a:pt x="1361" y="437"/>
                  </a:lnTo>
                  <a:lnTo>
                    <a:pt x="1301" y="365"/>
                  </a:lnTo>
                  <a:lnTo>
                    <a:pt x="1221" y="323"/>
                  </a:lnTo>
                  <a:lnTo>
                    <a:pt x="994" y="148"/>
                  </a:lnTo>
                  <a:lnTo>
                    <a:pt x="618" y="4"/>
                  </a:lnTo>
                  <a:lnTo>
                    <a:pt x="304" y="0"/>
                  </a:lnTo>
                  <a:lnTo>
                    <a:pt x="40" y="21"/>
                  </a:lnTo>
                  <a:lnTo>
                    <a:pt x="0" y="42"/>
                  </a:lnTo>
                  <a:lnTo>
                    <a:pt x="211" y="63"/>
                  </a:lnTo>
                  <a:lnTo>
                    <a:pt x="424" y="112"/>
                  </a:lnTo>
                  <a:lnTo>
                    <a:pt x="580" y="270"/>
                  </a:lnTo>
                  <a:lnTo>
                    <a:pt x="588" y="384"/>
                  </a:lnTo>
                  <a:lnTo>
                    <a:pt x="679" y="405"/>
                  </a:lnTo>
                  <a:lnTo>
                    <a:pt x="858" y="523"/>
                  </a:lnTo>
                  <a:lnTo>
                    <a:pt x="1008" y="808"/>
                  </a:lnTo>
                  <a:lnTo>
                    <a:pt x="1418" y="884"/>
                  </a:lnTo>
                  <a:lnTo>
                    <a:pt x="1804" y="1235"/>
                  </a:lnTo>
                  <a:lnTo>
                    <a:pt x="2006" y="1380"/>
                  </a:lnTo>
                  <a:lnTo>
                    <a:pt x="2036" y="1635"/>
                  </a:lnTo>
                  <a:lnTo>
                    <a:pt x="2470" y="1555"/>
                  </a:lnTo>
                  <a:lnTo>
                    <a:pt x="2447" y="150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7" name="任意多边形 322749"/>
            <p:cNvSpPr>
              <a:spLocks noChangeArrowheads="1"/>
            </p:cNvSpPr>
            <p:nvPr/>
          </p:nvSpPr>
          <p:spPr bwMode="auto">
            <a:xfrm>
              <a:off x="4191" y="2119"/>
              <a:ext cx="1251" cy="750"/>
            </a:xfrm>
            <a:custGeom>
              <a:avLst/>
              <a:gdLst>
                <a:gd name="T0" fmla="*/ 63 w 2500"/>
                <a:gd name="T1" fmla="*/ 338 h 1500"/>
                <a:gd name="T2" fmla="*/ 2 w 2500"/>
                <a:gd name="T3" fmla="*/ 179 h 1500"/>
                <a:gd name="T4" fmla="*/ 23 w 2500"/>
                <a:gd name="T5" fmla="*/ 127 h 1500"/>
                <a:gd name="T6" fmla="*/ 139 w 2500"/>
                <a:gd name="T7" fmla="*/ 240 h 1500"/>
                <a:gd name="T8" fmla="*/ 238 w 2500"/>
                <a:gd name="T9" fmla="*/ 160 h 1500"/>
                <a:gd name="T10" fmla="*/ 470 w 2500"/>
                <a:gd name="T11" fmla="*/ 51 h 1500"/>
                <a:gd name="T12" fmla="*/ 835 w 2500"/>
                <a:gd name="T13" fmla="*/ 23 h 1500"/>
                <a:gd name="T14" fmla="*/ 1213 w 2500"/>
                <a:gd name="T15" fmla="*/ 86 h 1500"/>
                <a:gd name="T16" fmla="*/ 1776 w 2500"/>
                <a:gd name="T17" fmla="*/ 336 h 1500"/>
                <a:gd name="T18" fmla="*/ 2048 w 2500"/>
                <a:gd name="T19" fmla="*/ 369 h 1500"/>
                <a:gd name="T20" fmla="*/ 2266 w 2500"/>
                <a:gd name="T21" fmla="*/ 608 h 1500"/>
                <a:gd name="T22" fmla="*/ 2445 w 2500"/>
                <a:gd name="T23" fmla="*/ 677 h 1500"/>
                <a:gd name="T24" fmla="*/ 2494 w 2500"/>
                <a:gd name="T25" fmla="*/ 724 h 1500"/>
                <a:gd name="T26" fmla="*/ 2460 w 2500"/>
                <a:gd name="T27" fmla="*/ 817 h 1500"/>
                <a:gd name="T28" fmla="*/ 2445 w 2500"/>
                <a:gd name="T29" fmla="*/ 848 h 1500"/>
                <a:gd name="T30" fmla="*/ 2407 w 2500"/>
                <a:gd name="T31" fmla="*/ 886 h 1500"/>
                <a:gd name="T32" fmla="*/ 2384 w 2500"/>
                <a:gd name="T33" fmla="*/ 903 h 1500"/>
                <a:gd name="T34" fmla="*/ 2344 w 2500"/>
                <a:gd name="T35" fmla="*/ 842 h 1500"/>
                <a:gd name="T36" fmla="*/ 2377 w 2500"/>
                <a:gd name="T37" fmla="*/ 838 h 1500"/>
                <a:gd name="T38" fmla="*/ 2337 w 2500"/>
                <a:gd name="T39" fmla="*/ 713 h 1500"/>
                <a:gd name="T40" fmla="*/ 2097 w 2500"/>
                <a:gd name="T41" fmla="*/ 494 h 1500"/>
                <a:gd name="T42" fmla="*/ 1926 w 2500"/>
                <a:gd name="T43" fmla="*/ 416 h 1500"/>
                <a:gd name="T44" fmla="*/ 1728 w 2500"/>
                <a:gd name="T45" fmla="*/ 703 h 1500"/>
                <a:gd name="T46" fmla="*/ 1918 w 2500"/>
                <a:gd name="T47" fmla="*/ 869 h 1500"/>
                <a:gd name="T48" fmla="*/ 2108 w 2500"/>
                <a:gd name="T49" fmla="*/ 1281 h 1500"/>
                <a:gd name="T50" fmla="*/ 2141 w 2500"/>
                <a:gd name="T51" fmla="*/ 1490 h 1500"/>
                <a:gd name="T52" fmla="*/ 2069 w 2500"/>
                <a:gd name="T53" fmla="*/ 1247 h 1500"/>
                <a:gd name="T54" fmla="*/ 1968 w 2500"/>
                <a:gd name="T55" fmla="*/ 1025 h 1500"/>
                <a:gd name="T56" fmla="*/ 1787 w 2500"/>
                <a:gd name="T57" fmla="*/ 791 h 1500"/>
                <a:gd name="T58" fmla="*/ 1721 w 2500"/>
                <a:gd name="T59" fmla="*/ 772 h 1500"/>
                <a:gd name="T60" fmla="*/ 1703 w 2500"/>
                <a:gd name="T61" fmla="*/ 783 h 1500"/>
                <a:gd name="T62" fmla="*/ 1643 w 2500"/>
                <a:gd name="T63" fmla="*/ 819 h 1500"/>
                <a:gd name="T64" fmla="*/ 1433 w 2500"/>
                <a:gd name="T65" fmla="*/ 920 h 1500"/>
                <a:gd name="T66" fmla="*/ 1470 w 2500"/>
                <a:gd name="T67" fmla="*/ 1045 h 1500"/>
                <a:gd name="T68" fmla="*/ 1496 w 2500"/>
                <a:gd name="T69" fmla="*/ 1152 h 1500"/>
                <a:gd name="T70" fmla="*/ 1468 w 2500"/>
                <a:gd name="T71" fmla="*/ 1192 h 1500"/>
                <a:gd name="T72" fmla="*/ 1422 w 2500"/>
                <a:gd name="T73" fmla="*/ 1211 h 1500"/>
                <a:gd name="T74" fmla="*/ 1397 w 2500"/>
                <a:gd name="T75" fmla="*/ 1224 h 1500"/>
                <a:gd name="T76" fmla="*/ 1382 w 2500"/>
                <a:gd name="T77" fmla="*/ 1192 h 1500"/>
                <a:gd name="T78" fmla="*/ 1357 w 2500"/>
                <a:gd name="T79" fmla="*/ 1177 h 1500"/>
                <a:gd name="T80" fmla="*/ 1350 w 2500"/>
                <a:gd name="T81" fmla="*/ 1144 h 1500"/>
                <a:gd name="T82" fmla="*/ 1384 w 2500"/>
                <a:gd name="T83" fmla="*/ 1104 h 1500"/>
                <a:gd name="T84" fmla="*/ 1335 w 2500"/>
                <a:gd name="T85" fmla="*/ 1007 h 1500"/>
                <a:gd name="T86" fmla="*/ 1184 w 2500"/>
                <a:gd name="T87" fmla="*/ 916 h 1500"/>
                <a:gd name="T88" fmla="*/ 958 w 2500"/>
                <a:gd name="T89" fmla="*/ 871 h 1500"/>
                <a:gd name="T90" fmla="*/ 776 w 2500"/>
                <a:gd name="T91" fmla="*/ 745 h 1500"/>
                <a:gd name="T92" fmla="*/ 702 w 2500"/>
                <a:gd name="T93" fmla="*/ 739 h 1500"/>
                <a:gd name="T94" fmla="*/ 546 w 2500"/>
                <a:gd name="T95" fmla="*/ 766 h 1500"/>
                <a:gd name="T96" fmla="*/ 464 w 2500"/>
                <a:gd name="T97" fmla="*/ 825 h 1500"/>
                <a:gd name="T98" fmla="*/ 338 w 2500"/>
                <a:gd name="T99" fmla="*/ 876 h 1500"/>
                <a:gd name="T100" fmla="*/ 281 w 2500"/>
                <a:gd name="T101" fmla="*/ 882 h 1500"/>
                <a:gd name="T102" fmla="*/ 238 w 2500"/>
                <a:gd name="T103" fmla="*/ 880 h 1500"/>
                <a:gd name="T104" fmla="*/ 192 w 2500"/>
                <a:gd name="T105" fmla="*/ 842 h 1500"/>
                <a:gd name="T106" fmla="*/ 203 w 2500"/>
                <a:gd name="T107" fmla="*/ 812 h 1500"/>
                <a:gd name="T108" fmla="*/ 287 w 2500"/>
                <a:gd name="T109" fmla="*/ 834 h 1500"/>
                <a:gd name="T110" fmla="*/ 420 w 2500"/>
                <a:gd name="T111" fmla="*/ 758 h 1500"/>
                <a:gd name="T112" fmla="*/ 432 w 2500"/>
                <a:gd name="T113" fmla="*/ 717 h 1500"/>
                <a:gd name="T114" fmla="*/ 382 w 2500"/>
                <a:gd name="T115" fmla="*/ 698 h 1500"/>
                <a:gd name="T116" fmla="*/ 196 w 2500"/>
                <a:gd name="T117" fmla="*/ 663 h 1500"/>
                <a:gd name="T118" fmla="*/ 103 w 2500"/>
                <a:gd name="T119" fmla="*/ 547 h 1500"/>
                <a:gd name="T120" fmla="*/ 103 w 2500"/>
                <a:gd name="T121" fmla="*/ 422 h 15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00"/>
                <a:gd name="T184" fmla="*/ 0 h 1500"/>
                <a:gd name="T185" fmla="*/ 2500 w 2500"/>
                <a:gd name="T186" fmla="*/ 1500 h 15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00" h="1500">
                  <a:moveTo>
                    <a:pt x="103" y="422"/>
                  </a:moveTo>
                  <a:lnTo>
                    <a:pt x="63" y="338"/>
                  </a:lnTo>
                  <a:lnTo>
                    <a:pt x="17" y="257"/>
                  </a:lnTo>
                  <a:lnTo>
                    <a:pt x="2" y="179"/>
                  </a:lnTo>
                  <a:lnTo>
                    <a:pt x="0" y="124"/>
                  </a:lnTo>
                  <a:lnTo>
                    <a:pt x="23" y="127"/>
                  </a:lnTo>
                  <a:lnTo>
                    <a:pt x="80" y="179"/>
                  </a:lnTo>
                  <a:lnTo>
                    <a:pt x="139" y="240"/>
                  </a:lnTo>
                  <a:lnTo>
                    <a:pt x="171" y="234"/>
                  </a:lnTo>
                  <a:lnTo>
                    <a:pt x="238" y="160"/>
                  </a:lnTo>
                  <a:lnTo>
                    <a:pt x="363" y="95"/>
                  </a:lnTo>
                  <a:lnTo>
                    <a:pt x="470" y="51"/>
                  </a:lnTo>
                  <a:lnTo>
                    <a:pt x="675" y="0"/>
                  </a:lnTo>
                  <a:lnTo>
                    <a:pt x="835" y="23"/>
                  </a:lnTo>
                  <a:lnTo>
                    <a:pt x="1063" y="40"/>
                  </a:lnTo>
                  <a:lnTo>
                    <a:pt x="1213" y="86"/>
                  </a:lnTo>
                  <a:lnTo>
                    <a:pt x="1397" y="163"/>
                  </a:lnTo>
                  <a:lnTo>
                    <a:pt x="1776" y="336"/>
                  </a:lnTo>
                  <a:lnTo>
                    <a:pt x="1915" y="316"/>
                  </a:lnTo>
                  <a:lnTo>
                    <a:pt x="2048" y="369"/>
                  </a:lnTo>
                  <a:lnTo>
                    <a:pt x="2160" y="475"/>
                  </a:lnTo>
                  <a:lnTo>
                    <a:pt x="2266" y="608"/>
                  </a:lnTo>
                  <a:lnTo>
                    <a:pt x="2350" y="650"/>
                  </a:lnTo>
                  <a:lnTo>
                    <a:pt x="2445" y="677"/>
                  </a:lnTo>
                  <a:lnTo>
                    <a:pt x="2479" y="698"/>
                  </a:lnTo>
                  <a:lnTo>
                    <a:pt x="2494" y="724"/>
                  </a:lnTo>
                  <a:lnTo>
                    <a:pt x="2500" y="768"/>
                  </a:lnTo>
                  <a:lnTo>
                    <a:pt x="2460" y="817"/>
                  </a:lnTo>
                  <a:lnTo>
                    <a:pt x="2460" y="842"/>
                  </a:lnTo>
                  <a:lnTo>
                    <a:pt x="2445" y="848"/>
                  </a:lnTo>
                  <a:lnTo>
                    <a:pt x="2439" y="871"/>
                  </a:lnTo>
                  <a:lnTo>
                    <a:pt x="2407" y="886"/>
                  </a:lnTo>
                  <a:lnTo>
                    <a:pt x="2403" y="905"/>
                  </a:lnTo>
                  <a:lnTo>
                    <a:pt x="2384" y="903"/>
                  </a:lnTo>
                  <a:lnTo>
                    <a:pt x="2363" y="863"/>
                  </a:lnTo>
                  <a:lnTo>
                    <a:pt x="2344" y="842"/>
                  </a:lnTo>
                  <a:lnTo>
                    <a:pt x="2371" y="852"/>
                  </a:lnTo>
                  <a:lnTo>
                    <a:pt x="2377" y="838"/>
                  </a:lnTo>
                  <a:lnTo>
                    <a:pt x="2377" y="791"/>
                  </a:lnTo>
                  <a:lnTo>
                    <a:pt x="2337" y="713"/>
                  </a:lnTo>
                  <a:lnTo>
                    <a:pt x="2228" y="671"/>
                  </a:lnTo>
                  <a:lnTo>
                    <a:pt x="2097" y="494"/>
                  </a:lnTo>
                  <a:lnTo>
                    <a:pt x="2004" y="424"/>
                  </a:lnTo>
                  <a:lnTo>
                    <a:pt x="1926" y="416"/>
                  </a:lnTo>
                  <a:lnTo>
                    <a:pt x="1833" y="485"/>
                  </a:lnTo>
                  <a:lnTo>
                    <a:pt x="1728" y="703"/>
                  </a:lnTo>
                  <a:lnTo>
                    <a:pt x="1812" y="728"/>
                  </a:lnTo>
                  <a:lnTo>
                    <a:pt x="1918" y="869"/>
                  </a:lnTo>
                  <a:lnTo>
                    <a:pt x="2051" y="1099"/>
                  </a:lnTo>
                  <a:lnTo>
                    <a:pt x="2108" y="1281"/>
                  </a:lnTo>
                  <a:lnTo>
                    <a:pt x="2165" y="1500"/>
                  </a:lnTo>
                  <a:lnTo>
                    <a:pt x="2141" y="1490"/>
                  </a:lnTo>
                  <a:lnTo>
                    <a:pt x="2118" y="1418"/>
                  </a:lnTo>
                  <a:lnTo>
                    <a:pt x="2069" y="1247"/>
                  </a:lnTo>
                  <a:lnTo>
                    <a:pt x="2015" y="1127"/>
                  </a:lnTo>
                  <a:lnTo>
                    <a:pt x="1968" y="1025"/>
                  </a:lnTo>
                  <a:lnTo>
                    <a:pt x="1888" y="916"/>
                  </a:lnTo>
                  <a:lnTo>
                    <a:pt x="1787" y="791"/>
                  </a:lnTo>
                  <a:lnTo>
                    <a:pt x="1751" y="766"/>
                  </a:lnTo>
                  <a:lnTo>
                    <a:pt x="1721" y="772"/>
                  </a:lnTo>
                  <a:lnTo>
                    <a:pt x="1734" y="783"/>
                  </a:lnTo>
                  <a:lnTo>
                    <a:pt x="1703" y="783"/>
                  </a:lnTo>
                  <a:lnTo>
                    <a:pt x="1711" y="796"/>
                  </a:lnTo>
                  <a:lnTo>
                    <a:pt x="1643" y="819"/>
                  </a:lnTo>
                  <a:lnTo>
                    <a:pt x="1546" y="855"/>
                  </a:lnTo>
                  <a:lnTo>
                    <a:pt x="1433" y="920"/>
                  </a:lnTo>
                  <a:lnTo>
                    <a:pt x="1472" y="1019"/>
                  </a:lnTo>
                  <a:lnTo>
                    <a:pt x="1470" y="1045"/>
                  </a:lnTo>
                  <a:lnTo>
                    <a:pt x="1475" y="1112"/>
                  </a:lnTo>
                  <a:lnTo>
                    <a:pt x="1496" y="1152"/>
                  </a:lnTo>
                  <a:lnTo>
                    <a:pt x="1496" y="1192"/>
                  </a:lnTo>
                  <a:lnTo>
                    <a:pt x="1468" y="1192"/>
                  </a:lnTo>
                  <a:lnTo>
                    <a:pt x="1451" y="1218"/>
                  </a:lnTo>
                  <a:lnTo>
                    <a:pt x="1422" y="1211"/>
                  </a:lnTo>
                  <a:lnTo>
                    <a:pt x="1413" y="1230"/>
                  </a:lnTo>
                  <a:lnTo>
                    <a:pt x="1397" y="1224"/>
                  </a:lnTo>
                  <a:lnTo>
                    <a:pt x="1371" y="1207"/>
                  </a:lnTo>
                  <a:lnTo>
                    <a:pt x="1382" y="1192"/>
                  </a:lnTo>
                  <a:lnTo>
                    <a:pt x="1384" y="1182"/>
                  </a:lnTo>
                  <a:lnTo>
                    <a:pt x="1357" y="1177"/>
                  </a:lnTo>
                  <a:lnTo>
                    <a:pt x="1375" y="1160"/>
                  </a:lnTo>
                  <a:lnTo>
                    <a:pt x="1350" y="1144"/>
                  </a:lnTo>
                  <a:lnTo>
                    <a:pt x="1373" y="1131"/>
                  </a:lnTo>
                  <a:lnTo>
                    <a:pt x="1384" y="1104"/>
                  </a:lnTo>
                  <a:lnTo>
                    <a:pt x="1390" y="1009"/>
                  </a:lnTo>
                  <a:lnTo>
                    <a:pt x="1335" y="1007"/>
                  </a:lnTo>
                  <a:lnTo>
                    <a:pt x="1361" y="987"/>
                  </a:lnTo>
                  <a:lnTo>
                    <a:pt x="1184" y="916"/>
                  </a:lnTo>
                  <a:lnTo>
                    <a:pt x="1080" y="903"/>
                  </a:lnTo>
                  <a:lnTo>
                    <a:pt x="958" y="871"/>
                  </a:lnTo>
                  <a:lnTo>
                    <a:pt x="871" y="827"/>
                  </a:lnTo>
                  <a:lnTo>
                    <a:pt x="776" y="745"/>
                  </a:lnTo>
                  <a:lnTo>
                    <a:pt x="736" y="739"/>
                  </a:lnTo>
                  <a:lnTo>
                    <a:pt x="702" y="739"/>
                  </a:lnTo>
                  <a:lnTo>
                    <a:pt x="673" y="758"/>
                  </a:lnTo>
                  <a:lnTo>
                    <a:pt x="546" y="766"/>
                  </a:lnTo>
                  <a:lnTo>
                    <a:pt x="498" y="781"/>
                  </a:lnTo>
                  <a:lnTo>
                    <a:pt x="464" y="825"/>
                  </a:lnTo>
                  <a:lnTo>
                    <a:pt x="388" y="865"/>
                  </a:lnTo>
                  <a:lnTo>
                    <a:pt x="338" y="876"/>
                  </a:lnTo>
                  <a:lnTo>
                    <a:pt x="312" y="884"/>
                  </a:lnTo>
                  <a:lnTo>
                    <a:pt x="281" y="882"/>
                  </a:lnTo>
                  <a:lnTo>
                    <a:pt x="260" y="886"/>
                  </a:lnTo>
                  <a:lnTo>
                    <a:pt x="238" y="880"/>
                  </a:lnTo>
                  <a:lnTo>
                    <a:pt x="221" y="859"/>
                  </a:lnTo>
                  <a:lnTo>
                    <a:pt x="192" y="842"/>
                  </a:lnTo>
                  <a:lnTo>
                    <a:pt x="194" y="821"/>
                  </a:lnTo>
                  <a:lnTo>
                    <a:pt x="203" y="812"/>
                  </a:lnTo>
                  <a:lnTo>
                    <a:pt x="226" y="829"/>
                  </a:lnTo>
                  <a:lnTo>
                    <a:pt x="287" y="834"/>
                  </a:lnTo>
                  <a:lnTo>
                    <a:pt x="327" y="815"/>
                  </a:lnTo>
                  <a:lnTo>
                    <a:pt x="420" y="758"/>
                  </a:lnTo>
                  <a:lnTo>
                    <a:pt x="464" y="720"/>
                  </a:lnTo>
                  <a:lnTo>
                    <a:pt x="432" y="717"/>
                  </a:lnTo>
                  <a:lnTo>
                    <a:pt x="397" y="717"/>
                  </a:lnTo>
                  <a:lnTo>
                    <a:pt x="382" y="698"/>
                  </a:lnTo>
                  <a:lnTo>
                    <a:pt x="279" y="660"/>
                  </a:lnTo>
                  <a:lnTo>
                    <a:pt x="196" y="663"/>
                  </a:lnTo>
                  <a:lnTo>
                    <a:pt x="137" y="660"/>
                  </a:lnTo>
                  <a:lnTo>
                    <a:pt x="103" y="547"/>
                  </a:lnTo>
                  <a:lnTo>
                    <a:pt x="158" y="521"/>
                  </a:lnTo>
                  <a:lnTo>
                    <a:pt x="103" y="42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8" name="任意多边形 322750"/>
            <p:cNvSpPr>
              <a:spLocks noChangeArrowheads="1"/>
            </p:cNvSpPr>
            <p:nvPr/>
          </p:nvSpPr>
          <p:spPr bwMode="auto">
            <a:xfrm>
              <a:off x="4529" y="1784"/>
              <a:ext cx="175" cy="408"/>
            </a:xfrm>
            <a:custGeom>
              <a:avLst/>
              <a:gdLst>
                <a:gd name="T0" fmla="*/ 63 w 350"/>
                <a:gd name="T1" fmla="*/ 793 h 815"/>
                <a:gd name="T2" fmla="*/ 112 w 350"/>
                <a:gd name="T3" fmla="*/ 770 h 815"/>
                <a:gd name="T4" fmla="*/ 84 w 350"/>
                <a:gd name="T5" fmla="*/ 794 h 815"/>
                <a:gd name="T6" fmla="*/ 110 w 350"/>
                <a:gd name="T7" fmla="*/ 783 h 815"/>
                <a:gd name="T8" fmla="*/ 85 w 350"/>
                <a:gd name="T9" fmla="*/ 815 h 815"/>
                <a:gd name="T10" fmla="*/ 133 w 350"/>
                <a:gd name="T11" fmla="*/ 783 h 815"/>
                <a:gd name="T12" fmla="*/ 106 w 350"/>
                <a:gd name="T13" fmla="*/ 815 h 815"/>
                <a:gd name="T14" fmla="*/ 165 w 350"/>
                <a:gd name="T15" fmla="*/ 772 h 815"/>
                <a:gd name="T16" fmla="*/ 150 w 350"/>
                <a:gd name="T17" fmla="*/ 804 h 815"/>
                <a:gd name="T18" fmla="*/ 213 w 350"/>
                <a:gd name="T19" fmla="*/ 753 h 815"/>
                <a:gd name="T20" fmla="*/ 171 w 350"/>
                <a:gd name="T21" fmla="*/ 806 h 815"/>
                <a:gd name="T22" fmla="*/ 230 w 350"/>
                <a:gd name="T23" fmla="*/ 760 h 815"/>
                <a:gd name="T24" fmla="*/ 200 w 350"/>
                <a:gd name="T25" fmla="*/ 802 h 815"/>
                <a:gd name="T26" fmla="*/ 245 w 350"/>
                <a:gd name="T27" fmla="*/ 770 h 815"/>
                <a:gd name="T28" fmla="*/ 310 w 350"/>
                <a:gd name="T29" fmla="*/ 713 h 815"/>
                <a:gd name="T30" fmla="*/ 245 w 350"/>
                <a:gd name="T31" fmla="*/ 732 h 815"/>
                <a:gd name="T32" fmla="*/ 182 w 350"/>
                <a:gd name="T33" fmla="*/ 736 h 815"/>
                <a:gd name="T34" fmla="*/ 219 w 350"/>
                <a:gd name="T35" fmla="*/ 694 h 815"/>
                <a:gd name="T36" fmla="*/ 279 w 350"/>
                <a:gd name="T37" fmla="*/ 585 h 815"/>
                <a:gd name="T38" fmla="*/ 325 w 350"/>
                <a:gd name="T39" fmla="*/ 397 h 815"/>
                <a:gd name="T40" fmla="*/ 350 w 350"/>
                <a:gd name="T41" fmla="*/ 156 h 815"/>
                <a:gd name="T42" fmla="*/ 323 w 350"/>
                <a:gd name="T43" fmla="*/ 0 h 815"/>
                <a:gd name="T44" fmla="*/ 317 w 350"/>
                <a:gd name="T45" fmla="*/ 238 h 815"/>
                <a:gd name="T46" fmla="*/ 304 w 350"/>
                <a:gd name="T47" fmla="*/ 363 h 815"/>
                <a:gd name="T48" fmla="*/ 279 w 350"/>
                <a:gd name="T49" fmla="*/ 475 h 815"/>
                <a:gd name="T50" fmla="*/ 260 w 350"/>
                <a:gd name="T51" fmla="*/ 559 h 815"/>
                <a:gd name="T52" fmla="*/ 230 w 350"/>
                <a:gd name="T53" fmla="*/ 631 h 815"/>
                <a:gd name="T54" fmla="*/ 203 w 350"/>
                <a:gd name="T55" fmla="*/ 675 h 815"/>
                <a:gd name="T56" fmla="*/ 158 w 350"/>
                <a:gd name="T57" fmla="*/ 709 h 815"/>
                <a:gd name="T58" fmla="*/ 0 w 350"/>
                <a:gd name="T59" fmla="*/ 813 h 815"/>
                <a:gd name="T60" fmla="*/ 63 w 350"/>
                <a:gd name="T61" fmla="*/ 793 h 8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50"/>
                <a:gd name="T94" fmla="*/ 0 h 815"/>
                <a:gd name="T95" fmla="*/ 350 w 350"/>
                <a:gd name="T96" fmla="*/ 815 h 81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50" h="815">
                  <a:moveTo>
                    <a:pt x="63" y="793"/>
                  </a:moveTo>
                  <a:lnTo>
                    <a:pt x="112" y="770"/>
                  </a:lnTo>
                  <a:lnTo>
                    <a:pt x="84" y="794"/>
                  </a:lnTo>
                  <a:lnTo>
                    <a:pt x="110" y="783"/>
                  </a:lnTo>
                  <a:lnTo>
                    <a:pt x="85" y="815"/>
                  </a:lnTo>
                  <a:lnTo>
                    <a:pt x="133" y="783"/>
                  </a:lnTo>
                  <a:lnTo>
                    <a:pt x="106" y="815"/>
                  </a:lnTo>
                  <a:lnTo>
                    <a:pt x="165" y="772"/>
                  </a:lnTo>
                  <a:lnTo>
                    <a:pt x="150" y="804"/>
                  </a:lnTo>
                  <a:lnTo>
                    <a:pt x="213" y="753"/>
                  </a:lnTo>
                  <a:lnTo>
                    <a:pt x="171" y="806"/>
                  </a:lnTo>
                  <a:lnTo>
                    <a:pt x="230" y="760"/>
                  </a:lnTo>
                  <a:lnTo>
                    <a:pt x="200" y="802"/>
                  </a:lnTo>
                  <a:lnTo>
                    <a:pt x="245" y="770"/>
                  </a:lnTo>
                  <a:lnTo>
                    <a:pt x="310" y="713"/>
                  </a:lnTo>
                  <a:lnTo>
                    <a:pt x="245" y="732"/>
                  </a:lnTo>
                  <a:lnTo>
                    <a:pt x="182" y="736"/>
                  </a:lnTo>
                  <a:lnTo>
                    <a:pt x="219" y="694"/>
                  </a:lnTo>
                  <a:lnTo>
                    <a:pt x="279" y="585"/>
                  </a:lnTo>
                  <a:lnTo>
                    <a:pt x="325" y="397"/>
                  </a:lnTo>
                  <a:lnTo>
                    <a:pt x="350" y="156"/>
                  </a:lnTo>
                  <a:lnTo>
                    <a:pt x="323" y="0"/>
                  </a:lnTo>
                  <a:lnTo>
                    <a:pt x="317" y="238"/>
                  </a:lnTo>
                  <a:lnTo>
                    <a:pt x="304" y="363"/>
                  </a:lnTo>
                  <a:lnTo>
                    <a:pt x="279" y="475"/>
                  </a:lnTo>
                  <a:lnTo>
                    <a:pt x="260" y="559"/>
                  </a:lnTo>
                  <a:lnTo>
                    <a:pt x="230" y="631"/>
                  </a:lnTo>
                  <a:lnTo>
                    <a:pt x="203" y="675"/>
                  </a:lnTo>
                  <a:lnTo>
                    <a:pt x="158" y="709"/>
                  </a:lnTo>
                  <a:lnTo>
                    <a:pt x="0" y="813"/>
                  </a:lnTo>
                  <a:lnTo>
                    <a:pt x="63" y="79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9" name="任意多边形 322751"/>
            <p:cNvSpPr>
              <a:spLocks noChangeArrowheads="1"/>
            </p:cNvSpPr>
            <p:nvPr/>
          </p:nvSpPr>
          <p:spPr bwMode="auto">
            <a:xfrm>
              <a:off x="4410" y="2131"/>
              <a:ext cx="466" cy="447"/>
            </a:xfrm>
            <a:custGeom>
              <a:avLst/>
              <a:gdLst>
                <a:gd name="T0" fmla="*/ 299 w 932"/>
                <a:gd name="T1" fmla="*/ 78 h 893"/>
                <a:gd name="T2" fmla="*/ 331 w 932"/>
                <a:gd name="T3" fmla="*/ 110 h 893"/>
                <a:gd name="T4" fmla="*/ 251 w 932"/>
                <a:gd name="T5" fmla="*/ 154 h 893"/>
                <a:gd name="T6" fmla="*/ 306 w 932"/>
                <a:gd name="T7" fmla="*/ 140 h 893"/>
                <a:gd name="T8" fmla="*/ 297 w 932"/>
                <a:gd name="T9" fmla="*/ 197 h 893"/>
                <a:gd name="T10" fmla="*/ 369 w 932"/>
                <a:gd name="T11" fmla="*/ 121 h 893"/>
                <a:gd name="T12" fmla="*/ 361 w 932"/>
                <a:gd name="T13" fmla="*/ 178 h 893"/>
                <a:gd name="T14" fmla="*/ 438 w 932"/>
                <a:gd name="T15" fmla="*/ 133 h 893"/>
                <a:gd name="T16" fmla="*/ 464 w 932"/>
                <a:gd name="T17" fmla="*/ 133 h 893"/>
                <a:gd name="T18" fmla="*/ 453 w 932"/>
                <a:gd name="T19" fmla="*/ 182 h 893"/>
                <a:gd name="T20" fmla="*/ 495 w 932"/>
                <a:gd name="T21" fmla="*/ 207 h 893"/>
                <a:gd name="T22" fmla="*/ 420 w 932"/>
                <a:gd name="T23" fmla="*/ 256 h 893"/>
                <a:gd name="T24" fmla="*/ 462 w 932"/>
                <a:gd name="T25" fmla="*/ 294 h 893"/>
                <a:gd name="T26" fmla="*/ 432 w 932"/>
                <a:gd name="T27" fmla="*/ 319 h 893"/>
                <a:gd name="T28" fmla="*/ 470 w 932"/>
                <a:gd name="T29" fmla="*/ 424 h 893"/>
                <a:gd name="T30" fmla="*/ 439 w 932"/>
                <a:gd name="T31" fmla="*/ 427 h 893"/>
                <a:gd name="T32" fmla="*/ 360 w 932"/>
                <a:gd name="T33" fmla="*/ 378 h 893"/>
                <a:gd name="T34" fmla="*/ 396 w 932"/>
                <a:gd name="T35" fmla="*/ 448 h 893"/>
                <a:gd name="T36" fmla="*/ 337 w 932"/>
                <a:gd name="T37" fmla="*/ 441 h 893"/>
                <a:gd name="T38" fmla="*/ 342 w 932"/>
                <a:gd name="T39" fmla="*/ 500 h 893"/>
                <a:gd name="T40" fmla="*/ 310 w 932"/>
                <a:gd name="T41" fmla="*/ 473 h 893"/>
                <a:gd name="T42" fmla="*/ 303 w 932"/>
                <a:gd name="T43" fmla="*/ 532 h 893"/>
                <a:gd name="T44" fmla="*/ 276 w 932"/>
                <a:gd name="T45" fmla="*/ 509 h 893"/>
                <a:gd name="T46" fmla="*/ 257 w 932"/>
                <a:gd name="T47" fmla="*/ 589 h 893"/>
                <a:gd name="T48" fmla="*/ 228 w 932"/>
                <a:gd name="T49" fmla="*/ 616 h 893"/>
                <a:gd name="T50" fmla="*/ 259 w 932"/>
                <a:gd name="T51" fmla="*/ 631 h 893"/>
                <a:gd name="T52" fmla="*/ 276 w 932"/>
                <a:gd name="T53" fmla="*/ 604 h 893"/>
                <a:gd name="T54" fmla="*/ 322 w 932"/>
                <a:gd name="T55" fmla="*/ 600 h 893"/>
                <a:gd name="T56" fmla="*/ 333 w 932"/>
                <a:gd name="T57" fmla="*/ 572 h 893"/>
                <a:gd name="T58" fmla="*/ 405 w 932"/>
                <a:gd name="T59" fmla="*/ 568 h 893"/>
                <a:gd name="T60" fmla="*/ 379 w 932"/>
                <a:gd name="T61" fmla="*/ 521 h 893"/>
                <a:gd name="T62" fmla="*/ 415 w 932"/>
                <a:gd name="T63" fmla="*/ 507 h 893"/>
                <a:gd name="T64" fmla="*/ 407 w 932"/>
                <a:gd name="T65" fmla="*/ 467 h 893"/>
                <a:gd name="T66" fmla="*/ 420 w 932"/>
                <a:gd name="T67" fmla="*/ 446 h 893"/>
                <a:gd name="T68" fmla="*/ 498 w 932"/>
                <a:gd name="T69" fmla="*/ 505 h 893"/>
                <a:gd name="T70" fmla="*/ 468 w 932"/>
                <a:gd name="T71" fmla="*/ 517 h 893"/>
                <a:gd name="T72" fmla="*/ 504 w 932"/>
                <a:gd name="T73" fmla="*/ 568 h 893"/>
                <a:gd name="T74" fmla="*/ 527 w 932"/>
                <a:gd name="T75" fmla="*/ 604 h 893"/>
                <a:gd name="T76" fmla="*/ 599 w 932"/>
                <a:gd name="T77" fmla="*/ 663 h 893"/>
                <a:gd name="T78" fmla="*/ 896 w 932"/>
                <a:gd name="T79" fmla="*/ 846 h 893"/>
                <a:gd name="T80" fmla="*/ 633 w 932"/>
                <a:gd name="T81" fmla="*/ 878 h 893"/>
                <a:gd name="T82" fmla="*/ 335 w 932"/>
                <a:gd name="T83" fmla="*/ 718 h 893"/>
                <a:gd name="T84" fmla="*/ 126 w 932"/>
                <a:gd name="T85" fmla="*/ 741 h 893"/>
                <a:gd name="T86" fmla="*/ 244 w 932"/>
                <a:gd name="T87" fmla="*/ 414 h 893"/>
                <a:gd name="T88" fmla="*/ 221 w 932"/>
                <a:gd name="T89" fmla="*/ 186 h 893"/>
                <a:gd name="T90" fmla="*/ 95 w 932"/>
                <a:gd name="T91" fmla="*/ 165 h 893"/>
                <a:gd name="T92" fmla="*/ 82 w 932"/>
                <a:gd name="T93" fmla="*/ 152 h 893"/>
                <a:gd name="T94" fmla="*/ 15 w 932"/>
                <a:gd name="T95" fmla="*/ 171 h 893"/>
                <a:gd name="T96" fmla="*/ 72 w 932"/>
                <a:gd name="T97" fmla="*/ 110 h 893"/>
                <a:gd name="T98" fmla="*/ 168 w 932"/>
                <a:gd name="T99" fmla="*/ 125 h 893"/>
                <a:gd name="T100" fmla="*/ 236 w 932"/>
                <a:gd name="T101" fmla="*/ 83 h 893"/>
                <a:gd name="T102" fmla="*/ 303 w 932"/>
                <a:gd name="T103" fmla="*/ 66 h 893"/>
                <a:gd name="T104" fmla="*/ 301 w 932"/>
                <a:gd name="T105" fmla="*/ 38 h 893"/>
                <a:gd name="T106" fmla="*/ 356 w 932"/>
                <a:gd name="T107" fmla="*/ 28 h 893"/>
                <a:gd name="T108" fmla="*/ 398 w 932"/>
                <a:gd name="T109" fmla="*/ 0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32"/>
                <a:gd name="T166" fmla="*/ 0 h 893"/>
                <a:gd name="T167" fmla="*/ 932 w 932"/>
                <a:gd name="T168" fmla="*/ 893 h 89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32" h="893">
                  <a:moveTo>
                    <a:pt x="398" y="23"/>
                  </a:moveTo>
                  <a:lnTo>
                    <a:pt x="358" y="53"/>
                  </a:lnTo>
                  <a:lnTo>
                    <a:pt x="299" y="78"/>
                  </a:lnTo>
                  <a:lnTo>
                    <a:pt x="251" y="116"/>
                  </a:lnTo>
                  <a:lnTo>
                    <a:pt x="240" y="131"/>
                  </a:lnTo>
                  <a:lnTo>
                    <a:pt x="331" y="110"/>
                  </a:lnTo>
                  <a:lnTo>
                    <a:pt x="282" y="133"/>
                  </a:lnTo>
                  <a:lnTo>
                    <a:pt x="322" y="133"/>
                  </a:lnTo>
                  <a:lnTo>
                    <a:pt x="251" y="154"/>
                  </a:lnTo>
                  <a:lnTo>
                    <a:pt x="280" y="152"/>
                  </a:lnTo>
                  <a:lnTo>
                    <a:pt x="270" y="169"/>
                  </a:lnTo>
                  <a:lnTo>
                    <a:pt x="306" y="140"/>
                  </a:lnTo>
                  <a:lnTo>
                    <a:pt x="291" y="178"/>
                  </a:lnTo>
                  <a:lnTo>
                    <a:pt x="312" y="161"/>
                  </a:lnTo>
                  <a:lnTo>
                    <a:pt x="297" y="197"/>
                  </a:lnTo>
                  <a:lnTo>
                    <a:pt x="341" y="140"/>
                  </a:lnTo>
                  <a:lnTo>
                    <a:pt x="329" y="173"/>
                  </a:lnTo>
                  <a:lnTo>
                    <a:pt x="369" y="121"/>
                  </a:lnTo>
                  <a:lnTo>
                    <a:pt x="342" y="175"/>
                  </a:lnTo>
                  <a:lnTo>
                    <a:pt x="384" y="127"/>
                  </a:lnTo>
                  <a:lnTo>
                    <a:pt x="361" y="178"/>
                  </a:lnTo>
                  <a:lnTo>
                    <a:pt x="424" y="116"/>
                  </a:lnTo>
                  <a:lnTo>
                    <a:pt x="388" y="169"/>
                  </a:lnTo>
                  <a:lnTo>
                    <a:pt x="438" y="133"/>
                  </a:lnTo>
                  <a:lnTo>
                    <a:pt x="468" y="110"/>
                  </a:lnTo>
                  <a:lnTo>
                    <a:pt x="426" y="157"/>
                  </a:lnTo>
                  <a:lnTo>
                    <a:pt x="464" y="133"/>
                  </a:lnTo>
                  <a:lnTo>
                    <a:pt x="428" y="167"/>
                  </a:lnTo>
                  <a:lnTo>
                    <a:pt x="506" y="129"/>
                  </a:lnTo>
                  <a:lnTo>
                    <a:pt x="453" y="182"/>
                  </a:lnTo>
                  <a:lnTo>
                    <a:pt x="506" y="177"/>
                  </a:lnTo>
                  <a:lnTo>
                    <a:pt x="466" y="205"/>
                  </a:lnTo>
                  <a:lnTo>
                    <a:pt x="495" y="207"/>
                  </a:lnTo>
                  <a:lnTo>
                    <a:pt x="420" y="241"/>
                  </a:lnTo>
                  <a:lnTo>
                    <a:pt x="466" y="243"/>
                  </a:lnTo>
                  <a:lnTo>
                    <a:pt x="420" y="256"/>
                  </a:lnTo>
                  <a:lnTo>
                    <a:pt x="457" y="262"/>
                  </a:lnTo>
                  <a:lnTo>
                    <a:pt x="420" y="275"/>
                  </a:lnTo>
                  <a:lnTo>
                    <a:pt x="462" y="294"/>
                  </a:lnTo>
                  <a:lnTo>
                    <a:pt x="403" y="298"/>
                  </a:lnTo>
                  <a:lnTo>
                    <a:pt x="451" y="321"/>
                  </a:lnTo>
                  <a:lnTo>
                    <a:pt x="432" y="319"/>
                  </a:lnTo>
                  <a:lnTo>
                    <a:pt x="477" y="384"/>
                  </a:lnTo>
                  <a:lnTo>
                    <a:pt x="453" y="367"/>
                  </a:lnTo>
                  <a:lnTo>
                    <a:pt x="470" y="424"/>
                  </a:lnTo>
                  <a:lnTo>
                    <a:pt x="451" y="395"/>
                  </a:lnTo>
                  <a:lnTo>
                    <a:pt x="476" y="464"/>
                  </a:lnTo>
                  <a:lnTo>
                    <a:pt x="439" y="427"/>
                  </a:lnTo>
                  <a:lnTo>
                    <a:pt x="386" y="378"/>
                  </a:lnTo>
                  <a:lnTo>
                    <a:pt x="401" y="401"/>
                  </a:lnTo>
                  <a:lnTo>
                    <a:pt x="360" y="378"/>
                  </a:lnTo>
                  <a:lnTo>
                    <a:pt x="380" y="407"/>
                  </a:lnTo>
                  <a:lnTo>
                    <a:pt x="342" y="384"/>
                  </a:lnTo>
                  <a:lnTo>
                    <a:pt x="396" y="448"/>
                  </a:lnTo>
                  <a:lnTo>
                    <a:pt x="344" y="427"/>
                  </a:lnTo>
                  <a:lnTo>
                    <a:pt x="356" y="471"/>
                  </a:lnTo>
                  <a:lnTo>
                    <a:pt x="337" y="441"/>
                  </a:lnTo>
                  <a:lnTo>
                    <a:pt x="342" y="475"/>
                  </a:lnTo>
                  <a:lnTo>
                    <a:pt x="323" y="446"/>
                  </a:lnTo>
                  <a:lnTo>
                    <a:pt x="342" y="500"/>
                  </a:lnTo>
                  <a:lnTo>
                    <a:pt x="318" y="469"/>
                  </a:lnTo>
                  <a:lnTo>
                    <a:pt x="325" y="503"/>
                  </a:lnTo>
                  <a:lnTo>
                    <a:pt x="310" y="473"/>
                  </a:lnTo>
                  <a:lnTo>
                    <a:pt x="312" y="517"/>
                  </a:lnTo>
                  <a:lnTo>
                    <a:pt x="299" y="479"/>
                  </a:lnTo>
                  <a:lnTo>
                    <a:pt x="303" y="532"/>
                  </a:lnTo>
                  <a:lnTo>
                    <a:pt x="287" y="494"/>
                  </a:lnTo>
                  <a:lnTo>
                    <a:pt x="295" y="560"/>
                  </a:lnTo>
                  <a:lnTo>
                    <a:pt x="276" y="509"/>
                  </a:lnTo>
                  <a:lnTo>
                    <a:pt x="272" y="557"/>
                  </a:lnTo>
                  <a:lnTo>
                    <a:pt x="259" y="526"/>
                  </a:lnTo>
                  <a:lnTo>
                    <a:pt x="257" y="589"/>
                  </a:lnTo>
                  <a:lnTo>
                    <a:pt x="244" y="543"/>
                  </a:lnTo>
                  <a:lnTo>
                    <a:pt x="236" y="589"/>
                  </a:lnTo>
                  <a:lnTo>
                    <a:pt x="228" y="616"/>
                  </a:lnTo>
                  <a:lnTo>
                    <a:pt x="236" y="646"/>
                  </a:lnTo>
                  <a:lnTo>
                    <a:pt x="246" y="608"/>
                  </a:lnTo>
                  <a:lnTo>
                    <a:pt x="259" y="631"/>
                  </a:lnTo>
                  <a:lnTo>
                    <a:pt x="257" y="608"/>
                  </a:lnTo>
                  <a:lnTo>
                    <a:pt x="278" y="625"/>
                  </a:lnTo>
                  <a:lnTo>
                    <a:pt x="276" y="604"/>
                  </a:lnTo>
                  <a:lnTo>
                    <a:pt x="308" y="616"/>
                  </a:lnTo>
                  <a:lnTo>
                    <a:pt x="299" y="595"/>
                  </a:lnTo>
                  <a:lnTo>
                    <a:pt x="322" y="600"/>
                  </a:lnTo>
                  <a:lnTo>
                    <a:pt x="314" y="585"/>
                  </a:lnTo>
                  <a:lnTo>
                    <a:pt x="350" y="589"/>
                  </a:lnTo>
                  <a:lnTo>
                    <a:pt x="333" y="572"/>
                  </a:lnTo>
                  <a:lnTo>
                    <a:pt x="371" y="572"/>
                  </a:lnTo>
                  <a:lnTo>
                    <a:pt x="356" y="559"/>
                  </a:lnTo>
                  <a:lnTo>
                    <a:pt x="405" y="568"/>
                  </a:lnTo>
                  <a:lnTo>
                    <a:pt x="369" y="538"/>
                  </a:lnTo>
                  <a:lnTo>
                    <a:pt x="407" y="545"/>
                  </a:lnTo>
                  <a:lnTo>
                    <a:pt x="379" y="521"/>
                  </a:lnTo>
                  <a:lnTo>
                    <a:pt x="401" y="522"/>
                  </a:lnTo>
                  <a:lnTo>
                    <a:pt x="382" y="503"/>
                  </a:lnTo>
                  <a:lnTo>
                    <a:pt x="415" y="507"/>
                  </a:lnTo>
                  <a:lnTo>
                    <a:pt x="400" y="486"/>
                  </a:lnTo>
                  <a:lnTo>
                    <a:pt x="419" y="488"/>
                  </a:lnTo>
                  <a:lnTo>
                    <a:pt x="407" y="467"/>
                  </a:lnTo>
                  <a:lnTo>
                    <a:pt x="420" y="460"/>
                  </a:lnTo>
                  <a:lnTo>
                    <a:pt x="420" y="452"/>
                  </a:lnTo>
                  <a:lnTo>
                    <a:pt x="420" y="446"/>
                  </a:lnTo>
                  <a:lnTo>
                    <a:pt x="420" y="439"/>
                  </a:lnTo>
                  <a:lnTo>
                    <a:pt x="438" y="469"/>
                  </a:lnTo>
                  <a:lnTo>
                    <a:pt x="498" y="505"/>
                  </a:lnTo>
                  <a:lnTo>
                    <a:pt x="466" y="500"/>
                  </a:lnTo>
                  <a:lnTo>
                    <a:pt x="493" y="522"/>
                  </a:lnTo>
                  <a:lnTo>
                    <a:pt x="468" y="517"/>
                  </a:lnTo>
                  <a:lnTo>
                    <a:pt x="502" y="545"/>
                  </a:lnTo>
                  <a:lnTo>
                    <a:pt x="533" y="576"/>
                  </a:lnTo>
                  <a:lnTo>
                    <a:pt x="504" y="568"/>
                  </a:lnTo>
                  <a:lnTo>
                    <a:pt x="534" y="589"/>
                  </a:lnTo>
                  <a:lnTo>
                    <a:pt x="502" y="587"/>
                  </a:lnTo>
                  <a:lnTo>
                    <a:pt x="527" y="604"/>
                  </a:lnTo>
                  <a:lnTo>
                    <a:pt x="498" y="602"/>
                  </a:lnTo>
                  <a:lnTo>
                    <a:pt x="546" y="642"/>
                  </a:lnTo>
                  <a:lnTo>
                    <a:pt x="599" y="663"/>
                  </a:lnTo>
                  <a:lnTo>
                    <a:pt x="597" y="745"/>
                  </a:lnTo>
                  <a:lnTo>
                    <a:pt x="498" y="752"/>
                  </a:lnTo>
                  <a:lnTo>
                    <a:pt x="896" y="846"/>
                  </a:lnTo>
                  <a:lnTo>
                    <a:pt x="932" y="887"/>
                  </a:lnTo>
                  <a:lnTo>
                    <a:pt x="886" y="893"/>
                  </a:lnTo>
                  <a:lnTo>
                    <a:pt x="633" y="878"/>
                  </a:lnTo>
                  <a:lnTo>
                    <a:pt x="476" y="828"/>
                  </a:lnTo>
                  <a:lnTo>
                    <a:pt x="409" y="785"/>
                  </a:lnTo>
                  <a:lnTo>
                    <a:pt x="335" y="718"/>
                  </a:lnTo>
                  <a:lnTo>
                    <a:pt x="289" y="699"/>
                  </a:lnTo>
                  <a:lnTo>
                    <a:pt x="251" y="724"/>
                  </a:lnTo>
                  <a:lnTo>
                    <a:pt x="126" y="741"/>
                  </a:lnTo>
                  <a:lnTo>
                    <a:pt x="179" y="692"/>
                  </a:lnTo>
                  <a:lnTo>
                    <a:pt x="206" y="540"/>
                  </a:lnTo>
                  <a:lnTo>
                    <a:pt x="244" y="414"/>
                  </a:lnTo>
                  <a:lnTo>
                    <a:pt x="213" y="330"/>
                  </a:lnTo>
                  <a:lnTo>
                    <a:pt x="223" y="243"/>
                  </a:lnTo>
                  <a:lnTo>
                    <a:pt x="221" y="186"/>
                  </a:lnTo>
                  <a:lnTo>
                    <a:pt x="188" y="163"/>
                  </a:lnTo>
                  <a:lnTo>
                    <a:pt x="122" y="161"/>
                  </a:lnTo>
                  <a:lnTo>
                    <a:pt x="95" y="165"/>
                  </a:lnTo>
                  <a:lnTo>
                    <a:pt x="111" y="152"/>
                  </a:lnTo>
                  <a:lnTo>
                    <a:pt x="65" y="167"/>
                  </a:lnTo>
                  <a:lnTo>
                    <a:pt x="82" y="152"/>
                  </a:lnTo>
                  <a:lnTo>
                    <a:pt x="44" y="173"/>
                  </a:lnTo>
                  <a:lnTo>
                    <a:pt x="50" y="157"/>
                  </a:lnTo>
                  <a:lnTo>
                    <a:pt x="15" y="171"/>
                  </a:lnTo>
                  <a:lnTo>
                    <a:pt x="44" y="144"/>
                  </a:lnTo>
                  <a:lnTo>
                    <a:pt x="0" y="161"/>
                  </a:lnTo>
                  <a:lnTo>
                    <a:pt x="72" y="110"/>
                  </a:lnTo>
                  <a:lnTo>
                    <a:pt x="147" y="91"/>
                  </a:lnTo>
                  <a:lnTo>
                    <a:pt x="217" y="85"/>
                  </a:lnTo>
                  <a:lnTo>
                    <a:pt x="168" y="125"/>
                  </a:lnTo>
                  <a:lnTo>
                    <a:pt x="215" y="102"/>
                  </a:lnTo>
                  <a:lnTo>
                    <a:pt x="253" y="89"/>
                  </a:lnTo>
                  <a:lnTo>
                    <a:pt x="236" y="83"/>
                  </a:lnTo>
                  <a:lnTo>
                    <a:pt x="274" y="78"/>
                  </a:lnTo>
                  <a:lnTo>
                    <a:pt x="266" y="66"/>
                  </a:lnTo>
                  <a:lnTo>
                    <a:pt x="303" y="66"/>
                  </a:lnTo>
                  <a:lnTo>
                    <a:pt x="287" y="51"/>
                  </a:lnTo>
                  <a:lnTo>
                    <a:pt x="316" y="53"/>
                  </a:lnTo>
                  <a:lnTo>
                    <a:pt x="301" y="38"/>
                  </a:lnTo>
                  <a:lnTo>
                    <a:pt x="335" y="43"/>
                  </a:lnTo>
                  <a:lnTo>
                    <a:pt x="314" y="15"/>
                  </a:lnTo>
                  <a:lnTo>
                    <a:pt x="356" y="28"/>
                  </a:lnTo>
                  <a:lnTo>
                    <a:pt x="361" y="23"/>
                  </a:lnTo>
                  <a:lnTo>
                    <a:pt x="373" y="28"/>
                  </a:lnTo>
                  <a:lnTo>
                    <a:pt x="398" y="0"/>
                  </a:lnTo>
                  <a:lnTo>
                    <a:pt x="407" y="13"/>
                  </a:lnTo>
                  <a:lnTo>
                    <a:pt x="398" y="23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0" name="任意多边形 322752"/>
            <p:cNvSpPr>
              <a:spLocks noChangeArrowheads="1"/>
            </p:cNvSpPr>
            <p:nvPr/>
          </p:nvSpPr>
          <p:spPr bwMode="auto">
            <a:xfrm>
              <a:off x="4264" y="2388"/>
              <a:ext cx="249" cy="169"/>
            </a:xfrm>
            <a:custGeom>
              <a:avLst/>
              <a:gdLst>
                <a:gd name="T0" fmla="*/ 0 w 499"/>
                <a:gd name="T1" fmla="*/ 76 h 338"/>
                <a:gd name="T2" fmla="*/ 14 w 499"/>
                <a:gd name="T3" fmla="*/ 87 h 338"/>
                <a:gd name="T4" fmla="*/ 29 w 499"/>
                <a:gd name="T5" fmla="*/ 91 h 338"/>
                <a:gd name="T6" fmla="*/ 44 w 499"/>
                <a:gd name="T7" fmla="*/ 87 h 338"/>
                <a:gd name="T8" fmla="*/ 59 w 499"/>
                <a:gd name="T9" fmla="*/ 78 h 338"/>
                <a:gd name="T10" fmla="*/ 84 w 499"/>
                <a:gd name="T11" fmla="*/ 59 h 338"/>
                <a:gd name="T12" fmla="*/ 97 w 499"/>
                <a:gd name="T13" fmla="*/ 36 h 338"/>
                <a:gd name="T14" fmla="*/ 115 w 499"/>
                <a:gd name="T15" fmla="*/ 40 h 338"/>
                <a:gd name="T16" fmla="*/ 134 w 499"/>
                <a:gd name="T17" fmla="*/ 38 h 338"/>
                <a:gd name="T18" fmla="*/ 153 w 499"/>
                <a:gd name="T19" fmla="*/ 42 h 338"/>
                <a:gd name="T20" fmla="*/ 173 w 499"/>
                <a:gd name="T21" fmla="*/ 38 h 338"/>
                <a:gd name="T22" fmla="*/ 189 w 499"/>
                <a:gd name="T23" fmla="*/ 28 h 338"/>
                <a:gd name="T24" fmla="*/ 255 w 499"/>
                <a:gd name="T25" fmla="*/ 84 h 338"/>
                <a:gd name="T26" fmla="*/ 259 w 499"/>
                <a:gd name="T27" fmla="*/ 103 h 338"/>
                <a:gd name="T28" fmla="*/ 282 w 499"/>
                <a:gd name="T29" fmla="*/ 95 h 338"/>
                <a:gd name="T30" fmla="*/ 305 w 499"/>
                <a:gd name="T31" fmla="*/ 95 h 338"/>
                <a:gd name="T32" fmla="*/ 329 w 499"/>
                <a:gd name="T33" fmla="*/ 99 h 338"/>
                <a:gd name="T34" fmla="*/ 345 w 499"/>
                <a:gd name="T35" fmla="*/ 95 h 338"/>
                <a:gd name="T36" fmla="*/ 360 w 499"/>
                <a:gd name="T37" fmla="*/ 89 h 338"/>
                <a:gd name="T38" fmla="*/ 371 w 499"/>
                <a:gd name="T39" fmla="*/ 84 h 338"/>
                <a:gd name="T40" fmla="*/ 371 w 499"/>
                <a:gd name="T41" fmla="*/ 66 h 338"/>
                <a:gd name="T42" fmla="*/ 381 w 499"/>
                <a:gd name="T43" fmla="*/ 49 h 338"/>
                <a:gd name="T44" fmla="*/ 362 w 499"/>
                <a:gd name="T45" fmla="*/ 32 h 338"/>
                <a:gd name="T46" fmla="*/ 451 w 499"/>
                <a:gd name="T47" fmla="*/ 30 h 338"/>
                <a:gd name="T48" fmla="*/ 499 w 499"/>
                <a:gd name="T49" fmla="*/ 80 h 338"/>
                <a:gd name="T50" fmla="*/ 468 w 499"/>
                <a:gd name="T51" fmla="*/ 190 h 338"/>
                <a:gd name="T52" fmla="*/ 354 w 499"/>
                <a:gd name="T53" fmla="*/ 241 h 338"/>
                <a:gd name="T54" fmla="*/ 320 w 499"/>
                <a:gd name="T55" fmla="*/ 287 h 338"/>
                <a:gd name="T56" fmla="*/ 196 w 499"/>
                <a:gd name="T57" fmla="*/ 338 h 338"/>
                <a:gd name="T58" fmla="*/ 172 w 499"/>
                <a:gd name="T59" fmla="*/ 329 h 338"/>
                <a:gd name="T60" fmla="*/ 111 w 499"/>
                <a:gd name="T61" fmla="*/ 308 h 338"/>
                <a:gd name="T62" fmla="*/ 198 w 499"/>
                <a:gd name="T63" fmla="*/ 287 h 338"/>
                <a:gd name="T64" fmla="*/ 280 w 499"/>
                <a:gd name="T65" fmla="*/ 220 h 338"/>
                <a:gd name="T66" fmla="*/ 307 w 499"/>
                <a:gd name="T67" fmla="*/ 173 h 338"/>
                <a:gd name="T68" fmla="*/ 175 w 499"/>
                <a:gd name="T69" fmla="*/ 125 h 338"/>
                <a:gd name="T70" fmla="*/ 4 w 499"/>
                <a:gd name="T71" fmla="*/ 116 h 3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9"/>
                <a:gd name="T109" fmla="*/ 0 h 338"/>
                <a:gd name="T110" fmla="*/ 499 w 499"/>
                <a:gd name="T111" fmla="*/ 338 h 3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9" h="338">
                  <a:moveTo>
                    <a:pt x="4" y="116"/>
                  </a:moveTo>
                  <a:lnTo>
                    <a:pt x="0" y="76"/>
                  </a:lnTo>
                  <a:lnTo>
                    <a:pt x="14" y="103"/>
                  </a:lnTo>
                  <a:lnTo>
                    <a:pt x="14" y="87"/>
                  </a:lnTo>
                  <a:lnTo>
                    <a:pt x="29" y="103"/>
                  </a:lnTo>
                  <a:lnTo>
                    <a:pt x="29" y="91"/>
                  </a:lnTo>
                  <a:lnTo>
                    <a:pt x="44" y="101"/>
                  </a:lnTo>
                  <a:lnTo>
                    <a:pt x="44" y="87"/>
                  </a:lnTo>
                  <a:lnTo>
                    <a:pt x="59" y="95"/>
                  </a:lnTo>
                  <a:lnTo>
                    <a:pt x="59" y="78"/>
                  </a:lnTo>
                  <a:lnTo>
                    <a:pt x="75" y="87"/>
                  </a:lnTo>
                  <a:lnTo>
                    <a:pt x="84" y="59"/>
                  </a:lnTo>
                  <a:lnTo>
                    <a:pt x="88" y="80"/>
                  </a:lnTo>
                  <a:lnTo>
                    <a:pt x="97" y="36"/>
                  </a:lnTo>
                  <a:lnTo>
                    <a:pt x="109" y="59"/>
                  </a:lnTo>
                  <a:lnTo>
                    <a:pt x="115" y="40"/>
                  </a:lnTo>
                  <a:lnTo>
                    <a:pt x="126" y="55"/>
                  </a:lnTo>
                  <a:lnTo>
                    <a:pt x="134" y="38"/>
                  </a:lnTo>
                  <a:lnTo>
                    <a:pt x="145" y="59"/>
                  </a:lnTo>
                  <a:lnTo>
                    <a:pt x="153" y="42"/>
                  </a:lnTo>
                  <a:lnTo>
                    <a:pt x="168" y="59"/>
                  </a:lnTo>
                  <a:lnTo>
                    <a:pt x="173" y="38"/>
                  </a:lnTo>
                  <a:lnTo>
                    <a:pt x="147" y="0"/>
                  </a:lnTo>
                  <a:lnTo>
                    <a:pt x="189" y="28"/>
                  </a:lnTo>
                  <a:lnTo>
                    <a:pt x="210" y="32"/>
                  </a:lnTo>
                  <a:lnTo>
                    <a:pt x="255" y="84"/>
                  </a:lnTo>
                  <a:lnTo>
                    <a:pt x="219" y="57"/>
                  </a:lnTo>
                  <a:lnTo>
                    <a:pt x="259" y="103"/>
                  </a:lnTo>
                  <a:lnTo>
                    <a:pt x="284" y="122"/>
                  </a:lnTo>
                  <a:lnTo>
                    <a:pt x="282" y="95"/>
                  </a:lnTo>
                  <a:lnTo>
                    <a:pt x="307" y="108"/>
                  </a:lnTo>
                  <a:lnTo>
                    <a:pt x="305" y="95"/>
                  </a:lnTo>
                  <a:lnTo>
                    <a:pt x="346" y="116"/>
                  </a:lnTo>
                  <a:lnTo>
                    <a:pt x="329" y="99"/>
                  </a:lnTo>
                  <a:lnTo>
                    <a:pt x="360" y="110"/>
                  </a:lnTo>
                  <a:lnTo>
                    <a:pt x="345" y="95"/>
                  </a:lnTo>
                  <a:lnTo>
                    <a:pt x="371" y="104"/>
                  </a:lnTo>
                  <a:lnTo>
                    <a:pt x="360" y="89"/>
                  </a:lnTo>
                  <a:lnTo>
                    <a:pt x="383" y="101"/>
                  </a:lnTo>
                  <a:lnTo>
                    <a:pt x="371" y="84"/>
                  </a:lnTo>
                  <a:lnTo>
                    <a:pt x="392" y="84"/>
                  </a:lnTo>
                  <a:lnTo>
                    <a:pt x="371" y="66"/>
                  </a:lnTo>
                  <a:lnTo>
                    <a:pt x="398" y="63"/>
                  </a:lnTo>
                  <a:lnTo>
                    <a:pt x="381" y="49"/>
                  </a:lnTo>
                  <a:lnTo>
                    <a:pt x="409" y="53"/>
                  </a:lnTo>
                  <a:lnTo>
                    <a:pt x="362" y="32"/>
                  </a:lnTo>
                  <a:lnTo>
                    <a:pt x="400" y="11"/>
                  </a:lnTo>
                  <a:lnTo>
                    <a:pt x="451" y="30"/>
                  </a:lnTo>
                  <a:lnTo>
                    <a:pt x="483" y="40"/>
                  </a:lnTo>
                  <a:lnTo>
                    <a:pt x="499" y="80"/>
                  </a:lnTo>
                  <a:lnTo>
                    <a:pt x="491" y="143"/>
                  </a:lnTo>
                  <a:lnTo>
                    <a:pt x="468" y="190"/>
                  </a:lnTo>
                  <a:lnTo>
                    <a:pt x="434" y="222"/>
                  </a:lnTo>
                  <a:lnTo>
                    <a:pt x="354" y="241"/>
                  </a:lnTo>
                  <a:lnTo>
                    <a:pt x="335" y="272"/>
                  </a:lnTo>
                  <a:lnTo>
                    <a:pt x="320" y="287"/>
                  </a:lnTo>
                  <a:lnTo>
                    <a:pt x="244" y="323"/>
                  </a:lnTo>
                  <a:lnTo>
                    <a:pt x="196" y="338"/>
                  </a:lnTo>
                  <a:lnTo>
                    <a:pt x="151" y="338"/>
                  </a:lnTo>
                  <a:lnTo>
                    <a:pt x="172" y="329"/>
                  </a:lnTo>
                  <a:lnTo>
                    <a:pt x="143" y="323"/>
                  </a:lnTo>
                  <a:lnTo>
                    <a:pt x="111" y="308"/>
                  </a:lnTo>
                  <a:lnTo>
                    <a:pt x="173" y="302"/>
                  </a:lnTo>
                  <a:lnTo>
                    <a:pt x="198" y="287"/>
                  </a:lnTo>
                  <a:lnTo>
                    <a:pt x="236" y="264"/>
                  </a:lnTo>
                  <a:lnTo>
                    <a:pt x="280" y="220"/>
                  </a:lnTo>
                  <a:lnTo>
                    <a:pt x="320" y="201"/>
                  </a:lnTo>
                  <a:lnTo>
                    <a:pt x="307" y="173"/>
                  </a:lnTo>
                  <a:lnTo>
                    <a:pt x="270" y="173"/>
                  </a:lnTo>
                  <a:lnTo>
                    <a:pt x="175" y="125"/>
                  </a:lnTo>
                  <a:lnTo>
                    <a:pt x="27" y="122"/>
                  </a:lnTo>
                  <a:lnTo>
                    <a:pt x="4" y="116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1" name="任意多边形 322753"/>
            <p:cNvSpPr>
              <a:spLocks noChangeArrowheads="1"/>
            </p:cNvSpPr>
            <p:nvPr/>
          </p:nvSpPr>
          <p:spPr bwMode="auto">
            <a:xfrm>
              <a:off x="4392" y="2223"/>
              <a:ext cx="138" cy="175"/>
            </a:xfrm>
            <a:custGeom>
              <a:avLst/>
              <a:gdLst>
                <a:gd name="T0" fmla="*/ 0 w 276"/>
                <a:gd name="T1" fmla="*/ 245 h 352"/>
                <a:gd name="T2" fmla="*/ 23 w 276"/>
                <a:gd name="T3" fmla="*/ 200 h 352"/>
                <a:gd name="T4" fmla="*/ 59 w 276"/>
                <a:gd name="T5" fmla="*/ 109 h 352"/>
                <a:gd name="T6" fmla="*/ 84 w 276"/>
                <a:gd name="T7" fmla="*/ 82 h 352"/>
                <a:gd name="T8" fmla="*/ 133 w 276"/>
                <a:gd name="T9" fmla="*/ 42 h 352"/>
                <a:gd name="T10" fmla="*/ 175 w 276"/>
                <a:gd name="T11" fmla="*/ 0 h 352"/>
                <a:gd name="T12" fmla="*/ 232 w 276"/>
                <a:gd name="T13" fmla="*/ 21 h 352"/>
                <a:gd name="T14" fmla="*/ 253 w 276"/>
                <a:gd name="T15" fmla="*/ 167 h 352"/>
                <a:gd name="T16" fmla="*/ 276 w 276"/>
                <a:gd name="T17" fmla="*/ 242 h 352"/>
                <a:gd name="T18" fmla="*/ 261 w 276"/>
                <a:gd name="T19" fmla="*/ 321 h 352"/>
                <a:gd name="T20" fmla="*/ 242 w 276"/>
                <a:gd name="T21" fmla="*/ 352 h 352"/>
                <a:gd name="T22" fmla="*/ 257 w 276"/>
                <a:gd name="T23" fmla="*/ 285 h 352"/>
                <a:gd name="T24" fmla="*/ 240 w 276"/>
                <a:gd name="T25" fmla="*/ 321 h 352"/>
                <a:gd name="T26" fmla="*/ 247 w 276"/>
                <a:gd name="T27" fmla="*/ 285 h 352"/>
                <a:gd name="T28" fmla="*/ 223 w 276"/>
                <a:gd name="T29" fmla="*/ 325 h 352"/>
                <a:gd name="T30" fmla="*/ 177 w 276"/>
                <a:gd name="T31" fmla="*/ 331 h 352"/>
                <a:gd name="T32" fmla="*/ 196 w 276"/>
                <a:gd name="T33" fmla="*/ 340 h 352"/>
                <a:gd name="T34" fmla="*/ 166 w 276"/>
                <a:gd name="T35" fmla="*/ 340 h 352"/>
                <a:gd name="T36" fmla="*/ 141 w 276"/>
                <a:gd name="T37" fmla="*/ 337 h 352"/>
                <a:gd name="T38" fmla="*/ 101 w 276"/>
                <a:gd name="T39" fmla="*/ 352 h 352"/>
                <a:gd name="T40" fmla="*/ 61 w 276"/>
                <a:gd name="T41" fmla="*/ 329 h 352"/>
                <a:gd name="T42" fmla="*/ 55 w 276"/>
                <a:gd name="T43" fmla="*/ 312 h 352"/>
                <a:gd name="T44" fmla="*/ 51 w 276"/>
                <a:gd name="T45" fmla="*/ 304 h 352"/>
                <a:gd name="T46" fmla="*/ 99 w 276"/>
                <a:gd name="T47" fmla="*/ 287 h 352"/>
                <a:gd name="T48" fmla="*/ 91 w 276"/>
                <a:gd name="T49" fmla="*/ 280 h 352"/>
                <a:gd name="T50" fmla="*/ 110 w 276"/>
                <a:gd name="T51" fmla="*/ 251 h 352"/>
                <a:gd name="T52" fmla="*/ 93 w 276"/>
                <a:gd name="T53" fmla="*/ 264 h 352"/>
                <a:gd name="T54" fmla="*/ 103 w 276"/>
                <a:gd name="T55" fmla="*/ 238 h 352"/>
                <a:gd name="T56" fmla="*/ 91 w 276"/>
                <a:gd name="T57" fmla="*/ 249 h 352"/>
                <a:gd name="T58" fmla="*/ 91 w 276"/>
                <a:gd name="T59" fmla="*/ 217 h 352"/>
                <a:gd name="T60" fmla="*/ 82 w 276"/>
                <a:gd name="T61" fmla="*/ 232 h 352"/>
                <a:gd name="T62" fmla="*/ 78 w 276"/>
                <a:gd name="T63" fmla="*/ 217 h 352"/>
                <a:gd name="T64" fmla="*/ 69 w 276"/>
                <a:gd name="T65" fmla="*/ 238 h 352"/>
                <a:gd name="T66" fmla="*/ 61 w 276"/>
                <a:gd name="T67" fmla="*/ 215 h 352"/>
                <a:gd name="T68" fmla="*/ 53 w 276"/>
                <a:gd name="T69" fmla="*/ 236 h 352"/>
                <a:gd name="T70" fmla="*/ 38 w 276"/>
                <a:gd name="T71" fmla="*/ 215 h 352"/>
                <a:gd name="T72" fmla="*/ 25 w 276"/>
                <a:gd name="T73" fmla="*/ 253 h 352"/>
                <a:gd name="T74" fmla="*/ 21 w 276"/>
                <a:gd name="T75" fmla="*/ 232 h 352"/>
                <a:gd name="T76" fmla="*/ 15 w 276"/>
                <a:gd name="T77" fmla="*/ 259 h 352"/>
                <a:gd name="T78" fmla="*/ 12 w 276"/>
                <a:gd name="T79" fmla="*/ 274 h 352"/>
                <a:gd name="T80" fmla="*/ 0 w 276"/>
                <a:gd name="T81" fmla="*/ 245 h 3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352"/>
                <a:gd name="T125" fmla="*/ 276 w 276"/>
                <a:gd name="T126" fmla="*/ 352 h 3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352">
                  <a:moveTo>
                    <a:pt x="0" y="245"/>
                  </a:moveTo>
                  <a:lnTo>
                    <a:pt x="23" y="200"/>
                  </a:lnTo>
                  <a:lnTo>
                    <a:pt x="59" y="109"/>
                  </a:lnTo>
                  <a:lnTo>
                    <a:pt x="84" y="82"/>
                  </a:lnTo>
                  <a:lnTo>
                    <a:pt x="133" y="42"/>
                  </a:lnTo>
                  <a:lnTo>
                    <a:pt x="175" y="0"/>
                  </a:lnTo>
                  <a:lnTo>
                    <a:pt x="232" y="21"/>
                  </a:lnTo>
                  <a:lnTo>
                    <a:pt x="253" y="167"/>
                  </a:lnTo>
                  <a:lnTo>
                    <a:pt x="276" y="242"/>
                  </a:lnTo>
                  <a:lnTo>
                    <a:pt x="261" y="321"/>
                  </a:lnTo>
                  <a:lnTo>
                    <a:pt x="242" y="352"/>
                  </a:lnTo>
                  <a:lnTo>
                    <a:pt x="257" y="285"/>
                  </a:lnTo>
                  <a:lnTo>
                    <a:pt x="240" y="321"/>
                  </a:lnTo>
                  <a:lnTo>
                    <a:pt x="247" y="285"/>
                  </a:lnTo>
                  <a:lnTo>
                    <a:pt x="223" y="325"/>
                  </a:lnTo>
                  <a:lnTo>
                    <a:pt x="177" y="331"/>
                  </a:lnTo>
                  <a:lnTo>
                    <a:pt x="196" y="340"/>
                  </a:lnTo>
                  <a:lnTo>
                    <a:pt x="166" y="340"/>
                  </a:lnTo>
                  <a:lnTo>
                    <a:pt x="141" y="337"/>
                  </a:lnTo>
                  <a:lnTo>
                    <a:pt x="101" y="352"/>
                  </a:lnTo>
                  <a:lnTo>
                    <a:pt x="61" y="329"/>
                  </a:lnTo>
                  <a:lnTo>
                    <a:pt x="55" y="312"/>
                  </a:lnTo>
                  <a:lnTo>
                    <a:pt x="51" y="304"/>
                  </a:lnTo>
                  <a:lnTo>
                    <a:pt x="99" y="287"/>
                  </a:lnTo>
                  <a:lnTo>
                    <a:pt x="91" y="280"/>
                  </a:lnTo>
                  <a:lnTo>
                    <a:pt x="110" y="251"/>
                  </a:lnTo>
                  <a:lnTo>
                    <a:pt x="93" y="264"/>
                  </a:lnTo>
                  <a:lnTo>
                    <a:pt x="103" y="238"/>
                  </a:lnTo>
                  <a:lnTo>
                    <a:pt x="91" y="249"/>
                  </a:lnTo>
                  <a:lnTo>
                    <a:pt x="91" y="217"/>
                  </a:lnTo>
                  <a:lnTo>
                    <a:pt x="82" y="232"/>
                  </a:lnTo>
                  <a:lnTo>
                    <a:pt x="78" y="217"/>
                  </a:lnTo>
                  <a:lnTo>
                    <a:pt x="69" y="238"/>
                  </a:lnTo>
                  <a:lnTo>
                    <a:pt x="61" y="215"/>
                  </a:lnTo>
                  <a:lnTo>
                    <a:pt x="53" y="236"/>
                  </a:lnTo>
                  <a:lnTo>
                    <a:pt x="38" y="215"/>
                  </a:lnTo>
                  <a:lnTo>
                    <a:pt x="25" y="253"/>
                  </a:lnTo>
                  <a:lnTo>
                    <a:pt x="21" y="232"/>
                  </a:lnTo>
                  <a:lnTo>
                    <a:pt x="15" y="259"/>
                  </a:lnTo>
                  <a:lnTo>
                    <a:pt x="12" y="274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2" name="任意多边形 322754"/>
            <p:cNvSpPr>
              <a:spLocks noChangeArrowheads="1"/>
            </p:cNvSpPr>
            <p:nvPr/>
          </p:nvSpPr>
          <p:spPr bwMode="auto">
            <a:xfrm>
              <a:off x="4271" y="2455"/>
              <a:ext cx="151" cy="81"/>
            </a:xfrm>
            <a:custGeom>
              <a:avLst/>
              <a:gdLst>
                <a:gd name="T0" fmla="*/ 9 w 300"/>
                <a:gd name="T1" fmla="*/ 2 h 163"/>
                <a:gd name="T2" fmla="*/ 0 w 300"/>
                <a:gd name="T3" fmla="*/ 15 h 163"/>
                <a:gd name="T4" fmla="*/ 13 w 300"/>
                <a:gd name="T5" fmla="*/ 46 h 163"/>
                <a:gd name="T6" fmla="*/ 30 w 300"/>
                <a:gd name="T7" fmla="*/ 65 h 163"/>
                <a:gd name="T8" fmla="*/ 32 w 300"/>
                <a:gd name="T9" fmla="*/ 29 h 163"/>
                <a:gd name="T10" fmla="*/ 89 w 300"/>
                <a:gd name="T11" fmla="*/ 25 h 163"/>
                <a:gd name="T12" fmla="*/ 99 w 300"/>
                <a:gd name="T13" fmla="*/ 68 h 163"/>
                <a:gd name="T14" fmla="*/ 104 w 300"/>
                <a:gd name="T15" fmla="*/ 57 h 163"/>
                <a:gd name="T16" fmla="*/ 125 w 300"/>
                <a:gd name="T17" fmla="*/ 17 h 163"/>
                <a:gd name="T18" fmla="*/ 140 w 300"/>
                <a:gd name="T19" fmla="*/ 23 h 163"/>
                <a:gd name="T20" fmla="*/ 142 w 300"/>
                <a:gd name="T21" fmla="*/ 34 h 163"/>
                <a:gd name="T22" fmla="*/ 176 w 300"/>
                <a:gd name="T23" fmla="*/ 42 h 163"/>
                <a:gd name="T24" fmla="*/ 161 w 300"/>
                <a:gd name="T25" fmla="*/ 57 h 163"/>
                <a:gd name="T26" fmla="*/ 140 w 300"/>
                <a:gd name="T27" fmla="*/ 70 h 163"/>
                <a:gd name="T28" fmla="*/ 125 w 300"/>
                <a:gd name="T29" fmla="*/ 93 h 163"/>
                <a:gd name="T30" fmla="*/ 112 w 300"/>
                <a:gd name="T31" fmla="*/ 99 h 163"/>
                <a:gd name="T32" fmla="*/ 104 w 300"/>
                <a:gd name="T33" fmla="*/ 114 h 163"/>
                <a:gd name="T34" fmla="*/ 93 w 300"/>
                <a:gd name="T35" fmla="*/ 116 h 163"/>
                <a:gd name="T36" fmla="*/ 87 w 300"/>
                <a:gd name="T37" fmla="*/ 127 h 163"/>
                <a:gd name="T38" fmla="*/ 66 w 300"/>
                <a:gd name="T39" fmla="*/ 127 h 163"/>
                <a:gd name="T40" fmla="*/ 55 w 300"/>
                <a:gd name="T41" fmla="*/ 93 h 163"/>
                <a:gd name="T42" fmla="*/ 51 w 300"/>
                <a:gd name="T43" fmla="*/ 99 h 163"/>
                <a:gd name="T44" fmla="*/ 41 w 300"/>
                <a:gd name="T45" fmla="*/ 133 h 163"/>
                <a:gd name="T46" fmla="*/ 61 w 300"/>
                <a:gd name="T47" fmla="*/ 156 h 163"/>
                <a:gd name="T48" fmla="*/ 91 w 300"/>
                <a:gd name="T49" fmla="*/ 163 h 163"/>
                <a:gd name="T50" fmla="*/ 146 w 300"/>
                <a:gd name="T51" fmla="*/ 158 h 163"/>
                <a:gd name="T52" fmla="*/ 230 w 300"/>
                <a:gd name="T53" fmla="*/ 112 h 163"/>
                <a:gd name="T54" fmla="*/ 294 w 300"/>
                <a:gd name="T55" fmla="*/ 67 h 163"/>
                <a:gd name="T56" fmla="*/ 300 w 300"/>
                <a:gd name="T57" fmla="*/ 49 h 163"/>
                <a:gd name="T58" fmla="*/ 195 w 300"/>
                <a:gd name="T59" fmla="*/ 19 h 163"/>
                <a:gd name="T60" fmla="*/ 138 w 300"/>
                <a:gd name="T61" fmla="*/ 0 h 163"/>
                <a:gd name="T62" fmla="*/ 9 w 300"/>
                <a:gd name="T63" fmla="*/ 2 h 16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0"/>
                <a:gd name="T97" fmla="*/ 0 h 163"/>
                <a:gd name="T98" fmla="*/ 300 w 300"/>
                <a:gd name="T99" fmla="*/ 163 h 16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0" h="163">
                  <a:moveTo>
                    <a:pt x="9" y="2"/>
                  </a:moveTo>
                  <a:lnTo>
                    <a:pt x="0" y="15"/>
                  </a:lnTo>
                  <a:lnTo>
                    <a:pt x="13" y="46"/>
                  </a:lnTo>
                  <a:lnTo>
                    <a:pt x="30" y="65"/>
                  </a:lnTo>
                  <a:lnTo>
                    <a:pt x="32" y="29"/>
                  </a:lnTo>
                  <a:lnTo>
                    <a:pt x="89" y="25"/>
                  </a:lnTo>
                  <a:lnTo>
                    <a:pt x="99" y="68"/>
                  </a:lnTo>
                  <a:lnTo>
                    <a:pt x="104" y="57"/>
                  </a:lnTo>
                  <a:lnTo>
                    <a:pt x="125" y="17"/>
                  </a:lnTo>
                  <a:lnTo>
                    <a:pt x="140" y="23"/>
                  </a:lnTo>
                  <a:lnTo>
                    <a:pt x="142" y="34"/>
                  </a:lnTo>
                  <a:lnTo>
                    <a:pt x="176" y="42"/>
                  </a:lnTo>
                  <a:lnTo>
                    <a:pt x="161" y="57"/>
                  </a:lnTo>
                  <a:lnTo>
                    <a:pt x="140" y="70"/>
                  </a:lnTo>
                  <a:lnTo>
                    <a:pt x="125" y="93"/>
                  </a:lnTo>
                  <a:lnTo>
                    <a:pt x="112" y="99"/>
                  </a:lnTo>
                  <a:lnTo>
                    <a:pt x="104" y="114"/>
                  </a:lnTo>
                  <a:lnTo>
                    <a:pt x="93" y="116"/>
                  </a:lnTo>
                  <a:lnTo>
                    <a:pt x="87" y="127"/>
                  </a:lnTo>
                  <a:lnTo>
                    <a:pt x="66" y="127"/>
                  </a:lnTo>
                  <a:lnTo>
                    <a:pt x="55" y="93"/>
                  </a:lnTo>
                  <a:lnTo>
                    <a:pt x="51" y="99"/>
                  </a:lnTo>
                  <a:lnTo>
                    <a:pt x="41" y="133"/>
                  </a:lnTo>
                  <a:lnTo>
                    <a:pt x="61" y="156"/>
                  </a:lnTo>
                  <a:lnTo>
                    <a:pt x="91" y="163"/>
                  </a:lnTo>
                  <a:lnTo>
                    <a:pt x="146" y="158"/>
                  </a:lnTo>
                  <a:lnTo>
                    <a:pt x="230" y="112"/>
                  </a:lnTo>
                  <a:lnTo>
                    <a:pt x="294" y="67"/>
                  </a:lnTo>
                  <a:lnTo>
                    <a:pt x="300" y="49"/>
                  </a:lnTo>
                  <a:lnTo>
                    <a:pt x="195" y="19"/>
                  </a:lnTo>
                  <a:lnTo>
                    <a:pt x="13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D4D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3" name="任意多边形 322755"/>
            <p:cNvSpPr>
              <a:spLocks noChangeArrowheads="1"/>
            </p:cNvSpPr>
            <p:nvPr/>
          </p:nvSpPr>
          <p:spPr bwMode="auto">
            <a:xfrm>
              <a:off x="4230" y="2393"/>
              <a:ext cx="68" cy="58"/>
            </a:xfrm>
            <a:custGeom>
              <a:avLst/>
              <a:gdLst>
                <a:gd name="T0" fmla="*/ 34 w 137"/>
                <a:gd name="T1" fmla="*/ 90 h 116"/>
                <a:gd name="T2" fmla="*/ 4 w 137"/>
                <a:gd name="T3" fmla="*/ 61 h 116"/>
                <a:gd name="T4" fmla="*/ 0 w 137"/>
                <a:gd name="T5" fmla="*/ 38 h 116"/>
                <a:gd name="T6" fmla="*/ 11 w 137"/>
                <a:gd name="T7" fmla="*/ 14 h 116"/>
                <a:gd name="T8" fmla="*/ 30 w 137"/>
                <a:gd name="T9" fmla="*/ 0 h 116"/>
                <a:gd name="T10" fmla="*/ 49 w 137"/>
                <a:gd name="T11" fmla="*/ 0 h 116"/>
                <a:gd name="T12" fmla="*/ 61 w 137"/>
                <a:gd name="T13" fmla="*/ 10 h 116"/>
                <a:gd name="T14" fmla="*/ 87 w 137"/>
                <a:gd name="T15" fmla="*/ 0 h 116"/>
                <a:gd name="T16" fmla="*/ 122 w 137"/>
                <a:gd name="T17" fmla="*/ 6 h 116"/>
                <a:gd name="T18" fmla="*/ 137 w 137"/>
                <a:gd name="T19" fmla="*/ 27 h 116"/>
                <a:gd name="T20" fmla="*/ 137 w 137"/>
                <a:gd name="T21" fmla="*/ 50 h 116"/>
                <a:gd name="T22" fmla="*/ 116 w 137"/>
                <a:gd name="T23" fmla="*/ 65 h 116"/>
                <a:gd name="T24" fmla="*/ 99 w 137"/>
                <a:gd name="T25" fmla="*/ 65 h 116"/>
                <a:gd name="T26" fmla="*/ 74 w 137"/>
                <a:gd name="T27" fmla="*/ 61 h 116"/>
                <a:gd name="T28" fmla="*/ 68 w 137"/>
                <a:gd name="T29" fmla="*/ 92 h 116"/>
                <a:gd name="T30" fmla="*/ 67 w 137"/>
                <a:gd name="T31" fmla="*/ 116 h 116"/>
                <a:gd name="T32" fmla="*/ 42 w 137"/>
                <a:gd name="T33" fmla="*/ 99 h 116"/>
                <a:gd name="T34" fmla="*/ 34 w 137"/>
                <a:gd name="T35" fmla="*/ 9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16"/>
                <a:gd name="T56" fmla="*/ 137 w 137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16">
                  <a:moveTo>
                    <a:pt x="34" y="90"/>
                  </a:moveTo>
                  <a:lnTo>
                    <a:pt x="4" y="61"/>
                  </a:lnTo>
                  <a:lnTo>
                    <a:pt x="0" y="38"/>
                  </a:lnTo>
                  <a:lnTo>
                    <a:pt x="11" y="14"/>
                  </a:lnTo>
                  <a:lnTo>
                    <a:pt x="30" y="0"/>
                  </a:lnTo>
                  <a:lnTo>
                    <a:pt x="49" y="0"/>
                  </a:lnTo>
                  <a:lnTo>
                    <a:pt x="61" y="10"/>
                  </a:lnTo>
                  <a:lnTo>
                    <a:pt x="87" y="0"/>
                  </a:lnTo>
                  <a:lnTo>
                    <a:pt x="122" y="6"/>
                  </a:lnTo>
                  <a:lnTo>
                    <a:pt x="137" y="27"/>
                  </a:lnTo>
                  <a:lnTo>
                    <a:pt x="137" y="50"/>
                  </a:lnTo>
                  <a:lnTo>
                    <a:pt x="116" y="65"/>
                  </a:lnTo>
                  <a:lnTo>
                    <a:pt x="99" y="65"/>
                  </a:lnTo>
                  <a:lnTo>
                    <a:pt x="74" y="61"/>
                  </a:lnTo>
                  <a:lnTo>
                    <a:pt x="68" y="92"/>
                  </a:lnTo>
                  <a:lnTo>
                    <a:pt x="67" y="116"/>
                  </a:lnTo>
                  <a:lnTo>
                    <a:pt x="42" y="99"/>
                  </a:lnTo>
                  <a:lnTo>
                    <a:pt x="34" y="9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4" name="任意多边形 322756"/>
            <p:cNvSpPr>
              <a:spLocks noChangeArrowheads="1"/>
            </p:cNvSpPr>
            <p:nvPr/>
          </p:nvSpPr>
          <p:spPr bwMode="auto">
            <a:xfrm>
              <a:off x="4253" y="2121"/>
              <a:ext cx="350" cy="206"/>
            </a:xfrm>
            <a:custGeom>
              <a:avLst/>
              <a:gdLst>
                <a:gd name="T0" fmla="*/ 7 w 699"/>
                <a:gd name="T1" fmla="*/ 338 h 412"/>
                <a:gd name="T2" fmla="*/ 36 w 699"/>
                <a:gd name="T3" fmla="*/ 266 h 412"/>
                <a:gd name="T4" fmla="*/ 55 w 699"/>
                <a:gd name="T5" fmla="*/ 264 h 412"/>
                <a:gd name="T6" fmla="*/ 182 w 699"/>
                <a:gd name="T7" fmla="*/ 125 h 412"/>
                <a:gd name="T8" fmla="*/ 405 w 699"/>
                <a:gd name="T9" fmla="*/ 44 h 412"/>
                <a:gd name="T10" fmla="*/ 469 w 699"/>
                <a:gd name="T11" fmla="*/ 44 h 412"/>
                <a:gd name="T12" fmla="*/ 549 w 699"/>
                <a:gd name="T13" fmla="*/ 6 h 412"/>
                <a:gd name="T14" fmla="*/ 555 w 699"/>
                <a:gd name="T15" fmla="*/ 30 h 412"/>
                <a:gd name="T16" fmla="*/ 633 w 699"/>
                <a:gd name="T17" fmla="*/ 0 h 412"/>
                <a:gd name="T18" fmla="*/ 636 w 699"/>
                <a:gd name="T19" fmla="*/ 28 h 412"/>
                <a:gd name="T20" fmla="*/ 699 w 699"/>
                <a:gd name="T21" fmla="*/ 36 h 412"/>
                <a:gd name="T22" fmla="*/ 564 w 699"/>
                <a:gd name="T23" fmla="*/ 40 h 412"/>
                <a:gd name="T24" fmla="*/ 589 w 699"/>
                <a:gd name="T25" fmla="*/ 63 h 412"/>
                <a:gd name="T26" fmla="*/ 555 w 699"/>
                <a:gd name="T27" fmla="*/ 78 h 412"/>
                <a:gd name="T28" fmla="*/ 515 w 699"/>
                <a:gd name="T29" fmla="*/ 83 h 412"/>
                <a:gd name="T30" fmla="*/ 509 w 699"/>
                <a:gd name="T31" fmla="*/ 66 h 412"/>
                <a:gd name="T32" fmla="*/ 435 w 699"/>
                <a:gd name="T33" fmla="*/ 89 h 412"/>
                <a:gd name="T34" fmla="*/ 439 w 699"/>
                <a:gd name="T35" fmla="*/ 61 h 412"/>
                <a:gd name="T36" fmla="*/ 378 w 699"/>
                <a:gd name="T37" fmla="*/ 72 h 412"/>
                <a:gd name="T38" fmla="*/ 355 w 699"/>
                <a:gd name="T39" fmla="*/ 64 h 412"/>
                <a:gd name="T40" fmla="*/ 258 w 699"/>
                <a:gd name="T41" fmla="*/ 108 h 412"/>
                <a:gd name="T42" fmla="*/ 218 w 699"/>
                <a:gd name="T43" fmla="*/ 118 h 412"/>
                <a:gd name="T44" fmla="*/ 102 w 699"/>
                <a:gd name="T45" fmla="*/ 217 h 412"/>
                <a:gd name="T46" fmla="*/ 142 w 699"/>
                <a:gd name="T47" fmla="*/ 203 h 412"/>
                <a:gd name="T48" fmla="*/ 116 w 699"/>
                <a:gd name="T49" fmla="*/ 258 h 412"/>
                <a:gd name="T50" fmla="*/ 182 w 699"/>
                <a:gd name="T51" fmla="*/ 232 h 412"/>
                <a:gd name="T52" fmla="*/ 252 w 699"/>
                <a:gd name="T53" fmla="*/ 184 h 412"/>
                <a:gd name="T54" fmla="*/ 245 w 699"/>
                <a:gd name="T55" fmla="*/ 222 h 412"/>
                <a:gd name="T56" fmla="*/ 323 w 699"/>
                <a:gd name="T57" fmla="*/ 186 h 412"/>
                <a:gd name="T58" fmla="*/ 271 w 699"/>
                <a:gd name="T59" fmla="*/ 260 h 412"/>
                <a:gd name="T60" fmla="*/ 235 w 699"/>
                <a:gd name="T61" fmla="*/ 323 h 412"/>
                <a:gd name="T62" fmla="*/ 209 w 699"/>
                <a:gd name="T63" fmla="*/ 298 h 412"/>
                <a:gd name="T64" fmla="*/ 182 w 699"/>
                <a:gd name="T65" fmla="*/ 342 h 412"/>
                <a:gd name="T66" fmla="*/ 178 w 699"/>
                <a:gd name="T67" fmla="*/ 384 h 412"/>
                <a:gd name="T68" fmla="*/ 144 w 699"/>
                <a:gd name="T69" fmla="*/ 350 h 412"/>
                <a:gd name="T70" fmla="*/ 121 w 699"/>
                <a:gd name="T71" fmla="*/ 312 h 412"/>
                <a:gd name="T72" fmla="*/ 110 w 699"/>
                <a:gd name="T73" fmla="*/ 365 h 412"/>
                <a:gd name="T74" fmla="*/ 106 w 699"/>
                <a:gd name="T75" fmla="*/ 399 h 412"/>
                <a:gd name="T76" fmla="*/ 74 w 699"/>
                <a:gd name="T77" fmla="*/ 372 h 412"/>
                <a:gd name="T78" fmla="*/ 47 w 699"/>
                <a:gd name="T79" fmla="*/ 323 h 412"/>
                <a:gd name="T80" fmla="*/ 38 w 699"/>
                <a:gd name="T81" fmla="*/ 367 h 412"/>
                <a:gd name="T82" fmla="*/ 34 w 699"/>
                <a:gd name="T83" fmla="*/ 412 h 412"/>
                <a:gd name="T84" fmla="*/ 0 w 699"/>
                <a:gd name="T85" fmla="*/ 355 h 4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412"/>
                <a:gd name="T131" fmla="*/ 699 w 699"/>
                <a:gd name="T132" fmla="*/ 412 h 4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412">
                  <a:moveTo>
                    <a:pt x="0" y="355"/>
                  </a:moveTo>
                  <a:lnTo>
                    <a:pt x="7" y="304"/>
                  </a:lnTo>
                  <a:lnTo>
                    <a:pt x="7" y="338"/>
                  </a:lnTo>
                  <a:lnTo>
                    <a:pt x="19" y="293"/>
                  </a:lnTo>
                  <a:lnTo>
                    <a:pt x="22" y="317"/>
                  </a:lnTo>
                  <a:lnTo>
                    <a:pt x="36" y="266"/>
                  </a:lnTo>
                  <a:lnTo>
                    <a:pt x="38" y="296"/>
                  </a:lnTo>
                  <a:lnTo>
                    <a:pt x="49" y="249"/>
                  </a:lnTo>
                  <a:lnTo>
                    <a:pt x="55" y="264"/>
                  </a:lnTo>
                  <a:lnTo>
                    <a:pt x="74" y="211"/>
                  </a:lnTo>
                  <a:lnTo>
                    <a:pt x="121" y="163"/>
                  </a:lnTo>
                  <a:lnTo>
                    <a:pt x="182" y="125"/>
                  </a:lnTo>
                  <a:lnTo>
                    <a:pt x="245" y="97"/>
                  </a:lnTo>
                  <a:lnTo>
                    <a:pt x="347" y="57"/>
                  </a:lnTo>
                  <a:lnTo>
                    <a:pt x="405" y="44"/>
                  </a:lnTo>
                  <a:lnTo>
                    <a:pt x="441" y="36"/>
                  </a:lnTo>
                  <a:lnTo>
                    <a:pt x="484" y="17"/>
                  </a:lnTo>
                  <a:lnTo>
                    <a:pt x="469" y="44"/>
                  </a:lnTo>
                  <a:lnTo>
                    <a:pt x="517" y="9"/>
                  </a:lnTo>
                  <a:lnTo>
                    <a:pt x="496" y="40"/>
                  </a:lnTo>
                  <a:lnTo>
                    <a:pt x="549" y="6"/>
                  </a:lnTo>
                  <a:lnTo>
                    <a:pt x="524" y="36"/>
                  </a:lnTo>
                  <a:lnTo>
                    <a:pt x="572" y="4"/>
                  </a:lnTo>
                  <a:lnTo>
                    <a:pt x="555" y="30"/>
                  </a:lnTo>
                  <a:lnTo>
                    <a:pt x="589" y="7"/>
                  </a:lnTo>
                  <a:lnTo>
                    <a:pt x="564" y="32"/>
                  </a:lnTo>
                  <a:lnTo>
                    <a:pt x="633" y="0"/>
                  </a:lnTo>
                  <a:lnTo>
                    <a:pt x="612" y="26"/>
                  </a:lnTo>
                  <a:lnTo>
                    <a:pt x="650" y="9"/>
                  </a:lnTo>
                  <a:lnTo>
                    <a:pt x="636" y="28"/>
                  </a:lnTo>
                  <a:lnTo>
                    <a:pt x="682" y="17"/>
                  </a:lnTo>
                  <a:lnTo>
                    <a:pt x="659" y="32"/>
                  </a:lnTo>
                  <a:lnTo>
                    <a:pt x="699" y="36"/>
                  </a:lnTo>
                  <a:lnTo>
                    <a:pt x="663" y="42"/>
                  </a:lnTo>
                  <a:lnTo>
                    <a:pt x="591" y="34"/>
                  </a:lnTo>
                  <a:lnTo>
                    <a:pt x="564" y="40"/>
                  </a:lnTo>
                  <a:lnTo>
                    <a:pt x="598" y="51"/>
                  </a:lnTo>
                  <a:lnTo>
                    <a:pt x="559" y="49"/>
                  </a:lnTo>
                  <a:lnTo>
                    <a:pt x="589" y="63"/>
                  </a:lnTo>
                  <a:lnTo>
                    <a:pt x="553" y="64"/>
                  </a:lnTo>
                  <a:lnTo>
                    <a:pt x="583" y="80"/>
                  </a:lnTo>
                  <a:lnTo>
                    <a:pt x="555" y="78"/>
                  </a:lnTo>
                  <a:lnTo>
                    <a:pt x="528" y="89"/>
                  </a:lnTo>
                  <a:lnTo>
                    <a:pt x="539" y="74"/>
                  </a:lnTo>
                  <a:lnTo>
                    <a:pt x="515" y="83"/>
                  </a:lnTo>
                  <a:lnTo>
                    <a:pt x="530" y="64"/>
                  </a:lnTo>
                  <a:lnTo>
                    <a:pt x="482" y="85"/>
                  </a:lnTo>
                  <a:lnTo>
                    <a:pt x="509" y="66"/>
                  </a:lnTo>
                  <a:lnTo>
                    <a:pt x="462" y="87"/>
                  </a:lnTo>
                  <a:lnTo>
                    <a:pt x="482" y="66"/>
                  </a:lnTo>
                  <a:lnTo>
                    <a:pt x="435" y="89"/>
                  </a:lnTo>
                  <a:lnTo>
                    <a:pt x="456" y="66"/>
                  </a:lnTo>
                  <a:lnTo>
                    <a:pt x="418" y="82"/>
                  </a:lnTo>
                  <a:lnTo>
                    <a:pt x="439" y="61"/>
                  </a:lnTo>
                  <a:lnTo>
                    <a:pt x="395" y="78"/>
                  </a:lnTo>
                  <a:lnTo>
                    <a:pt x="420" y="57"/>
                  </a:lnTo>
                  <a:lnTo>
                    <a:pt x="378" y="72"/>
                  </a:lnTo>
                  <a:lnTo>
                    <a:pt x="393" y="57"/>
                  </a:lnTo>
                  <a:lnTo>
                    <a:pt x="340" y="85"/>
                  </a:lnTo>
                  <a:lnTo>
                    <a:pt x="355" y="64"/>
                  </a:lnTo>
                  <a:lnTo>
                    <a:pt x="296" y="99"/>
                  </a:lnTo>
                  <a:lnTo>
                    <a:pt x="311" y="80"/>
                  </a:lnTo>
                  <a:lnTo>
                    <a:pt x="258" y="108"/>
                  </a:lnTo>
                  <a:lnTo>
                    <a:pt x="271" y="93"/>
                  </a:lnTo>
                  <a:lnTo>
                    <a:pt x="201" y="139"/>
                  </a:lnTo>
                  <a:lnTo>
                    <a:pt x="218" y="118"/>
                  </a:lnTo>
                  <a:lnTo>
                    <a:pt x="180" y="140"/>
                  </a:lnTo>
                  <a:lnTo>
                    <a:pt x="129" y="186"/>
                  </a:lnTo>
                  <a:lnTo>
                    <a:pt x="102" y="217"/>
                  </a:lnTo>
                  <a:lnTo>
                    <a:pt x="129" y="198"/>
                  </a:lnTo>
                  <a:lnTo>
                    <a:pt x="102" y="232"/>
                  </a:lnTo>
                  <a:lnTo>
                    <a:pt x="142" y="203"/>
                  </a:lnTo>
                  <a:lnTo>
                    <a:pt x="102" y="251"/>
                  </a:lnTo>
                  <a:lnTo>
                    <a:pt x="136" y="222"/>
                  </a:lnTo>
                  <a:lnTo>
                    <a:pt x="116" y="258"/>
                  </a:lnTo>
                  <a:lnTo>
                    <a:pt x="155" y="222"/>
                  </a:lnTo>
                  <a:lnTo>
                    <a:pt x="136" y="258"/>
                  </a:lnTo>
                  <a:lnTo>
                    <a:pt x="182" y="232"/>
                  </a:lnTo>
                  <a:lnTo>
                    <a:pt x="157" y="268"/>
                  </a:lnTo>
                  <a:lnTo>
                    <a:pt x="205" y="222"/>
                  </a:lnTo>
                  <a:lnTo>
                    <a:pt x="252" y="184"/>
                  </a:lnTo>
                  <a:lnTo>
                    <a:pt x="226" y="220"/>
                  </a:lnTo>
                  <a:lnTo>
                    <a:pt x="270" y="184"/>
                  </a:lnTo>
                  <a:lnTo>
                    <a:pt x="245" y="222"/>
                  </a:lnTo>
                  <a:lnTo>
                    <a:pt x="279" y="192"/>
                  </a:lnTo>
                  <a:lnTo>
                    <a:pt x="258" y="228"/>
                  </a:lnTo>
                  <a:lnTo>
                    <a:pt x="323" y="186"/>
                  </a:lnTo>
                  <a:lnTo>
                    <a:pt x="285" y="232"/>
                  </a:lnTo>
                  <a:lnTo>
                    <a:pt x="334" y="198"/>
                  </a:lnTo>
                  <a:lnTo>
                    <a:pt x="271" y="260"/>
                  </a:lnTo>
                  <a:lnTo>
                    <a:pt x="249" y="298"/>
                  </a:lnTo>
                  <a:lnTo>
                    <a:pt x="247" y="274"/>
                  </a:lnTo>
                  <a:lnTo>
                    <a:pt x="235" y="323"/>
                  </a:lnTo>
                  <a:lnTo>
                    <a:pt x="222" y="291"/>
                  </a:lnTo>
                  <a:lnTo>
                    <a:pt x="218" y="336"/>
                  </a:lnTo>
                  <a:lnTo>
                    <a:pt x="209" y="298"/>
                  </a:lnTo>
                  <a:lnTo>
                    <a:pt x="205" y="336"/>
                  </a:lnTo>
                  <a:lnTo>
                    <a:pt x="184" y="294"/>
                  </a:lnTo>
                  <a:lnTo>
                    <a:pt x="182" y="342"/>
                  </a:lnTo>
                  <a:lnTo>
                    <a:pt x="171" y="287"/>
                  </a:lnTo>
                  <a:lnTo>
                    <a:pt x="173" y="346"/>
                  </a:lnTo>
                  <a:lnTo>
                    <a:pt x="178" y="384"/>
                  </a:lnTo>
                  <a:lnTo>
                    <a:pt x="161" y="351"/>
                  </a:lnTo>
                  <a:lnTo>
                    <a:pt x="148" y="310"/>
                  </a:lnTo>
                  <a:lnTo>
                    <a:pt x="144" y="350"/>
                  </a:lnTo>
                  <a:lnTo>
                    <a:pt x="161" y="403"/>
                  </a:lnTo>
                  <a:lnTo>
                    <a:pt x="136" y="361"/>
                  </a:lnTo>
                  <a:lnTo>
                    <a:pt x="121" y="312"/>
                  </a:lnTo>
                  <a:lnTo>
                    <a:pt x="127" y="376"/>
                  </a:lnTo>
                  <a:lnTo>
                    <a:pt x="136" y="403"/>
                  </a:lnTo>
                  <a:lnTo>
                    <a:pt x="110" y="365"/>
                  </a:lnTo>
                  <a:lnTo>
                    <a:pt x="87" y="312"/>
                  </a:lnTo>
                  <a:lnTo>
                    <a:pt x="98" y="363"/>
                  </a:lnTo>
                  <a:lnTo>
                    <a:pt x="106" y="399"/>
                  </a:lnTo>
                  <a:lnTo>
                    <a:pt x="83" y="367"/>
                  </a:lnTo>
                  <a:lnTo>
                    <a:pt x="66" y="317"/>
                  </a:lnTo>
                  <a:lnTo>
                    <a:pt x="74" y="372"/>
                  </a:lnTo>
                  <a:lnTo>
                    <a:pt x="79" y="397"/>
                  </a:lnTo>
                  <a:lnTo>
                    <a:pt x="53" y="338"/>
                  </a:lnTo>
                  <a:lnTo>
                    <a:pt x="47" y="323"/>
                  </a:lnTo>
                  <a:lnTo>
                    <a:pt x="53" y="378"/>
                  </a:lnTo>
                  <a:lnTo>
                    <a:pt x="60" y="401"/>
                  </a:lnTo>
                  <a:lnTo>
                    <a:pt x="38" y="367"/>
                  </a:lnTo>
                  <a:lnTo>
                    <a:pt x="26" y="334"/>
                  </a:lnTo>
                  <a:lnTo>
                    <a:pt x="26" y="378"/>
                  </a:lnTo>
                  <a:lnTo>
                    <a:pt x="34" y="412"/>
                  </a:lnTo>
                  <a:lnTo>
                    <a:pt x="15" y="367"/>
                  </a:lnTo>
                  <a:lnTo>
                    <a:pt x="13" y="395"/>
                  </a:lnTo>
                  <a:lnTo>
                    <a:pt x="0" y="355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5" name="任意多边形 322757"/>
            <p:cNvSpPr>
              <a:spLocks noChangeArrowheads="1"/>
            </p:cNvSpPr>
            <p:nvPr/>
          </p:nvSpPr>
          <p:spPr bwMode="auto">
            <a:xfrm>
              <a:off x="4384" y="2226"/>
              <a:ext cx="78" cy="153"/>
            </a:xfrm>
            <a:custGeom>
              <a:avLst/>
              <a:gdLst>
                <a:gd name="T0" fmla="*/ 11 w 158"/>
                <a:gd name="T1" fmla="*/ 302 h 306"/>
                <a:gd name="T2" fmla="*/ 17 w 158"/>
                <a:gd name="T3" fmla="*/ 287 h 306"/>
                <a:gd name="T4" fmla="*/ 0 w 158"/>
                <a:gd name="T5" fmla="*/ 264 h 306"/>
                <a:gd name="T6" fmla="*/ 2 w 158"/>
                <a:gd name="T7" fmla="*/ 236 h 306"/>
                <a:gd name="T8" fmla="*/ 19 w 158"/>
                <a:gd name="T9" fmla="*/ 197 h 306"/>
                <a:gd name="T10" fmla="*/ 38 w 158"/>
                <a:gd name="T11" fmla="*/ 169 h 306"/>
                <a:gd name="T12" fmla="*/ 59 w 158"/>
                <a:gd name="T13" fmla="*/ 127 h 306"/>
                <a:gd name="T14" fmla="*/ 59 w 158"/>
                <a:gd name="T15" fmla="*/ 106 h 306"/>
                <a:gd name="T16" fmla="*/ 84 w 158"/>
                <a:gd name="T17" fmla="*/ 72 h 306"/>
                <a:gd name="T18" fmla="*/ 122 w 158"/>
                <a:gd name="T19" fmla="*/ 34 h 306"/>
                <a:gd name="T20" fmla="*/ 158 w 158"/>
                <a:gd name="T21" fmla="*/ 0 h 306"/>
                <a:gd name="T22" fmla="*/ 124 w 158"/>
                <a:gd name="T23" fmla="*/ 44 h 306"/>
                <a:gd name="T24" fmla="*/ 84 w 158"/>
                <a:gd name="T25" fmla="*/ 87 h 306"/>
                <a:gd name="T26" fmla="*/ 70 w 158"/>
                <a:gd name="T27" fmla="*/ 108 h 306"/>
                <a:gd name="T28" fmla="*/ 59 w 158"/>
                <a:gd name="T29" fmla="*/ 144 h 306"/>
                <a:gd name="T30" fmla="*/ 38 w 158"/>
                <a:gd name="T31" fmla="*/ 190 h 306"/>
                <a:gd name="T32" fmla="*/ 23 w 158"/>
                <a:gd name="T33" fmla="*/ 209 h 306"/>
                <a:gd name="T34" fmla="*/ 11 w 158"/>
                <a:gd name="T35" fmla="*/ 239 h 306"/>
                <a:gd name="T36" fmla="*/ 11 w 158"/>
                <a:gd name="T37" fmla="*/ 264 h 306"/>
                <a:gd name="T38" fmla="*/ 27 w 158"/>
                <a:gd name="T39" fmla="*/ 272 h 306"/>
                <a:gd name="T40" fmla="*/ 51 w 158"/>
                <a:gd name="T41" fmla="*/ 232 h 306"/>
                <a:gd name="T42" fmla="*/ 46 w 158"/>
                <a:gd name="T43" fmla="*/ 258 h 306"/>
                <a:gd name="T44" fmla="*/ 65 w 158"/>
                <a:gd name="T45" fmla="*/ 230 h 306"/>
                <a:gd name="T46" fmla="*/ 57 w 158"/>
                <a:gd name="T47" fmla="*/ 258 h 306"/>
                <a:gd name="T48" fmla="*/ 78 w 158"/>
                <a:gd name="T49" fmla="*/ 228 h 306"/>
                <a:gd name="T50" fmla="*/ 72 w 158"/>
                <a:gd name="T51" fmla="*/ 253 h 306"/>
                <a:gd name="T52" fmla="*/ 93 w 158"/>
                <a:gd name="T53" fmla="*/ 224 h 306"/>
                <a:gd name="T54" fmla="*/ 87 w 158"/>
                <a:gd name="T55" fmla="*/ 247 h 306"/>
                <a:gd name="T56" fmla="*/ 105 w 158"/>
                <a:gd name="T57" fmla="*/ 220 h 306"/>
                <a:gd name="T58" fmla="*/ 101 w 158"/>
                <a:gd name="T59" fmla="*/ 237 h 306"/>
                <a:gd name="T60" fmla="*/ 116 w 158"/>
                <a:gd name="T61" fmla="*/ 222 h 306"/>
                <a:gd name="T62" fmla="*/ 103 w 158"/>
                <a:gd name="T63" fmla="*/ 249 h 306"/>
                <a:gd name="T64" fmla="*/ 120 w 158"/>
                <a:gd name="T65" fmla="*/ 236 h 306"/>
                <a:gd name="T66" fmla="*/ 101 w 158"/>
                <a:gd name="T67" fmla="*/ 264 h 306"/>
                <a:gd name="T68" fmla="*/ 118 w 158"/>
                <a:gd name="T69" fmla="*/ 258 h 306"/>
                <a:gd name="T70" fmla="*/ 89 w 158"/>
                <a:gd name="T71" fmla="*/ 277 h 306"/>
                <a:gd name="T72" fmla="*/ 114 w 158"/>
                <a:gd name="T73" fmla="*/ 274 h 306"/>
                <a:gd name="T74" fmla="*/ 67 w 158"/>
                <a:gd name="T75" fmla="*/ 293 h 306"/>
                <a:gd name="T76" fmla="*/ 80 w 158"/>
                <a:gd name="T77" fmla="*/ 298 h 306"/>
                <a:gd name="T78" fmla="*/ 51 w 158"/>
                <a:gd name="T79" fmla="*/ 300 h 306"/>
                <a:gd name="T80" fmla="*/ 65 w 158"/>
                <a:gd name="T81" fmla="*/ 306 h 306"/>
                <a:gd name="T82" fmla="*/ 32 w 158"/>
                <a:gd name="T83" fmla="*/ 306 h 306"/>
                <a:gd name="T84" fmla="*/ 11 w 158"/>
                <a:gd name="T85" fmla="*/ 302 h 3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8"/>
                <a:gd name="T130" fmla="*/ 0 h 306"/>
                <a:gd name="T131" fmla="*/ 158 w 158"/>
                <a:gd name="T132" fmla="*/ 306 h 30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8" h="306">
                  <a:moveTo>
                    <a:pt x="11" y="302"/>
                  </a:moveTo>
                  <a:lnTo>
                    <a:pt x="17" y="287"/>
                  </a:lnTo>
                  <a:lnTo>
                    <a:pt x="0" y="264"/>
                  </a:lnTo>
                  <a:lnTo>
                    <a:pt x="2" y="236"/>
                  </a:lnTo>
                  <a:lnTo>
                    <a:pt x="19" y="197"/>
                  </a:lnTo>
                  <a:lnTo>
                    <a:pt x="38" y="169"/>
                  </a:lnTo>
                  <a:lnTo>
                    <a:pt x="59" y="127"/>
                  </a:lnTo>
                  <a:lnTo>
                    <a:pt x="59" y="106"/>
                  </a:lnTo>
                  <a:lnTo>
                    <a:pt x="84" y="72"/>
                  </a:lnTo>
                  <a:lnTo>
                    <a:pt x="122" y="34"/>
                  </a:lnTo>
                  <a:lnTo>
                    <a:pt x="158" y="0"/>
                  </a:lnTo>
                  <a:lnTo>
                    <a:pt x="124" y="44"/>
                  </a:lnTo>
                  <a:lnTo>
                    <a:pt x="84" y="87"/>
                  </a:lnTo>
                  <a:lnTo>
                    <a:pt x="70" y="108"/>
                  </a:lnTo>
                  <a:lnTo>
                    <a:pt x="59" y="144"/>
                  </a:lnTo>
                  <a:lnTo>
                    <a:pt x="38" y="190"/>
                  </a:lnTo>
                  <a:lnTo>
                    <a:pt x="23" y="209"/>
                  </a:lnTo>
                  <a:lnTo>
                    <a:pt x="11" y="239"/>
                  </a:lnTo>
                  <a:lnTo>
                    <a:pt x="11" y="264"/>
                  </a:lnTo>
                  <a:lnTo>
                    <a:pt x="27" y="272"/>
                  </a:lnTo>
                  <a:lnTo>
                    <a:pt x="51" y="232"/>
                  </a:lnTo>
                  <a:lnTo>
                    <a:pt x="46" y="258"/>
                  </a:lnTo>
                  <a:lnTo>
                    <a:pt x="65" y="230"/>
                  </a:lnTo>
                  <a:lnTo>
                    <a:pt x="57" y="258"/>
                  </a:lnTo>
                  <a:lnTo>
                    <a:pt x="78" y="228"/>
                  </a:lnTo>
                  <a:lnTo>
                    <a:pt x="72" y="253"/>
                  </a:lnTo>
                  <a:lnTo>
                    <a:pt x="93" y="224"/>
                  </a:lnTo>
                  <a:lnTo>
                    <a:pt x="87" y="247"/>
                  </a:lnTo>
                  <a:lnTo>
                    <a:pt x="105" y="220"/>
                  </a:lnTo>
                  <a:lnTo>
                    <a:pt x="101" y="237"/>
                  </a:lnTo>
                  <a:lnTo>
                    <a:pt x="116" y="222"/>
                  </a:lnTo>
                  <a:lnTo>
                    <a:pt x="103" y="249"/>
                  </a:lnTo>
                  <a:lnTo>
                    <a:pt x="120" y="236"/>
                  </a:lnTo>
                  <a:lnTo>
                    <a:pt x="101" y="264"/>
                  </a:lnTo>
                  <a:lnTo>
                    <a:pt x="118" y="258"/>
                  </a:lnTo>
                  <a:lnTo>
                    <a:pt x="89" y="277"/>
                  </a:lnTo>
                  <a:lnTo>
                    <a:pt x="114" y="274"/>
                  </a:lnTo>
                  <a:lnTo>
                    <a:pt x="67" y="293"/>
                  </a:lnTo>
                  <a:lnTo>
                    <a:pt x="80" y="298"/>
                  </a:lnTo>
                  <a:lnTo>
                    <a:pt x="51" y="300"/>
                  </a:lnTo>
                  <a:lnTo>
                    <a:pt x="65" y="306"/>
                  </a:lnTo>
                  <a:lnTo>
                    <a:pt x="32" y="306"/>
                  </a:lnTo>
                  <a:lnTo>
                    <a:pt x="11" y="3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6" name="任意多边形 322758"/>
            <p:cNvSpPr>
              <a:spLocks noChangeArrowheads="1"/>
            </p:cNvSpPr>
            <p:nvPr/>
          </p:nvSpPr>
          <p:spPr bwMode="auto">
            <a:xfrm>
              <a:off x="4430" y="2255"/>
              <a:ext cx="35" cy="63"/>
            </a:xfrm>
            <a:custGeom>
              <a:avLst/>
              <a:gdLst>
                <a:gd name="T0" fmla="*/ 0 w 71"/>
                <a:gd name="T1" fmla="*/ 125 h 125"/>
                <a:gd name="T2" fmla="*/ 13 w 71"/>
                <a:gd name="T3" fmla="*/ 68 h 125"/>
                <a:gd name="T4" fmla="*/ 40 w 71"/>
                <a:gd name="T5" fmla="*/ 42 h 125"/>
                <a:gd name="T6" fmla="*/ 71 w 71"/>
                <a:gd name="T7" fmla="*/ 0 h 125"/>
                <a:gd name="T8" fmla="*/ 48 w 71"/>
                <a:gd name="T9" fmla="*/ 63 h 125"/>
                <a:gd name="T10" fmla="*/ 25 w 71"/>
                <a:gd name="T11" fmla="*/ 80 h 125"/>
                <a:gd name="T12" fmla="*/ 0 w 71"/>
                <a:gd name="T13" fmla="*/ 12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1"/>
                <a:gd name="T22" fmla="*/ 0 h 125"/>
                <a:gd name="T23" fmla="*/ 71 w 71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1" h="125">
                  <a:moveTo>
                    <a:pt x="0" y="125"/>
                  </a:moveTo>
                  <a:lnTo>
                    <a:pt x="13" y="68"/>
                  </a:lnTo>
                  <a:lnTo>
                    <a:pt x="40" y="42"/>
                  </a:lnTo>
                  <a:lnTo>
                    <a:pt x="71" y="0"/>
                  </a:lnTo>
                  <a:lnTo>
                    <a:pt x="48" y="63"/>
                  </a:lnTo>
                  <a:lnTo>
                    <a:pt x="25" y="80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7" name="任意多边形 322759"/>
            <p:cNvSpPr>
              <a:spLocks noChangeArrowheads="1"/>
            </p:cNvSpPr>
            <p:nvPr/>
          </p:nvSpPr>
          <p:spPr bwMode="auto">
            <a:xfrm>
              <a:off x="4492" y="2270"/>
              <a:ext cx="24" cy="88"/>
            </a:xfrm>
            <a:custGeom>
              <a:avLst/>
              <a:gdLst>
                <a:gd name="T0" fmla="*/ 11 w 47"/>
                <a:gd name="T1" fmla="*/ 0 h 175"/>
                <a:gd name="T2" fmla="*/ 0 w 47"/>
                <a:gd name="T3" fmla="*/ 29 h 175"/>
                <a:gd name="T4" fmla="*/ 13 w 47"/>
                <a:gd name="T5" fmla="*/ 21 h 175"/>
                <a:gd name="T6" fmla="*/ 4 w 47"/>
                <a:gd name="T7" fmla="*/ 67 h 175"/>
                <a:gd name="T8" fmla="*/ 15 w 47"/>
                <a:gd name="T9" fmla="*/ 55 h 175"/>
                <a:gd name="T10" fmla="*/ 4 w 47"/>
                <a:gd name="T11" fmla="*/ 90 h 175"/>
                <a:gd name="T12" fmla="*/ 13 w 47"/>
                <a:gd name="T13" fmla="*/ 80 h 175"/>
                <a:gd name="T14" fmla="*/ 9 w 47"/>
                <a:gd name="T15" fmla="*/ 105 h 175"/>
                <a:gd name="T16" fmla="*/ 21 w 47"/>
                <a:gd name="T17" fmla="*/ 97 h 175"/>
                <a:gd name="T18" fmla="*/ 17 w 47"/>
                <a:gd name="T19" fmla="*/ 114 h 175"/>
                <a:gd name="T20" fmla="*/ 26 w 47"/>
                <a:gd name="T21" fmla="*/ 110 h 175"/>
                <a:gd name="T22" fmla="*/ 26 w 47"/>
                <a:gd name="T23" fmla="*/ 131 h 175"/>
                <a:gd name="T24" fmla="*/ 19 w 47"/>
                <a:gd name="T25" fmla="*/ 175 h 175"/>
                <a:gd name="T26" fmla="*/ 36 w 47"/>
                <a:gd name="T27" fmla="*/ 154 h 175"/>
                <a:gd name="T28" fmla="*/ 47 w 47"/>
                <a:gd name="T29" fmla="*/ 120 h 175"/>
                <a:gd name="T30" fmla="*/ 30 w 47"/>
                <a:gd name="T31" fmla="*/ 78 h 175"/>
                <a:gd name="T32" fmla="*/ 30 w 47"/>
                <a:gd name="T33" fmla="*/ 46 h 175"/>
                <a:gd name="T34" fmla="*/ 30 w 47"/>
                <a:gd name="T35" fmla="*/ 15 h 175"/>
                <a:gd name="T36" fmla="*/ 11 w 47"/>
                <a:gd name="T37" fmla="*/ 0 h 1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175"/>
                <a:gd name="T59" fmla="*/ 47 w 47"/>
                <a:gd name="T60" fmla="*/ 175 h 1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175">
                  <a:moveTo>
                    <a:pt x="11" y="0"/>
                  </a:moveTo>
                  <a:lnTo>
                    <a:pt x="0" y="29"/>
                  </a:lnTo>
                  <a:lnTo>
                    <a:pt x="13" y="21"/>
                  </a:lnTo>
                  <a:lnTo>
                    <a:pt x="4" y="67"/>
                  </a:lnTo>
                  <a:lnTo>
                    <a:pt x="15" y="55"/>
                  </a:lnTo>
                  <a:lnTo>
                    <a:pt x="4" y="90"/>
                  </a:lnTo>
                  <a:lnTo>
                    <a:pt x="13" y="80"/>
                  </a:lnTo>
                  <a:lnTo>
                    <a:pt x="9" y="105"/>
                  </a:lnTo>
                  <a:lnTo>
                    <a:pt x="21" y="97"/>
                  </a:lnTo>
                  <a:lnTo>
                    <a:pt x="17" y="114"/>
                  </a:lnTo>
                  <a:lnTo>
                    <a:pt x="26" y="110"/>
                  </a:lnTo>
                  <a:lnTo>
                    <a:pt x="26" y="131"/>
                  </a:lnTo>
                  <a:lnTo>
                    <a:pt x="19" y="175"/>
                  </a:lnTo>
                  <a:lnTo>
                    <a:pt x="36" y="154"/>
                  </a:lnTo>
                  <a:lnTo>
                    <a:pt x="47" y="120"/>
                  </a:lnTo>
                  <a:lnTo>
                    <a:pt x="30" y="78"/>
                  </a:lnTo>
                  <a:lnTo>
                    <a:pt x="30" y="46"/>
                  </a:lnTo>
                  <a:lnTo>
                    <a:pt x="30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8" name="任意多边形 322760"/>
            <p:cNvSpPr>
              <a:spLocks noChangeArrowheads="1"/>
            </p:cNvSpPr>
            <p:nvPr/>
          </p:nvSpPr>
          <p:spPr bwMode="auto">
            <a:xfrm>
              <a:off x="4250" y="2379"/>
              <a:ext cx="99" cy="32"/>
            </a:xfrm>
            <a:custGeom>
              <a:avLst/>
              <a:gdLst>
                <a:gd name="T0" fmla="*/ 23 w 198"/>
                <a:gd name="T1" fmla="*/ 21 h 63"/>
                <a:gd name="T2" fmla="*/ 57 w 198"/>
                <a:gd name="T3" fmla="*/ 0 h 63"/>
                <a:gd name="T4" fmla="*/ 74 w 198"/>
                <a:gd name="T5" fmla="*/ 0 h 63"/>
                <a:gd name="T6" fmla="*/ 61 w 198"/>
                <a:gd name="T7" fmla="*/ 11 h 63"/>
                <a:gd name="T8" fmla="*/ 91 w 198"/>
                <a:gd name="T9" fmla="*/ 6 h 63"/>
                <a:gd name="T10" fmla="*/ 78 w 198"/>
                <a:gd name="T11" fmla="*/ 15 h 63"/>
                <a:gd name="T12" fmla="*/ 146 w 198"/>
                <a:gd name="T13" fmla="*/ 13 h 63"/>
                <a:gd name="T14" fmla="*/ 169 w 198"/>
                <a:gd name="T15" fmla="*/ 25 h 63"/>
                <a:gd name="T16" fmla="*/ 198 w 198"/>
                <a:gd name="T17" fmla="*/ 47 h 63"/>
                <a:gd name="T18" fmla="*/ 171 w 198"/>
                <a:gd name="T19" fmla="*/ 34 h 63"/>
                <a:gd name="T20" fmla="*/ 177 w 198"/>
                <a:gd name="T21" fmla="*/ 53 h 63"/>
                <a:gd name="T22" fmla="*/ 154 w 198"/>
                <a:gd name="T23" fmla="*/ 30 h 63"/>
                <a:gd name="T24" fmla="*/ 160 w 198"/>
                <a:gd name="T25" fmla="*/ 47 h 63"/>
                <a:gd name="T26" fmla="*/ 135 w 198"/>
                <a:gd name="T27" fmla="*/ 26 h 63"/>
                <a:gd name="T28" fmla="*/ 146 w 198"/>
                <a:gd name="T29" fmla="*/ 53 h 63"/>
                <a:gd name="T30" fmla="*/ 122 w 198"/>
                <a:gd name="T31" fmla="*/ 34 h 63"/>
                <a:gd name="T32" fmla="*/ 129 w 198"/>
                <a:gd name="T33" fmla="*/ 63 h 63"/>
                <a:gd name="T34" fmla="*/ 110 w 198"/>
                <a:gd name="T35" fmla="*/ 36 h 63"/>
                <a:gd name="T36" fmla="*/ 87 w 198"/>
                <a:gd name="T37" fmla="*/ 25 h 63"/>
                <a:gd name="T38" fmla="*/ 47 w 198"/>
                <a:gd name="T39" fmla="*/ 19 h 63"/>
                <a:gd name="T40" fmla="*/ 21 w 198"/>
                <a:gd name="T41" fmla="*/ 32 h 63"/>
                <a:gd name="T42" fmla="*/ 0 w 198"/>
                <a:gd name="T43" fmla="*/ 25 h 63"/>
                <a:gd name="T44" fmla="*/ 23 w 198"/>
                <a:gd name="T45" fmla="*/ 21 h 6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63"/>
                <a:gd name="T71" fmla="*/ 198 w 198"/>
                <a:gd name="T72" fmla="*/ 63 h 6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63">
                  <a:moveTo>
                    <a:pt x="23" y="21"/>
                  </a:moveTo>
                  <a:lnTo>
                    <a:pt x="57" y="0"/>
                  </a:lnTo>
                  <a:lnTo>
                    <a:pt x="74" y="0"/>
                  </a:lnTo>
                  <a:lnTo>
                    <a:pt x="61" y="11"/>
                  </a:lnTo>
                  <a:lnTo>
                    <a:pt x="91" y="6"/>
                  </a:lnTo>
                  <a:lnTo>
                    <a:pt x="78" y="15"/>
                  </a:lnTo>
                  <a:lnTo>
                    <a:pt x="146" y="13"/>
                  </a:lnTo>
                  <a:lnTo>
                    <a:pt x="169" y="25"/>
                  </a:lnTo>
                  <a:lnTo>
                    <a:pt x="198" y="47"/>
                  </a:lnTo>
                  <a:lnTo>
                    <a:pt x="171" y="34"/>
                  </a:lnTo>
                  <a:lnTo>
                    <a:pt x="177" y="53"/>
                  </a:lnTo>
                  <a:lnTo>
                    <a:pt x="154" y="30"/>
                  </a:lnTo>
                  <a:lnTo>
                    <a:pt x="160" y="47"/>
                  </a:lnTo>
                  <a:lnTo>
                    <a:pt x="135" y="26"/>
                  </a:lnTo>
                  <a:lnTo>
                    <a:pt x="146" y="53"/>
                  </a:lnTo>
                  <a:lnTo>
                    <a:pt x="122" y="34"/>
                  </a:lnTo>
                  <a:lnTo>
                    <a:pt x="129" y="63"/>
                  </a:lnTo>
                  <a:lnTo>
                    <a:pt x="110" y="36"/>
                  </a:lnTo>
                  <a:lnTo>
                    <a:pt x="87" y="25"/>
                  </a:lnTo>
                  <a:lnTo>
                    <a:pt x="47" y="19"/>
                  </a:lnTo>
                  <a:lnTo>
                    <a:pt x="21" y="32"/>
                  </a:lnTo>
                  <a:lnTo>
                    <a:pt x="0" y="25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rgbClr val="FF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19" name="任意多边形 322761"/>
            <p:cNvSpPr>
              <a:spLocks noChangeArrowheads="1"/>
            </p:cNvSpPr>
            <p:nvPr/>
          </p:nvSpPr>
          <p:spPr bwMode="auto">
            <a:xfrm>
              <a:off x="4196" y="2185"/>
              <a:ext cx="77" cy="85"/>
            </a:xfrm>
            <a:custGeom>
              <a:avLst/>
              <a:gdLst>
                <a:gd name="T0" fmla="*/ 154 w 154"/>
                <a:gd name="T1" fmla="*/ 107 h 171"/>
                <a:gd name="T2" fmla="*/ 130 w 154"/>
                <a:gd name="T3" fmla="*/ 109 h 171"/>
                <a:gd name="T4" fmla="*/ 88 w 154"/>
                <a:gd name="T5" fmla="*/ 67 h 171"/>
                <a:gd name="T6" fmla="*/ 54 w 154"/>
                <a:gd name="T7" fmla="*/ 32 h 171"/>
                <a:gd name="T8" fmla="*/ 21 w 154"/>
                <a:gd name="T9" fmla="*/ 4 h 171"/>
                <a:gd name="T10" fmla="*/ 0 w 154"/>
                <a:gd name="T11" fmla="*/ 0 h 171"/>
                <a:gd name="T12" fmla="*/ 27 w 154"/>
                <a:gd name="T13" fmla="*/ 23 h 171"/>
                <a:gd name="T14" fmla="*/ 21 w 154"/>
                <a:gd name="T15" fmla="*/ 36 h 171"/>
                <a:gd name="T16" fmla="*/ 54 w 154"/>
                <a:gd name="T17" fmla="*/ 57 h 171"/>
                <a:gd name="T18" fmla="*/ 33 w 154"/>
                <a:gd name="T19" fmla="*/ 51 h 171"/>
                <a:gd name="T20" fmla="*/ 35 w 154"/>
                <a:gd name="T21" fmla="*/ 91 h 171"/>
                <a:gd name="T22" fmla="*/ 40 w 154"/>
                <a:gd name="T23" fmla="*/ 74 h 171"/>
                <a:gd name="T24" fmla="*/ 44 w 154"/>
                <a:gd name="T25" fmla="*/ 105 h 171"/>
                <a:gd name="T26" fmla="*/ 46 w 154"/>
                <a:gd name="T27" fmla="*/ 72 h 171"/>
                <a:gd name="T28" fmla="*/ 56 w 154"/>
                <a:gd name="T29" fmla="*/ 122 h 171"/>
                <a:gd name="T30" fmla="*/ 58 w 154"/>
                <a:gd name="T31" fmla="*/ 88 h 171"/>
                <a:gd name="T32" fmla="*/ 65 w 154"/>
                <a:gd name="T33" fmla="*/ 143 h 171"/>
                <a:gd name="T34" fmla="*/ 71 w 154"/>
                <a:gd name="T35" fmla="*/ 93 h 171"/>
                <a:gd name="T36" fmla="*/ 78 w 154"/>
                <a:gd name="T37" fmla="*/ 171 h 171"/>
                <a:gd name="T38" fmla="*/ 84 w 154"/>
                <a:gd name="T39" fmla="*/ 129 h 171"/>
                <a:gd name="T40" fmla="*/ 90 w 154"/>
                <a:gd name="T41" fmla="*/ 164 h 171"/>
                <a:gd name="T42" fmla="*/ 94 w 154"/>
                <a:gd name="T43" fmla="*/ 105 h 171"/>
                <a:gd name="T44" fmla="*/ 103 w 154"/>
                <a:gd name="T45" fmla="*/ 148 h 171"/>
                <a:gd name="T46" fmla="*/ 109 w 154"/>
                <a:gd name="T47" fmla="*/ 122 h 171"/>
                <a:gd name="T48" fmla="*/ 128 w 154"/>
                <a:gd name="T49" fmla="*/ 124 h 171"/>
                <a:gd name="T50" fmla="*/ 154 w 154"/>
                <a:gd name="T51" fmla="*/ 107 h 1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4"/>
                <a:gd name="T79" fmla="*/ 0 h 171"/>
                <a:gd name="T80" fmla="*/ 154 w 154"/>
                <a:gd name="T81" fmla="*/ 171 h 17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4" h="171">
                  <a:moveTo>
                    <a:pt x="154" y="107"/>
                  </a:moveTo>
                  <a:lnTo>
                    <a:pt x="130" y="109"/>
                  </a:lnTo>
                  <a:lnTo>
                    <a:pt x="88" y="67"/>
                  </a:lnTo>
                  <a:lnTo>
                    <a:pt x="54" y="32"/>
                  </a:lnTo>
                  <a:lnTo>
                    <a:pt x="21" y="4"/>
                  </a:lnTo>
                  <a:lnTo>
                    <a:pt x="0" y="0"/>
                  </a:lnTo>
                  <a:lnTo>
                    <a:pt x="27" y="23"/>
                  </a:lnTo>
                  <a:lnTo>
                    <a:pt x="21" y="36"/>
                  </a:lnTo>
                  <a:lnTo>
                    <a:pt x="54" y="57"/>
                  </a:lnTo>
                  <a:lnTo>
                    <a:pt x="33" y="51"/>
                  </a:lnTo>
                  <a:lnTo>
                    <a:pt x="35" y="91"/>
                  </a:lnTo>
                  <a:lnTo>
                    <a:pt x="40" y="74"/>
                  </a:lnTo>
                  <a:lnTo>
                    <a:pt x="44" y="105"/>
                  </a:lnTo>
                  <a:lnTo>
                    <a:pt x="46" y="72"/>
                  </a:lnTo>
                  <a:lnTo>
                    <a:pt x="56" y="122"/>
                  </a:lnTo>
                  <a:lnTo>
                    <a:pt x="58" y="88"/>
                  </a:lnTo>
                  <a:lnTo>
                    <a:pt x="65" y="143"/>
                  </a:lnTo>
                  <a:lnTo>
                    <a:pt x="71" y="93"/>
                  </a:lnTo>
                  <a:lnTo>
                    <a:pt x="78" y="171"/>
                  </a:lnTo>
                  <a:lnTo>
                    <a:pt x="84" y="129"/>
                  </a:lnTo>
                  <a:lnTo>
                    <a:pt x="90" y="164"/>
                  </a:lnTo>
                  <a:lnTo>
                    <a:pt x="94" y="105"/>
                  </a:lnTo>
                  <a:lnTo>
                    <a:pt x="103" y="148"/>
                  </a:lnTo>
                  <a:lnTo>
                    <a:pt x="109" y="122"/>
                  </a:lnTo>
                  <a:lnTo>
                    <a:pt x="128" y="124"/>
                  </a:lnTo>
                  <a:lnTo>
                    <a:pt x="154" y="10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0" name="任意多边形 322762"/>
            <p:cNvSpPr>
              <a:spLocks noChangeArrowheads="1"/>
            </p:cNvSpPr>
            <p:nvPr/>
          </p:nvSpPr>
          <p:spPr bwMode="auto">
            <a:xfrm>
              <a:off x="4324" y="2452"/>
              <a:ext cx="98" cy="75"/>
            </a:xfrm>
            <a:custGeom>
              <a:avLst/>
              <a:gdLst>
                <a:gd name="T0" fmla="*/ 0 w 198"/>
                <a:gd name="T1" fmla="*/ 0 h 150"/>
                <a:gd name="T2" fmla="*/ 12 w 198"/>
                <a:gd name="T3" fmla="*/ 23 h 150"/>
                <a:gd name="T4" fmla="*/ 76 w 198"/>
                <a:gd name="T5" fmla="*/ 36 h 150"/>
                <a:gd name="T6" fmla="*/ 95 w 198"/>
                <a:gd name="T7" fmla="*/ 50 h 150"/>
                <a:gd name="T8" fmla="*/ 59 w 198"/>
                <a:gd name="T9" fmla="*/ 84 h 150"/>
                <a:gd name="T10" fmla="*/ 40 w 198"/>
                <a:gd name="T11" fmla="*/ 99 h 150"/>
                <a:gd name="T12" fmla="*/ 52 w 198"/>
                <a:gd name="T13" fmla="*/ 131 h 150"/>
                <a:gd name="T14" fmla="*/ 67 w 198"/>
                <a:gd name="T15" fmla="*/ 120 h 150"/>
                <a:gd name="T16" fmla="*/ 71 w 198"/>
                <a:gd name="T17" fmla="*/ 114 h 150"/>
                <a:gd name="T18" fmla="*/ 90 w 198"/>
                <a:gd name="T19" fmla="*/ 111 h 150"/>
                <a:gd name="T20" fmla="*/ 97 w 198"/>
                <a:gd name="T21" fmla="*/ 92 h 150"/>
                <a:gd name="T22" fmla="*/ 122 w 198"/>
                <a:gd name="T23" fmla="*/ 80 h 150"/>
                <a:gd name="T24" fmla="*/ 143 w 198"/>
                <a:gd name="T25" fmla="*/ 59 h 150"/>
                <a:gd name="T26" fmla="*/ 162 w 198"/>
                <a:gd name="T27" fmla="*/ 52 h 150"/>
                <a:gd name="T28" fmla="*/ 164 w 198"/>
                <a:gd name="T29" fmla="*/ 71 h 150"/>
                <a:gd name="T30" fmla="*/ 122 w 198"/>
                <a:gd name="T31" fmla="*/ 105 h 150"/>
                <a:gd name="T32" fmla="*/ 57 w 198"/>
                <a:gd name="T33" fmla="*/ 150 h 150"/>
                <a:gd name="T34" fmla="*/ 109 w 198"/>
                <a:gd name="T35" fmla="*/ 126 h 150"/>
                <a:gd name="T36" fmla="*/ 183 w 198"/>
                <a:gd name="T37" fmla="*/ 86 h 150"/>
                <a:gd name="T38" fmla="*/ 198 w 198"/>
                <a:gd name="T39" fmla="*/ 54 h 150"/>
                <a:gd name="T40" fmla="*/ 168 w 198"/>
                <a:gd name="T41" fmla="*/ 42 h 150"/>
                <a:gd name="T42" fmla="*/ 122 w 198"/>
                <a:gd name="T43" fmla="*/ 35 h 150"/>
                <a:gd name="T44" fmla="*/ 0 w 198"/>
                <a:gd name="T45" fmla="*/ 0 h 1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150"/>
                <a:gd name="T71" fmla="*/ 198 w 198"/>
                <a:gd name="T72" fmla="*/ 150 h 15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150">
                  <a:moveTo>
                    <a:pt x="0" y="0"/>
                  </a:moveTo>
                  <a:lnTo>
                    <a:pt x="12" y="23"/>
                  </a:lnTo>
                  <a:lnTo>
                    <a:pt x="76" y="36"/>
                  </a:lnTo>
                  <a:lnTo>
                    <a:pt x="95" y="50"/>
                  </a:lnTo>
                  <a:lnTo>
                    <a:pt x="59" y="84"/>
                  </a:lnTo>
                  <a:lnTo>
                    <a:pt x="40" y="99"/>
                  </a:lnTo>
                  <a:lnTo>
                    <a:pt x="52" y="131"/>
                  </a:lnTo>
                  <a:lnTo>
                    <a:pt x="67" y="120"/>
                  </a:lnTo>
                  <a:lnTo>
                    <a:pt x="71" y="114"/>
                  </a:lnTo>
                  <a:lnTo>
                    <a:pt x="90" y="111"/>
                  </a:lnTo>
                  <a:lnTo>
                    <a:pt x="97" y="92"/>
                  </a:lnTo>
                  <a:lnTo>
                    <a:pt x="122" y="80"/>
                  </a:lnTo>
                  <a:lnTo>
                    <a:pt x="143" y="59"/>
                  </a:lnTo>
                  <a:lnTo>
                    <a:pt x="162" y="52"/>
                  </a:lnTo>
                  <a:lnTo>
                    <a:pt x="164" y="71"/>
                  </a:lnTo>
                  <a:lnTo>
                    <a:pt x="122" y="105"/>
                  </a:lnTo>
                  <a:lnTo>
                    <a:pt x="57" y="150"/>
                  </a:lnTo>
                  <a:lnTo>
                    <a:pt x="109" y="126"/>
                  </a:lnTo>
                  <a:lnTo>
                    <a:pt x="183" y="86"/>
                  </a:lnTo>
                  <a:lnTo>
                    <a:pt x="198" y="54"/>
                  </a:lnTo>
                  <a:lnTo>
                    <a:pt x="168" y="42"/>
                  </a:lnTo>
                  <a:lnTo>
                    <a:pt x="12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1" name="任意多边形 322763"/>
            <p:cNvSpPr>
              <a:spLocks noChangeArrowheads="1"/>
            </p:cNvSpPr>
            <p:nvPr/>
          </p:nvSpPr>
          <p:spPr bwMode="auto">
            <a:xfrm>
              <a:off x="4346" y="2486"/>
              <a:ext cx="31" cy="26"/>
            </a:xfrm>
            <a:custGeom>
              <a:avLst/>
              <a:gdLst>
                <a:gd name="T0" fmla="*/ 38 w 61"/>
                <a:gd name="T1" fmla="*/ 0 h 53"/>
                <a:gd name="T2" fmla="*/ 0 w 61"/>
                <a:gd name="T3" fmla="*/ 32 h 53"/>
                <a:gd name="T4" fmla="*/ 6 w 61"/>
                <a:gd name="T5" fmla="*/ 53 h 53"/>
                <a:gd name="T6" fmla="*/ 26 w 61"/>
                <a:gd name="T7" fmla="*/ 30 h 53"/>
                <a:gd name="T8" fmla="*/ 61 w 61"/>
                <a:gd name="T9" fmla="*/ 0 h 53"/>
                <a:gd name="T10" fmla="*/ 19 w 61"/>
                <a:gd name="T11" fmla="*/ 28 h 53"/>
                <a:gd name="T12" fmla="*/ 38 w 61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53"/>
                <a:gd name="T23" fmla="*/ 61 w 61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53">
                  <a:moveTo>
                    <a:pt x="38" y="0"/>
                  </a:moveTo>
                  <a:lnTo>
                    <a:pt x="0" y="32"/>
                  </a:lnTo>
                  <a:lnTo>
                    <a:pt x="6" y="53"/>
                  </a:lnTo>
                  <a:lnTo>
                    <a:pt x="26" y="30"/>
                  </a:lnTo>
                  <a:lnTo>
                    <a:pt x="61" y="0"/>
                  </a:lnTo>
                  <a:lnTo>
                    <a:pt x="19" y="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2" name="任意多边形 322764"/>
            <p:cNvSpPr>
              <a:spLocks noChangeArrowheads="1"/>
            </p:cNvSpPr>
            <p:nvPr/>
          </p:nvSpPr>
          <p:spPr bwMode="auto">
            <a:xfrm>
              <a:off x="4273" y="2459"/>
              <a:ext cx="13" cy="26"/>
            </a:xfrm>
            <a:custGeom>
              <a:avLst/>
              <a:gdLst>
                <a:gd name="T0" fmla="*/ 14 w 25"/>
                <a:gd name="T1" fmla="*/ 0 h 51"/>
                <a:gd name="T2" fmla="*/ 25 w 25"/>
                <a:gd name="T3" fmla="*/ 51 h 51"/>
                <a:gd name="T4" fmla="*/ 4 w 25"/>
                <a:gd name="T5" fmla="*/ 22 h 51"/>
                <a:gd name="T6" fmla="*/ 0 w 25"/>
                <a:gd name="T7" fmla="*/ 1 h 51"/>
                <a:gd name="T8" fmla="*/ 14 w 25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51"/>
                <a:gd name="T17" fmla="*/ 25 w 25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51">
                  <a:moveTo>
                    <a:pt x="14" y="0"/>
                  </a:moveTo>
                  <a:lnTo>
                    <a:pt x="25" y="51"/>
                  </a:lnTo>
                  <a:lnTo>
                    <a:pt x="4" y="22"/>
                  </a:lnTo>
                  <a:lnTo>
                    <a:pt x="0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3" name="任意多边形 322765"/>
            <p:cNvSpPr>
              <a:spLocks noChangeArrowheads="1"/>
            </p:cNvSpPr>
            <p:nvPr/>
          </p:nvSpPr>
          <p:spPr bwMode="auto">
            <a:xfrm>
              <a:off x="4316" y="2456"/>
              <a:ext cx="9" cy="31"/>
            </a:xfrm>
            <a:custGeom>
              <a:avLst/>
              <a:gdLst>
                <a:gd name="T0" fmla="*/ 0 w 17"/>
                <a:gd name="T1" fmla="*/ 6 h 61"/>
                <a:gd name="T2" fmla="*/ 2 w 17"/>
                <a:gd name="T3" fmla="*/ 42 h 61"/>
                <a:gd name="T4" fmla="*/ 8 w 17"/>
                <a:gd name="T5" fmla="*/ 61 h 61"/>
                <a:gd name="T6" fmla="*/ 10 w 17"/>
                <a:gd name="T7" fmla="*/ 26 h 61"/>
                <a:gd name="T8" fmla="*/ 17 w 17"/>
                <a:gd name="T9" fmla="*/ 0 h 61"/>
                <a:gd name="T10" fmla="*/ 0 w 17"/>
                <a:gd name="T11" fmla="*/ 6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1"/>
                <a:gd name="T20" fmla="*/ 17 w 1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1">
                  <a:moveTo>
                    <a:pt x="0" y="6"/>
                  </a:moveTo>
                  <a:lnTo>
                    <a:pt x="2" y="42"/>
                  </a:lnTo>
                  <a:lnTo>
                    <a:pt x="8" y="61"/>
                  </a:lnTo>
                  <a:lnTo>
                    <a:pt x="10" y="26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4" name="任意多边形 322766"/>
            <p:cNvSpPr>
              <a:spLocks noChangeArrowheads="1"/>
            </p:cNvSpPr>
            <p:nvPr/>
          </p:nvSpPr>
          <p:spPr bwMode="auto">
            <a:xfrm>
              <a:off x="4293" y="2502"/>
              <a:ext cx="52" cy="32"/>
            </a:xfrm>
            <a:custGeom>
              <a:avLst/>
              <a:gdLst>
                <a:gd name="T0" fmla="*/ 105 w 105"/>
                <a:gd name="T1" fmla="*/ 57 h 65"/>
                <a:gd name="T2" fmla="*/ 97 w 105"/>
                <a:gd name="T3" fmla="*/ 2 h 65"/>
                <a:gd name="T4" fmla="*/ 90 w 105"/>
                <a:gd name="T5" fmla="*/ 15 h 65"/>
                <a:gd name="T6" fmla="*/ 90 w 105"/>
                <a:gd name="T7" fmla="*/ 49 h 65"/>
                <a:gd name="T8" fmla="*/ 73 w 105"/>
                <a:gd name="T9" fmla="*/ 46 h 65"/>
                <a:gd name="T10" fmla="*/ 56 w 105"/>
                <a:gd name="T11" fmla="*/ 49 h 65"/>
                <a:gd name="T12" fmla="*/ 35 w 105"/>
                <a:gd name="T13" fmla="*/ 46 h 65"/>
                <a:gd name="T14" fmla="*/ 18 w 105"/>
                <a:gd name="T15" fmla="*/ 40 h 65"/>
                <a:gd name="T16" fmla="*/ 10 w 105"/>
                <a:gd name="T17" fmla="*/ 0 h 65"/>
                <a:gd name="T18" fmla="*/ 0 w 105"/>
                <a:gd name="T19" fmla="*/ 25 h 65"/>
                <a:gd name="T20" fmla="*/ 10 w 105"/>
                <a:gd name="T21" fmla="*/ 46 h 65"/>
                <a:gd name="T22" fmla="*/ 23 w 105"/>
                <a:gd name="T23" fmla="*/ 63 h 65"/>
                <a:gd name="T24" fmla="*/ 78 w 105"/>
                <a:gd name="T25" fmla="*/ 65 h 65"/>
                <a:gd name="T26" fmla="*/ 105 w 105"/>
                <a:gd name="T27" fmla="*/ 57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5"/>
                <a:gd name="T43" fmla="*/ 0 h 65"/>
                <a:gd name="T44" fmla="*/ 105 w 105"/>
                <a:gd name="T45" fmla="*/ 65 h 6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5" h="65">
                  <a:moveTo>
                    <a:pt x="105" y="57"/>
                  </a:moveTo>
                  <a:lnTo>
                    <a:pt x="97" y="2"/>
                  </a:lnTo>
                  <a:lnTo>
                    <a:pt x="90" y="15"/>
                  </a:lnTo>
                  <a:lnTo>
                    <a:pt x="90" y="49"/>
                  </a:lnTo>
                  <a:lnTo>
                    <a:pt x="73" y="46"/>
                  </a:lnTo>
                  <a:lnTo>
                    <a:pt x="56" y="49"/>
                  </a:lnTo>
                  <a:lnTo>
                    <a:pt x="35" y="46"/>
                  </a:lnTo>
                  <a:lnTo>
                    <a:pt x="18" y="40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10" y="46"/>
                  </a:lnTo>
                  <a:lnTo>
                    <a:pt x="23" y="63"/>
                  </a:lnTo>
                  <a:lnTo>
                    <a:pt x="78" y="65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5" name="任意多边形 322767"/>
            <p:cNvSpPr>
              <a:spLocks noChangeArrowheads="1"/>
            </p:cNvSpPr>
            <p:nvPr/>
          </p:nvSpPr>
          <p:spPr bwMode="auto">
            <a:xfrm>
              <a:off x="4351" y="2489"/>
              <a:ext cx="43" cy="36"/>
            </a:xfrm>
            <a:custGeom>
              <a:avLst/>
              <a:gdLst>
                <a:gd name="T0" fmla="*/ 8 w 86"/>
                <a:gd name="T1" fmla="*/ 59 h 73"/>
                <a:gd name="T2" fmla="*/ 17 w 86"/>
                <a:gd name="T3" fmla="*/ 46 h 73"/>
                <a:gd name="T4" fmla="*/ 27 w 86"/>
                <a:gd name="T5" fmla="*/ 46 h 73"/>
                <a:gd name="T6" fmla="*/ 29 w 86"/>
                <a:gd name="T7" fmla="*/ 54 h 73"/>
                <a:gd name="T8" fmla="*/ 42 w 86"/>
                <a:gd name="T9" fmla="*/ 40 h 73"/>
                <a:gd name="T10" fmla="*/ 44 w 86"/>
                <a:gd name="T11" fmla="*/ 25 h 73"/>
                <a:gd name="T12" fmla="*/ 54 w 86"/>
                <a:gd name="T13" fmla="*/ 19 h 73"/>
                <a:gd name="T14" fmla="*/ 54 w 86"/>
                <a:gd name="T15" fmla="*/ 35 h 73"/>
                <a:gd name="T16" fmla="*/ 69 w 86"/>
                <a:gd name="T17" fmla="*/ 25 h 73"/>
                <a:gd name="T18" fmla="*/ 76 w 86"/>
                <a:gd name="T19" fmla="*/ 2 h 73"/>
                <a:gd name="T20" fmla="*/ 86 w 86"/>
                <a:gd name="T21" fmla="*/ 0 h 73"/>
                <a:gd name="T22" fmla="*/ 84 w 86"/>
                <a:gd name="T23" fmla="*/ 18 h 73"/>
                <a:gd name="T24" fmla="*/ 52 w 86"/>
                <a:gd name="T25" fmla="*/ 46 h 73"/>
                <a:gd name="T26" fmla="*/ 10 w 86"/>
                <a:gd name="T27" fmla="*/ 73 h 73"/>
                <a:gd name="T28" fmla="*/ 0 w 86"/>
                <a:gd name="T29" fmla="*/ 71 h 73"/>
                <a:gd name="T30" fmla="*/ 8 w 86"/>
                <a:gd name="T31" fmla="*/ 59 h 7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6"/>
                <a:gd name="T49" fmla="*/ 0 h 73"/>
                <a:gd name="T50" fmla="*/ 86 w 86"/>
                <a:gd name="T51" fmla="*/ 73 h 7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6" h="73">
                  <a:moveTo>
                    <a:pt x="8" y="59"/>
                  </a:moveTo>
                  <a:lnTo>
                    <a:pt x="17" y="46"/>
                  </a:lnTo>
                  <a:lnTo>
                    <a:pt x="27" y="46"/>
                  </a:lnTo>
                  <a:lnTo>
                    <a:pt x="29" y="54"/>
                  </a:lnTo>
                  <a:lnTo>
                    <a:pt x="42" y="40"/>
                  </a:lnTo>
                  <a:lnTo>
                    <a:pt x="44" y="25"/>
                  </a:lnTo>
                  <a:lnTo>
                    <a:pt x="54" y="19"/>
                  </a:lnTo>
                  <a:lnTo>
                    <a:pt x="54" y="35"/>
                  </a:lnTo>
                  <a:lnTo>
                    <a:pt x="69" y="25"/>
                  </a:lnTo>
                  <a:lnTo>
                    <a:pt x="76" y="2"/>
                  </a:lnTo>
                  <a:lnTo>
                    <a:pt x="86" y="0"/>
                  </a:lnTo>
                  <a:lnTo>
                    <a:pt x="84" y="18"/>
                  </a:lnTo>
                  <a:lnTo>
                    <a:pt x="52" y="46"/>
                  </a:lnTo>
                  <a:lnTo>
                    <a:pt x="10" y="73"/>
                  </a:lnTo>
                  <a:lnTo>
                    <a:pt x="0" y="71"/>
                  </a:lnTo>
                  <a:lnTo>
                    <a:pt x="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6" name="任意多边形 322768"/>
            <p:cNvSpPr>
              <a:spLocks noChangeArrowheads="1"/>
            </p:cNvSpPr>
            <p:nvPr/>
          </p:nvSpPr>
          <p:spPr bwMode="auto">
            <a:xfrm>
              <a:off x="4316" y="2486"/>
              <a:ext cx="33" cy="30"/>
            </a:xfrm>
            <a:custGeom>
              <a:avLst/>
              <a:gdLst>
                <a:gd name="T0" fmla="*/ 0 w 67"/>
                <a:gd name="T1" fmla="*/ 57 h 61"/>
                <a:gd name="T2" fmla="*/ 21 w 67"/>
                <a:gd name="T3" fmla="*/ 61 h 61"/>
                <a:gd name="T4" fmla="*/ 25 w 67"/>
                <a:gd name="T5" fmla="*/ 47 h 61"/>
                <a:gd name="T6" fmla="*/ 40 w 67"/>
                <a:gd name="T7" fmla="*/ 32 h 61"/>
                <a:gd name="T8" fmla="*/ 55 w 67"/>
                <a:gd name="T9" fmla="*/ 17 h 61"/>
                <a:gd name="T10" fmla="*/ 67 w 67"/>
                <a:gd name="T11" fmla="*/ 0 h 61"/>
                <a:gd name="T12" fmla="*/ 46 w 67"/>
                <a:gd name="T13" fmla="*/ 13 h 61"/>
                <a:gd name="T14" fmla="*/ 38 w 67"/>
                <a:gd name="T15" fmla="*/ 30 h 61"/>
                <a:gd name="T16" fmla="*/ 30 w 67"/>
                <a:gd name="T17" fmla="*/ 36 h 61"/>
                <a:gd name="T18" fmla="*/ 19 w 67"/>
                <a:gd name="T19" fmla="*/ 36 h 61"/>
                <a:gd name="T20" fmla="*/ 11 w 67"/>
                <a:gd name="T21" fmla="*/ 49 h 61"/>
                <a:gd name="T22" fmla="*/ 0 w 67"/>
                <a:gd name="T23" fmla="*/ 57 h 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7"/>
                <a:gd name="T37" fmla="*/ 0 h 61"/>
                <a:gd name="T38" fmla="*/ 67 w 67"/>
                <a:gd name="T39" fmla="*/ 61 h 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7" h="61">
                  <a:moveTo>
                    <a:pt x="0" y="57"/>
                  </a:moveTo>
                  <a:lnTo>
                    <a:pt x="21" y="61"/>
                  </a:lnTo>
                  <a:lnTo>
                    <a:pt x="25" y="47"/>
                  </a:lnTo>
                  <a:lnTo>
                    <a:pt x="40" y="32"/>
                  </a:lnTo>
                  <a:lnTo>
                    <a:pt x="55" y="17"/>
                  </a:lnTo>
                  <a:lnTo>
                    <a:pt x="67" y="0"/>
                  </a:lnTo>
                  <a:lnTo>
                    <a:pt x="46" y="13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19" y="36"/>
                  </a:lnTo>
                  <a:lnTo>
                    <a:pt x="11" y="4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7" name="任意多边形 322769"/>
            <p:cNvSpPr>
              <a:spLocks noChangeArrowheads="1"/>
            </p:cNvSpPr>
            <p:nvPr/>
          </p:nvSpPr>
          <p:spPr bwMode="auto">
            <a:xfrm>
              <a:off x="4351" y="2475"/>
              <a:ext cx="44" cy="36"/>
            </a:xfrm>
            <a:custGeom>
              <a:avLst/>
              <a:gdLst>
                <a:gd name="T0" fmla="*/ 0 w 88"/>
                <a:gd name="T1" fmla="*/ 30 h 70"/>
                <a:gd name="T2" fmla="*/ 31 w 88"/>
                <a:gd name="T3" fmla="*/ 17 h 70"/>
                <a:gd name="T4" fmla="*/ 21 w 88"/>
                <a:gd name="T5" fmla="*/ 36 h 70"/>
                <a:gd name="T6" fmla="*/ 56 w 88"/>
                <a:gd name="T7" fmla="*/ 15 h 70"/>
                <a:gd name="T8" fmla="*/ 67 w 88"/>
                <a:gd name="T9" fmla="*/ 17 h 70"/>
                <a:gd name="T10" fmla="*/ 42 w 88"/>
                <a:gd name="T11" fmla="*/ 32 h 70"/>
                <a:gd name="T12" fmla="*/ 6 w 88"/>
                <a:gd name="T13" fmla="*/ 70 h 70"/>
                <a:gd name="T14" fmla="*/ 35 w 88"/>
                <a:gd name="T15" fmla="*/ 66 h 70"/>
                <a:gd name="T16" fmla="*/ 42 w 88"/>
                <a:gd name="T17" fmla="*/ 44 h 70"/>
                <a:gd name="T18" fmla="*/ 69 w 88"/>
                <a:gd name="T19" fmla="*/ 30 h 70"/>
                <a:gd name="T20" fmla="*/ 88 w 88"/>
                <a:gd name="T21" fmla="*/ 11 h 70"/>
                <a:gd name="T22" fmla="*/ 75 w 88"/>
                <a:gd name="T23" fmla="*/ 4 h 70"/>
                <a:gd name="T24" fmla="*/ 42 w 88"/>
                <a:gd name="T25" fmla="*/ 0 h 70"/>
                <a:gd name="T26" fmla="*/ 0 w 88"/>
                <a:gd name="T27" fmla="*/ 3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8"/>
                <a:gd name="T43" fmla="*/ 0 h 70"/>
                <a:gd name="T44" fmla="*/ 88 w 88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8" h="70">
                  <a:moveTo>
                    <a:pt x="0" y="30"/>
                  </a:moveTo>
                  <a:lnTo>
                    <a:pt x="31" y="17"/>
                  </a:lnTo>
                  <a:lnTo>
                    <a:pt x="21" y="36"/>
                  </a:lnTo>
                  <a:lnTo>
                    <a:pt x="56" y="15"/>
                  </a:lnTo>
                  <a:lnTo>
                    <a:pt x="67" y="17"/>
                  </a:lnTo>
                  <a:lnTo>
                    <a:pt x="42" y="32"/>
                  </a:lnTo>
                  <a:lnTo>
                    <a:pt x="6" y="70"/>
                  </a:lnTo>
                  <a:lnTo>
                    <a:pt x="35" y="66"/>
                  </a:lnTo>
                  <a:lnTo>
                    <a:pt x="42" y="44"/>
                  </a:lnTo>
                  <a:lnTo>
                    <a:pt x="69" y="30"/>
                  </a:lnTo>
                  <a:lnTo>
                    <a:pt x="88" y="11"/>
                  </a:lnTo>
                  <a:lnTo>
                    <a:pt x="75" y="4"/>
                  </a:lnTo>
                  <a:lnTo>
                    <a:pt x="4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8" name="任意多边形 322770"/>
            <p:cNvSpPr>
              <a:spLocks noChangeArrowheads="1"/>
            </p:cNvSpPr>
            <p:nvPr/>
          </p:nvSpPr>
          <p:spPr bwMode="auto">
            <a:xfrm>
              <a:off x="4382" y="2397"/>
              <a:ext cx="21" cy="22"/>
            </a:xfrm>
            <a:custGeom>
              <a:avLst/>
              <a:gdLst>
                <a:gd name="T0" fmla="*/ 42 w 42"/>
                <a:gd name="T1" fmla="*/ 4 h 44"/>
                <a:gd name="T2" fmla="*/ 21 w 42"/>
                <a:gd name="T3" fmla="*/ 0 h 44"/>
                <a:gd name="T4" fmla="*/ 6 w 42"/>
                <a:gd name="T5" fmla="*/ 4 h 44"/>
                <a:gd name="T6" fmla="*/ 0 w 42"/>
                <a:gd name="T7" fmla="*/ 13 h 44"/>
                <a:gd name="T8" fmla="*/ 0 w 42"/>
                <a:gd name="T9" fmla="*/ 27 h 44"/>
                <a:gd name="T10" fmla="*/ 4 w 42"/>
                <a:gd name="T11" fmla="*/ 38 h 44"/>
                <a:gd name="T12" fmla="*/ 21 w 42"/>
                <a:gd name="T13" fmla="*/ 44 h 44"/>
                <a:gd name="T14" fmla="*/ 34 w 42"/>
                <a:gd name="T15" fmla="*/ 40 h 44"/>
                <a:gd name="T16" fmla="*/ 40 w 42"/>
                <a:gd name="T17" fmla="*/ 28 h 44"/>
                <a:gd name="T18" fmla="*/ 42 w 42"/>
                <a:gd name="T19" fmla="*/ 4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4"/>
                <a:gd name="T32" fmla="*/ 42 w 42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4">
                  <a:moveTo>
                    <a:pt x="42" y="4"/>
                  </a:moveTo>
                  <a:lnTo>
                    <a:pt x="21" y="0"/>
                  </a:lnTo>
                  <a:lnTo>
                    <a:pt x="6" y="4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4" y="38"/>
                  </a:lnTo>
                  <a:lnTo>
                    <a:pt x="21" y="44"/>
                  </a:lnTo>
                  <a:lnTo>
                    <a:pt x="34" y="40"/>
                  </a:lnTo>
                  <a:lnTo>
                    <a:pt x="40" y="28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CA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29" name="任意多边形 322771"/>
            <p:cNvSpPr>
              <a:spLocks noChangeArrowheads="1"/>
            </p:cNvSpPr>
            <p:nvPr/>
          </p:nvSpPr>
          <p:spPr bwMode="auto">
            <a:xfrm>
              <a:off x="4389" y="2399"/>
              <a:ext cx="7" cy="8"/>
            </a:xfrm>
            <a:custGeom>
              <a:avLst/>
              <a:gdLst>
                <a:gd name="T0" fmla="*/ 6 w 14"/>
                <a:gd name="T1" fmla="*/ 0 h 15"/>
                <a:gd name="T2" fmla="*/ 0 w 14"/>
                <a:gd name="T3" fmla="*/ 7 h 15"/>
                <a:gd name="T4" fmla="*/ 4 w 14"/>
                <a:gd name="T5" fmla="*/ 13 h 15"/>
                <a:gd name="T6" fmla="*/ 12 w 14"/>
                <a:gd name="T7" fmla="*/ 15 h 15"/>
                <a:gd name="T8" fmla="*/ 14 w 14"/>
                <a:gd name="T9" fmla="*/ 7 h 15"/>
                <a:gd name="T10" fmla="*/ 6 w 14"/>
                <a:gd name="T11" fmla="*/ 0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5"/>
                <a:gd name="T20" fmla="*/ 14 w 1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5">
                  <a:moveTo>
                    <a:pt x="6" y="0"/>
                  </a:moveTo>
                  <a:lnTo>
                    <a:pt x="0" y="7"/>
                  </a:lnTo>
                  <a:lnTo>
                    <a:pt x="4" y="13"/>
                  </a:lnTo>
                  <a:lnTo>
                    <a:pt x="12" y="15"/>
                  </a:lnTo>
                  <a:lnTo>
                    <a:pt x="14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0" name="任意多边形 322772"/>
            <p:cNvSpPr>
              <a:spLocks noChangeArrowheads="1"/>
            </p:cNvSpPr>
            <p:nvPr/>
          </p:nvSpPr>
          <p:spPr bwMode="auto">
            <a:xfrm>
              <a:off x="4384" y="2398"/>
              <a:ext cx="19" cy="18"/>
            </a:xfrm>
            <a:custGeom>
              <a:avLst/>
              <a:gdLst>
                <a:gd name="T0" fmla="*/ 4 w 36"/>
                <a:gd name="T1" fmla="*/ 6 h 34"/>
                <a:gd name="T2" fmla="*/ 0 w 36"/>
                <a:gd name="T3" fmla="*/ 13 h 34"/>
                <a:gd name="T4" fmla="*/ 0 w 36"/>
                <a:gd name="T5" fmla="*/ 23 h 34"/>
                <a:gd name="T6" fmla="*/ 4 w 36"/>
                <a:gd name="T7" fmla="*/ 30 h 34"/>
                <a:gd name="T8" fmla="*/ 15 w 36"/>
                <a:gd name="T9" fmla="*/ 34 h 34"/>
                <a:gd name="T10" fmla="*/ 23 w 36"/>
                <a:gd name="T11" fmla="*/ 32 h 34"/>
                <a:gd name="T12" fmla="*/ 32 w 36"/>
                <a:gd name="T13" fmla="*/ 25 h 34"/>
                <a:gd name="T14" fmla="*/ 34 w 36"/>
                <a:gd name="T15" fmla="*/ 13 h 34"/>
                <a:gd name="T16" fmla="*/ 36 w 36"/>
                <a:gd name="T17" fmla="*/ 4 h 34"/>
                <a:gd name="T18" fmla="*/ 28 w 36"/>
                <a:gd name="T19" fmla="*/ 0 h 34"/>
                <a:gd name="T20" fmla="*/ 25 w 36"/>
                <a:gd name="T21" fmla="*/ 7 h 34"/>
                <a:gd name="T22" fmla="*/ 23 w 36"/>
                <a:gd name="T23" fmla="*/ 15 h 34"/>
                <a:gd name="T24" fmla="*/ 13 w 36"/>
                <a:gd name="T25" fmla="*/ 17 h 34"/>
                <a:gd name="T26" fmla="*/ 9 w 36"/>
                <a:gd name="T27" fmla="*/ 13 h 34"/>
                <a:gd name="T28" fmla="*/ 13 w 36"/>
                <a:gd name="T29" fmla="*/ 2 h 34"/>
                <a:gd name="T30" fmla="*/ 6 w 36"/>
                <a:gd name="T31" fmla="*/ 2 h 34"/>
                <a:gd name="T32" fmla="*/ 4 w 36"/>
                <a:gd name="T33" fmla="*/ 6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"/>
                <a:gd name="T52" fmla="*/ 0 h 34"/>
                <a:gd name="T53" fmla="*/ 36 w 36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" h="34">
                  <a:moveTo>
                    <a:pt x="4" y="6"/>
                  </a:moveTo>
                  <a:lnTo>
                    <a:pt x="0" y="13"/>
                  </a:lnTo>
                  <a:lnTo>
                    <a:pt x="0" y="23"/>
                  </a:lnTo>
                  <a:lnTo>
                    <a:pt x="4" y="30"/>
                  </a:lnTo>
                  <a:lnTo>
                    <a:pt x="15" y="34"/>
                  </a:lnTo>
                  <a:lnTo>
                    <a:pt x="23" y="32"/>
                  </a:lnTo>
                  <a:lnTo>
                    <a:pt x="32" y="25"/>
                  </a:lnTo>
                  <a:lnTo>
                    <a:pt x="34" y="13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5" y="7"/>
                  </a:lnTo>
                  <a:lnTo>
                    <a:pt x="23" y="15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13" y="2"/>
                  </a:lnTo>
                  <a:lnTo>
                    <a:pt x="6" y="2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1" name="任意多边形 322773"/>
            <p:cNvSpPr>
              <a:spLocks noChangeArrowheads="1"/>
            </p:cNvSpPr>
            <p:nvPr/>
          </p:nvSpPr>
          <p:spPr bwMode="auto">
            <a:xfrm>
              <a:off x="4385" y="2346"/>
              <a:ext cx="51" cy="32"/>
            </a:xfrm>
            <a:custGeom>
              <a:avLst/>
              <a:gdLst>
                <a:gd name="T0" fmla="*/ 28 w 101"/>
                <a:gd name="T1" fmla="*/ 42 h 63"/>
                <a:gd name="T2" fmla="*/ 40 w 101"/>
                <a:gd name="T3" fmla="*/ 10 h 63"/>
                <a:gd name="T4" fmla="*/ 38 w 101"/>
                <a:gd name="T5" fmla="*/ 35 h 63"/>
                <a:gd name="T6" fmla="*/ 53 w 101"/>
                <a:gd name="T7" fmla="*/ 10 h 63"/>
                <a:gd name="T8" fmla="*/ 51 w 101"/>
                <a:gd name="T9" fmla="*/ 25 h 63"/>
                <a:gd name="T10" fmla="*/ 63 w 101"/>
                <a:gd name="T11" fmla="*/ 8 h 63"/>
                <a:gd name="T12" fmla="*/ 63 w 101"/>
                <a:gd name="T13" fmla="*/ 21 h 63"/>
                <a:gd name="T14" fmla="*/ 83 w 101"/>
                <a:gd name="T15" fmla="*/ 2 h 63"/>
                <a:gd name="T16" fmla="*/ 76 w 101"/>
                <a:gd name="T17" fmla="*/ 17 h 63"/>
                <a:gd name="T18" fmla="*/ 101 w 101"/>
                <a:gd name="T19" fmla="*/ 6 h 63"/>
                <a:gd name="T20" fmla="*/ 80 w 101"/>
                <a:gd name="T21" fmla="*/ 27 h 63"/>
                <a:gd name="T22" fmla="*/ 93 w 101"/>
                <a:gd name="T23" fmla="*/ 27 h 63"/>
                <a:gd name="T24" fmla="*/ 68 w 101"/>
                <a:gd name="T25" fmla="*/ 38 h 63"/>
                <a:gd name="T26" fmla="*/ 57 w 101"/>
                <a:gd name="T27" fmla="*/ 42 h 63"/>
                <a:gd name="T28" fmla="*/ 70 w 101"/>
                <a:gd name="T29" fmla="*/ 44 h 63"/>
                <a:gd name="T30" fmla="*/ 49 w 101"/>
                <a:gd name="T31" fmla="*/ 48 h 63"/>
                <a:gd name="T32" fmla="*/ 34 w 101"/>
                <a:gd name="T33" fmla="*/ 57 h 63"/>
                <a:gd name="T34" fmla="*/ 51 w 101"/>
                <a:gd name="T35" fmla="*/ 57 h 63"/>
                <a:gd name="T36" fmla="*/ 36 w 101"/>
                <a:gd name="T37" fmla="*/ 63 h 63"/>
                <a:gd name="T38" fmla="*/ 15 w 101"/>
                <a:gd name="T39" fmla="*/ 63 h 63"/>
                <a:gd name="T40" fmla="*/ 15 w 101"/>
                <a:gd name="T41" fmla="*/ 50 h 63"/>
                <a:gd name="T42" fmla="*/ 0 w 101"/>
                <a:gd name="T43" fmla="*/ 35 h 63"/>
                <a:gd name="T44" fmla="*/ 0 w 101"/>
                <a:gd name="T45" fmla="*/ 0 h 63"/>
                <a:gd name="T46" fmla="*/ 7 w 101"/>
                <a:gd name="T47" fmla="*/ 35 h 63"/>
                <a:gd name="T48" fmla="*/ 28 w 101"/>
                <a:gd name="T49" fmla="*/ 42 h 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63"/>
                <a:gd name="T77" fmla="*/ 101 w 101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63">
                  <a:moveTo>
                    <a:pt x="28" y="42"/>
                  </a:moveTo>
                  <a:lnTo>
                    <a:pt x="40" y="10"/>
                  </a:lnTo>
                  <a:lnTo>
                    <a:pt x="38" y="35"/>
                  </a:lnTo>
                  <a:lnTo>
                    <a:pt x="53" y="10"/>
                  </a:lnTo>
                  <a:lnTo>
                    <a:pt x="51" y="25"/>
                  </a:lnTo>
                  <a:lnTo>
                    <a:pt x="63" y="8"/>
                  </a:lnTo>
                  <a:lnTo>
                    <a:pt x="63" y="21"/>
                  </a:lnTo>
                  <a:lnTo>
                    <a:pt x="83" y="2"/>
                  </a:lnTo>
                  <a:lnTo>
                    <a:pt x="76" y="17"/>
                  </a:lnTo>
                  <a:lnTo>
                    <a:pt x="101" y="6"/>
                  </a:lnTo>
                  <a:lnTo>
                    <a:pt x="80" y="27"/>
                  </a:lnTo>
                  <a:lnTo>
                    <a:pt x="93" y="27"/>
                  </a:lnTo>
                  <a:lnTo>
                    <a:pt x="68" y="38"/>
                  </a:lnTo>
                  <a:lnTo>
                    <a:pt x="57" y="42"/>
                  </a:lnTo>
                  <a:lnTo>
                    <a:pt x="70" y="44"/>
                  </a:lnTo>
                  <a:lnTo>
                    <a:pt x="49" y="48"/>
                  </a:lnTo>
                  <a:lnTo>
                    <a:pt x="34" y="57"/>
                  </a:lnTo>
                  <a:lnTo>
                    <a:pt x="51" y="57"/>
                  </a:lnTo>
                  <a:lnTo>
                    <a:pt x="36" y="63"/>
                  </a:lnTo>
                  <a:lnTo>
                    <a:pt x="15" y="63"/>
                  </a:lnTo>
                  <a:lnTo>
                    <a:pt x="15" y="50"/>
                  </a:lnTo>
                  <a:lnTo>
                    <a:pt x="0" y="35"/>
                  </a:lnTo>
                  <a:lnTo>
                    <a:pt x="0" y="0"/>
                  </a:lnTo>
                  <a:lnTo>
                    <a:pt x="7" y="35"/>
                  </a:lnTo>
                  <a:lnTo>
                    <a:pt x="28" y="4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2" name="任意多边形 322774"/>
            <p:cNvSpPr>
              <a:spLocks noChangeArrowheads="1"/>
            </p:cNvSpPr>
            <p:nvPr/>
          </p:nvSpPr>
          <p:spPr bwMode="auto">
            <a:xfrm>
              <a:off x="4417" y="2232"/>
              <a:ext cx="41" cy="47"/>
            </a:xfrm>
            <a:custGeom>
              <a:avLst/>
              <a:gdLst>
                <a:gd name="T0" fmla="*/ 0 w 81"/>
                <a:gd name="T1" fmla="*/ 93 h 93"/>
                <a:gd name="T2" fmla="*/ 19 w 81"/>
                <a:gd name="T3" fmla="*/ 78 h 93"/>
                <a:gd name="T4" fmla="*/ 81 w 81"/>
                <a:gd name="T5" fmla="*/ 0 h 93"/>
                <a:gd name="T6" fmla="*/ 20 w 81"/>
                <a:gd name="T7" fmla="*/ 57 h 93"/>
                <a:gd name="T8" fmla="*/ 0 w 81"/>
                <a:gd name="T9" fmla="*/ 82 h 93"/>
                <a:gd name="T10" fmla="*/ 0 w 81"/>
                <a:gd name="T11" fmla="*/ 93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3"/>
                <a:gd name="T20" fmla="*/ 81 w 81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3">
                  <a:moveTo>
                    <a:pt x="0" y="93"/>
                  </a:moveTo>
                  <a:lnTo>
                    <a:pt x="19" y="78"/>
                  </a:lnTo>
                  <a:lnTo>
                    <a:pt x="81" y="0"/>
                  </a:lnTo>
                  <a:lnTo>
                    <a:pt x="20" y="57"/>
                  </a:lnTo>
                  <a:lnTo>
                    <a:pt x="0" y="82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3" name="任意多边形 322775"/>
            <p:cNvSpPr>
              <a:spLocks noChangeArrowheads="1"/>
            </p:cNvSpPr>
            <p:nvPr/>
          </p:nvSpPr>
          <p:spPr bwMode="auto">
            <a:xfrm>
              <a:off x="4268" y="2222"/>
              <a:ext cx="123" cy="72"/>
            </a:xfrm>
            <a:custGeom>
              <a:avLst/>
              <a:gdLst>
                <a:gd name="T0" fmla="*/ 13 w 247"/>
                <a:gd name="T1" fmla="*/ 90 h 145"/>
                <a:gd name="T2" fmla="*/ 0 w 247"/>
                <a:gd name="T3" fmla="*/ 112 h 145"/>
                <a:gd name="T4" fmla="*/ 6 w 247"/>
                <a:gd name="T5" fmla="*/ 141 h 145"/>
                <a:gd name="T6" fmla="*/ 19 w 247"/>
                <a:gd name="T7" fmla="*/ 112 h 145"/>
                <a:gd name="T8" fmla="*/ 32 w 247"/>
                <a:gd name="T9" fmla="*/ 141 h 145"/>
                <a:gd name="T10" fmla="*/ 40 w 247"/>
                <a:gd name="T11" fmla="*/ 107 h 145"/>
                <a:gd name="T12" fmla="*/ 51 w 247"/>
                <a:gd name="T13" fmla="*/ 141 h 145"/>
                <a:gd name="T14" fmla="*/ 57 w 247"/>
                <a:gd name="T15" fmla="*/ 103 h 145"/>
                <a:gd name="T16" fmla="*/ 80 w 247"/>
                <a:gd name="T17" fmla="*/ 145 h 145"/>
                <a:gd name="T18" fmla="*/ 91 w 247"/>
                <a:gd name="T19" fmla="*/ 95 h 145"/>
                <a:gd name="T20" fmla="*/ 105 w 247"/>
                <a:gd name="T21" fmla="*/ 133 h 145"/>
                <a:gd name="T22" fmla="*/ 118 w 247"/>
                <a:gd name="T23" fmla="*/ 95 h 145"/>
                <a:gd name="T24" fmla="*/ 127 w 247"/>
                <a:gd name="T25" fmla="*/ 128 h 145"/>
                <a:gd name="T26" fmla="*/ 135 w 247"/>
                <a:gd name="T27" fmla="*/ 97 h 145"/>
                <a:gd name="T28" fmla="*/ 145 w 247"/>
                <a:gd name="T29" fmla="*/ 73 h 145"/>
                <a:gd name="T30" fmla="*/ 150 w 247"/>
                <a:gd name="T31" fmla="*/ 97 h 145"/>
                <a:gd name="T32" fmla="*/ 169 w 247"/>
                <a:gd name="T33" fmla="*/ 67 h 145"/>
                <a:gd name="T34" fmla="*/ 167 w 247"/>
                <a:gd name="T35" fmla="*/ 101 h 145"/>
                <a:gd name="T36" fmla="*/ 188 w 247"/>
                <a:gd name="T37" fmla="*/ 67 h 145"/>
                <a:gd name="T38" fmla="*/ 186 w 247"/>
                <a:gd name="T39" fmla="*/ 97 h 145"/>
                <a:gd name="T40" fmla="*/ 211 w 247"/>
                <a:gd name="T41" fmla="*/ 63 h 145"/>
                <a:gd name="T42" fmla="*/ 207 w 247"/>
                <a:gd name="T43" fmla="*/ 90 h 145"/>
                <a:gd name="T44" fmla="*/ 247 w 247"/>
                <a:gd name="T45" fmla="*/ 33 h 145"/>
                <a:gd name="T46" fmla="*/ 221 w 247"/>
                <a:gd name="T47" fmla="*/ 54 h 145"/>
                <a:gd name="T48" fmla="*/ 223 w 247"/>
                <a:gd name="T49" fmla="*/ 27 h 145"/>
                <a:gd name="T50" fmla="*/ 202 w 247"/>
                <a:gd name="T51" fmla="*/ 52 h 145"/>
                <a:gd name="T52" fmla="*/ 211 w 247"/>
                <a:gd name="T53" fmla="*/ 19 h 145"/>
                <a:gd name="T54" fmla="*/ 186 w 247"/>
                <a:gd name="T55" fmla="*/ 48 h 145"/>
                <a:gd name="T56" fmla="*/ 188 w 247"/>
                <a:gd name="T57" fmla="*/ 19 h 145"/>
                <a:gd name="T58" fmla="*/ 126 w 247"/>
                <a:gd name="T59" fmla="*/ 86 h 145"/>
                <a:gd name="T60" fmla="*/ 129 w 247"/>
                <a:gd name="T61" fmla="*/ 55 h 145"/>
                <a:gd name="T62" fmla="*/ 99 w 247"/>
                <a:gd name="T63" fmla="*/ 86 h 145"/>
                <a:gd name="T64" fmla="*/ 108 w 247"/>
                <a:gd name="T65" fmla="*/ 48 h 145"/>
                <a:gd name="T66" fmla="*/ 76 w 247"/>
                <a:gd name="T67" fmla="*/ 109 h 145"/>
                <a:gd name="T68" fmla="*/ 88 w 247"/>
                <a:gd name="T69" fmla="*/ 46 h 145"/>
                <a:gd name="T70" fmla="*/ 69 w 247"/>
                <a:gd name="T71" fmla="*/ 82 h 145"/>
                <a:gd name="T72" fmla="*/ 76 w 247"/>
                <a:gd name="T73" fmla="*/ 23 h 145"/>
                <a:gd name="T74" fmla="*/ 51 w 247"/>
                <a:gd name="T75" fmla="*/ 74 h 145"/>
                <a:gd name="T76" fmla="*/ 67 w 247"/>
                <a:gd name="T77" fmla="*/ 0 h 145"/>
                <a:gd name="T78" fmla="*/ 40 w 247"/>
                <a:gd name="T79" fmla="*/ 67 h 145"/>
                <a:gd name="T80" fmla="*/ 42 w 247"/>
                <a:gd name="T81" fmla="*/ 33 h 145"/>
                <a:gd name="T82" fmla="*/ 29 w 247"/>
                <a:gd name="T83" fmla="*/ 86 h 145"/>
                <a:gd name="T84" fmla="*/ 19 w 247"/>
                <a:gd name="T85" fmla="*/ 63 h 145"/>
                <a:gd name="T86" fmla="*/ 13 w 247"/>
                <a:gd name="T87" fmla="*/ 90 h 1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7"/>
                <a:gd name="T133" fmla="*/ 0 h 145"/>
                <a:gd name="T134" fmla="*/ 247 w 247"/>
                <a:gd name="T135" fmla="*/ 145 h 14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7" h="145">
                  <a:moveTo>
                    <a:pt x="13" y="90"/>
                  </a:moveTo>
                  <a:lnTo>
                    <a:pt x="0" y="112"/>
                  </a:lnTo>
                  <a:lnTo>
                    <a:pt x="6" y="141"/>
                  </a:lnTo>
                  <a:lnTo>
                    <a:pt x="19" y="112"/>
                  </a:lnTo>
                  <a:lnTo>
                    <a:pt x="32" y="141"/>
                  </a:lnTo>
                  <a:lnTo>
                    <a:pt x="40" y="107"/>
                  </a:lnTo>
                  <a:lnTo>
                    <a:pt x="51" y="141"/>
                  </a:lnTo>
                  <a:lnTo>
                    <a:pt x="57" y="103"/>
                  </a:lnTo>
                  <a:lnTo>
                    <a:pt x="80" y="145"/>
                  </a:lnTo>
                  <a:lnTo>
                    <a:pt x="91" y="95"/>
                  </a:lnTo>
                  <a:lnTo>
                    <a:pt x="105" y="133"/>
                  </a:lnTo>
                  <a:lnTo>
                    <a:pt x="118" y="95"/>
                  </a:lnTo>
                  <a:lnTo>
                    <a:pt x="127" y="128"/>
                  </a:lnTo>
                  <a:lnTo>
                    <a:pt x="135" y="97"/>
                  </a:lnTo>
                  <a:lnTo>
                    <a:pt x="145" y="73"/>
                  </a:lnTo>
                  <a:lnTo>
                    <a:pt x="150" y="97"/>
                  </a:lnTo>
                  <a:lnTo>
                    <a:pt x="169" y="67"/>
                  </a:lnTo>
                  <a:lnTo>
                    <a:pt x="167" y="101"/>
                  </a:lnTo>
                  <a:lnTo>
                    <a:pt x="188" y="67"/>
                  </a:lnTo>
                  <a:lnTo>
                    <a:pt x="186" y="97"/>
                  </a:lnTo>
                  <a:lnTo>
                    <a:pt x="211" y="63"/>
                  </a:lnTo>
                  <a:lnTo>
                    <a:pt x="207" y="90"/>
                  </a:lnTo>
                  <a:lnTo>
                    <a:pt x="247" y="33"/>
                  </a:lnTo>
                  <a:lnTo>
                    <a:pt x="221" y="54"/>
                  </a:lnTo>
                  <a:lnTo>
                    <a:pt x="223" y="27"/>
                  </a:lnTo>
                  <a:lnTo>
                    <a:pt x="202" y="52"/>
                  </a:lnTo>
                  <a:lnTo>
                    <a:pt x="211" y="19"/>
                  </a:lnTo>
                  <a:lnTo>
                    <a:pt x="186" y="48"/>
                  </a:lnTo>
                  <a:lnTo>
                    <a:pt x="188" y="19"/>
                  </a:lnTo>
                  <a:lnTo>
                    <a:pt x="126" y="86"/>
                  </a:lnTo>
                  <a:lnTo>
                    <a:pt x="129" y="55"/>
                  </a:lnTo>
                  <a:lnTo>
                    <a:pt x="99" y="86"/>
                  </a:lnTo>
                  <a:lnTo>
                    <a:pt x="108" y="48"/>
                  </a:lnTo>
                  <a:lnTo>
                    <a:pt x="76" y="109"/>
                  </a:lnTo>
                  <a:lnTo>
                    <a:pt x="88" y="46"/>
                  </a:lnTo>
                  <a:lnTo>
                    <a:pt x="69" y="82"/>
                  </a:lnTo>
                  <a:lnTo>
                    <a:pt x="76" y="23"/>
                  </a:lnTo>
                  <a:lnTo>
                    <a:pt x="51" y="74"/>
                  </a:lnTo>
                  <a:lnTo>
                    <a:pt x="67" y="0"/>
                  </a:lnTo>
                  <a:lnTo>
                    <a:pt x="40" y="67"/>
                  </a:lnTo>
                  <a:lnTo>
                    <a:pt x="42" y="33"/>
                  </a:lnTo>
                  <a:lnTo>
                    <a:pt x="29" y="86"/>
                  </a:lnTo>
                  <a:lnTo>
                    <a:pt x="19" y="63"/>
                  </a:lnTo>
                  <a:lnTo>
                    <a:pt x="13" y="9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4" name="任意多边形 322776"/>
            <p:cNvSpPr>
              <a:spLocks noChangeArrowheads="1"/>
            </p:cNvSpPr>
            <p:nvPr/>
          </p:nvSpPr>
          <p:spPr bwMode="auto">
            <a:xfrm>
              <a:off x="4362" y="2387"/>
              <a:ext cx="64" cy="30"/>
            </a:xfrm>
            <a:custGeom>
              <a:avLst/>
              <a:gdLst>
                <a:gd name="T0" fmla="*/ 4 w 130"/>
                <a:gd name="T1" fmla="*/ 27 h 61"/>
                <a:gd name="T2" fmla="*/ 38 w 130"/>
                <a:gd name="T3" fmla="*/ 51 h 61"/>
                <a:gd name="T4" fmla="*/ 40 w 130"/>
                <a:gd name="T5" fmla="*/ 32 h 61"/>
                <a:gd name="T6" fmla="*/ 57 w 130"/>
                <a:gd name="T7" fmla="*/ 23 h 61"/>
                <a:gd name="T8" fmla="*/ 80 w 130"/>
                <a:gd name="T9" fmla="*/ 13 h 61"/>
                <a:gd name="T10" fmla="*/ 103 w 130"/>
                <a:gd name="T11" fmla="*/ 27 h 61"/>
                <a:gd name="T12" fmla="*/ 80 w 130"/>
                <a:gd name="T13" fmla="*/ 61 h 61"/>
                <a:gd name="T14" fmla="*/ 109 w 130"/>
                <a:gd name="T15" fmla="*/ 42 h 61"/>
                <a:gd name="T16" fmla="*/ 130 w 130"/>
                <a:gd name="T17" fmla="*/ 42 h 61"/>
                <a:gd name="T18" fmla="*/ 118 w 130"/>
                <a:gd name="T19" fmla="*/ 19 h 61"/>
                <a:gd name="T20" fmla="*/ 90 w 130"/>
                <a:gd name="T21" fmla="*/ 0 h 61"/>
                <a:gd name="T22" fmla="*/ 55 w 130"/>
                <a:gd name="T23" fmla="*/ 2 h 61"/>
                <a:gd name="T24" fmla="*/ 25 w 130"/>
                <a:gd name="T25" fmla="*/ 10 h 61"/>
                <a:gd name="T26" fmla="*/ 0 w 130"/>
                <a:gd name="T27" fmla="*/ 17 h 61"/>
                <a:gd name="T28" fmla="*/ 4 w 130"/>
                <a:gd name="T29" fmla="*/ 27 h 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0"/>
                <a:gd name="T46" fmla="*/ 0 h 61"/>
                <a:gd name="T47" fmla="*/ 130 w 130"/>
                <a:gd name="T48" fmla="*/ 61 h 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0" h="61">
                  <a:moveTo>
                    <a:pt x="4" y="27"/>
                  </a:moveTo>
                  <a:lnTo>
                    <a:pt x="38" y="51"/>
                  </a:lnTo>
                  <a:lnTo>
                    <a:pt x="40" y="32"/>
                  </a:lnTo>
                  <a:lnTo>
                    <a:pt x="57" y="23"/>
                  </a:lnTo>
                  <a:lnTo>
                    <a:pt x="80" y="13"/>
                  </a:lnTo>
                  <a:lnTo>
                    <a:pt x="103" y="27"/>
                  </a:lnTo>
                  <a:lnTo>
                    <a:pt x="80" y="61"/>
                  </a:lnTo>
                  <a:lnTo>
                    <a:pt x="109" y="42"/>
                  </a:lnTo>
                  <a:lnTo>
                    <a:pt x="130" y="42"/>
                  </a:lnTo>
                  <a:lnTo>
                    <a:pt x="118" y="19"/>
                  </a:lnTo>
                  <a:lnTo>
                    <a:pt x="90" y="0"/>
                  </a:lnTo>
                  <a:lnTo>
                    <a:pt x="55" y="2"/>
                  </a:lnTo>
                  <a:lnTo>
                    <a:pt x="25" y="10"/>
                  </a:lnTo>
                  <a:lnTo>
                    <a:pt x="0" y="1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5" name="任意多边形 322777"/>
            <p:cNvSpPr>
              <a:spLocks noChangeArrowheads="1"/>
            </p:cNvSpPr>
            <p:nvPr/>
          </p:nvSpPr>
          <p:spPr bwMode="auto">
            <a:xfrm>
              <a:off x="4456" y="2411"/>
              <a:ext cx="42" cy="74"/>
            </a:xfrm>
            <a:custGeom>
              <a:avLst/>
              <a:gdLst>
                <a:gd name="T0" fmla="*/ 51 w 83"/>
                <a:gd name="T1" fmla="*/ 20 h 148"/>
                <a:gd name="T2" fmla="*/ 83 w 83"/>
                <a:gd name="T3" fmla="*/ 47 h 148"/>
                <a:gd name="T4" fmla="*/ 62 w 83"/>
                <a:gd name="T5" fmla="*/ 41 h 148"/>
                <a:gd name="T6" fmla="*/ 83 w 83"/>
                <a:gd name="T7" fmla="*/ 62 h 148"/>
                <a:gd name="T8" fmla="*/ 64 w 83"/>
                <a:gd name="T9" fmla="*/ 53 h 148"/>
                <a:gd name="T10" fmla="*/ 79 w 83"/>
                <a:gd name="T11" fmla="*/ 74 h 148"/>
                <a:gd name="T12" fmla="*/ 60 w 83"/>
                <a:gd name="T13" fmla="*/ 70 h 148"/>
                <a:gd name="T14" fmla="*/ 68 w 83"/>
                <a:gd name="T15" fmla="*/ 89 h 148"/>
                <a:gd name="T16" fmla="*/ 55 w 83"/>
                <a:gd name="T17" fmla="*/ 81 h 148"/>
                <a:gd name="T18" fmla="*/ 60 w 83"/>
                <a:gd name="T19" fmla="*/ 100 h 148"/>
                <a:gd name="T20" fmla="*/ 47 w 83"/>
                <a:gd name="T21" fmla="*/ 100 h 148"/>
                <a:gd name="T22" fmla="*/ 45 w 83"/>
                <a:gd name="T23" fmla="*/ 116 h 148"/>
                <a:gd name="T24" fmla="*/ 34 w 83"/>
                <a:gd name="T25" fmla="*/ 114 h 148"/>
                <a:gd name="T26" fmla="*/ 30 w 83"/>
                <a:gd name="T27" fmla="*/ 131 h 148"/>
                <a:gd name="T28" fmla="*/ 15 w 83"/>
                <a:gd name="T29" fmla="*/ 148 h 148"/>
                <a:gd name="T30" fmla="*/ 15 w 83"/>
                <a:gd name="T31" fmla="*/ 129 h 148"/>
                <a:gd name="T32" fmla="*/ 0 w 83"/>
                <a:gd name="T33" fmla="*/ 142 h 148"/>
                <a:gd name="T34" fmla="*/ 9 w 83"/>
                <a:gd name="T35" fmla="*/ 116 h 148"/>
                <a:gd name="T36" fmla="*/ 19 w 83"/>
                <a:gd name="T37" fmla="*/ 91 h 148"/>
                <a:gd name="T38" fmla="*/ 19 w 83"/>
                <a:gd name="T39" fmla="*/ 114 h 148"/>
                <a:gd name="T40" fmla="*/ 26 w 83"/>
                <a:gd name="T41" fmla="*/ 83 h 148"/>
                <a:gd name="T42" fmla="*/ 32 w 83"/>
                <a:gd name="T43" fmla="*/ 100 h 148"/>
                <a:gd name="T44" fmla="*/ 38 w 83"/>
                <a:gd name="T45" fmla="*/ 58 h 148"/>
                <a:gd name="T46" fmla="*/ 43 w 83"/>
                <a:gd name="T47" fmla="*/ 79 h 148"/>
                <a:gd name="T48" fmla="*/ 51 w 83"/>
                <a:gd name="T49" fmla="*/ 47 h 148"/>
                <a:gd name="T50" fmla="*/ 28 w 83"/>
                <a:gd name="T51" fmla="*/ 0 h 148"/>
                <a:gd name="T52" fmla="*/ 51 w 83"/>
                <a:gd name="T53" fmla="*/ 20 h 1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3"/>
                <a:gd name="T82" fmla="*/ 0 h 148"/>
                <a:gd name="T83" fmla="*/ 83 w 83"/>
                <a:gd name="T84" fmla="*/ 148 h 1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3" h="148">
                  <a:moveTo>
                    <a:pt x="51" y="20"/>
                  </a:moveTo>
                  <a:lnTo>
                    <a:pt x="83" y="47"/>
                  </a:lnTo>
                  <a:lnTo>
                    <a:pt x="62" y="41"/>
                  </a:lnTo>
                  <a:lnTo>
                    <a:pt x="83" y="62"/>
                  </a:lnTo>
                  <a:lnTo>
                    <a:pt x="64" y="53"/>
                  </a:lnTo>
                  <a:lnTo>
                    <a:pt x="79" y="74"/>
                  </a:lnTo>
                  <a:lnTo>
                    <a:pt x="60" y="70"/>
                  </a:lnTo>
                  <a:lnTo>
                    <a:pt x="68" y="89"/>
                  </a:lnTo>
                  <a:lnTo>
                    <a:pt x="55" y="81"/>
                  </a:lnTo>
                  <a:lnTo>
                    <a:pt x="60" y="100"/>
                  </a:lnTo>
                  <a:lnTo>
                    <a:pt x="47" y="100"/>
                  </a:lnTo>
                  <a:lnTo>
                    <a:pt x="45" y="116"/>
                  </a:lnTo>
                  <a:lnTo>
                    <a:pt x="34" y="114"/>
                  </a:lnTo>
                  <a:lnTo>
                    <a:pt x="30" y="131"/>
                  </a:lnTo>
                  <a:lnTo>
                    <a:pt x="15" y="148"/>
                  </a:lnTo>
                  <a:lnTo>
                    <a:pt x="15" y="129"/>
                  </a:lnTo>
                  <a:lnTo>
                    <a:pt x="0" y="142"/>
                  </a:lnTo>
                  <a:lnTo>
                    <a:pt x="9" y="116"/>
                  </a:lnTo>
                  <a:lnTo>
                    <a:pt x="19" y="91"/>
                  </a:lnTo>
                  <a:lnTo>
                    <a:pt x="19" y="114"/>
                  </a:lnTo>
                  <a:lnTo>
                    <a:pt x="26" y="83"/>
                  </a:lnTo>
                  <a:lnTo>
                    <a:pt x="32" y="100"/>
                  </a:lnTo>
                  <a:lnTo>
                    <a:pt x="38" y="58"/>
                  </a:lnTo>
                  <a:lnTo>
                    <a:pt x="43" y="79"/>
                  </a:lnTo>
                  <a:lnTo>
                    <a:pt x="51" y="47"/>
                  </a:lnTo>
                  <a:lnTo>
                    <a:pt x="28" y="0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6" name="任意多边形 322778"/>
            <p:cNvSpPr>
              <a:spLocks noChangeArrowheads="1"/>
            </p:cNvSpPr>
            <p:nvPr/>
          </p:nvSpPr>
          <p:spPr bwMode="auto">
            <a:xfrm>
              <a:off x="4752" y="2210"/>
              <a:ext cx="137" cy="182"/>
            </a:xfrm>
            <a:custGeom>
              <a:avLst/>
              <a:gdLst>
                <a:gd name="T0" fmla="*/ 0 w 273"/>
                <a:gd name="T1" fmla="*/ 0 h 364"/>
                <a:gd name="T2" fmla="*/ 59 w 273"/>
                <a:gd name="T3" fmla="*/ 39 h 364"/>
                <a:gd name="T4" fmla="*/ 30 w 273"/>
                <a:gd name="T5" fmla="*/ 35 h 364"/>
                <a:gd name="T6" fmla="*/ 59 w 273"/>
                <a:gd name="T7" fmla="*/ 59 h 364"/>
                <a:gd name="T8" fmla="*/ 34 w 273"/>
                <a:gd name="T9" fmla="*/ 56 h 364"/>
                <a:gd name="T10" fmla="*/ 80 w 273"/>
                <a:gd name="T11" fmla="*/ 105 h 364"/>
                <a:gd name="T12" fmla="*/ 36 w 273"/>
                <a:gd name="T13" fmla="*/ 92 h 364"/>
                <a:gd name="T14" fmla="*/ 100 w 273"/>
                <a:gd name="T15" fmla="*/ 147 h 364"/>
                <a:gd name="T16" fmla="*/ 59 w 273"/>
                <a:gd name="T17" fmla="*/ 135 h 364"/>
                <a:gd name="T18" fmla="*/ 81 w 273"/>
                <a:gd name="T19" fmla="*/ 166 h 364"/>
                <a:gd name="T20" fmla="*/ 49 w 273"/>
                <a:gd name="T21" fmla="*/ 162 h 364"/>
                <a:gd name="T22" fmla="*/ 87 w 273"/>
                <a:gd name="T23" fmla="*/ 198 h 364"/>
                <a:gd name="T24" fmla="*/ 42 w 273"/>
                <a:gd name="T25" fmla="*/ 187 h 364"/>
                <a:gd name="T26" fmla="*/ 93 w 273"/>
                <a:gd name="T27" fmla="*/ 238 h 364"/>
                <a:gd name="T28" fmla="*/ 47 w 273"/>
                <a:gd name="T29" fmla="*/ 227 h 364"/>
                <a:gd name="T30" fmla="*/ 133 w 273"/>
                <a:gd name="T31" fmla="*/ 297 h 364"/>
                <a:gd name="T32" fmla="*/ 64 w 273"/>
                <a:gd name="T33" fmla="*/ 270 h 364"/>
                <a:gd name="T34" fmla="*/ 150 w 273"/>
                <a:gd name="T35" fmla="*/ 327 h 364"/>
                <a:gd name="T36" fmla="*/ 89 w 273"/>
                <a:gd name="T37" fmla="*/ 314 h 364"/>
                <a:gd name="T38" fmla="*/ 171 w 273"/>
                <a:gd name="T39" fmla="*/ 356 h 364"/>
                <a:gd name="T40" fmla="*/ 211 w 273"/>
                <a:gd name="T41" fmla="*/ 364 h 364"/>
                <a:gd name="T42" fmla="*/ 180 w 273"/>
                <a:gd name="T43" fmla="*/ 331 h 364"/>
                <a:gd name="T44" fmla="*/ 232 w 273"/>
                <a:gd name="T45" fmla="*/ 345 h 364"/>
                <a:gd name="T46" fmla="*/ 190 w 273"/>
                <a:gd name="T47" fmla="*/ 303 h 364"/>
                <a:gd name="T48" fmla="*/ 232 w 273"/>
                <a:gd name="T49" fmla="*/ 308 h 364"/>
                <a:gd name="T50" fmla="*/ 205 w 273"/>
                <a:gd name="T51" fmla="*/ 278 h 364"/>
                <a:gd name="T52" fmla="*/ 251 w 273"/>
                <a:gd name="T53" fmla="*/ 289 h 364"/>
                <a:gd name="T54" fmla="*/ 194 w 273"/>
                <a:gd name="T55" fmla="*/ 227 h 364"/>
                <a:gd name="T56" fmla="*/ 273 w 273"/>
                <a:gd name="T57" fmla="*/ 269 h 364"/>
                <a:gd name="T58" fmla="*/ 178 w 273"/>
                <a:gd name="T59" fmla="*/ 183 h 364"/>
                <a:gd name="T60" fmla="*/ 237 w 273"/>
                <a:gd name="T61" fmla="*/ 210 h 364"/>
                <a:gd name="T62" fmla="*/ 167 w 273"/>
                <a:gd name="T63" fmla="*/ 137 h 364"/>
                <a:gd name="T64" fmla="*/ 201 w 273"/>
                <a:gd name="T65" fmla="*/ 156 h 364"/>
                <a:gd name="T66" fmla="*/ 142 w 273"/>
                <a:gd name="T67" fmla="*/ 99 h 364"/>
                <a:gd name="T68" fmla="*/ 205 w 273"/>
                <a:gd name="T69" fmla="*/ 113 h 364"/>
                <a:gd name="T70" fmla="*/ 95 w 273"/>
                <a:gd name="T71" fmla="*/ 56 h 364"/>
                <a:gd name="T72" fmla="*/ 159 w 273"/>
                <a:gd name="T73" fmla="*/ 73 h 364"/>
                <a:gd name="T74" fmla="*/ 78 w 273"/>
                <a:gd name="T75" fmla="*/ 27 h 364"/>
                <a:gd name="T76" fmla="*/ 0 w 273"/>
                <a:gd name="T77" fmla="*/ 0 h 3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3"/>
                <a:gd name="T118" fmla="*/ 0 h 364"/>
                <a:gd name="T119" fmla="*/ 273 w 273"/>
                <a:gd name="T120" fmla="*/ 364 h 3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3" h="364">
                  <a:moveTo>
                    <a:pt x="0" y="0"/>
                  </a:moveTo>
                  <a:lnTo>
                    <a:pt x="59" y="39"/>
                  </a:lnTo>
                  <a:lnTo>
                    <a:pt x="30" y="35"/>
                  </a:lnTo>
                  <a:lnTo>
                    <a:pt x="59" y="59"/>
                  </a:lnTo>
                  <a:lnTo>
                    <a:pt x="34" y="56"/>
                  </a:lnTo>
                  <a:lnTo>
                    <a:pt x="80" y="105"/>
                  </a:lnTo>
                  <a:lnTo>
                    <a:pt x="36" y="92"/>
                  </a:lnTo>
                  <a:lnTo>
                    <a:pt x="100" y="147"/>
                  </a:lnTo>
                  <a:lnTo>
                    <a:pt x="59" y="135"/>
                  </a:lnTo>
                  <a:lnTo>
                    <a:pt x="81" y="166"/>
                  </a:lnTo>
                  <a:lnTo>
                    <a:pt x="49" y="162"/>
                  </a:lnTo>
                  <a:lnTo>
                    <a:pt x="87" y="198"/>
                  </a:lnTo>
                  <a:lnTo>
                    <a:pt x="42" y="187"/>
                  </a:lnTo>
                  <a:lnTo>
                    <a:pt x="93" y="238"/>
                  </a:lnTo>
                  <a:lnTo>
                    <a:pt x="47" y="227"/>
                  </a:lnTo>
                  <a:lnTo>
                    <a:pt x="133" y="297"/>
                  </a:lnTo>
                  <a:lnTo>
                    <a:pt x="64" y="270"/>
                  </a:lnTo>
                  <a:lnTo>
                    <a:pt x="150" y="327"/>
                  </a:lnTo>
                  <a:lnTo>
                    <a:pt x="89" y="314"/>
                  </a:lnTo>
                  <a:lnTo>
                    <a:pt x="171" y="356"/>
                  </a:lnTo>
                  <a:lnTo>
                    <a:pt x="211" y="364"/>
                  </a:lnTo>
                  <a:lnTo>
                    <a:pt x="180" y="331"/>
                  </a:lnTo>
                  <a:lnTo>
                    <a:pt x="232" y="345"/>
                  </a:lnTo>
                  <a:lnTo>
                    <a:pt x="190" y="303"/>
                  </a:lnTo>
                  <a:lnTo>
                    <a:pt x="232" y="308"/>
                  </a:lnTo>
                  <a:lnTo>
                    <a:pt x="205" y="278"/>
                  </a:lnTo>
                  <a:lnTo>
                    <a:pt x="251" y="289"/>
                  </a:lnTo>
                  <a:lnTo>
                    <a:pt x="194" y="227"/>
                  </a:lnTo>
                  <a:lnTo>
                    <a:pt x="273" y="269"/>
                  </a:lnTo>
                  <a:lnTo>
                    <a:pt x="178" y="183"/>
                  </a:lnTo>
                  <a:lnTo>
                    <a:pt x="237" y="210"/>
                  </a:lnTo>
                  <a:lnTo>
                    <a:pt x="167" y="137"/>
                  </a:lnTo>
                  <a:lnTo>
                    <a:pt x="201" y="156"/>
                  </a:lnTo>
                  <a:lnTo>
                    <a:pt x="142" y="99"/>
                  </a:lnTo>
                  <a:lnTo>
                    <a:pt x="205" y="113"/>
                  </a:lnTo>
                  <a:lnTo>
                    <a:pt x="95" y="56"/>
                  </a:lnTo>
                  <a:lnTo>
                    <a:pt x="159" y="73"/>
                  </a:lnTo>
                  <a:lnTo>
                    <a:pt x="78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7" name="任意多边形 322779"/>
            <p:cNvSpPr>
              <a:spLocks noChangeArrowheads="1"/>
            </p:cNvSpPr>
            <p:nvPr/>
          </p:nvSpPr>
          <p:spPr bwMode="auto">
            <a:xfrm>
              <a:off x="4811" y="2278"/>
              <a:ext cx="261" cy="175"/>
            </a:xfrm>
            <a:custGeom>
              <a:avLst/>
              <a:gdLst>
                <a:gd name="T0" fmla="*/ 55 w 521"/>
                <a:gd name="T1" fmla="*/ 291 h 350"/>
                <a:gd name="T2" fmla="*/ 5 w 521"/>
                <a:gd name="T3" fmla="*/ 289 h 350"/>
                <a:gd name="T4" fmla="*/ 0 w 521"/>
                <a:gd name="T5" fmla="*/ 310 h 350"/>
                <a:gd name="T6" fmla="*/ 70 w 521"/>
                <a:gd name="T7" fmla="*/ 325 h 350"/>
                <a:gd name="T8" fmla="*/ 106 w 521"/>
                <a:gd name="T9" fmla="*/ 312 h 350"/>
                <a:gd name="T10" fmla="*/ 167 w 521"/>
                <a:gd name="T11" fmla="*/ 312 h 350"/>
                <a:gd name="T12" fmla="*/ 216 w 521"/>
                <a:gd name="T13" fmla="*/ 301 h 350"/>
                <a:gd name="T14" fmla="*/ 247 w 521"/>
                <a:gd name="T15" fmla="*/ 280 h 350"/>
                <a:gd name="T16" fmla="*/ 317 w 521"/>
                <a:gd name="T17" fmla="*/ 270 h 350"/>
                <a:gd name="T18" fmla="*/ 315 w 521"/>
                <a:gd name="T19" fmla="*/ 249 h 350"/>
                <a:gd name="T20" fmla="*/ 319 w 521"/>
                <a:gd name="T21" fmla="*/ 221 h 350"/>
                <a:gd name="T22" fmla="*/ 365 w 521"/>
                <a:gd name="T23" fmla="*/ 202 h 350"/>
                <a:gd name="T24" fmla="*/ 397 w 521"/>
                <a:gd name="T25" fmla="*/ 185 h 350"/>
                <a:gd name="T26" fmla="*/ 422 w 521"/>
                <a:gd name="T27" fmla="*/ 164 h 350"/>
                <a:gd name="T28" fmla="*/ 460 w 521"/>
                <a:gd name="T29" fmla="*/ 143 h 350"/>
                <a:gd name="T30" fmla="*/ 471 w 521"/>
                <a:gd name="T31" fmla="*/ 103 h 350"/>
                <a:gd name="T32" fmla="*/ 443 w 521"/>
                <a:gd name="T33" fmla="*/ 75 h 350"/>
                <a:gd name="T34" fmla="*/ 420 w 521"/>
                <a:gd name="T35" fmla="*/ 57 h 350"/>
                <a:gd name="T36" fmla="*/ 285 w 521"/>
                <a:gd name="T37" fmla="*/ 0 h 350"/>
                <a:gd name="T38" fmla="*/ 243 w 521"/>
                <a:gd name="T39" fmla="*/ 8 h 350"/>
                <a:gd name="T40" fmla="*/ 262 w 521"/>
                <a:gd name="T41" fmla="*/ 37 h 350"/>
                <a:gd name="T42" fmla="*/ 260 w 521"/>
                <a:gd name="T43" fmla="*/ 56 h 350"/>
                <a:gd name="T44" fmla="*/ 252 w 521"/>
                <a:gd name="T45" fmla="*/ 75 h 350"/>
                <a:gd name="T46" fmla="*/ 264 w 521"/>
                <a:gd name="T47" fmla="*/ 95 h 350"/>
                <a:gd name="T48" fmla="*/ 249 w 521"/>
                <a:gd name="T49" fmla="*/ 107 h 350"/>
                <a:gd name="T50" fmla="*/ 258 w 521"/>
                <a:gd name="T51" fmla="*/ 128 h 350"/>
                <a:gd name="T52" fmla="*/ 228 w 521"/>
                <a:gd name="T53" fmla="*/ 139 h 350"/>
                <a:gd name="T54" fmla="*/ 190 w 521"/>
                <a:gd name="T55" fmla="*/ 156 h 350"/>
                <a:gd name="T56" fmla="*/ 186 w 521"/>
                <a:gd name="T57" fmla="*/ 183 h 350"/>
                <a:gd name="T58" fmla="*/ 195 w 521"/>
                <a:gd name="T59" fmla="*/ 210 h 350"/>
                <a:gd name="T60" fmla="*/ 203 w 521"/>
                <a:gd name="T61" fmla="*/ 232 h 350"/>
                <a:gd name="T62" fmla="*/ 173 w 521"/>
                <a:gd name="T63" fmla="*/ 246 h 350"/>
                <a:gd name="T64" fmla="*/ 142 w 521"/>
                <a:gd name="T65" fmla="*/ 255 h 350"/>
                <a:gd name="T66" fmla="*/ 74 w 521"/>
                <a:gd name="T67" fmla="*/ 265 h 3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1"/>
                <a:gd name="T103" fmla="*/ 0 h 350"/>
                <a:gd name="T104" fmla="*/ 521 w 521"/>
                <a:gd name="T105" fmla="*/ 350 h 3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1" h="350">
                  <a:moveTo>
                    <a:pt x="131" y="297"/>
                  </a:moveTo>
                  <a:lnTo>
                    <a:pt x="55" y="291"/>
                  </a:lnTo>
                  <a:lnTo>
                    <a:pt x="83" y="308"/>
                  </a:lnTo>
                  <a:lnTo>
                    <a:pt x="5" y="289"/>
                  </a:lnTo>
                  <a:lnTo>
                    <a:pt x="49" y="314"/>
                  </a:lnTo>
                  <a:lnTo>
                    <a:pt x="0" y="310"/>
                  </a:lnTo>
                  <a:lnTo>
                    <a:pt x="91" y="350"/>
                  </a:lnTo>
                  <a:lnTo>
                    <a:pt x="70" y="325"/>
                  </a:lnTo>
                  <a:lnTo>
                    <a:pt x="154" y="348"/>
                  </a:lnTo>
                  <a:lnTo>
                    <a:pt x="106" y="312"/>
                  </a:lnTo>
                  <a:lnTo>
                    <a:pt x="199" y="339"/>
                  </a:lnTo>
                  <a:lnTo>
                    <a:pt x="167" y="312"/>
                  </a:lnTo>
                  <a:lnTo>
                    <a:pt x="252" y="324"/>
                  </a:lnTo>
                  <a:lnTo>
                    <a:pt x="216" y="301"/>
                  </a:lnTo>
                  <a:lnTo>
                    <a:pt x="298" y="303"/>
                  </a:lnTo>
                  <a:lnTo>
                    <a:pt x="247" y="280"/>
                  </a:lnTo>
                  <a:lnTo>
                    <a:pt x="349" y="284"/>
                  </a:lnTo>
                  <a:lnTo>
                    <a:pt x="317" y="270"/>
                  </a:lnTo>
                  <a:lnTo>
                    <a:pt x="378" y="270"/>
                  </a:lnTo>
                  <a:lnTo>
                    <a:pt x="315" y="249"/>
                  </a:lnTo>
                  <a:lnTo>
                    <a:pt x="372" y="251"/>
                  </a:lnTo>
                  <a:lnTo>
                    <a:pt x="319" y="221"/>
                  </a:lnTo>
                  <a:lnTo>
                    <a:pt x="393" y="221"/>
                  </a:lnTo>
                  <a:lnTo>
                    <a:pt x="365" y="202"/>
                  </a:lnTo>
                  <a:lnTo>
                    <a:pt x="444" y="198"/>
                  </a:lnTo>
                  <a:lnTo>
                    <a:pt x="397" y="185"/>
                  </a:lnTo>
                  <a:lnTo>
                    <a:pt x="452" y="183"/>
                  </a:lnTo>
                  <a:lnTo>
                    <a:pt x="422" y="164"/>
                  </a:lnTo>
                  <a:lnTo>
                    <a:pt x="521" y="154"/>
                  </a:lnTo>
                  <a:lnTo>
                    <a:pt x="460" y="143"/>
                  </a:lnTo>
                  <a:lnTo>
                    <a:pt x="517" y="141"/>
                  </a:lnTo>
                  <a:lnTo>
                    <a:pt x="471" y="103"/>
                  </a:lnTo>
                  <a:lnTo>
                    <a:pt x="513" y="113"/>
                  </a:lnTo>
                  <a:lnTo>
                    <a:pt x="443" y="75"/>
                  </a:lnTo>
                  <a:lnTo>
                    <a:pt x="357" y="48"/>
                  </a:lnTo>
                  <a:lnTo>
                    <a:pt x="420" y="57"/>
                  </a:lnTo>
                  <a:lnTo>
                    <a:pt x="323" y="21"/>
                  </a:lnTo>
                  <a:lnTo>
                    <a:pt x="285" y="0"/>
                  </a:lnTo>
                  <a:lnTo>
                    <a:pt x="323" y="35"/>
                  </a:lnTo>
                  <a:lnTo>
                    <a:pt x="243" y="8"/>
                  </a:lnTo>
                  <a:lnTo>
                    <a:pt x="311" y="48"/>
                  </a:lnTo>
                  <a:lnTo>
                    <a:pt x="262" y="37"/>
                  </a:lnTo>
                  <a:lnTo>
                    <a:pt x="327" y="65"/>
                  </a:lnTo>
                  <a:lnTo>
                    <a:pt x="260" y="56"/>
                  </a:lnTo>
                  <a:lnTo>
                    <a:pt x="325" y="90"/>
                  </a:lnTo>
                  <a:lnTo>
                    <a:pt x="252" y="75"/>
                  </a:lnTo>
                  <a:lnTo>
                    <a:pt x="309" y="103"/>
                  </a:lnTo>
                  <a:lnTo>
                    <a:pt x="264" y="95"/>
                  </a:lnTo>
                  <a:lnTo>
                    <a:pt x="294" y="116"/>
                  </a:lnTo>
                  <a:lnTo>
                    <a:pt x="249" y="107"/>
                  </a:lnTo>
                  <a:lnTo>
                    <a:pt x="287" y="134"/>
                  </a:lnTo>
                  <a:lnTo>
                    <a:pt x="258" y="128"/>
                  </a:lnTo>
                  <a:lnTo>
                    <a:pt x="279" y="151"/>
                  </a:lnTo>
                  <a:lnTo>
                    <a:pt x="228" y="139"/>
                  </a:lnTo>
                  <a:lnTo>
                    <a:pt x="271" y="170"/>
                  </a:lnTo>
                  <a:lnTo>
                    <a:pt x="190" y="156"/>
                  </a:lnTo>
                  <a:lnTo>
                    <a:pt x="228" y="183"/>
                  </a:lnTo>
                  <a:lnTo>
                    <a:pt x="186" y="183"/>
                  </a:lnTo>
                  <a:lnTo>
                    <a:pt x="264" y="211"/>
                  </a:lnTo>
                  <a:lnTo>
                    <a:pt x="195" y="210"/>
                  </a:lnTo>
                  <a:lnTo>
                    <a:pt x="258" y="230"/>
                  </a:lnTo>
                  <a:lnTo>
                    <a:pt x="203" y="232"/>
                  </a:lnTo>
                  <a:lnTo>
                    <a:pt x="241" y="244"/>
                  </a:lnTo>
                  <a:lnTo>
                    <a:pt x="173" y="246"/>
                  </a:lnTo>
                  <a:lnTo>
                    <a:pt x="209" y="259"/>
                  </a:lnTo>
                  <a:lnTo>
                    <a:pt x="142" y="255"/>
                  </a:lnTo>
                  <a:lnTo>
                    <a:pt x="173" y="270"/>
                  </a:lnTo>
                  <a:lnTo>
                    <a:pt x="74" y="265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8" name="任意多边形 322780"/>
            <p:cNvSpPr>
              <a:spLocks noChangeArrowheads="1"/>
            </p:cNvSpPr>
            <p:nvPr/>
          </p:nvSpPr>
          <p:spPr bwMode="auto">
            <a:xfrm>
              <a:off x="5025" y="2294"/>
              <a:ext cx="326" cy="165"/>
            </a:xfrm>
            <a:custGeom>
              <a:avLst/>
              <a:gdLst>
                <a:gd name="T0" fmla="*/ 54 w 652"/>
                <a:gd name="T1" fmla="*/ 70 h 331"/>
                <a:gd name="T2" fmla="*/ 103 w 652"/>
                <a:gd name="T3" fmla="*/ 70 h 331"/>
                <a:gd name="T4" fmla="*/ 92 w 652"/>
                <a:gd name="T5" fmla="*/ 57 h 331"/>
                <a:gd name="T6" fmla="*/ 143 w 652"/>
                <a:gd name="T7" fmla="*/ 66 h 331"/>
                <a:gd name="T8" fmla="*/ 126 w 652"/>
                <a:gd name="T9" fmla="*/ 55 h 331"/>
                <a:gd name="T10" fmla="*/ 164 w 652"/>
                <a:gd name="T11" fmla="*/ 57 h 331"/>
                <a:gd name="T12" fmla="*/ 147 w 652"/>
                <a:gd name="T13" fmla="*/ 40 h 331"/>
                <a:gd name="T14" fmla="*/ 185 w 652"/>
                <a:gd name="T15" fmla="*/ 40 h 331"/>
                <a:gd name="T16" fmla="*/ 175 w 652"/>
                <a:gd name="T17" fmla="*/ 28 h 331"/>
                <a:gd name="T18" fmla="*/ 213 w 652"/>
                <a:gd name="T19" fmla="*/ 28 h 331"/>
                <a:gd name="T20" fmla="*/ 263 w 652"/>
                <a:gd name="T21" fmla="*/ 24 h 331"/>
                <a:gd name="T22" fmla="*/ 318 w 652"/>
                <a:gd name="T23" fmla="*/ 30 h 331"/>
                <a:gd name="T24" fmla="*/ 381 w 652"/>
                <a:gd name="T25" fmla="*/ 74 h 331"/>
                <a:gd name="T26" fmla="*/ 459 w 652"/>
                <a:gd name="T27" fmla="*/ 150 h 331"/>
                <a:gd name="T28" fmla="*/ 514 w 652"/>
                <a:gd name="T29" fmla="*/ 215 h 331"/>
                <a:gd name="T30" fmla="*/ 576 w 652"/>
                <a:gd name="T31" fmla="*/ 300 h 331"/>
                <a:gd name="T32" fmla="*/ 595 w 652"/>
                <a:gd name="T33" fmla="*/ 315 h 331"/>
                <a:gd name="T34" fmla="*/ 624 w 652"/>
                <a:gd name="T35" fmla="*/ 317 h 331"/>
                <a:gd name="T36" fmla="*/ 652 w 652"/>
                <a:gd name="T37" fmla="*/ 331 h 331"/>
                <a:gd name="T38" fmla="*/ 630 w 652"/>
                <a:gd name="T39" fmla="*/ 310 h 331"/>
                <a:gd name="T40" fmla="*/ 597 w 652"/>
                <a:gd name="T41" fmla="*/ 294 h 331"/>
                <a:gd name="T42" fmla="*/ 624 w 652"/>
                <a:gd name="T43" fmla="*/ 291 h 331"/>
                <a:gd name="T44" fmla="*/ 578 w 652"/>
                <a:gd name="T45" fmla="*/ 270 h 331"/>
                <a:gd name="T46" fmla="*/ 514 w 652"/>
                <a:gd name="T47" fmla="*/ 201 h 331"/>
                <a:gd name="T48" fmla="*/ 426 w 652"/>
                <a:gd name="T49" fmla="*/ 95 h 331"/>
                <a:gd name="T50" fmla="*/ 373 w 652"/>
                <a:gd name="T51" fmla="*/ 49 h 331"/>
                <a:gd name="T52" fmla="*/ 314 w 652"/>
                <a:gd name="T53" fmla="*/ 17 h 331"/>
                <a:gd name="T54" fmla="*/ 257 w 652"/>
                <a:gd name="T55" fmla="*/ 0 h 331"/>
                <a:gd name="T56" fmla="*/ 209 w 652"/>
                <a:gd name="T57" fmla="*/ 0 h 331"/>
                <a:gd name="T58" fmla="*/ 130 w 652"/>
                <a:gd name="T59" fmla="*/ 21 h 331"/>
                <a:gd name="T60" fmla="*/ 55 w 652"/>
                <a:gd name="T61" fmla="*/ 49 h 331"/>
                <a:gd name="T62" fmla="*/ 0 w 652"/>
                <a:gd name="T63" fmla="*/ 47 h 331"/>
                <a:gd name="T64" fmla="*/ 54 w 652"/>
                <a:gd name="T65" fmla="*/ 70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2"/>
                <a:gd name="T100" fmla="*/ 0 h 331"/>
                <a:gd name="T101" fmla="*/ 652 w 652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2" h="331">
                  <a:moveTo>
                    <a:pt x="54" y="70"/>
                  </a:moveTo>
                  <a:lnTo>
                    <a:pt x="103" y="70"/>
                  </a:lnTo>
                  <a:lnTo>
                    <a:pt x="92" y="57"/>
                  </a:lnTo>
                  <a:lnTo>
                    <a:pt x="143" y="66"/>
                  </a:lnTo>
                  <a:lnTo>
                    <a:pt x="126" y="55"/>
                  </a:lnTo>
                  <a:lnTo>
                    <a:pt x="164" y="57"/>
                  </a:lnTo>
                  <a:lnTo>
                    <a:pt x="147" y="40"/>
                  </a:lnTo>
                  <a:lnTo>
                    <a:pt x="185" y="40"/>
                  </a:lnTo>
                  <a:lnTo>
                    <a:pt x="175" y="28"/>
                  </a:lnTo>
                  <a:lnTo>
                    <a:pt x="213" y="28"/>
                  </a:lnTo>
                  <a:lnTo>
                    <a:pt x="263" y="24"/>
                  </a:lnTo>
                  <a:lnTo>
                    <a:pt x="318" y="30"/>
                  </a:lnTo>
                  <a:lnTo>
                    <a:pt x="381" y="74"/>
                  </a:lnTo>
                  <a:lnTo>
                    <a:pt x="459" y="150"/>
                  </a:lnTo>
                  <a:lnTo>
                    <a:pt x="514" y="215"/>
                  </a:lnTo>
                  <a:lnTo>
                    <a:pt x="576" y="300"/>
                  </a:lnTo>
                  <a:lnTo>
                    <a:pt x="595" y="315"/>
                  </a:lnTo>
                  <a:lnTo>
                    <a:pt x="624" y="317"/>
                  </a:lnTo>
                  <a:lnTo>
                    <a:pt x="652" y="331"/>
                  </a:lnTo>
                  <a:lnTo>
                    <a:pt x="630" y="310"/>
                  </a:lnTo>
                  <a:lnTo>
                    <a:pt x="597" y="294"/>
                  </a:lnTo>
                  <a:lnTo>
                    <a:pt x="624" y="291"/>
                  </a:lnTo>
                  <a:lnTo>
                    <a:pt x="578" y="270"/>
                  </a:lnTo>
                  <a:lnTo>
                    <a:pt x="514" y="201"/>
                  </a:lnTo>
                  <a:lnTo>
                    <a:pt x="426" y="95"/>
                  </a:lnTo>
                  <a:lnTo>
                    <a:pt x="373" y="49"/>
                  </a:lnTo>
                  <a:lnTo>
                    <a:pt x="314" y="17"/>
                  </a:lnTo>
                  <a:lnTo>
                    <a:pt x="257" y="0"/>
                  </a:lnTo>
                  <a:lnTo>
                    <a:pt x="209" y="0"/>
                  </a:lnTo>
                  <a:lnTo>
                    <a:pt x="130" y="21"/>
                  </a:lnTo>
                  <a:lnTo>
                    <a:pt x="55" y="49"/>
                  </a:lnTo>
                  <a:lnTo>
                    <a:pt x="0" y="47"/>
                  </a:lnTo>
                  <a:lnTo>
                    <a:pt x="54" y="7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39" name="任意多边形 322781"/>
            <p:cNvSpPr>
              <a:spLocks noChangeArrowheads="1"/>
            </p:cNvSpPr>
            <p:nvPr/>
          </p:nvSpPr>
          <p:spPr bwMode="auto">
            <a:xfrm>
              <a:off x="4646" y="2040"/>
              <a:ext cx="148" cy="338"/>
            </a:xfrm>
            <a:custGeom>
              <a:avLst/>
              <a:gdLst>
                <a:gd name="T0" fmla="*/ 62 w 296"/>
                <a:gd name="T1" fmla="*/ 211 h 677"/>
                <a:gd name="T2" fmla="*/ 15 w 296"/>
                <a:gd name="T3" fmla="*/ 244 h 677"/>
                <a:gd name="T4" fmla="*/ 49 w 296"/>
                <a:gd name="T5" fmla="*/ 242 h 677"/>
                <a:gd name="T6" fmla="*/ 11 w 296"/>
                <a:gd name="T7" fmla="*/ 266 h 677"/>
                <a:gd name="T8" fmla="*/ 36 w 296"/>
                <a:gd name="T9" fmla="*/ 263 h 677"/>
                <a:gd name="T10" fmla="*/ 13 w 296"/>
                <a:gd name="T11" fmla="*/ 287 h 677"/>
                <a:gd name="T12" fmla="*/ 36 w 296"/>
                <a:gd name="T13" fmla="*/ 280 h 677"/>
                <a:gd name="T14" fmla="*/ 7 w 296"/>
                <a:gd name="T15" fmla="*/ 306 h 677"/>
                <a:gd name="T16" fmla="*/ 45 w 296"/>
                <a:gd name="T17" fmla="*/ 293 h 677"/>
                <a:gd name="T18" fmla="*/ 15 w 296"/>
                <a:gd name="T19" fmla="*/ 342 h 677"/>
                <a:gd name="T20" fmla="*/ 49 w 296"/>
                <a:gd name="T21" fmla="*/ 339 h 677"/>
                <a:gd name="T22" fmla="*/ 24 w 296"/>
                <a:gd name="T23" fmla="*/ 361 h 677"/>
                <a:gd name="T24" fmla="*/ 66 w 296"/>
                <a:gd name="T25" fmla="*/ 382 h 677"/>
                <a:gd name="T26" fmla="*/ 19 w 296"/>
                <a:gd name="T27" fmla="*/ 384 h 677"/>
                <a:gd name="T28" fmla="*/ 13 w 296"/>
                <a:gd name="T29" fmla="*/ 403 h 677"/>
                <a:gd name="T30" fmla="*/ 30 w 296"/>
                <a:gd name="T31" fmla="*/ 411 h 677"/>
                <a:gd name="T32" fmla="*/ 9 w 296"/>
                <a:gd name="T33" fmla="*/ 424 h 677"/>
                <a:gd name="T34" fmla="*/ 5 w 296"/>
                <a:gd name="T35" fmla="*/ 561 h 677"/>
                <a:gd name="T36" fmla="*/ 23 w 296"/>
                <a:gd name="T37" fmla="*/ 614 h 677"/>
                <a:gd name="T38" fmla="*/ 0 w 296"/>
                <a:gd name="T39" fmla="*/ 588 h 677"/>
                <a:gd name="T40" fmla="*/ 19 w 296"/>
                <a:gd name="T41" fmla="*/ 648 h 677"/>
                <a:gd name="T42" fmla="*/ 64 w 296"/>
                <a:gd name="T43" fmla="*/ 677 h 677"/>
                <a:gd name="T44" fmla="*/ 32 w 296"/>
                <a:gd name="T45" fmla="*/ 628 h 677"/>
                <a:gd name="T46" fmla="*/ 74 w 296"/>
                <a:gd name="T47" fmla="*/ 641 h 677"/>
                <a:gd name="T48" fmla="*/ 42 w 296"/>
                <a:gd name="T49" fmla="*/ 601 h 677"/>
                <a:gd name="T50" fmla="*/ 66 w 296"/>
                <a:gd name="T51" fmla="*/ 612 h 677"/>
                <a:gd name="T52" fmla="*/ 55 w 296"/>
                <a:gd name="T53" fmla="*/ 584 h 677"/>
                <a:gd name="T54" fmla="*/ 95 w 296"/>
                <a:gd name="T55" fmla="*/ 626 h 677"/>
                <a:gd name="T56" fmla="*/ 74 w 296"/>
                <a:gd name="T57" fmla="*/ 586 h 677"/>
                <a:gd name="T58" fmla="*/ 101 w 296"/>
                <a:gd name="T59" fmla="*/ 609 h 677"/>
                <a:gd name="T60" fmla="*/ 85 w 296"/>
                <a:gd name="T61" fmla="*/ 570 h 677"/>
                <a:gd name="T62" fmla="*/ 110 w 296"/>
                <a:gd name="T63" fmla="*/ 595 h 677"/>
                <a:gd name="T64" fmla="*/ 80 w 296"/>
                <a:gd name="T65" fmla="*/ 525 h 677"/>
                <a:gd name="T66" fmla="*/ 116 w 296"/>
                <a:gd name="T67" fmla="*/ 555 h 677"/>
                <a:gd name="T68" fmla="*/ 76 w 296"/>
                <a:gd name="T69" fmla="*/ 483 h 677"/>
                <a:gd name="T70" fmla="*/ 99 w 296"/>
                <a:gd name="T71" fmla="*/ 502 h 677"/>
                <a:gd name="T72" fmla="*/ 62 w 296"/>
                <a:gd name="T73" fmla="*/ 439 h 677"/>
                <a:gd name="T74" fmla="*/ 87 w 296"/>
                <a:gd name="T75" fmla="*/ 456 h 677"/>
                <a:gd name="T76" fmla="*/ 66 w 296"/>
                <a:gd name="T77" fmla="*/ 403 h 677"/>
                <a:gd name="T78" fmla="*/ 95 w 296"/>
                <a:gd name="T79" fmla="*/ 403 h 677"/>
                <a:gd name="T80" fmla="*/ 57 w 296"/>
                <a:gd name="T81" fmla="*/ 356 h 677"/>
                <a:gd name="T82" fmla="*/ 89 w 296"/>
                <a:gd name="T83" fmla="*/ 346 h 677"/>
                <a:gd name="T84" fmla="*/ 57 w 296"/>
                <a:gd name="T85" fmla="*/ 323 h 677"/>
                <a:gd name="T86" fmla="*/ 93 w 296"/>
                <a:gd name="T87" fmla="*/ 316 h 677"/>
                <a:gd name="T88" fmla="*/ 62 w 296"/>
                <a:gd name="T89" fmla="*/ 308 h 677"/>
                <a:gd name="T90" fmla="*/ 106 w 296"/>
                <a:gd name="T91" fmla="*/ 289 h 677"/>
                <a:gd name="T92" fmla="*/ 80 w 296"/>
                <a:gd name="T93" fmla="*/ 289 h 677"/>
                <a:gd name="T94" fmla="*/ 108 w 296"/>
                <a:gd name="T95" fmla="*/ 270 h 677"/>
                <a:gd name="T96" fmla="*/ 78 w 296"/>
                <a:gd name="T97" fmla="*/ 268 h 677"/>
                <a:gd name="T98" fmla="*/ 110 w 296"/>
                <a:gd name="T99" fmla="*/ 259 h 677"/>
                <a:gd name="T100" fmla="*/ 91 w 296"/>
                <a:gd name="T101" fmla="*/ 249 h 677"/>
                <a:gd name="T102" fmla="*/ 114 w 296"/>
                <a:gd name="T103" fmla="*/ 232 h 677"/>
                <a:gd name="T104" fmla="*/ 80 w 296"/>
                <a:gd name="T105" fmla="*/ 232 h 677"/>
                <a:gd name="T106" fmla="*/ 120 w 296"/>
                <a:gd name="T107" fmla="*/ 209 h 677"/>
                <a:gd name="T108" fmla="*/ 95 w 296"/>
                <a:gd name="T109" fmla="*/ 211 h 677"/>
                <a:gd name="T110" fmla="*/ 169 w 296"/>
                <a:gd name="T111" fmla="*/ 150 h 677"/>
                <a:gd name="T112" fmla="*/ 296 w 296"/>
                <a:gd name="T113" fmla="*/ 0 h 677"/>
                <a:gd name="T114" fmla="*/ 228 w 296"/>
                <a:gd name="T115" fmla="*/ 48 h 677"/>
                <a:gd name="T116" fmla="*/ 173 w 296"/>
                <a:gd name="T117" fmla="*/ 107 h 677"/>
                <a:gd name="T118" fmla="*/ 95 w 296"/>
                <a:gd name="T119" fmla="*/ 179 h 677"/>
                <a:gd name="T120" fmla="*/ 62 w 296"/>
                <a:gd name="T121" fmla="*/ 211 h 6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6"/>
                <a:gd name="T184" fmla="*/ 0 h 677"/>
                <a:gd name="T185" fmla="*/ 296 w 296"/>
                <a:gd name="T186" fmla="*/ 677 h 6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6" h="677">
                  <a:moveTo>
                    <a:pt x="62" y="211"/>
                  </a:moveTo>
                  <a:lnTo>
                    <a:pt x="15" y="244"/>
                  </a:lnTo>
                  <a:lnTo>
                    <a:pt x="49" y="242"/>
                  </a:lnTo>
                  <a:lnTo>
                    <a:pt x="11" y="266"/>
                  </a:lnTo>
                  <a:lnTo>
                    <a:pt x="36" y="263"/>
                  </a:lnTo>
                  <a:lnTo>
                    <a:pt x="13" y="287"/>
                  </a:lnTo>
                  <a:lnTo>
                    <a:pt x="36" y="280"/>
                  </a:lnTo>
                  <a:lnTo>
                    <a:pt x="7" y="306"/>
                  </a:lnTo>
                  <a:lnTo>
                    <a:pt x="45" y="293"/>
                  </a:lnTo>
                  <a:lnTo>
                    <a:pt x="15" y="342"/>
                  </a:lnTo>
                  <a:lnTo>
                    <a:pt x="49" y="339"/>
                  </a:lnTo>
                  <a:lnTo>
                    <a:pt x="24" y="361"/>
                  </a:lnTo>
                  <a:lnTo>
                    <a:pt x="66" y="382"/>
                  </a:lnTo>
                  <a:lnTo>
                    <a:pt x="19" y="384"/>
                  </a:lnTo>
                  <a:lnTo>
                    <a:pt x="13" y="403"/>
                  </a:lnTo>
                  <a:lnTo>
                    <a:pt x="30" y="411"/>
                  </a:lnTo>
                  <a:lnTo>
                    <a:pt x="9" y="424"/>
                  </a:lnTo>
                  <a:lnTo>
                    <a:pt x="5" y="561"/>
                  </a:lnTo>
                  <a:lnTo>
                    <a:pt x="23" y="614"/>
                  </a:lnTo>
                  <a:lnTo>
                    <a:pt x="0" y="588"/>
                  </a:lnTo>
                  <a:lnTo>
                    <a:pt x="19" y="648"/>
                  </a:lnTo>
                  <a:lnTo>
                    <a:pt x="64" y="677"/>
                  </a:lnTo>
                  <a:lnTo>
                    <a:pt x="32" y="628"/>
                  </a:lnTo>
                  <a:lnTo>
                    <a:pt x="74" y="641"/>
                  </a:lnTo>
                  <a:lnTo>
                    <a:pt x="42" y="601"/>
                  </a:lnTo>
                  <a:lnTo>
                    <a:pt x="66" y="612"/>
                  </a:lnTo>
                  <a:lnTo>
                    <a:pt x="55" y="584"/>
                  </a:lnTo>
                  <a:lnTo>
                    <a:pt x="95" y="626"/>
                  </a:lnTo>
                  <a:lnTo>
                    <a:pt x="74" y="586"/>
                  </a:lnTo>
                  <a:lnTo>
                    <a:pt x="101" y="609"/>
                  </a:lnTo>
                  <a:lnTo>
                    <a:pt x="85" y="570"/>
                  </a:lnTo>
                  <a:lnTo>
                    <a:pt x="110" y="595"/>
                  </a:lnTo>
                  <a:lnTo>
                    <a:pt x="80" y="525"/>
                  </a:lnTo>
                  <a:lnTo>
                    <a:pt x="116" y="555"/>
                  </a:lnTo>
                  <a:lnTo>
                    <a:pt x="76" y="483"/>
                  </a:lnTo>
                  <a:lnTo>
                    <a:pt x="99" y="502"/>
                  </a:lnTo>
                  <a:lnTo>
                    <a:pt x="62" y="439"/>
                  </a:lnTo>
                  <a:lnTo>
                    <a:pt x="87" y="456"/>
                  </a:lnTo>
                  <a:lnTo>
                    <a:pt x="66" y="403"/>
                  </a:lnTo>
                  <a:lnTo>
                    <a:pt x="95" y="403"/>
                  </a:lnTo>
                  <a:lnTo>
                    <a:pt x="57" y="356"/>
                  </a:lnTo>
                  <a:lnTo>
                    <a:pt x="89" y="346"/>
                  </a:lnTo>
                  <a:lnTo>
                    <a:pt x="57" y="323"/>
                  </a:lnTo>
                  <a:lnTo>
                    <a:pt x="93" y="316"/>
                  </a:lnTo>
                  <a:lnTo>
                    <a:pt x="62" y="308"/>
                  </a:lnTo>
                  <a:lnTo>
                    <a:pt x="106" y="289"/>
                  </a:lnTo>
                  <a:lnTo>
                    <a:pt x="80" y="289"/>
                  </a:lnTo>
                  <a:lnTo>
                    <a:pt x="108" y="270"/>
                  </a:lnTo>
                  <a:lnTo>
                    <a:pt x="78" y="268"/>
                  </a:lnTo>
                  <a:lnTo>
                    <a:pt x="110" y="259"/>
                  </a:lnTo>
                  <a:lnTo>
                    <a:pt x="91" y="249"/>
                  </a:lnTo>
                  <a:lnTo>
                    <a:pt x="114" y="232"/>
                  </a:lnTo>
                  <a:lnTo>
                    <a:pt x="80" y="232"/>
                  </a:lnTo>
                  <a:lnTo>
                    <a:pt x="120" y="209"/>
                  </a:lnTo>
                  <a:lnTo>
                    <a:pt x="95" y="211"/>
                  </a:lnTo>
                  <a:lnTo>
                    <a:pt x="169" y="150"/>
                  </a:lnTo>
                  <a:lnTo>
                    <a:pt x="296" y="0"/>
                  </a:lnTo>
                  <a:lnTo>
                    <a:pt x="228" y="48"/>
                  </a:lnTo>
                  <a:lnTo>
                    <a:pt x="173" y="107"/>
                  </a:lnTo>
                  <a:lnTo>
                    <a:pt x="95" y="179"/>
                  </a:lnTo>
                  <a:lnTo>
                    <a:pt x="62" y="211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0" name="任意多边形 322782"/>
            <p:cNvSpPr>
              <a:spLocks noChangeArrowheads="1"/>
            </p:cNvSpPr>
            <p:nvPr/>
          </p:nvSpPr>
          <p:spPr bwMode="auto">
            <a:xfrm>
              <a:off x="4730" y="1893"/>
              <a:ext cx="108" cy="217"/>
            </a:xfrm>
            <a:custGeom>
              <a:avLst/>
              <a:gdLst>
                <a:gd name="T0" fmla="*/ 160 w 217"/>
                <a:gd name="T1" fmla="*/ 213 h 435"/>
                <a:gd name="T2" fmla="*/ 177 w 217"/>
                <a:gd name="T3" fmla="*/ 148 h 435"/>
                <a:gd name="T4" fmla="*/ 145 w 217"/>
                <a:gd name="T5" fmla="*/ 0 h 435"/>
                <a:gd name="T6" fmla="*/ 196 w 217"/>
                <a:gd name="T7" fmla="*/ 142 h 435"/>
                <a:gd name="T8" fmla="*/ 198 w 217"/>
                <a:gd name="T9" fmla="*/ 106 h 435"/>
                <a:gd name="T10" fmla="*/ 217 w 217"/>
                <a:gd name="T11" fmla="*/ 167 h 435"/>
                <a:gd name="T12" fmla="*/ 198 w 217"/>
                <a:gd name="T13" fmla="*/ 155 h 435"/>
                <a:gd name="T14" fmla="*/ 183 w 217"/>
                <a:gd name="T15" fmla="*/ 218 h 435"/>
                <a:gd name="T16" fmla="*/ 0 w 217"/>
                <a:gd name="T17" fmla="*/ 435 h 435"/>
                <a:gd name="T18" fmla="*/ 160 w 217"/>
                <a:gd name="T19" fmla="*/ 213 h 4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7"/>
                <a:gd name="T31" fmla="*/ 0 h 435"/>
                <a:gd name="T32" fmla="*/ 217 w 217"/>
                <a:gd name="T33" fmla="*/ 435 h 4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7" h="435">
                  <a:moveTo>
                    <a:pt x="160" y="213"/>
                  </a:moveTo>
                  <a:lnTo>
                    <a:pt x="177" y="148"/>
                  </a:lnTo>
                  <a:lnTo>
                    <a:pt x="145" y="0"/>
                  </a:lnTo>
                  <a:lnTo>
                    <a:pt x="196" y="142"/>
                  </a:lnTo>
                  <a:lnTo>
                    <a:pt x="198" y="106"/>
                  </a:lnTo>
                  <a:lnTo>
                    <a:pt x="217" y="167"/>
                  </a:lnTo>
                  <a:lnTo>
                    <a:pt x="198" y="155"/>
                  </a:lnTo>
                  <a:lnTo>
                    <a:pt x="183" y="218"/>
                  </a:lnTo>
                  <a:lnTo>
                    <a:pt x="0" y="435"/>
                  </a:lnTo>
                  <a:lnTo>
                    <a:pt x="160" y="21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1" name="任意多边形 322783"/>
            <p:cNvSpPr>
              <a:spLocks noChangeArrowheads="1"/>
            </p:cNvSpPr>
            <p:nvPr/>
          </p:nvSpPr>
          <p:spPr bwMode="auto">
            <a:xfrm>
              <a:off x="4651" y="2236"/>
              <a:ext cx="33" cy="104"/>
            </a:xfrm>
            <a:custGeom>
              <a:avLst/>
              <a:gdLst>
                <a:gd name="T0" fmla="*/ 23 w 67"/>
                <a:gd name="T1" fmla="*/ 11 h 207"/>
                <a:gd name="T2" fmla="*/ 33 w 67"/>
                <a:gd name="T3" fmla="*/ 28 h 207"/>
                <a:gd name="T4" fmla="*/ 12 w 67"/>
                <a:gd name="T5" fmla="*/ 45 h 207"/>
                <a:gd name="T6" fmla="*/ 12 w 67"/>
                <a:gd name="T7" fmla="*/ 85 h 207"/>
                <a:gd name="T8" fmla="*/ 19 w 67"/>
                <a:gd name="T9" fmla="*/ 144 h 207"/>
                <a:gd name="T10" fmla="*/ 0 w 67"/>
                <a:gd name="T11" fmla="*/ 121 h 207"/>
                <a:gd name="T12" fmla="*/ 25 w 67"/>
                <a:gd name="T13" fmla="*/ 207 h 207"/>
                <a:gd name="T14" fmla="*/ 29 w 67"/>
                <a:gd name="T15" fmla="*/ 171 h 207"/>
                <a:gd name="T16" fmla="*/ 55 w 67"/>
                <a:gd name="T17" fmla="*/ 196 h 207"/>
                <a:gd name="T18" fmla="*/ 40 w 67"/>
                <a:gd name="T19" fmla="*/ 146 h 207"/>
                <a:gd name="T20" fmla="*/ 59 w 67"/>
                <a:gd name="T21" fmla="*/ 167 h 207"/>
                <a:gd name="T22" fmla="*/ 42 w 67"/>
                <a:gd name="T23" fmla="*/ 104 h 207"/>
                <a:gd name="T24" fmla="*/ 67 w 67"/>
                <a:gd name="T25" fmla="*/ 129 h 207"/>
                <a:gd name="T26" fmla="*/ 38 w 67"/>
                <a:gd name="T27" fmla="*/ 49 h 207"/>
                <a:gd name="T28" fmla="*/ 65 w 67"/>
                <a:gd name="T29" fmla="*/ 85 h 207"/>
                <a:gd name="T30" fmla="*/ 48 w 67"/>
                <a:gd name="T31" fmla="*/ 26 h 207"/>
                <a:gd name="T32" fmla="*/ 29 w 67"/>
                <a:gd name="T33" fmla="*/ 0 h 207"/>
                <a:gd name="T34" fmla="*/ 23 w 67"/>
                <a:gd name="T35" fmla="*/ 11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"/>
                <a:gd name="T55" fmla="*/ 0 h 207"/>
                <a:gd name="T56" fmla="*/ 67 w 67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" h="207">
                  <a:moveTo>
                    <a:pt x="23" y="11"/>
                  </a:moveTo>
                  <a:lnTo>
                    <a:pt x="33" y="28"/>
                  </a:lnTo>
                  <a:lnTo>
                    <a:pt x="12" y="45"/>
                  </a:lnTo>
                  <a:lnTo>
                    <a:pt x="12" y="85"/>
                  </a:lnTo>
                  <a:lnTo>
                    <a:pt x="19" y="144"/>
                  </a:lnTo>
                  <a:lnTo>
                    <a:pt x="0" y="121"/>
                  </a:lnTo>
                  <a:lnTo>
                    <a:pt x="25" y="207"/>
                  </a:lnTo>
                  <a:lnTo>
                    <a:pt x="29" y="171"/>
                  </a:lnTo>
                  <a:lnTo>
                    <a:pt x="55" y="196"/>
                  </a:lnTo>
                  <a:lnTo>
                    <a:pt x="40" y="146"/>
                  </a:lnTo>
                  <a:lnTo>
                    <a:pt x="59" y="167"/>
                  </a:lnTo>
                  <a:lnTo>
                    <a:pt x="42" y="104"/>
                  </a:lnTo>
                  <a:lnTo>
                    <a:pt x="67" y="129"/>
                  </a:lnTo>
                  <a:lnTo>
                    <a:pt x="38" y="49"/>
                  </a:lnTo>
                  <a:lnTo>
                    <a:pt x="65" y="85"/>
                  </a:lnTo>
                  <a:lnTo>
                    <a:pt x="48" y="26"/>
                  </a:lnTo>
                  <a:lnTo>
                    <a:pt x="29" y="0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2" name="任意多边形 322784"/>
            <p:cNvSpPr>
              <a:spLocks noChangeArrowheads="1"/>
            </p:cNvSpPr>
            <p:nvPr/>
          </p:nvSpPr>
          <p:spPr bwMode="auto">
            <a:xfrm>
              <a:off x="4582" y="1832"/>
              <a:ext cx="118" cy="345"/>
            </a:xfrm>
            <a:custGeom>
              <a:avLst/>
              <a:gdLst>
                <a:gd name="T0" fmla="*/ 0 w 236"/>
                <a:gd name="T1" fmla="*/ 675 h 690"/>
                <a:gd name="T2" fmla="*/ 69 w 236"/>
                <a:gd name="T3" fmla="*/ 616 h 690"/>
                <a:gd name="T4" fmla="*/ 114 w 236"/>
                <a:gd name="T5" fmla="*/ 557 h 690"/>
                <a:gd name="T6" fmla="*/ 173 w 236"/>
                <a:gd name="T7" fmla="*/ 405 h 690"/>
                <a:gd name="T8" fmla="*/ 208 w 236"/>
                <a:gd name="T9" fmla="*/ 234 h 690"/>
                <a:gd name="T10" fmla="*/ 221 w 236"/>
                <a:gd name="T11" fmla="*/ 0 h 690"/>
                <a:gd name="T12" fmla="*/ 236 w 236"/>
                <a:gd name="T13" fmla="*/ 226 h 690"/>
                <a:gd name="T14" fmla="*/ 223 w 236"/>
                <a:gd name="T15" fmla="*/ 314 h 690"/>
                <a:gd name="T16" fmla="*/ 166 w 236"/>
                <a:gd name="T17" fmla="*/ 498 h 690"/>
                <a:gd name="T18" fmla="*/ 95 w 236"/>
                <a:gd name="T19" fmla="*/ 618 h 690"/>
                <a:gd name="T20" fmla="*/ 46 w 236"/>
                <a:gd name="T21" fmla="*/ 648 h 690"/>
                <a:gd name="T22" fmla="*/ 76 w 236"/>
                <a:gd name="T23" fmla="*/ 646 h 690"/>
                <a:gd name="T24" fmla="*/ 16 w 236"/>
                <a:gd name="T25" fmla="*/ 690 h 690"/>
                <a:gd name="T26" fmla="*/ 33 w 236"/>
                <a:gd name="T27" fmla="*/ 665 h 690"/>
                <a:gd name="T28" fmla="*/ 0 w 236"/>
                <a:gd name="T29" fmla="*/ 675 h 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690"/>
                <a:gd name="T47" fmla="*/ 236 w 236"/>
                <a:gd name="T48" fmla="*/ 690 h 6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690">
                  <a:moveTo>
                    <a:pt x="0" y="675"/>
                  </a:moveTo>
                  <a:lnTo>
                    <a:pt x="69" y="616"/>
                  </a:lnTo>
                  <a:lnTo>
                    <a:pt x="114" y="557"/>
                  </a:lnTo>
                  <a:lnTo>
                    <a:pt x="173" y="405"/>
                  </a:lnTo>
                  <a:lnTo>
                    <a:pt x="208" y="234"/>
                  </a:lnTo>
                  <a:lnTo>
                    <a:pt x="221" y="0"/>
                  </a:lnTo>
                  <a:lnTo>
                    <a:pt x="236" y="226"/>
                  </a:lnTo>
                  <a:lnTo>
                    <a:pt x="223" y="314"/>
                  </a:lnTo>
                  <a:lnTo>
                    <a:pt x="166" y="498"/>
                  </a:lnTo>
                  <a:lnTo>
                    <a:pt x="95" y="618"/>
                  </a:lnTo>
                  <a:lnTo>
                    <a:pt x="46" y="648"/>
                  </a:lnTo>
                  <a:lnTo>
                    <a:pt x="76" y="646"/>
                  </a:lnTo>
                  <a:lnTo>
                    <a:pt x="16" y="690"/>
                  </a:lnTo>
                  <a:lnTo>
                    <a:pt x="33" y="66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3" name="任意多边形 322785"/>
            <p:cNvSpPr>
              <a:spLocks noChangeArrowheads="1"/>
            </p:cNvSpPr>
            <p:nvPr/>
          </p:nvSpPr>
          <p:spPr bwMode="auto">
            <a:xfrm>
              <a:off x="4655" y="2113"/>
              <a:ext cx="60" cy="90"/>
            </a:xfrm>
            <a:custGeom>
              <a:avLst/>
              <a:gdLst>
                <a:gd name="T0" fmla="*/ 2 w 120"/>
                <a:gd name="T1" fmla="*/ 91 h 178"/>
                <a:gd name="T2" fmla="*/ 26 w 120"/>
                <a:gd name="T3" fmla="*/ 60 h 178"/>
                <a:gd name="T4" fmla="*/ 120 w 120"/>
                <a:gd name="T5" fmla="*/ 0 h 178"/>
                <a:gd name="T6" fmla="*/ 30 w 120"/>
                <a:gd name="T7" fmla="*/ 78 h 178"/>
                <a:gd name="T8" fmla="*/ 63 w 120"/>
                <a:gd name="T9" fmla="*/ 68 h 178"/>
                <a:gd name="T10" fmla="*/ 40 w 120"/>
                <a:gd name="T11" fmla="*/ 89 h 178"/>
                <a:gd name="T12" fmla="*/ 63 w 120"/>
                <a:gd name="T13" fmla="*/ 89 h 178"/>
                <a:gd name="T14" fmla="*/ 38 w 120"/>
                <a:gd name="T15" fmla="*/ 106 h 178"/>
                <a:gd name="T16" fmla="*/ 57 w 120"/>
                <a:gd name="T17" fmla="*/ 112 h 178"/>
                <a:gd name="T18" fmla="*/ 32 w 120"/>
                <a:gd name="T19" fmla="*/ 121 h 178"/>
                <a:gd name="T20" fmla="*/ 53 w 120"/>
                <a:gd name="T21" fmla="*/ 127 h 178"/>
                <a:gd name="T22" fmla="*/ 30 w 120"/>
                <a:gd name="T23" fmla="*/ 144 h 178"/>
                <a:gd name="T24" fmla="*/ 19 w 120"/>
                <a:gd name="T25" fmla="*/ 178 h 178"/>
                <a:gd name="T26" fmla="*/ 17 w 120"/>
                <a:gd name="T27" fmla="*/ 135 h 178"/>
                <a:gd name="T28" fmla="*/ 21 w 120"/>
                <a:gd name="T29" fmla="*/ 100 h 178"/>
                <a:gd name="T30" fmla="*/ 0 w 120"/>
                <a:gd name="T31" fmla="*/ 116 h 178"/>
                <a:gd name="T32" fmla="*/ 21 w 120"/>
                <a:gd name="T33" fmla="*/ 81 h 178"/>
                <a:gd name="T34" fmla="*/ 2 w 120"/>
                <a:gd name="T35" fmla="*/ 91 h 1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78"/>
                <a:gd name="T56" fmla="*/ 120 w 120"/>
                <a:gd name="T57" fmla="*/ 178 h 1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78">
                  <a:moveTo>
                    <a:pt x="2" y="91"/>
                  </a:moveTo>
                  <a:lnTo>
                    <a:pt x="26" y="60"/>
                  </a:lnTo>
                  <a:lnTo>
                    <a:pt x="120" y="0"/>
                  </a:lnTo>
                  <a:lnTo>
                    <a:pt x="30" y="78"/>
                  </a:lnTo>
                  <a:lnTo>
                    <a:pt x="63" y="68"/>
                  </a:lnTo>
                  <a:lnTo>
                    <a:pt x="40" y="89"/>
                  </a:lnTo>
                  <a:lnTo>
                    <a:pt x="63" y="89"/>
                  </a:lnTo>
                  <a:lnTo>
                    <a:pt x="38" y="106"/>
                  </a:lnTo>
                  <a:lnTo>
                    <a:pt x="57" y="112"/>
                  </a:lnTo>
                  <a:lnTo>
                    <a:pt x="32" y="121"/>
                  </a:lnTo>
                  <a:lnTo>
                    <a:pt x="53" y="127"/>
                  </a:lnTo>
                  <a:lnTo>
                    <a:pt x="30" y="144"/>
                  </a:lnTo>
                  <a:lnTo>
                    <a:pt x="19" y="178"/>
                  </a:lnTo>
                  <a:lnTo>
                    <a:pt x="17" y="135"/>
                  </a:lnTo>
                  <a:lnTo>
                    <a:pt x="21" y="100"/>
                  </a:lnTo>
                  <a:lnTo>
                    <a:pt x="0" y="116"/>
                  </a:lnTo>
                  <a:lnTo>
                    <a:pt x="21" y="8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4" name="任意多边形 322786"/>
            <p:cNvSpPr>
              <a:spLocks noChangeArrowheads="1"/>
            </p:cNvSpPr>
            <p:nvPr/>
          </p:nvSpPr>
          <p:spPr bwMode="auto">
            <a:xfrm>
              <a:off x="4653" y="2041"/>
              <a:ext cx="462" cy="536"/>
            </a:xfrm>
            <a:custGeom>
              <a:avLst/>
              <a:gdLst>
                <a:gd name="T0" fmla="*/ 418 w 926"/>
                <a:gd name="T1" fmla="*/ 283 h 1072"/>
                <a:gd name="T2" fmla="*/ 806 w 926"/>
                <a:gd name="T3" fmla="*/ 546 h 1072"/>
                <a:gd name="T4" fmla="*/ 709 w 926"/>
                <a:gd name="T5" fmla="*/ 519 h 1072"/>
                <a:gd name="T6" fmla="*/ 723 w 926"/>
                <a:gd name="T7" fmla="*/ 491 h 1072"/>
                <a:gd name="T8" fmla="*/ 567 w 926"/>
                <a:gd name="T9" fmla="*/ 435 h 1072"/>
                <a:gd name="T10" fmla="*/ 586 w 926"/>
                <a:gd name="T11" fmla="*/ 411 h 1072"/>
                <a:gd name="T12" fmla="*/ 517 w 926"/>
                <a:gd name="T13" fmla="*/ 437 h 1072"/>
                <a:gd name="T14" fmla="*/ 563 w 926"/>
                <a:gd name="T15" fmla="*/ 494 h 1072"/>
                <a:gd name="T16" fmla="*/ 538 w 926"/>
                <a:gd name="T17" fmla="*/ 519 h 1072"/>
                <a:gd name="T18" fmla="*/ 550 w 926"/>
                <a:gd name="T19" fmla="*/ 559 h 1072"/>
                <a:gd name="T20" fmla="*/ 468 w 926"/>
                <a:gd name="T21" fmla="*/ 462 h 1072"/>
                <a:gd name="T22" fmla="*/ 325 w 926"/>
                <a:gd name="T23" fmla="*/ 361 h 1072"/>
                <a:gd name="T24" fmla="*/ 223 w 926"/>
                <a:gd name="T25" fmla="*/ 319 h 1072"/>
                <a:gd name="T26" fmla="*/ 196 w 926"/>
                <a:gd name="T27" fmla="*/ 325 h 1072"/>
                <a:gd name="T28" fmla="*/ 171 w 926"/>
                <a:gd name="T29" fmla="*/ 344 h 1072"/>
                <a:gd name="T30" fmla="*/ 242 w 926"/>
                <a:gd name="T31" fmla="*/ 443 h 1072"/>
                <a:gd name="T32" fmla="*/ 217 w 926"/>
                <a:gd name="T33" fmla="*/ 462 h 1072"/>
                <a:gd name="T34" fmla="*/ 232 w 926"/>
                <a:gd name="T35" fmla="*/ 538 h 1072"/>
                <a:gd name="T36" fmla="*/ 207 w 926"/>
                <a:gd name="T37" fmla="*/ 549 h 1072"/>
                <a:gd name="T38" fmla="*/ 242 w 926"/>
                <a:gd name="T39" fmla="*/ 629 h 1072"/>
                <a:gd name="T40" fmla="*/ 215 w 926"/>
                <a:gd name="T41" fmla="*/ 658 h 1072"/>
                <a:gd name="T42" fmla="*/ 319 w 926"/>
                <a:gd name="T43" fmla="*/ 736 h 1072"/>
                <a:gd name="T44" fmla="*/ 261 w 926"/>
                <a:gd name="T45" fmla="*/ 743 h 1072"/>
                <a:gd name="T46" fmla="*/ 331 w 926"/>
                <a:gd name="T47" fmla="*/ 819 h 1072"/>
                <a:gd name="T48" fmla="*/ 261 w 926"/>
                <a:gd name="T49" fmla="*/ 842 h 1072"/>
                <a:gd name="T50" fmla="*/ 352 w 926"/>
                <a:gd name="T51" fmla="*/ 861 h 1072"/>
                <a:gd name="T52" fmla="*/ 458 w 926"/>
                <a:gd name="T53" fmla="*/ 867 h 1072"/>
                <a:gd name="T54" fmla="*/ 479 w 926"/>
                <a:gd name="T55" fmla="*/ 831 h 1072"/>
                <a:gd name="T56" fmla="*/ 612 w 926"/>
                <a:gd name="T57" fmla="*/ 816 h 1072"/>
                <a:gd name="T58" fmla="*/ 652 w 926"/>
                <a:gd name="T59" fmla="*/ 779 h 1072"/>
                <a:gd name="T60" fmla="*/ 747 w 926"/>
                <a:gd name="T61" fmla="*/ 766 h 1072"/>
                <a:gd name="T62" fmla="*/ 743 w 926"/>
                <a:gd name="T63" fmla="*/ 730 h 1072"/>
                <a:gd name="T64" fmla="*/ 812 w 926"/>
                <a:gd name="T65" fmla="*/ 696 h 1072"/>
                <a:gd name="T66" fmla="*/ 804 w 926"/>
                <a:gd name="T67" fmla="*/ 652 h 1072"/>
                <a:gd name="T68" fmla="*/ 903 w 926"/>
                <a:gd name="T69" fmla="*/ 627 h 1072"/>
                <a:gd name="T70" fmla="*/ 875 w 926"/>
                <a:gd name="T71" fmla="*/ 711 h 1072"/>
                <a:gd name="T72" fmla="*/ 863 w 926"/>
                <a:gd name="T73" fmla="*/ 947 h 1072"/>
                <a:gd name="T74" fmla="*/ 578 w 926"/>
                <a:gd name="T75" fmla="*/ 1036 h 1072"/>
                <a:gd name="T76" fmla="*/ 333 w 926"/>
                <a:gd name="T77" fmla="*/ 1004 h 1072"/>
                <a:gd name="T78" fmla="*/ 82 w 926"/>
                <a:gd name="T79" fmla="*/ 857 h 1072"/>
                <a:gd name="T80" fmla="*/ 55 w 926"/>
                <a:gd name="T81" fmla="*/ 772 h 1072"/>
                <a:gd name="T82" fmla="*/ 108 w 926"/>
                <a:gd name="T83" fmla="*/ 776 h 1072"/>
                <a:gd name="T84" fmla="*/ 69 w 926"/>
                <a:gd name="T85" fmla="*/ 705 h 1072"/>
                <a:gd name="T86" fmla="*/ 93 w 926"/>
                <a:gd name="T87" fmla="*/ 675 h 1072"/>
                <a:gd name="T88" fmla="*/ 55 w 926"/>
                <a:gd name="T89" fmla="*/ 612 h 1072"/>
                <a:gd name="T90" fmla="*/ 118 w 926"/>
                <a:gd name="T91" fmla="*/ 612 h 1072"/>
                <a:gd name="T92" fmla="*/ 86 w 926"/>
                <a:gd name="T93" fmla="*/ 555 h 1072"/>
                <a:gd name="T94" fmla="*/ 108 w 926"/>
                <a:gd name="T95" fmla="*/ 532 h 1072"/>
                <a:gd name="T96" fmla="*/ 86 w 926"/>
                <a:gd name="T97" fmla="*/ 462 h 1072"/>
                <a:gd name="T98" fmla="*/ 108 w 926"/>
                <a:gd name="T99" fmla="*/ 435 h 1072"/>
                <a:gd name="T100" fmla="*/ 86 w 926"/>
                <a:gd name="T101" fmla="*/ 390 h 1072"/>
                <a:gd name="T102" fmla="*/ 116 w 926"/>
                <a:gd name="T103" fmla="*/ 316 h 1072"/>
                <a:gd name="T104" fmla="*/ 422 w 926"/>
                <a:gd name="T105" fmla="*/ 80 h 10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26"/>
                <a:gd name="T160" fmla="*/ 0 h 1072"/>
                <a:gd name="T161" fmla="*/ 926 w 926"/>
                <a:gd name="T162" fmla="*/ 1072 h 10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26" h="1072">
                  <a:moveTo>
                    <a:pt x="422" y="80"/>
                  </a:moveTo>
                  <a:lnTo>
                    <a:pt x="276" y="247"/>
                  </a:lnTo>
                  <a:lnTo>
                    <a:pt x="418" y="283"/>
                  </a:lnTo>
                  <a:lnTo>
                    <a:pt x="662" y="407"/>
                  </a:lnTo>
                  <a:lnTo>
                    <a:pt x="867" y="508"/>
                  </a:lnTo>
                  <a:lnTo>
                    <a:pt x="806" y="546"/>
                  </a:lnTo>
                  <a:lnTo>
                    <a:pt x="743" y="536"/>
                  </a:lnTo>
                  <a:lnTo>
                    <a:pt x="780" y="527"/>
                  </a:lnTo>
                  <a:lnTo>
                    <a:pt x="709" y="519"/>
                  </a:lnTo>
                  <a:lnTo>
                    <a:pt x="743" y="513"/>
                  </a:lnTo>
                  <a:lnTo>
                    <a:pt x="664" y="491"/>
                  </a:lnTo>
                  <a:lnTo>
                    <a:pt x="723" y="491"/>
                  </a:lnTo>
                  <a:lnTo>
                    <a:pt x="627" y="462"/>
                  </a:lnTo>
                  <a:lnTo>
                    <a:pt x="686" y="464"/>
                  </a:lnTo>
                  <a:lnTo>
                    <a:pt x="567" y="435"/>
                  </a:lnTo>
                  <a:lnTo>
                    <a:pt x="631" y="432"/>
                  </a:lnTo>
                  <a:lnTo>
                    <a:pt x="538" y="411"/>
                  </a:lnTo>
                  <a:lnTo>
                    <a:pt x="586" y="411"/>
                  </a:lnTo>
                  <a:lnTo>
                    <a:pt x="496" y="390"/>
                  </a:lnTo>
                  <a:lnTo>
                    <a:pt x="576" y="453"/>
                  </a:lnTo>
                  <a:lnTo>
                    <a:pt x="517" y="437"/>
                  </a:lnTo>
                  <a:lnTo>
                    <a:pt x="578" y="475"/>
                  </a:lnTo>
                  <a:lnTo>
                    <a:pt x="517" y="462"/>
                  </a:lnTo>
                  <a:lnTo>
                    <a:pt x="563" y="494"/>
                  </a:lnTo>
                  <a:lnTo>
                    <a:pt x="519" y="487"/>
                  </a:lnTo>
                  <a:lnTo>
                    <a:pt x="569" y="521"/>
                  </a:lnTo>
                  <a:lnTo>
                    <a:pt x="538" y="519"/>
                  </a:lnTo>
                  <a:lnTo>
                    <a:pt x="555" y="544"/>
                  </a:lnTo>
                  <a:lnTo>
                    <a:pt x="525" y="538"/>
                  </a:lnTo>
                  <a:lnTo>
                    <a:pt x="550" y="559"/>
                  </a:lnTo>
                  <a:lnTo>
                    <a:pt x="527" y="555"/>
                  </a:lnTo>
                  <a:lnTo>
                    <a:pt x="496" y="508"/>
                  </a:lnTo>
                  <a:lnTo>
                    <a:pt x="468" y="462"/>
                  </a:lnTo>
                  <a:lnTo>
                    <a:pt x="367" y="401"/>
                  </a:lnTo>
                  <a:lnTo>
                    <a:pt x="416" y="403"/>
                  </a:lnTo>
                  <a:lnTo>
                    <a:pt x="325" y="361"/>
                  </a:lnTo>
                  <a:lnTo>
                    <a:pt x="371" y="365"/>
                  </a:lnTo>
                  <a:lnTo>
                    <a:pt x="300" y="340"/>
                  </a:lnTo>
                  <a:lnTo>
                    <a:pt x="223" y="319"/>
                  </a:lnTo>
                  <a:lnTo>
                    <a:pt x="266" y="308"/>
                  </a:lnTo>
                  <a:lnTo>
                    <a:pt x="177" y="300"/>
                  </a:lnTo>
                  <a:lnTo>
                    <a:pt x="196" y="325"/>
                  </a:lnTo>
                  <a:lnTo>
                    <a:pt x="171" y="319"/>
                  </a:lnTo>
                  <a:lnTo>
                    <a:pt x="207" y="367"/>
                  </a:lnTo>
                  <a:lnTo>
                    <a:pt x="171" y="344"/>
                  </a:lnTo>
                  <a:lnTo>
                    <a:pt x="230" y="413"/>
                  </a:lnTo>
                  <a:lnTo>
                    <a:pt x="190" y="390"/>
                  </a:lnTo>
                  <a:lnTo>
                    <a:pt x="242" y="443"/>
                  </a:lnTo>
                  <a:lnTo>
                    <a:pt x="213" y="430"/>
                  </a:lnTo>
                  <a:lnTo>
                    <a:pt x="242" y="477"/>
                  </a:lnTo>
                  <a:lnTo>
                    <a:pt x="217" y="462"/>
                  </a:lnTo>
                  <a:lnTo>
                    <a:pt x="240" y="508"/>
                  </a:lnTo>
                  <a:lnTo>
                    <a:pt x="211" y="487"/>
                  </a:lnTo>
                  <a:lnTo>
                    <a:pt x="232" y="538"/>
                  </a:lnTo>
                  <a:lnTo>
                    <a:pt x="200" y="511"/>
                  </a:lnTo>
                  <a:lnTo>
                    <a:pt x="232" y="567"/>
                  </a:lnTo>
                  <a:lnTo>
                    <a:pt x="207" y="549"/>
                  </a:lnTo>
                  <a:lnTo>
                    <a:pt x="236" y="588"/>
                  </a:lnTo>
                  <a:lnTo>
                    <a:pt x="219" y="580"/>
                  </a:lnTo>
                  <a:lnTo>
                    <a:pt x="242" y="629"/>
                  </a:lnTo>
                  <a:lnTo>
                    <a:pt x="217" y="610"/>
                  </a:lnTo>
                  <a:lnTo>
                    <a:pt x="274" y="677"/>
                  </a:lnTo>
                  <a:lnTo>
                    <a:pt x="215" y="658"/>
                  </a:lnTo>
                  <a:lnTo>
                    <a:pt x="299" y="715"/>
                  </a:lnTo>
                  <a:lnTo>
                    <a:pt x="268" y="717"/>
                  </a:lnTo>
                  <a:lnTo>
                    <a:pt x="319" y="736"/>
                  </a:lnTo>
                  <a:lnTo>
                    <a:pt x="367" y="743"/>
                  </a:lnTo>
                  <a:lnTo>
                    <a:pt x="304" y="749"/>
                  </a:lnTo>
                  <a:lnTo>
                    <a:pt x="261" y="743"/>
                  </a:lnTo>
                  <a:lnTo>
                    <a:pt x="304" y="766"/>
                  </a:lnTo>
                  <a:lnTo>
                    <a:pt x="264" y="766"/>
                  </a:lnTo>
                  <a:lnTo>
                    <a:pt x="331" y="819"/>
                  </a:lnTo>
                  <a:lnTo>
                    <a:pt x="285" y="821"/>
                  </a:lnTo>
                  <a:lnTo>
                    <a:pt x="321" y="844"/>
                  </a:lnTo>
                  <a:lnTo>
                    <a:pt x="261" y="842"/>
                  </a:lnTo>
                  <a:lnTo>
                    <a:pt x="312" y="863"/>
                  </a:lnTo>
                  <a:lnTo>
                    <a:pt x="363" y="884"/>
                  </a:lnTo>
                  <a:lnTo>
                    <a:pt x="352" y="861"/>
                  </a:lnTo>
                  <a:lnTo>
                    <a:pt x="409" y="873"/>
                  </a:lnTo>
                  <a:lnTo>
                    <a:pt x="386" y="850"/>
                  </a:lnTo>
                  <a:lnTo>
                    <a:pt x="458" y="867"/>
                  </a:lnTo>
                  <a:lnTo>
                    <a:pt x="445" y="848"/>
                  </a:lnTo>
                  <a:lnTo>
                    <a:pt x="502" y="850"/>
                  </a:lnTo>
                  <a:lnTo>
                    <a:pt x="479" y="831"/>
                  </a:lnTo>
                  <a:lnTo>
                    <a:pt x="584" y="837"/>
                  </a:lnTo>
                  <a:lnTo>
                    <a:pt x="553" y="814"/>
                  </a:lnTo>
                  <a:lnTo>
                    <a:pt x="612" y="816"/>
                  </a:lnTo>
                  <a:lnTo>
                    <a:pt x="599" y="798"/>
                  </a:lnTo>
                  <a:lnTo>
                    <a:pt x="685" y="800"/>
                  </a:lnTo>
                  <a:lnTo>
                    <a:pt x="652" y="779"/>
                  </a:lnTo>
                  <a:lnTo>
                    <a:pt x="709" y="779"/>
                  </a:lnTo>
                  <a:lnTo>
                    <a:pt x="688" y="764"/>
                  </a:lnTo>
                  <a:lnTo>
                    <a:pt x="747" y="766"/>
                  </a:lnTo>
                  <a:lnTo>
                    <a:pt x="721" y="751"/>
                  </a:lnTo>
                  <a:lnTo>
                    <a:pt x="780" y="747"/>
                  </a:lnTo>
                  <a:lnTo>
                    <a:pt x="743" y="730"/>
                  </a:lnTo>
                  <a:lnTo>
                    <a:pt x="787" y="724"/>
                  </a:lnTo>
                  <a:lnTo>
                    <a:pt x="761" y="702"/>
                  </a:lnTo>
                  <a:lnTo>
                    <a:pt x="812" y="696"/>
                  </a:lnTo>
                  <a:lnTo>
                    <a:pt x="781" y="675"/>
                  </a:lnTo>
                  <a:lnTo>
                    <a:pt x="829" y="671"/>
                  </a:lnTo>
                  <a:lnTo>
                    <a:pt x="804" y="652"/>
                  </a:lnTo>
                  <a:lnTo>
                    <a:pt x="856" y="646"/>
                  </a:lnTo>
                  <a:lnTo>
                    <a:pt x="839" y="624"/>
                  </a:lnTo>
                  <a:lnTo>
                    <a:pt x="903" y="627"/>
                  </a:lnTo>
                  <a:lnTo>
                    <a:pt x="859" y="610"/>
                  </a:lnTo>
                  <a:lnTo>
                    <a:pt x="926" y="616"/>
                  </a:lnTo>
                  <a:lnTo>
                    <a:pt x="875" y="711"/>
                  </a:lnTo>
                  <a:lnTo>
                    <a:pt x="819" y="814"/>
                  </a:lnTo>
                  <a:lnTo>
                    <a:pt x="791" y="861"/>
                  </a:lnTo>
                  <a:lnTo>
                    <a:pt x="863" y="947"/>
                  </a:lnTo>
                  <a:lnTo>
                    <a:pt x="793" y="943"/>
                  </a:lnTo>
                  <a:lnTo>
                    <a:pt x="781" y="958"/>
                  </a:lnTo>
                  <a:lnTo>
                    <a:pt x="578" y="1036"/>
                  </a:lnTo>
                  <a:lnTo>
                    <a:pt x="496" y="1072"/>
                  </a:lnTo>
                  <a:lnTo>
                    <a:pt x="413" y="1063"/>
                  </a:lnTo>
                  <a:lnTo>
                    <a:pt x="333" y="1004"/>
                  </a:lnTo>
                  <a:lnTo>
                    <a:pt x="133" y="970"/>
                  </a:lnTo>
                  <a:lnTo>
                    <a:pt x="67" y="886"/>
                  </a:lnTo>
                  <a:lnTo>
                    <a:pt x="82" y="857"/>
                  </a:lnTo>
                  <a:lnTo>
                    <a:pt x="0" y="770"/>
                  </a:lnTo>
                  <a:lnTo>
                    <a:pt x="72" y="795"/>
                  </a:lnTo>
                  <a:lnTo>
                    <a:pt x="55" y="772"/>
                  </a:lnTo>
                  <a:lnTo>
                    <a:pt x="107" y="791"/>
                  </a:lnTo>
                  <a:lnTo>
                    <a:pt x="72" y="762"/>
                  </a:lnTo>
                  <a:lnTo>
                    <a:pt x="108" y="776"/>
                  </a:lnTo>
                  <a:lnTo>
                    <a:pt x="70" y="738"/>
                  </a:lnTo>
                  <a:lnTo>
                    <a:pt x="112" y="747"/>
                  </a:lnTo>
                  <a:lnTo>
                    <a:pt x="69" y="705"/>
                  </a:lnTo>
                  <a:lnTo>
                    <a:pt x="118" y="713"/>
                  </a:lnTo>
                  <a:lnTo>
                    <a:pt x="42" y="665"/>
                  </a:lnTo>
                  <a:lnTo>
                    <a:pt x="93" y="675"/>
                  </a:lnTo>
                  <a:lnTo>
                    <a:pt x="19" y="610"/>
                  </a:lnTo>
                  <a:lnTo>
                    <a:pt x="69" y="633"/>
                  </a:lnTo>
                  <a:lnTo>
                    <a:pt x="55" y="612"/>
                  </a:lnTo>
                  <a:lnTo>
                    <a:pt x="118" y="631"/>
                  </a:lnTo>
                  <a:lnTo>
                    <a:pt x="93" y="608"/>
                  </a:lnTo>
                  <a:lnTo>
                    <a:pt x="118" y="612"/>
                  </a:lnTo>
                  <a:lnTo>
                    <a:pt x="99" y="584"/>
                  </a:lnTo>
                  <a:lnTo>
                    <a:pt x="129" y="591"/>
                  </a:lnTo>
                  <a:lnTo>
                    <a:pt x="86" y="555"/>
                  </a:lnTo>
                  <a:lnTo>
                    <a:pt x="116" y="559"/>
                  </a:lnTo>
                  <a:lnTo>
                    <a:pt x="84" y="523"/>
                  </a:lnTo>
                  <a:lnTo>
                    <a:pt x="108" y="532"/>
                  </a:lnTo>
                  <a:lnTo>
                    <a:pt x="80" y="487"/>
                  </a:lnTo>
                  <a:lnTo>
                    <a:pt x="103" y="498"/>
                  </a:lnTo>
                  <a:lnTo>
                    <a:pt x="86" y="462"/>
                  </a:lnTo>
                  <a:lnTo>
                    <a:pt x="110" y="466"/>
                  </a:lnTo>
                  <a:lnTo>
                    <a:pt x="72" y="432"/>
                  </a:lnTo>
                  <a:lnTo>
                    <a:pt x="108" y="435"/>
                  </a:lnTo>
                  <a:lnTo>
                    <a:pt x="84" y="413"/>
                  </a:lnTo>
                  <a:lnTo>
                    <a:pt x="118" y="413"/>
                  </a:lnTo>
                  <a:lnTo>
                    <a:pt x="86" y="390"/>
                  </a:lnTo>
                  <a:lnTo>
                    <a:pt x="21" y="356"/>
                  </a:lnTo>
                  <a:lnTo>
                    <a:pt x="88" y="359"/>
                  </a:lnTo>
                  <a:lnTo>
                    <a:pt x="116" y="316"/>
                  </a:lnTo>
                  <a:lnTo>
                    <a:pt x="156" y="230"/>
                  </a:lnTo>
                  <a:lnTo>
                    <a:pt x="430" y="0"/>
                  </a:lnTo>
                  <a:lnTo>
                    <a:pt x="422" y="8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5" name="任意多边形 322787"/>
            <p:cNvSpPr>
              <a:spLocks noChangeArrowheads="1"/>
            </p:cNvSpPr>
            <p:nvPr/>
          </p:nvSpPr>
          <p:spPr bwMode="auto">
            <a:xfrm>
              <a:off x="4782" y="2229"/>
              <a:ext cx="66" cy="145"/>
            </a:xfrm>
            <a:custGeom>
              <a:avLst/>
              <a:gdLst>
                <a:gd name="T0" fmla="*/ 5 w 133"/>
                <a:gd name="T1" fmla="*/ 38 h 288"/>
                <a:gd name="T2" fmla="*/ 66 w 133"/>
                <a:gd name="T3" fmla="*/ 106 h 288"/>
                <a:gd name="T4" fmla="*/ 28 w 133"/>
                <a:gd name="T5" fmla="*/ 83 h 288"/>
                <a:gd name="T6" fmla="*/ 60 w 133"/>
                <a:gd name="T7" fmla="*/ 121 h 288"/>
                <a:gd name="T8" fmla="*/ 30 w 133"/>
                <a:gd name="T9" fmla="*/ 119 h 288"/>
                <a:gd name="T10" fmla="*/ 64 w 133"/>
                <a:gd name="T11" fmla="*/ 153 h 288"/>
                <a:gd name="T12" fmla="*/ 43 w 133"/>
                <a:gd name="T13" fmla="*/ 144 h 288"/>
                <a:gd name="T14" fmla="*/ 81 w 133"/>
                <a:gd name="T15" fmla="*/ 195 h 288"/>
                <a:gd name="T16" fmla="*/ 49 w 133"/>
                <a:gd name="T17" fmla="*/ 174 h 288"/>
                <a:gd name="T18" fmla="*/ 78 w 133"/>
                <a:gd name="T19" fmla="*/ 218 h 288"/>
                <a:gd name="T20" fmla="*/ 55 w 133"/>
                <a:gd name="T21" fmla="*/ 209 h 288"/>
                <a:gd name="T22" fmla="*/ 116 w 133"/>
                <a:gd name="T23" fmla="*/ 288 h 288"/>
                <a:gd name="T24" fmla="*/ 97 w 133"/>
                <a:gd name="T25" fmla="*/ 233 h 288"/>
                <a:gd name="T26" fmla="*/ 123 w 133"/>
                <a:gd name="T27" fmla="*/ 264 h 288"/>
                <a:gd name="T28" fmla="*/ 100 w 133"/>
                <a:gd name="T29" fmla="*/ 209 h 288"/>
                <a:gd name="T30" fmla="*/ 133 w 133"/>
                <a:gd name="T31" fmla="*/ 231 h 288"/>
                <a:gd name="T32" fmla="*/ 97 w 133"/>
                <a:gd name="T33" fmla="*/ 178 h 288"/>
                <a:gd name="T34" fmla="*/ 133 w 133"/>
                <a:gd name="T35" fmla="*/ 193 h 288"/>
                <a:gd name="T36" fmla="*/ 79 w 133"/>
                <a:gd name="T37" fmla="*/ 138 h 288"/>
                <a:gd name="T38" fmla="*/ 118 w 133"/>
                <a:gd name="T39" fmla="*/ 157 h 288"/>
                <a:gd name="T40" fmla="*/ 79 w 133"/>
                <a:gd name="T41" fmla="*/ 108 h 288"/>
                <a:gd name="T42" fmla="*/ 114 w 133"/>
                <a:gd name="T43" fmla="*/ 127 h 288"/>
                <a:gd name="T44" fmla="*/ 81 w 133"/>
                <a:gd name="T45" fmla="*/ 85 h 288"/>
                <a:gd name="T46" fmla="*/ 43 w 133"/>
                <a:gd name="T47" fmla="*/ 43 h 288"/>
                <a:gd name="T48" fmla="*/ 79 w 133"/>
                <a:gd name="T49" fmla="*/ 60 h 288"/>
                <a:gd name="T50" fmla="*/ 0 w 133"/>
                <a:gd name="T51" fmla="*/ 0 h 288"/>
                <a:gd name="T52" fmla="*/ 41 w 133"/>
                <a:gd name="T53" fmla="*/ 60 h 288"/>
                <a:gd name="T54" fmla="*/ 5 w 133"/>
                <a:gd name="T55" fmla="*/ 38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3"/>
                <a:gd name="T85" fmla="*/ 0 h 288"/>
                <a:gd name="T86" fmla="*/ 133 w 133"/>
                <a:gd name="T87" fmla="*/ 288 h 28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3" h="288">
                  <a:moveTo>
                    <a:pt x="5" y="38"/>
                  </a:moveTo>
                  <a:lnTo>
                    <a:pt x="66" y="106"/>
                  </a:lnTo>
                  <a:lnTo>
                    <a:pt x="28" y="83"/>
                  </a:lnTo>
                  <a:lnTo>
                    <a:pt x="60" y="121"/>
                  </a:lnTo>
                  <a:lnTo>
                    <a:pt x="30" y="119"/>
                  </a:lnTo>
                  <a:lnTo>
                    <a:pt x="64" y="153"/>
                  </a:lnTo>
                  <a:lnTo>
                    <a:pt x="43" y="144"/>
                  </a:lnTo>
                  <a:lnTo>
                    <a:pt x="81" y="195"/>
                  </a:lnTo>
                  <a:lnTo>
                    <a:pt x="49" y="174"/>
                  </a:lnTo>
                  <a:lnTo>
                    <a:pt x="78" y="218"/>
                  </a:lnTo>
                  <a:lnTo>
                    <a:pt x="55" y="209"/>
                  </a:lnTo>
                  <a:lnTo>
                    <a:pt x="116" y="288"/>
                  </a:lnTo>
                  <a:lnTo>
                    <a:pt x="97" y="233"/>
                  </a:lnTo>
                  <a:lnTo>
                    <a:pt x="123" y="264"/>
                  </a:lnTo>
                  <a:lnTo>
                    <a:pt x="100" y="209"/>
                  </a:lnTo>
                  <a:lnTo>
                    <a:pt x="133" y="231"/>
                  </a:lnTo>
                  <a:lnTo>
                    <a:pt x="97" y="178"/>
                  </a:lnTo>
                  <a:lnTo>
                    <a:pt x="133" y="193"/>
                  </a:lnTo>
                  <a:lnTo>
                    <a:pt x="79" y="138"/>
                  </a:lnTo>
                  <a:lnTo>
                    <a:pt x="118" y="157"/>
                  </a:lnTo>
                  <a:lnTo>
                    <a:pt x="79" y="108"/>
                  </a:lnTo>
                  <a:lnTo>
                    <a:pt x="114" y="127"/>
                  </a:lnTo>
                  <a:lnTo>
                    <a:pt x="81" y="85"/>
                  </a:lnTo>
                  <a:lnTo>
                    <a:pt x="43" y="43"/>
                  </a:lnTo>
                  <a:lnTo>
                    <a:pt x="79" y="60"/>
                  </a:lnTo>
                  <a:lnTo>
                    <a:pt x="0" y="0"/>
                  </a:lnTo>
                  <a:lnTo>
                    <a:pt x="41" y="60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6" name="任意多边形 322788"/>
            <p:cNvSpPr>
              <a:spLocks noChangeArrowheads="1"/>
            </p:cNvSpPr>
            <p:nvPr/>
          </p:nvSpPr>
          <p:spPr bwMode="auto">
            <a:xfrm>
              <a:off x="4933" y="2295"/>
              <a:ext cx="115" cy="92"/>
            </a:xfrm>
            <a:custGeom>
              <a:avLst/>
              <a:gdLst>
                <a:gd name="T0" fmla="*/ 70 w 230"/>
                <a:gd name="T1" fmla="*/ 0 h 184"/>
                <a:gd name="T2" fmla="*/ 154 w 230"/>
                <a:gd name="T3" fmla="*/ 28 h 184"/>
                <a:gd name="T4" fmla="*/ 110 w 230"/>
                <a:gd name="T5" fmla="*/ 30 h 184"/>
                <a:gd name="T6" fmla="*/ 167 w 230"/>
                <a:gd name="T7" fmla="*/ 41 h 184"/>
                <a:gd name="T8" fmla="*/ 139 w 230"/>
                <a:gd name="T9" fmla="*/ 49 h 184"/>
                <a:gd name="T10" fmla="*/ 182 w 230"/>
                <a:gd name="T11" fmla="*/ 53 h 184"/>
                <a:gd name="T12" fmla="*/ 230 w 230"/>
                <a:gd name="T13" fmla="*/ 55 h 184"/>
                <a:gd name="T14" fmla="*/ 179 w 230"/>
                <a:gd name="T15" fmla="*/ 66 h 184"/>
                <a:gd name="T16" fmla="*/ 220 w 230"/>
                <a:gd name="T17" fmla="*/ 76 h 184"/>
                <a:gd name="T18" fmla="*/ 169 w 230"/>
                <a:gd name="T19" fmla="*/ 80 h 184"/>
                <a:gd name="T20" fmla="*/ 228 w 230"/>
                <a:gd name="T21" fmla="*/ 97 h 184"/>
                <a:gd name="T22" fmla="*/ 150 w 230"/>
                <a:gd name="T23" fmla="*/ 91 h 184"/>
                <a:gd name="T24" fmla="*/ 190 w 230"/>
                <a:gd name="T25" fmla="*/ 104 h 184"/>
                <a:gd name="T26" fmla="*/ 139 w 230"/>
                <a:gd name="T27" fmla="*/ 108 h 184"/>
                <a:gd name="T28" fmla="*/ 163 w 230"/>
                <a:gd name="T29" fmla="*/ 116 h 184"/>
                <a:gd name="T30" fmla="*/ 103 w 230"/>
                <a:gd name="T31" fmla="*/ 119 h 184"/>
                <a:gd name="T32" fmla="*/ 146 w 230"/>
                <a:gd name="T33" fmla="*/ 133 h 184"/>
                <a:gd name="T34" fmla="*/ 74 w 230"/>
                <a:gd name="T35" fmla="*/ 140 h 184"/>
                <a:gd name="T36" fmla="*/ 114 w 230"/>
                <a:gd name="T37" fmla="*/ 148 h 184"/>
                <a:gd name="T38" fmla="*/ 47 w 230"/>
                <a:gd name="T39" fmla="*/ 161 h 184"/>
                <a:gd name="T40" fmla="*/ 91 w 230"/>
                <a:gd name="T41" fmla="*/ 171 h 184"/>
                <a:gd name="T42" fmla="*/ 6 w 230"/>
                <a:gd name="T43" fmla="*/ 184 h 184"/>
                <a:gd name="T44" fmla="*/ 30 w 230"/>
                <a:gd name="T45" fmla="*/ 173 h 184"/>
                <a:gd name="T46" fmla="*/ 0 w 230"/>
                <a:gd name="T47" fmla="*/ 156 h 184"/>
                <a:gd name="T48" fmla="*/ 55 w 230"/>
                <a:gd name="T49" fmla="*/ 146 h 184"/>
                <a:gd name="T50" fmla="*/ 23 w 230"/>
                <a:gd name="T51" fmla="*/ 137 h 184"/>
                <a:gd name="T52" fmla="*/ 85 w 230"/>
                <a:gd name="T53" fmla="*/ 127 h 184"/>
                <a:gd name="T54" fmla="*/ 44 w 230"/>
                <a:gd name="T55" fmla="*/ 114 h 184"/>
                <a:gd name="T56" fmla="*/ 106 w 230"/>
                <a:gd name="T57" fmla="*/ 104 h 184"/>
                <a:gd name="T58" fmla="*/ 63 w 230"/>
                <a:gd name="T59" fmla="*/ 97 h 184"/>
                <a:gd name="T60" fmla="*/ 110 w 230"/>
                <a:gd name="T61" fmla="*/ 91 h 184"/>
                <a:gd name="T62" fmla="*/ 76 w 230"/>
                <a:gd name="T63" fmla="*/ 80 h 184"/>
                <a:gd name="T64" fmla="*/ 127 w 230"/>
                <a:gd name="T65" fmla="*/ 76 h 184"/>
                <a:gd name="T66" fmla="*/ 85 w 230"/>
                <a:gd name="T67" fmla="*/ 60 h 184"/>
                <a:gd name="T68" fmla="*/ 120 w 230"/>
                <a:gd name="T69" fmla="*/ 59 h 184"/>
                <a:gd name="T70" fmla="*/ 63 w 230"/>
                <a:gd name="T71" fmla="*/ 38 h 184"/>
                <a:gd name="T72" fmla="*/ 97 w 230"/>
                <a:gd name="T73" fmla="*/ 41 h 184"/>
                <a:gd name="T74" fmla="*/ 61 w 230"/>
                <a:gd name="T75" fmla="*/ 19 h 184"/>
                <a:gd name="T76" fmla="*/ 85 w 230"/>
                <a:gd name="T77" fmla="*/ 19 h 184"/>
                <a:gd name="T78" fmla="*/ 70 w 230"/>
                <a:gd name="T79" fmla="*/ 0 h 1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0"/>
                <a:gd name="T121" fmla="*/ 0 h 184"/>
                <a:gd name="T122" fmla="*/ 230 w 230"/>
                <a:gd name="T123" fmla="*/ 184 h 1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0" h="184">
                  <a:moveTo>
                    <a:pt x="70" y="0"/>
                  </a:moveTo>
                  <a:lnTo>
                    <a:pt x="154" y="28"/>
                  </a:lnTo>
                  <a:lnTo>
                    <a:pt x="110" y="30"/>
                  </a:lnTo>
                  <a:lnTo>
                    <a:pt x="167" y="41"/>
                  </a:lnTo>
                  <a:lnTo>
                    <a:pt x="139" y="49"/>
                  </a:lnTo>
                  <a:lnTo>
                    <a:pt x="182" y="53"/>
                  </a:lnTo>
                  <a:lnTo>
                    <a:pt x="230" y="55"/>
                  </a:lnTo>
                  <a:lnTo>
                    <a:pt x="179" y="66"/>
                  </a:lnTo>
                  <a:lnTo>
                    <a:pt x="220" y="76"/>
                  </a:lnTo>
                  <a:lnTo>
                    <a:pt x="169" y="80"/>
                  </a:lnTo>
                  <a:lnTo>
                    <a:pt x="228" y="97"/>
                  </a:lnTo>
                  <a:lnTo>
                    <a:pt x="150" y="91"/>
                  </a:lnTo>
                  <a:lnTo>
                    <a:pt x="190" y="104"/>
                  </a:lnTo>
                  <a:lnTo>
                    <a:pt x="139" y="108"/>
                  </a:lnTo>
                  <a:lnTo>
                    <a:pt x="163" y="116"/>
                  </a:lnTo>
                  <a:lnTo>
                    <a:pt x="103" y="119"/>
                  </a:lnTo>
                  <a:lnTo>
                    <a:pt x="146" y="133"/>
                  </a:lnTo>
                  <a:lnTo>
                    <a:pt x="74" y="140"/>
                  </a:lnTo>
                  <a:lnTo>
                    <a:pt x="114" y="148"/>
                  </a:lnTo>
                  <a:lnTo>
                    <a:pt x="47" y="161"/>
                  </a:lnTo>
                  <a:lnTo>
                    <a:pt x="91" y="171"/>
                  </a:lnTo>
                  <a:lnTo>
                    <a:pt x="6" y="184"/>
                  </a:lnTo>
                  <a:lnTo>
                    <a:pt x="30" y="173"/>
                  </a:lnTo>
                  <a:lnTo>
                    <a:pt x="0" y="156"/>
                  </a:lnTo>
                  <a:lnTo>
                    <a:pt x="55" y="146"/>
                  </a:lnTo>
                  <a:lnTo>
                    <a:pt x="23" y="137"/>
                  </a:lnTo>
                  <a:lnTo>
                    <a:pt x="85" y="127"/>
                  </a:lnTo>
                  <a:lnTo>
                    <a:pt x="44" y="114"/>
                  </a:lnTo>
                  <a:lnTo>
                    <a:pt x="106" y="104"/>
                  </a:lnTo>
                  <a:lnTo>
                    <a:pt x="63" y="97"/>
                  </a:lnTo>
                  <a:lnTo>
                    <a:pt x="110" y="91"/>
                  </a:lnTo>
                  <a:lnTo>
                    <a:pt x="76" y="80"/>
                  </a:lnTo>
                  <a:lnTo>
                    <a:pt x="127" y="76"/>
                  </a:lnTo>
                  <a:lnTo>
                    <a:pt x="85" y="60"/>
                  </a:lnTo>
                  <a:lnTo>
                    <a:pt x="120" y="59"/>
                  </a:lnTo>
                  <a:lnTo>
                    <a:pt x="63" y="38"/>
                  </a:lnTo>
                  <a:lnTo>
                    <a:pt x="97" y="41"/>
                  </a:lnTo>
                  <a:lnTo>
                    <a:pt x="61" y="19"/>
                  </a:lnTo>
                  <a:lnTo>
                    <a:pt x="85" y="1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7" name="任意多边形 322789"/>
            <p:cNvSpPr>
              <a:spLocks noChangeArrowheads="1"/>
            </p:cNvSpPr>
            <p:nvPr/>
          </p:nvSpPr>
          <p:spPr bwMode="auto">
            <a:xfrm>
              <a:off x="4249" y="1760"/>
              <a:ext cx="288" cy="393"/>
            </a:xfrm>
            <a:custGeom>
              <a:avLst/>
              <a:gdLst>
                <a:gd name="T0" fmla="*/ 397 w 576"/>
                <a:gd name="T1" fmla="*/ 737 h 786"/>
                <a:gd name="T2" fmla="*/ 454 w 576"/>
                <a:gd name="T3" fmla="*/ 648 h 786"/>
                <a:gd name="T4" fmla="*/ 485 w 576"/>
                <a:gd name="T5" fmla="*/ 498 h 786"/>
                <a:gd name="T6" fmla="*/ 472 w 576"/>
                <a:gd name="T7" fmla="*/ 421 h 786"/>
                <a:gd name="T8" fmla="*/ 293 w 576"/>
                <a:gd name="T9" fmla="*/ 275 h 786"/>
                <a:gd name="T10" fmla="*/ 0 w 576"/>
                <a:gd name="T11" fmla="*/ 0 h 786"/>
                <a:gd name="T12" fmla="*/ 295 w 576"/>
                <a:gd name="T13" fmla="*/ 241 h 786"/>
                <a:gd name="T14" fmla="*/ 534 w 576"/>
                <a:gd name="T15" fmla="*/ 402 h 786"/>
                <a:gd name="T16" fmla="*/ 576 w 576"/>
                <a:gd name="T17" fmla="*/ 536 h 786"/>
                <a:gd name="T18" fmla="*/ 544 w 576"/>
                <a:gd name="T19" fmla="*/ 499 h 786"/>
                <a:gd name="T20" fmla="*/ 529 w 576"/>
                <a:gd name="T21" fmla="*/ 606 h 786"/>
                <a:gd name="T22" fmla="*/ 466 w 576"/>
                <a:gd name="T23" fmla="*/ 697 h 786"/>
                <a:gd name="T24" fmla="*/ 502 w 576"/>
                <a:gd name="T25" fmla="*/ 697 h 786"/>
                <a:gd name="T26" fmla="*/ 445 w 576"/>
                <a:gd name="T27" fmla="*/ 729 h 786"/>
                <a:gd name="T28" fmla="*/ 371 w 576"/>
                <a:gd name="T29" fmla="*/ 777 h 786"/>
                <a:gd name="T30" fmla="*/ 327 w 576"/>
                <a:gd name="T31" fmla="*/ 786 h 786"/>
                <a:gd name="T32" fmla="*/ 397 w 576"/>
                <a:gd name="T33" fmla="*/ 737 h 7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6"/>
                <a:gd name="T52" fmla="*/ 0 h 786"/>
                <a:gd name="T53" fmla="*/ 576 w 576"/>
                <a:gd name="T54" fmla="*/ 786 h 7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6" h="786">
                  <a:moveTo>
                    <a:pt x="397" y="737"/>
                  </a:moveTo>
                  <a:lnTo>
                    <a:pt x="454" y="648"/>
                  </a:lnTo>
                  <a:lnTo>
                    <a:pt x="485" y="498"/>
                  </a:lnTo>
                  <a:lnTo>
                    <a:pt x="472" y="421"/>
                  </a:lnTo>
                  <a:lnTo>
                    <a:pt x="293" y="275"/>
                  </a:lnTo>
                  <a:lnTo>
                    <a:pt x="0" y="0"/>
                  </a:lnTo>
                  <a:lnTo>
                    <a:pt x="295" y="241"/>
                  </a:lnTo>
                  <a:lnTo>
                    <a:pt x="534" y="402"/>
                  </a:lnTo>
                  <a:lnTo>
                    <a:pt x="576" y="536"/>
                  </a:lnTo>
                  <a:lnTo>
                    <a:pt x="544" y="499"/>
                  </a:lnTo>
                  <a:lnTo>
                    <a:pt x="529" y="606"/>
                  </a:lnTo>
                  <a:lnTo>
                    <a:pt x="466" y="697"/>
                  </a:lnTo>
                  <a:lnTo>
                    <a:pt x="502" y="697"/>
                  </a:lnTo>
                  <a:lnTo>
                    <a:pt x="445" y="729"/>
                  </a:lnTo>
                  <a:lnTo>
                    <a:pt x="371" y="777"/>
                  </a:lnTo>
                  <a:lnTo>
                    <a:pt x="327" y="786"/>
                  </a:lnTo>
                  <a:lnTo>
                    <a:pt x="397" y="73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8" name="任意多边形 322790"/>
            <p:cNvSpPr>
              <a:spLocks noChangeArrowheads="1"/>
            </p:cNvSpPr>
            <p:nvPr/>
          </p:nvSpPr>
          <p:spPr bwMode="auto">
            <a:xfrm>
              <a:off x="4231" y="1765"/>
              <a:ext cx="200" cy="401"/>
            </a:xfrm>
            <a:custGeom>
              <a:avLst/>
              <a:gdLst>
                <a:gd name="T0" fmla="*/ 285 w 399"/>
                <a:gd name="T1" fmla="*/ 802 h 802"/>
                <a:gd name="T2" fmla="*/ 291 w 399"/>
                <a:gd name="T3" fmla="*/ 627 h 802"/>
                <a:gd name="T4" fmla="*/ 268 w 399"/>
                <a:gd name="T5" fmla="*/ 397 h 802"/>
                <a:gd name="T6" fmla="*/ 213 w 399"/>
                <a:gd name="T7" fmla="*/ 260 h 802"/>
                <a:gd name="T8" fmla="*/ 0 w 399"/>
                <a:gd name="T9" fmla="*/ 0 h 802"/>
                <a:gd name="T10" fmla="*/ 260 w 399"/>
                <a:gd name="T11" fmla="*/ 243 h 802"/>
                <a:gd name="T12" fmla="*/ 399 w 399"/>
                <a:gd name="T13" fmla="*/ 374 h 802"/>
                <a:gd name="T14" fmla="*/ 251 w 399"/>
                <a:gd name="T15" fmla="*/ 268 h 802"/>
                <a:gd name="T16" fmla="*/ 372 w 399"/>
                <a:gd name="T17" fmla="*/ 405 h 802"/>
                <a:gd name="T18" fmla="*/ 386 w 399"/>
                <a:gd name="T19" fmla="*/ 527 h 802"/>
                <a:gd name="T20" fmla="*/ 350 w 399"/>
                <a:gd name="T21" fmla="*/ 424 h 802"/>
                <a:gd name="T22" fmla="*/ 359 w 399"/>
                <a:gd name="T23" fmla="*/ 591 h 802"/>
                <a:gd name="T24" fmla="*/ 319 w 399"/>
                <a:gd name="T25" fmla="*/ 460 h 802"/>
                <a:gd name="T26" fmla="*/ 342 w 399"/>
                <a:gd name="T27" fmla="*/ 682 h 802"/>
                <a:gd name="T28" fmla="*/ 315 w 399"/>
                <a:gd name="T29" fmla="*/ 644 h 802"/>
                <a:gd name="T30" fmla="*/ 319 w 399"/>
                <a:gd name="T31" fmla="*/ 795 h 802"/>
                <a:gd name="T32" fmla="*/ 285 w 399"/>
                <a:gd name="T33" fmla="*/ 802 h 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9"/>
                <a:gd name="T52" fmla="*/ 0 h 802"/>
                <a:gd name="T53" fmla="*/ 399 w 399"/>
                <a:gd name="T54" fmla="*/ 802 h 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9" h="802">
                  <a:moveTo>
                    <a:pt x="285" y="802"/>
                  </a:moveTo>
                  <a:lnTo>
                    <a:pt x="291" y="627"/>
                  </a:lnTo>
                  <a:lnTo>
                    <a:pt x="268" y="397"/>
                  </a:lnTo>
                  <a:lnTo>
                    <a:pt x="213" y="260"/>
                  </a:lnTo>
                  <a:lnTo>
                    <a:pt x="0" y="0"/>
                  </a:lnTo>
                  <a:lnTo>
                    <a:pt x="260" y="243"/>
                  </a:lnTo>
                  <a:lnTo>
                    <a:pt x="399" y="374"/>
                  </a:lnTo>
                  <a:lnTo>
                    <a:pt x="251" y="268"/>
                  </a:lnTo>
                  <a:lnTo>
                    <a:pt x="372" y="405"/>
                  </a:lnTo>
                  <a:lnTo>
                    <a:pt x="386" y="527"/>
                  </a:lnTo>
                  <a:lnTo>
                    <a:pt x="350" y="424"/>
                  </a:lnTo>
                  <a:lnTo>
                    <a:pt x="359" y="591"/>
                  </a:lnTo>
                  <a:lnTo>
                    <a:pt x="319" y="460"/>
                  </a:lnTo>
                  <a:lnTo>
                    <a:pt x="342" y="682"/>
                  </a:lnTo>
                  <a:lnTo>
                    <a:pt x="315" y="644"/>
                  </a:lnTo>
                  <a:lnTo>
                    <a:pt x="319" y="795"/>
                  </a:lnTo>
                  <a:lnTo>
                    <a:pt x="285" y="80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49" name="任意多边形 322791"/>
            <p:cNvSpPr>
              <a:spLocks noChangeArrowheads="1"/>
            </p:cNvSpPr>
            <p:nvPr/>
          </p:nvSpPr>
          <p:spPr bwMode="auto">
            <a:xfrm>
              <a:off x="3479" y="1356"/>
              <a:ext cx="397" cy="122"/>
            </a:xfrm>
            <a:custGeom>
              <a:avLst/>
              <a:gdLst>
                <a:gd name="T0" fmla="*/ 125 w 793"/>
                <a:gd name="T1" fmla="*/ 0 h 245"/>
                <a:gd name="T2" fmla="*/ 255 w 793"/>
                <a:gd name="T3" fmla="*/ 3 h 245"/>
                <a:gd name="T4" fmla="*/ 418 w 793"/>
                <a:gd name="T5" fmla="*/ 53 h 245"/>
                <a:gd name="T6" fmla="*/ 673 w 793"/>
                <a:gd name="T7" fmla="*/ 163 h 245"/>
                <a:gd name="T8" fmla="*/ 793 w 793"/>
                <a:gd name="T9" fmla="*/ 245 h 245"/>
                <a:gd name="T10" fmla="*/ 652 w 793"/>
                <a:gd name="T11" fmla="*/ 203 h 245"/>
                <a:gd name="T12" fmla="*/ 492 w 793"/>
                <a:gd name="T13" fmla="*/ 203 h 245"/>
                <a:gd name="T14" fmla="*/ 527 w 793"/>
                <a:gd name="T15" fmla="*/ 184 h 245"/>
                <a:gd name="T16" fmla="*/ 616 w 793"/>
                <a:gd name="T17" fmla="*/ 176 h 245"/>
                <a:gd name="T18" fmla="*/ 538 w 793"/>
                <a:gd name="T19" fmla="*/ 146 h 245"/>
                <a:gd name="T20" fmla="*/ 376 w 793"/>
                <a:gd name="T21" fmla="*/ 72 h 245"/>
                <a:gd name="T22" fmla="*/ 297 w 793"/>
                <a:gd name="T23" fmla="*/ 32 h 245"/>
                <a:gd name="T24" fmla="*/ 323 w 793"/>
                <a:gd name="T25" fmla="*/ 78 h 245"/>
                <a:gd name="T26" fmla="*/ 257 w 793"/>
                <a:gd name="T27" fmla="*/ 22 h 245"/>
                <a:gd name="T28" fmla="*/ 278 w 793"/>
                <a:gd name="T29" fmla="*/ 64 h 245"/>
                <a:gd name="T30" fmla="*/ 224 w 793"/>
                <a:gd name="T31" fmla="*/ 21 h 245"/>
                <a:gd name="T32" fmla="*/ 232 w 793"/>
                <a:gd name="T33" fmla="*/ 49 h 245"/>
                <a:gd name="T34" fmla="*/ 188 w 793"/>
                <a:gd name="T35" fmla="*/ 26 h 245"/>
                <a:gd name="T36" fmla="*/ 213 w 793"/>
                <a:gd name="T37" fmla="*/ 62 h 245"/>
                <a:gd name="T38" fmla="*/ 143 w 793"/>
                <a:gd name="T39" fmla="*/ 26 h 245"/>
                <a:gd name="T40" fmla="*/ 0 w 793"/>
                <a:gd name="T41" fmla="*/ 5 h 245"/>
                <a:gd name="T42" fmla="*/ 125 w 793"/>
                <a:gd name="T43" fmla="*/ 0 h 2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93"/>
                <a:gd name="T67" fmla="*/ 0 h 245"/>
                <a:gd name="T68" fmla="*/ 793 w 793"/>
                <a:gd name="T69" fmla="*/ 245 h 2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93" h="245">
                  <a:moveTo>
                    <a:pt x="125" y="0"/>
                  </a:moveTo>
                  <a:lnTo>
                    <a:pt x="255" y="3"/>
                  </a:lnTo>
                  <a:lnTo>
                    <a:pt x="418" y="53"/>
                  </a:lnTo>
                  <a:lnTo>
                    <a:pt x="673" y="163"/>
                  </a:lnTo>
                  <a:lnTo>
                    <a:pt x="793" y="245"/>
                  </a:lnTo>
                  <a:lnTo>
                    <a:pt x="652" y="203"/>
                  </a:lnTo>
                  <a:lnTo>
                    <a:pt x="492" y="203"/>
                  </a:lnTo>
                  <a:lnTo>
                    <a:pt x="527" y="184"/>
                  </a:lnTo>
                  <a:lnTo>
                    <a:pt x="616" y="176"/>
                  </a:lnTo>
                  <a:lnTo>
                    <a:pt x="538" y="146"/>
                  </a:lnTo>
                  <a:lnTo>
                    <a:pt x="376" y="72"/>
                  </a:lnTo>
                  <a:lnTo>
                    <a:pt x="297" y="32"/>
                  </a:lnTo>
                  <a:lnTo>
                    <a:pt x="323" y="78"/>
                  </a:lnTo>
                  <a:lnTo>
                    <a:pt x="257" y="22"/>
                  </a:lnTo>
                  <a:lnTo>
                    <a:pt x="278" y="64"/>
                  </a:lnTo>
                  <a:lnTo>
                    <a:pt x="224" y="21"/>
                  </a:lnTo>
                  <a:lnTo>
                    <a:pt x="232" y="49"/>
                  </a:lnTo>
                  <a:lnTo>
                    <a:pt x="188" y="26"/>
                  </a:lnTo>
                  <a:lnTo>
                    <a:pt x="213" y="62"/>
                  </a:lnTo>
                  <a:lnTo>
                    <a:pt x="143" y="26"/>
                  </a:lnTo>
                  <a:lnTo>
                    <a:pt x="0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0" name="任意多边形 322792"/>
            <p:cNvSpPr>
              <a:spLocks noChangeArrowheads="1"/>
            </p:cNvSpPr>
            <p:nvPr/>
          </p:nvSpPr>
          <p:spPr bwMode="auto">
            <a:xfrm>
              <a:off x="3692" y="1431"/>
              <a:ext cx="568" cy="381"/>
            </a:xfrm>
            <a:custGeom>
              <a:avLst/>
              <a:gdLst>
                <a:gd name="T0" fmla="*/ 625 w 1135"/>
                <a:gd name="T1" fmla="*/ 312 h 762"/>
                <a:gd name="T2" fmla="*/ 576 w 1135"/>
                <a:gd name="T3" fmla="*/ 291 h 762"/>
                <a:gd name="T4" fmla="*/ 530 w 1135"/>
                <a:gd name="T5" fmla="*/ 277 h 762"/>
                <a:gd name="T6" fmla="*/ 502 w 1135"/>
                <a:gd name="T7" fmla="*/ 296 h 762"/>
                <a:gd name="T8" fmla="*/ 473 w 1135"/>
                <a:gd name="T9" fmla="*/ 319 h 762"/>
                <a:gd name="T10" fmla="*/ 540 w 1135"/>
                <a:gd name="T11" fmla="*/ 325 h 762"/>
                <a:gd name="T12" fmla="*/ 583 w 1135"/>
                <a:gd name="T13" fmla="*/ 327 h 762"/>
                <a:gd name="T14" fmla="*/ 620 w 1135"/>
                <a:gd name="T15" fmla="*/ 350 h 762"/>
                <a:gd name="T16" fmla="*/ 665 w 1135"/>
                <a:gd name="T17" fmla="*/ 369 h 762"/>
                <a:gd name="T18" fmla="*/ 690 w 1135"/>
                <a:gd name="T19" fmla="*/ 408 h 762"/>
                <a:gd name="T20" fmla="*/ 760 w 1135"/>
                <a:gd name="T21" fmla="*/ 445 h 762"/>
                <a:gd name="T22" fmla="*/ 1025 w 1135"/>
                <a:gd name="T23" fmla="*/ 642 h 762"/>
                <a:gd name="T24" fmla="*/ 1135 w 1135"/>
                <a:gd name="T25" fmla="*/ 762 h 762"/>
                <a:gd name="T26" fmla="*/ 1013 w 1135"/>
                <a:gd name="T27" fmla="*/ 673 h 762"/>
                <a:gd name="T28" fmla="*/ 956 w 1135"/>
                <a:gd name="T29" fmla="*/ 648 h 762"/>
                <a:gd name="T30" fmla="*/ 840 w 1135"/>
                <a:gd name="T31" fmla="*/ 633 h 762"/>
                <a:gd name="T32" fmla="*/ 941 w 1135"/>
                <a:gd name="T33" fmla="*/ 627 h 762"/>
                <a:gd name="T34" fmla="*/ 869 w 1135"/>
                <a:gd name="T35" fmla="*/ 608 h 762"/>
                <a:gd name="T36" fmla="*/ 751 w 1135"/>
                <a:gd name="T37" fmla="*/ 591 h 762"/>
                <a:gd name="T38" fmla="*/ 863 w 1135"/>
                <a:gd name="T39" fmla="*/ 587 h 762"/>
                <a:gd name="T40" fmla="*/ 770 w 1135"/>
                <a:gd name="T41" fmla="*/ 562 h 762"/>
                <a:gd name="T42" fmla="*/ 679 w 1135"/>
                <a:gd name="T43" fmla="*/ 555 h 762"/>
                <a:gd name="T44" fmla="*/ 793 w 1135"/>
                <a:gd name="T45" fmla="*/ 540 h 762"/>
                <a:gd name="T46" fmla="*/ 741 w 1135"/>
                <a:gd name="T47" fmla="*/ 515 h 762"/>
                <a:gd name="T48" fmla="*/ 671 w 1135"/>
                <a:gd name="T49" fmla="*/ 502 h 762"/>
                <a:gd name="T50" fmla="*/ 593 w 1135"/>
                <a:gd name="T51" fmla="*/ 502 h 762"/>
                <a:gd name="T52" fmla="*/ 506 w 1135"/>
                <a:gd name="T53" fmla="*/ 519 h 762"/>
                <a:gd name="T54" fmla="*/ 420 w 1135"/>
                <a:gd name="T55" fmla="*/ 555 h 762"/>
                <a:gd name="T56" fmla="*/ 466 w 1135"/>
                <a:gd name="T57" fmla="*/ 490 h 762"/>
                <a:gd name="T58" fmla="*/ 506 w 1135"/>
                <a:gd name="T59" fmla="*/ 454 h 762"/>
                <a:gd name="T60" fmla="*/ 580 w 1135"/>
                <a:gd name="T61" fmla="*/ 408 h 762"/>
                <a:gd name="T62" fmla="*/ 534 w 1135"/>
                <a:gd name="T63" fmla="*/ 410 h 762"/>
                <a:gd name="T64" fmla="*/ 477 w 1135"/>
                <a:gd name="T65" fmla="*/ 418 h 762"/>
                <a:gd name="T66" fmla="*/ 441 w 1135"/>
                <a:gd name="T67" fmla="*/ 405 h 762"/>
                <a:gd name="T68" fmla="*/ 369 w 1135"/>
                <a:gd name="T69" fmla="*/ 350 h 762"/>
                <a:gd name="T70" fmla="*/ 293 w 1135"/>
                <a:gd name="T71" fmla="*/ 201 h 762"/>
                <a:gd name="T72" fmla="*/ 300 w 1135"/>
                <a:gd name="T73" fmla="*/ 274 h 762"/>
                <a:gd name="T74" fmla="*/ 253 w 1135"/>
                <a:gd name="T75" fmla="*/ 140 h 762"/>
                <a:gd name="T76" fmla="*/ 256 w 1135"/>
                <a:gd name="T77" fmla="*/ 190 h 762"/>
                <a:gd name="T78" fmla="*/ 199 w 1135"/>
                <a:gd name="T79" fmla="*/ 91 h 762"/>
                <a:gd name="T80" fmla="*/ 192 w 1135"/>
                <a:gd name="T81" fmla="*/ 129 h 762"/>
                <a:gd name="T82" fmla="*/ 165 w 1135"/>
                <a:gd name="T83" fmla="*/ 93 h 762"/>
                <a:gd name="T84" fmla="*/ 167 w 1135"/>
                <a:gd name="T85" fmla="*/ 163 h 762"/>
                <a:gd name="T86" fmla="*/ 120 w 1135"/>
                <a:gd name="T87" fmla="*/ 85 h 762"/>
                <a:gd name="T88" fmla="*/ 131 w 1135"/>
                <a:gd name="T89" fmla="*/ 129 h 762"/>
                <a:gd name="T90" fmla="*/ 97 w 1135"/>
                <a:gd name="T91" fmla="*/ 91 h 762"/>
                <a:gd name="T92" fmla="*/ 97 w 1135"/>
                <a:gd name="T93" fmla="*/ 140 h 762"/>
                <a:gd name="T94" fmla="*/ 76 w 1135"/>
                <a:gd name="T95" fmla="*/ 99 h 762"/>
                <a:gd name="T96" fmla="*/ 59 w 1135"/>
                <a:gd name="T97" fmla="*/ 140 h 762"/>
                <a:gd name="T98" fmla="*/ 51 w 1135"/>
                <a:gd name="T99" fmla="*/ 108 h 762"/>
                <a:gd name="T100" fmla="*/ 34 w 1135"/>
                <a:gd name="T101" fmla="*/ 148 h 762"/>
                <a:gd name="T102" fmla="*/ 25 w 1135"/>
                <a:gd name="T103" fmla="*/ 123 h 762"/>
                <a:gd name="T104" fmla="*/ 0 w 1135"/>
                <a:gd name="T105" fmla="*/ 154 h 762"/>
                <a:gd name="T106" fmla="*/ 9 w 1135"/>
                <a:gd name="T107" fmla="*/ 110 h 762"/>
                <a:gd name="T108" fmla="*/ 55 w 1135"/>
                <a:gd name="T109" fmla="*/ 49 h 762"/>
                <a:gd name="T110" fmla="*/ 118 w 1135"/>
                <a:gd name="T111" fmla="*/ 23 h 762"/>
                <a:gd name="T112" fmla="*/ 190 w 1135"/>
                <a:gd name="T113" fmla="*/ 0 h 762"/>
                <a:gd name="T114" fmla="*/ 342 w 1135"/>
                <a:gd name="T115" fmla="*/ 76 h 762"/>
                <a:gd name="T116" fmla="*/ 441 w 1135"/>
                <a:gd name="T117" fmla="*/ 148 h 762"/>
                <a:gd name="T118" fmla="*/ 599 w 1135"/>
                <a:gd name="T119" fmla="*/ 260 h 762"/>
                <a:gd name="T120" fmla="*/ 625 w 1135"/>
                <a:gd name="T121" fmla="*/ 312 h 7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35"/>
                <a:gd name="T184" fmla="*/ 0 h 762"/>
                <a:gd name="T185" fmla="*/ 1135 w 1135"/>
                <a:gd name="T186" fmla="*/ 762 h 76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35" h="762">
                  <a:moveTo>
                    <a:pt x="625" y="312"/>
                  </a:moveTo>
                  <a:lnTo>
                    <a:pt x="576" y="291"/>
                  </a:lnTo>
                  <a:lnTo>
                    <a:pt x="530" y="277"/>
                  </a:lnTo>
                  <a:lnTo>
                    <a:pt x="502" y="296"/>
                  </a:lnTo>
                  <a:lnTo>
                    <a:pt x="473" y="319"/>
                  </a:lnTo>
                  <a:lnTo>
                    <a:pt x="540" y="325"/>
                  </a:lnTo>
                  <a:lnTo>
                    <a:pt x="583" y="327"/>
                  </a:lnTo>
                  <a:lnTo>
                    <a:pt x="620" y="350"/>
                  </a:lnTo>
                  <a:lnTo>
                    <a:pt x="665" y="369"/>
                  </a:lnTo>
                  <a:lnTo>
                    <a:pt x="690" y="408"/>
                  </a:lnTo>
                  <a:lnTo>
                    <a:pt x="760" y="445"/>
                  </a:lnTo>
                  <a:lnTo>
                    <a:pt x="1025" y="642"/>
                  </a:lnTo>
                  <a:lnTo>
                    <a:pt x="1135" y="762"/>
                  </a:lnTo>
                  <a:lnTo>
                    <a:pt x="1013" y="673"/>
                  </a:lnTo>
                  <a:lnTo>
                    <a:pt x="956" y="648"/>
                  </a:lnTo>
                  <a:lnTo>
                    <a:pt x="840" y="633"/>
                  </a:lnTo>
                  <a:lnTo>
                    <a:pt x="941" y="627"/>
                  </a:lnTo>
                  <a:lnTo>
                    <a:pt x="869" y="608"/>
                  </a:lnTo>
                  <a:lnTo>
                    <a:pt x="751" y="591"/>
                  </a:lnTo>
                  <a:lnTo>
                    <a:pt x="863" y="587"/>
                  </a:lnTo>
                  <a:lnTo>
                    <a:pt x="770" y="562"/>
                  </a:lnTo>
                  <a:lnTo>
                    <a:pt x="679" y="555"/>
                  </a:lnTo>
                  <a:lnTo>
                    <a:pt x="793" y="540"/>
                  </a:lnTo>
                  <a:lnTo>
                    <a:pt x="741" y="515"/>
                  </a:lnTo>
                  <a:lnTo>
                    <a:pt x="671" y="502"/>
                  </a:lnTo>
                  <a:lnTo>
                    <a:pt x="593" y="502"/>
                  </a:lnTo>
                  <a:lnTo>
                    <a:pt x="506" y="519"/>
                  </a:lnTo>
                  <a:lnTo>
                    <a:pt x="420" y="555"/>
                  </a:lnTo>
                  <a:lnTo>
                    <a:pt x="466" y="490"/>
                  </a:lnTo>
                  <a:lnTo>
                    <a:pt x="506" y="454"/>
                  </a:lnTo>
                  <a:lnTo>
                    <a:pt x="580" y="408"/>
                  </a:lnTo>
                  <a:lnTo>
                    <a:pt x="534" y="410"/>
                  </a:lnTo>
                  <a:lnTo>
                    <a:pt x="477" y="418"/>
                  </a:lnTo>
                  <a:lnTo>
                    <a:pt x="441" y="405"/>
                  </a:lnTo>
                  <a:lnTo>
                    <a:pt x="369" y="350"/>
                  </a:lnTo>
                  <a:lnTo>
                    <a:pt x="293" y="201"/>
                  </a:lnTo>
                  <a:lnTo>
                    <a:pt x="300" y="274"/>
                  </a:lnTo>
                  <a:lnTo>
                    <a:pt x="253" y="140"/>
                  </a:lnTo>
                  <a:lnTo>
                    <a:pt x="256" y="190"/>
                  </a:lnTo>
                  <a:lnTo>
                    <a:pt x="199" y="91"/>
                  </a:lnTo>
                  <a:lnTo>
                    <a:pt x="192" y="129"/>
                  </a:lnTo>
                  <a:lnTo>
                    <a:pt x="165" y="93"/>
                  </a:lnTo>
                  <a:lnTo>
                    <a:pt x="167" y="163"/>
                  </a:lnTo>
                  <a:lnTo>
                    <a:pt x="120" y="85"/>
                  </a:lnTo>
                  <a:lnTo>
                    <a:pt x="131" y="129"/>
                  </a:lnTo>
                  <a:lnTo>
                    <a:pt x="97" y="91"/>
                  </a:lnTo>
                  <a:lnTo>
                    <a:pt x="97" y="140"/>
                  </a:lnTo>
                  <a:lnTo>
                    <a:pt x="76" y="99"/>
                  </a:lnTo>
                  <a:lnTo>
                    <a:pt x="59" y="140"/>
                  </a:lnTo>
                  <a:lnTo>
                    <a:pt x="51" y="108"/>
                  </a:lnTo>
                  <a:lnTo>
                    <a:pt x="34" y="148"/>
                  </a:lnTo>
                  <a:lnTo>
                    <a:pt x="25" y="123"/>
                  </a:lnTo>
                  <a:lnTo>
                    <a:pt x="0" y="154"/>
                  </a:lnTo>
                  <a:lnTo>
                    <a:pt x="9" y="110"/>
                  </a:lnTo>
                  <a:lnTo>
                    <a:pt x="55" y="49"/>
                  </a:lnTo>
                  <a:lnTo>
                    <a:pt x="118" y="23"/>
                  </a:lnTo>
                  <a:lnTo>
                    <a:pt x="190" y="0"/>
                  </a:lnTo>
                  <a:lnTo>
                    <a:pt x="342" y="76"/>
                  </a:lnTo>
                  <a:lnTo>
                    <a:pt x="441" y="148"/>
                  </a:lnTo>
                  <a:lnTo>
                    <a:pt x="599" y="260"/>
                  </a:lnTo>
                  <a:lnTo>
                    <a:pt x="625" y="31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1" name="任意多边形 322793"/>
            <p:cNvSpPr>
              <a:spLocks noChangeArrowheads="1"/>
            </p:cNvSpPr>
            <p:nvPr/>
          </p:nvSpPr>
          <p:spPr bwMode="auto">
            <a:xfrm>
              <a:off x="3660" y="1358"/>
              <a:ext cx="193" cy="79"/>
            </a:xfrm>
            <a:custGeom>
              <a:avLst/>
              <a:gdLst>
                <a:gd name="T0" fmla="*/ 0 w 386"/>
                <a:gd name="T1" fmla="*/ 0 h 158"/>
                <a:gd name="T2" fmla="*/ 310 w 386"/>
                <a:gd name="T3" fmla="*/ 126 h 158"/>
                <a:gd name="T4" fmla="*/ 386 w 386"/>
                <a:gd name="T5" fmla="*/ 158 h 158"/>
                <a:gd name="T6" fmla="*/ 285 w 386"/>
                <a:gd name="T7" fmla="*/ 90 h 158"/>
                <a:gd name="T8" fmla="*/ 0 w 386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6"/>
                <a:gd name="T16" fmla="*/ 0 h 158"/>
                <a:gd name="T17" fmla="*/ 386 w 386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6" h="158">
                  <a:moveTo>
                    <a:pt x="0" y="0"/>
                  </a:moveTo>
                  <a:lnTo>
                    <a:pt x="310" y="126"/>
                  </a:lnTo>
                  <a:lnTo>
                    <a:pt x="386" y="158"/>
                  </a:lnTo>
                  <a:lnTo>
                    <a:pt x="285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2" name="任意多边形 322794"/>
            <p:cNvSpPr>
              <a:spLocks noChangeArrowheads="1"/>
            </p:cNvSpPr>
            <p:nvPr/>
          </p:nvSpPr>
          <p:spPr bwMode="auto">
            <a:xfrm>
              <a:off x="3843" y="1424"/>
              <a:ext cx="201" cy="165"/>
            </a:xfrm>
            <a:custGeom>
              <a:avLst/>
              <a:gdLst>
                <a:gd name="T0" fmla="*/ 50 w 403"/>
                <a:gd name="T1" fmla="*/ 57 h 328"/>
                <a:gd name="T2" fmla="*/ 137 w 403"/>
                <a:gd name="T3" fmla="*/ 140 h 328"/>
                <a:gd name="T4" fmla="*/ 283 w 403"/>
                <a:gd name="T5" fmla="*/ 226 h 328"/>
                <a:gd name="T6" fmla="*/ 403 w 403"/>
                <a:gd name="T7" fmla="*/ 328 h 328"/>
                <a:gd name="T8" fmla="*/ 342 w 403"/>
                <a:gd name="T9" fmla="*/ 241 h 328"/>
                <a:gd name="T10" fmla="*/ 209 w 403"/>
                <a:gd name="T11" fmla="*/ 140 h 328"/>
                <a:gd name="T12" fmla="*/ 0 w 403"/>
                <a:gd name="T13" fmla="*/ 0 h 328"/>
                <a:gd name="T14" fmla="*/ 50 w 403"/>
                <a:gd name="T15" fmla="*/ 57 h 3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3"/>
                <a:gd name="T25" fmla="*/ 0 h 328"/>
                <a:gd name="T26" fmla="*/ 403 w 403"/>
                <a:gd name="T27" fmla="*/ 328 h 3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3" h="328">
                  <a:moveTo>
                    <a:pt x="50" y="57"/>
                  </a:moveTo>
                  <a:lnTo>
                    <a:pt x="137" y="140"/>
                  </a:lnTo>
                  <a:lnTo>
                    <a:pt x="283" y="226"/>
                  </a:lnTo>
                  <a:lnTo>
                    <a:pt x="403" y="328"/>
                  </a:lnTo>
                  <a:lnTo>
                    <a:pt x="342" y="241"/>
                  </a:lnTo>
                  <a:lnTo>
                    <a:pt x="209" y="140"/>
                  </a:lnTo>
                  <a:lnTo>
                    <a:pt x="0" y="0"/>
                  </a:lnTo>
                  <a:lnTo>
                    <a:pt x="50" y="5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3" name="任意多边形 322795"/>
            <p:cNvSpPr>
              <a:spLocks noChangeArrowheads="1"/>
            </p:cNvSpPr>
            <p:nvPr/>
          </p:nvSpPr>
          <p:spPr bwMode="auto">
            <a:xfrm>
              <a:off x="3948" y="1573"/>
              <a:ext cx="492" cy="352"/>
            </a:xfrm>
            <a:custGeom>
              <a:avLst/>
              <a:gdLst>
                <a:gd name="T0" fmla="*/ 0 w 983"/>
                <a:gd name="T1" fmla="*/ 0 h 705"/>
                <a:gd name="T2" fmla="*/ 27 w 983"/>
                <a:gd name="T3" fmla="*/ 17 h 705"/>
                <a:gd name="T4" fmla="*/ 65 w 983"/>
                <a:gd name="T5" fmla="*/ 25 h 705"/>
                <a:gd name="T6" fmla="*/ 120 w 983"/>
                <a:gd name="T7" fmla="*/ 55 h 705"/>
                <a:gd name="T8" fmla="*/ 154 w 983"/>
                <a:gd name="T9" fmla="*/ 63 h 705"/>
                <a:gd name="T10" fmla="*/ 175 w 983"/>
                <a:gd name="T11" fmla="*/ 76 h 705"/>
                <a:gd name="T12" fmla="*/ 215 w 983"/>
                <a:gd name="T13" fmla="*/ 78 h 705"/>
                <a:gd name="T14" fmla="*/ 181 w 983"/>
                <a:gd name="T15" fmla="*/ 95 h 705"/>
                <a:gd name="T16" fmla="*/ 217 w 983"/>
                <a:gd name="T17" fmla="*/ 114 h 705"/>
                <a:gd name="T18" fmla="*/ 246 w 983"/>
                <a:gd name="T19" fmla="*/ 120 h 705"/>
                <a:gd name="T20" fmla="*/ 415 w 983"/>
                <a:gd name="T21" fmla="*/ 243 h 705"/>
                <a:gd name="T22" fmla="*/ 983 w 983"/>
                <a:gd name="T23" fmla="*/ 705 h 705"/>
                <a:gd name="T24" fmla="*/ 424 w 983"/>
                <a:gd name="T25" fmla="*/ 211 h 705"/>
                <a:gd name="T26" fmla="*/ 289 w 983"/>
                <a:gd name="T27" fmla="*/ 108 h 705"/>
                <a:gd name="T28" fmla="*/ 249 w 983"/>
                <a:gd name="T29" fmla="*/ 95 h 705"/>
                <a:gd name="T30" fmla="*/ 249 w 983"/>
                <a:gd name="T31" fmla="*/ 67 h 705"/>
                <a:gd name="T32" fmla="*/ 175 w 983"/>
                <a:gd name="T33" fmla="*/ 49 h 705"/>
                <a:gd name="T34" fmla="*/ 130 w 983"/>
                <a:gd name="T35" fmla="*/ 38 h 705"/>
                <a:gd name="T36" fmla="*/ 76 w 983"/>
                <a:gd name="T37" fmla="*/ 11 h 705"/>
                <a:gd name="T38" fmla="*/ 0 w 983"/>
                <a:gd name="T39" fmla="*/ 0 h 7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83"/>
                <a:gd name="T61" fmla="*/ 0 h 705"/>
                <a:gd name="T62" fmla="*/ 983 w 983"/>
                <a:gd name="T63" fmla="*/ 705 h 7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83" h="705">
                  <a:moveTo>
                    <a:pt x="0" y="0"/>
                  </a:moveTo>
                  <a:lnTo>
                    <a:pt x="27" y="17"/>
                  </a:lnTo>
                  <a:lnTo>
                    <a:pt x="65" y="25"/>
                  </a:lnTo>
                  <a:lnTo>
                    <a:pt x="120" y="55"/>
                  </a:lnTo>
                  <a:lnTo>
                    <a:pt x="154" y="63"/>
                  </a:lnTo>
                  <a:lnTo>
                    <a:pt x="175" y="76"/>
                  </a:lnTo>
                  <a:lnTo>
                    <a:pt x="215" y="78"/>
                  </a:lnTo>
                  <a:lnTo>
                    <a:pt x="181" y="95"/>
                  </a:lnTo>
                  <a:lnTo>
                    <a:pt x="217" y="114"/>
                  </a:lnTo>
                  <a:lnTo>
                    <a:pt x="246" y="120"/>
                  </a:lnTo>
                  <a:lnTo>
                    <a:pt x="415" y="243"/>
                  </a:lnTo>
                  <a:lnTo>
                    <a:pt x="983" y="705"/>
                  </a:lnTo>
                  <a:lnTo>
                    <a:pt x="424" y="211"/>
                  </a:lnTo>
                  <a:lnTo>
                    <a:pt x="289" y="108"/>
                  </a:lnTo>
                  <a:lnTo>
                    <a:pt x="249" y="95"/>
                  </a:lnTo>
                  <a:lnTo>
                    <a:pt x="249" y="67"/>
                  </a:lnTo>
                  <a:lnTo>
                    <a:pt x="175" y="49"/>
                  </a:lnTo>
                  <a:lnTo>
                    <a:pt x="130" y="38"/>
                  </a:lnTo>
                  <a:lnTo>
                    <a:pt x="76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4" name="任意多边形 322796"/>
            <p:cNvSpPr>
              <a:spLocks noChangeArrowheads="1"/>
            </p:cNvSpPr>
            <p:nvPr/>
          </p:nvSpPr>
          <p:spPr bwMode="auto">
            <a:xfrm>
              <a:off x="4344" y="1891"/>
              <a:ext cx="61" cy="276"/>
            </a:xfrm>
            <a:custGeom>
              <a:avLst/>
              <a:gdLst>
                <a:gd name="T0" fmla="*/ 103 w 124"/>
                <a:gd name="T1" fmla="*/ 532 h 551"/>
                <a:gd name="T2" fmla="*/ 110 w 124"/>
                <a:gd name="T3" fmla="*/ 458 h 551"/>
                <a:gd name="T4" fmla="*/ 97 w 124"/>
                <a:gd name="T5" fmla="*/ 367 h 551"/>
                <a:gd name="T6" fmla="*/ 86 w 124"/>
                <a:gd name="T7" fmla="*/ 243 h 551"/>
                <a:gd name="T8" fmla="*/ 124 w 124"/>
                <a:gd name="T9" fmla="*/ 329 h 551"/>
                <a:gd name="T10" fmla="*/ 91 w 124"/>
                <a:gd name="T11" fmla="*/ 182 h 551"/>
                <a:gd name="T12" fmla="*/ 120 w 124"/>
                <a:gd name="T13" fmla="*/ 224 h 551"/>
                <a:gd name="T14" fmla="*/ 103 w 124"/>
                <a:gd name="T15" fmla="*/ 159 h 551"/>
                <a:gd name="T16" fmla="*/ 0 w 124"/>
                <a:gd name="T17" fmla="*/ 0 h 551"/>
                <a:gd name="T18" fmla="*/ 59 w 124"/>
                <a:gd name="T19" fmla="*/ 135 h 551"/>
                <a:gd name="T20" fmla="*/ 67 w 124"/>
                <a:gd name="T21" fmla="*/ 272 h 551"/>
                <a:gd name="T22" fmla="*/ 78 w 124"/>
                <a:gd name="T23" fmla="*/ 477 h 551"/>
                <a:gd name="T24" fmla="*/ 69 w 124"/>
                <a:gd name="T25" fmla="*/ 551 h 551"/>
                <a:gd name="T26" fmla="*/ 103 w 124"/>
                <a:gd name="T27" fmla="*/ 532 h 5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"/>
                <a:gd name="T43" fmla="*/ 0 h 551"/>
                <a:gd name="T44" fmla="*/ 124 w 124"/>
                <a:gd name="T45" fmla="*/ 551 h 55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" h="551">
                  <a:moveTo>
                    <a:pt x="103" y="532"/>
                  </a:moveTo>
                  <a:lnTo>
                    <a:pt x="110" y="458"/>
                  </a:lnTo>
                  <a:lnTo>
                    <a:pt x="97" y="367"/>
                  </a:lnTo>
                  <a:lnTo>
                    <a:pt x="86" y="243"/>
                  </a:lnTo>
                  <a:lnTo>
                    <a:pt x="124" y="329"/>
                  </a:lnTo>
                  <a:lnTo>
                    <a:pt x="91" y="182"/>
                  </a:lnTo>
                  <a:lnTo>
                    <a:pt x="120" y="224"/>
                  </a:lnTo>
                  <a:lnTo>
                    <a:pt x="103" y="159"/>
                  </a:lnTo>
                  <a:lnTo>
                    <a:pt x="0" y="0"/>
                  </a:lnTo>
                  <a:lnTo>
                    <a:pt x="59" y="135"/>
                  </a:lnTo>
                  <a:lnTo>
                    <a:pt x="67" y="272"/>
                  </a:lnTo>
                  <a:lnTo>
                    <a:pt x="78" y="477"/>
                  </a:lnTo>
                  <a:lnTo>
                    <a:pt x="69" y="551"/>
                  </a:lnTo>
                  <a:lnTo>
                    <a:pt x="103" y="53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5" name="任意多边形 322797"/>
            <p:cNvSpPr>
              <a:spLocks noChangeArrowheads="1"/>
            </p:cNvSpPr>
            <p:nvPr/>
          </p:nvSpPr>
          <p:spPr bwMode="auto">
            <a:xfrm>
              <a:off x="4393" y="1877"/>
              <a:ext cx="125" cy="264"/>
            </a:xfrm>
            <a:custGeom>
              <a:avLst/>
              <a:gdLst>
                <a:gd name="T0" fmla="*/ 86 w 249"/>
                <a:gd name="T1" fmla="*/ 529 h 529"/>
                <a:gd name="T2" fmla="*/ 143 w 249"/>
                <a:gd name="T3" fmla="*/ 460 h 529"/>
                <a:gd name="T4" fmla="*/ 175 w 249"/>
                <a:gd name="T5" fmla="*/ 380 h 529"/>
                <a:gd name="T6" fmla="*/ 192 w 249"/>
                <a:gd name="T7" fmla="*/ 265 h 529"/>
                <a:gd name="T8" fmla="*/ 184 w 249"/>
                <a:gd name="T9" fmla="*/ 188 h 529"/>
                <a:gd name="T10" fmla="*/ 0 w 249"/>
                <a:gd name="T11" fmla="*/ 0 h 529"/>
                <a:gd name="T12" fmla="*/ 173 w 249"/>
                <a:gd name="T13" fmla="*/ 141 h 529"/>
                <a:gd name="T14" fmla="*/ 236 w 249"/>
                <a:gd name="T15" fmla="*/ 173 h 529"/>
                <a:gd name="T16" fmla="*/ 249 w 249"/>
                <a:gd name="T17" fmla="*/ 230 h 529"/>
                <a:gd name="T18" fmla="*/ 240 w 249"/>
                <a:gd name="T19" fmla="*/ 272 h 529"/>
                <a:gd name="T20" fmla="*/ 219 w 249"/>
                <a:gd name="T21" fmla="*/ 363 h 529"/>
                <a:gd name="T22" fmla="*/ 162 w 249"/>
                <a:gd name="T23" fmla="*/ 466 h 529"/>
                <a:gd name="T24" fmla="*/ 148 w 249"/>
                <a:gd name="T25" fmla="*/ 491 h 529"/>
                <a:gd name="T26" fmla="*/ 86 w 249"/>
                <a:gd name="T27" fmla="*/ 529 h 5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9"/>
                <a:gd name="T43" fmla="*/ 0 h 529"/>
                <a:gd name="T44" fmla="*/ 249 w 249"/>
                <a:gd name="T45" fmla="*/ 529 h 5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9" h="529">
                  <a:moveTo>
                    <a:pt x="86" y="529"/>
                  </a:moveTo>
                  <a:lnTo>
                    <a:pt x="143" y="460"/>
                  </a:lnTo>
                  <a:lnTo>
                    <a:pt x="175" y="380"/>
                  </a:lnTo>
                  <a:lnTo>
                    <a:pt x="192" y="265"/>
                  </a:lnTo>
                  <a:lnTo>
                    <a:pt x="184" y="188"/>
                  </a:lnTo>
                  <a:lnTo>
                    <a:pt x="0" y="0"/>
                  </a:lnTo>
                  <a:lnTo>
                    <a:pt x="173" y="141"/>
                  </a:lnTo>
                  <a:lnTo>
                    <a:pt x="236" y="173"/>
                  </a:lnTo>
                  <a:lnTo>
                    <a:pt x="249" y="230"/>
                  </a:lnTo>
                  <a:lnTo>
                    <a:pt x="240" y="272"/>
                  </a:lnTo>
                  <a:lnTo>
                    <a:pt x="219" y="363"/>
                  </a:lnTo>
                  <a:lnTo>
                    <a:pt x="162" y="466"/>
                  </a:lnTo>
                  <a:lnTo>
                    <a:pt x="148" y="491"/>
                  </a:lnTo>
                  <a:lnTo>
                    <a:pt x="86" y="52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6" name="任意多边形 322798"/>
            <p:cNvSpPr>
              <a:spLocks noChangeArrowheads="1"/>
            </p:cNvSpPr>
            <p:nvPr/>
          </p:nvSpPr>
          <p:spPr bwMode="auto">
            <a:xfrm>
              <a:off x="4455" y="1941"/>
              <a:ext cx="52" cy="183"/>
            </a:xfrm>
            <a:custGeom>
              <a:avLst/>
              <a:gdLst>
                <a:gd name="T0" fmla="*/ 68 w 104"/>
                <a:gd name="T1" fmla="*/ 32 h 365"/>
                <a:gd name="T2" fmla="*/ 104 w 104"/>
                <a:gd name="T3" fmla="*/ 58 h 365"/>
                <a:gd name="T4" fmla="*/ 104 w 104"/>
                <a:gd name="T5" fmla="*/ 106 h 365"/>
                <a:gd name="T6" fmla="*/ 97 w 104"/>
                <a:gd name="T7" fmla="*/ 159 h 365"/>
                <a:gd name="T8" fmla="*/ 70 w 104"/>
                <a:gd name="T9" fmla="*/ 252 h 365"/>
                <a:gd name="T10" fmla="*/ 24 w 104"/>
                <a:gd name="T11" fmla="*/ 347 h 365"/>
                <a:gd name="T12" fmla="*/ 0 w 104"/>
                <a:gd name="T13" fmla="*/ 365 h 365"/>
                <a:gd name="T14" fmla="*/ 55 w 104"/>
                <a:gd name="T15" fmla="*/ 249 h 365"/>
                <a:gd name="T16" fmla="*/ 79 w 104"/>
                <a:gd name="T17" fmla="*/ 129 h 365"/>
                <a:gd name="T18" fmla="*/ 70 w 104"/>
                <a:gd name="T19" fmla="*/ 79 h 365"/>
                <a:gd name="T20" fmla="*/ 17 w 104"/>
                <a:gd name="T21" fmla="*/ 0 h 365"/>
                <a:gd name="T22" fmla="*/ 68 w 104"/>
                <a:gd name="T23" fmla="*/ 32 h 3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365"/>
                <a:gd name="T38" fmla="*/ 104 w 104"/>
                <a:gd name="T39" fmla="*/ 365 h 3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365">
                  <a:moveTo>
                    <a:pt x="68" y="32"/>
                  </a:moveTo>
                  <a:lnTo>
                    <a:pt x="104" y="58"/>
                  </a:lnTo>
                  <a:lnTo>
                    <a:pt x="104" y="106"/>
                  </a:lnTo>
                  <a:lnTo>
                    <a:pt x="97" y="159"/>
                  </a:lnTo>
                  <a:lnTo>
                    <a:pt x="70" y="252"/>
                  </a:lnTo>
                  <a:lnTo>
                    <a:pt x="24" y="347"/>
                  </a:lnTo>
                  <a:lnTo>
                    <a:pt x="0" y="365"/>
                  </a:lnTo>
                  <a:lnTo>
                    <a:pt x="55" y="249"/>
                  </a:lnTo>
                  <a:lnTo>
                    <a:pt x="79" y="129"/>
                  </a:lnTo>
                  <a:lnTo>
                    <a:pt x="70" y="79"/>
                  </a:lnTo>
                  <a:lnTo>
                    <a:pt x="17" y="0"/>
                  </a:lnTo>
                  <a:lnTo>
                    <a:pt x="68" y="3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7" name="任意多边形 322799"/>
            <p:cNvSpPr>
              <a:spLocks noChangeArrowheads="1"/>
            </p:cNvSpPr>
            <p:nvPr/>
          </p:nvSpPr>
          <p:spPr bwMode="auto">
            <a:xfrm>
              <a:off x="4349" y="1903"/>
              <a:ext cx="35" cy="251"/>
            </a:xfrm>
            <a:custGeom>
              <a:avLst/>
              <a:gdLst>
                <a:gd name="T0" fmla="*/ 62 w 70"/>
                <a:gd name="T1" fmla="*/ 131 h 501"/>
                <a:gd name="T2" fmla="*/ 70 w 70"/>
                <a:gd name="T3" fmla="*/ 292 h 501"/>
                <a:gd name="T4" fmla="*/ 68 w 70"/>
                <a:gd name="T5" fmla="*/ 501 h 501"/>
                <a:gd name="T6" fmla="*/ 41 w 70"/>
                <a:gd name="T7" fmla="*/ 315 h 501"/>
                <a:gd name="T8" fmla="*/ 41 w 70"/>
                <a:gd name="T9" fmla="*/ 119 h 501"/>
                <a:gd name="T10" fmla="*/ 0 w 70"/>
                <a:gd name="T11" fmla="*/ 0 h 501"/>
                <a:gd name="T12" fmla="*/ 62 w 70"/>
                <a:gd name="T13" fmla="*/ 131 h 5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"/>
                <a:gd name="T22" fmla="*/ 0 h 501"/>
                <a:gd name="T23" fmla="*/ 70 w 70"/>
                <a:gd name="T24" fmla="*/ 501 h 5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" h="501">
                  <a:moveTo>
                    <a:pt x="62" y="131"/>
                  </a:moveTo>
                  <a:lnTo>
                    <a:pt x="70" y="292"/>
                  </a:lnTo>
                  <a:lnTo>
                    <a:pt x="68" y="501"/>
                  </a:lnTo>
                  <a:lnTo>
                    <a:pt x="41" y="315"/>
                  </a:lnTo>
                  <a:lnTo>
                    <a:pt x="41" y="119"/>
                  </a:lnTo>
                  <a:lnTo>
                    <a:pt x="0" y="0"/>
                  </a:lnTo>
                  <a:lnTo>
                    <a:pt x="62" y="13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8" name="任意多边形 322800"/>
            <p:cNvSpPr>
              <a:spLocks noChangeArrowheads="1"/>
            </p:cNvSpPr>
            <p:nvPr/>
          </p:nvSpPr>
          <p:spPr bwMode="auto">
            <a:xfrm>
              <a:off x="3998" y="1586"/>
              <a:ext cx="26" cy="12"/>
            </a:xfrm>
            <a:custGeom>
              <a:avLst/>
              <a:gdLst>
                <a:gd name="T0" fmla="*/ 0 w 53"/>
                <a:gd name="T1" fmla="*/ 0 h 24"/>
                <a:gd name="T2" fmla="*/ 17 w 53"/>
                <a:gd name="T3" fmla="*/ 24 h 24"/>
                <a:gd name="T4" fmla="*/ 53 w 53"/>
                <a:gd name="T5" fmla="*/ 22 h 24"/>
                <a:gd name="T6" fmla="*/ 0 w 53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24"/>
                <a:gd name="T14" fmla="*/ 53 w 53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24">
                  <a:moveTo>
                    <a:pt x="0" y="0"/>
                  </a:moveTo>
                  <a:lnTo>
                    <a:pt x="17" y="24"/>
                  </a:lnTo>
                  <a:lnTo>
                    <a:pt x="5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59" name="任意多边形 322801"/>
            <p:cNvSpPr>
              <a:spLocks noChangeArrowheads="1"/>
            </p:cNvSpPr>
            <p:nvPr/>
          </p:nvSpPr>
          <p:spPr bwMode="auto">
            <a:xfrm>
              <a:off x="4036" y="1601"/>
              <a:ext cx="41" cy="28"/>
            </a:xfrm>
            <a:custGeom>
              <a:avLst/>
              <a:gdLst>
                <a:gd name="T0" fmla="*/ 84 w 84"/>
                <a:gd name="T1" fmla="*/ 49 h 55"/>
                <a:gd name="T2" fmla="*/ 46 w 84"/>
                <a:gd name="T3" fmla="*/ 55 h 55"/>
                <a:gd name="T4" fmla="*/ 15 w 84"/>
                <a:gd name="T5" fmla="*/ 27 h 55"/>
                <a:gd name="T6" fmla="*/ 0 w 84"/>
                <a:gd name="T7" fmla="*/ 0 h 55"/>
                <a:gd name="T8" fmla="*/ 55 w 84"/>
                <a:gd name="T9" fmla="*/ 15 h 55"/>
                <a:gd name="T10" fmla="*/ 48 w 84"/>
                <a:gd name="T11" fmla="*/ 32 h 55"/>
                <a:gd name="T12" fmla="*/ 84 w 84"/>
                <a:gd name="T13" fmla="*/ 49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84" y="49"/>
                  </a:moveTo>
                  <a:lnTo>
                    <a:pt x="46" y="55"/>
                  </a:lnTo>
                  <a:lnTo>
                    <a:pt x="15" y="27"/>
                  </a:lnTo>
                  <a:lnTo>
                    <a:pt x="0" y="0"/>
                  </a:lnTo>
                  <a:lnTo>
                    <a:pt x="55" y="15"/>
                  </a:lnTo>
                  <a:lnTo>
                    <a:pt x="48" y="32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0" name="任意多边形 322802"/>
            <p:cNvSpPr>
              <a:spLocks noChangeArrowheads="1"/>
            </p:cNvSpPr>
            <p:nvPr/>
          </p:nvSpPr>
          <p:spPr bwMode="auto">
            <a:xfrm>
              <a:off x="4567" y="1441"/>
              <a:ext cx="47" cy="27"/>
            </a:xfrm>
            <a:custGeom>
              <a:avLst/>
              <a:gdLst>
                <a:gd name="T0" fmla="*/ 93 w 93"/>
                <a:gd name="T1" fmla="*/ 36 h 53"/>
                <a:gd name="T2" fmla="*/ 57 w 93"/>
                <a:gd name="T3" fmla="*/ 28 h 53"/>
                <a:gd name="T4" fmla="*/ 0 w 93"/>
                <a:gd name="T5" fmla="*/ 53 h 53"/>
                <a:gd name="T6" fmla="*/ 49 w 93"/>
                <a:gd name="T7" fmla="*/ 0 h 53"/>
                <a:gd name="T8" fmla="*/ 84 w 93"/>
                <a:gd name="T9" fmla="*/ 0 h 53"/>
                <a:gd name="T10" fmla="*/ 93 w 93"/>
                <a:gd name="T11" fmla="*/ 36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53"/>
                <a:gd name="T20" fmla="*/ 93 w 93"/>
                <a:gd name="T21" fmla="*/ 53 h 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53">
                  <a:moveTo>
                    <a:pt x="93" y="36"/>
                  </a:moveTo>
                  <a:lnTo>
                    <a:pt x="57" y="28"/>
                  </a:lnTo>
                  <a:lnTo>
                    <a:pt x="0" y="53"/>
                  </a:lnTo>
                  <a:lnTo>
                    <a:pt x="49" y="0"/>
                  </a:lnTo>
                  <a:lnTo>
                    <a:pt x="84" y="0"/>
                  </a:lnTo>
                  <a:lnTo>
                    <a:pt x="93" y="36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1" name="任意多边形 322803"/>
            <p:cNvSpPr>
              <a:spLocks noChangeArrowheads="1"/>
            </p:cNvSpPr>
            <p:nvPr/>
          </p:nvSpPr>
          <p:spPr bwMode="auto">
            <a:xfrm>
              <a:off x="4691" y="1088"/>
              <a:ext cx="675" cy="499"/>
            </a:xfrm>
            <a:custGeom>
              <a:avLst/>
              <a:gdLst>
                <a:gd name="T0" fmla="*/ 183 w 1352"/>
                <a:gd name="T1" fmla="*/ 482 h 998"/>
                <a:gd name="T2" fmla="*/ 531 w 1352"/>
                <a:gd name="T3" fmla="*/ 125 h 998"/>
                <a:gd name="T4" fmla="*/ 474 w 1352"/>
                <a:gd name="T5" fmla="*/ 199 h 998"/>
                <a:gd name="T6" fmla="*/ 435 w 1352"/>
                <a:gd name="T7" fmla="*/ 226 h 998"/>
                <a:gd name="T8" fmla="*/ 432 w 1352"/>
                <a:gd name="T9" fmla="*/ 266 h 998"/>
                <a:gd name="T10" fmla="*/ 390 w 1352"/>
                <a:gd name="T11" fmla="*/ 294 h 998"/>
                <a:gd name="T12" fmla="*/ 354 w 1352"/>
                <a:gd name="T13" fmla="*/ 319 h 998"/>
                <a:gd name="T14" fmla="*/ 318 w 1352"/>
                <a:gd name="T15" fmla="*/ 368 h 998"/>
                <a:gd name="T16" fmla="*/ 287 w 1352"/>
                <a:gd name="T17" fmla="*/ 403 h 998"/>
                <a:gd name="T18" fmla="*/ 249 w 1352"/>
                <a:gd name="T19" fmla="*/ 467 h 998"/>
                <a:gd name="T20" fmla="*/ 489 w 1352"/>
                <a:gd name="T21" fmla="*/ 418 h 998"/>
                <a:gd name="T22" fmla="*/ 529 w 1352"/>
                <a:gd name="T23" fmla="*/ 395 h 998"/>
                <a:gd name="T24" fmla="*/ 567 w 1352"/>
                <a:gd name="T25" fmla="*/ 366 h 998"/>
                <a:gd name="T26" fmla="*/ 591 w 1352"/>
                <a:gd name="T27" fmla="*/ 344 h 998"/>
                <a:gd name="T28" fmla="*/ 614 w 1352"/>
                <a:gd name="T29" fmla="*/ 330 h 998"/>
                <a:gd name="T30" fmla="*/ 660 w 1352"/>
                <a:gd name="T31" fmla="*/ 311 h 998"/>
                <a:gd name="T32" fmla="*/ 673 w 1352"/>
                <a:gd name="T33" fmla="*/ 290 h 998"/>
                <a:gd name="T34" fmla="*/ 702 w 1352"/>
                <a:gd name="T35" fmla="*/ 275 h 998"/>
                <a:gd name="T36" fmla="*/ 785 w 1352"/>
                <a:gd name="T37" fmla="*/ 237 h 998"/>
                <a:gd name="T38" fmla="*/ 850 w 1352"/>
                <a:gd name="T39" fmla="*/ 211 h 998"/>
                <a:gd name="T40" fmla="*/ 907 w 1352"/>
                <a:gd name="T41" fmla="*/ 190 h 998"/>
                <a:gd name="T42" fmla="*/ 970 w 1352"/>
                <a:gd name="T43" fmla="*/ 171 h 998"/>
                <a:gd name="T44" fmla="*/ 998 w 1352"/>
                <a:gd name="T45" fmla="*/ 148 h 998"/>
                <a:gd name="T46" fmla="*/ 1034 w 1352"/>
                <a:gd name="T47" fmla="*/ 114 h 998"/>
                <a:gd name="T48" fmla="*/ 1093 w 1352"/>
                <a:gd name="T49" fmla="*/ 104 h 998"/>
                <a:gd name="T50" fmla="*/ 1158 w 1352"/>
                <a:gd name="T51" fmla="*/ 102 h 998"/>
                <a:gd name="T52" fmla="*/ 1205 w 1352"/>
                <a:gd name="T53" fmla="*/ 98 h 998"/>
                <a:gd name="T54" fmla="*/ 1236 w 1352"/>
                <a:gd name="T55" fmla="*/ 91 h 998"/>
                <a:gd name="T56" fmla="*/ 1118 w 1352"/>
                <a:gd name="T57" fmla="*/ 163 h 998"/>
                <a:gd name="T58" fmla="*/ 667 w 1352"/>
                <a:gd name="T59" fmla="*/ 368 h 998"/>
                <a:gd name="T60" fmla="*/ 671 w 1352"/>
                <a:gd name="T61" fmla="*/ 393 h 998"/>
                <a:gd name="T62" fmla="*/ 664 w 1352"/>
                <a:gd name="T63" fmla="*/ 414 h 998"/>
                <a:gd name="T64" fmla="*/ 616 w 1352"/>
                <a:gd name="T65" fmla="*/ 433 h 998"/>
                <a:gd name="T66" fmla="*/ 586 w 1352"/>
                <a:gd name="T67" fmla="*/ 463 h 998"/>
                <a:gd name="T68" fmla="*/ 491 w 1352"/>
                <a:gd name="T69" fmla="*/ 486 h 998"/>
                <a:gd name="T70" fmla="*/ 411 w 1352"/>
                <a:gd name="T71" fmla="*/ 513 h 998"/>
                <a:gd name="T72" fmla="*/ 437 w 1352"/>
                <a:gd name="T73" fmla="*/ 577 h 998"/>
                <a:gd name="T74" fmla="*/ 453 w 1352"/>
                <a:gd name="T75" fmla="*/ 657 h 998"/>
                <a:gd name="T76" fmla="*/ 574 w 1352"/>
                <a:gd name="T77" fmla="*/ 754 h 998"/>
                <a:gd name="T78" fmla="*/ 637 w 1352"/>
                <a:gd name="T79" fmla="*/ 828 h 998"/>
                <a:gd name="T80" fmla="*/ 626 w 1352"/>
                <a:gd name="T81" fmla="*/ 868 h 998"/>
                <a:gd name="T82" fmla="*/ 652 w 1352"/>
                <a:gd name="T83" fmla="*/ 920 h 998"/>
                <a:gd name="T84" fmla="*/ 629 w 1352"/>
                <a:gd name="T85" fmla="*/ 952 h 998"/>
                <a:gd name="T86" fmla="*/ 249 w 1352"/>
                <a:gd name="T87" fmla="*/ 787 h 998"/>
                <a:gd name="T88" fmla="*/ 4 w 1352"/>
                <a:gd name="T89" fmla="*/ 750 h 998"/>
                <a:gd name="T90" fmla="*/ 4 w 1352"/>
                <a:gd name="T91" fmla="*/ 684 h 9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52"/>
                <a:gd name="T139" fmla="*/ 0 h 998"/>
                <a:gd name="T140" fmla="*/ 1352 w 1352"/>
                <a:gd name="T141" fmla="*/ 998 h 99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52" h="998">
                  <a:moveTo>
                    <a:pt x="4" y="684"/>
                  </a:moveTo>
                  <a:lnTo>
                    <a:pt x="183" y="482"/>
                  </a:lnTo>
                  <a:lnTo>
                    <a:pt x="460" y="176"/>
                  </a:lnTo>
                  <a:lnTo>
                    <a:pt x="531" y="125"/>
                  </a:lnTo>
                  <a:lnTo>
                    <a:pt x="572" y="226"/>
                  </a:lnTo>
                  <a:lnTo>
                    <a:pt x="474" y="199"/>
                  </a:lnTo>
                  <a:lnTo>
                    <a:pt x="504" y="239"/>
                  </a:lnTo>
                  <a:lnTo>
                    <a:pt x="435" y="226"/>
                  </a:lnTo>
                  <a:lnTo>
                    <a:pt x="483" y="275"/>
                  </a:lnTo>
                  <a:lnTo>
                    <a:pt x="432" y="266"/>
                  </a:lnTo>
                  <a:lnTo>
                    <a:pt x="460" y="298"/>
                  </a:lnTo>
                  <a:lnTo>
                    <a:pt x="390" y="294"/>
                  </a:lnTo>
                  <a:lnTo>
                    <a:pt x="418" y="315"/>
                  </a:lnTo>
                  <a:lnTo>
                    <a:pt x="354" y="319"/>
                  </a:lnTo>
                  <a:lnTo>
                    <a:pt x="377" y="347"/>
                  </a:lnTo>
                  <a:lnTo>
                    <a:pt x="318" y="368"/>
                  </a:lnTo>
                  <a:lnTo>
                    <a:pt x="344" y="374"/>
                  </a:lnTo>
                  <a:lnTo>
                    <a:pt x="287" y="403"/>
                  </a:lnTo>
                  <a:lnTo>
                    <a:pt x="333" y="408"/>
                  </a:lnTo>
                  <a:lnTo>
                    <a:pt x="249" y="467"/>
                  </a:lnTo>
                  <a:lnTo>
                    <a:pt x="367" y="443"/>
                  </a:lnTo>
                  <a:lnTo>
                    <a:pt x="489" y="418"/>
                  </a:lnTo>
                  <a:lnTo>
                    <a:pt x="451" y="403"/>
                  </a:lnTo>
                  <a:lnTo>
                    <a:pt x="529" y="395"/>
                  </a:lnTo>
                  <a:lnTo>
                    <a:pt x="491" y="380"/>
                  </a:lnTo>
                  <a:lnTo>
                    <a:pt x="567" y="366"/>
                  </a:lnTo>
                  <a:lnTo>
                    <a:pt x="523" y="346"/>
                  </a:lnTo>
                  <a:lnTo>
                    <a:pt x="591" y="344"/>
                  </a:lnTo>
                  <a:lnTo>
                    <a:pt x="557" y="330"/>
                  </a:lnTo>
                  <a:lnTo>
                    <a:pt x="614" y="330"/>
                  </a:lnTo>
                  <a:lnTo>
                    <a:pt x="582" y="294"/>
                  </a:lnTo>
                  <a:lnTo>
                    <a:pt x="660" y="311"/>
                  </a:lnTo>
                  <a:lnTo>
                    <a:pt x="635" y="281"/>
                  </a:lnTo>
                  <a:lnTo>
                    <a:pt x="673" y="290"/>
                  </a:lnTo>
                  <a:lnTo>
                    <a:pt x="639" y="245"/>
                  </a:lnTo>
                  <a:lnTo>
                    <a:pt x="702" y="275"/>
                  </a:lnTo>
                  <a:lnTo>
                    <a:pt x="666" y="199"/>
                  </a:lnTo>
                  <a:lnTo>
                    <a:pt x="785" y="237"/>
                  </a:lnTo>
                  <a:lnTo>
                    <a:pt x="742" y="190"/>
                  </a:lnTo>
                  <a:lnTo>
                    <a:pt x="850" y="211"/>
                  </a:lnTo>
                  <a:lnTo>
                    <a:pt x="793" y="163"/>
                  </a:lnTo>
                  <a:lnTo>
                    <a:pt x="907" y="190"/>
                  </a:lnTo>
                  <a:lnTo>
                    <a:pt x="850" y="133"/>
                  </a:lnTo>
                  <a:lnTo>
                    <a:pt x="970" y="171"/>
                  </a:lnTo>
                  <a:lnTo>
                    <a:pt x="934" y="119"/>
                  </a:lnTo>
                  <a:lnTo>
                    <a:pt x="998" y="148"/>
                  </a:lnTo>
                  <a:lnTo>
                    <a:pt x="930" y="26"/>
                  </a:lnTo>
                  <a:lnTo>
                    <a:pt x="1034" y="114"/>
                  </a:lnTo>
                  <a:lnTo>
                    <a:pt x="972" y="0"/>
                  </a:lnTo>
                  <a:lnTo>
                    <a:pt x="1093" y="104"/>
                  </a:lnTo>
                  <a:lnTo>
                    <a:pt x="1055" y="0"/>
                  </a:lnTo>
                  <a:lnTo>
                    <a:pt x="1158" y="102"/>
                  </a:lnTo>
                  <a:lnTo>
                    <a:pt x="1139" y="26"/>
                  </a:lnTo>
                  <a:lnTo>
                    <a:pt x="1205" y="98"/>
                  </a:lnTo>
                  <a:lnTo>
                    <a:pt x="1179" y="21"/>
                  </a:lnTo>
                  <a:lnTo>
                    <a:pt x="1236" y="91"/>
                  </a:lnTo>
                  <a:lnTo>
                    <a:pt x="1352" y="140"/>
                  </a:lnTo>
                  <a:lnTo>
                    <a:pt x="1118" y="163"/>
                  </a:lnTo>
                  <a:lnTo>
                    <a:pt x="905" y="249"/>
                  </a:lnTo>
                  <a:lnTo>
                    <a:pt x="667" y="368"/>
                  </a:lnTo>
                  <a:lnTo>
                    <a:pt x="721" y="393"/>
                  </a:lnTo>
                  <a:lnTo>
                    <a:pt x="671" y="393"/>
                  </a:lnTo>
                  <a:lnTo>
                    <a:pt x="770" y="460"/>
                  </a:lnTo>
                  <a:lnTo>
                    <a:pt x="664" y="414"/>
                  </a:lnTo>
                  <a:lnTo>
                    <a:pt x="770" y="534"/>
                  </a:lnTo>
                  <a:lnTo>
                    <a:pt x="616" y="433"/>
                  </a:lnTo>
                  <a:lnTo>
                    <a:pt x="755" y="579"/>
                  </a:lnTo>
                  <a:lnTo>
                    <a:pt x="586" y="463"/>
                  </a:lnTo>
                  <a:lnTo>
                    <a:pt x="692" y="587"/>
                  </a:lnTo>
                  <a:lnTo>
                    <a:pt x="491" y="486"/>
                  </a:lnTo>
                  <a:lnTo>
                    <a:pt x="557" y="549"/>
                  </a:lnTo>
                  <a:lnTo>
                    <a:pt x="411" y="513"/>
                  </a:lnTo>
                  <a:lnTo>
                    <a:pt x="569" y="610"/>
                  </a:lnTo>
                  <a:lnTo>
                    <a:pt x="437" y="577"/>
                  </a:lnTo>
                  <a:lnTo>
                    <a:pt x="591" y="692"/>
                  </a:lnTo>
                  <a:lnTo>
                    <a:pt x="453" y="657"/>
                  </a:lnTo>
                  <a:lnTo>
                    <a:pt x="681" y="785"/>
                  </a:lnTo>
                  <a:lnTo>
                    <a:pt x="574" y="754"/>
                  </a:lnTo>
                  <a:lnTo>
                    <a:pt x="780" y="891"/>
                  </a:lnTo>
                  <a:lnTo>
                    <a:pt x="637" y="828"/>
                  </a:lnTo>
                  <a:lnTo>
                    <a:pt x="757" y="933"/>
                  </a:lnTo>
                  <a:lnTo>
                    <a:pt x="626" y="868"/>
                  </a:lnTo>
                  <a:lnTo>
                    <a:pt x="745" y="969"/>
                  </a:lnTo>
                  <a:lnTo>
                    <a:pt x="652" y="920"/>
                  </a:lnTo>
                  <a:lnTo>
                    <a:pt x="736" y="998"/>
                  </a:lnTo>
                  <a:lnTo>
                    <a:pt x="629" y="952"/>
                  </a:lnTo>
                  <a:lnTo>
                    <a:pt x="483" y="868"/>
                  </a:lnTo>
                  <a:lnTo>
                    <a:pt x="249" y="787"/>
                  </a:lnTo>
                  <a:lnTo>
                    <a:pt x="93" y="754"/>
                  </a:lnTo>
                  <a:lnTo>
                    <a:pt x="4" y="750"/>
                  </a:lnTo>
                  <a:lnTo>
                    <a:pt x="0" y="722"/>
                  </a:lnTo>
                  <a:lnTo>
                    <a:pt x="4" y="6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2" name="任意多边形 322804"/>
            <p:cNvSpPr>
              <a:spLocks noChangeArrowheads="1"/>
            </p:cNvSpPr>
            <p:nvPr/>
          </p:nvSpPr>
          <p:spPr bwMode="auto">
            <a:xfrm>
              <a:off x="4700" y="1474"/>
              <a:ext cx="462" cy="180"/>
            </a:xfrm>
            <a:custGeom>
              <a:avLst/>
              <a:gdLst>
                <a:gd name="T0" fmla="*/ 0 w 924"/>
                <a:gd name="T1" fmla="*/ 0 h 362"/>
                <a:gd name="T2" fmla="*/ 2 w 924"/>
                <a:gd name="T3" fmla="*/ 92 h 362"/>
                <a:gd name="T4" fmla="*/ 50 w 924"/>
                <a:gd name="T5" fmla="*/ 219 h 362"/>
                <a:gd name="T6" fmla="*/ 200 w 924"/>
                <a:gd name="T7" fmla="*/ 337 h 362"/>
                <a:gd name="T8" fmla="*/ 137 w 924"/>
                <a:gd name="T9" fmla="*/ 251 h 362"/>
                <a:gd name="T10" fmla="*/ 291 w 924"/>
                <a:gd name="T11" fmla="*/ 360 h 362"/>
                <a:gd name="T12" fmla="*/ 133 w 924"/>
                <a:gd name="T13" fmla="*/ 185 h 362"/>
                <a:gd name="T14" fmla="*/ 268 w 924"/>
                <a:gd name="T15" fmla="*/ 270 h 362"/>
                <a:gd name="T16" fmla="*/ 173 w 924"/>
                <a:gd name="T17" fmla="*/ 162 h 362"/>
                <a:gd name="T18" fmla="*/ 299 w 924"/>
                <a:gd name="T19" fmla="*/ 240 h 362"/>
                <a:gd name="T20" fmla="*/ 185 w 924"/>
                <a:gd name="T21" fmla="*/ 126 h 362"/>
                <a:gd name="T22" fmla="*/ 268 w 924"/>
                <a:gd name="T23" fmla="*/ 164 h 362"/>
                <a:gd name="T24" fmla="*/ 179 w 924"/>
                <a:gd name="T25" fmla="*/ 76 h 362"/>
                <a:gd name="T26" fmla="*/ 329 w 924"/>
                <a:gd name="T27" fmla="*/ 118 h 362"/>
                <a:gd name="T28" fmla="*/ 635 w 924"/>
                <a:gd name="T29" fmla="*/ 223 h 362"/>
                <a:gd name="T30" fmla="*/ 924 w 924"/>
                <a:gd name="T31" fmla="*/ 362 h 362"/>
                <a:gd name="T32" fmla="*/ 745 w 924"/>
                <a:gd name="T33" fmla="*/ 242 h 362"/>
                <a:gd name="T34" fmla="*/ 477 w 924"/>
                <a:gd name="T35" fmla="*/ 132 h 362"/>
                <a:gd name="T36" fmla="*/ 228 w 924"/>
                <a:gd name="T37" fmla="*/ 46 h 362"/>
                <a:gd name="T38" fmla="*/ 0 w 924"/>
                <a:gd name="T39" fmla="*/ 0 h 3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24"/>
                <a:gd name="T61" fmla="*/ 0 h 362"/>
                <a:gd name="T62" fmla="*/ 924 w 924"/>
                <a:gd name="T63" fmla="*/ 362 h 36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24" h="362">
                  <a:moveTo>
                    <a:pt x="0" y="0"/>
                  </a:moveTo>
                  <a:lnTo>
                    <a:pt x="2" y="92"/>
                  </a:lnTo>
                  <a:lnTo>
                    <a:pt x="50" y="219"/>
                  </a:lnTo>
                  <a:lnTo>
                    <a:pt x="200" y="337"/>
                  </a:lnTo>
                  <a:lnTo>
                    <a:pt x="137" y="251"/>
                  </a:lnTo>
                  <a:lnTo>
                    <a:pt x="291" y="360"/>
                  </a:lnTo>
                  <a:lnTo>
                    <a:pt x="133" y="185"/>
                  </a:lnTo>
                  <a:lnTo>
                    <a:pt x="268" y="270"/>
                  </a:lnTo>
                  <a:lnTo>
                    <a:pt x="173" y="162"/>
                  </a:lnTo>
                  <a:lnTo>
                    <a:pt x="299" y="240"/>
                  </a:lnTo>
                  <a:lnTo>
                    <a:pt x="185" y="126"/>
                  </a:lnTo>
                  <a:lnTo>
                    <a:pt x="268" y="164"/>
                  </a:lnTo>
                  <a:lnTo>
                    <a:pt x="179" y="76"/>
                  </a:lnTo>
                  <a:lnTo>
                    <a:pt x="329" y="118"/>
                  </a:lnTo>
                  <a:lnTo>
                    <a:pt x="635" y="223"/>
                  </a:lnTo>
                  <a:lnTo>
                    <a:pt x="924" y="362"/>
                  </a:lnTo>
                  <a:lnTo>
                    <a:pt x="745" y="242"/>
                  </a:lnTo>
                  <a:lnTo>
                    <a:pt x="477" y="132"/>
                  </a:lnTo>
                  <a:lnTo>
                    <a:pt x="228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3" name="任意多边形 322805"/>
            <p:cNvSpPr>
              <a:spLocks noChangeArrowheads="1"/>
            </p:cNvSpPr>
            <p:nvPr/>
          </p:nvSpPr>
          <p:spPr bwMode="auto">
            <a:xfrm>
              <a:off x="4990" y="1748"/>
              <a:ext cx="274" cy="120"/>
            </a:xfrm>
            <a:custGeom>
              <a:avLst/>
              <a:gdLst>
                <a:gd name="T0" fmla="*/ 78 w 548"/>
                <a:gd name="T1" fmla="*/ 93 h 239"/>
                <a:gd name="T2" fmla="*/ 114 w 548"/>
                <a:gd name="T3" fmla="*/ 150 h 239"/>
                <a:gd name="T4" fmla="*/ 40 w 548"/>
                <a:gd name="T5" fmla="*/ 133 h 239"/>
                <a:gd name="T6" fmla="*/ 87 w 548"/>
                <a:gd name="T7" fmla="*/ 182 h 239"/>
                <a:gd name="T8" fmla="*/ 0 w 548"/>
                <a:gd name="T9" fmla="*/ 186 h 239"/>
                <a:gd name="T10" fmla="*/ 59 w 548"/>
                <a:gd name="T11" fmla="*/ 239 h 239"/>
                <a:gd name="T12" fmla="*/ 53 w 548"/>
                <a:gd name="T13" fmla="*/ 205 h 239"/>
                <a:gd name="T14" fmla="*/ 97 w 548"/>
                <a:gd name="T15" fmla="*/ 230 h 239"/>
                <a:gd name="T16" fmla="*/ 86 w 548"/>
                <a:gd name="T17" fmla="*/ 201 h 239"/>
                <a:gd name="T18" fmla="*/ 217 w 548"/>
                <a:gd name="T19" fmla="*/ 233 h 239"/>
                <a:gd name="T20" fmla="*/ 139 w 548"/>
                <a:gd name="T21" fmla="*/ 190 h 239"/>
                <a:gd name="T22" fmla="*/ 264 w 548"/>
                <a:gd name="T23" fmla="*/ 218 h 239"/>
                <a:gd name="T24" fmla="*/ 494 w 548"/>
                <a:gd name="T25" fmla="*/ 186 h 239"/>
                <a:gd name="T26" fmla="*/ 293 w 548"/>
                <a:gd name="T27" fmla="*/ 186 h 239"/>
                <a:gd name="T28" fmla="*/ 548 w 548"/>
                <a:gd name="T29" fmla="*/ 156 h 239"/>
                <a:gd name="T30" fmla="*/ 437 w 548"/>
                <a:gd name="T31" fmla="*/ 137 h 239"/>
                <a:gd name="T32" fmla="*/ 388 w 548"/>
                <a:gd name="T33" fmla="*/ 99 h 239"/>
                <a:gd name="T34" fmla="*/ 462 w 548"/>
                <a:gd name="T35" fmla="*/ 127 h 239"/>
                <a:gd name="T36" fmla="*/ 257 w 548"/>
                <a:gd name="T37" fmla="*/ 0 h 239"/>
                <a:gd name="T38" fmla="*/ 331 w 548"/>
                <a:gd name="T39" fmla="*/ 74 h 239"/>
                <a:gd name="T40" fmla="*/ 165 w 548"/>
                <a:gd name="T41" fmla="*/ 13 h 239"/>
                <a:gd name="T42" fmla="*/ 308 w 548"/>
                <a:gd name="T43" fmla="*/ 112 h 239"/>
                <a:gd name="T44" fmla="*/ 87 w 548"/>
                <a:gd name="T45" fmla="*/ 30 h 239"/>
                <a:gd name="T46" fmla="*/ 245 w 548"/>
                <a:gd name="T47" fmla="*/ 127 h 239"/>
                <a:gd name="T48" fmla="*/ 78 w 548"/>
                <a:gd name="T49" fmla="*/ 93 h 2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8"/>
                <a:gd name="T76" fmla="*/ 0 h 239"/>
                <a:gd name="T77" fmla="*/ 548 w 548"/>
                <a:gd name="T78" fmla="*/ 239 h 2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8" h="239">
                  <a:moveTo>
                    <a:pt x="78" y="93"/>
                  </a:moveTo>
                  <a:lnTo>
                    <a:pt x="114" y="150"/>
                  </a:lnTo>
                  <a:lnTo>
                    <a:pt x="40" y="133"/>
                  </a:lnTo>
                  <a:lnTo>
                    <a:pt x="87" y="182"/>
                  </a:lnTo>
                  <a:lnTo>
                    <a:pt x="0" y="186"/>
                  </a:lnTo>
                  <a:lnTo>
                    <a:pt x="59" y="239"/>
                  </a:lnTo>
                  <a:lnTo>
                    <a:pt x="53" y="205"/>
                  </a:lnTo>
                  <a:lnTo>
                    <a:pt x="97" y="230"/>
                  </a:lnTo>
                  <a:lnTo>
                    <a:pt x="86" y="201"/>
                  </a:lnTo>
                  <a:lnTo>
                    <a:pt x="217" y="233"/>
                  </a:lnTo>
                  <a:lnTo>
                    <a:pt x="139" y="190"/>
                  </a:lnTo>
                  <a:lnTo>
                    <a:pt x="264" y="218"/>
                  </a:lnTo>
                  <a:lnTo>
                    <a:pt x="494" y="186"/>
                  </a:lnTo>
                  <a:lnTo>
                    <a:pt x="293" y="186"/>
                  </a:lnTo>
                  <a:lnTo>
                    <a:pt x="548" y="156"/>
                  </a:lnTo>
                  <a:lnTo>
                    <a:pt x="437" y="137"/>
                  </a:lnTo>
                  <a:lnTo>
                    <a:pt x="388" y="99"/>
                  </a:lnTo>
                  <a:lnTo>
                    <a:pt x="462" y="127"/>
                  </a:lnTo>
                  <a:lnTo>
                    <a:pt x="257" y="0"/>
                  </a:lnTo>
                  <a:lnTo>
                    <a:pt x="331" y="74"/>
                  </a:lnTo>
                  <a:lnTo>
                    <a:pt x="165" y="13"/>
                  </a:lnTo>
                  <a:lnTo>
                    <a:pt x="308" y="112"/>
                  </a:lnTo>
                  <a:lnTo>
                    <a:pt x="87" y="30"/>
                  </a:lnTo>
                  <a:lnTo>
                    <a:pt x="245" y="127"/>
                  </a:lnTo>
                  <a:lnTo>
                    <a:pt x="78" y="9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4" name="任意多边形 322806"/>
            <p:cNvSpPr>
              <a:spLocks noChangeArrowheads="1"/>
            </p:cNvSpPr>
            <p:nvPr/>
          </p:nvSpPr>
          <p:spPr bwMode="auto">
            <a:xfrm>
              <a:off x="5198" y="1721"/>
              <a:ext cx="230" cy="262"/>
            </a:xfrm>
            <a:custGeom>
              <a:avLst/>
              <a:gdLst>
                <a:gd name="T0" fmla="*/ 436 w 460"/>
                <a:gd name="T1" fmla="*/ 353 h 524"/>
                <a:gd name="T2" fmla="*/ 365 w 460"/>
                <a:gd name="T3" fmla="*/ 239 h 524"/>
                <a:gd name="T4" fmla="*/ 274 w 460"/>
                <a:gd name="T5" fmla="*/ 138 h 524"/>
                <a:gd name="T6" fmla="*/ 133 w 460"/>
                <a:gd name="T7" fmla="*/ 0 h 524"/>
                <a:gd name="T8" fmla="*/ 303 w 460"/>
                <a:gd name="T9" fmla="*/ 188 h 524"/>
                <a:gd name="T10" fmla="*/ 354 w 460"/>
                <a:gd name="T11" fmla="*/ 268 h 524"/>
                <a:gd name="T12" fmla="*/ 367 w 460"/>
                <a:gd name="T13" fmla="*/ 315 h 524"/>
                <a:gd name="T14" fmla="*/ 282 w 460"/>
                <a:gd name="T15" fmla="*/ 231 h 524"/>
                <a:gd name="T16" fmla="*/ 175 w 460"/>
                <a:gd name="T17" fmla="*/ 148 h 524"/>
                <a:gd name="T18" fmla="*/ 238 w 460"/>
                <a:gd name="T19" fmla="*/ 228 h 524"/>
                <a:gd name="T20" fmla="*/ 90 w 460"/>
                <a:gd name="T21" fmla="*/ 121 h 524"/>
                <a:gd name="T22" fmla="*/ 156 w 460"/>
                <a:gd name="T23" fmla="*/ 190 h 524"/>
                <a:gd name="T24" fmla="*/ 0 w 460"/>
                <a:gd name="T25" fmla="*/ 106 h 524"/>
                <a:gd name="T26" fmla="*/ 107 w 460"/>
                <a:gd name="T27" fmla="*/ 188 h 524"/>
                <a:gd name="T28" fmla="*/ 164 w 460"/>
                <a:gd name="T29" fmla="*/ 241 h 524"/>
                <a:gd name="T30" fmla="*/ 86 w 460"/>
                <a:gd name="T31" fmla="*/ 281 h 524"/>
                <a:gd name="T32" fmla="*/ 204 w 460"/>
                <a:gd name="T33" fmla="*/ 260 h 524"/>
                <a:gd name="T34" fmla="*/ 126 w 460"/>
                <a:gd name="T35" fmla="*/ 309 h 524"/>
                <a:gd name="T36" fmla="*/ 261 w 460"/>
                <a:gd name="T37" fmla="*/ 290 h 524"/>
                <a:gd name="T38" fmla="*/ 86 w 460"/>
                <a:gd name="T39" fmla="*/ 372 h 524"/>
                <a:gd name="T40" fmla="*/ 259 w 460"/>
                <a:gd name="T41" fmla="*/ 340 h 524"/>
                <a:gd name="T42" fmla="*/ 75 w 460"/>
                <a:gd name="T43" fmla="*/ 401 h 524"/>
                <a:gd name="T44" fmla="*/ 204 w 460"/>
                <a:gd name="T45" fmla="*/ 389 h 524"/>
                <a:gd name="T46" fmla="*/ 50 w 460"/>
                <a:gd name="T47" fmla="*/ 446 h 524"/>
                <a:gd name="T48" fmla="*/ 170 w 460"/>
                <a:gd name="T49" fmla="*/ 422 h 524"/>
                <a:gd name="T50" fmla="*/ 67 w 460"/>
                <a:gd name="T51" fmla="*/ 492 h 524"/>
                <a:gd name="T52" fmla="*/ 185 w 460"/>
                <a:gd name="T53" fmla="*/ 458 h 524"/>
                <a:gd name="T54" fmla="*/ 132 w 460"/>
                <a:gd name="T55" fmla="*/ 494 h 524"/>
                <a:gd name="T56" fmla="*/ 162 w 460"/>
                <a:gd name="T57" fmla="*/ 524 h 524"/>
                <a:gd name="T58" fmla="*/ 217 w 460"/>
                <a:gd name="T59" fmla="*/ 454 h 524"/>
                <a:gd name="T60" fmla="*/ 282 w 460"/>
                <a:gd name="T61" fmla="*/ 412 h 524"/>
                <a:gd name="T62" fmla="*/ 337 w 460"/>
                <a:gd name="T63" fmla="*/ 387 h 524"/>
                <a:gd name="T64" fmla="*/ 390 w 460"/>
                <a:gd name="T65" fmla="*/ 380 h 524"/>
                <a:gd name="T66" fmla="*/ 460 w 460"/>
                <a:gd name="T67" fmla="*/ 385 h 524"/>
                <a:gd name="T68" fmla="*/ 436 w 460"/>
                <a:gd name="T69" fmla="*/ 353 h 5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0"/>
                <a:gd name="T106" fmla="*/ 0 h 524"/>
                <a:gd name="T107" fmla="*/ 460 w 460"/>
                <a:gd name="T108" fmla="*/ 524 h 5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0" h="524">
                  <a:moveTo>
                    <a:pt x="436" y="353"/>
                  </a:moveTo>
                  <a:lnTo>
                    <a:pt x="365" y="239"/>
                  </a:lnTo>
                  <a:lnTo>
                    <a:pt x="274" y="138"/>
                  </a:lnTo>
                  <a:lnTo>
                    <a:pt x="133" y="0"/>
                  </a:lnTo>
                  <a:lnTo>
                    <a:pt x="303" y="188"/>
                  </a:lnTo>
                  <a:lnTo>
                    <a:pt x="354" y="268"/>
                  </a:lnTo>
                  <a:lnTo>
                    <a:pt x="367" y="315"/>
                  </a:lnTo>
                  <a:lnTo>
                    <a:pt x="282" y="231"/>
                  </a:lnTo>
                  <a:lnTo>
                    <a:pt x="175" y="148"/>
                  </a:lnTo>
                  <a:lnTo>
                    <a:pt x="238" y="228"/>
                  </a:lnTo>
                  <a:lnTo>
                    <a:pt x="90" y="121"/>
                  </a:lnTo>
                  <a:lnTo>
                    <a:pt x="156" y="190"/>
                  </a:lnTo>
                  <a:lnTo>
                    <a:pt x="0" y="106"/>
                  </a:lnTo>
                  <a:lnTo>
                    <a:pt x="107" y="188"/>
                  </a:lnTo>
                  <a:lnTo>
                    <a:pt x="164" y="241"/>
                  </a:lnTo>
                  <a:lnTo>
                    <a:pt x="86" y="281"/>
                  </a:lnTo>
                  <a:lnTo>
                    <a:pt x="204" y="260"/>
                  </a:lnTo>
                  <a:lnTo>
                    <a:pt x="126" y="309"/>
                  </a:lnTo>
                  <a:lnTo>
                    <a:pt x="261" y="290"/>
                  </a:lnTo>
                  <a:lnTo>
                    <a:pt x="86" y="372"/>
                  </a:lnTo>
                  <a:lnTo>
                    <a:pt x="259" y="340"/>
                  </a:lnTo>
                  <a:lnTo>
                    <a:pt x="75" y="401"/>
                  </a:lnTo>
                  <a:lnTo>
                    <a:pt x="204" y="389"/>
                  </a:lnTo>
                  <a:lnTo>
                    <a:pt x="50" y="446"/>
                  </a:lnTo>
                  <a:lnTo>
                    <a:pt x="170" y="422"/>
                  </a:lnTo>
                  <a:lnTo>
                    <a:pt x="67" y="492"/>
                  </a:lnTo>
                  <a:lnTo>
                    <a:pt x="185" y="458"/>
                  </a:lnTo>
                  <a:lnTo>
                    <a:pt x="132" y="494"/>
                  </a:lnTo>
                  <a:lnTo>
                    <a:pt x="162" y="524"/>
                  </a:lnTo>
                  <a:lnTo>
                    <a:pt x="217" y="454"/>
                  </a:lnTo>
                  <a:lnTo>
                    <a:pt x="282" y="412"/>
                  </a:lnTo>
                  <a:lnTo>
                    <a:pt x="337" y="387"/>
                  </a:lnTo>
                  <a:lnTo>
                    <a:pt x="390" y="380"/>
                  </a:lnTo>
                  <a:lnTo>
                    <a:pt x="460" y="385"/>
                  </a:lnTo>
                  <a:lnTo>
                    <a:pt x="436" y="35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5" name="任意多边形 322807"/>
            <p:cNvSpPr>
              <a:spLocks noChangeArrowheads="1"/>
            </p:cNvSpPr>
            <p:nvPr/>
          </p:nvSpPr>
          <p:spPr bwMode="auto">
            <a:xfrm>
              <a:off x="4980" y="1960"/>
              <a:ext cx="303" cy="209"/>
            </a:xfrm>
            <a:custGeom>
              <a:avLst/>
              <a:gdLst>
                <a:gd name="T0" fmla="*/ 74 w 607"/>
                <a:gd name="T1" fmla="*/ 287 h 418"/>
                <a:gd name="T2" fmla="*/ 272 w 607"/>
                <a:gd name="T3" fmla="*/ 311 h 418"/>
                <a:gd name="T4" fmla="*/ 107 w 607"/>
                <a:gd name="T5" fmla="*/ 243 h 418"/>
                <a:gd name="T6" fmla="*/ 316 w 607"/>
                <a:gd name="T7" fmla="*/ 216 h 418"/>
                <a:gd name="T8" fmla="*/ 192 w 607"/>
                <a:gd name="T9" fmla="*/ 205 h 418"/>
                <a:gd name="T10" fmla="*/ 363 w 607"/>
                <a:gd name="T11" fmla="*/ 142 h 418"/>
                <a:gd name="T12" fmla="*/ 253 w 607"/>
                <a:gd name="T13" fmla="*/ 127 h 418"/>
                <a:gd name="T14" fmla="*/ 420 w 607"/>
                <a:gd name="T15" fmla="*/ 108 h 418"/>
                <a:gd name="T16" fmla="*/ 494 w 607"/>
                <a:gd name="T17" fmla="*/ 79 h 418"/>
                <a:gd name="T18" fmla="*/ 342 w 607"/>
                <a:gd name="T19" fmla="*/ 74 h 418"/>
                <a:gd name="T20" fmla="*/ 607 w 607"/>
                <a:gd name="T21" fmla="*/ 0 h 418"/>
                <a:gd name="T22" fmla="*/ 513 w 607"/>
                <a:gd name="T23" fmla="*/ 51 h 418"/>
                <a:gd name="T24" fmla="*/ 550 w 607"/>
                <a:gd name="T25" fmla="*/ 57 h 418"/>
                <a:gd name="T26" fmla="*/ 449 w 607"/>
                <a:gd name="T27" fmla="*/ 119 h 418"/>
                <a:gd name="T28" fmla="*/ 491 w 607"/>
                <a:gd name="T29" fmla="*/ 136 h 418"/>
                <a:gd name="T30" fmla="*/ 534 w 607"/>
                <a:gd name="T31" fmla="*/ 173 h 418"/>
                <a:gd name="T32" fmla="*/ 430 w 607"/>
                <a:gd name="T33" fmla="*/ 148 h 418"/>
                <a:gd name="T34" fmla="*/ 500 w 607"/>
                <a:gd name="T35" fmla="*/ 201 h 418"/>
                <a:gd name="T36" fmla="*/ 445 w 607"/>
                <a:gd name="T37" fmla="*/ 192 h 418"/>
                <a:gd name="T38" fmla="*/ 491 w 607"/>
                <a:gd name="T39" fmla="*/ 250 h 418"/>
                <a:gd name="T40" fmla="*/ 441 w 607"/>
                <a:gd name="T41" fmla="*/ 222 h 418"/>
                <a:gd name="T42" fmla="*/ 472 w 607"/>
                <a:gd name="T43" fmla="*/ 283 h 418"/>
                <a:gd name="T44" fmla="*/ 437 w 607"/>
                <a:gd name="T45" fmla="*/ 269 h 418"/>
                <a:gd name="T46" fmla="*/ 472 w 607"/>
                <a:gd name="T47" fmla="*/ 349 h 418"/>
                <a:gd name="T48" fmla="*/ 451 w 607"/>
                <a:gd name="T49" fmla="*/ 328 h 418"/>
                <a:gd name="T50" fmla="*/ 464 w 607"/>
                <a:gd name="T51" fmla="*/ 418 h 418"/>
                <a:gd name="T52" fmla="*/ 394 w 607"/>
                <a:gd name="T53" fmla="*/ 313 h 418"/>
                <a:gd name="T54" fmla="*/ 434 w 607"/>
                <a:gd name="T55" fmla="*/ 353 h 418"/>
                <a:gd name="T56" fmla="*/ 409 w 607"/>
                <a:gd name="T57" fmla="*/ 239 h 418"/>
                <a:gd name="T58" fmla="*/ 380 w 607"/>
                <a:gd name="T59" fmla="*/ 163 h 418"/>
                <a:gd name="T60" fmla="*/ 365 w 607"/>
                <a:gd name="T61" fmla="*/ 222 h 418"/>
                <a:gd name="T62" fmla="*/ 329 w 607"/>
                <a:gd name="T63" fmla="*/ 190 h 418"/>
                <a:gd name="T64" fmla="*/ 335 w 607"/>
                <a:gd name="T65" fmla="*/ 271 h 418"/>
                <a:gd name="T66" fmla="*/ 262 w 607"/>
                <a:gd name="T67" fmla="*/ 247 h 418"/>
                <a:gd name="T68" fmla="*/ 323 w 607"/>
                <a:gd name="T69" fmla="*/ 332 h 418"/>
                <a:gd name="T70" fmla="*/ 185 w 607"/>
                <a:gd name="T71" fmla="*/ 317 h 418"/>
                <a:gd name="T72" fmla="*/ 295 w 607"/>
                <a:gd name="T73" fmla="*/ 389 h 418"/>
                <a:gd name="T74" fmla="*/ 171 w 607"/>
                <a:gd name="T75" fmla="*/ 347 h 418"/>
                <a:gd name="T76" fmla="*/ 232 w 607"/>
                <a:gd name="T77" fmla="*/ 391 h 418"/>
                <a:gd name="T78" fmla="*/ 145 w 607"/>
                <a:gd name="T79" fmla="*/ 365 h 418"/>
                <a:gd name="T80" fmla="*/ 0 w 607"/>
                <a:gd name="T81" fmla="*/ 336 h 418"/>
                <a:gd name="T82" fmla="*/ 137 w 607"/>
                <a:gd name="T83" fmla="*/ 346 h 418"/>
                <a:gd name="T84" fmla="*/ 74 w 607"/>
                <a:gd name="T85" fmla="*/ 287 h 41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07"/>
                <a:gd name="T130" fmla="*/ 0 h 418"/>
                <a:gd name="T131" fmla="*/ 607 w 607"/>
                <a:gd name="T132" fmla="*/ 418 h 41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07" h="418">
                  <a:moveTo>
                    <a:pt x="74" y="287"/>
                  </a:moveTo>
                  <a:lnTo>
                    <a:pt x="272" y="311"/>
                  </a:lnTo>
                  <a:lnTo>
                    <a:pt x="107" y="243"/>
                  </a:lnTo>
                  <a:lnTo>
                    <a:pt x="316" y="216"/>
                  </a:lnTo>
                  <a:lnTo>
                    <a:pt x="192" y="205"/>
                  </a:lnTo>
                  <a:lnTo>
                    <a:pt x="363" y="142"/>
                  </a:lnTo>
                  <a:lnTo>
                    <a:pt x="253" y="127"/>
                  </a:lnTo>
                  <a:lnTo>
                    <a:pt x="420" y="108"/>
                  </a:lnTo>
                  <a:lnTo>
                    <a:pt x="494" y="79"/>
                  </a:lnTo>
                  <a:lnTo>
                    <a:pt x="342" y="74"/>
                  </a:lnTo>
                  <a:lnTo>
                    <a:pt x="607" y="0"/>
                  </a:lnTo>
                  <a:lnTo>
                    <a:pt x="513" y="51"/>
                  </a:lnTo>
                  <a:lnTo>
                    <a:pt x="550" y="57"/>
                  </a:lnTo>
                  <a:lnTo>
                    <a:pt x="449" y="119"/>
                  </a:lnTo>
                  <a:lnTo>
                    <a:pt x="491" y="136"/>
                  </a:lnTo>
                  <a:lnTo>
                    <a:pt x="534" y="173"/>
                  </a:lnTo>
                  <a:lnTo>
                    <a:pt x="430" y="148"/>
                  </a:lnTo>
                  <a:lnTo>
                    <a:pt x="500" y="201"/>
                  </a:lnTo>
                  <a:lnTo>
                    <a:pt x="445" y="192"/>
                  </a:lnTo>
                  <a:lnTo>
                    <a:pt x="491" y="250"/>
                  </a:lnTo>
                  <a:lnTo>
                    <a:pt x="441" y="222"/>
                  </a:lnTo>
                  <a:lnTo>
                    <a:pt x="472" y="283"/>
                  </a:lnTo>
                  <a:lnTo>
                    <a:pt x="437" y="269"/>
                  </a:lnTo>
                  <a:lnTo>
                    <a:pt x="472" y="349"/>
                  </a:lnTo>
                  <a:lnTo>
                    <a:pt x="451" y="328"/>
                  </a:lnTo>
                  <a:lnTo>
                    <a:pt x="464" y="418"/>
                  </a:lnTo>
                  <a:lnTo>
                    <a:pt x="394" y="313"/>
                  </a:lnTo>
                  <a:lnTo>
                    <a:pt x="434" y="353"/>
                  </a:lnTo>
                  <a:lnTo>
                    <a:pt x="409" y="239"/>
                  </a:lnTo>
                  <a:lnTo>
                    <a:pt x="380" y="163"/>
                  </a:lnTo>
                  <a:lnTo>
                    <a:pt x="365" y="222"/>
                  </a:lnTo>
                  <a:lnTo>
                    <a:pt x="329" y="190"/>
                  </a:lnTo>
                  <a:lnTo>
                    <a:pt x="335" y="271"/>
                  </a:lnTo>
                  <a:lnTo>
                    <a:pt x="262" y="247"/>
                  </a:lnTo>
                  <a:lnTo>
                    <a:pt x="323" y="332"/>
                  </a:lnTo>
                  <a:lnTo>
                    <a:pt x="185" y="317"/>
                  </a:lnTo>
                  <a:lnTo>
                    <a:pt x="295" y="389"/>
                  </a:lnTo>
                  <a:lnTo>
                    <a:pt x="171" y="347"/>
                  </a:lnTo>
                  <a:lnTo>
                    <a:pt x="232" y="391"/>
                  </a:lnTo>
                  <a:lnTo>
                    <a:pt x="145" y="365"/>
                  </a:lnTo>
                  <a:lnTo>
                    <a:pt x="0" y="336"/>
                  </a:lnTo>
                  <a:lnTo>
                    <a:pt x="137" y="346"/>
                  </a:lnTo>
                  <a:lnTo>
                    <a:pt x="74" y="28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6" name="任意多边形 322808"/>
            <p:cNvSpPr>
              <a:spLocks noChangeArrowheads="1"/>
            </p:cNvSpPr>
            <p:nvPr/>
          </p:nvSpPr>
          <p:spPr bwMode="auto">
            <a:xfrm>
              <a:off x="5126" y="2359"/>
              <a:ext cx="161" cy="310"/>
            </a:xfrm>
            <a:custGeom>
              <a:avLst/>
              <a:gdLst>
                <a:gd name="T0" fmla="*/ 141 w 321"/>
                <a:gd name="T1" fmla="*/ 19 h 622"/>
                <a:gd name="T2" fmla="*/ 93 w 321"/>
                <a:gd name="T3" fmla="*/ 0 h 622"/>
                <a:gd name="T4" fmla="*/ 21 w 321"/>
                <a:gd name="T5" fmla="*/ 30 h 622"/>
                <a:gd name="T6" fmla="*/ 70 w 321"/>
                <a:gd name="T7" fmla="*/ 30 h 622"/>
                <a:gd name="T8" fmla="*/ 13 w 321"/>
                <a:gd name="T9" fmla="*/ 68 h 622"/>
                <a:gd name="T10" fmla="*/ 65 w 321"/>
                <a:gd name="T11" fmla="*/ 55 h 622"/>
                <a:gd name="T12" fmla="*/ 15 w 321"/>
                <a:gd name="T13" fmla="*/ 103 h 622"/>
                <a:gd name="T14" fmla="*/ 59 w 321"/>
                <a:gd name="T15" fmla="*/ 89 h 622"/>
                <a:gd name="T16" fmla="*/ 9 w 321"/>
                <a:gd name="T17" fmla="*/ 146 h 622"/>
                <a:gd name="T18" fmla="*/ 84 w 321"/>
                <a:gd name="T19" fmla="*/ 131 h 622"/>
                <a:gd name="T20" fmla="*/ 23 w 321"/>
                <a:gd name="T21" fmla="*/ 167 h 622"/>
                <a:gd name="T22" fmla="*/ 108 w 321"/>
                <a:gd name="T23" fmla="*/ 152 h 622"/>
                <a:gd name="T24" fmla="*/ 36 w 321"/>
                <a:gd name="T25" fmla="*/ 203 h 622"/>
                <a:gd name="T26" fmla="*/ 0 w 321"/>
                <a:gd name="T27" fmla="*/ 236 h 622"/>
                <a:gd name="T28" fmla="*/ 91 w 321"/>
                <a:gd name="T29" fmla="*/ 209 h 622"/>
                <a:gd name="T30" fmla="*/ 148 w 321"/>
                <a:gd name="T31" fmla="*/ 215 h 622"/>
                <a:gd name="T32" fmla="*/ 91 w 321"/>
                <a:gd name="T33" fmla="*/ 240 h 622"/>
                <a:gd name="T34" fmla="*/ 44 w 321"/>
                <a:gd name="T35" fmla="*/ 293 h 622"/>
                <a:gd name="T36" fmla="*/ 101 w 321"/>
                <a:gd name="T37" fmla="*/ 268 h 622"/>
                <a:gd name="T38" fmla="*/ 156 w 321"/>
                <a:gd name="T39" fmla="*/ 272 h 622"/>
                <a:gd name="T40" fmla="*/ 72 w 321"/>
                <a:gd name="T41" fmla="*/ 336 h 622"/>
                <a:gd name="T42" fmla="*/ 129 w 321"/>
                <a:gd name="T43" fmla="*/ 323 h 622"/>
                <a:gd name="T44" fmla="*/ 93 w 321"/>
                <a:gd name="T45" fmla="*/ 363 h 622"/>
                <a:gd name="T46" fmla="*/ 141 w 321"/>
                <a:gd name="T47" fmla="*/ 355 h 622"/>
                <a:gd name="T48" fmla="*/ 127 w 321"/>
                <a:gd name="T49" fmla="*/ 399 h 622"/>
                <a:gd name="T50" fmla="*/ 141 w 321"/>
                <a:gd name="T51" fmla="*/ 449 h 622"/>
                <a:gd name="T52" fmla="*/ 190 w 321"/>
                <a:gd name="T53" fmla="*/ 527 h 622"/>
                <a:gd name="T54" fmla="*/ 213 w 321"/>
                <a:gd name="T55" fmla="*/ 470 h 622"/>
                <a:gd name="T56" fmla="*/ 236 w 321"/>
                <a:gd name="T57" fmla="*/ 557 h 622"/>
                <a:gd name="T58" fmla="*/ 236 w 321"/>
                <a:gd name="T59" fmla="*/ 622 h 622"/>
                <a:gd name="T60" fmla="*/ 308 w 321"/>
                <a:gd name="T61" fmla="*/ 500 h 622"/>
                <a:gd name="T62" fmla="*/ 276 w 321"/>
                <a:gd name="T63" fmla="*/ 528 h 622"/>
                <a:gd name="T64" fmla="*/ 312 w 321"/>
                <a:gd name="T65" fmla="*/ 420 h 622"/>
                <a:gd name="T66" fmla="*/ 255 w 321"/>
                <a:gd name="T67" fmla="*/ 451 h 622"/>
                <a:gd name="T68" fmla="*/ 312 w 321"/>
                <a:gd name="T69" fmla="*/ 336 h 622"/>
                <a:gd name="T70" fmla="*/ 321 w 321"/>
                <a:gd name="T71" fmla="*/ 260 h 622"/>
                <a:gd name="T72" fmla="*/ 304 w 321"/>
                <a:gd name="T73" fmla="*/ 184 h 622"/>
                <a:gd name="T74" fmla="*/ 243 w 321"/>
                <a:gd name="T75" fmla="*/ 91 h 622"/>
                <a:gd name="T76" fmla="*/ 141 w 321"/>
                <a:gd name="T77" fmla="*/ 19 h 6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1"/>
                <a:gd name="T118" fmla="*/ 0 h 622"/>
                <a:gd name="T119" fmla="*/ 321 w 321"/>
                <a:gd name="T120" fmla="*/ 622 h 6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1" h="622">
                  <a:moveTo>
                    <a:pt x="141" y="19"/>
                  </a:moveTo>
                  <a:lnTo>
                    <a:pt x="93" y="0"/>
                  </a:lnTo>
                  <a:lnTo>
                    <a:pt x="21" y="30"/>
                  </a:lnTo>
                  <a:lnTo>
                    <a:pt x="70" y="30"/>
                  </a:lnTo>
                  <a:lnTo>
                    <a:pt x="13" y="68"/>
                  </a:lnTo>
                  <a:lnTo>
                    <a:pt x="65" y="55"/>
                  </a:lnTo>
                  <a:lnTo>
                    <a:pt x="15" y="103"/>
                  </a:lnTo>
                  <a:lnTo>
                    <a:pt x="59" y="89"/>
                  </a:lnTo>
                  <a:lnTo>
                    <a:pt x="9" y="146"/>
                  </a:lnTo>
                  <a:lnTo>
                    <a:pt x="84" y="131"/>
                  </a:lnTo>
                  <a:lnTo>
                    <a:pt x="23" y="167"/>
                  </a:lnTo>
                  <a:lnTo>
                    <a:pt x="108" y="152"/>
                  </a:lnTo>
                  <a:lnTo>
                    <a:pt x="36" y="203"/>
                  </a:lnTo>
                  <a:lnTo>
                    <a:pt x="0" y="236"/>
                  </a:lnTo>
                  <a:lnTo>
                    <a:pt x="91" y="209"/>
                  </a:lnTo>
                  <a:lnTo>
                    <a:pt x="148" y="215"/>
                  </a:lnTo>
                  <a:lnTo>
                    <a:pt x="91" y="240"/>
                  </a:lnTo>
                  <a:lnTo>
                    <a:pt x="44" y="293"/>
                  </a:lnTo>
                  <a:lnTo>
                    <a:pt x="101" y="268"/>
                  </a:lnTo>
                  <a:lnTo>
                    <a:pt x="156" y="272"/>
                  </a:lnTo>
                  <a:lnTo>
                    <a:pt x="72" y="336"/>
                  </a:lnTo>
                  <a:lnTo>
                    <a:pt x="129" y="323"/>
                  </a:lnTo>
                  <a:lnTo>
                    <a:pt x="93" y="363"/>
                  </a:lnTo>
                  <a:lnTo>
                    <a:pt x="141" y="355"/>
                  </a:lnTo>
                  <a:lnTo>
                    <a:pt x="127" y="399"/>
                  </a:lnTo>
                  <a:lnTo>
                    <a:pt x="141" y="449"/>
                  </a:lnTo>
                  <a:lnTo>
                    <a:pt x="190" y="527"/>
                  </a:lnTo>
                  <a:lnTo>
                    <a:pt x="213" y="470"/>
                  </a:lnTo>
                  <a:lnTo>
                    <a:pt x="236" y="557"/>
                  </a:lnTo>
                  <a:lnTo>
                    <a:pt x="236" y="622"/>
                  </a:lnTo>
                  <a:lnTo>
                    <a:pt x="308" y="500"/>
                  </a:lnTo>
                  <a:lnTo>
                    <a:pt x="276" y="528"/>
                  </a:lnTo>
                  <a:lnTo>
                    <a:pt x="312" y="420"/>
                  </a:lnTo>
                  <a:lnTo>
                    <a:pt x="255" y="451"/>
                  </a:lnTo>
                  <a:lnTo>
                    <a:pt x="312" y="336"/>
                  </a:lnTo>
                  <a:lnTo>
                    <a:pt x="321" y="260"/>
                  </a:lnTo>
                  <a:lnTo>
                    <a:pt x="304" y="184"/>
                  </a:lnTo>
                  <a:lnTo>
                    <a:pt x="243" y="91"/>
                  </a:lnTo>
                  <a:lnTo>
                    <a:pt x="141" y="19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7" name="任意多边形 322809"/>
            <p:cNvSpPr>
              <a:spLocks noChangeArrowheads="1"/>
            </p:cNvSpPr>
            <p:nvPr/>
          </p:nvSpPr>
          <p:spPr bwMode="auto">
            <a:xfrm>
              <a:off x="5250" y="2499"/>
              <a:ext cx="82" cy="326"/>
            </a:xfrm>
            <a:custGeom>
              <a:avLst/>
              <a:gdLst>
                <a:gd name="T0" fmla="*/ 91 w 165"/>
                <a:gd name="T1" fmla="*/ 0 h 652"/>
                <a:gd name="T2" fmla="*/ 131 w 165"/>
                <a:gd name="T3" fmla="*/ 152 h 652"/>
                <a:gd name="T4" fmla="*/ 148 w 165"/>
                <a:gd name="T5" fmla="*/ 211 h 652"/>
                <a:gd name="T6" fmla="*/ 116 w 165"/>
                <a:gd name="T7" fmla="*/ 295 h 652"/>
                <a:gd name="T8" fmla="*/ 99 w 165"/>
                <a:gd name="T9" fmla="*/ 443 h 652"/>
                <a:gd name="T10" fmla="*/ 86 w 165"/>
                <a:gd name="T11" fmla="*/ 510 h 652"/>
                <a:gd name="T12" fmla="*/ 74 w 165"/>
                <a:gd name="T13" fmla="*/ 365 h 652"/>
                <a:gd name="T14" fmla="*/ 61 w 165"/>
                <a:gd name="T15" fmla="*/ 443 h 652"/>
                <a:gd name="T16" fmla="*/ 53 w 165"/>
                <a:gd name="T17" fmla="*/ 297 h 652"/>
                <a:gd name="T18" fmla="*/ 40 w 165"/>
                <a:gd name="T19" fmla="*/ 373 h 652"/>
                <a:gd name="T20" fmla="*/ 36 w 165"/>
                <a:gd name="T21" fmla="*/ 185 h 652"/>
                <a:gd name="T22" fmla="*/ 0 w 165"/>
                <a:gd name="T23" fmla="*/ 339 h 652"/>
                <a:gd name="T24" fmla="*/ 17 w 165"/>
                <a:gd name="T25" fmla="*/ 316 h 652"/>
                <a:gd name="T26" fmla="*/ 25 w 165"/>
                <a:gd name="T27" fmla="*/ 382 h 652"/>
                <a:gd name="T28" fmla="*/ 23 w 165"/>
                <a:gd name="T29" fmla="*/ 481 h 652"/>
                <a:gd name="T30" fmla="*/ 40 w 165"/>
                <a:gd name="T31" fmla="*/ 432 h 652"/>
                <a:gd name="T32" fmla="*/ 51 w 165"/>
                <a:gd name="T33" fmla="*/ 536 h 652"/>
                <a:gd name="T34" fmla="*/ 68 w 165"/>
                <a:gd name="T35" fmla="*/ 500 h 652"/>
                <a:gd name="T36" fmla="*/ 68 w 165"/>
                <a:gd name="T37" fmla="*/ 652 h 652"/>
                <a:gd name="T38" fmla="*/ 118 w 165"/>
                <a:gd name="T39" fmla="*/ 567 h 652"/>
                <a:gd name="T40" fmla="*/ 116 w 165"/>
                <a:gd name="T41" fmla="*/ 447 h 652"/>
                <a:gd name="T42" fmla="*/ 150 w 165"/>
                <a:gd name="T43" fmla="*/ 312 h 652"/>
                <a:gd name="T44" fmla="*/ 165 w 165"/>
                <a:gd name="T45" fmla="*/ 247 h 652"/>
                <a:gd name="T46" fmla="*/ 156 w 165"/>
                <a:gd name="T47" fmla="*/ 154 h 652"/>
                <a:gd name="T48" fmla="*/ 91 w 165"/>
                <a:gd name="T49" fmla="*/ 0 h 6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652"/>
                <a:gd name="T77" fmla="*/ 165 w 165"/>
                <a:gd name="T78" fmla="*/ 652 h 6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652">
                  <a:moveTo>
                    <a:pt x="91" y="0"/>
                  </a:moveTo>
                  <a:lnTo>
                    <a:pt x="131" y="152"/>
                  </a:lnTo>
                  <a:lnTo>
                    <a:pt x="148" y="211"/>
                  </a:lnTo>
                  <a:lnTo>
                    <a:pt x="116" y="295"/>
                  </a:lnTo>
                  <a:lnTo>
                    <a:pt x="99" y="443"/>
                  </a:lnTo>
                  <a:lnTo>
                    <a:pt x="86" y="510"/>
                  </a:lnTo>
                  <a:lnTo>
                    <a:pt x="74" y="365"/>
                  </a:lnTo>
                  <a:lnTo>
                    <a:pt x="61" y="443"/>
                  </a:lnTo>
                  <a:lnTo>
                    <a:pt x="53" y="297"/>
                  </a:lnTo>
                  <a:lnTo>
                    <a:pt x="40" y="373"/>
                  </a:lnTo>
                  <a:lnTo>
                    <a:pt x="36" y="185"/>
                  </a:lnTo>
                  <a:lnTo>
                    <a:pt x="0" y="339"/>
                  </a:lnTo>
                  <a:lnTo>
                    <a:pt x="17" y="316"/>
                  </a:lnTo>
                  <a:lnTo>
                    <a:pt x="25" y="382"/>
                  </a:lnTo>
                  <a:lnTo>
                    <a:pt x="23" y="481"/>
                  </a:lnTo>
                  <a:lnTo>
                    <a:pt x="40" y="432"/>
                  </a:lnTo>
                  <a:lnTo>
                    <a:pt x="51" y="536"/>
                  </a:lnTo>
                  <a:lnTo>
                    <a:pt x="68" y="500"/>
                  </a:lnTo>
                  <a:lnTo>
                    <a:pt x="68" y="652"/>
                  </a:lnTo>
                  <a:lnTo>
                    <a:pt x="118" y="567"/>
                  </a:lnTo>
                  <a:lnTo>
                    <a:pt x="116" y="447"/>
                  </a:lnTo>
                  <a:lnTo>
                    <a:pt x="150" y="312"/>
                  </a:lnTo>
                  <a:lnTo>
                    <a:pt x="165" y="247"/>
                  </a:lnTo>
                  <a:lnTo>
                    <a:pt x="156" y="15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8" name="任意多边形 322810"/>
            <p:cNvSpPr>
              <a:spLocks noChangeArrowheads="1"/>
            </p:cNvSpPr>
            <p:nvPr/>
          </p:nvSpPr>
          <p:spPr bwMode="auto">
            <a:xfrm>
              <a:off x="4949" y="2533"/>
              <a:ext cx="249" cy="235"/>
            </a:xfrm>
            <a:custGeom>
              <a:avLst/>
              <a:gdLst>
                <a:gd name="T0" fmla="*/ 0 w 498"/>
                <a:gd name="T1" fmla="*/ 121 h 469"/>
                <a:gd name="T2" fmla="*/ 128 w 498"/>
                <a:gd name="T3" fmla="*/ 194 h 469"/>
                <a:gd name="T4" fmla="*/ 40 w 498"/>
                <a:gd name="T5" fmla="*/ 180 h 469"/>
                <a:gd name="T6" fmla="*/ 228 w 498"/>
                <a:gd name="T7" fmla="*/ 243 h 469"/>
                <a:gd name="T8" fmla="*/ 122 w 498"/>
                <a:gd name="T9" fmla="*/ 239 h 469"/>
                <a:gd name="T10" fmla="*/ 234 w 498"/>
                <a:gd name="T11" fmla="*/ 338 h 469"/>
                <a:gd name="T12" fmla="*/ 122 w 498"/>
                <a:gd name="T13" fmla="*/ 306 h 469"/>
                <a:gd name="T14" fmla="*/ 261 w 498"/>
                <a:gd name="T15" fmla="*/ 374 h 469"/>
                <a:gd name="T16" fmla="*/ 447 w 498"/>
                <a:gd name="T17" fmla="*/ 469 h 469"/>
                <a:gd name="T18" fmla="*/ 285 w 498"/>
                <a:gd name="T19" fmla="*/ 361 h 469"/>
                <a:gd name="T20" fmla="*/ 498 w 498"/>
                <a:gd name="T21" fmla="*/ 441 h 469"/>
                <a:gd name="T22" fmla="*/ 270 w 498"/>
                <a:gd name="T23" fmla="*/ 304 h 469"/>
                <a:gd name="T24" fmla="*/ 491 w 498"/>
                <a:gd name="T25" fmla="*/ 369 h 469"/>
                <a:gd name="T26" fmla="*/ 278 w 498"/>
                <a:gd name="T27" fmla="*/ 239 h 469"/>
                <a:gd name="T28" fmla="*/ 441 w 498"/>
                <a:gd name="T29" fmla="*/ 270 h 469"/>
                <a:gd name="T30" fmla="*/ 333 w 498"/>
                <a:gd name="T31" fmla="*/ 222 h 469"/>
                <a:gd name="T32" fmla="*/ 211 w 498"/>
                <a:gd name="T33" fmla="*/ 173 h 469"/>
                <a:gd name="T34" fmla="*/ 388 w 498"/>
                <a:gd name="T35" fmla="*/ 201 h 469"/>
                <a:gd name="T36" fmla="*/ 304 w 498"/>
                <a:gd name="T37" fmla="*/ 158 h 469"/>
                <a:gd name="T38" fmla="*/ 164 w 498"/>
                <a:gd name="T39" fmla="*/ 116 h 469"/>
                <a:gd name="T40" fmla="*/ 348 w 498"/>
                <a:gd name="T41" fmla="*/ 108 h 469"/>
                <a:gd name="T42" fmla="*/ 225 w 498"/>
                <a:gd name="T43" fmla="*/ 70 h 469"/>
                <a:gd name="T44" fmla="*/ 175 w 498"/>
                <a:gd name="T45" fmla="*/ 49 h 469"/>
                <a:gd name="T46" fmla="*/ 297 w 498"/>
                <a:gd name="T47" fmla="*/ 42 h 469"/>
                <a:gd name="T48" fmla="*/ 247 w 498"/>
                <a:gd name="T49" fmla="*/ 9 h 469"/>
                <a:gd name="T50" fmla="*/ 168 w 498"/>
                <a:gd name="T51" fmla="*/ 0 h 469"/>
                <a:gd name="T52" fmla="*/ 225 w 498"/>
                <a:gd name="T53" fmla="*/ 23 h 469"/>
                <a:gd name="T54" fmla="*/ 78 w 498"/>
                <a:gd name="T55" fmla="*/ 23 h 469"/>
                <a:gd name="T56" fmla="*/ 137 w 498"/>
                <a:gd name="T57" fmla="*/ 49 h 469"/>
                <a:gd name="T58" fmla="*/ 40 w 498"/>
                <a:gd name="T59" fmla="*/ 59 h 469"/>
                <a:gd name="T60" fmla="*/ 97 w 498"/>
                <a:gd name="T61" fmla="*/ 116 h 469"/>
                <a:gd name="T62" fmla="*/ 0 w 498"/>
                <a:gd name="T63" fmla="*/ 95 h 469"/>
                <a:gd name="T64" fmla="*/ 0 w 498"/>
                <a:gd name="T65" fmla="*/ 121 h 4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8"/>
                <a:gd name="T100" fmla="*/ 0 h 469"/>
                <a:gd name="T101" fmla="*/ 498 w 498"/>
                <a:gd name="T102" fmla="*/ 469 h 4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8" h="469">
                  <a:moveTo>
                    <a:pt x="0" y="121"/>
                  </a:moveTo>
                  <a:lnTo>
                    <a:pt x="128" y="194"/>
                  </a:lnTo>
                  <a:lnTo>
                    <a:pt x="40" y="180"/>
                  </a:lnTo>
                  <a:lnTo>
                    <a:pt x="228" y="243"/>
                  </a:lnTo>
                  <a:lnTo>
                    <a:pt x="122" y="239"/>
                  </a:lnTo>
                  <a:lnTo>
                    <a:pt x="234" y="338"/>
                  </a:lnTo>
                  <a:lnTo>
                    <a:pt x="122" y="306"/>
                  </a:lnTo>
                  <a:lnTo>
                    <a:pt x="261" y="374"/>
                  </a:lnTo>
                  <a:lnTo>
                    <a:pt x="447" y="469"/>
                  </a:lnTo>
                  <a:lnTo>
                    <a:pt x="285" y="361"/>
                  </a:lnTo>
                  <a:lnTo>
                    <a:pt x="498" y="441"/>
                  </a:lnTo>
                  <a:lnTo>
                    <a:pt x="270" y="304"/>
                  </a:lnTo>
                  <a:lnTo>
                    <a:pt x="491" y="369"/>
                  </a:lnTo>
                  <a:lnTo>
                    <a:pt x="278" y="239"/>
                  </a:lnTo>
                  <a:lnTo>
                    <a:pt x="441" y="270"/>
                  </a:lnTo>
                  <a:lnTo>
                    <a:pt x="333" y="222"/>
                  </a:lnTo>
                  <a:lnTo>
                    <a:pt x="211" y="173"/>
                  </a:lnTo>
                  <a:lnTo>
                    <a:pt x="388" y="201"/>
                  </a:lnTo>
                  <a:lnTo>
                    <a:pt x="304" y="158"/>
                  </a:lnTo>
                  <a:lnTo>
                    <a:pt x="164" y="116"/>
                  </a:lnTo>
                  <a:lnTo>
                    <a:pt x="348" y="108"/>
                  </a:lnTo>
                  <a:lnTo>
                    <a:pt x="225" y="70"/>
                  </a:lnTo>
                  <a:lnTo>
                    <a:pt x="175" y="49"/>
                  </a:lnTo>
                  <a:lnTo>
                    <a:pt x="297" y="42"/>
                  </a:lnTo>
                  <a:lnTo>
                    <a:pt x="247" y="9"/>
                  </a:lnTo>
                  <a:lnTo>
                    <a:pt x="168" y="0"/>
                  </a:lnTo>
                  <a:lnTo>
                    <a:pt x="225" y="23"/>
                  </a:lnTo>
                  <a:lnTo>
                    <a:pt x="78" y="23"/>
                  </a:lnTo>
                  <a:lnTo>
                    <a:pt x="137" y="49"/>
                  </a:lnTo>
                  <a:lnTo>
                    <a:pt x="40" y="59"/>
                  </a:lnTo>
                  <a:lnTo>
                    <a:pt x="97" y="116"/>
                  </a:lnTo>
                  <a:lnTo>
                    <a:pt x="0" y="9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69" name="任意多边形 322811"/>
            <p:cNvSpPr>
              <a:spLocks noChangeArrowheads="1"/>
            </p:cNvSpPr>
            <p:nvPr/>
          </p:nvSpPr>
          <p:spPr bwMode="auto">
            <a:xfrm>
              <a:off x="5390" y="750"/>
              <a:ext cx="284" cy="397"/>
            </a:xfrm>
            <a:custGeom>
              <a:avLst/>
              <a:gdLst>
                <a:gd name="T0" fmla="*/ 86 w 569"/>
                <a:gd name="T1" fmla="*/ 658 h 792"/>
                <a:gd name="T2" fmla="*/ 0 w 569"/>
                <a:gd name="T3" fmla="*/ 382 h 792"/>
                <a:gd name="T4" fmla="*/ 160 w 569"/>
                <a:gd name="T5" fmla="*/ 635 h 792"/>
                <a:gd name="T6" fmla="*/ 71 w 569"/>
                <a:gd name="T7" fmla="*/ 365 h 792"/>
                <a:gd name="T8" fmla="*/ 192 w 569"/>
                <a:gd name="T9" fmla="*/ 500 h 792"/>
                <a:gd name="T10" fmla="*/ 126 w 569"/>
                <a:gd name="T11" fmla="*/ 367 h 792"/>
                <a:gd name="T12" fmla="*/ 244 w 569"/>
                <a:gd name="T13" fmla="*/ 435 h 792"/>
                <a:gd name="T14" fmla="*/ 173 w 569"/>
                <a:gd name="T15" fmla="*/ 340 h 792"/>
                <a:gd name="T16" fmla="*/ 261 w 569"/>
                <a:gd name="T17" fmla="*/ 376 h 792"/>
                <a:gd name="T18" fmla="*/ 213 w 569"/>
                <a:gd name="T19" fmla="*/ 294 h 792"/>
                <a:gd name="T20" fmla="*/ 274 w 569"/>
                <a:gd name="T21" fmla="*/ 327 h 792"/>
                <a:gd name="T22" fmla="*/ 227 w 569"/>
                <a:gd name="T23" fmla="*/ 243 h 792"/>
                <a:gd name="T24" fmla="*/ 282 w 569"/>
                <a:gd name="T25" fmla="*/ 281 h 792"/>
                <a:gd name="T26" fmla="*/ 259 w 569"/>
                <a:gd name="T27" fmla="*/ 224 h 792"/>
                <a:gd name="T28" fmla="*/ 295 w 569"/>
                <a:gd name="T29" fmla="*/ 245 h 792"/>
                <a:gd name="T30" fmla="*/ 286 w 569"/>
                <a:gd name="T31" fmla="*/ 203 h 792"/>
                <a:gd name="T32" fmla="*/ 331 w 569"/>
                <a:gd name="T33" fmla="*/ 220 h 792"/>
                <a:gd name="T34" fmla="*/ 305 w 569"/>
                <a:gd name="T35" fmla="*/ 156 h 792"/>
                <a:gd name="T36" fmla="*/ 350 w 569"/>
                <a:gd name="T37" fmla="*/ 186 h 792"/>
                <a:gd name="T38" fmla="*/ 331 w 569"/>
                <a:gd name="T39" fmla="*/ 127 h 792"/>
                <a:gd name="T40" fmla="*/ 383 w 569"/>
                <a:gd name="T41" fmla="*/ 152 h 792"/>
                <a:gd name="T42" fmla="*/ 365 w 569"/>
                <a:gd name="T43" fmla="*/ 110 h 792"/>
                <a:gd name="T44" fmla="*/ 407 w 569"/>
                <a:gd name="T45" fmla="*/ 121 h 792"/>
                <a:gd name="T46" fmla="*/ 398 w 569"/>
                <a:gd name="T47" fmla="*/ 89 h 792"/>
                <a:gd name="T48" fmla="*/ 430 w 569"/>
                <a:gd name="T49" fmla="*/ 91 h 792"/>
                <a:gd name="T50" fmla="*/ 413 w 569"/>
                <a:gd name="T51" fmla="*/ 66 h 792"/>
                <a:gd name="T52" fmla="*/ 474 w 569"/>
                <a:gd name="T53" fmla="*/ 59 h 792"/>
                <a:gd name="T54" fmla="*/ 419 w 569"/>
                <a:gd name="T55" fmla="*/ 38 h 792"/>
                <a:gd name="T56" fmla="*/ 478 w 569"/>
                <a:gd name="T57" fmla="*/ 28 h 792"/>
                <a:gd name="T58" fmla="*/ 430 w 569"/>
                <a:gd name="T59" fmla="*/ 9 h 792"/>
                <a:gd name="T60" fmla="*/ 569 w 569"/>
                <a:gd name="T61" fmla="*/ 0 h 792"/>
                <a:gd name="T62" fmla="*/ 512 w 569"/>
                <a:gd name="T63" fmla="*/ 45 h 792"/>
                <a:gd name="T64" fmla="*/ 415 w 569"/>
                <a:gd name="T65" fmla="*/ 167 h 792"/>
                <a:gd name="T66" fmla="*/ 345 w 569"/>
                <a:gd name="T67" fmla="*/ 289 h 792"/>
                <a:gd name="T68" fmla="*/ 242 w 569"/>
                <a:gd name="T69" fmla="*/ 534 h 792"/>
                <a:gd name="T70" fmla="*/ 206 w 569"/>
                <a:gd name="T71" fmla="*/ 675 h 792"/>
                <a:gd name="T72" fmla="*/ 204 w 569"/>
                <a:gd name="T73" fmla="*/ 559 h 792"/>
                <a:gd name="T74" fmla="*/ 191 w 569"/>
                <a:gd name="T75" fmla="*/ 734 h 792"/>
                <a:gd name="T76" fmla="*/ 177 w 569"/>
                <a:gd name="T77" fmla="*/ 578 h 792"/>
                <a:gd name="T78" fmla="*/ 177 w 569"/>
                <a:gd name="T79" fmla="*/ 720 h 792"/>
                <a:gd name="T80" fmla="*/ 113 w 569"/>
                <a:gd name="T81" fmla="*/ 619 h 792"/>
                <a:gd name="T82" fmla="*/ 173 w 569"/>
                <a:gd name="T83" fmla="*/ 792 h 792"/>
                <a:gd name="T84" fmla="*/ 86 w 569"/>
                <a:gd name="T85" fmla="*/ 658 h 7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9"/>
                <a:gd name="T130" fmla="*/ 0 h 792"/>
                <a:gd name="T131" fmla="*/ 569 w 569"/>
                <a:gd name="T132" fmla="*/ 792 h 7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9" h="792">
                  <a:moveTo>
                    <a:pt x="86" y="658"/>
                  </a:moveTo>
                  <a:lnTo>
                    <a:pt x="0" y="382"/>
                  </a:lnTo>
                  <a:lnTo>
                    <a:pt x="160" y="635"/>
                  </a:lnTo>
                  <a:lnTo>
                    <a:pt x="71" y="365"/>
                  </a:lnTo>
                  <a:lnTo>
                    <a:pt x="192" y="500"/>
                  </a:lnTo>
                  <a:lnTo>
                    <a:pt x="126" y="367"/>
                  </a:lnTo>
                  <a:lnTo>
                    <a:pt x="244" y="435"/>
                  </a:lnTo>
                  <a:lnTo>
                    <a:pt x="173" y="340"/>
                  </a:lnTo>
                  <a:lnTo>
                    <a:pt x="261" y="376"/>
                  </a:lnTo>
                  <a:lnTo>
                    <a:pt x="213" y="294"/>
                  </a:lnTo>
                  <a:lnTo>
                    <a:pt x="274" y="327"/>
                  </a:lnTo>
                  <a:lnTo>
                    <a:pt x="227" y="243"/>
                  </a:lnTo>
                  <a:lnTo>
                    <a:pt x="282" y="281"/>
                  </a:lnTo>
                  <a:lnTo>
                    <a:pt x="259" y="224"/>
                  </a:lnTo>
                  <a:lnTo>
                    <a:pt x="295" y="245"/>
                  </a:lnTo>
                  <a:lnTo>
                    <a:pt x="286" y="203"/>
                  </a:lnTo>
                  <a:lnTo>
                    <a:pt x="331" y="220"/>
                  </a:lnTo>
                  <a:lnTo>
                    <a:pt x="305" y="156"/>
                  </a:lnTo>
                  <a:lnTo>
                    <a:pt x="350" y="186"/>
                  </a:lnTo>
                  <a:lnTo>
                    <a:pt x="331" y="127"/>
                  </a:lnTo>
                  <a:lnTo>
                    <a:pt x="383" y="152"/>
                  </a:lnTo>
                  <a:lnTo>
                    <a:pt x="365" y="110"/>
                  </a:lnTo>
                  <a:lnTo>
                    <a:pt x="407" y="121"/>
                  </a:lnTo>
                  <a:lnTo>
                    <a:pt x="398" y="89"/>
                  </a:lnTo>
                  <a:lnTo>
                    <a:pt x="430" y="91"/>
                  </a:lnTo>
                  <a:lnTo>
                    <a:pt x="413" y="66"/>
                  </a:lnTo>
                  <a:lnTo>
                    <a:pt x="474" y="59"/>
                  </a:lnTo>
                  <a:lnTo>
                    <a:pt x="419" y="38"/>
                  </a:lnTo>
                  <a:lnTo>
                    <a:pt x="478" y="28"/>
                  </a:lnTo>
                  <a:lnTo>
                    <a:pt x="430" y="9"/>
                  </a:lnTo>
                  <a:lnTo>
                    <a:pt x="569" y="0"/>
                  </a:lnTo>
                  <a:lnTo>
                    <a:pt x="512" y="45"/>
                  </a:lnTo>
                  <a:lnTo>
                    <a:pt x="415" y="167"/>
                  </a:lnTo>
                  <a:lnTo>
                    <a:pt x="345" y="289"/>
                  </a:lnTo>
                  <a:lnTo>
                    <a:pt x="242" y="534"/>
                  </a:lnTo>
                  <a:lnTo>
                    <a:pt x="206" y="675"/>
                  </a:lnTo>
                  <a:lnTo>
                    <a:pt x="204" y="559"/>
                  </a:lnTo>
                  <a:lnTo>
                    <a:pt x="191" y="734"/>
                  </a:lnTo>
                  <a:lnTo>
                    <a:pt x="177" y="578"/>
                  </a:lnTo>
                  <a:lnTo>
                    <a:pt x="177" y="720"/>
                  </a:lnTo>
                  <a:lnTo>
                    <a:pt x="113" y="619"/>
                  </a:lnTo>
                  <a:lnTo>
                    <a:pt x="173" y="792"/>
                  </a:lnTo>
                  <a:lnTo>
                    <a:pt x="86" y="658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0" name="任意多边形 322812"/>
            <p:cNvSpPr>
              <a:spLocks noChangeArrowheads="1"/>
            </p:cNvSpPr>
            <p:nvPr/>
          </p:nvSpPr>
          <p:spPr bwMode="auto">
            <a:xfrm>
              <a:off x="5009" y="830"/>
              <a:ext cx="223" cy="216"/>
            </a:xfrm>
            <a:custGeom>
              <a:avLst/>
              <a:gdLst>
                <a:gd name="T0" fmla="*/ 447 w 447"/>
                <a:gd name="T1" fmla="*/ 0 h 432"/>
                <a:gd name="T2" fmla="*/ 304 w 447"/>
                <a:gd name="T3" fmla="*/ 128 h 432"/>
                <a:gd name="T4" fmla="*/ 241 w 447"/>
                <a:gd name="T5" fmla="*/ 217 h 432"/>
                <a:gd name="T6" fmla="*/ 198 w 447"/>
                <a:gd name="T7" fmla="*/ 265 h 432"/>
                <a:gd name="T8" fmla="*/ 126 w 447"/>
                <a:gd name="T9" fmla="*/ 348 h 432"/>
                <a:gd name="T10" fmla="*/ 105 w 447"/>
                <a:gd name="T11" fmla="*/ 388 h 432"/>
                <a:gd name="T12" fmla="*/ 99 w 447"/>
                <a:gd name="T13" fmla="*/ 346 h 432"/>
                <a:gd name="T14" fmla="*/ 0 w 447"/>
                <a:gd name="T15" fmla="*/ 432 h 432"/>
                <a:gd name="T16" fmla="*/ 95 w 447"/>
                <a:gd name="T17" fmla="*/ 308 h 432"/>
                <a:gd name="T18" fmla="*/ 165 w 447"/>
                <a:gd name="T19" fmla="*/ 236 h 432"/>
                <a:gd name="T20" fmla="*/ 319 w 447"/>
                <a:gd name="T21" fmla="*/ 94 h 432"/>
                <a:gd name="T22" fmla="*/ 447 w 447"/>
                <a:gd name="T23" fmla="*/ 0 h 4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7"/>
                <a:gd name="T37" fmla="*/ 0 h 432"/>
                <a:gd name="T38" fmla="*/ 447 w 447"/>
                <a:gd name="T39" fmla="*/ 432 h 4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7" h="432">
                  <a:moveTo>
                    <a:pt x="447" y="0"/>
                  </a:moveTo>
                  <a:lnTo>
                    <a:pt x="304" y="128"/>
                  </a:lnTo>
                  <a:lnTo>
                    <a:pt x="241" y="217"/>
                  </a:lnTo>
                  <a:lnTo>
                    <a:pt x="198" y="265"/>
                  </a:lnTo>
                  <a:lnTo>
                    <a:pt x="126" y="348"/>
                  </a:lnTo>
                  <a:lnTo>
                    <a:pt x="105" y="388"/>
                  </a:lnTo>
                  <a:lnTo>
                    <a:pt x="99" y="346"/>
                  </a:lnTo>
                  <a:lnTo>
                    <a:pt x="0" y="432"/>
                  </a:lnTo>
                  <a:lnTo>
                    <a:pt x="95" y="308"/>
                  </a:lnTo>
                  <a:lnTo>
                    <a:pt x="165" y="236"/>
                  </a:lnTo>
                  <a:lnTo>
                    <a:pt x="319" y="94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1" name="任意多边形 322813"/>
            <p:cNvSpPr>
              <a:spLocks noChangeArrowheads="1"/>
            </p:cNvSpPr>
            <p:nvPr/>
          </p:nvSpPr>
          <p:spPr bwMode="auto">
            <a:xfrm>
              <a:off x="4718" y="1075"/>
              <a:ext cx="285" cy="334"/>
            </a:xfrm>
            <a:custGeom>
              <a:avLst/>
              <a:gdLst>
                <a:gd name="T0" fmla="*/ 31 w 571"/>
                <a:gd name="T1" fmla="*/ 601 h 667"/>
                <a:gd name="T2" fmla="*/ 261 w 571"/>
                <a:gd name="T3" fmla="*/ 302 h 667"/>
                <a:gd name="T4" fmla="*/ 445 w 571"/>
                <a:gd name="T5" fmla="*/ 40 h 667"/>
                <a:gd name="T6" fmla="*/ 232 w 571"/>
                <a:gd name="T7" fmla="*/ 367 h 667"/>
                <a:gd name="T8" fmla="*/ 571 w 571"/>
                <a:gd name="T9" fmla="*/ 0 h 667"/>
                <a:gd name="T10" fmla="*/ 44 w 571"/>
                <a:gd name="T11" fmla="*/ 620 h 667"/>
                <a:gd name="T12" fmla="*/ 0 w 571"/>
                <a:gd name="T13" fmla="*/ 667 h 667"/>
                <a:gd name="T14" fmla="*/ 31 w 571"/>
                <a:gd name="T15" fmla="*/ 601 h 6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1"/>
                <a:gd name="T25" fmla="*/ 0 h 667"/>
                <a:gd name="T26" fmla="*/ 571 w 571"/>
                <a:gd name="T27" fmla="*/ 667 h 6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1" h="667">
                  <a:moveTo>
                    <a:pt x="31" y="601"/>
                  </a:moveTo>
                  <a:lnTo>
                    <a:pt x="261" y="302"/>
                  </a:lnTo>
                  <a:lnTo>
                    <a:pt x="445" y="40"/>
                  </a:lnTo>
                  <a:lnTo>
                    <a:pt x="232" y="367"/>
                  </a:lnTo>
                  <a:lnTo>
                    <a:pt x="571" y="0"/>
                  </a:lnTo>
                  <a:lnTo>
                    <a:pt x="44" y="620"/>
                  </a:lnTo>
                  <a:lnTo>
                    <a:pt x="0" y="667"/>
                  </a:lnTo>
                  <a:lnTo>
                    <a:pt x="31" y="60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2" name="任意多边形 322814"/>
            <p:cNvSpPr>
              <a:spLocks noChangeArrowheads="1"/>
            </p:cNvSpPr>
            <p:nvPr/>
          </p:nvSpPr>
          <p:spPr bwMode="auto">
            <a:xfrm>
              <a:off x="4643" y="1036"/>
              <a:ext cx="324" cy="402"/>
            </a:xfrm>
            <a:custGeom>
              <a:avLst/>
              <a:gdLst>
                <a:gd name="T0" fmla="*/ 27 w 648"/>
                <a:gd name="T1" fmla="*/ 802 h 802"/>
                <a:gd name="T2" fmla="*/ 202 w 648"/>
                <a:gd name="T3" fmla="*/ 527 h 802"/>
                <a:gd name="T4" fmla="*/ 342 w 648"/>
                <a:gd name="T5" fmla="*/ 355 h 802"/>
                <a:gd name="T6" fmla="*/ 648 w 648"/>
                <a:gd name="T7" fmla="*/ 0 h 802"/>
                <a:gd name="T8" fmla="*/ 424 w 648"/>
                <a:gd name="T9" fmla="*/ 215 h 802"/>
                <a:gd name="T10" fmla="*/ 278 w 648"/>
                <a:gd name="T11" fmla="*/ 395 h 802"/>
                <a:gd name="T12" fmla="*/ 173 w 648"/>
                <a:gd name="T13" fmla="*/ 532 h 802"/>
                <a:gd name="T14" fmla="*/ 99 w 648"/>
                <a:gd name="T15" fmla="*/ 642 h 802"/>
                <a:gd name="T16" fmla="*/ 0 w 648"/>
                <a:gd name="T17" fmla="*/ 793 h 802"/>
                <a:gd name="T18" fmla="*/ 27 w 648"/>
                <a:gd name="T19" fmla="*/ 802 h 8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8"/>
                <a:gd name="T31" fmla="*/ 0 h 802"/>
                <a:gd name="T32" fmla="*/ 648 w 648"/>
                <a:gd name="T33" fmla="*/ 802 h 8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8" h="802">
                  <a:moveTo>
                    <a:pt x="27" y="802"/>
                  </a:moveTo>
                  <a:lnTo>
                    <a:pt x="202" y="527"/>
                  </a:lnTo>
                  <a:lnTo>
                    <a:pt x="342" y="355"/>
                  </a:lnTo>
                  <a:lnTo>
                    <a:pt x="648" y="0"/>
                  </a:lnTo>
                  <a:lnTo>
                    <a:pt x="424" y="215"/>
                  </a:lnTo>
                  <a:lnTo>
                    <a:pt x="278" y="395"/>
                  </a:lnTo>
                  <a:lnTo>
                    <a:pt x="173" y="532"/>
                  </a:lnTo>
                  <a:lnTo>
                    <a:pt x="99" y="642"/>
                  </a:lnTo>
                  <a:lnTo>
                    <a:pt x="0" y="793"/>
                  </a:lnTo>
                  <a:lnTo>
                    <a:pt x="27" y="8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3" name="任意多边形 322815"/>
            <p:cNvSpPr>
              <a:spLocks noChangeArrowheads="1"/>
            </p:cNvSpPr>
            <p:nvPr/>
          </p:nvSpPr>
          <p:spPr bwMode="auto">
            <a:xfrm>
              <a:off x="4799" y="842"/>
              <a:ext cx="415" cy="460"/>
            </a:xfrm>
            <a:custGeom>
              <a:avLst/>
              <a:gdLst>
                <a:gd name="T0" fmla="*/ 831 w 831"/>
                <a:gd name="T1" fmla="*/ 0 h 920"/>
                <a:gd name="T2" fmla="*/ 791 w 831"/>
                <a:gd name="T3" fmla="*/ 54 h 920"/>
                <a:gd name="T4" fmla="*/ 703 w 831"/>
                <a:gd name="T5" fmla="*/ 150 h 920"/>
                <a:gd name="T6" fmla="*/ 536 w 831"/>
                <a:gd name="T7" fmla="*/ 371 h 920"/>
                <a:gd name="T8" fmla="*/ 0 w 831"/>
                <a:gd name="T9" fmla="*/ 920 h 920"/>
                <a:gd name="T10" fmla="*/ 441 w 831"/>
                <a:gd name="T11" fmla="*/ 441 h 920"/>
                <a:gd name="T12" fmla="*/ 511 w 831"/>
                <a:gd name="T13" fmla="*/ 373 h 920"/>
                <a:gd name="T14" fmla="*/ 544 w 831"/>
                <a:gd name="T15" fmla="*/ 325 h 920"/>
                <a:gd name="T16" fmla="*/ 517 w 831"/>
                <a:gd name="T17" fmla="*/ 335 h 920"/>
                <a:gd name="T18" fmla="*/ 608 w 831"/>
                <a:gd name="T19" fmla="*/ 247 h 920"/>
                <a:gd name="T20" fmla="*/ 656 w 831"/>
                <a:gd name="T21" fmla="*/ 187 h 920"/>
                <a:gd name="T22" fmla="*/ 584 w 831"/>
                <a:gd name="T23" fmla="*/ 223 h 920"/>
                <a:gd name="T24" fmla="*/ 711 w 831"/>
                <a:gd name="T25" fmla="*/ 114 h 920"/>
                <a:gd name="T26" fmla="*/ 831 w 831"/>
                <a:gd name="T27" fmla="*/ 0 h 9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31"/>
                <a:gd name="T43" fmla="*/ 0 h 920"/>
                <a:gd name="T44" fmla="*/ 831 w 831"/>
                <a:gd name="T45" fmla="*/ 920 h 9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31" h="920">
                  <a:moveTo>
                    <a:pt x="831" y="0"/>
                  </a:moveTo>
                  <a:lnTo>
                    <a:pt x="791" y="54"/>
                  </a:lnTo>
                  <a:lnTo>
                    <a:pt x="703" y="150"/>
                  </a:lnTo>
                  <a:lnTo>
                    <a:pt x="536" y="371"/>
                  </a:lnTo>
                  <a:lnTo>
                    <a:pt x="0" y="920"/>
                  </a:lnTo>
                  <a:lnTo>
                    <a:pt x="441" y="441"/>
                  </a:lnTo>
                  <a:lnTo>
                    <a:pt x="511" y="373"/>
                  </a:lnTo>
                  <a:lnTo>
                    <a:pt x="544" y="325"/>
                  </a:lnTo>
                  <a:lnTo>
                    <a:pt x="517" y="335"/>
                  </a:lnTo>
                  <a:lnTo>
                    <a:pt x="608" y="247"/>
                  </a:lnTo>
                  <a:lnTo>
                    <a:pt x="656" y="187"/>
                  </a:lnTo>
                  <a:lnTo>
                    <a:pt x="584" y="223"/>
                  </a:lnTo>
                  <a:lnTo>
                    <a:pt x="711" y="114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4" name="任意多边形 322816"/>
            <p:cNvSpPr>
              <a:spLocks noChangeArrowheads="1"/>
            </p:cNvSpPr>
            <p:nvPr/>
          </p:nvSpPr>
          <p:spPr bwMode="auto">
            <a:xfrm>
              <a:off x="4614" y="1338"/>
              <a:ext cx="158" cy="108"/>
            </a:xfrm>
            <a:custGeom>
              <a:avLst/>
              <a:gdLst>
                <a:gd name="T0" fmla="*/ 36 w 318"/>
                <a:gd name="T1" fmla="*/ 214 h 216"/>
                <a:gd name="T2" fmla="*/ 78 w 318"/>
                <a:gd name="T3" fmla="*/ 216 h 216"/>
                <a:gd name="T4" fmla="*/ 137 w 318"/>
                <a:gd name="T5" fmla="*/ 182 h 216"/>
                <a:gd name="T6" fmla="*/ 200 w 318"/>
                <a:gd name="T7" fmla="*/ 131 h 216"/>
                <a:gd name="T8" fmla="*/ 318 w 318"/>
                <a:gd name="T9" fmla="*/ 0 h 216"/>
                <a:gd name="T10" fmla="*/ 167 w 318"/>
                <a:gd name="T11" fmla="*/ 136 h 216"/>
                <a:gd name="T12" fmla="*/ 93 w 318"/>
                <a:gd name="T13" fmla="*/ 186 h 216"/>
                <a:gd name="T14" fmla="*/ 0 w 318"/>
                <a:gd name="T15" fmla="*/ 205 h 216"/>
                <a:gd name="T16" fmla="*/ 36 w 318"/>
                <a:gd name="T17" fmla="*/ 214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8"/>
                <a:gd name="T28" fmla="*/ 0 h 216"/>
                <a:gd name="T29" fmla="*/ 318 w 318"/>
                <a:gd name="T30" fmla="*/ 216 h 2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8" h="216">
                  <a:moveTo>
                    <a:pt x="36" y="214"/>
                  </a:moveTo>
                  <a:lnTo>
                    <a:pt x="78" y="216"/>
                  </a:lnTo>
                  <a:lnTo>
                    <a:pt x="137" y="182"/>
                  </a:lnTo>
                  <a:lnTo>
                    <a:pt x="200" y="131"/>
                  </a:lnTo>
                  <a:lnTo>
                    <a:pt x="318" y="0"/>
                  </a:lnTo>
                  <a:lnTo>
                    <a:pt x="167" y="136"/>
                  </a:lnTo>
                  <a:lnTo>
                    <a:pt x="93" y="186"/>
                  </a:lnTo>
                  <a:lnTo>
                    <a:pt x="0" y="205"/>
                  </a:lnTo>
                  <a:lnTo>
                    <a:pt x="36" y="21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5" name="任意多边形 322817"/>
            <p:cNvSpPr>
              <a:spLocks noChangeArrowheads="1"/>
            </p:cNvSpPr>
            <p:nvPr/>
          </p:nvSpPr>
          <p:spPr bwMode="auto">
            <a:xfrm>
              <a:off x="4732" y="1369"/>
              <a:ext cx="242" cy="136"/>
            </a:xfrm>
            <a:custGeom>
              <a:avLst/>
              <a:gdLst>
                <a:gd name="T0" fmla="*/ 148 w 483"/>
                <a:gd name="T1" fmla="*/ 57 h 272"/>
                <a:gd name="T2" fmla="*/ 47 w 483"/>
                <a:gd name="T3" fmla="*/ 126 h 272"/>
                <a:gd name="T4" fmla="*/ 0 w 483"/>
                <a:gd name="T5" fmla="*/ 162 h 272"/>
                <a:gd name="T6" fmla="*/ 70 w 483"/>
                <a:gd name="T7" fmla="*/ 173 h 272"/>
                <a:gd name="T8" fmla="*/ 222 w 483"/>
                <a:gd name="T9" fmla="*/ 211 h 272"/>
                <a:gd name="T10" fmla="*/ 374 w 483"/>
                <a:gd name="T11" fmla="*/ 272 h 272"/>
                <a:gd name="T12" fmla="*/ 287 w 483"/>
                <a:gd name="T13" fmla="*/ 215 h 272"/>
                <a:gd name="T14" fmla="*/ 407 w 483"/>
                <a:gd name="T15" fmla="*/ 257 h 272"/>
                <a:gd name="T16" fmla="*/ 321 w 483"/>
                <a:gd name="T17" fmla="*/ 183 h 272"/>
                <a:gd name="T18" fmla="*/ 437 w 483"/>
                <a:gd name="T19" fmla="*/ 215 h 272"/>
                <a:gd name="T20" fmla="*/ 346 w 483"/>
                <a:gd name="T21" fmla="*/ 137 h 272"/>
                <a:gd name="T22" fmla="*/ 483 w 483"/>
                <a:gd name="T23" fmla="*/ 185 h 272"/>
                <a:gd name="T24" fmla="*/ 300 w 483"/>
                <a:gd name="T25" fmla="*/ 76 h 272"/>
                <a:gd name="T26" fmla="*/ 393 w 483"/>
                <a:gd name="T27" fmla="*/ 90 h 272"/>
                <a:gd name="T28" fmla="*/ 321 w 483"/>
                <a:gd name="T29" fmla="*/ 46 h 272"/>
                <a:gd name="T30" fmla="*/ 275 w 483"/>
                <a:gd name="T31" fmla="*/ 27 h 272"/>
                <a:gd name="T32" fmla="*/ 357 w 483"/>
                <a:gd name="T33" fmla="*/ 15 h 272"/>
                <a:gd name="T34" fmla="*/ 285 w 483"/>
                <a:gd name="T35" fmla="*/ 0 h 272"/>
                <a:gd name="T36" fmla="*/ 148 w 483"/>
                <a:gd name="T37" fmla="*/ 57 h 2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3"/>
                <a:gd name="T58" fmla="*/ 0 h 272"/>
                <a:gd name="T59" fmla="*/ 483 w 483"/>
                <a:gd name="T60" fmla="*/ 272 h 2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3" h="272">
                  <a:moveTo>
                    <a:pt x="148" y="57"/>
                  </a:moveTo>
                  <a:lnTo>
                    <a:pt x="47" y="126"/>
                  </a:lnTo>
                  <a:lnTo>
                    <a:pt x="0" y="162"/>
                  </a:lnTo>
                  <a:lnTo>
                    <a:pt x="70" y="173"/>
                  </a:lnTo>
                  <a:lnTo>
                    <a:pt x="222" y="211"/>
                  </a:lnTo>
                  <a:lnTo>
                    <a:pt x="374" y="272"/>
                  </a:lnTo>
                  <a:lnTo>
                    <a:pt x="287" y="215"/>
                  </a:lnTo>
                  <a:lnTo>
                    <a:pt x="407" y="257"/>
                  </a:lnTo>
                  <a:lnTo>
                    <a:pt x="321" y="183"/>
                  </a:lnTo>
                  <a:lnTo>
                    <a:pt x="437" y="215"/>
                  </a:lnTo>
                  <a:lnTo>
                    <a:pt x="346" y="137"/>
                  </a:lnTo>
                  <a:lnTo>
                    <a:pt x="483" y="185"/>
                  </a:lnTo>
                  <a:lnTo>
                    <a:pt x="300" y="76"/>
                  </a:lnTo>
                  <a:lnTo>
                    <a:pt x="393" y="90"/>
                  </a:lnTo>
                  <a:lnTo>
                    <a:pt x="321" y="46"/>
                  </a:lnTo>
                  <a:lnTo>
                    <a:pt x="275" y="27"/>
                  </a:lnTo>
                  <a:lnTo>
                    <a:pt x="357" y="15"/>
                  </a:lnTo>
                  <a:lnTo>
                    <a:pt x="285" y="0"/>
                  </a:lnTo>
                  <a:lnTo>
                    <a:pt x="148" y="5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6" name="任意多边形 322818"/>
            <p:cNvSpPr>
              <a:spLocks noChangeArrowheads="1"/>
            </p:cNvSpPr>
            <p:nvPr/>
          </p:nvSpPr>
          <p:spPr bwMode="auto">
            <a:xfrm>
              <a:off x="4750" y="1305"/>
              <a:ext cx="132" cy="91"/>
            </a:xfrm>
            <a:custGeom>
              <a:avLst/>
              <a:gdLst>
                <a:gd name="T0" fmla="*/ 184 w 262"/>
                <a:gd name="T1" fmla="*/ 49 h 180"/>
                <a:gd name="T2" fmla="*/ 0 w 262"/>
                <a:gd name="T3" fmla="*/ 180 h 180"/>
                <a:gd name="T4" fmla="*/ 82 w 262"/>
                <a:gd name="T5" fmla="*/ 78 h 180"/>
                <a:gd name="T6" fmla="*/ 142 w 262"/>
                <a:gd name="T7" fmla="*/ 0 h 180"/>
                <a:gd name="T8" fmla="*/ 106 w 262"/>
                <a:gd name="T9" fmla="*/ 68 h 180"/>
                <a:gd name="T10" fmla="*/ 165 w 262"/>
                <a:gd name="T11" fmla="*/ 36 h 180"/>
                <a:gd name="T12" fmla="*/ 262 w 262"/>
                <a:gd name="T13" fmla="*/ 13 h 180"/>
                <a:gd name="T14" fmla="*/ 184 w 262"/>
                <a:gd name="T15" fmla="*/ 49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2"/>
                <a:gd name="T25" fmla="*/ 0 h 180"/>
                <a:gd name="T26" fmla="*/ 262 w 262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2" h="180">
                  <a:moveTo>
                    <a:pt x="184" y="49"/>
                  </a:moveTo>
                  <a:lnTo>
                    <a:pt x="0" y="180"/>
                  </a:lnTo>
                  <a:lnTo>
                    <a:pt x="82" y="78"/>
                  </a:lnTo>
                  <a:lnTo>
                    <a:pt x="142" y="0"/>
                  </a:lnTo>
                  <a:lnTo>
                    <a:pt x="106" y="68"/>
                  </a:lnTo>
                  <a:lnTo>
                    <a:pt x="165" y="36"/>
                  </a:lnTo>
                  <a:lnTo>
                    <a:pt x="262" y="13"/>
                  </a:lnTo>
                  <a:lnTo>
                    <a:pt x="184" y="4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7" name="任意多边形 322819"/>
            <p:cNvSpPr>
              <a:spLocks noChangeArrowheads="1"/>
            </p:cNvSpPr>
            <p:nvPr/>
          </p:nvSpPr>
          <p:spPr bwMode="auto">
            <a:xfrm>
              <a:off x="4879" y="2584"/>
              <a:ext cx="24" cy="93"/>
            </a:xfrm>
            <a:custGeom>
              <a:avLst/>
              <a:gdLst>
                <a:gd name="T0" fmla="*/ 0 w 49"/>
                <a:gd name="T1" fmla="*/ 0 h 186"/>
                <a:gd name="T2" fmla="*/ 26 w 49"/>
                <a:gd name="T3" fmla="*/ 28 h 186"/>
                <a:gd name="T4" fmla="*/ 26 w 49"/>
                <a:gd name="T5" fmla="*/ 39 h 186"/>
                <a:gd name="T6" fmla="*/ 49 w 49"/>
                <a:gd name="T7" fmla="*/ 72 h 186"/>
                <a:gd name="T8" fmla="*/ 47 w 49"/>
                <a:gd name="T9" fmla="*/ 186 h 186"/>
                <a:gd name="T10" fmla="*/ 36 w 49"/>
                <a:gd name="T11" fmla="*/ 100 h 186"/>
                <a:gd name="T12" fmla="*/ 11 w 49"/>
                <a:gd name="T13" fmla="*/ 142 h 186"/>
                <a:gd name="T14" fmla="*/ 36 w 49"/>
                <a:gd name="T15" fmla="*/ 70 h 186"/>
                <a:gd name="T16" fmla="*/ 13 w 49"/>
                <a:gd name="T17" fmla="*/ 43 h 186"/>
                <a:gd name="T18" fmla="*/ 13 w 49"/>
                <a:gd name="T19" fmla="*/ 24 h 186"/>
                <a:gd name="T20" fmla="*/ 0 w 49"/>
                <a:gd name="T21" fmla="*/ 0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186"/>
                <a:gd name="T35" fmla="*/ 49 w 49"/>
                <a:gd name="T36" fmla="*/ 186 h 1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186">
                  <a:moveTo>
                    <a:pt x="0" y="0"/>
                  </a:moveTo>
                  <a:lnTo>
                    <a:pt x="26" y="28"/>
                  </a:lnTo>
                  <a:lnTo>
                    <a:pt x="26" y="39"/>
                  </a:lnTo>
                  <a:lnTo>
                    <a:pt x="49" y="72"/>
                  </a:lnTo>
                  <a:lnTo>
                    <a:pt x="47" y="186"/>
                  </a:lnTo>
                  <a:lnTo>
                    <a:pt x="36" y="100"/>
                  </a:lnTo>
                  <a:lnTo>
                    <a:pt x="11" y="142"/>
                  </a:lnTo>
                  <a:lnTo>
                    <a:pt x="36" y="70"/>
                  </a:lnTo>
                  <a:lnTo>
                    <a:pt x="13" y="43"/>
                  </a:lnTo>
                  <a:lnTo>
                    <a:pt x="1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8" name="任意多边形 322820"/>
            <p:cNvSpPr>
              <a:spLocks noChangeArrowheads="1"/>
            </p:cNvSpPr>
            <p:nvPr/>
          </p:nvSpPr>
          <p:spPr bwMode="auto">
            <a:xfrm>
              <a:off x="4904" y="2619"/>
              <a:ext cx="26" cy="79"/>
            </a:xfrm>
            <a:custGeom>
              <a:avLst/>
              <a:gdLst>
                <a:gd name="T0" fmla="*/ 17 w 51"/>
                <a:gd name="T1" fmla="*/ 40 h 158"/>
                <a:gd name="T2" fmla="*/ 36 w 51"/>
                <a:gd name="T3" fmla="*/ 127 h 158"/>
                <a:gd name="T4" fmla="*/ 51 w 51"/>
                <a:gd name="T5" fmla="*/ 158 h 158"/>
                <a:gd name="T6" fmla="*/ 38 w 51"/>
                <a:gd name="T7" fmla="*/ 99 h 158"/>
                <a:gd name="T8" fmla="*/ 30 w 51"/>
                <a:gd name="T9" fmla="*/ 40 h 158"/>
                <a:gd name="T10" fmla="*/ 0 w 51"/>
                <a:gd name="T11" fmla="*/ 0 h 158"/>
                <a:gd name="T12" fmla="*/ 17 w 51"/>
                <a:gd name="T13" fmla="*/ 141 h 158"/>
                <a:gd name="T14" fmla="*/ 17 w 51"/>
                <a:gd name="T15" fmla="*/ 40 h 1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58"/>
                <a:gd name="T26" fmla="*/ 51 w 51"/>
                <a:gd name="T27" fmla="*/ 158 h 1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58">
                  <a:moveTo>
                    <a:pt x="17" y="40"/>
                  </a:moveTo>
                  <a:lnTo>
                    <a:pt x="36" y="127"/>
                  </a:lnTo>
                  <a:lnTo>
                    <a:pt x="51" y="158"/>
                  </a:lnTo>
                  <a:lnTo>
                    <a:pt x="38" y="99"/>
                  </a:lnTo>
                  <a:lnTo>
                    <a:pt x="30" y="40"/>
                  </a:lnTo>
                  <a:lnTo>
                    <a:pt x="0" y="0"/>
                  </a:lnTo>
                  <a:lnTo>
                    <a:pt x="17" y="141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79" name="任意多边形 322821"/>
            <p:cNvSpPr>
              <a:spLocks noChangeArrowheads="1"/>
            </p:cNvSpPr>
            <p:nvPr/>
          </p:nvSpPr>
          <p:spPr bwMode="auto">
            <a:xfrm>
              <a:off x="5373" y="2452"/>
              <a:ext cx="53" cy="33"/>
            </a:xfrm>
            <a:custGeom>
              <a:avLst/>
              <a:gdLst>
                <a:gd name="T0" fmla="*/ 0 w 107"/>
                <a:gd name="T1" fmla="*/ 0 h 67"/>
                <a:gd name="T2" fmla="*/ 65 w 107"/>
                <a:gd name="T3" fmla="*/ 19 h 67"/>
                <a:gd name="T4" fmla="*/ 107 w 107"/>
                <a:gd name="T5" fmla="*/ 67 h 67"/>
                <a:gd name="T6" fmla="*/ 101 w 107"/>
                <a:gd name="T7" fmla="*/ 35 h 67"/>
                <a:gd name="T8" fmla="*/ 57 w 107"/>
                <a:gd name="T9" fmla="*/ 6 h 67"/>
                <a:gd name="T10" fmla="*/ 0 w 107"/>
                <a:gd name="T11" fmla="*/ 0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7"/>
                <a:gd name="T20" fmla="*/ 107 w 107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7">
                  <a:moveTo>
                    <a:pt x="0" y="0"/>
                  </a:moveTo>
                  <a:lnTo>
                    <a:pt x="65" y="19"/>
                  </a:lnTo>
                  <a:lnTo>
                    <a:pt x="107" y="67"/>
                  </a:lnTo>
                  <a:lnTo>
                    <a:pt x="101" y="35"/>
                  </a:lnTo>
                  <a:lnTo>
                    <a:pt x="5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0" name="任意多边形 322822"/>
            <p:cNvSpPr>
              <a:spLocks noChangeArrowheads="1"/>
            </p:cNvSpPr>
            <p:nvPr/>
          </p:nvSpPr>
          <p:spPr bwMode="auto">
            <a:xfrm>
              <a:off x="5366" y="2460"/>
              <a:ext cx="45" cy="79"/>
            </a:xfrm>
            <a:custGeom>
              <a:avLst/>
              <a:gdLst>
                <a:gd name="T0" fmla="*/ 46 w 89"/>
                <a:gd name="T1" fmla="*/ 156 h 158"/>
                <a:gd name="T2" fmla="*/ 40 w 89"/>
                <a:gd name="T3" fmla="*/ 97 h 158"/>
                <a:gd name="T4" fmla="*/ 57 w 89"/>
                <a:gd name="T5" fmla="*/ 114 h 158"/>
                <a:gd name="T6" fmla="*/ 36 w 89"/>
                <a:gd name="T7" fmla="*/ 59 h 158"/>
                <a:gd name="T8" fmla="*/ 66 w 89"/>
                <a:gd name="T9" fmla="*/ 90 h 158"/>
                <a:gd name="T10" fmla="*/ 51 w 89"/>
                <a:gd name="T11" fmla="*/ 56 h 158"/>
                <a:gd name="T12" fmla="*/ 89 w 89"/>
                <a:gd name="T13" fmla="*/ 69 h 158"/>
                <a:gd name="T14" fmla="*/ 55 w 89"/>
                <a:gd name="T15" fmla="*/ 33 h 158"/>
                <a:gd name="T16" fmla="*/ 28 w 89"/>
                <a:gd name="T17" fmla="*/ 6 h 158"/>
                <a:gd name="T18" fmla="*/ 11 w 89"/>
                <a:gd name="T19" fmla="*/ 0 h 158"/>
                <a:gd name="T20" fmla="*/ 4 w 89"/>
                <a:gd name="T21" fmla="*/ 19 h 158"/>
                <a:gd name="T22" fmla="*/ 0 w 89"/>
                <a:gd name="T23" fmla="*/ 38 h 158"/>
                <a:gd name="T24" fmla="*/ 28 w 89"/>
                <a:gd name="T25" fmla="*/ 103 h 158"/>
                <a:gd name="T26" fmla="*/ 28 w 89"/>
                <a:gd name="T27" fmla="*/ 158 h 158"/>
                <a:gd name="T28" fmla="*/ 46 w 89"/>
                <a:gd name="T29" fmla="*/ 156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9"/>
                <a:gd name="T46" fmla="*/ 0 h 158"/>
                <a:gd name="T47" fmla="*/ 89 w 89"/>
                <a:gd name="T48" fmla="*/ 158 h 1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9" h="158">
                  <a:moveTo>
                    <a:pt x="46" y="156"/>
                  </a:moveTo>
                  <a:lnTo>
                    <a:pt x="40" y="97"/>
                  </a:lnTo>
                  <a:lnTo>
                    <a:pt x="57" y="114"/>
                  </a:lnTo>
                  <a:lnTo>
                    <a:pt x="36" y="59"/>
                  </a:lnTo>
                  <a:lnTo>
                    <a:pt x="66" y="90"/>
                  </a:lnTo>
                  <a:lnTo>
                    <a:pt x="51" y="56"/>
                  </a:lnTo>
                  <a:lnTo>
                    <a:pt x="89" y="69"/>
                  </a:lnTo>
                  <a:lnTo>
                    <a:pt x="55" y="33"/>
                  </a:lnTo>
                  <a:lnTo>
                    <a:pt x="28" y="6"/>
                  </a:lnTo>
                  <a:lnTo>
                    <a:pt x="11" y="0"/>
                  </a:lnTo>
                  <a:lnTo>
                    <a:pt x="4" y="19"/>
                  </a:lnTo>
                  <a:lnTo>
                    <a:pt x="0" y="38"/>
                  </a:lnTo>
                  <a:lnTo>
                    <a:pt x="28" y="103"/>
                  </a:lnTo>
                  <a:lnTo>
                    <a:pt x="28" y="158"/>
                  </a:lnTo>
                  <a:lnTo>
                    <a:pt x="46" y="156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1" name="任意多边形 322823"/>
            <p:cNvSpPr>
              <a:spLocks noChangeArrowheads="1"/>
            </p:cNvSpPr>
            <p:nvPr/>
          </p:nvSpPr>
          <p:spPr bwMode="auto">
            <a:xfrm>
              <a:off x="4234" y="2412"/>
              <a:ext cx="11" cy="18"/>
            </a:xfrm>
            <a:custGeom>
              <a:avLst/>
              <a:gdLst>
                <a:gd name="T0" fmla="*/ 20 w 20"/>
                <a:gd name="T1" fmla="*/ 25 h 37"/>
                <a:gd name="T2" fmla="*/ 9 w 20"/>
                <a:gd name="T3" fmla="*/ 18 h 37"/>
                <a:gd name="T4" fmla="*/ 0 w 20"/>
                <a:gd name="T5" fmla="*/ 0 h 37"/>
                <a:gd name="T6" fmla="*/ 1 w 20"/>
                <a:gd name="T7" fmla="*/ 18 h 37"/>
                <a:gd name="T8" fmla="*/ 9 w 20"/>
                <a:gd name="T9" fmla="*/ 35 h 37"/>
                <a:gd name="T10" fmla="*/ 17 w 20"/>
                <a:gd name="T11" fmla="*/ 37 h 37"/>
                <a:gd name="T12" fmla="*/ 20 w 20"/>
                <a:gd name="T13" fmla="*/ 25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7"/>
                <a:gd name="T23" fmla="*/ 20 w 20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7">
                  <a:moveTo>
                    <a:pt x="20" y="25"/>
                  </a:moveTo>
                  <a:lnTo>
                    <a:pt x="9" y="18"/>
                  </a:lnTo>
                  <a:lnTo>
                    <a:pt x="0" y="0"/>
                  </a:lnTo>
                  <a:lnTo>
                    <a:pt x="1" y="18"/>
                  </a:lnTo>
                  <a:lnTo>
                    <a:pt x="9" y="35"/>
                  </a:lnTo>
                  <a:lnTo>
                    <a:pt x="17" y="37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2" name="任意多边形 322824"/>
            <p:cNvSpPr>
              <a:spLocks noChangeArrowheads="1"/>
            </p:cNvSpPr>
            <p:nvPr/>
          </p:nvSpPr>
          <p:spPr bwMode="auto">
            <a:xfrm>
              <a:off x="4240" y="2397"/>
              <a:ext cx="47" cy="34"/>
            </a:xfrm>
            <a:custGeom>
              <a:avLst/>
              <a:gdLst>
                <a:gd name="T0" fmla="*/ 30 w 93"/>
                <a:gd name="T1" fmla="*/ 68 h 68"/>
                <a:gd name="T2" fmla="*/ 25 w 93"/>
                <a:gd name="T3" fmla="*/ 38 h 68"/>
                <a:gd name="T4" fmla="*/ 13 w 93"/>
                <a:gd name="T5" fmla="*/ 6 h 68"/>
                <a:gd name="T6" fmla="*/ 0 w 93"/>
                <a:gd name="T7" fmla="*/ 4 h 68"/>
                <a:gd name="T8" fmla="*/ 15 w 93"/>
                <a:gd name="T9" fmla="*/ 0 h 68"/>
                <a:gd name="T10" fmla="*/ 30 w 93"/>
                <a:gd name="T11" fmla="*/ 6 h 68"/>
                <a:gd name="T12" fmla="*/ 32 w 93"/>
                <a:gd name="T13" fmla="*/ 21 h 68"/>
                <a:gd name="T14" fmla="*/ 44 w 93"/>
                <a:gd name="T15" fmla="*/ 6 h 68"/>
                <a:gd name="T16" fmla="*/ 76 w 93"/>
                <a:gd name="T17" fmla="*/ 0 h 68"/>
                <a:gd name="T18" fmla="*/ 93 w 93"/>
                <a:gd name="T19" fmla="*/ 4 h 68"/>
                <a:gd name="T20" fmla="*/ 72 w 93"/>
                <a:gd name="T21" fmla="*/ 8 h 68"/>
                <a:gd name="T22" fmla="*/ 61 w 93"/>
                <a:gd name="T23" fmla="*/ 40 h 68"/>
                <a:gd name="T24" fmla="*/ 59 w 93"/>
                <a:gd name="T25" fmla="*/ 13 h 68"/>
                <a:gd name="T26" fmla="*/ 44 w 93"/>
                <a:gd name="T27" fmla="*/ 23 h 68"/>
                <a:gd name="T28" fmla="*/ 34 w 93"/>
                <a:gd name="T29" fmla="*/ 40 h 68"/>
                <a:gd name="T30" fmla="*/ 30 w 93"/>
                <a:gd name="T31" fmla="*/ 68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3"/>
                <a:gd name="T49" fmla="*/ 0 h 68"/>
                <a:gd name="T50" fmla="*/ 93 w 9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3" h="68">
                  <a:moveTo>
                    <a:pt x="30" y="68"/>
                  </a:moveTo>
                  <a:lnTo>
                    <a:pt x="25" y="38"/>
                  </a:lnTo>
                  <a:lnTo>
                    <a:pt x="13" y="6"/>
                  </a:lnTo>
                  <a:lnTo>
                    <a:pt x="0" y="4"/>
                  </a:lnTo>
                  <a:lnTo>
                    <a:pt x="15" y="0"/>
                  </a:lnTo>
                  <a:lnTo>
                    <a:pt x="30" y="6"/>
                  </a:lnTo>
                  <a:lnTo>
                    <a:pt x="32" y="21"/>
                  </a:lnTo>
                  <a:lnTo>
                    <a:pt x="44" y="6"/>
                  </a:lnTo>
                  <a:lnTo>
                    <a:pt x="76" y="0"/>
                  </a:lnTo>
                  <a:lnTo>
                    <a:pt x="93" y="4"/>
                  </a:lnTo>
                  <a:lnTo>
                    <a:pt x="72" y="8"/>
                  </a:lnTo>
                  <a:lnTo>
                    <a:pt x="61" y="40"/>
                  </a:lnTo>
                  <a:lnTo>
                    <a:pt x="59" y="13"/>
                  </a:lnTo>
                  <a:lnTo>
                    <a:pt x="44" y="23"/>
                  </a:lnTo>
                  <a:lnTo>
                    <a:pt x="34" y="40"/>
                  </a:lnTo>
                  <a:lnTo>
                    <a:pt x="30" y="68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3" name="任意多边形 322825"/>
            <p:cNvSpPr>
              <a:spLocks noChangeArrowheads="1"/>
            </p:cNvSpPr>
            <p:nvPr/>
          </p:nvSpPr>
          <p:spPr bwMode="auto">
            <a:xfrm>
              <a:off x="4234" y="2399"/>
              <a:ext cx="59" cy="51"/>
            </a:xfrm>
            <a:custGeom>
              <a:avLst/>
              <a:gdLst>
                <a:gd name="T0" fmla="*/ 28 w 117"/>
                <a:gd name="T1" fmla="*/ 57 h 101"/>
                <a:gd name="T2" fmla="*/ 11 w 117"/>
                <a:gd name="T3" fmla="*/ 42 h 101"/>
                <a:gd name="T4" fmla="*/ 0 w 117"/>
                <a:gd name="T5" fmla="*/ 21 h 101"/>
                <a:gd name="T6" fmla="*/ 0 w 117"/>
                <a:gd name="T7" fmla="*/ 5 h 101"/>
                <a:gd name="T8" fmla="*/ 11 w 117"/>
                <a:gd name="T9" fmla="*/ 0 h 101"/>
                <a:gd name="T10" fmla="*/ 24 w 117"/>
                <a:gd name="T11" fmla="*/ 11 h 101"/>
                <a:gd name="T12" fmla="*/ 24 w 117"/>
                <a:gd name="T13" fmla="*/ 30 h 101"/>
                <a:gd name="T14" fmla="*/ 32 w 117"/>
                <a:gd name="T15" fmla="*/ 40 h 101"/>
                <a:gd name="T16" fmla="*/ 47 w 117"/>
                <a:gd name="T17" fmla="*/ 76 h 101"/>
                <a:gd name="T18" fmla="*/ 47 w 117"/>
                <a:gd name="T19" fmla="*/ 51 h 101"/>
                <a:gd name="T20" fmla="*/ 64 w 117"/>
                <a:gd name="T21" fmla="*/ 21 h 101"/>
                <a:gd name="T22" fmla="*/ 77 w 117"/>
                <a:gd name="T23" fmla="*/ 43 h 101"/>
                <a:gd name="T24" fmla="*/ 95 w 117"/>
                <a:gd name="T25" fmla="*/ 43 h 101"/>
                <a:gd name="T26" fmla="*/ 106 w 117"/>
                <a:gd name="T27" fmla="*/ 30 h 101"/>
                <a:gd name="T28" fmla="*/ 81 w 117"/>
                <a:gd name="T29" fmla="*/ 32 h 101"/>
                <a:gd name="T30" fmla="*/ 83 w 117"/>
                <a:gd name="T31" fmla="*/ 15 h 101"/>
                <a:gd name="T32" fmla="*/ 93 w 117"/>
                <a:gd name="T33" fmla="*/ 4 h 101"/>
                <a:gd name="T34" fmla="*/ 106 w 117"/>
                <a:gd name="T35" fmla="*/ 4 h 101"/>
                <a:gd name="T36" fmla="*/ 117 w 117"/>
                <a:gd name="T37" fmla="*/ 15 h 101"/>
                <a:gd name="T38" fmla="*/ 117 w 117"/>
                <a:gd name="T39" fmla="*/ 36 h 101"/>
                <a:gd name="T40" fmla="*/ 115 w 117"/>
                <a:gd name="T41" fmla="*/ 45 h 101"/>
                <a:gd name="T42" fmla="*/ 96 w 117"/>
                <a:gd name="T43" fmla="*/ 55 h 101"/>
                <a:gd name="T44" fmla="*/ 72 w 117"/>
                <a:gd name="T45" fmla="*/ 53 h 101"/>
                <a:gd name="T46" fmla="*/ 57 w 117"/>
                <a:gd name="T47" fmla="*/ 45 h 101"/>
                <a:gd name="T48" fmla="*/ 57 w 117"/>
                <a:gd name="T49" fmla="*/ 85 h 101"/>
                <a:gd name="T50" fmla="*/ 55 w 117"/>
                <a:gd name="T51" fmla="*/ 101 h 101"/>
                <a:gd name="T52" fmla="*/ 38 w 117"/>
                <a:gd name="T53" fmla="*/ 83 h 101"/>
                <a:gd name="T54" fmla="*/ 26 w 117"/>
                <a:gd name="T55" fmla="*/ 70 h 101"/>
                <a:gd name="T56" fmla="*/ 28 w 117"/>
                <a:gd name="T57" fmla="*/ 57 h 10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7"/>
                <a:gd name="T88" fmla="*/ 0 h 101"/>
                <a:gd name="T89" fmla="*/ 117 w 117"/>
                <a:gd name="T90" fmla="*/ 101 h 10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7" h="101">
                  <a:moveTo>
                    <a:pt x="28" y="57"/>
                  </a:moveTo>
                  <a:lnTo>
                    <a:pt x="11" y="42"/>
                  </a:lnTo>
                  <a:lnTo>
                    <a:pt x="0" y="21"/>
                  </a:lnTo>
                  <a:lnTo>
                    <a:pt x="0" y="5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24" y="30"/>
                  </a:lnTo>
                  <a:lnTo>
                    <a:pt x="32" y="40"/>
                  </a:lnTo>
                  <a:lnTo>
                    <a:pt x="47" y="76"/>
                  </a:lnTo>
                  <a:lnTo>
                    <a:pt x="47" y="51"/>
                  </a:lnTo>
                  <a:lnTo>
                    <a:pt x="64" y="21"/>
                  </a:lnTo>
                  <a:lnTo>
                    <a:pt x="77" y="43"/>
                  </a:lnTo>
                  <a:lnTo>
                    <a:pt x="95" y="43"/>
                  </a:lnTo>
                  <a:lnTo>
                    <a:pt x="106" y="30"/>
                  </a:lnTo>
                  <a:lnTo>
                    <a:pt x="81" y="32"/>
                  </a:lnTo>
                  <a:lnTo>
                    <a:pt x="83" y="15"/>
                  </a:lnTo>
                  <a:lnTo>
                    <a:pt x="93" y="4"/>
                  </a:lnTo>
                  <a:lnTo>
                    <a:pt x="106" y="4"/>
                  </a:lnTo>
                  <a:lnTo>
                    <a:pt x="117" y="15"/>
                  </a:lnTo>
                  <a:lnTo>
                    <a:pt x="117" y="36"/>
                  </a:lnTo>
                  <a:lnTo>
                    <a:pt x="115" y="45"/>
                  </a:lnTo>
                  <a:lnTo>
                    <a:pt x="96" y="55"/>
                  </a:lnTo>
                  <a:lnTo>
                    <a:pt x="72" y="53"/>
                  </a:lnTo>
                  <a:lnTo>
                    <a:pt x="57" y="45"/>
                  </a:lnTo>
                  <a:lnTo>
                    <a:pt x="57" y="85"/>
                  </a:lnTo>
                  <a:lnTo>
                    <a:pt x="55" y="101"/>
                  </a:lnTo>
                  <a:lnTo>
                    <a:pt x="38" y="83"/>
                  </a:lnTo>
                  <a:lnTo>
                    <a:pt x="26" y="70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D8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4" name="任意多边形 322826"/>
            <p:cNvSpPr>
              <a:spLocks noChangeArrowheads="1"/>
            </p:cNvSpPr>
            <p:nvPr/>
          </p:nvSpPr>
          <p:spPr bwMode="auto">
            <a:xfrm>
              <a:off x="3867" y="1567"/>
              <a:ext cx="515" cy="597"/>
            </a:xfrm>
            <a:custGeom>
              <a:avLst/>
              <a:gdLst>
                <a:gd name="T0" fmla="*/ 1011 w 1028"/>
                <a:gd name="T1" fmla="*/ 1193 h 1193"/>
                <a:gd name="T2" fmla="*/ 992 w 1028"/>
                <a:gd name="T3" fmla="*/ 967 h 1193"/>
                <a:gd name="T4" fmla="*/ 958 w 1028"/>
                <a:gd name="T5" fmla="*/ 811 h 1193"/>
                <a:gd name="T6" fmla="*/ 878 w 1028"/>
                <a:gd name="T7" fmla="*/ 638 h 1193"/>
                <a:gd name="T8" fmla="*/ 781 w 1028"/>
                <a:gd name="T9" fmla="*/ 511 h 1193"/>
                <a:gd name="T10" fmla="*/ 644 w 1028"/>
                <a:gd name="T11" fmla="*/ 368 h 1193"/>
                <a:gd name="T12" fmla="*/ 522 w 1028"/>
                <a:gd name="T13" fmla="*/ 271 h 1193"/>
                <a:gd name="T14" fmla="*/ 426 w 1028"/>
                <a:gd name="T15" fmla="*/ 199 h 1193"/>
                <a:gd name="T16" fmla="*/ 384 w 1028"/>
                <a:gd name="T17" fmla="*/ 184 h 1193"/>
                <a:gd name="T18" fmla="*/ 361 w 1028"/>
                <a:gd name="T19" fmla="*/ 165 h 1193"/>
                <a:gd name="T20" fmla="*/ 260 w 1028"/>
                <a:gd name="T21" fmla="*/ 186 h 1193"/>
                <a:gd name="T22" fmla="*/ 176 w 1028"/>
                <a:gd name="T23" fmla="*/ 218 h 1193"/>
                <a:gd name="T24" fmla="*/ 106 w 1028"/>
                <a:gd name="T25" fmla="*/ 268 h 1193"/>
                <a:gd name="T26" fmla="*/ 51 w 1028"/>
                <a:gd name="T27" fmla="*/ 328 h 1193"/>
                <a:gd name="T28" fmla="*/ 0 w 1028"/>
                <a:gd name="T29" fmla="*/ 391 h 1193"/>
                <a:gd name="T30" fmla="*/ 62 w 1028"/>
                <a:gd name="T31" fmla="*/ 270 h 1193"/>
                <a:gd name="T32" fmla="*/ 154 w 1028"/>
                <a:gd name="T33" fmla="*/ 203 h 1193"/>
                <a:gd name="T34" fmla="*/ 260 w 1028"/>
                <a:gd name="T35" fmla="*/ 154 h 1193"/>
                <a:gd name="T36" fmla="*/ 327 w 1028"/>
                <a:gd name="T37" fmla="*/ 133 h 1193"/>
                <a:gd name="T38" fmla="*/ 304 w 1028"/>
                <a:gd name="T39" fmla="*/ 114 h 1193"/>
                <a:gd name="T40" fmla="*/ 304 w 1028"/>
                <a:gd name="T41" fmla="*/ 102 h 1193"/>
                <a:gd name="T42" fmla="*/ 264 w 1028"/>
                <a:gd name="T43" fmla="*/ 97 h 1193"/>
                <a:gd name="T44" fmla="*/ 249 w 1028"/>
                <a:gd name="T45" fmla="*/ 68 h 1193"/>
                <a:gd name="T46" fmla="*/ 192 w 1028"/>
                <a:gd name="T47" fmla="*/ 64 h 1193"/>
                <a:gd name="T48" fmla="*/ 161 w 1028"/>
                <a:gd name="T49" fmla="*/ 57 h 1193"/>
                <a:gd name="T50" fmla="*/ 135 w 1028"/>
                <a:gd name="T51" fmla="*/ 72 h 1193"/>
                <a:gd name="T52" fmla="*/ 121 w 1028"/>
                <a:gd name="T53" fmla="*/ 95 h 1193"/>
                <a:gd name="T54" fmla="*/ 114 w 1028"/>
                <a:gd name="T55" fmla="*/ 133 h 1193"/>
                <a:gd name="T56" fmla="*/ 100 w 1028"/>
                <a:gd name="T57" fmla="*/ 98 h 1193"/>
                <a:gd name="T58" fmla="*/ 100 w 1028"/>
                <a:gd name="T59" fmla="*/ 72 h 1193"/>
                <a:gd name="T60" fmla="*/ 106 w 1028"/>
                <a:gd name="T61" fmla="*/ 49 h 1193"/>
                <a:gd name="T62" fmla="*/ 129 w 1028"/>
                <a:gd name="T63" fmla="*/ 28 h 1193"/>
                <a:gd name="T64" fmla="*/ 144 w 1028"/>
                <a:gd name="T65" fmla="*/ 22 h 1193"/>
                <a:gd name="T66" fmla="*/ 161 w 1028"/>
                <a:gd name="T67" fmla="*/ 0 h 1193"/>
                <a:gd name="T68" fmla="*/ 184 w 1028"/>
                <a:gd name="T69" fmla="*/ 0 h 1193"/>
                <a:gd name="T70" fmla="*/ 203 w 1028"/>
                <a:gd name="T71" fmla="*/ 11 h 1193"/>
                <a:gd name="T72" fmla="*/ 176 w 1028"/>
                <a:gd name="T73" fmla="*/ 11 h 1193"/>
                <a:gd name="T74" fmla="*/ 165 w 1028"/>
                <a:gd name="T75" fmla="*/ 26 h 1193"/>
                <a:gd name="T76" fmla="*/ 184 w 1028"/>
                <a:gd name="T77" fmla="*/ 34 h 1193"/>
                <a:gd name="T78" fmla="*/ 211 w 1028"/>
                <a:gd name="T79" fmla="*/ 36 h 1193"/>
                <a:gd name="T80" fmla="*/ 251 w 1028"/>
                <a:gd name="T81" fmla="*/ 57 h 1193"/>
                <a:gd name="T82" fmla="*/ 272 w 1028"/>
                <a:gd name="T83" fmla="*/ 74 h 1193"/>
                <a:gd name="T84" fmla="*/ 302 w 1028"/>
                <a:gd name="T85" fmla="*/ 81 h 1193"/>
                <a:gd name="T86" fmla="*/ 321 w 1028"/>
                <a:gd name="T87" fmla="*/ 83 h 1193"/>
                <a:gd name="T88" fmla="*/ 332 w 1028"/>
                <a:gd name="T89" fmla="*/ 112 h 1193"/>
                <a:gd name="T90" fmla="*/ 357 w 1028"/>
                <a:gd name="T91" fmla="*/ 127 h 1193"/>
                <a:gd name="T92" fmla="*/ 387 w 1028"/>
                <a:gd name="T93" fmla="*/ 138 h 1193"/>
                <a:gd name="T94" fmla="*/ 521 w 1028"/>
                <a:gd name="T95" fmla="*/ 216 h 1193"/>
                <a:gd name="T96" fmla="*/ 711 w 1028"/>
                <a:gd name="T97" fmla="*/ 368 h 1193"/>
                <a:gd name="T98" fmla="*/ 899 w 1028"/>
                <a:gd name="T99" fmla="*/ 530 h 1193"/>
                <a:gd name="T100" fmla="*/ 996 w 1028"/>
                <a:gd name="T101" fmla="*/ 616 h 1193"/>
                <a:gd name="T102" fmla="*/ 800 w 1028"/>
                <a:gd name="T103" fmla="*/ 465 h 1193"/>
                <a:gd name="T104" fmla="*/ 735 w 1028"/>
                <a:gd name="T105" fmla="*/ 422 h 1193"/>
                <a:gd name="T106" fmla="*/ 821 w 1028"/>
                <a:gd name="T107" fmla="*/ 515 h 1193"/>
                <a:gd name="T108" fmla="*/ 891 w 1028"/>
                <a:gd name="T109" fmla="*/ 598 h 1193"/>
                <a:gd name="T110" fmla="*/ 954 w 1028"/>
                <a:gd name="T111" fmla="*/ 718 h 1193"/>
                <a:gd name="T112" fmla="*/ 988 w 1028"/>
                <a:gd name="T113" fmla="*/ 817 h 1193"/>
                <a:gd name="T114" fmla="*/ 1007 w 1028"/>
                <a:gd name="T115" fmla="*/ 944 h 1193"/>
                <a:gd name="T116" fmla="*/ 1028 w 1028"/>
                <a:gd name="T117" fmla="*/ 1152 h 1193"/>
                <a:gd name="T118" fmla="*/ 1011 w 1028"/>
                <a:gd name="T119" fmla="*/ 1193 h 119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8"/>
                <a:gd name="T181" fmla="*/ 0 h 1193"/>
                <a:gd name="T182" fmla="*/ 1028 w 1028"/>
                <a:gd name="T183" fmla="*/ 1193 h 119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8" h="1193">
                  <a:moveTo>
                    <a:pt x="1011" y="1193"/>
                  </a:moveTo>
                  <a:lnTo>
                    <a:pt x="992" y="967"/>
                  </a:lnTo>
                  <a:lnTo>
                    <a:pt x="958" y="811"/>
                  </a:lnTo>
                  <a:lnTo>
                    <a:pt x="878" y="638"/>
                  </a:lnTo>
                  <a:lnTo>
                    <a:pt x="781" y="511"/>
                  </a:lnTo>
                  <a:lnTo>
                    <a:pt x="644" y="368"/>
                  </a:lnTo>
                  <a:lnTo>
                    <a:pt x="522" y="271"/>
                  </a:lnTo>
                  <a:lnTo>
                    <a:pt x="426" y="199"/>
                  </a:lnTo>
                  <a:lnTo>
                    <a:pt x="384" y="184"/>
                  </a:lnTo>
                  <a:lnTo>
                    <a:pt x="361" y="165"/>
                  </a:lnTo>
                  <a:lnTo>
                    <a:pt x="260" y="186"/>
                  </a:lnTo>
                  <a:lnTo>
                    <a:pt x="176" y="218"/>
                  </a:lnTo>
                  <a:lnTo>
                    <a:pt x="106" y="268"/>
                  </a:lnTo>
                  <a:lnTo>
                    <a:pt x="51" y="328"/>
                  </a:lnTo>
                  <a:lnTo>
                    <a:pt x="0" y="391"/>
                  </a:lnTo>
                  <a:lnTo>
                    <a:pt x="62" y="270"/>
                  </a:lnTo>
                  <a:lnTo>
                    <a:pt x="154" y="203"/>
                  </a:lnTo>
                  <a:lnTo>
                    <a:pt x="260" y="154"/>
                  </a:lnTo>
                  <a:lnTo>
                    <a:pt x="327" y="133"/>
                  </a:lnTo>
                  <a:lnTo>
                    <a:pt x="304" y="114"/>
                  </a:lnTo>
                  <a:lnTo>
                    <a:pt x="304" y="102"/>
                  </a:lnTo>
                  <a:lnTo>
                    <a:pt x="264" y="97"/>
                  </a:lnTo>
                  <a:lnTo>
                    <a:pt x="249" y="68"/>
                  </a:lnTo>
                  <a:lnTo>
                    <a:pt x="192" y="64"/>
                  </a:lnTo>
                  <a:lnTo>
                    <a:pt x="161" y="57"/>
                  </a:lnTo>
                  <a:lnTo>
                    <a:pt x="135" y="72"/>
                  </a:lnTo>
                  <a:lnTo>
                    <a:pt x="121" y="95"/>
                  </a:lnTo>
                  <a:lnTo>
                    <a:pt x="114" y="133"/>
                  </a:lnTo>
                  <a:lnTo>
                    <a:pt x="100" y="98"/>
                  </a:lnTo>
                  <a:lnTo>
                    <a:pt x="100" y="72"/>
                  </a:lnTo>
                  <a:lnTo>
                    <a:pt x="106" y="49"/>
                  </a:lnTo>
                  <a:lnTo>
                    <a:pt x="129" y="28"/>
                  </a:lnTo>
                  <a:lnTo>
                    <a:pt x="144" y="22"/>
                  </a:lnTo>
                  <a:lnTo>
                    <a:pt x="161" y="0"/>
                  </a:lnTo>
                  <a:lnTo>
                    <a:pt x="184" y="0"/>
                  </a:lnTo>
                  <a:lnTo>
                    <a:pt x="203" y="11"/>
                  </a:lnTo>
                  <a:lnTo>
                    <a:pt x="176" y="11"/>
                  </a:lnTo>
                  <a:lnTo>
                    <a:pt x="165" y="26"/>
                  </a:lnTo>
                  <a:lnTo>
                    <a:pt x="184" y="34"/>
                  </a:lnTo>
                  <a:lnTo>
                    <a:pt x="211" y="36"/>
                  </a:lnTo>
                  <a:lnTo>
                    <a:pt x="251" y="57"/>
                  </a:lnTo>
                  <a:lnTo>
                    <a:pt x="272" y="74"/>
                  </a:lnTo>
                  <a:lnTo>
                    <a:pt x="302" y="81"/>
                  </a:lnTo>
                  <a:lnTo>
                    <a:pt x="321" y="83"/>
                  </a:lnTo>
                  <a:lnTo>
                    <a:pt x="332" y="112"/>
                  </a:lnTo>
                  <a:lnTo>
                    <a:pt x="357" y="127"/>
                  </a:lnTo>
                  <a:lnTo>
                    <a:pt x="387" y="138"/>
                  </a:lnTo>
                  <a:lnTo>
                    <a:pt x="521" y="216"/>
                  </a:lnTo>
                  <a:lnTo>
                    <a:pt x="711" y="368"/>
                  </a:lnTo>
                  <a:lnTo>
                    <a:pt x="899" y="530"/>
                  </a:lnTo>
                  <a:lnTo>
                    <a:pt x="996" y="616"/>
                  </a:lnTo>
                  <a:lnTo>
                    <a:pt x="800" y="465"/>
                  </a:lnTo>
                  <a:lnTo>
                    <a:pt x="735" y="422"/>
                  </a:lnTo>
                  <a:lnTo>
                    <a:pt x="821" y="515"/>
                  </a:lnTo>
                  <a:lnTo>
                    <a:pt x="891" y="598"/>
                  </a:lnTo>
                  <a:lnTo>
                    <a:pt x="954" y="718"/>
                  </a:lnTo>
                  <a:lnTo>
                    <a:pt x="988" y="817"/>
                  </a:lnTo>
                  <a:lnTo>
                    <a:pt x="1007" y="944"/>
                  </a:lnTo>
                  <a:lnTo>
                    <a:pt x="1028" y="1152"/>
                  </a:lnTo>
                  <a:lnTo>
                    <a:pt x="1011" y="1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5" name="任意多边形 322827"/>
            <p:cNvSpPr>
              <a:spLocks noChangeArrowheads="1"/>
            </p:cNvSpPr>
            <p:nvPr/>
          </p:nvSpPr>
          <p:spPr bwMode="auto">
            <a:xfrm>
              <a:off x="4398" y="2020"/>
              <a:ext cx="85" cy="136"/>
            </a:xfrm>
            <a:custGeom>
              <a:avLst/>
              <a:gdLst>
                <a:gd name="T0" fmla="*/ 41 w 171"/>
                <a:gd name="T1" fmla="*/ 259 h 272"/>
                <a:gd name="T2" fmla="*/ 96 w 171"/>
                <a:gd name="T3" fmla="*/ 200 h 272"/>
                <a:gd name="T4" fmla="*/ 133 w 171"/>
                <a:gd name="T5" fmla="*/ 143 h 272"/>
                <a:gd name="T6" fmla="*/ 148 w 171"/>
                <a:gd name="T7" fmla="*/ 88 h 272"/>
                <a:gd name="T8" fmla="*/ 171 w 171"/>
                <a:gd name="T9" fmla="*/ 0 h 272"/>
                <a:gd name="T10" fmla="*/ 138 w 171"/>
                <a:gd name="T11" fmla="*/ 76 h 272"/>
                <a:gd name="T12" fmla="*/ 125 w 171"/>
                <a:gd name="T13" fmla="*/ 4 h 272"/>
                <a:gd name="T14" fmla="*/ 108 w 171"/>
                <a:gd name="T15" fmla="*/ 128 h 272"/>
                <a:gd name="T16" fmla="*/ 66 w 171"/>
                <a:gd name="T17" fmla="*/ 189 h 272"/>
                <a:gd name="T18" fmla="*/ 43 w 171"/>
                <a:gd name="T19" fmla="*/ 219 h 272"/>
                <a:gd name="T20" fmla="*/ 34 w 171"/>
                <a:gd name="T21" fmla="*/ 54 h 272"/>
                <a:gd name="T22" fmla="*/ 20 w 171"/>
                <a:gd name="T23" fmla="*/ 230 h 272"/>
                <a:gd name="T24" fmla="*/ 0 w 171"/>
                <a:gd name="T25" fmla="*/ 272 h 272"/>
                <a:gd name="T26" fmla="*/ 39 w 171"/>
                <a:gd name="T27" fmla="*/ 234 h 272"/>
                <a:gd name="T28" fmla="*/ 22 w 171"/>
                <a:gd name="T29" fmla="*/ 266 h 272"/>
                <a:gd name="T30" fmla="*/ 51 w 171"/>
                <a:gd name="T31" fmla="*/ 236 h 272"/>
                <a:gd name="T32" fmla="*/ 41 w 171"/>
                <a:gd name="T33" fmla="*/ 259 h 2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1"/>
                <a:gd name="T52" fmla="*/ 0 h 272"/>
                <a:gd name="T53" fmla="*/ 171 w 171"/>
                <a:gd name="T54" fmla="*/ 272 h 27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1" h="272">
                  <a:moveTo>
                    <a:pt x="41" y="259"/>
                  </a:moveTo>
                  <a:lnTo>
                    <a:pt x="96" y="200"/>
                  </a:lnTo>
                  <a:lnTo>
                    <a:pt x="133" y="143"/>
                  </a:lnTo>
                  <a:lnTo>
                    <a:pt x="148" y="88"/>
                  </a:lnTo>
                  <a:lnTo>
                    <a:pt x="171" y="0"/>
                  </a:lnTo>
                  <a:lnTo>
                    <a:pt x="138" y="76"/>
                  </a:lnTo>
                  <a:lnTo>
                    <a:pt x="125" y="4"/>
                  </a:lnTo>
                  <a:lnTo>
                    <a:pt x="108" y="128"/>
                  </a:lnTo>
                  <a:lnTo>
                    <a:pt x="66" y="189"/>
                  </a:lnTo>
                  <a:lnTo>
                    <a:pt x="43" y="219"/>
                  </a:lnTo>
                  <a:lnTo>
                    <a:pt x="34" y="54"/>
                  </a:lnTo>
                  <a:lnTo>
                    <a:pt x="20" y="230"/>
                  </a:lnTo>
                  <a:lnTo>
                    <a:pt x="0" y="272"/>
                  </a:lnTo>
                  <a:lnTo>
                    <a:pt x="39" y="234"/>
                  </a:lnTo>
                  <a:lnTo>
                    <a:pt x="22" y="266"/>
                  </a:lnTo>
                  <a:lnTo>
                    <a:pt x="51" y="236"/>
                  </a:lnTo>
                  <a:lnTo>
                    <a:pt x="41" y="2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6" name="任意多边形 322828"/>
            <p:cNvSpPr>
              <a:spLocks noChangeArrowheads="1"/>
            </p:cNvSpPr>
            <p:nvPr/>
          </p:nvSpPr>
          <p:spPr bwMode="auto">
            <a:xfrm>
              <a:off x="3296" y="1349"/>
              <a:ext cx="744" cy="251"/>
            </a:xfrm>
            <a:custGeom>
              <a:avLst/>
              <a:gdLst>
                <a:gd name="T0" fmla="*/ 4 w 1489"/>
                <a:gd name="T1" fmla="*/ 63 h 502"/>
                <a:gd name="T2" fmla="*/ 186 w 1489"/>
                <a:gd name="T3" fmla="*/ 23 h 502"/>
                <a:gd name="T4" fmla="*/ 298 w 1489"/>
                <a:gd name="T5" fmla="*/ 14 h 502"/>
                <a:gd name="T6" fmla="*/ 530 w 1489"/>
                <a:gd name="T7" fmla="*/ 0 h 502"/>
                <a:gd name="T8" fmla="*/ 646 w 1489"/>
                <a:gd name="T9" fmla="*/ 6 h 502"/>
                <a:gd name="T10" fmla="*/ 677 w 1489"/>
                <a:gd name="T11" fmla="*/ 23 h 502"/>
                <a:gd name="T12" fmla="*/ 764 w 1489"/>
                <a:gd name="T13" fmla="*/ 50 h 502"/>
                <a:gd name="T14" fmla="*/ 1078 w 1489"/>
                <a:gd name="T15" fmla="*/ 179 h 502"/>
                <a:gd name="T16" fmla="*/ 1234 w 1489"/>
                <a:gd name="T17" fmla="*/ 301 h 502"/>
                <a:gd name="T18" fmla="*/ 1280 w 1489"/>
                <a:gd name="T19" fmla="*/ 327 h 502"/>
                <a:gd name="T20" fmla="*/ 1378 w 1489"/>
                <a:gd name="T21" fmla="*/ 394 h 502"/>
                <a:gd name="T22" fmla="*/ 1430 w 1489"/>
                <a:gd name="T23" fmla="*/ 443 h 502"/>
                <a:gd name="T24" fmla="*/ 1489 w 1489"/>
                <a:gd name="T25" fmla="*/ 502 h 502"/>
                <a:gd name="T26" fmla="*/ 1460 w 1489"/>
                <a:gd name="T27" fmla="*/ 498 h 502"/>
                <a:gd name="T28" fmla="*/ 1430 w 1489"/>
                <a:gd name="T29" fmla="*/ 479 h 502"/>
                <a:gd name="T30" fmla="*/ 1403 w 1489"/>
                <a:gd name="T31" fmla="*/ 470 h 502"/>
                <a:gd name="T32" fmla="*/ 1378 w 1489"/>
                <a:gd name="T33" fmla="*/ 428 h 502"/>
                <a:gd name="T34" fmla="*/ 1297 w 1489"/>
                <a:gd name="T35" fmla="*/ 360 h 502"/>
                <a:gd name="T36" fmla="*/ 1213 w 1489"/>
                <a:gd name="T37" fmla="*/ 314 h 502"/>
                <a:gd name="T38" fmla="*/ 1131 w 1489"/>
                <a:gd name="T39" fmla="*/ 276 h 502"/>
                <a:gd name="T40" fmla="*/ 1030 w 1489"/>
                <a:gd name="T41" fmla="*/ 240 h 502"/>
                <a:gd name="T42" fmla="*/ 962 w 1489"/>
                <a:gd name="T43" fmla="*/ 230 h 502"/>
                <a:gd name="T44" fmla="*/ 867 w 1489"/>
                <a:gd name="T45" fmla="*/ 240 h 502"/>
                <a:gd name="T46" fmla="*/ 768 w 1489"/>
                <a:gd name="T47" fmla="*/ 320 h 502"/>
                <a:gd name="T48" fmla="*/ 726 w 1489"/>
                <a:gd name="T49" fmla="*/ 373 h 502"/>
                <a:gd name="T50" fmla="*/ 728 w 1489"/>
                <a:gd name="T51" fmla="*/ 350 h 502"/>
                <a:gd name="T52" fmla="*/ 776 w 1489"/>
                <a:gd name="T53" fmla="*/ 285 h 502"/>
                <a:gd name="T54" fmla="*/ 857 w 1489"/>
                <a:gd name="T55" fmla="*/ 223 h 502"/>
                <a:gd name="T56" fmla="*/ 897 w 1489"/>
                <a:gd name="T57" fmla="*/ 208 h 502"/>
                <a:gd name="T58" fmla="*/ 998 w 1489"/>
                <a:gd name="T59" fmla="*/ 208 h 502"/>
                <a:gd name="T60" fmla="*/ 1137 w 1489"/>
                <a:gd name="T61" fmla="*/ 251 h 502"/>
                <a:gd name="T62" fmla="*/ 1068 w 1489"/>
                <a:gd name="T63" fmla="*/ 215 h 502"/>
                <a:gd name="T64" fmla="*/ 1017 w 1489"/>
                <a:gd name="T65" fmla="*/ 194 h 502"/>
                <a:gd name="T66" fmla="*/ 941 w 1489"/>
                <a:gd name="T67" fmla="*/ 151 h 502"/>
                <a:gd name="T68" fmla="*/ 812 w 1489"/>
                <a:gd name="T69" fmla="*/ 93 h 502"/>
                <a:gd name="T70" fmla="*/ 664 w 1489"/>
                <a:gd name="T71" fmla="*/ 36 h 502"/>
                <a:gd name="T72" fmla="*/ 595 w 1489"/>
                <a:gd name="T73" fmla="*/ 23 h 502"/>
                <a:gd name="T74" fmla="*/ 420 w 1489"/>
                <a:gd name="T75" fmla="*/ 29 h 502"/>
                <a:gd name="T76" fmla="*/ 289 w 1489"/>
                <a:gd name="T77" fmla="*/ 29 h 502"/>
                <a:gd name="T78" fmla="*/ 192 w 1489"/>
                <a:gd name="T79" fmla="*/ 40 h 502"/>
                <a:gd name="T80" fmla="*/ 327 w 1489"/>
                <a:gd name="T81" fmla="*/ 52 h 502"/>
                <a:gd name="T82" fmla="*/ 454 w 1489"/>
                <a:gd name="T83" fmla="*/ 86 h 502"/>
                <a:gd name="T84" fmla="*/ 532 w 1489"/>
                <a:gd name="T85" fmla="*/ 139 h 502"/>
                <a:gd name="T86" fmla="*/ 439 w 1489"/>
                <a:gd name="T87" fmla="*/ 103 h 502"/>
                <a:gd name="T88" fmla="*/ 323 w 1489"/>
                <a:gd name="T89" fmla="*/ 74 h 502"/>
                <a:gd name="T90" fmla="*/ 209 w 1489"/>
                <a:gd name="T91" fmla="*/ 65 h 502"/>
                <a:gd name="T92" fmla="*/ 76 w 1489"/>
                <a:gd name="T93" fmla="*/ 65 h 502"/>
                <a:gd name="T94" fmla="*/ 0 w 1489"/>
                <a:gd name="T95" fmla="*/ 78 h 502"/>
                <a:gd name="T96" fmla="*/ 4 w 1489"/>
                <a:gd name="T97" fmla="*/ 63 h 5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89"/>
                <a:gd name="T148" fmla="*/ 0 h 502"/>
                <a:gd name="T149" fmla="*/ 1489 w 1489"/>
                <a:gd name="T150" fmla="*/ 502 h 5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89" h="502">
                  <a:moveTo>
                    <a:pt x="4" y="63"/>
                  </a:moveTo>
                  <a:lnTo>
                    <a:pt x="186" y="23"/>
                  </a:lnTo>
                  <a:lnTo>
                    <a:pt x="298" y="14"/>
                  </a:lnTo>
                  <a:lnTo>
                    <a:pt x="530" y="0"/>
                  </a:lnTo>
                  <a:lnTo>
                    <a:pt x="646" y="6"/>
                  </a:lnTo>
                  <a:lnTo>
                    <a:pt x="677" y="23"/>
                  </a:lnTo>
                  <a:lnTo>
                    <a:pt x="764" y="50"/>
                  </a:lnTo>
                  <a:lnTo>
                    <a:pt x="1078" y="179"/>
                  </a:lnTo>
                  <a:lnTo>
                    <a:pt x="1234" y="301"/>
                  </a:lnTo>
                  <a:lnTo>
                    <a:pt x="1280" y="327"/>
                  </a:lnTo>
                  <a:lnTo>
                    <a:pt x="1378" y="394"/>
                  </a:lnTo>
                  <a:lnTo>
                    <a:pt x="1430" y="443"/>
                  </a:lnTo>
                  <a:lnTo>
                    <a:pt x="1489" y="502"/>
                  </a:lnTo>
                  <a:lnTo>
                    <a:pt x="1460" y="498"/>
                  </a:lnTo>
                  <a:lnTo>
                    <a:pt x="1430" y="479"/>
                  </a:lnTo>
                  <a:lnTo>
                    <a:pt x="1403" y="470"/>
                  </a:lnTo>
                  <a:lnTo>
                    <a:pt x="1378" y="428"/>
                  </a:lnTo>
                  <a:lnTo>
                    <a:pt x="1297" y="360"/>
                  </a:lnTo>
                  <a:lnTo>
                    <a:pt x="1213" y="314"/>
                  </a:lnTo>
                  <a:lnTo>
                    <a:pt x="1131" y="276"/>
                  </a:lnTo>
                  <a:lnTo>
                    <a:pt x="1030" y="240"/>
                  </a:lnTo>
                  <a:lnTo>
                    <a:pt x="962" y="230"/>
                  </a:lnTo>
                  <a:lnTo>
                    <a:pt x="867" y="240"/>
                  </a:lnTo>
                  <a:lnTo>
                    <a:pt x="768" y="320"/>
                  </a:lnTo>
                  <a:lnTo>
                    <a:pt x="726" y="373"/>
                  </a:lnTo>
                  <a:lnTo>
                    <a:pt x="728" y="350"/>
                  </a:lnTo>
                  <a:lnTo>
                    <a:pt x="776" y="285"/>
                  </a:lnTo>
                  <a:lnTo>
                    <a:pt x="857" y="223"/>
                  </a:lnTo>
                  <a:lnTo>
                    <a:pt x="897" y="208"/>
                  </a:lnTo>
                  <a:lnTo>
                    <a:pt x="998" y="208"/>
                  </a:lnTo>
                  <a:lnTo>
                    <a:pt x="1137" y="251"/>
                  </a:lnTo>
                  <a:lnTo>
                    <a:pt x="1068" y="215"/>
                  </a:lnTo>
                  <a:lnTo>
                    <a:pt x="1017" y="194"/>
                  </a:lnTo>
                  <a:lnTo>
                    <a:pt x="941" y="151"/>
                  </a:lnTo>
                  <a:lnTo>
                    <a:pt x="812" y="93"/>
                  </a:lnTo>
                  <a:lnTo>
                    <a:pt x="664" y="36"/>
                  </a:lnTo>
                  <a:lnTo>
                    <a:pt x="595" y="23"/>
                  </a:lnTo>
                  <a:lnTo>
                    <a:pt x="420" y="29"/>
                  </a:lnTo>
                  <a:lnTo>
                    <a:pt x="289" y="29"/>
                  </a:lnTo>
                  <a:lnTo>
                    <a:pt x="192" y="40"/>
                  </a:lnTo>
                  <a:lnTo>
                    <a:pt x="327" y="52"/>
                  </a:lnTo>
                  <a:lnTo>
                    <a:pt x="454" y="86"/>
                  </a:lnTo>
                  <a:lnTo>
                    <a:pt x="532" y="139"/>
                  </a:lnTo>
                  <a:lnTo>
                    <a:pt x="439" y="103"/>
                  </a:lnTo>
                  <a:lnTo>
                    <a:pt x="323" y="74"/>
                  </a:lnTo>
                  <a:lnTo>
                    <a:pt x="209" y="65"/>
                  </a:lnTo>
                  <a:lnTo>
                    <a:pt x="76" y="65"/>
                  </a:lnTo>
                  <a:lnTo>
                    <a:pt x="0" y="78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7" name="任意多边形 322829"/>
            <p:cNvSpPr>
              <a:spLocks noChangeArrowheads="1"/>
            </p:cNvSpPr>
            <p:nvPr/>
          </p:nvSpPr>
          <p:spPr bwMode="auto">
            <a:xfrm>
              <a:off x="3674" y="1356"/>
              <a:ext cx="368" cy="230"/>
            </a:xfrm>
            <a:custGeom>
              <a:avLst/>
              <a:gdLst>
                <a:gd name="T0" fmla="*/ 735 w 735"/>
                <a:gd name="T1" fmla="*/ 460 h 460"/>
                <a:gd name="T2" fmla="*/ 629 w 735"/>
                <a:gd name="T3" fmla="*/ 338 h 460"/>
                <a:gd name="T4" fmla="*/ 599 w 735"/>
                <a:gd name="T5" fmla="*/ 309 h 460"/>
                <a:gd name="T6" fmla="*/ 521 w 735"/>
                <a:gd name="T7" fmla="*/ 247 h 460"/>
                <a:gd name="T8" fmla="*/ 374 w 735"/>
                <a:gd name="T9" fmla="*/ 137 h 460"/>
                <a:gd name="T10" fmla="*/ 220 w 735"/>
                <a:gd name="T11" fmla="*/ 74 h 460"/>
                <a:gd name="T12" fmla="*/ 0 w 735"/>
                <a:gd name="T13" fmla="*/ 0 h 460"/>
                <a:gd name="T14" fmla="*/ 359 w 735"/>
                <a:gd name="T15" fmla="*/ 148 h 460"/>
                <a:gd name="T16" fmla="*/ 507 w 735"/>
                <a:gd name="T17" fmla="*/ 256 h 460"/>
                <a:gd name="T18" fmla="*/ 635 w 735"/>
                <a:gd name="T19" fmla="*/ 361 h 460"/>
                <a:gd name="T20" fmla="*/ 735 w 735"/>
                <a:gd name="T21" fmla="*/ 460 h 4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5"/>
                <a:gd name="T34" fmla="*/ 0 h 460"/>
                <a:gd name="T35" fmla="*/ 735 w 735"/>
                <a:gd name="T36" fmla="*/ 460 h 4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5" h="460">
                  <a:moveTo>
                    <a:pt x="735" y="460"/>
                  </a:moveTo>
                  <a:lnTo>
                    <a:pt x="629" y="338"/>
                  </a:lnTo>
                  <a:lnTo>
                    <a:pt x="599" y="309"/>
                  </a:lnTo>
                  <a:lnTo>
                    <a:pt x="521" y="247"/>
                  </a:lnTo>
                  <a:lnTo>
                    <a:pt x="374" y="137"/>
                  </a:lnTo>
                  <a:lnTo>
                    <a:pt x="220" y="74"/>
                  </a:lnTo>
                  <a:lnTo>
                    <a:pt x="0" y="0"/>
                  </a:lnTo>
                  <a:lnTo>
                    <a:pt x="359" y="148"/>
                  </a:lnTo>
                  <a:lnTo>
                    <a:pt x="507" y="256"/>
                  </a:lnTo>
                  <a:lnTo>
                    <a:pt x="635" y="361"/>
                  </a:lnTo>
                  <a:lnTo>
                    <a:pt x="735" y="4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8" name="任意多边形 322830"/>
            <p:cNvSpPr>
              <a:spLocks noChangeArrowheads="1"/>
            </p:cNvSpPr>
            <p:nvPr/>
          </p:nvSpPr>
          <p:spPr bwMode="auto">
            <a:xfrm>
              <a:off x="4449" y="1475"/>
              <a:ext cx="245" cy="674"/>
            </a:xfrm>
            <a:custGeom>
              <a:avLst/>
              <a:gdLst>
                <a:gd name="T0" fmla="*/ 219 w 491"/>
                <a:gd name="T1" fmla="*/ 1148 h 1350"/>
                <a:gd name="T2" fmla="*/ 289 w 491"/>
                <a:gd name="T3" fmla="*/ 1257 h 1350"/>
                <a:gd name="T4" fmla="*/ 341 w 491"/>
                <a:gd name="T5" fmla="*/ 1306 h 1350"/>
                <a:gd name="T6" fmla="*/ 379 w 491"/>
                <a:gd name="T7" fmla="*/ 1268 h 1350"/>
                <a:gd name="T8" fmla="*/ 434 w 491"/>
                <a:gd name="T9" fmla="*/ 1118 h 1350"/>
                <a:gd name="T10" fmla="*/ 464 w 491"/>
                <a:gd name="T11" fmla="*/ 987 h 1350"/>
                <a:gd name="T12" fmla="*/ 476 w 491"/>
                <a:gd name="T13" fmla="*/ 842 h 1350"/>
                <a:gd name="T14" fmla="*/ 477 w 491"/>
                <a:gd name="T15" fmla="*/ 656 h 1350"/>
                <a:gd name="T16" fmla="*/ 449 w 491"/>
                <a:gd name="T17" fmla="*/ 504 h 1350"/>
                <a:gd name="T18" fmla="*/ 439 w 491"/>
                <a:gd name="T19" fmla="*/ 369 h 1350"/>
                <a:gd name="T20" fmla="*/ 411 w 491"/>
                <a:gd name="T21" fmla="*/ 236 h 1350"/>
                <a:gd name="T22" fmla="*/ 396 w 491"/>
                <a:gd name="T23" fmla="*/ 91 h 1350"/>
                <a:gd name="T24" fmla="*/ 377 w 491"/>
                <a:gd name="T25" fmla="*/ 34 h 1350"/>
                <a:gd name="T26" fmla="*/ 341 w 491"/>
                <a:gd name="T27" fmla="*/ 0 h 1350"/>
                <a:gd name="T28" fmla="*/ 384 w 491"/>
                <a:gd name="T29" fmla="*/ 27 h 1350"/>
                <a:gd name="T30" fmla="*/ 407 w 491"/>
                <a:gd name="T31" fmla="*/ 80 h 1350"/>
                <a:gd name="T32" fmla="*/ 422 w 491"/>
                <a:gd name="T33" fmla="*/ 236 h 1350"/>
                <a:gd name="T34" fmla="*/ 449 w 491"/>
                <a:gd name="T35" fmla="*/ 361 h 1350"/>
                <a:gd name="T36" fmla="*/ 462 w 491"/>
                <a:gd name="T37" fmla="*/ 512 h 1350"/>
                <a:gd name="T38" fmla="*/ 491 w 491"/>
                <a:gd name="T39" fmla="*/ 637 h 1350"/>
                <a:gd name="T40" fmla="*/ 489 w 491"/>
                <a:gd name="T41" fmla="*/ 918 h 1350"/>
                <a:gd name="T42" fmla="*/ 470 w 491"/>
                <a:gd name="T43" fmla="*/ 1025 h 1350"/>
                <a:gd name="T44" fmla="*/ 437 w 491"/>
                <a:gd name="T45" fmla="*/ 1152 h 1350"/>
                <a:gd name="T46" fmla="*/ 394 w 491"/>
                <a:gd name="T47" fmla="*/ 1264 h 1350"/>
                <a:gd name="T48" fmla="*/ 350 w 491"/>
                <a:gd name="T49" fmla="*/ 1319 h 1350"/>
                <a:gd name="T50" fmla="*/ 304 w 491"/>
                <a:gd name="T51" fmla="*/ 1350 h 1350"/>
                <a:gd name="T52" fmla="*/ 318 w 491"/>
                <a:gd name="T53" fmla="*/ 1321 h 1350"/>
                <a:gd name="T54" fmla="*/ 289 w 491"/>
                <a:gd name="T55" fmla="*/ 1329 h 1350"/>
                <a:gd name="T56" fmla="*/ 295 w 491"/>
                <a:gd name="T57" fmla="*/ 1306 h 1350"/>
                <a:gd name="T58" fmla="*/ 263 w 491"/>
                <a:gd name="T59" fmla="*/ 1314 h 1350"/>
                <a:gd name="T60" fmla="*/ 266 w 491"/>
                <a:gd name="T61" fmla="*/ 1299 h 1350"/>
                <a:gd name="T62" fmla="*/ 242 w 491"/>
                <a:gd name="T63" fmla="*/ 1314 h 1350"/>
                <a:gd name="T64" fmla="*/ 247 w 491"/>
                <a:gd name="T65" fmla="*/ 1291 h 1350"/>
                <a:gd name="T66" fmla="*/ 198 w 491"/>
                <a:gd name="T67" fmla="*/ 1325 h 1350"/>
                <a:gd name="T68" fmla="*/ 217 w 491"/>
                <a:gd name="T69" fmla="*/ 1299 h 1350"/>
                <a:gd name="T70" fmla="*/ 181 w 491"/>
                <a:gd name="T71" fmla="*/ 1319 h 1350"/>
                <a:gd name="T72" fmla="*/ 190 w 491"/>
                <a:gd name="T73" fmla="*/ 1289 h 1350"/>
                <a:gd name="T74" fmla="*/ 150 w 491"/>
                <a:gd name="T75" fmla="*/ 1318 h 1350"/>
                <a:gd name="T76" fmla="*/ 158 w 491"/>
                <a:gd name="T77" fmla="*/ 1295 h 1350"/>
                <a:gd name="T78" fmla="*/ 120 w 491"/>
                <a:gd name="T79" fmla="*/ 1319 h 1350"/>
                <a:gd name="T80" fmla="*/ 124 w 491"/>
                <a:gd name="T81" fmla="*/ 1299 h 1350"/>
                <a:gd name="T82" fmla="*/ 90 w 491"/>
                <a:gd name="T83" fmla="*/ 1329 h 1350"/>
                <a:gd name="T84" fmla="*/ 97 w 491"/>
                <a:gd name="T85" fmla="*/ 1310 h 1350"/>
                <a:gd name="T86" fmla="*/ 63 w 491"/>
                <a:gd name="T87" fmla="*/ 1329 h 1350"/>
                <a:gd name="T88" fmla="*/ 71 w 491"/>
                <a:gd name="T89" fmla="*/ 1312 h 1350"/>
                <a:gd name="T90" fmla="*/ 0 w 491"/>
                <a:gd name="T91" fmla="*/ 1340 h 1350"/>
                <a:gd name="T92" fmla="*/ 71 w 491"/>
                <a:gd name="T93" fmla="*/ 1287 h 1350"/>
                <a:gd name="T94" fmla="*/ 48 w 491"/>
                <a:gd name="T95" fmla="*/ 1312 h 1350"/>
                <a:gd name="T96" fmla="*/ 86 w 491"/>
                <a:gd name="T97" fmla="*/ 1291 h 1350"/>
                <a:gd name="T98" fmla="*/ 145 w 491"/>
                <a:gd name="T99" fmla="*/ 1274 h 1350"/>
                <a:gd name="T100" fmla="*/ 109 w 491"/>
                <a:gd name="T101" fmla="*/ 1272 h 1350"/>
                <a:gd name="T102" fmla="*/ 162 w 491"/>
                <a:gd name="T103" fmla="*/ 1266 h 1350"/>
                <a:gd name="T104" fmla="*/ 204 w 491"/>
                <a:gd name="T105" fmla="*/ 1274 h 1350"/>
                <a:gd name="T106" fmla="*/ 143 w 491"/>
                <a:gd name="T107" fmla="*/ 1241 h 1350"/>
                <a:gd name="T108" fmla="*/ 213 w 491"/>
                <a:gd name="T109" fmla="*/ 1259 h 1350"/>
                <a:gd name="T110" fmla="*/ 150 w 491"/>
                <a:gd name="T111" fmla="*/ 1222 h 1350"/>
                <a:gd name="T112" fmla="*/ 244 w 491"/>
                <a:gd name="T113" fmla="*/ 1257 h 1350"/>
                <a:gd name="T114" fmla="*/ 204 w 491"/>
                <a:gd name="T115" fmla="*/ 1221 h 1350"/>
                <a:gd name="T116" fmla="*/ 264 w 491"/>
                <a:gd name="T117" fmla="*/ 1253 h 1350"/>
                <a:gd name="T118" fmla="*/ 213 w 491"/>
                <a:gd name="T119" fmla="*/ 1200 h 1350"/>
                <a:gd name="T120" fmla="*/ 251 w 491"/>
                <a:gd name="T121" fmla="*/ 1230 h 1350"/>
                <a:gd name="T122" fmla="*/ 219 w 491"/>
                <a:gd name="T123" fmla="*/ 1148 h 13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91"/>
                <a:gd name="T187" fmla="*/ 0 h 1350"/>
                <a:gd name="T188" fmla="*/ 491 w 491"/>
                <a:gd name="T189" fmla="*/ 1350 h 135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91" h="1350">
                  <a:moveTo>
                    <a:pt x="219" y="1148"/>
                  </a:moveTo>
                  <a:lnTo>
                    <a:pt x="289" y="1257"/>
                  </a:lnTo>
                  <a:lnTo>
                    <a:pt x="341" y="1306"/>
                  </a:lnTo>
                  <a:lnTo>
                    <a:pt x="379" y="1268"/>
                  </a:lnTo>
                  <a:lnTo>
                    <a:pt x="434" y="1118"/>
                  </a:lnTo>
                  <a:lnTo>
                    <a:pt x="464" y="987"/>
                  </a:lnTo>
                  <a:lnTo>
                    <a:pt x="476" y="842"/>
                  </a:lnTo>
                  <a:lnTo>
                    <a:pt x="477" y="656"/>
                  </a:lnTo>
                  <a:lnTo>
                    <a:pt x="449" y="504"/>
                  </a:lnTo>
                  <a:lnTo>
                    <a:pt x="439" y="369"/>
                  </a:lnTo>
                  <a:lnTo>
                    <a:pt x="411" y="236"/>
                  </a:lnTo>
                  <a:lnTo>
                    <a:pt x="396" y="91"/>
                  </a:lnTo>
                  <a:lnTo>
                    <a:pt x="377" y="34"/>
                  </a:lnTo>
                  <a:lnTo>
                    <a:pt x="341" y="0"/>
                  </a:lnTo>
                  <a:lnTo>
                    <a:pt x="384" y="27"/>
                  </a:lnTo>
                  <a:lnTo>
                    <a:pt x="407" y="80"/>
                  </a:lnTo>
                  <a:lnTo>
                    <a:pt x="422" y="236"/>
                  </a:lnTo>
                  <a:lnTo>
                    <a:pt x="449" y="361"/>
                  </a:lnTo>
                  <a:lnTo>
                    <a:pt x="462" y="512"/>
                  </a:lnTo>
                  <a:lnTo>
                    <a:pt x="491" y="637"/>
                  </a:lnTo>
                  <a:lnTo>
                    <a:pt x="489" y="918"/>
                  </a:lnTo>
                  <a:lnTo>
                    <a:pt x="470" y="1025"/>
                  </a:lnTo>
                  <a:lnTo>
                    <a:pt x="437" y="1152"/>
                  </a:lnTo>
                  <a:lnTo>
                    <a:pt x="394" y="1264"/>
                  </a:lnTo>
                  <a:lnTo>
                    <a:pt x="350" y="1319"/>
                  </a:lnTo>
                  <a:lnTo>
                    <a:pt x="304" y="1350"/>
                  </a:lnTo>
                  <a:lnTo>
                    <a:pt x="318" y="1321"/>
                  </a:lnTo>
                  <a:lnTo>
                    <a:pt x="289" y="1329"/>
                  </a:lnTo>
                  <a:lnTo>
                    <a:pt x="295" y="1306"/>
                  </a:lnTo>
                  <a:lnTo>
                    <a:pt x="263" y="1314"/>
                  </a:lnTo>
                  <a:lnTo>
                    <a:pt x="266" y="1299"/>
                  </a:lnTo>
                  <a:lnTo>
                    <a:pt x="242" y="1314"/>
                  </a:lnTo>
                  <a:lnTo>
                    <a:pt x="247" y="1291"/>
                  </a:lnTo>
                  <a:lnTo>
                    <a:pt x="198" y="1325"/>
                  </a:lnTo>
                  <a:lnTo>
                    <a:pt x="217" y="1299"/>
                  </a:lnTo>
                  <a:lnTo>
                    <a:pt x="181" y="1319"/>
                  </a:lnTo>
                  <a:lnTo>
                    <a:pt x="190" y="1289"/>
                  </a:lnTo>
                  <a:lnTo>
                    <a:pt x="150" y="1318"/>
                  </a:lnTo>
                  <a:lnTo>
                    <a:pt x="158" y="1295"/>
                  </a:lnTo>
                  <a:lnTo>
                    <a:pt x="120" y="1319"/>
                  </a:lnTo>
                  <a:lnTo>
                    <a:pt x="124" y="1299"/>
                  </a:lnTo>
                  <a:lnTo>
                    <a:pt x="90" y="1329"/>
                  </a:lnTo>
                  <a:lnTo>
                    <a:pt x="97" y="1310"/>
                  </a:lnTo>
                  <a:lnTo>
                    <a:pt x="63" y="1329"/>
                  </a:lnTo>
                  <a:lnTo>
                    <a:pt x="71" y="1312"/>
                  </a:lnTo>
                  <a:lnTo>
                    <a:pt x="0" y="1340"/>
                  </a:lnTo>
                  <a:lnTo>
                    <a:pt x="71" y="1287"/>
                  </a:lnTo>
                  <a:lnTo>
                    <a:pt x="48" y="1312"/>
                  </a:lnTo>
                  <a:lnTo>
                    <a:pt x="86" y="1291"/>
                  </a:lnTo>
                  <a:lnTo>
                    <a:pt x="145" y="1274"/>
                  </a:lnTo>
                  <a:lnTo>
                    <a:pt x="109" y="1272"/>
                  </a:lnTo>
                  <a:lnTo>
                    <a:pt x="162" y="1266"/>
                  </a:lnTo>
                  <a:lnTo>
                    <a:pt x="204" y="1274"/>
                  </a:lnTo>
                  <a:lnTo>
                    <a:pt x="143" y="1241"/>
                  </a:lnTo>
                  <a:lnTo>
                    <a:pt x="213" y="1259"/>
                  </a:lnTo>
                  <a:lnTo>
                    <a:pt x="150" y="1222"/>
                  </a:lnTo>
                  <a:lnTo>
                    <a:pt x="244" y="1257"/>
                  </a:lnTo>
                  <a:lnTo>
                    <a:pt x="204" y="1221"/>
                  </a:lnTo>
                  <a:lnTo>
                    <a:pt x="264" y="1253"/>
                  </a:lnTo>
                  <a:lnTo>
                    <a:pt x="213" y="1200"/>
                  </a:lnTo>
                  <a:lnTo>
                    <a:pt x="251" y="1230"/>
                  </a:lnTo>
                  <a:lnTo>
                    <a:pt x="219" y="1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89" name="任意多边形 322831"/>
            <p:cNvSpPr>
              <a:spLocks noChangeArrowheads="1"/>
            </p:cNvSpPr>
            <p:nvPr/>
          </p:nvSpPr>
          <p:spPr bwMode="auto">
            <a:xfrm>
              <a:off x="4558" y="733"/>
              <a:ext cx="1183" cy="809"/>
            </a:xfrm>
            <a:custGeom>
              <a:avLst/>
              <a:gdLst>
                <a:gd name="T0" fmla="*/ 120 w 2365"/>
                <a:gd name="T1" fmla="*/ 1484 h 1617"/>
                <a:gd name="T2" fmla="*/ 30 w 2365"/>
                <a:gd name="T3" fmla="*/ 1507 h 1617"/>
                <a:gd name="T4" fmla="*/ 9 w 2365"/>
                <a:gd name="T5" fmla="*/ 1515 h 1617"/>
                <a:gd name="T6" fmla="*/ 70 w 2365"/>
                <a:gd name="T7" fmla="*/ 1446 h 1617"/>
                <a:gd name="T8" fmla="*/ 106 w 2365"/>
                <a:gd name="T9" fmla="*/ 1440 h 1617"/>
                <a:gd name="T10" fmla="*/ 152 w 2365"/>
                <a:gd name="T11" fmla="*/ 1425 h 1617"/>
                <a:gd name="T12" fmla="*/ 220 w 2365"/>
                <a:gd name="T13" fmla="*/ 1416 h 1617"/>
                <a:gd name="T14" fmla="*/ 357 w 2365"/>
                <a:gd name="T15" fmla="*/ 1290 h 1617"/>
                <a:gd name="T16" fmla="*/ 652 w 2365"/>
                <a:gd name="T17" fmla="*/ 963 h 1617"/>
                <a:gd name="T18" fmla="*/ 867 w 2365"/>
                <a:gd name="T19" fmla="*/ 741 h 1617"/>
                <a:gd name="T20" fmla="*/ 1038 w 2365"/>
                <a:gd name="T21" fmla="*/ 547 h 1617"/>
                <a:gd name="T22" fmla="*/ 1226 w 2365"/>
                <a:gd name="T23" fmla="*/ 321 h 1617"/>
                <a:gd name="T24" fmla="*/ 1487 w 2365"/>
                <a:gd name="T25" fmla="*/ 144 h 1617"/>
                <a:gd name="T26" fmla="*/ 2009 w 2365"/>
                <a:gd name="T27" fmla="*/ 9 h 1617"/>
                <a:gd name="T28" fmla="*/ 2312 w 2365"/>
                <a:gd name="T29" fmla="*/ 11 h 1617"/>
                <a:gd name="T30" fmla="*/ 2272 w 2365"/>
                <a:gd name="T31" fmla="*/ 40 h 1617"/>
                <a:gd name="T32" fmla="*/ 2129 w 2365"/>
                <a:gd name="T33" fmla="*/ 142 h 1617"/>
                <a:gd name="T34" fmla="*/ 2213 w 2365"/>
                <a:gd name="T35" fmla="*/ 30 h 1617"/>
                <a:gd name="T36" fmla="*/ 1793 w 2365"/>
                <a:gd name="T37" fmla="*/ 87 h 1617"/>
                <a:gd name="T38" fmla="*/ 1414 w 2365"/>
                <a:gd name="T39" fmla="*/ 197 h 1617"/>
                <a:gd name="T40" fmla="*/ 1089 w 2365"/>
                <a:gd name="T41" fmla="*/ 558 h 1617"/>
                <a:gd name="T42" fmla="*/ 795 w 2365"/>
                <a:gd name="T43" fmla="*/ 832 h 1617"/>
                <a:gd name="T44" fmla="*/ 393 w 2365"/>
                <a:gd name="T45" fmla="*/ 1281 h 1617"/>
                <a:gd name="T46" fmla="*/ 494 w 2365"/>
                <a:gd name="T47" fmla="*/ 1266 h 1617"/>
                <a:gd name="T48" fmla="*/ 931 w 2365"/>
                <a:gd name="T49" fmla="*/ 1037 h 1617"/>
                <a:gd name="T50" fmla="*/ 977 w 2365"/>
                <a:gd name="T51" fmla="*/ 1034 h 1617"/>
                <a:gd name="T52" fmla="*/ 1065 w 2365"/>
                <a:gd name="T53" fmla="*/ 1009 h 1617"/>
                <a:gd name="T54" fmla="*/ 1363 w 2365"/>
                <a:gd name="T55" fmla="*/ 866 h 1617"/>
                <a:gd name="T56" fmla="*/ 1766 w 2365"/>
                <a:gd name="T57" fmla="*/ 844 h 1617"/>
                <a:gd name="T58" fmla="*/ 1747 w 2365"/>
                <a:gd name="T59" fmla="*/ 855 h 1617"/>
                <a:gd name="T60" fmla="*/ 1369 w 2365"/>
                <a:gd name="T61" fmla="*/ 895 h 1617"/>
                <a:gd name="T62" fmla="*/ 665 w 2365"/>
                <a:gd name="T63" fmla="*/ 1216 h 1617"/>
                <a:gd name="T64" fmla="*/ 336 w 2365"/>
                <a:gd name="T65" fmla="*/ 1429 h 1617"/>
                <a:gd name="T66" fmla="*/ 272 w 2365"/>
                <a:gd name="T67" fmla="*/ 1439 h 1617"/>
                <a:gd name="T68" fmla="*/ 215 w 2365"/>
                <a:gd name="T69" fmla="*/ 1450 h 1617"/>
                <a:gd name="T70" fmla="*/ 139 w 2365"/>
                <a:gd name="T71" fmla="*/ 1442 h 1617"/>
                <a:gd name="T72" fmla="*/ 234 w 2365"/>
                <a:gd name="T73" fmla="*/ 1515 h 1617"/>
                <a:gd name="T74" fmla="*/ 207 w 2365"/>
                <a:gd name="T75" fmla="*/ 1524 h 1617"/>
                <a:gd name="T76" fmla="*/ 142 w 2365"/>
                <a:gd name="T77" fmla="*/ 1478 h 16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65"/>
                <a:gd name="T118" fmla="*/ 0 h 1617"/>
                <a:gd name="T119" fmla="*/ 2365 w 2365"/>
                <a:gd name="T120" fmla="*/ 1617 h 16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65" h="1617">
                  <a:moveTo>
                    <a:pt x="142" y="1478"/>
                  </a:moveTo>
                  <a:lnTo>
                    <a:pt x="120" y="1484"/>
                  </a:lnTo>
                  <a:lnTo>
                    <a:pt x="74" y="1475"/>
                  </a:lnTo>
                  <a:lnTo>
                    <a:pt x="30" y="1507"/>
                  </a:lnTo>
                  <a:lnTo>
                    <a:pt x="0" y="1543"/>
                  </a:lnTo>
                  <a:lnTo>
                    <a:pt x="9" y="1515"/>
                  </a:lnTo>
                  <a:lnTo>
                    <a:pt x="32" y="1477"/>
                  </a:lnTo>
                  <a:lnTo>
                    <a:pt x="70" y="1446"/>
                  </a:lnTo>
                  <a:lnTo>
                    <a:pt x="93" y="1454"/>
                  </a:lnTo>
                  <a:lnTo>
                    <a:pt x="106" y="1440"/>
                  </a:lnTo>
                  <a:lnTo>
                    <a:pt x="108" y="1423"/>
                  </a:lnTo>
                  <a:lnTo>
                    <a:pt x="152" y="1425"/>
                  </a:lnTo>
                  <a:lnTo>
                    <a:pt x="188" y="1429"/>
                  </a:lnTo>
                  <a:lnTo>
                    <a:pt x="220" y="1416"/>
                  </a:lnTo>
                  <a:lnTo>
                    <a:pt x="281" y="1363"/>
                  </a:lnTo>
                  <a:lnTo>
                    <a:pt x="357" y="1290"/>
                  </a:lnTo>
                  <a:lnTo>
                    <a:pt x="460" y="1167"/>
                  </a:lnTo>
                  <a:lnTo>
                    <a:pt x="652" y="963"/>
                  </a:lnTo>
                  <a:lnTo>
                    <a:pt x="785" y="821"/>
                  </a:lnTo>
                  <a:lnTo>
                    <a:pt x="867" y="741"/>
                  </a:lnTo>
                  <a:lnTo>
                    <a:pt x="1027" y="583"/>
                  </a:lnTo>
                  <a:lnTo>
                    <a:pt x="1038" y="547"/>
                  </a:lnTo>
                  <a:lnTo>
                    <a:pt x="1158" y="414"/>
                  </a:lnTo>
                  <a:lnTo>
                    <a:pt x="1226" y="321"/>
                  </a:lnTo>
                  <a:lnTo>
                    <a:pt x="1392" y="174"/>
                  </a:lnTo>
                  <a:lnTo>
                    <a:pt x="1487" y="144"/>
                  </a:lnTo>
                  <a:lnTo>
                    <a:pt x="1793" y="45"/>
                  </a:lnTo>
                  <a:lnTo>
                    <a:pt x="2009" y="9"/>
                  </a:lnTo>
                  <a:lnTo>
                    <a:pt x="2162" y="0"/>
                  </a:lnTo>
                  <a:lnTo>
                    <a:pt x="2312" y="11"/>
                  </a:lnTo>
                  <a:lnTo>
                    <a:pt x="2365" y="24"/>
                  </a:lnTo>
                  <a:lnTo>
                    <a:pt x="2272" y="40"/>
                  </a:lnTo>
                  <a:lnTo>
                    <a:pt x="2211" y="68"/>
                  </a:lnTo>
                  <a:lnTo>
                    <a:pt x="2129" y="142"/>
                  </a:lnTo>
                  <a:lnTo>
                    <a:pt x="2175" y="68"/>
                  </a:lnTo>
                  <a:lnTo>
                    <a:pt x="2213" y="30"/>
                  </a:lnTo>
                  <a:lnTo>
                    <a:pt x="1979" y="49"/>
                  </a:lnTo>
                  <a:lnTo>
                    <a:pt x="1793" y="87"/>
                  </a:lnTo>
                  <a:lnTo>
                    <a:pt x="1563" y="142"/>
                  </a:lnTo>
                  <a:lnTo>
                    <a:pt x="1414" y="197"/>
                  </a:lnTo>
                  <a:lnTo>
                    <a:pt x="1300" y="309"/>
                  </a:lnTo>
                  <a:lnTo>
                    <a:pt x="1089" y="558"/>
                  </a:lnTo>
                  <a:lnTo>
                    <a:pt x="1055" y="633"/>
                  </a:lnTo>
                  <a:lnTo>
                    <a:pt x="795" y="832"/>
                  </a:lnTo>
                  <a:lnTo>
                    <a:pt x="559" y="1093"/>
                  </a:lnTo>
                  <a:lnTo>
                    <a:pt x="393" y="1281"/>
                  </a:lnTo>
                  <a:lnTo>
                    <a:pt x="287" y="1410"/>
                  </a:lnTo>
                  <a:lnTo>
                    <a:pt x="494" y="1266"/>
                  </a:lnTo>
                  <a:lnTo>
                    <a:pt x="698" y="1148"/>
                  </a:lnTo>
                  <a:lnTo>
                    <a:pt x="931" y="1037"/>
                  </a:lnTo>
                  <a:lnTo>
                    <a:pt x="1154" y="922"/>
                  </a:lnTo>
                  <a:lnTo>
                    <a:pt x="977" y="1034"/>
                  </a:lnTo>
                  <a:lnTo>
                    <a:pt x="772" y="1138"/>
                  </a:lnTo>
                  <a:lnTo>
                    <a:pt x="1065" y="1009"/>
                  </a:lnTo>
                  <a:lnTo>
                    <a:pt x="1192" y="935"/>
                  </a:lnTo>
                  <a:lnTo>
                    <a:pt x="1363" y="866"/>
                  </a:lnTo>
                  <a:lnTo>
                    <a:pt x="1513" y="840"/>
                  </a:lnTo>
                  <a:lnTo>
                    <a:pt x="1766" y="844"/>
                  </a:lnTo>
                  <a:lnTo>
                    <a:pt x="1907" y="891"/>
                  </a:lnTo>
                  <a:lnTo>
                    <a:pt x="1747" y="855"/>
                  </a:lnTo>
                  <a:lnTo>
                    <a:pt x="1506" y="861"/>
                  </a:lnTo>
                  <a:lnTo>
                    <a:pt x="1369" y="895"/>
                  </a:lnTo>
                  <a:lnTo>
                    <a:pt x="950" y="1074"/>
                  </a:lnTo>
                  <a:lnTo>
                    <a:pt x="665" y="1216"/>
                  </a:lnTo>
                  <a:lnTo>
                    <a:pt x="430" y="1357"/>
                  </a:lnTo>
                  <a:lnTo>
                    <a:pt x="336" y="1429"/>
                  </a:lnTo>
                  <a:lnTo>
                    <a:pt x="300" y="1435"/>
                  </a:lnTo>
                  <a:lnTo>
                    <a:pt x="272" y="1439"/>
                  </a:lnTo>
                  <a:lnTo>
                    <a:pt x="414" y="1505"/>
                  </a:lnTo>
                  <a:lnTo>
                    <a:pt x="215" y="1450"/>
                  </a:lnTo>
                  <a:lnTo>
                    <a:pt x="186" y="1442"/>
                  </a:lnTo>
                  <a:lnTo>
                    <a:pt x="139" y="1442"/>
                  </a:lnTo>
                  <a:lnTo>
                    <a:pt x="199" y="1484"/>
                  </a:lnTo>
                  <a:lnTo>
                    <a:pt x="234" y="1515"/>
                  </a:lnTo>
                  <a:lnTo>
                    <a:pt x="266" y="1617"/>
                  </a:lnTo>
                  <a:lnTo>
                    <a:pt x="207" y="1524"/>
                  </a:lnTo>
                  <a:lnTo>
                    <a:pt x="175" y="1490"/>
                  </a:lnTo>
                  <a:lnTo>
                    <a:pt x="142" y="14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0" name="任意多边形 322832"/>
            <p:cNvSpPr>
              <a:spLocks noChangeArrowheads="1"/>
            </p:cNvSpPr>
            <p:nvPr/>
          </p:nvSpPr>
          <p:spPr bwMode="auto">
            <a:xfrm>
              <a:off x="4665" y="1463"/>
              <a:ext cx="769" cy="667"/>
            </a:xfrm>
            <a:custGeom>
              <a:avLst/>
              <a:gdLst>
                <a:gd name="T0" fmla="*/ 44 w 1538"/>
                <a:gd name="T1" fmla="*/ 206 h 1335"/>
                <a:gd name="T2" fmla="*/ 104 w 1538"/>
                <a:gd name="T3" fmla="*/ 417 h 1335"/>
                <a:gd name="T4" fmla="*/ 224 w 1538"/>
                <a:gd name="T5" fmla="*/ 730 h 1335"/>
                <a:gd name="T6" fmla="*/ 331 w 1538"/>
                <a:gd name="T7" fmla="*/ 966 h 1335"/>
                <a:gd name="T8" fmla="*/ 382 w 1538"/>
                <a:gd name="T9" fmla="*/ 958 h 1335"/>
                <a:gd name="T10" fmla="*/ 355 w 1538"/>
                <a:gd name="T11" fmla="*/ 1076 h 1335"/>
                <a:gd name="T12" fmla="*/ 331 w 1538"/>
                <a:gd name="T13" fmla="*/ 1092 h 1335"/>
                <a:gd name="T14" fmla="*/ 348 w 1538"/>
                <a:gd name="T15" fmla="*/ 1122 h 1335"/>
                <a:gd name="T16" fmla="*/ 144 w 1538"/>
                <a:gd name="T17" fmla="*/ 1335 h 1335"/>
                <a:gd name="T18" fmla="*/ 344 w 1538"/>
                <a:gd name="T19" fmla="*/ 1149 h 1335"/>
                <a:gd name="T20" fmla="*/ 378 w 1538"/>
                <a:gd name="T21" fmla="*/ 1088 h 1335"/>
                <a:gd name="T22" fmla="*/ 422 w 1538"/>
                <a:gd name="T23" fmla="*/ 1004 h 1335"/>
                <a:gd name="T24" fmla="*/ 439 w 1538"/>
                <a:gd name="T25" fmla="*/ 998 h 1335"/>
                <a:gd name="T26" fmla="*/ 511 w 1538"/>
                <a:gd name="T27" fmla="*/ 1017 h 1335"/>
                <a:gd name="T28" fmla="*/ 376 w 1538"/>
                <a:gd name="T29" fmla="*/ 846 h 1335"/>
                <a:gd name="T30" fmla="*/ 300 w 1538"/>
                <a:gd name="T31" fmla="*/ 687 h 1335"/>
                <a:gd name="T32" fmla="*/ 201 w 1538"/>
                <a:gd name="T33" fmla="*/ 500 h 1335"/>
                <a:gd name="T34" fmla="*/ 148 w 1538"/>
                <a:gd name="T35" fmla="*/ 365 h 1335"/>
                <a:gd name="T36" fmla="*/ 99 w 1538"/>
                <a:gd name="T37" fmla="*/ 183 h 1335"/>
                <a:gd name="T38" fmla="*/ 61 w 1538"/>
                <a:gd name="T39" fmla="*/ 95 h 1335"/>
                <a:gd name="T40" fmla="*/ 102 w 1538"/>
                <a:gd name="T41" fmla="*/ 56 h 1335"/>
                <a:gd name="T42" fmla="*/ 336 w 1538"/>
                <a:gd name="T43" fmla="*/ 92 h 1335"/>
                <a:gd name="T44" fmla="*/ 640 w 1538"/>
                <a:gd name="T45" fmla="*/ 208 h 1335"/>
                <a:gd name="T46" fmla="*/ 876 w 1538"/>
                <a:gd name="T47" fmla="*/ 303 h 1335"/>
                <a:gd name="T48" fmla="*/ 1059 w 1538"/>
                <a:gd name="T49" fmla="*/ 432 h 1335"/>
                <a:gd name="T50" fmla="*/ 1260 w 1538"/>
                <a:gd name="T51" fmla="*/ 559 h 1335"/>
                <a:gd name="T52" fmla="*/ 1471 w 1538"/>
                <a:gd name="T53" fmla="*/ 808 h 1335"/>
                <a:gd name="T54" fmla="*/ 1507 w 1538"/>
                <a:gd name="T55" fmla="*/ 829 h 1335"/>
                <a:gd name="T56" fmla="*/ 1420 w 1538"/>
                <a:gd name="T57" fmla="*/ 702 h 1335"/>
                <a:gd name="T58" fmla="*/ 1209 w 1538"/>
                <a:gd name="T59" fmla="*/ 514 h 1335"/>
                <a:gd name="T60" fmla="*/ 1091 w 1538"/>
                <a:gd name="T61" fmla="*/ 432 h 1335"/>
                <a:gd name="T62" fmla="*/ 1057 w 1538"/>
                <a:gd name="T63" fmla="*/ 400 h 1335"/>
                <a:gd name="T64" fmla="*/ 833 w 1538"/>
                <a:gd name="T65" fmla="*/ 261 h 1335"/>
                <a:gd name="T66" fmla="*/ 563 w 1538"/>
                <a:gd name="T67" fmla="*/ 122 h 1335"/>
                <a:gd name="T68" fmla="*/ 300 w 1538"/>
                <a:gd name="T69" fmla="*/ 25 h 1335"/>
                <a:gd name="T70" fmla="*/ 340 w 1538"/>
                <a:gd name="T71" fmla="*/ 54 h 1335"/>
                <a:gd name="T72" fmla="*/ 642 w 1538"/>
                <a:gd name="T73" fmla="*/ 181 h 1335"/>
                <a:gd name="T74" fmla="*/ 264 w 1538"/>
                <a:gd name="T75" fmla="*/ 50 h 1335"/>
                <a:gd name="T76" fmla="*/ 78 w 1538"/>
                <a:gd name="T77" fmla="*/ 8 h 1335"/>
                <a:gd name="T78" fmla="*/ 44 w 1538"/>
                <a:gd name="T79" fmla="*/ 31 h 1335"/>
                <a:gd name="T80" fmla="*/ 53 w 1538"/>
                <a:gd name="T81" fmla="*/ 158 h 13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38"/>
                <a:gd name="T124" fmla="*/ 0 h 1335"/>
                <a:gd name="T125" fmla="*/ 1538 w 1538"/>
                <a:gd name="T126" fmla="*/ 1335 h 13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38" h="1335">
                  <a:moveTo>
                    <a:pt x="0" y="63"/>
                  </a:moveTo>
                  <a:lnTo>
                    <a:pt x="44" y="206"/>
                  </a:lnTo>
                  <a:lnTo>
                    <a:pt x="78" y="297"/>
                  </a:lnTo>
                  <a:lnTo>
                    <a:pt x="104" y="417"/>
                  </a:lnTo>
                  <a:lnTo>
                    <a:pt x="158" y="565"/>
                  </a:lnTo>
                  <a:lnTo>
                    <a:pt x="224" y="730"/>
                  </a:lnTo>
                  <a:lnTo>
                    <a:pt x="285" y="860"/>
                  </a:lnTo>
                  <a:lnTo>
                    <a:pt x="331" y="966"/>
                  </a:lnTo>
                  <a:lnTo>
                    <a:pt x="129" y="396"/>
                  </a:lnTo>
                  <a:lnTo>
                    <a:pt x="382" y="958"/>
                  </a:lnTo>
                  <a:lnTo>
                    <a:pt x="386" y="1048"/>
                  </a:lnTo>
                  <a:lnTo>
                    <a:pt x="355" y="1076"/>
                  </a:lnTo>
                  <a:lnTo>
                    <a:pt x="346" y="1034"/>
                  </a:lnTo>
                  <a:lnTo>
                    <a:pt x="331" y="1092"/>
                  </a:lnTo>
                  <a:lnTo>
                    <a:pt x="348" y="1101"/>
                  </a:lnTo>
                  <a:lnTo>
                    <a:pt x="348" y="1122"/>
                  </a:lnTo>
                  <a:lnTo>
                    <a:pt x="277" y="1185"/>
                  </a:lnTo>
                  <a:lnTo>
                    <a:pt x="144" y="1335"/>
                  </a:lnTo>
                  <a:lnTo>
                    <a:pt x="256" y="1234"/>
                  </a:lnTo>
                  <a:lnTo>
                    <a:pt x="344" y="1149"/>
                  </a:lnTo>
                  <a:lnTo>
                    <a:pt x="374" y="1122"/>
                  </a:lnTo>
                  <a:lnTo>
                    <a:pt x="378" y="1088"/>
                  </a:lnTo>
                  <a:lnTo>
                    <a:pt x="422" y="1042"/>
                  </a:lnTo>
                  <a:lnTo>
                    <a:pt x="422" y="1004"/>
                  </a:lnTo>
                  <a:lnTo>
                    <a:pt x="407" y="949"/>
                  </a:lnTo>
                  <a:lnTo>
                    <a:pt x="439" y="998"/>
                  </a:lnTo>
                  <a:lnTo>
                    <a:pt x="473" y="1012"/>
                  </a:lnTo>
                  <a:lnTo>
                    <a:pt x="511" y="1017"/>
                  </a:lnTo>
                  <a:lnTo>
                    <a:pt x="483" y="960"/>
                  </a:lnTo>
                  <a:lnTo>
                    <a:pt x="376" y="846"/>
                  </a:lnTo>
                  <a:lnTo>
                    <a:pt x="308" y="749"/>
                  </a:lnTo>
                  <a:lnTo>
                    <a:pt x="300" y="687"/>
                  </a:lnTo>
                  <a:lnTo>
                    <a:pt x="243" y="614"/>
                  </a:lnTo>
                  <a:lnTo>
                    <a:pt x="201" y="500"/>
                  </a:lnTo>
                  <a:lnTo>
                    <a:pt x="186" y="440"/>
                  </a:lnTo>
                  <a:lnTo>
                    <a:pt x="148" y="365"/>
                  </a:lnTo>
                  <a:lnTo>
                    <a:pt x="114" y="265"/>
                  </a:lnTo>
                  <a:lnTo>
                    <a:pt x="99" y="183"/>
                  </a:lnTo>
                  <a:lnTo>
                    <a:pt x="76" y="145"/>
                  </a:lnTo>
                  <a:lnTo>
                    <a:pt x="61" y="95"/>
                  </a:lnTo>
                  <a:lnTo>
                    <a:pt x="270" y="137"/>
                  </a:lnTo>
                  <a:lnTo>
                    <a:pt x="102" y="56"/>
                  </a:lnTo>
                  <a:lnTo>
                    <a:pt x="184" y="67"/>
                  </a:lnTo>
                  <a:lnTo>
                    <a:pt x="336" y="92"/>
                  </a:lnTo>
                  <a:lnTo>
                    <a:pt x="559" y="166"/>
                  </a:lnTo>
                  <a:lnTo>
                    <a:pt x="640" y="208"/>
                  </a:lnTo>
                  <a:lnTo>
                    <a:pt x="726" y="230"/>
                  </a:lnTo>
                  <a:lnTo>
                    <a:pt x="876" y="303"/>
                  </a:lnTo>
                  <a:lnTo>
                    <a:pt x="1017" y="392"/>
                  </a:lnTo>
                  <a:lnTo>
                    <a:pt x="1059" y="432"/>
                  </a:lnTo>
                  <a:lnTo>
                    <a:pt x="1122" y="457"/>
                  </a:lnTo>
                  <a:lnTo>
                    <a:pt x="1260" y="559"/>
                  </a:lnTo>
                  <a:lnTo>
                    <a:pt x="1420" y="727"/>
                  </a:lnTo>
                  <a:lnTo>
                    <a:pt x="1471" y="808"/>
                  </a:lnTo>
                  <a:lnTo>
                    <a:pt x="1538" y="888"/>
                  </a:lnTo>
                  <a:lnTo>
                    <a:pt x="1507" y="829"/>
                  </a:lnTo>
                  <a:lnTo>
                    <a:pt x="1469" y="772"/>
                  </a:lnTo>
                  <a:lnTo>
                    <a:pt x="1420" y="702"/>
                  </a:lnTo>
                  <a:lnTo>
                    <a:pt x="1296" y="573"/>
                  </a:lnTo>
                  <a:lnTo>
                    <a:pt x="1209" y="514"/>
                  </a:lnTo>
                  <a:lnTo>
                    <a:pt x="1125" y="432"/>
                  </a:lnTo>
                  <a:lnTo>
                    <a:pt x="1091" y="432"/>
                  </a:lnTo>
                  <a:lnTo>
                    <a:pt x="1066" y="419"/>
                  </a:lnTo>
                  <a:lnTo>
                    <a:pt x="1057" y="400"/>
                  </a:lnTo>
                  <a:lnTo>
                    <a:pt x="975" y="343"/>
                  </a:lnTo>
                  <a:lnTo>
                    <a:pt x="833" y="261"/>
                  </a:lnTo>
                  <a:lnTo>
                    <a:pt x="694" y="200"/>
                  </a:lnTo>
                  <a:lnTo>
                    <a:pt x="563" y="122"/>
                  </a:lnTo>
                  <a:lnTo>
                    <a:pt x="452" y="76"/>
                  </a:lnTo>
                  <a:lnTo>
                    <a:pt x="300" y="25"/>
                  </a:lnTo>
                  <a:lnTo>
                    <a:pt x="112" y="0"/>
                  </a:lnTo>
                  <a:lnTo>
                    <a:pt x="340" y="54"/>
                  </a:lnTo>
                  <a:lnTo>
                    <a:pt x="490" y="109"/>
                  </a:lnTo>
                  <a:lnTo>
                    <a:pt x="642" y="181"/>
                  </a:lnTo>
                  <a:lnTo>
                    <a:pt x="437" y="109"/>
                  </a:lnTo>
                  <a:lnTo>
                    <a:pt x="264" y="50"/>
                  </a:lnTo>
                  <a:lnTo>
                    <a:pt x="110" y="18"/>
                  </a:lnTo>
                  <a:lnTo>
                    <a:pt x="78" y="8"/>
                  </a:lnTo>
                  <a:lnTo>
                    <a:pt x="47" y="2"/>
                  </a:lnTo>
                  <a:lnTo>
                    <a:pt x="44" y="31"/>
                  </a:lnTo>
                  <a:lnTo>
                    <a:pt x="53" y="99"/>
                  </a:lnTo>
                  <a:lnTo>
                    <a:pt x="53" y="158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1" name="任意多边形 322833"/>
            <p:cNvSpPr>
              <a:spLocks noChangeArrowheads="1"/>
            </p:cNvSpPr>
            <p:nvPr/>
          </p:nvSpPr>
          <p:spPr bwMode="auto">
            <a:xfrm>
              <a:off x="3389" y="1371"/>
              <a:ext cx="977" cy="705"/>
            </a:xfrm>
            <a:custGeom>
              <a:avLst/>
              <a:gdLst>
                <a:gd name="T0" fmla="*/ 1723 w 1955"/>
                <a:gd name="T1" fmla="*/ 1241 h 1410"/>
                <a:gd name="T2" fmla="*/ 1356 w 1955"/>
                <a:gd name="T3" fmla="*/ 907 h 1410"/>
                <a:gd name="T4" fmla="*/ 1056 w 1955"/>
                <a:gd name="T5" fmla="*/ 817 h 1410"/>
                <a:gd name="T6" fmla="*/ 877 w 1955"/>
                <a:gd name="T7" fmla="*/ 654 h 1410"/>
                <a:gd name="T8" fmla="*/ 673 w 1955"/>
                <a:gd name="T9" fmla="*/ 414 h 1410"/>
                <a:gd name="T10" fmla="*/ 517 w 1955"/>
                <a:gd name="T11" fmla="*/ 278 h 1410"/>
                <a:gd name="T12" fmla="*/ 234 w 1955"/>
                <a:gd name="T13" fmla="*/ 49 h 1410"/>
                <a:gd name="T14" fmla="*/ 213 w 1955"/>
                <a:gd name="T15" fmla="*/ 19 h 1410"/>
                <a:gd name="T16" fmla="*/ 384 w 1955"/>
                <a:gd name="T17" fmla="*/ 65 h 1410"/>
                <a:gd name="T18" fmla="*/ 441 w 1955"/>
                <a:gd name="T19" fmla="*/ 105 h 1410"/>
                <a:gd name="T20" fmla="*/ 502 w 1955"/>
                <a:gd name="T21" fmla="*/ 165 h 1410"/>
                <a:gd name="T22" fmla="*/ 542 w 1955"/>
                <a:gd name="T23" fmla="*/ 200 h 1410"/>
                <a:gd name="T24" fmla="*/ 573 w 1955"/>
                <a:gd name="T25" fmla="*/ 230 h 1410"/>
                <a:gd name="T26" fmla="*/ 605 w 1955"/>
                <a:gd name="T27" fmla="*/ 207 h 1410"/>
                <a:gd name="T28" fmla="*/ 618 w 1955"/>
                <a:gd name="T29" fmla="*/ 224 h 1410"/>
                <a:gd name="T30" fmla="*/ 601 w 1955"/>
                <a:gd name="T31" fmla="*/ 291 h 1410"/>
                <a:gd name="T32" fmla="*/ 628 w 1955"/>
                <a:gd name="T33" fmla="*/ 354 h 1410"/>
                <a:gd name="T34" fmla="*/ 685 w 1955"/>
                <a:gd name="T35" fmla="*/ 240 h 1410"/>
                <a:gd name="T36" fmla="*/ 746 w 1955"/>
                <a:gd name="T37" fmla="*/ 420 h 1410"/>
                <a:gd name="T38" fmla="*/ 786 w 1955"/>
                <a:gd name="T39" fmla="*/ 249 h 1410"/>
                <a:gd name="T40" fmla="*/ 896 w 1955"/>
                <a:gd name="T41" fmla="*/ 534 h 1410"/>
                <a:gd name="T42" fmla="*/ 862 w 1955"/>
                <a:gd name="T43" fmla="*/ 342 h 1410"/>
                <a:gd name="T44" fmla="*/ 974 w 1955"/>
                <a:gd name="T45" fmla="*/ 557 h 1410"/>
                <a:gd name="T46" fmla="*/ 1033 w 1955"/>
                <a:gd name="T47" fmla="*/ 624 h 1410"/>
                <a:gd name="T48" fmla="*/ 953 w 1955"/>
                <a:gd name="T49" fmla="*/ 629 h 1410"/>
                <a:gd name="T50" fmla="*/ 972 w 1955"/>
                <a:gd name="T51" fmla="*/ 700 h 1410"/>
                <a:gd name="T52" fmla="*/ 1202 w 1955"/>
                <a:gd name="T53" fmla="*/ 673 h 1410"/>
                <a:gd name="T54" fmla="*/ 1048 w 1955"/>
                <a:gd name="T55" fmla="*/ 743 h 1410"/>
                <a:gd name="T56" fmla="*/ 1388 w 1955"/>
                <a:gd name="T57" fmla="*/ 698 h 1410"/>
                <a:gd name="T58" fmla="*/ 1497 w 1955"/>
                <a:gd name="T59" fmla="*/ 749 h 1410"/>
                <a:gd name="T60" fmla="*/ 1375 w 1955"/>
                <a:gd name="T61" fmla="*/ 779 h 1410"/>
                <a:gd name="T62" fmla="*/ 1405 w 1955"/>
                <a:gd name="T63" fmla="*/ 810 h 1410"/>
                <a:gd name="T64" fmla="*/ 1637 w 1955"/>
                <a:gd name="T65" fmla="*/ 878 h 1410"/>
                <a:gd name="T66" fmla="*/ 1624 w 1955"/>
                <a:gd name="T67" fmla="*/ 909 h 1410"/>
                <a:gd name="T68" fmla="*/ 1525 w 1955"/>
                <a:gd name="T69" fmla="*/ 947 h 1410"/>
                <a:gd name="T70" fmla="*/ 1746 w 1955"/>
                <a:gd name="T71" fmla="*/ 969 h 1410"/>
                <a:gd name="T72" fmla="*/ 1605 w 1955"/>
                <a:gd name="T73" fmla="*/ 1008 h 1410"/>
                <a:gd name="T74" fmla="*/ 1778 w 1955"/>
                <a:gd name="T75" fmla="*/ 1021 h 1410"/>
                <a:gd name="T76" fmla="*/ 1658 w 1955"/>
                <a:gd name="T77" fmla="*/ 1066 h 1410"/>
                <a:gd name="T78" fmla="*/ 1791 w 1955"/>
                <a:gd name="T79" fmla="*/ 1080 h 1410"/>
                <a:gd name="T80" fmla="*/ 1719 w 1955"/>
                <a:gd name="T81" fmla="*/ 1114 h 1410"/>
                <a:gd name="T82" fmla="*/ 1808 w 1955"/>
                <a:gd name="T83" fmla="*/ 1133 h 1410"/>
                <a:gd name="T84" fmla="*/ 1768 w 1955"/>
                <a:gd name="T85" fmla="*/ 1171 h 1410"/>
                <a:gd name="T86" fmla="*/ 1839 w 1955"/>
                <a:gd name="T87" fmla="*/ 1196 h 1410"/>
                <a:gd name="T88" fmla="*/ 1881 w 1955"/>
                <a:gd name="T89" fmla="*/ 1097 h 14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55"/>
                <a:gd name="T136" fmla="*/ 0 h 1410"/>
                <a:gd name="T137" fmla="*/ 1955 w 1955"/>
                <a:gd name="T138" fmla="*/ 1410 h 14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55" h="1410">
                  <a:moveTo>
                    <a:pt x="1955" y="1410"/>
                  </a:moveTo>
                  <a:lnTo>
                    <a:pt x="1877" y="1361"/>
                  </a:lnTo>
                  <a:lnTo>
                    <a:pt x="1723" y="1241"/>
                  </a:lnTo>
                  <a:lnTo>
                    <a:pt x="1578" y="1112"/>
                  </a:lnTo>
                  <a:lnTo>
                    <a:pt x="1451" y="987"/>
                  </a:lnTo>
                  <a:lnTo>
                    <a:pt x="1356" y="907"/>
                  </a:lnTo>
                  <a:lnTo>
                    <a:pt x="1227" y="844"/>
                  </a:lnTo>
                  <a:lnTo>
                    <a:pt x="1124" y="819"/>
                  </a:lnTo>
                  <a:lnTo>
                    <a:pt x="1056" y="817"/>
                  </a:lnTo>
                  <a:lnTo>
                    <a:pt x="922" y="812"/>
                  </a:lnTo>
                  <a:lnTo>
                    <a:pt x="926" y="774"/>
                  </a:lnTo>
                  <a:lnTo>
                    <a:pt x="877" y="654"/>
                  </a:lnTo>
                  <a:lnTo>
                    <a:pt x="837" y="578"/>
                  </a:lnTo>
                  <a:lnTo>
                    <a:pt x="751" y="487"/>
                  </a:lnTo>
                  <a:lnTo>
                    <a:pt x="673" y="414"/>
                  </a:lnTo>
                  <a:lnTo>
                    <a:pt x="586" y="373"/>
                  </a:lnTo>
                  <a:lnTo>
                    <a:pt x="535" y="359"/>
                  </a:lnTo>
                  <a:lnTo>
                    <a:pt x="517" y="278"/>
                  </a:lnTo>
                  <a:lnTo>
                    <a:pt x="459" y="177"/>
                  </a:lnTo>
                  <a:lnTo>
                    <a:pt x="360" y="107"/>
                  </a:lnTo>
                  <a:lnTo>
                    <a:pt x="234" y="49"/>
                  </a:lnTo>
                  <a:lnTo>
                    <a:pt x="0" y="8"/>
                  </a:lnTo>
                  <a:lnTo>
                    <a:pt x="44" y="0"/>
                  </a:lnTo>
                  <a:lnTo>
                    <a:pt x="213" y="19"/>
                  </a:lnTo>
                  <a:lnTo>
                    <a:pt x="280" y="23"/>
                  </a:lnTo>
                  <a:lnTo>
                    <a:pt x="329" y="42"/>
                  </a:lnTo>
                  <a:lnTo>
                    <a:pt x="384" y="65"/>
                  </a:lnTo>
                  <a:lnTo>
                    <a:pt x="341" y="19"/>
                  </a:lnTo>
                  <a:lnTo>
                    <a:pt x="386" y="44"/>
                  </a:lnTo>
                  <a:lnTo>
                    <a:pt x="441" y="105"/>
                  </a:lnTo>
                  <a:lnTo>
                    <a:pt x="401" y="21"/>
                  </a:lnTo>
                  <a:lnTo>
                    <a:pt x="453" y="80"/>
                  </a:lnTo>
                  <a:lnTo>
                    <a:pt x="502" y="165"/>
                  </a:lnTo>
                  <a:lnTo>
                    <a:pt x="459" y="15"/>
                  </a:lnTo>
                  <a:lnTo>
                    <a:pt x="504" y="91"/>
                  </a:lnTo>
                  <a:lnTo>
                    <a:pt x="542" y="200"/>
                  </a:lnTo>
                  <a:lnTo>
                    <a:pt x="514" y="49"/>
                  </a:lnTo>
                  <a:lnTo>
                    <a:pt x="550" y="122"/>
                  </a:lnTo>
                  <a:lnTo>
                    <a:pt x="573" y="230"/>
                  </a:lnTo>
                  <a:lnTo>
                    <a:pt x="571" y="95"/>
                  </a:lnTo>
                  <a:lnTo>
                    <a:pt x="595" y="179"/>
                  </a:lnTo>
                  <a:lnTo>
                    <a:pt x="605" y="207"/>
                  </a:lnTo>
                  <a:lnTo>
                    <a:pt x="603" y="135"/>
                  </a:lnTo>
                  <a:lnTo>
                    <a:pt x="618" y="186"/>
                  </a:lnTo>
                  <a:lnTo>
                    <a:pt x="618" y="224"/>
                  </a:lnTo>
                  <a:lnTo>
                    <a:pt x="542" y="316"/>
                  </a:lnTo>
                  <a:lnTo>
                    <a:pt x="540" y="335"/>
                  </a:lnTo>
                  <a:lnTo>
                    <a:pt x="601" y="291"/>
                  </a:lnTo>
                  <a:lnTo>
                    <a:pt x="603" y="342"/>
                  </a:lnTo>
                  <a:lnTo>
                    <a:pt x="626" y="272"/>
                  </a:lnTo>
                  <a:lnTo>
                    <a:pt x="628" y="354"/>
                  </a:lnTo>
                  <a:lnTo>
                    <a:pt x="654" y="268"/>
                  </a:lnTo>
                  <a:lnTo>
                    <a:pt x="673" y="365"/>
                  </a:lnTo>
                  <a:lnTo>
                    <a:pt x="685" y="240"/>
                  </a:lnTo>
                  <a:lnTo>
                    <a:pt x="702" y="375"/>
                  </a:lnTo>
                  <a:lnTo>
                    <a:pt x="723" y="240"/>
                  </a:lnTo>
                  <a:lnTo>
                    <a:pt x="746" y="420"/>
                  </a:lnTo>
                  <a:lnTo>
                    <a:pt x="746" y="241"/>
                  </a:lnTo>
                  <a:lnTo>
                    <a:pt x="789" y="451"/>
                  </a:lnTo>
                  <a:lnTo>
                    <a:pt x="786" y="249"/>
                  </a:lnTo>
                  <a:lnTo>
                    <a:pt x="824" y="487"/>
                  </a:lnTo>
                  <a:lnTo>
                    <a:pt x="812" y="238"/>
                  </a:lnTo>
                  <a:lnTo>
                    <a:pt x="896" y="534"/>
                  </a:lnTo>
                  <a:lnTo>
                    <a:pt x="938" y="656"/>
                  </a:lnTo>
                  <a:lnTo>
                    <a:pt x="911" y="519"/>
                  </a:lnTo>
                  <a:lnTo>
                    <a:pt x="862" y="342"/>
                  </a:lnTo>
                  <a:lnTo>
                    <a:pt x="938" y="542"/>
                  </a:lnTo>
                  <a:lnTo>
                    <a:pt x="919" y="430"/>
                  </a:lnTo>
                  <a:lnTo>
                    <a:pt x="974" y="557"/>
                  </a:lnTo>
                  <a:lnTo>
                    <a:pt x="1025" y="591"/>
                  </a:lnTo>
                  <a:lnTo>
                    <a:pt x="951" y="570"/>
                  </a:lnTo>
                  <a:lnTo>
                    <a:pt x="1033" y="624"/>
                  </a:lnTo>
                  <a:lnTo>
                    <a:pt x="951" y="593"/>
                  </a:lnTo>
                  <a:lnTo>
                    <a:pt x="1012" y="646"/>
                  </a:lnTo>
                  <a:lnTo>
                    <a:pt x="953" y="629"/>
                  </a:lnTo>
                  <a:lnTo>
                    <a:pt x="993" y="681"/>
                  </a:lnTo>
                  <a:lnTo>
                    <a:pt x="959" y="662"/>
                  </a:lnTo>
                  <a:lnTo>
                    <a:pt x="972" y="700"/>
                  </a:lnTo>
                  <a:lnTo>
                    <a:pt x="978" y="749"/>
                  </a:lnTo>
                  <a:lnTo>
                    <a:pt x="1061" y="715"/>
                  </a:lnTo>
                  <a:lnTo>
                    <a:pt x="1202" y="673"/>
                  </a:lnTo>
                  <a:lnTo>
                    <a:pt x="1295" y="662"/>
                  </a:lnTo>
                  <a:lnTo>
                    <a:pt x="1118" y="715"/>
                  </a:lnTo>
                  <a:lnTo>
                    <a:pt x="1048" y="743"/>
                  </a:lnTo>
                  <a:lnTo>
                    <a:pt x="1175" y="713"/>
                  </a:lnTo>
                  <a:lnTo>
                    <a:pt x="1333" y="692"/>
                  </a:lnTo>
                  <a:lnTo>
                    <a:pt x="1388" y="698"/>
                  </a:lnTo>
                  <a:lnTo>
                    <a:pt x="1177" y="741"/>
                  </a:lnTo>
                  <a:lnTo>
                    <a:pt x="1367" y="734"/>
                  </a:lnTo>
                  <a:lnTo>
                    <a:pt x="1497" y="749"/>
                  </a:lnTo>
                  <a:lnTo>
                    <a:pt x="1371" y="753"/>
                  </a:lnTo>
                  <a:lnTo>
                    <a:pt x="1287" y="764"/>
                  </a:lnTo>
                  <a:lnTo>
                    <a:pt x="1375" y="779"/>
                  </a:lnTo>
                  <a:lnTo>
                    <a:pt x="1451" y="791"/>
                  </a:lnTo>
                  <a:lnTo>
                    <a:pt x="1552" y="814"/>
                  </a:lnTo>
                  <a:lnTo>
                    <a:pt x="1405" y="810"/>
                  </a:lnTo>
                  <a:lnTo>
                    <a:pt x="1609" y="844"/>
                  </a:lnTo>
                  <a:lnTo>
                    <a:pt x="1502" y="850"/>
                  </a:lnTo>
                  <a:lnTo>
                    <a:pt x="1637" y="878"/>
                  </a:lnTo>
                  <a:lnTo>
                    <a:pt x="1535" y="878"/>
                  </a:lnTo>
                  <a:lnTo>
                    <a:pt x="1685" y="907"/>
                  </a:lnTo>
                  <a:lnTo>
                    <a:pt x="1624" y="909"/>
                  </a:lnTo>
                  <a:lnTo>
                    <a:pt x="1523" y="924"/>
                  </a:lnTo>
                  <a:lnTo>
                    <a:pt x="1704" y="924"/>
                  </a:lnTo>
                  <a:lnTo>
                    <a:pt x="1525" y="947"/>
                  </a:lnTo>
                  <a:lnTo>
                    <a:pt x="1736" y="947"/>
                  </a:lnTo>
                  <a:lnTo>
                    <a:pt x="1540" y="968"/>
                  </a:lnTo>
                  <a:lnTo>
                    <a:pt x="1746" y="969"/>
                  </a:lnTo>
                  <a:lnTo>
                    <a:pt x="1575" y="985"/>
                  </a:lnTo>
                  <a:lnTo>
                    <a:pt x="1753" y="990"/>
                  </a:lnTo>
                  <a:lnTo>
                    <a:pt x="1605" y="1008"/>
                  </a:lnTo>
                  <a:lnTo>
                    <a:pt x="1763" y="1006"/>
                  </a:lnTo>
                  <a:lnTo>
                    <a:pt x="1620" y="1027"/>
                  </a:lnTo>
                  <a:lnTo>
                    <a:pt x="1778" y="1021"/>
                  </a:lnTo>
                  <a:lnTo>
                    <a:pt x="1630" y="1049"/>
                  </a:lnTo>
                  <a:lnTo>
                    <a:pt x="1782" y="1038"/>
                  </a:lnTo>
                  <a:lnTo>
                    <a:pt x="1658" y="1066"/>
                  </a:lnTo>
                  <a:lnTo>
                    <a:pt x="1789" y="1059"/>
                  </a:lnTo>
                  <a:lnTo>
                    <a:pt x="1691" y="1084"/>
                  </a:lnTo>
                  <a:lnTo>
                    <a:pt x="1791" y="1080"/>
                  </a:lnTo>
                  <a:lnTo>
                    <a:pt x="1711" y="1103"/>
                  </a:lnTo>
                  <a:lnTo>
                    <a:pt x="1797" y="1099"/>
                  </a:lnTo>
                  <a:lnTo>
                    <a:pt x="1719" y="1114"/>
                  </a:lnTo>
                  <a:lnTo>
                    <a:pt x="1795" y="1118"/>
                  </a:lnTo>
                  <a:lnTo>
                    <a:pt x="1729" y="1141"/>
                  </a:lnTo>
                  <a:lnTo>
                    <a:pt x="1808" y="1133"/>
                  </a:lnTo>
                  <a:lnTo>
                    <a:pt x="1749" y="1156"/>
                  </a:lnTo>
                  <a:lnTo>
                    <a:pt x="1808" y="1158"/>
                  </a:lnTo>
                  <a:lnTo>
                    <a:pt x="1768" y="1171"/>
                  </a:lnTo>
                  <a:lnTo>
                    <a:pt x="1818" y="1175"/>
                  </a:lnTo>
                  <a:lnTo>
                    <a:pt x="1789" y="1188"/>
                  </a:lnTo>
                  <a:lnTo>
                    <a:pt x="1839" y="1196"/>
                  </a:lnTo>
                  <a:lnTo>
                    <a:pt x="1848" y="1127"/>
                  </a:lnTo>
                  <a:lnTo>
                    <a:pt x="1812" y="977"/>
                  </a:lnTo>
                  <a:lnTo>
                    <a:pt x="1881" y="1097"/>
                  </a:lnTo>
                  <a:lnTo>
                    <a:pt x="1949" y="1253"/>
                  </a:lnTo>
                  <a:lnTo>
                    <a:pt x="1955" y="1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2" name="任意多边形 322834"/>
            <p:cNvSpPr>
              <a:spLocks noChangeArrowheads="1"/>
            </p:cNvSpPr>
            <p:nvPr/>
          </p:nvSpPr>
          <p:spPr bwMode="auto">
            <a:xfrm>
              <a:off x="3940" y="1490"/>
              <a:ext cx="148" cy="111"/>
            </a:xfrm>
            <a:custGeom>
              <a:avLst/>
              <a:gdLst>
                <a:gd name="T0" fmla="*/ 188 w 297"/>
                <a:gd name="T1" fmla="*/ 218 h 222"/>
                <a:gd name="T2" fmla="*/ 221 w 297"/>
                <a:gd name="T3" fmla="*/ 220 h 222"/>
                <a:gd name="T4" fmla="*/ 297 w 297"/>
                <a:gd name="T5" fmla="*/ 222 h 222"/>
                <a:gd name="T6" fmla="*/ 209 w 297"/>
                <a:gd name="T7" fmla="*/ 154 h 222"/>
                <a:gd name="T8" fmla="*/ 158 w 297"/>
                <a:gd name="T9" fmla="*/ 91 h 222"/>
                <a:gd name="T10" fmla="*/ 0 w 297"/>
                <a:gd name="T11" fmla="*/ 0 h 222"/>
                <a:gd name="T12" fmla="*/ 156 w 297"/>
                <a:gd name="T13" fmla="*/ 112 h 222"/>
                <a:gd name="T14" fmla="*/ 232 w 297"/>
                <a:gd name="T15" fmla="*/ 203 h 222"/>
                <a:gd name="T16" fmla="*/ 150 w 297"/>
                <a:gd name="T17" fmla="*/ 203 h 222"/>
                <a:gd name="T18" fmla="*/ 188 w 297"/>
                <a:gd name="T19" fmla="*/ 218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7"/>
                <a:gd name="T31" fmla="*/ 0 h 222"/>
                <a:gd name="T32" fmla="*/ 297 w 297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7" h="222">
                  <a:moveTo>
                    <a:pt x="188" y="218"/>
                  </a:moveTo>
                  <a:lnTo>
                    <a:pt x="221" y="220"/>
                  </a:lnTo>
                  <a:lnTo>
                    <a:pt x="297" y="222"/>
                  </a:lnTo>
                  <a:lnTo>
                    <a:pt x="209" y="154"/>
                  </a:lnTo>
                  <a:lnTo>
                    <a:pt x="158" y="91"/>
                  </a:lnTo>
                  <a:lnTo>
                    <a:pt x="0" y="0"/>
                  </a:lnTo>
                  <a:lnTo>
                    <a:pt x="156" y="112"/>
                  </a:lnTo>
                  <a:lnTo>
                    <a:pt x="232" y="203"/>
                  </a:lnTo>
                  <a:lnTo>
                    <a:pt x="150" y="203"/>
                  </a:lnTo>
                  <a:lnTo>
                    <a:pt x="188" y="2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3" name="任意多边形 322835"/>
            <p:cNvSpPr>
              <a:spLocks noChangeArrowheads="1"/>
            </p:cNvSpPr>
            <p:nvPr/>
          </p:nvSpPr>
          <p:spPr bwMode="auto">
            <a:xfrm>
              <a:off x="4044" y="1598"/>
              <a:ext cx="542" cy="493"/>
            </a:xfrm>
            <a:custGeom>
              <a:avLst/>
              <a:gdLst>
                <a:gd name="T0" fmla="*/ 55 w 1084"/>
                <a:gd name="T1" fmla="*/ 0 h 987"/>
                <a:gd name="T2" fmla="*/ 126 w 1084"/>
                <a:gd name="T3" fmla="*/ 21 h 987"/>
                <a:gd name="T4" fmla="*/ 297 w 1084"/>
                <a:gd name="T5" fmla="*/ 185 h 987"/>
                <a:gd name="T6" fmla="*/ 690 w 1084"/>
                <a:gd name="T7" fmla="*/ 525 h 987"/>
                <a:gd name="T8" fmla="*/ 985 w 1084"/>
                <a:gd name="T9" fmla="*/ 732 h 987"/>
                <a:gd name="T10" fmla="*/ 995 w 1084"/>
                <a:gd name="T11" fmla="*/ 801 h 987"/>
                <a:gd name="T12" fmla="*/ 1084 w 1084"/>
                <a:gd name="T13" fmla="*/ 987 h 987"/>
                <a:gd name="T14" fmla="*/ 1010 w 1084"/>
                <a:gd name="T15" fmla="*/ 879 h 987"/>
                <a:gd name="T16" fmla="*/ 978 w 1084"/>
                <a:gd name="T17" fmla="*/ 814 h 987"/>
                <a:gd name="T18" fmla="*/ 968 w 1084"/>
                <a:gd name="T19" fmla="*/ 726 h 987"/>
                <a:gd name="T20" fmla="*/ 675 w 1084"/>
                <a:gd name="T21" fmla="*/ 529 h 987"/>
                <a:gd name="T22" fmla="*/ 306 w 1084"/>
                <a:gd name="T23" fmla="*/ 213 h 987"/>
                <a:gd name="T24" fmla="*/ 137 w 1084"/>
                <a:gd name="T25" fmla="*/ 63 h 987"/>
                <a:gd name="T26" fmla="*/ 420 w 1084"/>
                <a:gd name="T27" fmla="*/ 329 h 987"/>
                <a:gd name="T28" fmla="*/ 133 w 1084"/>
                <a:gd name="T29" fmla="*/ 92 h 987"/>
                <a:gd name="T30" fmla="*/ 78 w 1084"/>
                <a:gd name="T31" fmla="*/ 50 h 987"/>
                <a:gd name="T32" fmla="*/ 95 w 1084"/>
                <a:gd name="T33" fmla="*/ 33 h 987"/>
                <a:gd name="T34" fmla="*/ 61 w 1084"/>
                <a:gd name="T35" fmla="*/ 31 h 987"/>
                <a:gd name="T36" fmla="*/ 42 w 1084"/>
                <a:gd name="T37" fmla="*/ 48 h 987"/>
                <a:gd name="T38" fmla="*/ 0 w 1084"/>
                <a:gd name="T39" fmla="*/ 40 h 987"/>
                <a:gd name="T40" fmla="*/ 33 w 1084"/>
                <a:gd name="T41" fmla="*/ 35 h 987"/>
                <a:gd name="T42" fmla="*/ 55 w 1084"/>
                <a:gd name="T43" fmla="*/ 17 h 987"/>
                <a:gd name="T44" fmla="*/ 55 w 1084"/>
                <a:gd name="T45" fmla="*/ 0 h 9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84"/>
                <a:gd name="T70" fmla="*/ 0 h 987"/>
                <a:gd name="T71" fmla="*/ 1084 w 1084"/>
                <a:gd name="T72" fmla="*/ 987 h 9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84" h="987">
                  <a:moveTo>
                    <a:pt x="55" y="0"/>
                  </a:moveTo>
                  <a:lnTo>
                    <a:pt x="126" y="21"/>
                  </a:lnTo>
                  <a:lnTo>
                    <a:pt x="297" y="185"/>
                  </a:lnTo>
                  <a:lnTo>
                    <a:pt x="690" y="525"/>
                  </a:lnTo>
                  <a:lnTo>
                    <a:pt x="985" y="732"/>
                  </a:lnTo>
                  <a:lnTo>
                    <a:pt x="995" y="801"/>
                  </a:lnTo>
                  <a:lnTo>
                    <a:pt x="1084" y="987"/>
                  </a:lnTo>
                  <a:lnTo>
                    <a:pt x="1010" y="879"/>
                  </a:lnTo>
                  <a:lnTo>
                    <a:pt x="978" y="814"/>
                  </a:lnTo>
                  <a:lnTo>
                    <a:pt x="968" y="726"/>
                  </a:lnTo>
                  <a:lnTo>
                    <a:pt x="675" y="529"/>
                  </a:lnTo>
                  <a:lnTo>
                    <a:pt x="306" y="213"/>
                  </a:lnTo>
                  <a:lnTo>
                    <a:pt x="137" y="63"/>
                  </a:lnTo>
                  <a:lnTo>
                    <a:pt x="420" y="329"/>
                  </a:lnTo>
                  <a:lnTo>
                    <a:pt x="133" y="92"/>
                  </a:lnTo>
                  <a:lnTo>
                    <a:pt x="78" y="50"/>
                  </a:lnTo>
                  <a:lnTo>
                    <a:pt x="95" y="33"/>
                  </a:lnTo>
                  <a:lnTo>
                    <a:pt x="61" y="31"/>
                  </a:lnTo>
                  <a:lnTo>
                    <a:pt x="42" y="48"/>
                  </a:lnTo>
                  <a:lnTo>
                    <a:pt x="0" y="40"/>
                  </a:lnTo>
                  <a:lnTo>
                    <a:pt x="33" y="35"/>
                  </a:lnTo>
                  <a:lnTo>
                    <a:pt x="55" y="1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4" name="任意多边形 322836"/>
            <p:cNvSpPr>
              <a:spLocks noChangeArrowheads="1"/>
            </p:cNvSpPr>
            <p:nvPr/>
          </p:nvSpPr>
          <p:spPr bwMode="auto">
            <a:xfrm>
              <a:off x="4388" y="1900"/>
              <a:ext cx="94" cy="132"/>
            </a:xfrm>
            <a:custGeom>
              <a:avLst/>
              <a:gdLst>
                <a:gd name="T0" fmla="*/ 180 w 188"/>
                <a:gd name="T1" fmla="*/ 241 h 262"/>
                <a:gd name="T2" fmla="*/ 188 w 188"/>
                <a:gd name="T3" fmla="*/ 179 h 262"/>
                <a:gd name="T4" fmla="*/ 152 w 188"/>
                <a:gd name="T5" fmla="*/ 127 h 262"/>
                <a:gd name="T6" fmla="*/ 0 w 188"/>
                <a:gd name="T7" fmla="*/ 0 h 262"/>
                <a:gd name="T8" fmla="*/ 142 w 188"/>
                <a:gd name="T9" fmla="*/ 133 h 262"/>
                <a:gd name="T10" fmla="*/ 167 w 188"/>
                <a:gd name="T11" fmla="*/ 194 h 262"/>
                <a:gd name="T12" fmla="*/ 115 w 188"/>
                <a:gd name="T13" fmla="*/ 137 h 262"/>
                <a:gd name="T14" fmla="*/ 152 w 188"/>
                <a:gd name="T15" fmla="*/ 196 h 262"/>
                <a:gd name="T16" fmla="*/ 165 w 188"/>
                <a:gd name="T17" fmla="*/ 262 h 262"/>
                <a:gd name="T18" fmla="*/ 180 w 188"/>
                <a:gd name="T19" fmla="*/ 241 h 2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8"/>
                <a:gd name="T31" fmla="*/ 0 h 262"/>
                <a:gd name="T32" fmla="*/ 188 w 188"/>
                <a:gd name="T33" fmla="*/ 262 h 2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8" h="262">
                  <a:moveTo>
                    <a:pt x="180" y="241"/>
                  </a:moveTo>
                  <a:lnTo>
                    <a:pt x="188" y="179"/>
                  </a:lnTo>
                  <a:lnTo>
                    <a:pt x="152" y="127"/>
                  </a:lnTo>
                  <a:lnTo>
                    <a:pt x="0" y="0"/>
                  </a:lnTo>
                  <a:lnTo>
                    <a:pt x="142" y="133"/>
                  </a:lnTo>
                  <a:lnTo>
                    <a:pt x="167" y="194"/>
                  </a:lnTo>
                  <a:lnTo>
                    <a:pt x="115" y="137"/>
                  </a:lnTo>
                  <a:lnTo>
                    <a:pt x="152" y="196"/>
                  </a:lnTo>
                  <a:lnTo>
                    <a:pt x="165" y="262"/>
                  </a:lnTo>
                  <a:lnTo>
                    <a:pt x="180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5" name="任意多边形 322837"/>
            <p:cNvSpPr>
              <a:spLocks noChangeArrowheads="1"/>
            </p:cNvSpPr>
            <p:nvPr/>
          </p:nvSpPr>
          <p:spPr bwMode="auto">
            <a:xfrm>
              <a:off x="4418" y="1979"/>
              <a:ext cx="42" cy="156"/>
            </a:xfrm>
            <a:custGeom>
              <a:avLst/>
              <a:gdLst>
                <a:gd name="T0" fmla="*/ 2 w 84"/>
                <a:gd name="T1" fmla="*/ 289 h 311"/>
                <a:gd name="T2" fmla="*/ 21 w 84"/>
                <a:gd name="T3" fmla="*/ 135 h 311"/>
                <a:gd name="T4" fmla="*/ 25 w 84"/>
                <a:gd name="T5" fmla="*/ 0 h 311"/>
                <a:gd name="T6" fmla="*/ 33 w 84"/>
                <a:gd name="T7" fmla="*/ 173 h 311"/>
                <a:gd name="T8" fmla="*/ 46 w 84"/>
                <a:gd name="T9" fmla="*/ 97 h 311"/>
                <a:gd name="T10" fmla="*/ 46 w 84"/>
                <a:gd name="T11" fmla="*/ 173 h 311"/>
                <a:gd name="T12" fmla="*/ 65 w 84"/>
                <a:gd name="T13" fmla="*/ 97 h 311"/>
                <a:gd name="T14" fmla="*/ 57 w 84"/>
                <a:gd name="T15" fmla="*/ 186 h 311"/>
                <a:gd name="T16" fmla="*/ 84 w 84"/>
                <a:gd name="T17" fmla="*/ 129 h 311"/>
                <a:gd name="T18" fmla="*/ 78 w 84"/>
                <a:gd name="T19" fmla="*/ 211 h 311"/>
                <a:gd name="T20" fmla="*/ 40 w 84"/>
                <a:gd name="T21" fmla="*/ 264 h 311"/>
                <a:gd name="T22" fmla="*/ 0 w 84"/>
                <a:gd name="T23" fmla="*/ 311 h 311"/>
                <a:gd name="T24" fmla="*/ 2 w 84"/>
                <a:gd name="T25" fmla="*/ 289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311"/>
                <a:gd name="T41" fmla="*/ 84 w 84"/>
                <a:gd name="T42" fmla="*/ 311 h 3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311">
                  <a:moveTo>
                    <a:pt x="2" y="289"/>
                  </a:moveTo>
                  <a:lnTo>
                    <a:pt x="21" y="135"/>
                  </a:lnTo>
                  <a:lnTo>
                    <a:pt x="25" y="0"/>
                  </a:lnTo>
                  <a:lnTo>
                    <a:pt x="33" y="173"/>
                  </a:lnTo>
                  <a:lnTo>
                    <a:pt x="46" y="97"/>
                  </a:lnTo>
                  <a:lnTo>
                    <a:pt x="46" y="173"/>
                  </a:lnTo>
                  <a:lnTo>
                    <a:pt x="65" y="97"/>
                  </a:lnTo>
                  <a:lnTo>
                    <a:pt x="57" y="186"/>
                  </a:lnTo>
                  <a:lnTo>
                    <a:pt x="84" y="129"/>
                  </a:lnTo>
                  <a:lnTo>
                    <a:pt x="78" y="211"/>
                  </a:lnTo>
                  <a:lnTo>
                    <a:pt x="40" y="264"/>
                  </a:lnTo>
                  <a:lnTo>
                    <a:pt x="0" y="311"/>
                  </a:lnTo>
                  <a:lnTo>
                    <a:pt x="2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6" name="任意多边形 322838"/>
            <p:cNvSpPr>
              <a:spLocks noChangeArrowheads="1"/>
            </p:cNvSpPr>
            <p:nvPr/>
          </p:nvSpPr>
          <p:spPr bwMode="auto">
            <a:xfrm>
              <a:off x="4557" y="811"/>
              <a:ext cx="691" cy="696"/>
            </a:xfrm>
            <a:custGeom>
              <a:avLst/>
              <a:gdLst>
                <a:gd name="T0" fmla="*/ 10 w 1382"/>
                <a:gd name="T1" fmla="*/ 1377 h 1392"/>
                <a:gd name="T2" fmla="*/ 23 w 1382"/>
                <a:gd name="T3" fmla="*/ 1314 h 1392"/>
                <a:gd name="T4" fmla="*/ 61 w 1382"/>
                <a:gd name="T5" fmla="*/ 1284 h 1392"/>
                <a:gd name="T6" fmla="*/ 82 w 1382"/>
                <a:gd name="T7" fmla="*/ 1266 h 1392"/>
                <a:gd name="T8" fmla="*/ 95 w 1382"/>
                <a:gd name="T9" fmla="*/ 1266 h 1392"/>
                <a:gd name="T10" fmla="*/ 129 w 1382"/>
                <a:gd name="T11" fmla="*/ 1282 h 1392"/>
                <a:gd name="T12" fmla="*/ 202 w 1382"/>
                <a:gd name="T13" fmla="*/ 1234 h 1392"/>
                <a:gd name="T14" fmla="*/ 340 w 1382"/>
                <a:gd name="T15" fmla="*/ 998 h 1392"/>
                <a:gd name="T16" fmla="*/ 548 w 1382"/>
                <a:gd name="T17" fmla="*/ 748 h 1392"/>
                <a:gd name="T18" fmla="*/ 806 w 1382"/>
                <a:gd name="T19" fmla="*/ 468 h 1392"/>
                <a:gd name="T20" fmla="*/ 985 w 1382"/>
                <a:gd name="T21" fmla="*/ 289 h 1392"/>
                <a:gd name="T22" fmla="*/ 1185 w 1382"/>
                <a:gd name="T23" fmla="*/ 141 h 1392"/>
                <a:gd name="T24" fmla="*/ 1382 w 1382"/>
                <a:gd name="T25" fmla="*/ 0 h 1392"/>
                <a:gd name="T26" fmla="*/ 1154 w 1382"/>
                <a:gd name="T27" fmla="*/ 147 h 1392"/>
                <a:gd name="T28" fmla="*/ 958 w 1382"/>
                <a:gd name="T29" fmla="*/ 297 h 1392"/>
                <a:gd name="T30" fmla="*/ 629 w 1382"/>
                <a:gd name="T31" fmla="*/ 633 h 1392"/>
                <a:gd name="T32" fmla="*/ 418 w 1382"/>
                <a:gd name="T33" fmla="*/ 888 h 1392"/>
                <a:gd name="T34" fmla="*/ 325 w 1382"/>
                <a:gd name="T35" fmla="*/ 1002 h 1392"/>
                <a:gd name="T36" fmla="*/ 213 w 1382"/>
                <a:gd name="T37" fmla="*/ 1187 h 1392"/>
                <a:gd name="T38" fmla="*/ 177 w 1382"/>
                <a:gd name="T39" fmla="*/ 1234 h 1392"/>
                <a:gd name="T40" fmla="*/ 120 w 1382"/>
                <a:gd name="T41" fmla="*/ 1255 h 1392"/>
                <a:gd name="T42" fmla="*/ 76 w 1382"/>
                <a:gd name="T43" fmla="*/ 1251 h 1392"/>
                <a:gd name="T44" fmla="*/ 48 w 1382"/>
                <a:gd name="T45" fmla="*/ 1276 h 1392"/>
                <a:gd name="T46" fmla="*/ 11 w 1382"/>
                <a:gd name="T47" fmla="*/ 1310 h 1392"/>
                <a:gd name="T48" fmla="*/ 0 w 1382"/>
                <a:gd name="T49" fmla="*/ 1350 h 1392"/>
                <a:gd name="T50" fmla="*/ 6 w 1382"/>
                <a:gd name="T51" fmla="*/ 1392 h 1392"/>
                <a:gd name="T52" fmla="*/ 10 w 1382"/>
                <a:gd name="T53" fmla="*/ 1377 h 13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82"/>
                <a:gd name="T82" fmla="*/ 0 h 1392"/>
                <a:gd name="T83" fmla="*/ 1382 w 1382"/>
                <a:gd name="T84" fmla="*/ 1392 h 13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82" h="1392">
                  <a:moveTo>
                    <a:pt x="10" y="1377"/>
                  </a:moveTo>
                  <a:lnTo>
                    <a:pt x="23" y="1314"/>
                  </a:lnTo>
                  <a:lnTo>
                    <a:pt x="61" y="1284"/>
                  </a:lnTo>
                  <a:lnTo>
                    <a:pt x="82" y="1266"/>
                  </a:lnTo>
                  <a:lnTo>
                    <a:pt x="95" y="1266"/>
                  </a:lnTo>
                  <a:lnTo>
                    <a:pt x="129" y="1282"/>
                  </a:lnTo>
                  <a:lnTo>
                    <a:pt x="202" y="1234"/>
                  </a:lnTo>
                  <a:lnTo>
                    <a:pt x="340" y="998"/>
                  </a:lnTo>
                  <a:lnTo>
                    <a:pt x="548" y="748"/>
                  </a:lnTo>
                  <a:lnTo>
                    <a:pt x="806" y="468"/>
                  </a:lnTo>
                  <a:lnTo>
                    <a:pt x="985" y="289"/>
                  </a:lnTo>
                  <a:lnTo>
                    <a:pt x="1185" y="141"/>
                  </a:lnTo>
                  <a:lnTo>
                    <a:pt x="1382" y="0"/>
                  </a:lnTo>
                  <a:lnTo>
                    <a:pt x="1154" y="147"/>
                  </a:lnTo>
                  <a:lnTo>
                    <a:pt x="958" y="297"/>
                  </a:lnTo>
                  <a:lnTo>
                    <a:pt x="629" y="633"/>
                  </a:lnTo>
                  <a:lnTo>
                    <a:pt x="418" y="888"/>
                  </a:lnTo>
                  <a:lnTo>
                    <a:pt x="325" y="1002"/>
                  </a:lnTo>
                  <a:lnTo>
                    <a:pt x="213" y="1187"/>
                  </a:lnTo>
                  <a:lnTo>
                    <a:pt x="177" y="1234"/>
                  </a:lnTo>
                  <a:lnTo>
                    <a:pt x="120" y="1255"/>
                  </a:lnTo>
                  <a:lnTo>
                    <a:pt x="76" y="1251"/>
                  </a:lnTo>
                  <a:lnTo>
                    <a:pt x="48" y="1276"/>
                  </a:lnTo>
                  <a:lnTo>
                    <a:pt x="11" y="1310"/>
                  </a:lnTo>
                  <a:lnTo>
                    <a:pt x="0" y="1350"/>
                  </a:lnTo>
                  <a:lnTo>
                    <a:pt x="6" y="1392"/>
                  </a:lnTo>
                  <a:lnTo>
                    <a:pt x="10" y="13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7" name="任意多边形 322839"/>
            <p:cNvSpPr>
              <a:spLocks noChangeArrowheads="1"/>
            </p:cNvSpPr>
            <p:nvPr/>
          </p:nvSpPr>
          <p:spPr bwMode="auto">
            <a:xfrm>
              <a:off x="4629" y="768"/>
              <a:ext cx="795" cy="671"/>
            </a:xfrm>
            <a:custGeom>
              <a:avLst/>
              <a:gdLst>
                <a:gd name="T0" fmla="*/ 83 w 1591"/>
                <a:gd name="T1" fmla="*/ 1302 h 1344"/>
                <a:gd name="T2" fmla="*/ 235 w 1591"/>
                <a:gd name="T3" fmla="*/ 1053 h 1344"/>
                <a:gd name="T4" fmla="*/ 437 w 1591"/>
                <a:gd name="T5" fmla="*/ 814 h 1344"/>
                <a:gd name="T6" fmla="*/ 294 w 1591"/>
                <a:gd name="T7" fmla="*/ 1002 h 1344"/>
                <a:gd name="T8" fmla="*/ 205 w 1591"/>
                <a:gd name="T9" fmla="*/ 1139 h 1344"/>
                <a:gd name="T10" fmla="*/ 146 w 1591"/>
                <a:gd name="T11" fmla="*/ 1237 h 1344"/>
                <a:gd name="T12" fmla="*/ 250 w 1591"/>
                <a:gd name="T13" fmla="*/ 1104 h 1344"/>
                <a:gd name="T14" fmla="*/ 418 w 1591"/>
                <a:gd name="T15" fmla="*/ 888 h 1344"/>
                <a:gd name="T16" fmla="*/ 494 w 1591"/>
                <a:gd name="T17" fmla="*/ 774 h 1344"/>
                <a:gd name="T18" fmla="*/ 650 w 1591"/>
                <a:gd name="T19" fmla="*/ 589 h 1344"/>
                <a:gd name="T20" fmla="*/ 823 w 1591"/>
                <a:gd name="T21" fmla="*/ 407 h 1344"/>
                <a:gd name="T22" fmla="*/ 1020 w 1591"/>
                <a:gd name="T23" fmla="*/ 249 h 1344"/>
                <a:gd name="T24" fmla="*/ 1144 w 1591"/>
                <a:gd name="T25" fmla="*/ 162 h 1344"/>
                <a:gd name="T26" fmla="*/ 1237 w 1591"/>
                <a:gd name="T27" fmla="*/ 82 h 1344"/>
                <a:gd name="T28" fmla="*/ 1591 w 1591"/>
                <a:gd name="T29" fmla="*/ 0 h 1344"/>
                <a:gd name="T30" fmla="*/ 1230 w 1591"/>
                <a:gd name="T31" fmla="*/ 101 h 1344"/>
                <a:gd name="T32" fmla="*/ 1121 w 1591"/>
                <a:gd name="T33" fmla="*/ 192 h 1344"/>
                <a:gd name="T34" fmla="*/ 878 w 1591"/>
                <a:gd name="T35" fmla="*/ 390 h 1344"/>
                <a:gd name="T36" fmla="*/ 749 w 1591"/>
                <a:gd name="T37" fmla="*/ 525 h 1344"/>
                <a:gd name="T38" fmla="*/ 600 w 1591"/>
                <a:gd name="T39" fmla="*/ 696 h 1344"/>
                <a:gd name="T40" fmla="*/ 420 w 1591"/>
                <a:gd name="T41" fmla="*/ 943 h 1344"/>
                <a:gd name="T42" fmla="*/ 245 w 1591"/>
                <a:gd name="T43" fmla="*/ 1160 h 1344"/>
                <a:gd name="T44" fmla="*/ 180 w 1591"/>
                <a:gd name="T45" fmla="*/ 1232 h 1344"/>
                <a:gd name="T46" fmla="*/ 98 w 1591"/>
                <a:gd name="T47" fmla="*/ 1304 h 1344"/>
                <a:gd name="T48" fmla="*/ 55 w 1591"/>
                <a:gd name="T49" fmla="*/ 1333 h 1344"/>
                <a:gd name="T50" fmla="*/ 0 w 1591"/>
                <a:gd name="T51" fmla="*/ 1344 h 1344"/>
                <a:gd name="T52" fmla="*/ 58 w 1591"/>
                <a:gd name="T53" fmla="*/ 1317 h 1344"/>
                <a:gd name="T54" fmla="*/ 83 w 1591"/>
                <a:gd name="T55" fmla="*/ 1302 h 13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91"/>
                <a:gd name="T85" fmla="*/ 0 h 1344"/>
                <a:gd name="T86" fmla="*/ 1591 w 1591"/>
                <a:gd name="T87" fmla="*/ 1344 h 13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91" h="1344">
                  <a:moveTo>
                    <a:pt x="83" y="1302"/>
                  </a:moveTo>
                  <a:lnTo>
                    <a:pt x="235" y="1053"/>
                  </a:lnTo>
                  <a:lnTo>
                    <a:pt x="437" y="814"/>
                  </a:lnTo>
                  <a:lnTo>
                    <a:pt x="294" y="1002"/>
                  </a:lnTo>
                  <a:lnTo>
                    <a:pt x="205" y="1139"/>
                  </a:lnTo>
                  <a:lnTo>
                    <a:pt x="146" y="1237"/>
                  </a:lnTo>
                  <a:lnTo>
                    <a:pt x="250" y="1104"/>
                  </a:lnTo>
                  <a:lnTo>
                    <a:pt x="418" y="888"/>
                  </a:lnTo>
                  <a:lnTo>
                    <a:pt x="494" y="774"/>
                  </a:lnTo>
                  <a:lnTo>
                    <a:pt x="650" y="589"/>
                  </a:lnTo>
                  <a:lnTo>
                    <a:pt x="823" y="407"/>
                  </a:lnTo>
                  <a:lnTo>
                    <a:pt x="1020" y="249"/>
                  </a:lnTo>
                  <a:lnTo>
                    <a:pt x="1144" y="162"/>
                  </a:lnTo>
                  <a:lnTo>
                    <a:pt x="1237" y="82"/>
                  </a:lnTo>
                  <a:lnTo>
                    <a:pt x="1591" y="0"/>
                  </a:lnTo>
                  <a:lnTo>
                    <a:pt x="1230" y="101"/>
                  </a:lnTo>
                  <a:lnTo>
                    <a:pt x="1121" y="192"/>
                  </a:lnTo>
                  <a:lnTo>
                    <a:pt x="878" y="390"/>
                  </a:lnTo>
                  <a:lnTo>
                    <a:pt x="749" y="525"/>
                  </a:lnTo>
                  <a:lnTo>
                    <a:pt x="600" y="696"/>
                  </a:lnTo>
                  <a:lnTo>
                    <a:pt x="420" y="943"/>
                  </a:lnTo>
                  <a:lnTo>
                    <a:pt x="245" y="1160"/>
                  </a:lnTo>
                  <a:lnTo>
                    <a:pt x="180" y="1232"/>
                  </a:lnTo>
                  <a:lnTo>
                    <a:pt x="98" y="1304"/>
                  </a:lnTo>
                  <a:lnTo>
                    <a:pt x="55" y="1333"/>
                  </a:lnTo>
                  <a:lnTo>
                    <a:pt x="0" y="1344"/>
                  </a:lnTo>
                  <a:lnTo>
                    <a:pt x="58" y="1317"/>
                  </a:lnTo>
                  <a:lnTo>
                    <a:pt x="83" y="1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8" name="任意多边形 322840"/>
            <p:cNvSpPr>
              <a:spLocks noChangeArrowheads="1"/>
            </p:cNvSpPr>
            <p:nvPr/>
          </p:nvSpPr>
          <p:spPr bwMode="auto">
            <a:xfrm>
              <a:off x="4857" y="950"/>
              <a:ext cx="248" cy="284"/>
            </a:xfrm>
            <a:custGeom>
              <a:avLst/>
              <a:gdLst>
                <a:gd name="T0" fmla="*/ 458 w 496"/>
                <a:gd name="T1" fmla="*/ 55 h 568"/>
                <a:gd name="T2" fmla="*/ 376 w 496"/>
                <a:gd name="T3" fmla="*/ 141 h 568"/>
                <a:gd name="T4" fmla="*/ 403 w 496"/>
                <a:gd name="T5" fmla="*/ 129 h 568"/>
                <a:gd name="T6" fmla="*/ 371 w 496"/>
                <a:gd name="T7" fmla="*/ 165 h 568"/>
                <a:gd name="T8" fmla="*/ 403 w 496"/>
                <a:gd name="T9" fmla="*/ 158 h 568"/>
                <a:gd name="T10" fmla="*/ 304 w 496"/>
                <a:gd name="T11" fmla="*/ 240 h 568"/>
                <a:gd name="T12" fmla="*/ 0 w 496"/>
                <a:gd name="T13" fmla="*/ 568 h 568"/>
                <a:gd name="T14" fmla="*/ 91 w 496"/>
                <a:gd name="T15" fmla="*/ 443 h 568"/>
                <a:gd name="T16" fmla="*/ 209 w 496"/>
                <a:gd name="T17" fmla="*/ 285 h 568"/>
                <a:gd name="T18" fmla="*/ 359 w 496"/>
                <a:gd name="T19" fmla="*/ 108 h 568"/>
                <a:gd name="T20" fmla="*/ 222 w 496"/>
                <a:gd name="T21" fmla="*/ 287 h 568"/>
                <a:gd name="T22" fmla="*/ 319 w 496"/>
                <a:gd name="T23" fmla="*/ 188 h 568"/>
                <a:gd name="T24" fmla="*/ 424 w 496"/>
                <a:gd name="T25" fmla="*/ 74 h 568"/>
                <a:gd name="T26" fmla="*/ 496 w 496"/>
                <a:gd name="T27" fmla="*/ 0 h 568"/>
                <a:gd name="T28" fmla="*/ 458 w 496"/>
                <a:gd name="T29" fmla="*/ 55 h 5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6"/>
                <a:gd name="T46" fmla="*/ 0 h 568"/>
                <a:gd name="T47" fmla="*/ 496 w 496"/>
                <a:gd name="T48" fmla="*/ 568 h 5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6" h="568">
                  <a:moveTo>
                    <a:pt x="458" y="55"/>
                  </a:moveTo>
                  <a:lnTo>
                    <a:pt x="376" y="141"/>
                  </a:lnTo>
                  <a:lnTo>
                    <a:pt x="403" y="129"/>
                  </a:lnTo>
                  <a:lnTo>
                    <a:pt x="371" y="165"/>
                  </a:lnTo>
                  <a:lnTo>
                    <a:pt x="403" y="158"/>
                  </a:lnTo>
                  <a:lnTo>
                    <a:pt x="304" y="240"/>
                  </a:lnTo>
                  <a:lnTo>
                    <a:pt x="0" y="568"/>
                  </a:lnTo>
                  <a:lnTo>
                    <a:pt x="91" y="443"/>
                  </a:lnTo>
                  <a:lnTo>
                    <a:pt x="209" y="285"/>
                  </a:lnTo>
                  <a:lnTo>
                    <a:pt x="359" y="108"/>
                  </a:lnTo>
                  <a:lnTo>
                    <a:pt x="222" y="287"/>
                  </a:lnTo>
                  <a:lnTo>
                    <a:pt x="319" y="188"/>
                  </a:lnTo>
                  <a:lnTo>
                    <a:pt x="424" y="74"/>
                  </a:lnTo>
                  <a:lnTo>
                    <a:pt x="496" y="0"/>
                  </a:lnTo>
                  <a:lnTo>
                    <a:pt x="458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99" name="任意多边形 322841"/>
            <p:cNvSpPr>
              <a:spLocks noChangeArrowheads="1"/>
            </p:cNvSpPr>
            <p:nvPr/>
          </p:nvSpPr>
          <p:spPr bwMode="auto">
            <a:xfrm>
              <a:off x="5370" y="747"/>
              <a:ext cx="304" cy="1149"/>
            </a:xfrm>
            <a:custGeom>
              <a:avLst/>
              <a:gdLst>
                <a:gd name="T0" fmla="*/ 609 w 609"/>
                <a:gd name="T1" fmla="*/ 17 h 2298"/>
                <a:gd name="T2" fmla="*/ 434 w 609"/>
                <a:gd name="T3" fmla="*/ 207 h 2298"/>
                <a:gd name="T4" fmla="*/ 337 w 609"/>
                <a:gd name="T5" fmla="*/ 418 h 2298"/>
                <a:gd name="T6" fmla="*/ 278 w 609"/>
                <a:gd name="T7" fmla="*/ 595 h 2298"/>
                <a:gd name="T8" fmla="*/ 261 w 609"/>
                <a:gd name="T9" fmla="*/ 743 h 2298"/>
                <a:gd name="T10" fmla="*/ 269 w 609"/>
                <a:gd name="T11" fmla="*/ 821 h 2298"/>
                <a:gd name="T12" fmla="*/ 299 w 609"/>
                <a:gd name="T13" fmla="*/ 886 h 2298"/>
                <a:gd name="T14" fmla="*/ 210 w 609"/>
                <a:gd name="T15" fmla="*/ 1040 h 2298"/>
                <a:gd name="T16" fmla="*/ 145 w 609"/>
                <a:gd name="T17" fmla="*/ 1230 h 2298"/>
                <a:gd name="T18" fmla="*/ 50 w 609"/>
                <a:gd name="T19" fmla="*/ 1523 h 2298"/>
                <a:gd name="T20" fmla="*/ 18 w 609"/>
                <a:gd name="T21" fmla="*/ 1724 h 2298"/>
                <a:gd name="T22" fmla="*/ 29 w 609"/>
                <a:gd name="T23" fmla="*/ 1954 h 2298"/>
                <a:gd name="T24" fmla="*/ 94 w 609"/>
                <a:gd name="T25" fmla="*/ 2251 h 2298"/>
                <a:gd name="T26" fmla="*/ 111 w 609"/>
                <a:gd name="T27" fmla="*/ 2298 h 2298"/>
                <a:gd name="T28" fmla="*/ 78 w 609"/>
                <a:gd name="T29" fmla="*/ 2249 h 2298"/>
                <a:gd name="T30" fmla="*/ 6 w 609"/>
                <a:gd name="T31" fmla="*/ 1916 h 2298"/>
                <a:gd name="T32" fmla="*/ 0 w 609"/>
                <a:gd name="T33" fmla="*/ 1730 h 2298"/>
                <a:gd name="T34" fmla="*/ 27 w 609"/>
                <a:gd name="T35" fmla="*/ 1542 h 2298"/>
                <a:gd name="T36" fmla="*/ 130 w 609"/>
                <a:gd name="T37" fmla="*/ 1222 h 2298"/>
                <a:gd name="T38" fmla="*/ 208 w 609"/>
                <a:gd name="T39" fmla="*/ 1013 h 2298"/>
                <a:gd name="T40" fmla="*/ 282 w 609"/>
                <a:gd name="T41" fmla="*/ 882 h 2298"/>
                <a:gd name="T42" fmla="*/ 160 w 609"/>
                <a:gd name="T43" fmla="*/ 829 h 2298"/>
                <a:gd name="T44" fmla="*/ 251 w 609"/>
                <a:gd name="T45" fmla="*/ 848 h 2298"/>
                <a:gd name="T46" fmla="*/ 242 w 609"/>
                <a:gd name="T47" fmla="*/ 742 h 2298"/>
                <a:gd name="T48" fmla="*/ 259 w 609"/>
                <a:gd name="T49" fmla="*/ 580 h 2298"/>
                <a:gd name="T50" fmla="*/ 350 w 609"/>
                <a:gd name="T51" fmla="*/ 352 h 2298"/>
                <a:gd name="T52" fmla="*/ 419 w 609"/>
                <a:gd name="T53" fmla="*/ 202 h 2298"/>
                <a:gd name="T54" fmla="*/ 594 w 609"/>
                <a:gd name="T55" fmla="*/ 0 h 2298"/>
                <a:gd name="T56" fmla="*/ 609 w 609"/>
                <a:gd name="T57" fmla="*/ 17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09"/>
                <a:gd name="T88" fmla="*/ 0 h 2298"/>
                <a:gd name="T89" fmla="*/ 609 w 60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09" h="2298">
                  <a:moveTo>
                    <a:pt x="609" y="17"/>
                  </a:moveTo>
                  <a:lnTo>
                    <a:pt x="434" y="207"/>
                  </a:lnTo>
                  <a:lnTo>
                    <a:pt x="337" y="418"/>
                  </a:lnTo>
                  <a:lnTo>
                    <a:pt x="278" y="595"/>
                  </a:lnTo>
                  <a:lnTo>
                    <a:pt x="261" y="743"/>
                  </a:lnTo>
                  <a:lnTo>
                    <a:pt x="269" y="821"/>
                  </a:lnTo>
                  <a:lnTo>
                    <a:pt x="299" y="886"/>
                  </a:lnTo>
                  <a:lnTo>
                    <a:pt x="210" y="1040"/>
                  </a:lnTo>
                  <a:lnTo>
                    <a:pt x="145" y="1230"/>
                  </a:lnTo>
                  <a:lnTo>
                    <a:pt x="50" y="1523"/>
                  </a:lnTo>
                  <a:lnTo>
                    <a:pt x="18" y="1724"/>
                  </a:lnTo>
                  <a:lnTo>
                    <a:pt x="29" y="1954"/>
                  </a:lnTo>
                  <a:lnTo>
                    <a:pt x="94" y="2251"/>
                  </a:lnTo>
                  <a:lnTo>
                    <a:pt x="111" y="2298"/>
                  </a:lnTo>
                  <a:lnTo>
                    <a:pt x="78" y="2249"/>
                  </a:lnTo>
                  <a:lnTo>
                    <a:pt x="6" y="1916"/>
                  </a:lnTo>
                  <a:lnTo>
                    <a:pt x="0" y="1730"/>
                  </a:lnTo>
                  <a:lnTo>
                    <a:pt x="27" y="1542"/>
                  </a:lnTo>
                  <a:lnTo>
                    <a:pt x="130" y="1222"/>
                  </a:lnTo>
                  <a:lnTo>
                    <a:pt x="208" y="1013"/>
                  </a:lnTo>
                  <a:lnTo>
                    <a:pt x="282" y="882"/>
                  </a:lnTo>
                  <a:lnTo>
                    <a:pt x="160" y="829"/>
                  </a:lnTo>
                  <a:lnTo>
                    <a:pt x="251" y="848"/>
                  </a:lnTo>
                  <a:lnTo>
                    <a:pt x="242" y="742"/>
                  </a:lnTo>
                  <a:lnTo>
                    <a:pt x="259" y="580"/>
                  </a:lnTo>
                  <a:lnTo>
                    <a:pt x="350" y="352"/>
                  </a:lnTo>
                  <a:lnTo>
                    <a:pt x="419" y="202"/>
                  </a:lnTo>
                  <a:lnTo>
                    <a:pt x="594" y="0"/>
                  </a:lnTo>
                  <a:lnTo>
                    <a:pt x="60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0" name="任意多边形 322842"/>
            <p:cNvSpPr>
              <a:spLocks noChangeArrowheads="1"/>
            </p:cNvSpPr>
            <p:nvPr/>
          </p:nvSpPr>
          <p:spPr bwMode="auto">
            <a:xfrm>
              <a:off x="4656" y="1948"/>
              <a:ext cx="440" cy="281"/>
            </a:xfrm>
            <a:custGeom>
              <a:avLst/>
              <a:gdLst>
                <a:gd name="T0" fmla="*/ 277 w 880"/>
                <a:gd name="T1" fmla="*/ 334 h 563"/>
                <a:gd name="T2" fmla="*/ 505 w 880"/>
                <a:gd name="T3" fmla="*/ 118 h 563"/>
                <a:gd name="T4" fmla="*/ 722 w 880"/>
                <a:gd name="T5" fmla="*/ 120 h 563"/>
                <a:gd name="T6" fmla="*/ 880 w 880"/>
                <a:gd name="T7" fmla="*/ 220 h 563"/>
                <a:gd name="T8" fmla="*/ 745 w 880"/>
                <a:gd name="T9" fmla="*/ 97 h 563"/>
                <a:gd name="T10" fmla="*/ 616 w 880"/>
                <a:gd name="T11" fmla="*/ 74 h 563"/>
                <a:gd name="T12" fmla="*/ 475 w 880"/>
                <a:gd name="T13" fmla="*/ 0 h 563"/>
                <a:gd name="T14" fmla="*/ 484 w 880"/>
                <a:gd name="T15" fmla="*/ 97 h 563"/>
                <a:gd name="T16" fmla="*/ 471 w 880"/>
                <a:gd name="T17" fmla="*/ 104 h 563"/>
                <a:gd name="T18" fmla="*/ 353 w 880"/>
                <a:gd name="T19" fmla="*/ 234 h 563"/>
                <a:gd name="T20" fmla="*/ 176 w 880"/>
                <a:gd name="T21" fmla="*/ 388 h 563"/>
                <a:gd name="T22" fmla="*/ 157 w 880"/>
                <a:gd name="T23" fmla="*/ 388 h 563"/>
                <a:gd name="T24" fmla="*/ 131 w 880"/>
                <a:gd name="T25" fmla="*/ 388 h 563"/>
                <a:gd name="T26" fmla="*/ 131 w 880"/>
                <a:gd name="T27" fmla="*/ 409 h 563"/>
                <a:gd name="T28" fmla="*/ 121 w 880"/>
                <a:gd name="T29" fmla="*/ 422 h 563"/>
                <a:gd name="T30" fmla="*/ 121 w 880"/>
                <a:gd name="T31" fmla="*/ 443 h 563"/>
                <a:gd name="T32" fmla="*/ 116 w 880"/>
                <a:gd name="T33" fmla="*/ 456 h 563"/>
                <a:gd name="T34" fmla="*/ 129 w 880"/>
                <a:gd name="T35" fmla="*/ 471 h 563"/>
                <a:gd name="T36" fmla="*/ 110 w 880"/>
                <a:gd name="T37" fmla="*/ 483 h 563"/>
                <a:gd name="T38" fmla="*/ 100 w 880"/>
                <a:gd name="T39" fmla="*/ 502 h 563"/>
                <a:gd name="T40" fmla="*/ 97 w 880"/>
                <a:gd name="T41" fmla="*/ 515 h 563"/>
                <a:gd name="T42" fmla="*/ 87 w 880"/>
                <a:gd name="T43" fmla="*/ 530 h 563"/>
                <a:gd name="T44" fmla="*/ 0 w 880"/>
                <a:gd name="T45" fmla="*/ 532 h 563"/>
                <a:gd name="T46" fmla="*/ 80 w 880"/>
                <a:gd name="T47" fmla="*/ 563 h 563"/>
                <a:gd name="T48" fmla="*/ 100 w 880"/>
                <a:gd name="T49" fmla="*/ 555 h 563"/>
                <a:gd name="T50" fmla="*/ 137 w 880"/>
                <a:gd name="T51" fmla="*/ 536 h 563"/>
                <a:gd name="T52" fmla="*/ 129 w 880"/>
                <a:gd name="T53" fmla="*/ 515 h 563"/>
                <a:gd name="T54" fmla="*/ 152 w 880"/>
                <a:gd name="T55" fmla="*/ 486 h 563"/>
                <a:gd name="T56" fmla="*/ 159 w 880"/>
                <a:gd name="T57" fmla="*/ 464 h 563"/>
                <a:gd name="T58" fmla="*/ 173 w 880"/>
                <a:gd name="T59" fmla="*/ 473 h 563"/>
                <a:gd name="T60" fmla="*/ 270 w 880"/>
                <a:gd name="T61" fmla="*/ 443 h 563"/>
                <a:gd name="T62" fmla="*/ 258 w 880"/>
                <a:gd name="T63" fmla="*/ 424 h 563"/>
                <a:gd name="T64" fmla="*/ 195 w 880"/>
                <a:gd name="T65" fmla="*/ 435 h 5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0"/>
                <a:gd name="T100" fmla="*/ 0 h 563"/>
                <a:gd name="T101" fmla="*/ 880 w 880"/>
                <a:gd name="T102" fmla="*/ 563 h 5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0" h="563">
                  <a:moveTo>
                    <a:pt x="195" y="435"/>
                  </a:moveTo>
                  <a:lnTo>
                    <a:pt x="277" y="334"/>
                  </a:lnTo>
                  <a:lnTo>
                    <a:pt x="407" y="217"/>
                  </a:lnTo>
                  <a:lnTo>
                    <a:pt x="505" y="118"/>
                  </a:lnTo>
                  <a:lnTo>
                    <a:pt x="608" y="118"/>
                  </a:lnTo>
                  <a:lnTo>
                    <a:pt x="722" y="120"/>
                  </a:lnTo>
                  <a:lnTo>
                    <a:pt x="773" y="158"/>
                  </a:lnTo>
                  <a:lnTo>
                    <a:pt x="880" y="220"/>
                  </a:lnTo>
                  <a:lnTo>
                    <a:pt x="804" y="163"/>
                  </a:lnTo>
                  <a:lnTo>
                    <a:pt x="745" y="97"/>
                  </a:lnTo>
                  <a:lnTo>
                    <a:pt x="867" y="93"/>
                  </a:lnTo>
                  <a:lnTo>
                    <a:pt x="616" y="74"/>
                  </a:lnTo>
                  <a:lnTo>
                    <a:pt x="517" y="44"/>
                  </a:lnTo>
                  <a:lnTo>
                    <a:pt x="475" y="0"/>
                  </a:lnTo>
                  <a:lnTo>
                    <a:pt x="502" y="64"/>
                  </a:lnTo>
                  <a:lnTo>
                    <a:pt x="484" y="97"/>
                  </a:lnTo>
                  <a:lnTo>
                    <a:pt x="469" y="70"/>
                  </a:lnTo>
                  <a:lnTo>
                    <a:pt x="471" y="104"/>
                  </a:lnTo>
                  <a:lnTo>
                    <a:pt x="435" y="158"/>
                  </a:lnTo>
                  <a:lnTo>
                    <a:pt x="353" y="234"/>
                  </a:lnTo>
                  <a:lnTo>
                    <a:pt x="222" y="340"/>
                  </a:lnTo>
                  <a:lnTo>
                    <a:pt x="176" y="388"/>
                  </a:lnTo>
                  <a:lnTo>
                    <a:pt x="197" y="340"/>
                  </a:lnTo>
                  <a:lnTo>
                    <a:pt x="157" y="388"/>
                  </a:lnTo>
                  <a:lnTo>
                    <a:pt x="175" y="340"/>
                  </a:lnTo>
                  <a:lnTo>
                    <a:pt x="131" y="388"/>
                  </a:lnTo>
                  <a:lnTo>
                    <a:pt x="99" y="403"/>
                  </a:lnTo>
                  <a:lnTo>
                    <a:pt x="131" y="409"/>
                  </a:lnTo>
                  <a:lnTo>
                    <a:pt x="99" y="418"/>
                  </a:lnTo>
                  <a:lnTo>
                    <a:pt x="121" y="422"/>
                  </a:lnTo>
                  <a:lnTo>
                    <a:pt x="95" y="429"/>
                  </a:lnTo>
                  <a:lnTo>
                    <a:pt x="121" y="443"/>
                  </a:lnTo>
                  <a:lnTo>
                    <a:pt x="100" y="443"/>
                  </a:lnTo>
                  <a:lnTo>
                    <a:pt x="116" y="456"/>
                  </a:lnTo>
                  <a:lnTo>
                    <a:pt x="78" y="456"/>
                  </a:lnTo>
                  <a:lnTo>
                    <a:pt x="129" y="471"/>
                  </a:lnTo>
                  <a:lnTo>
                    <a:pt x="85" y="473"/>
                  </a:lnTo>
                  <a:lnTo>
                    <a:pt x="110" y="483"/>
                  </a:lnTo>
                  <a:lnTo>
                    <a:pt x="78" y="488"/>
                  </a:lnTo>
                  <a:lnTo>
                    <a:pt x="100" y="502"/>
                  </a:lnTo>
                  <a:lnTo>
                    <a:pt x="74" y="507"/>
                  </a:lnTo>
                  <a:lnTo>
                    <a:pt x="97" y="515"/>
                  </a:lnTo>
                  <a:lnTo>
                    <a:pt x="64" y="524"/>
                  </a:lnTo>
                  <a:lnTo>
                    <a:pt x="87" y="530"/>
                  </a:lnTo>
                  <a:lnTo>
                    <a:pt x="38" y="540"/>
                  </a:lnTo>
                  <a:lnTo>
                    <a:pt x="0" y="532"/>
                  </a:lnTo>
                  <a:lnTo>
                    <a:pt x="32" y="549"/>
                  </a:lnTo>
                  <a:lnTo>
                    <a:pt x="80" y="563"/>
                  </a:lnTo>
                  <a:lnTo>
                    <a:pt x="66" y="547"/>
                  </a:lnTo>
                  <a:lnTo>
                    <a:pt x="100" y="555"/>
                  </a:lnTo>
                  <a:lnTo>
                    <a:pt x="89" y="542"/>
                  </a:lnTo>
                  <a:lnTo>
                    <a:pt x="137" y="536"/>
                  </a:lnTo>
                  <a:lnTo>
                    <a:pt x="104" y="530"/>
                  </a:lnTo>
                  <a:lnTo>
                    <a:pt x="129" y="515"/>
                  </a:lnTo>
                  <a:lnTo>
                    <a:pt x="108" y="517"/>
                  </a:lnTo>
                  <a:lnTo>
                    <a:pt x="152" y="486"/>
                  </a:lnTo>
                  <a:lnTo>
                    <a:pt x="131" y="486"/>
                  </a:lnTo>
                  <a:lnTo>
                    <a:pt x="159" y="464"/>
                  </a:lnTo>
                  <a:lnTo>
                    <a:pt x="194" y="454"/>
                  </a:lnTo>
                  <a:lnTo>
                    <a:pt x="173" y="473"/>
                  </a:lnTo>
                  <a:lnTo>
                    <a:pt x="215" y="458"/>
                  </a:lnTo>
                  <a:lnTo>
                    <a:pt x="270" y="443"/>
                  </a:lnTo>
                  <a:lnTo>
                    <a:pt x="230" y="441"/>
                  </a:lnTo>
                  <a:lnTo>
                    <a:pt x="258" y="424"/>
                  </a:lnTo>
                  <a:lnTo>
                    <a:pt x="235" y="426"/>
                  </a:lnTo>
                  <a:lnTo>
                    <a:pt x="195" y="4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1" name="任意多边形 322843"/>
            <p:cNvSpPr>
              <a:spLocks noChangeArrowheads="1"/>
            </p:cNvSpPr>
            <p:nvPr/>
          </p:nvSpPr>
          <p:spPr bwMode="auto">
            <a:xfrm>
              <a:off x="4629" y="1502"/>
              <a:ext cx="188" cy="654"/>
            </a:xfrm>
            <a:custGeom>
              <a:avLst/>
              <a:gdLst>
                <a:gd name="T0" fmla="*/ 64 w 376"/>
                <a:gd name="T1" fmla="*/ 1213 h 1308"/>
                <a:gd name="T2" fmla="*/ 163 w 376"/>
                <a:gd name="T3" fmla="*/ 896 h 1308"/>
                <a:gd name="T4" fmla="*/ 142 w 376"/>
                <a:gd name="T5" fmla="*/ 535 h 1308"/>
                <a:gd name="T6" fmla="*/ 114 w 376"/>
                <a:gd name="T7" fmla="*/ 327 h 1308"/>
                <a:gd name="T8" fmla="*/ 66 w 376"/>
                <a:gd name="T9" fmla="*/ 82 h 1308"/>
                <a:gd name="T10" fmla="*/ 96 w 376"/>
                <a:gd name="T11" fmla="*/ 118 h 1308"/>
                <a:gd name="T12" fmla="*/ 142 w 376"/>
                <a:gd name="T13" fmla="*/ 403 h 1308"/>
                <a:gd name="T14" fmla="*/ 165 w 376"/>
                <a:gd name="T15" fmla="*/ 544 h 1308"/>
                <a:gd name="T16" fmla="*/ 171 w 376"/>
                <a:gd name="T17" fmla="*/ 569 h 1308"/>
                <a:gd name="T18" fmla="*/ 171 w 376"/>
                <a:gd name="T19" fmla="*/ 607 h 1308"/>
                <a:gd name="T20" fmla="*/ 171 w 376"/>
                <a:gd name="T21" fmla="*/ 641 h 1308"/>
                <a:gd name="T22" fmla="*/ 178 w 376"/>
                <a:gd name="T23" fmla="*/ 673 h 1308"/>
                <a:gd name="T24" fmla="*/ 178 w 376"/>
                <a:gd name="T25" fmla="*/ 728 h 1308"/>
                <a:gd name="T26" fmla="*/ 182 w 376"/>
                <a:gd name="T27" fmla="*/ 763 h 1308"/>
                <a:gd name="T28" fmla="*/ 195 w 376"/>
                <a:gd name="T29" fmla="*/ 789 h 1308"/>
                <a:gd name="T30" fmla="*/ 203 w 376"/>
                <a:gd name="T31" fmla="*/ 804 h 1308"/>
                <a:gd name="T32" fmla="*/ 205 w 376"/>
                <a:gd name="T33" fmla="*/ 837 h 1308"/>
                <a:gd name="T34" fmla="*/ 214 w 376"/>
                <a:gd name="T35" fmla="*/ 863 h 1308"/>
                <a:gd name="T36" fmla="*/ 212 w 376"/>
                <a:gd name="T37" fmla="*/ 896 h 1308"/>
                <a:gd name="T38" fmla="*/ 207 w 376"/>
                <a:gd name="T39" fmla="*/ 928 h 1308"/>
                <a:gd name="T40" fmla="*/ 199 w 376"/>
                <a:gd name="T41" fmla="*/ 951 h 1308"/>
                <a:gd name="T42" fmla="*/ 203 w 376"/>
                <a:gd name="T43" fmla="*/ 993 h 1308"/>
                <a:gd name="T44" fmla="*/ 174 w 376"/>
                <a:gd name="T45" fmla="*/ 1033 h 1308"/>
                <a:gd name="T46" fmla="*/ 171 w 376"/>
                <a:gd name="T47" fmla="*/ 1059 h 1308"/>
                <a:gd name="T48" fmla="*/ 155 w 376"/>
                <a:gd name="T49" fmla="*/ 1090 h 1308"/>
                <a:gd name="T50" fmla="*/ 150 w 376"/>
                <a:gd name="T51" fmla="*/ 1114 h 1308"/>
                <a:gd name="T52" fmla="*/ 161 w 376"/>
                <a:gd name="T53" fmla="*/ 1139 h 1308"/>
                <a:gd name="T54" fmla="*/ 154 w 376"/>
                <a:gd name="T55" fmla="*/ 1166 h 1308"/>
                <a:gd name="T56" fmla="*/ 129 w 376"/>
                <a:gd name="T57" fmla="*/ 1188 h 1308"/>
                <a:gd name="T58" fmla="*/ 66 w 376"/>
                <a:gd name="T59" fmla="*/ 1261 h 1308"/>
                <a:gd name="T60" fmla="*/ 220 w 376"/>
                <a:gd name="T61" fmla="*/ 1131 h 1308"/>
                <a:gd name="T62" fmla="*/ 285 w 376"/>
                <a:gd name="T63" fmla="*/ 1057 h 1308"/>
                <a:gd name="T64" fmla="*/ 376 w 376"/>
                <a:gd name="T65" fmla="*/ 932 h 1308"/>
                <a:gd name="T66" fmla="*/ 296 w 376"/>
                <a:gd name="T67" fmla="*/ 1082 h 1308"/>
                <a:gd name="T68" fmla="*/ 222 w 376"/>
                <a:gd name="T69" fmla="*/ 1156 h 1308"/>
                <a:gd name="T70" fmla="*/ 138 w 376"/>
                <a:gd name="T71" fmla="*/ 1245 h 1308"/>
                <a:gd name="T72" fmla="*/ 39 w 376"/>
                <a:gd name="T73" fmla="*/ 1302 h 1308"/>
                <a:gd name="T74" fmla="*/ 22 w 376"/>
                <a:gd name="T75" fmla="*/ 1287 h 13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76"/>
                <a:gd name="T115" fmla="*/ 0 h 1308"/>
                <a:gd name="T116" fmla="*/ 376 w 376"/>
                <a:gd name="T117" fmla="*/ 1308 h 130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76" h="1308">
                  <a:moveTo>
                    <a:pt x="22" y="1287"/>
                  </a:moveTo>
                  <a:lnTo>
                    <a:pt x="64" y="1213"/>
                  </a:lnTo>
                  <a:lnTo>
                    <a:pt x="121" y="1078"/>
                  </a:lnTo>
                  <a:lnTo>
                    <a:pt x="163" y="896"/>
                  </a:lnTo>
                  <a:lnTo>
                    <a:pt x="155" y="643"/>
                  </a:lnTo>
                  <a:lnTo>
                    <a:pt x="142" y="535"/>
                  </a:lnTo>
                  <a:lnTo>
                    <a:pt x="119" y="436"/>
                  </a:lnTo>
                  <a:lnTo>
                    <a:pt x="114" y="327"/>
                  </a:lnTo>
                  <a:lnTo>
                    <a:pt x="91" y="228"/>
                  </a:lnTo>
                  <a:lnTo>
                    <a:pt x="66" y="82"/>
                  </a:lnTo>
                  <a:lnTo>
                    <a:pt x="49" y="0"/>
                  </a:lnTo>
                  <a:lnTo>
                    <a:pt x="96" y="118"/>
                  </a:lnTo>
                  <a:lnTo>
                    <a:pt x="133" y="286"/>
                  </a:lnTo>
                  <a:lnTo>
                    <a:pt x="142" y="403"/>
                  </a:lnTo>
                  <a:lnTo>
                    <a:pt x="178" y="470"/>
                  </a:lnTo>
                  <a:lnTo>
                    <a:pt x="165" y="544"/>
                  </a:lnTo>
                  <a:lnTo>
                    <a:pt x="207" y="512"/>
                  </a:lnTo>
                  <a:lnTo>
                    <a:pt x="171" y="569"/>
                  </a:lnTo>
                  <a:lnTo>
                    <a:pt x="224" y="548"/>
                  </a:lnTo>
                  <a:lnTo>
                    <a:pt x="171" y="607"/>
                  </a:lnTo>
                  <a:lnTo>
                    <a:pt x="243" y="574"/>
                  </a:lnTo>
                  <a:lnTo>
                    <a:pt x="171" y="641"/>
                  </a:lnTo>
                  <a:lnTo>
                    <a:pt x="249" y="605"/>
                  </a:lnTo>
                  <a:lnTo>
                    <a:pt x="178" y="673"/>
                  </a:lnTo>
                  <a:lnTo>
                    <a:pt x="268" y="633"/>
                  </a:lnTo>
                  <a:lnTo>
                    <a:pt x="178" y="728"/>
                  </a:lnTo>
                  <a:lnTo>
                    <a:pt x="292" y="668"/>
                  </a:lnTo>
                  <a:lnTo>
                    <a:pt x="182" y="763"/>
                  </a:lnTo>
                  <a:lnTo>
                    <a:pt x="309" y="736"/>
                  </a:lnTo>
                  <a:lnTo>
                    <a:pt x="195" y="789"/>
                  </a:lnTo>
                  <a:lnTo>
                    <a:pt x="325" y="780"/>
                  </a:lnTo>
                  <a:lnTo>
                    <a:pt x="203" y="804"/>
                  </a:lnTo>
                  <a:lnTo>
                    <a:pt x="334" y="814"/>
                  </a:lnTo>
                  <a:lnTo>
                    <a:pt x="205" y="837"/>
                  </a:lnTo>
                  <a:lnTo>
                    <a:pt x="342" y="861"/>
                  </a:lnTo>
                  <a:lnTo>
                    <a:pt x="214" y="863"/>
                  </a:lnTo>
                  <a:lnTo>
                    <a:pt x="351" y="892"/>
                  </a:lnTo>
                  <a:lnTo>
                    <a:pt x="212" y="896"/>
                  </a:lnTo>
                  <a:lnTo>
                    <a:pt x="351" y="920"/>
                  </a:lnTo>
                  <a:lnTo>
                    <a:pt x="207" y="928"/>
                  </a:lnTo>
                  <a:lnTo>
                    <a:pt x="330" y="951"/>
                  </a:lnTo>
                  <a:lnTo>
                    <a:pt x="199" y="951"/>
                  </a:lnTo>
                  <a:lnTo>
                    <a:pt x="325" y="993"/>
                  </a:lnTo>
                  <a:lnTo>
                    <a:pt x="203" y="993"/>
                  </a:lnTo>
                  <a:lnTo>
                    <a:pt x="302" y="1012"/>
                  </a:lnTo>
                  <a:lnTo>
                    <a:pt x="174" y="1033"/>
                  </a:lnTo>
                  <a:lnTo>
                    <a:pt x="249" y="1048"/>
                  </a:lnTo>
                  <a:lnTo>
                    <a:pt x="171" y="1059"/>
                  </a:lnTo>
                  <a:lnTo>
                    <a:pt x="237" y="1072"/>
                  </a:lnTo>
                  <a:lnTo>
                    <a:pt x="155" y="1090"/>
                  </a:lnTo>
                  <a:lnTo>
                    <a:pt x="216" y="1105"/>
                  </a:lnTo>
                  <a:lnTo>
                    <a:pt x="150" y="1114"/>
                  </a:lnTo>
                  <a:lnTo>
                    <a:pt x="116" y="1137"/>
                  </a:lnTo>
                  <a:lnTo>
                    <a:pt x="161" y="1139"/>
                  </a:lnTo>
                  <a:lnTo>
                    <a:pt x="123" y="1156"/>
                  </a:lnTo>
                  <a:lnTo>
                    <a:pt x="154" y="1166"/>
                  </a:lnTo>
                  <a:lnTo>
                    <a:pt x="104" y="1186"/>
                  </a:lnTo>
                  <a:lnTo>
                    <a:pt x="129" y="1188"/>
                  </a:lnTo>
                  <a:lnTo>
                    <a:pt x="89" y="1215"/>
                  </a:lnTo>
                  <a:lnTo>
                    <a:pt x="66" y="1261"/>
                  </a:lnTo>
                  <a:lnTo>
                    <a:pt x="150" y="1196"/>
                  </a:lnTo>
                  <a:lnTo>
                    <a:pt x="220" y="1131"/>
                  </a:lnTo>
                  <a:lnTo>
                    <a:pt x="249" y="1088"/>
                  </a:lnTo>
                  <a:lnTo>
                    <a:pt x="285" y="1057"/>
                  </a:lnTo>
                  <a:lnTo>
                    <a:pt x="327" y="1012"/>
                  </a:lnTo>
                  <a:lnTo>
                    <a:pt x="376" y="932"/>
                  </a:lnTo>
                  <a:lnTo>
                    <a:pt x="351" y="991"/>
                  </a:lnTo>
                  <a:lnTo>
                    <a:pt x="296" y="1082"/>
                  </a:lnTo>
                  <a:lnTo>
                    <a:pt x="254" y="1114"/>
                  </a:lnTo>
                  <a:lnTo>
                    <a:pt x="222" y="1156"/>
                  </a:lnTo>
                  <a:lnTo>
                    <a:pt x="93" y="1263"/>
                  </a:lnTo>
                  <a:lnTo>
                    <a:pt x="138" y="1245"/>
                  </a:lnTo>
                  <a:lnTo>
                    <a:pt x="83" y="1285"/>
                  </a:lnTo>
                  <a:lnTo>
                    <a:pt x="39" y="1302"/>
                  </a:lnTo>
                  <a:lnTo>
                    <a:pt x="0" y="1308"/>
                  </a:lnTo>
                  <a:lnTo>
                    <a:pt x="22" y="1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2" name="任意多边形 322844"/>
            <p:cNvSpPr>
              <a:spLocks noChangeArrowheads="1"/>
            </p:cNvSpPr>
            <p:nvPr/>
          </p:nvSpPr>
          <p:spPr bwMode="auto">
            <a:xfrm>
              <a:off x="4761" y="2163"/>
              <a:ext cx="408" cy="153"/>
            </a:xfrm>
            <a:custGeom>
              <a:avLst/>
              <a:gdLst>
                <a:gd name="T0" fmla="*/ 815 w 815"/>
                <a:gd name="T1" fmla="*/ 261 h 306"/>
                <a:gd name="T2" fmla="*/ 753 w 815"/>
                <a:gd name="T3" fmla="*/ 257 h 306"/>
                <a:gd name="T4" fmla="*/ 703 w 815"/>
                <a:gd name="T5" fmla="*/ 265 h 306"/>
                <a:gd name="T6" fmla="*/ 654 w 815"/>
                <a:gd name="T7" fmla="*/ 278 h 306"/>
                <a:gd name="T8" fmla="*/ 564 w 815"/>
                <a:gd name="T9" fmla="*/ 306 h 306"/>
                <a:gd name="T10" fmla="*/ 614 w 815"/>
                <a:gd name="T11" fmla="*/ 282 h 306"/>
                <a:gd name="T12" fmla="*/ 534 w 815"/>
                <a:gd name="T13" fmla="*/ 287 h 306"/>
                <a:gd name="T14" fmla="*/ 580 w 815"/>
                <a:gd name="T15" fmla="*/ 276 h 306"/>
                <a:gd name="T16" fmla="*/ 487 w 815"/>
                <a:gd name="T17" fmla="*/ 267 h 306"/>
                <a:gd name="T18" fmla="*/ 555 w 815"/>
                <a:gd name="T19" fmla="*/ 257 h 306"/>
                <a:gd name="T20" fmla="*/ 450 w 815"/>
                <a:gd name="T21" fmla="*/ 251 h 306"/>
                <a:gd name="T22" fmla="*/ 545 w 815"/>
                <a:gd name="T23" fmla="*/ 244 h 306"/>
                <a:gd name="T24" fmla="*/ 429 w 815"/>
                <a:gd name="T25" fmla="*/ 238 h 306"/>
                <a:gd name="T26" fmla="*/ 525 w 815"/>
                <a:gd name="T27" fmla="*/ 229 h 306"/>
                <a:gd name="T28" fmla="*/ 391 w 815"/>
                <a:gd name="T29" fmla="*/ 217 h 306"/>
                <a:gd name="T30" fmla="*/ 483 w 815"/>
                <a:gd name="T31" fmla="*/ 211 h 306"/>
                <a:gd name="T32" fmla="*/ 391 w 815"/>
                <a:gd name="T33" fmla="*/ 198 h 306"/>
                <a:gd name="T34" fmla="*/ 458 w 815"/>
                <a:gd name="T35" fmla="*/ 194 h 306"/>
                <a:gd name="T36" fmla="*/ 359 w 815"/>
                <a:gd name="T37" fmla="*/ 177 h 306"/>
                <a:gd name="T38" fmla="*/ 424 w 815"/>
                <a:gd name="T39" fmla="*/ 175 h 306"/>
                <a:gd name="T40" fmla="*/ 306 w 815"/>
                <a:gd name="T41" fmla="*/ 154 h 306"/>
                <a:gd name="T42" fmla="*/ 361 w 815"/>
                <a:gd name="T43" fmla="*/ 153 h 306"/>
                <a:gd name="T44" fmla="*/ 285 w 815"/>
                <a:gd name="T45" fmla="*/ 139 h 306"/>
                <a:gd name="T46" fmla="*/ 310 w 815"/>
                <a:gd name="T47" fmla="*/ 132 h 306"/>
                <a:gd name="T48" fmla="*/ 245 w 815"/>
                <a:gd name="T49" fmla="*/ 120 h 306"/>
                <a:gd name="T50" fmla="*/ 275 w 815"/>
                <a:gd name="T51" fmla="*/ 115 h 306"/>
                <a:gd name="T52" fmla="*/ 209 w 815"/>
                <a:gd name="T53" fmla="*/ 97 h 306"/>
                <a:gd name="T54" fmla="*/ 260 w 815"/>
                <a:gd name="T55" fmla="*/ 101 h 306"/>
                <a:gd name="T56" fmla="*/ 175 w 815"/>
                <a:gd name="T57" fmla="*/ 76 h 306"/>
                <a:gd name="T58" fmla="*/ 215 w 815"/>
                <a:gd name="T59" fmla="*/ 73 h 306"/>
                <a:gd name="T60" fmla="*/ 131 w 815"/>
                <a:gd name="T61" fmla="*/ 61 h 306"/>
                <a:gd name="T62" fmla="*/ 180 w 815"/>
                <a:gd name="T63" fmla="*/ 48 h 306"/>
                <a:gd name="T64" fmla="*/ 112 w 815"/>
                <a:gd name="T65" fmla="*/ 37 h 306"/>
                <a:gd name="T66" fmla="*/ 101 w 815"/>
                <a:gd name="T67" fmla="*/ 21 h 306"/>
                <a:gd name="T68" fmla="*/ 53 w 815"/>
                <a:gd name="T69" fmla="*/ 19 h 306"/>
                <a:gd name="T70" fmla="*/ 0 w 815"/>
                <a:gd name="T71" fmla="*/ 16 h 306"/>
                <a:gd name="T72" fmla="*/ 49 w 815"/>
                <a:gd name="T73" fmla="*/ 0 h 306"/>
                <a:gd name="T74" fmla="*/ 101 w 815"/>
                <a:gd name="T75" fmla="*/ 6 h 306"/>
                <a:gd name="T76" fmla="*/ 165 w 815"/>
                <a:gd name="T77" fmla="*/ 14 h 306"/>
                <a:gd name="T78" fmla="*/ 321 w 815"/>
                <a:gd name="T79" fmla="*/ 19 h 306"/>
                <a:gd name="T80" fmla="*/ 521 w 815"/>
                <a:gd name="T81" fmla="*/ 48 h 306"/>
                <a:gd name="T82" fmla="*/ 230 w 815"/>
                <a:gd name="T83" fmla="*/ 29 h 306"/>
                <a:gd name="T84" fmla="*/ 563 w 815"/>
                <a:gd name="T85" fmla="*/ 88 h 306"/>
                <a:gd name="T86" fmla="*/ 285 w 815"/>
                <a:gd name="T87" fmla="*/ 65 h 306"/>
                <a:gd name="T88" fmla="*/ 648 w 815"/>
                <a:gd name="T89" fmla="*/ 134 h 306"/>
                <a:gd name="T90" fmla="*/ 367 w 815"/>
                <a:gd name="T91" fmla="*/ 103 h 306"/>
                <a:gd name="T92" fmla="*/ 671 w 815"/>
                <a:gd name="T93" fmla="*/ 162 h 306"/>
                <a:gd name="T94" fmla="*/ 439 w 815"/>
                <a:gd name="T95" fmla="*/ 135 h 306"/>
                <a:gd name="T96" fmla="*/ 696 w 815"/>
                <a:gd name="T97" fmla="*/ 189 h 306"/>
                <a:gd name="T98" fmla="*/ 553 w 815"/>
                <a:gd name="T99" fmla="*/ 185 h 306"/>
                <a:gd name="T100" fmla="*/ 720 w 815"/>
                <a:gd name="T101" fmla="*/ 208 h 306"/>
                <a:gd name="T102" fmla="*/ 661 w 815"/>
                <a:gd name="T103" fmla="*/ 210 h 306"/>
                <a:gd name="T104" fmla="*/ 730 w 815"/>
                <a:gd name="T105" fmla="*/ 217 h 306"/>
                <a:gd name="T106" fmla="*/ 815 w 815"/>
                <a:gd name="T107" fmla="*/ 261 h 3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15"/>
                <a:gd name="T163" fmla="*/ 0 h 306"/>
                <a:gd name="T164" fmla="*/ 815 w 815"/>
                <a:gd name="T165" fmla="*/ 306 h 3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15" h="306">
                  <a:moveTo>
                    <a:pt x="815" y="261"/>
                  </a:moveTo>
                  <a:lnTo>
                    <a:pt x="753" y="257"/>
                  </a:lnTo>
                  <a:lnTo>
                    <a:pt x="703" y="265"/>
                  </a:lnTo>
                  <a:lnTo>
                    <a:pt x="654" y="278"/>
                  </a:lnTo>
                  <a:lnTo>
                    <a:pt x="564" y="306"/>
                  </a:lnTo>
                  <a:lnTo>
                    <a:pt x="614" y="282"/>
                  </a:lnTo>
                  <a:lnTo>
                    <a:pt x="534" y="287"/>
                  </a:lnTo>
                  <a:lnTo>
                    <a:pt x="580" y="276"/>
                  </a:lnTo>
                  <a:lnTo>
                    <a:pt x="487" y="267"/>
                  </a:lnTo>
                  <a:lnTo>
                    <a:pt x="555" y="257"/>
                  </a:lnTo>
                  <a:lnTo>
                    <a:pt x="450" y="251"/>
                  </a:lnTo>
                  <a:lnTo>
                    <a:pt x="545" y="244"/>
                  </a:lnTo>
                  <a:lnTo>
                    <a:pt x="429" y="238"/>
                  </a:lnTo>
                  <a:lnTo>
                    <a:pt x="525" y="229"/>
                  </a:lnTo>
                  <a:lnTo>
                    <a:pt x="391" y="217"/>
                  </a:lnTo>
                  <a:lnTo>
                    <a:pt x="483" y="211"/>
                  </a:lnTo>
                  <a:lnTo>
                    <a:pt x="391" y="198"/>
                  </a:lnTo>
                  <a:lnTo>
                    <a:pt x="458" y="194"/>
                  </a:lnTo>
                  <a:lnTo>
                    <a:pt x="359" y="177"/>
                  </a:lnTo>
                  <a:lnTo>
                    <a:pt x="424" y="175"/>
                  </a:lnTo>
                  <a:lnTo>
                    <a:pt x="306" y="154"/>
                  </a:lnTo>
                  <a:lnTo>
                    <a:pt x="361" y="153"/>
                  </a:lnTo>
                  <a:lnTo>
                    <a:pt x="285" y="139"/>
                  </a:lnTo>
                  <a:lnTo>
                    <a:pt x="310" y="132"/>
                  </a:lnTo>
                  <a:lnTo>
                    <a:pt x="245" y="120"/>
                  </a:lnTo>
                  <a:lnTo>
                    <a:pt x="275" y="115"/>
                  </a:lnTo>
                  <a:lnTo>
                    <a:pt x="209" y="97"/>
                  </a:lnTo>
                  <a:lnTo>
                    <a:pt x="260" y="101"/>
                  </a:lnTo>
                  <a:lnTo>
                    <a:pt x="175" y="76"/>
                  </a:lnTo>
                  <a:lnTo>
                    <a:pt x="215" y="73"/>
                  </a:lnTo>
                  <a:lnTo>
                    <a:pt x="131" y="61"/>
                  </a:lnTo>
                  <a:lnTo>
                    <a:pt x="180" y="48"/>
                  </a:lnTo>
                  <a:lnTo>
                    <a:pt x="112" y="37"/>
                  </a:lnTo>
                  <a:lnTo>
                    <a:pt x="101" y="21"/>
                  </a:lnTo>
                  <a:lnTo>
                    <a:pt x="53" y="19"/>
                  </a:lnTo>
                  <a:lnTo>
                    <a:pt x="0" y="16"/>
                  </a:lnTo>
                  <a:lnTo>
                    <a:pt x="49" y="0"/>
                  </a:lnTo>
                  <a:lnTo>
                    <a:pt x="101" y="6"/>
                  </a:lnTo>
                  <a:lnTo>
                    <a:pt x="165" y="14"/>
                  </a:lnTo>
                  <a:lnTo>
                    <a:pt x="321" y="19"/>
                  </a:lnTo>
                  <a:lnTo>
                    <a:pt x="521" y="48"/>
                  </a:lnTo>
                  <a:lnTo>
                    <a:pt x="230" y="29"/>
                  </a:lnTo>
                  <a:lnTo>
                    <a:pt x="563" y="88"/>
                  </a:lnTo>
                  <a:lnTo>
                    <a:pt x="285" y="65"/>
                  </a:lnTo>
                  <a:lnTo>
                    <a:pt x="648" y="134"/>
                  </a:lnTo>
                  <a:lnTo>
                    <a:pt x="367" y="103"/>
                  </a:lnTo>
                  <a:lnTo>
                    <a:pt x="671" y="162"/>
                  </a:lnTo>
                  <a:lnTo>
                    <a:pt x="439" y="135"/>
                  </a:lnTo>
                  <a:lnTo>
                    <a:pt x="696" y="189"/>
                  </a:lnTo>
                  <a:lnTo>
                    <a:pt x="553" y="185"/>
                  </a:lnTo>
                  <a:lnTo>
                    <a:pt x="720" y="208"/>
                  </a:lnTo>
                  <a:lnTo>
                    <a:pt x="661" y="210"/>
                  </a:lnTo>
                  <a:lnTo>
                    <a:pt x="730" y="217"/>
                  </a:lnTo>
                  <a:lnTo>
                    <a:pt x="815" y="2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3" name="任意多边形 322845"/>
            <p:cNvSpPr>
              <a:spLocks noChangeArrowheads="1"/>
            </p:cNvSpPr>
            <p:nvPr/>
          </p:nvSpPr>
          <p:spPr bwMode="auto">
            <a:xfrm>
              <a:off x="5220" y="1936"/>
              <a:ext cx="100" cy="426"/>
            </a:xfrm>
            <a:custGeom>
              <a:avLst/>
              <a:gdLst>
                <a:gd name="T0" fmla="*/ 181 w 200"/>
                <a:gd name="T1" fmla="*/ 854 h 854"/>
                <a:gd name="T2" fmla="*/ 145 w 200"/>
                <a:gd name="T3" fmla="*/ 599 h 854"/>
                <a:gd name="T4" fmla="*/ 118 w 200"/>
                <a:gd name="T5" fmla="*/ 363 h 854"/>
                <a:gd name="T6" fmla="*/ 131 w 200"/>
                <a:gd name="T7" fmla="*/ 175 h 854"/>
                <a:gd name="T8" fmla="*/ 169 w 200"/>
                <a:gd name="T9" fmla="*/ 69 h 854"/>
                <a:gd name="T10" fmla="*/ 200 w 200"/>
                <a:gd name="T11" fmla="*/ 0 h 854"/>
                <a:gd name="T12" fmla="*/ 129 w 200"/>
                <a:gd name="T13" fmla="*/ 131 h 854"/>
                <a:gd name="T14" fmla="*/ 65 w 200"/>
                <a:gd name="T15" fmla="*/ 76 h 854"/>
                <a:gd name="T16" fmla="*/ 122 w 200"/>
                <a:gd name="T17" fmla="*/ 148 h 854"/>
                <a:gd name="T18" fmla="*/ 74 w 200"/>
                <a:gd name="T19" fmla="*/ 128 h 854"/>
                <a:gd name="T20" fmla="*/ 114 w 200"/>
                <a:gd name="T21" fmla="*/ 167 h 854"/>
                <a:gd name="T22" fmla="*/ 112 w 200"/>
                <a:gd name="T23" fmla="*/ 217 h 854"/>
                <a:gd name="T24" fmla="*/ 74 w 200"/>
                <a:gd name="T25" fmla="*/ 160 h 854"/>
                <a:gd name="T26" fmla="*/ 101 w 200"/>
                <a:gd name="T27" fmla="*/ 242 h 854"/>
                <a:gd name="T28" fmla="*/ 21 w 200"/>
                <a:gd name="T29" fmla="*/ 150 h 854"/>
                <a:gd name="T30" fmla="*/ 88 w 200"/>
                <a:gd name="T31" fmla="*/ 257 h 854"/>
                <a:gd name="T32" fmla="*/ 97 w 200"/>
                <a:gd name="T33" fmla="*/ 306 h 854"/>
                <a:gd name="T34" fmla="*/ 27 w 200"/>
                <a:gd name="T35" fmla="*/ 224 h 854"/>
                <a:gd name="T36" fmla="*/ 91 w 200"/>
                <a:gd name="T37" fmla="*/ 339 h 854"/>
                <a:gd name="T38" fmla="*/ 0 w 200"/>
                <a:gd name="T39" fmla="*/ 261 h 854"/>
                <a:gd name="T40" fmla="*/ 84 w 200"/>
                <a:gd name="T41" fmla="*/ 384 h 854"/>
                <a:gd name="T42" fmla="*/ 27 w 200"/>
                <a:gd name="T43" fmla="*/ 327 h 854"/>
                <a:gd name="T44" fmla="*/ 80 w 200"/>
                <a:gd name="T45" fmla="*/ 413 h 854"/>
                <a:gd name="T46" fmla="*/ 17 w 200"/>
                <a:gd name="T47" fmla="*/ 356 h 854"/>
                <a:gd name="T48" fmla="*/ 78 w 200"/>
                <a:gd name="T49" fmla="*/ 443 h 854"/>
                <a:gd name="T50" fmla="*/ 89 w 200"/>
                <a:gd name="T51" fmla="*/ 492 h 854"/>
                <a:gd name="T52" fmla="*/ 15 w 200"/>
                <a:gd name="T53" fmla="*/ 386 h 854"/>
                <a:gd name="T54" fmla="*/ 95 w 200"/>
                <a:gd name="T55" fmla="*/ 551 h 854"/>
                <a:gd name="T56" fmla="*/ 6 w 200"/>
                <a:gd name="T57" fmla="*/ 449 h 854"/>
                <a:gd name="T58" fmla="*/ 95 w 200"/>
                <a:gd name="T59" fmla="*/ 599 h 854"/>
                <a:gd name="T60" fmla="*/ 25 w 200"/>
                <a:gd name="T61" fmla="*/ 523 h 854"/>
                <a:gd name="T62" fmla="*/ 91 w 200"/>
                <a:gd name="T63" fmla="*/ 643 h 854"/>
                <a:gd name="T64" fmla="*/ 34 w 200"/>
                <a:gd name="T65" fmla="*/ 569 h 854"/>
                <a:gd name="T66" fmla="*/ 95 w 200"/>
                <a:gd name="T67" fmla="*/ 732 h 854"/>
                <a:gd name="T68" fmla="*/ 91 w 200"/>
                <a:gd name="T69" fmla="*/ 662 h 854"/>
                <a:gd name="T70" fmla="*/ 116 w 200"/>
                <a:gd name="T71" fmla="*/ 783 h 854"/>
                <a:gd name="T72" fmla="*/ 118 w 200"/>
                <a:gd name="T73" fmla="*/ 711 h 854"/>
                <a:gd name="T74" fmla="*/ 133 w 200"/>
                <a:gd name="T75" fmla="*/ 795 h 854"/>
                <a:gd name="T76" fmla="*/ 137 w 200"/>
                <a:gd name="T77" fmla="*/ 751 h 854"/>
                <a:gd name="T78" fmla="*/ 166 w 200"/>
                <a:gd name="T79" fmla="*/ 825 h 854"/>
                <a:gd name="T80" fmla="*/ 114 w 200"/>
                <a:gd name="T81" fmla="*/ 833 h 854"/>
                <a:gd name="T82" fmla="*/ 181 w 200"/>
                <a:gd name="T83" fmla="*/ 854 h 8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0"/>
                <a:gd name="T127" fmla="*/ 0 h 854"/>
                <a:gd name="T128" fmla="*/ 200 w 200"/>
                <a:gd name="T129" fmla="*/ 854 h 8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0" h="854">
                  <a:moveTo>
                    <a:pt x="181" y="854"/>
                  </a:moveTo>
                  <a:lnTo>
                    <a:pt x="145" y="599"/>
                  </a:lnTo>
                  <a:lnTo>
                    <a:pt x="118" y="363"/>
                  </a:lnTo>
                  <a:lnTo>
                    <a:pt x="131" y="175"/>
                  </a:lnTo>
                  <a:lnTo>
                    <a:pt x="169" y="69"/>
                  </a:lnTo>
                  <a:lnTo>
                    <a:pt x="200" y="0"/>
                  </a:lnTo>
                  <a:lnTo>
                    <a:pt x="129" y="131"/>
                  </a:lnTo>
                  <a:lnTo>
                    <a:pt x="65" y="76"/>
                  </a:lnTo>
                  <a:lnTo>
                    <a:pt x="122" y="148"/>
                  </a:lnTo>
                  <a:lnTo>
                    <a:pt x="74" y="128"/>
                  </a:lnTo>
                  <a:lnTo>
                    <a:pt x="114" y="167"/>
                  </a:lnTo>
                  <a:lnTo>
                    <a:pt x="112" y="217"/>
                  </a:lnTo>
                  <a:lnTo>
                    <a:pt x="74" y="160"/>
                  </a:lnTo>
                  <a:lnTo>
                    <a:pt x="101" y="242"/>
                  </a:lnTo>
                  <a:lnTo>
                    <a:pt x="21" y="150"/>
                  </a:lnTo>
                  <a:lnTo>
                    <a:pt x="88" y="257"/>
                  </a:lnTo>
                  <a:lnTo>
                    <a:pt x="97" y="306"/>
                  </a:lnTo>
                  <a:lnTo>
                    <a:pt x="27" y="224"/>
                  </a:lnTo>
                  <a:lnTo>
                    <a:pt x="91" y="339"/>
                  </a:lnTo>
                  <a:lnTo>
                    <a:pt x="0" y="261"/>
                  </a:lnTo>
                  <a:lnTo>
                    <a:pt x="84" y="384"/>
                  </a:lnTo>
                  <a:lnTo>
                    <a:pt x="27" y="327"/>
                  </a:lnTo>
                  <a:lnTo>
                    <a:pt x="80" y="413"/>
                  </a:lnTo>
                  <a:lnTo>
                    <a:pt x="17" y="356"/>
                  </a:lnTo>
                  <a:lnTo>
                    <a:pt x="78" y="443"/>
                  </a:lnTo>
                  <a:lnTo>
                    <a:pt x="89" y="492"/>
                  </a:lnTo>
                  <a:lnTo>
                    <a:pt x="15" y="386"/>
                  </a:lnTo>
                  <a:lnTo>
                    <a:pt x="95" y="551"/>
                  </a:lnTo>
                  <a:lnTo>
                    <a:pt x="6" y="449"/>
                  </a:lnTo>
                  <a:lnTo>
                    <a:pt x="95" y="599"/>
                  </a:lnTo>
                  <a:lnTo>
                    <a:pt x="25" y="523"/>
                  </a:lnTo>
                  <a:lnTo>
                    <a:pt x="91" y="643"/>
                  </a:lnTo>
                  <a:lnTo>
                    <a:pt x="34" y="569"/>
                  </a:lnTo>
                  <a:lnTo>
                    <a:pt x="95" y="732"/>
                  </a:lnTo>
                  <a:lnTo>
                    <a:pt x="91" y="662"/>
                  </a:lnTo>
                  <a:lnTo>
                    <a:pt x="116" y="783"/>
                  </a:lnTo>
                  <a:lnTo>
                    <a:pt x="118" y="711"/>
                  </a:lnTo>
                  <a:lnTo>
                    <a:pt x="133" y="795"/>
                  </a:lnTo>
                  <a:lnTo>
                    <a:pt x="137" y="751"/>
                  </a:lnTo>
                  <a:lnTo>
                    <a:pt x="166" y="825"/>
                  </a:lnTo>
                  <a:lnTo>
                    <a:pt x="114" y="833"/>
                  </a:lnTo>
                  <a:lnTo>
                    <a:pt x="181" y="8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4" name="任意多边形 322846"/>
            <p:cNvSpPr>
              <a:spLocks noChangeArrowheads="1"/>
            </p:cNvSpPr>
            <p:nvPr/>
          </p:nvSpPr>
          <p:spPr bwMode="auto">
            <a:xfrm>
              <a:off x="5038" y="2027"/>
              <a:ext cx="260" cy="340"/>
            </a:xfrm>
            <a:custGeom>
              <a:avLst/>
              <a:gdLst>
                <a:gd name="T0" fmla="*/ 475 w 519"/>
                <a:gd name="T1" fmla="*/ 680 h 680"/>
                <a:gd name="T2" fmla="*/ 384 w 519"/>
                <a:gd name="T3" fmla="*/ 595 h 680"/>
                <a:gd name="T4" fmla="*/ 312 w 519"/>
                <a:gd name="T5" fmla="*/ 549 h 680"/>
                <a:gd name="T6" fmla="*/ 222 w 519"/>
                <a:gd name="T7" fmla="*/ 520 h 680"/>
                <a:gd name="T8" fmla="*/ 152 w 519"/>
                <a:gd name="T9" fmla="*/ 507 h 680"/>
                <a:gd name="T10" fmla="*/ 203 w 519"/>
                <a:gd name="T11" fmla="*/ 505 h 680"/>
                <a:gd name="T12" fmla="*/ 152 w 519"/>
                <a:gd name="T13" fmla="*/ 443 h 680"/>
                <a:gd name="T14" fmla="*/ 65 w 519"/>
                <a:gd name="T15" fmla="*/ 359 h 680"/>
                <a:gd name="T16" fmla="*/ 0 w 519"/>
                <a:gd name="T17" fmla="*/ 251 h 680"/>
                <a:gd name="T18" fmla="*/ 95 w 519"/>
                <a:gd name="T19" fmla="*/ 359 h 680"/>
                <a:gd name="T20" fmla="*/ 57 w 519"/>
                <a:gd name="T21" fmla="*/ 271 h 680"/>
                <a:gd name="T22" fmla="*/ 171 w 519"/>
                <a:gd name="T23" fmla="*/ 382 h 680"/>
                <a:gd name="T24" fmla="*/ 118 w 519"/>
                <a:gd name="T25" fmla="*/ 302 h 680"/>
                <a:gd name="T26" fmla="*/ 207 w 519"/>
                <a:gd name="T27" fmla="*/ 366 h 680"/>
                <a:gd name="T28" fmla="*/ 272 w 519"/>
                <a:gd name="T29" fmla="*/ 391 h 680"/>
                <a:gd name="T30" fmla="*/ 184 w 519"/>
                <a:gd name="T31" fmla="*/ 327 h 680"/>
                <a:gd name="T32" fmla="*/ 260 w 519"/>
                <a:gd name="T33" fmla="*/ 359 h 680"/>
                <a:gd name="T34" fmla="*/ 198 w 519"/>
                <a:gd name="T35" fmla="*/ 287 h 680"/>
                <a:gd name="T36" fmla="*/ 247 w 519"/>
                <a:gd name="T37" fmla="*/ 317 h 680"/>
                <a:gd name="T38" fmla="*/ 190 w 519"/>
                <a:gd name="T39" fmla="*/ 245 h 680"/>
                <a:gd name="T40" fmla="*/ 262 w 519"/>
                <a:gd name="T41" fmla="*/ 300 h 680"/>
                <a:gd name="T42" fmla="*/ 192 w 519"/>
                <a:gd name="T43" fmla="*/ 195 h 680"/>
                <a:gd name="T44" fmla="*/ 238 w 519"/>
                <a:gd name="T45" fmla="*/ 235 h 680"/>
                <a:gd name="T46" fmla="*/ 188 w 519"/>
                <a:gd name="T47" fmla="*/ 138 h 680"/>
                <a:gd name="T48" fmla="*/ 241 w 519"/>
                <a:gd name="T49" fmla="*/ 194 h 680"/>
                <a:gd name="T50" fmla="*/ 207 w 519"/>
                <a:gd name="T51" fmla="*/ 78 h 680"/>
                <a:gd name="T52" fmla="*/ 257 w 519"/>
                <a:gd name="T53" fmla="*/ 119 h 680"/>
                <a:gd name="T54" fmla="*/ 247 w 519"/>
                <a:gd name="T55" fmla="*/ 0 h 680"/>
                <a:gd name="T56" fmla="*/ 270 w 519"/>
                <a:gd name="T57" fmla="*/ 83 h 680"/>
                <a:gd name="T58" fmla="*/ 304 w 519"/>
                <a:gd name="T59" fmla="*/ 186 h 680"/>
                <a:gd name="T60" fmla="*/ 270 w 519"/>
                <a:gd name="T61" fmla="*/ 148 h 680"/>
                <a:gd name="T62" fmla="*/ 291 w 519"/>
                <a:gd name="T63" fmla="*/ 209 h 680"/>
                <a:gd name="T64" fmla="*/ 249 w 519"/>
                <a:gd name="T65" fmla="*/ 146 h 680"/>
                <a:gd name="T66" fmla="*/ 287 w 519"/>
                <a:gd name="T67" fmla="*/ 294 h 680"/>
                <a:gd name="T68" fmla="*/ 247 w 519"/>
                <a:gd name="T69" fmla="*/ 254 h 680"/>
                <a:gd name="T70" fmla="*/ 306 w 519"/>
                <a:gd name="T71" fmla="*/ 351 h 680"/>
                <a:gd name="T72" fmla="*/ 262 w 519"/>
                <a:gd name="T73" fmla="*/ 315 h 680"/>
                <a:gd name="T74" fmla="*/ 321 w 519"/>
                <a:gd name="T75" fmla="*/ 433 h 680"/>
                <a:gd name="T76" fmla="*/ 361 w 519"/>
                <a:gd name="T77" fmla="*/ 496 h 680"/>
                <a:gd name="T78" fmla="*/ 291 w 519"/>
                <a:gd name="T79" fmla="*/ 431 h 680"/>
                <a:gd name="T80" fmla="*/ 376 w 519"/>
                <a:gd name="T81" fmla="*/ 528 h 680"/>
                <a:gd name="T82" fmla="*/ 331 w 519"/>
                <a:gd name="T83" fmla="*/ 503 h 680"/>
                <a:gd name="T84" fmla="*/ 403 w 519"/>
                <a:gd name="T85" fmla="*/ 562 h 680"/>
                <a:gd name="T86" fmla="*/ 354 w 519"/>
                <a:gd name="T87" fmla="*/ 545 h 680"/>
                <a:gd name="T88" fmla="*/ 452 w 519"/>
                <a:gd name="T89" fmla="*/ 604 h 680"/>
                <a:gd name="T90" fmla="*/ 426 w 519"/>
                <a:gd name="T91" fmla="*/ 570 h 680"/>
                <a:gd name="T92" fmla="*/ 502 w 519"/>
                <a:gd name="T93" fmla="*/ 629 h 680"/>
                <a:gd name="T94" fmla="*/ 519 w 519"/>
                <a:gd name="T95" fmla="*/ 661 h 680"/>
                <a:gd name="T96" fmla="*/ 422 w 519"/>
                <a:gd name="T97" fmla="*/ 619 h 680"/>
                <a:gd name="T98" fmla="*/ 475 w 519"/>
                <a:gd name="T99" fmla="*/ 680 h 68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19"/>
                <a:gd name="T151" fmla="*/ 0 h 680"/>
                <a:gd name="T152" fmla="*/ 519 w 519"/>
                <a:gd name="T153" fmla="*/ 680 h 68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19" h="680">
                  <a:moveTo>
                    <a:pt x="475" y="680"/>
                  </a:moveTo>
                  <a:lnTo>
                    <a:pt x="384" y="595"/>
                  </a:lnTo>
                  <a:lnTo>
                    <a:pt x="312" y="549"/>
                  </a:lnTo>
                  <a:lnTo>
                    <a:pt x="222" y="520"/>
                  </a:lnTo>
                  <a:lnTo>
                    <a:pt x="152" y="507"/>
                  </a:lnTo>
                  <a:lnTo>
                    <a:pt x="203" y="505"/>
                  </a:lnTo>
                  <a:lnTo>
                    <a:pt x="152" y="443"/>
                  </a:lnTo>
                  <a:lnTo>
                    <a:pt x="65" y="359"/>
                  </a:lnTo>
                  <a:lnTo>
                    <a:pt x="0" y="251"/>
                  </a:lnTo>
                  <a:lnTo>
                    <a:pt x="95" y="359"/>
                  </a:lnTo>
                  <a:lnTo>
                    <a:pt x="57" y="271"/>
                  </a:lnTo>
                  <a:lnTo>
                    <a:pt x="171" y="382"/>
                  </a:lnTo>
                  <a:lnTo>
                    <a:pt x="118" y="302"/>
                  </a:lnTo>
                  <a:lnTo>
                    <a:pt x="207" y="366"/>
                  </a:lnTo>
                  <a:lnTo>
                    <a:pt x="272" y="391"/>
                  </a:lnTo>
                  <a:lnTo>
                    <a:pt x="184" y="327"/>
                  </a:lnTo>
                  <a:lnTo>
                    <a:pt x="260" y="359"/>
                  </a:lnTo>
                  <a:lnTo>
                    <a:pt x="198" y="287"/>
                  </a:lnTo>
                  <a:lnTo>
                    <a:pt x="247" y="317"/>
                  </a:lnTo>
                  <a:lnTo>
                    <a:pt x="190" y="245"/>
                  </a:lnTo>
                  <a:lnTo>
                    <a:pt x="262" y="300"/>
                  </a:lnTo>
                  <a:lnTo>
                    <a:pt x="192" y="195"/>
                  </a:lnTo>
                  <a:lnTo>
                    <a:pt x="238" y="235"/>
                  </a:lnTo>
                  <a:lnTo>
                    <a:pt x="188" y="138"/>
                  </a:lnTo>
                  <a:lnTo>
                    <a:pt x="241" y="194"/>
                  </a:lnTo>
                  <a:lnTo>
                    <a:pt x="207" y="78"/>
                  </a:lnTo>
                  <a:lnTo>
                    <a:pt x="257" y="119"/>
                  </a:lnTo>
                  <a:lnTo>
                    <a:pt x="247" y="0"/>
                  </a:lnTo>
                  <a:lnTo>
                    <a:pt x="270" y="83"/>
                  </a:lnTo>
                  <a:lnTo>
                    <a:pt x="304" y="186"/>
                  </a:lnTo>
                  <a:lnTo>
                    <a:pt x="270" y="148"/>
                  </a:lnTo>
                  <a:lnTo>
                    <a:pt x="291" y="209"/>
                  </a:lnTo>
                  <a:lnTo>
                    <a:pt x="249" y="146"/>
                  </a:lnTo>
                  <a:lnTo>
                    <a:pt x="287" y="294"/>
                  </a:lnTo>
                  <a:lnTo>
                    <a:pt x="247" y="254"/>
                  </a:lnTo>
                  <a:lnTo>
                    <a:pt x="306" y="351"/>
                  </a:lnTo>
                  <a:lnTo>
                    <a:pt x="262" y="315"/>
                  </a:lnTo>
                  <a:lnTo>
                    <a:pt x="321" y="433"/>
                  </a:lnTo>
                  <a:lnTo>
                    <a:pt x="361" y="496"/>
                  </a:lnTo>
                  <a:lnTo>
                    <a:pt x="291" y="431"/>
                  </a:lnTo>
                  <a:lnTo>
                    <a:pt x="376" y="528"/>
                  </a:lnTo>
                  <a:lnTo>
                    <a:pt x="331" y="503"/>
                  </a:lnTo>
                  <a:lnTo>
                    <a:pt x="403" y="562"/>
                  </a:lnTo>
                  <a:lnTo>
                    <a:pt x="354" y="545"/>
                  </a:lnTo>
                  <a:lnTo>
                    <a:pt x="452" y="604"/>
                  </a:lnTo>
                  <a:lnTo>
                    <a:pt x="426" y="570"/>
                  </a:lnTo>
                  <a:lnTo>
                    <a:pt x="502" y="629"/>
                  </a:lnTo>
                  <a:lnTo>
                    <a:pt x="519" y="661"/>
                  </a:lnTo>
                  <a:lnTo>
                    <a:pt x="422" y="619"/>
                  </a:lnTo>
                  <a:lnTo>
                    <a:pt x="475" y="6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5" name="任意多边形 322847"/>
            <p:cNvSpPr>
              <a:spLocks noChangeArrowheads="1"/>
            </p:cNvSpPr>
            <p:nvPr/>
          </p:nvSpPr>
          <p:spPr bwMode="auto">
            <a:xfrm>
              <a:off x="4237" y="2402"/>
              <a:ext cx="15" cy="20"/>
            </a:xfrm>
            <a:custGeom>
              <a:avLst/>
              <a:gdLst>
                <a:gd name="T0" fmla="*/ 31 w 31"/>
                <a:gd name="T1" fmla="*/ 40 h 40"/>
                <a:gd name="T2" fmla="*/ 31 w 31"/>
                <a:gd name="T3" fmla="*/ 21 h 40"/>
                <a:gd name="T4" fmla="*/ 19 w 31"/>
                <a:gd name="T5" fmla="*/ 2 h 40"/>
                <a:gd name="T6" fmla="*/ 4 w 31"/>
                <a:gd name="T7" fmla="*/ 0 h 40"/>
                <a:gd name="T8" fmla="*/ 0 w 31"/>
                <a:gd name="T9" fmla="*/ 16 h 40"/>
                <a:gd name="T10" fmla="*/ 8 w 31"/>
                <a:gd name="T11" fmla="*/ 29 h 40"/>
                <a:gd name="T12" fmla="*/ 21 w 31"/>
                <a:gd name="T13" fmla="*/ 37 h 40"/>
                <a:gd name="T14" fmla="*/ 31 w 31"/>
                <a:gd name="T15" fmla="*/ 4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"/>
                <a:gd name="T25" fmla="*/ 0 h 40"/>
                <a:gd name="T26" fmla="*/ 31 w 31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" h="40">
                  <a:moveTo>
                    <a:pt x="31" y="40"/>
                  </a:moveTo>
                  <a:lnTo>
                    <a:pt x="31" y="21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16"/>
                  </a:lnTo>
                  <a:lnTo>
                    <a:pt x="8" y="29"/>
                  </a:lnTo>
                  <a:lnTo>
                    <a:pt x="21" y="37"/>
                  </a:lnTo>
                  <a:lnTo>
                    <a:pt x="31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6" name="任意多边形 322848"/>
            <p:cNvSpPr>
              <a:spLocks noChangeArrowheads="1"/>
            </p:cNvSpPr>
            <p:nvPr/>
          </p:nvSpPr>
          <p:spPr bwMode="auto">
            <a:xfrm>
              <a:off x="4274" y="2403"/>
              <a:ext cx="17" cy="17"/>
            </a:xfrm>
            <a:custGeom>
              <a:avLst/>
              <a:gdLst>
                <a:gd name="T0" fmla="*/ 0 w 35"/>
                <a:gd name="T1" fmla="*/ 25 h 35"/>
                <a:gd name="T2" fmla="*/ 8 w 35"/>
                <a:gd name="T3" fmla="*/ 6 h 35"/>
                <a:gd name="T4" fmla="*/ 19 w 35"/>
                <a:gd name="T5" fmla="*/ 0 h 35"/>
                <a:gd name="T6" fmla="*/ 33 w 35"/>
                <a:gd name="T7" fmla="*/ 2 h 35"/>
                <a:gd name="T8" fmla="*/ 35 w 35"/>
                <a:gd name="T9" fmla="*/ 16 h 35"/>
                <a:gd name="T10" fmla="*/ 17 w 35"/>
                <a:gd name="T11" fmla="*/ 31 h 35"/>
                <a:gd name="T12" fmla="*/ 2 w 35"/>
                <a:gd name="T13" fmla="*/ 35 h 35"/>
                <a:gd name="T14" fmla="*/ 0 w 35"/>
                <a:gd name="T15" fmla="*/ 25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35"/>
                <a:gd name="T26" fmla="*/ 35 w 35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35">
                  <a:moveTo>
                    <a:pt x="0" y="25"/>
                  </a:moveTo>
                  <a:lnTo>
                    <a:pt x="8" y="6"/>
                  </a:lnTo>
                  <a:lnTo>
                    <a:pt x="19" y="0"/>
                  </a:lnTo>
                  <a:lnTo>
                    <a:pt x="33" y="2"/>
                  </a:lnTo>
                  <a:lnTo>
                    <a:pt x="35" y="16"/>
                  </a:lnTo>
                  <a:lnTo>
                    <a:pt x="17" y="31"/>
                  </a:lnTo>
                  <a:lnTo>
                    <a:pt x="2" y="3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7" name="任意多边形 322849"/>
            <p:cNvSpPr>
              <a:spLocks noChangeArrowheads="1"/>
            </p:cNvSpPr>
            <p:nvPr/>
          </p:nvSpPr>
          <p:spPr bwMode="auto">
            <a:xfrm>
              <a:off x="4230" y="2383"/>
              <a:ext cx="176" cy="90"/>
            </a:xfrm>
            <a:custGeom>
              <a:avLst/>
              <a:gdLst>
                <a:gd name="T0" fmla="*/ 76 w 354"/>
                <a:gd name="T1" fmla="*/ 75 h 179"/>
                <a:gd name="T2" fmla="*/ 72 w 354"/>
                <a:gd name="T3" fmla="*/ 80 h 179"/>
                <a:gd name="T4" fmla="*/ 78 w 354"/>
                <a:gd name="T5" fmla="*/ 113 h 179"/>
                <a:gd name="T6" fmla="*/ 116 w 354"/>
                <a:gd name="T7" fmla="*/ 126 h 179"/>
                <a:gd name="T8" fmla="*/ 124 w 354"/>
                <a:gd name="T9" fmla="*/ 126 h 179"/>
                <a:gd name="T10" fmla="*/ 131 w 354"/>
                <a:gd name="T11" fmla="*/ 126 h 179"/>
                <a:gd name="T12" fmla="*/ 141 w 354"/>
                <a:gd name="T13" fmla="*/ 120 h 179"/>
                <a:gd name="T14" fmla="*/ 152 w 354"/>
                <a:gd name="T15" fmla="*/ 116 h 179"/>
                <a:gd name="T16" fmla="*/ 167 w 354"/>
                <a:gd name="T17" fmla="*/ 116 h 179"/>
                <a:gd name="T18" fmla="*/ 175 w 354"/>
                <a:gd name="T19" fmla="*/ 105 h 179"/>
                <a:gd name="T20" fmla="*/ 183 w 354"/>
                <a:gd name="T21" fmla="*/ 92 h 179"/>
                <a:gd name="T22" fmla="*/ 175 w 354"/>
                <a:gd name="T23" fmla="*/ 40 h 179"/>
                <a:gd name="T24" fmla="*/ 198 w 354"/>
                <a:gd name="T25" fmla="*/ 88 h 179"/>
                <a:gd name="T26" fmla="*/ 188 w 354"/>
                <a:gd name="T27" fmla="*/ 33 h 179"/>
                <a:gd name="T28" fmla="*/ 200 w 354"/>
                <a:gd name="T29" fmla="*/ 37 h 179"/>
                <a:gd name="T30" fmla="*/ 221 w 354"/>
                <a:gd name="T31" fmla="*/ 78 h 179"/>
                <a:gd name="T32" fmla="*/ 232 w 354"/>
                <a:gd name="T33" fmla="*/ 90 h 179"/>
                <a:gd name="T34" fmla="*/ 226 w 354"/>
                <a:gd name="T35" fmla="*/ 44 h 179"/>
                <a:gd name="T36" fmla="*/ 236 w 354"/>
                <a:gd name="T37" fmla="*/ 56 h 179"/>
                <a:gd name="T38" fmla="*/ 249 w 354"/>
                <a:gd name="T39" fmla="*/ 63 h 179"/>
                <a:gd name="T40" fmla="*/ 260 w 354"/>
                <a:gd name="T41" fmla="*/ 63 h 179"/>
                <a:gd name="T42" fmla="*/ 279 w 354"/>
                <a:gd name="T43" fmla="*/ 113 h 179"/>
                <a:gd name="T44" fmla="*/ 268 w 354"/>
                <a:gd name="T45" fmla="*/ 114 h 179"/>
                <a:gd name="T46" fmla="*/ 268 w 354"/>
                <a:gd name="T47" fmla="*/ 130 h 179"/>
                <a:gd name="T48" fmla="*/ 279 w 354"/>
                <a:gd name="T49" fmla="*/ 143 h 179"/>
                <a:gd name="T50" fmla="*/ 354 w 354"/>
                <a:gd name="T51" fmla="*/ 179 h 179"/>
                <a:gd name="T52" fmla="*/ 249 w 354"/>
                <a:gd name="T53" fmla="*/ 164 h 179"/>
                <a:gd name="T54" fmla="*/ 188 w 354"/>
                <a:gd name="T55" fmla="*/ 141 h 179"/>
                <a:gd name="T56" fmla="*/ 110 w 354"/>
                <a:gd name="T57" fmla="*/ 147 h 179"/>
                <a:gd name="T58" fmla="*/ 34 w 354"/>
                <a:gd name="T59" fmla="*/ 120 h 179"/>
                <a:gd name="T60" fmla="*/ 11 w 354"/>
                <a:gd name="T61" fmla="*/ 94 h 179"/>
                <a:gd name="T62" fmla="*/ 4 w 354"/>
                <a:gd name="T63" fmla="*/ 40 h 179"/>
                <a:gd name="T64" fmla="*/ 32 w 354"/>
                <a:gd name="T65" fmla="*/ 14 h 179"/>
                <a:gd name="T66" fmla="*/ 72 w 354"/>
                <a:gd name="T67" fmla="*/ 0 h 179"/>
                <a:gd name="T68" fmla="*/ 36 w 354"/>
                <a:gd name="T69" fmla="*/ 21 h 179"/>
                <a:gd name="T70" fmla="*/ 27 w 354"/>
                <a:gd name="T71" fmla="*/ 27 h 179"/>
                <a:gd name="T72" fmla="*/ 8 w 354"/>
                <a:gd name="T73" fmla="*/ 52 h 179"/>
                <a:gd name="T74" fmla="*/ 19 w 354"/>
                <a:gd name="T75" fmla="*/ 90 h 179"/>
                <a:gd name="T76" fmla="*/ 44 w 354"/>
                <a:gd name="T77" fmla="*/ 73 h 179"/>
                <a:gd name="T78" fmla="*/ 49 w 354"/>
                <a:gd name="T79" fmla="*/ 113 h 179"/>
                <a:gd name="T80" fmla="*/ 65 w 354"/>
                <a:gd name="T81" fmla="*/ 92 h 179"/>
                <a:gd name="T82" fmla="*/ 78 w 354"/>
                <a:gd name="T83" fmla="*/ 38 h 1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4"/>
                <a:gd name="T127" fmla="*/ 0 h 179"/>
                <a:gd name="T128" fmla="*/ 354 w 354"/>
                <a:gd name="T129" fmla="*/ 179 h 17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4" h="179">
                  <a:moveTo>
                    <a:pt x="76" y="54"/>
                  </a:moveTo>
                  <a:lnTo>
                    <a:pt x="76" y="75"/>
                  </a:lnTo>
                  <a:lnTo>
                    <a:pt x="84" y="90"/>
                  </a:lnTo>
                  <a:lnTo>
                    <a:pt x="72" y="80"/>
                  </a:lnTo>
                  <a:lnTo>
                    <a:pt x="72" y="99"/>
                  </a:lnTo>
                  <a:lnTo>
                    <a:pt x="78" y="113"/>
                  </a:lnTo>
                  <a:lnTo>
                    <a:pt x="91" y="120"/>
                  </a:lnTo>
                  <a:lnTo>
                    <a:pt x="116" y="126"/>
                  </a:lnTo>
                  <a:lnTo>
                    <a:pt x="106" y="116"/>
                  </a:lnTo>
                  <a:lnTo>
                    <a:pt x="124" y="126"/>
                  </a:lnTo>
                  <a:lnTo>
                    <a:pt x="116" y="114"/>
                  </a:lnTo>
                  <a:lnTo>
                    <a:pt x="131" y="126"/>
                  </a:lnTo>
                  <a:lnTo>
                    <a:pt x="120" y="103"/>
                  </a:lnTo>
                  <a:lnTo>
                    <a:pt x="141" y="120"/>
                  </a:lnTo>
                  <a:lnTo>
                    <a:pt x="137" y="99"/>
                  </a:lnTo>
                  <a:lnTo>
                    <a:pt x="152" y="116"/>
                  </a:lnTo>
                  <a:lnTo>
                    <a:pt x="152" y="97"/>
                  </a:lnTo>
                  <a:lnTo>
                    <a:pt x="167" y="116"/>
                  </a:lnTo>
                  <a:lnTo>
                    <a:pt x="167" y="94"/>
                  </a:lnTo>
                  <a:lnTo>
                    <a:pt x="175" y="105"/>
                  </a:lnTo>
                  <a:lnTo>
                    <a:pt x="165" y="65"/>
                  </a:lnTo>
                  <a:lnTo>
                    <a:pt x="183" y="92"/>
                  </a:lnTo>
                  <a:lnTo>
                    <a:pt x="181" y="63"/>
                  </a:lnTo>
                  <a:lnTo>
                    <a:pt x="175" y="40"/>
                  </a:lnTo>
                  <a:lnTo>
                    <a:pt x="190" y="67"/>
                  </a:lnTo>
                  <a:lnTo>
                    <a:pt x="198" y="88"/>
                  </a:lnTo>
                  <a:lnTo>
                    <a:pt x="198" y="63"/>
                  </a:lnTo>
                  <a:lnTo>
                    <a:pt x="188" y="33"/>
                  </a:lnTo>
                  <a:lnTo>
                    <a:pt x="207" y="71"/>
                  </a:lnTo>
                  <a:lnTo>
                    <a:pt x="200" y="37"/>
                  </a:lnTo>
                  <a:lnTo>
                    <a:pt x="211" y="54"/>
                  </a:lnTo>
                  <a:lnTo>
                    <a:pt x="221" y="78"/>
                  </a:lnTo>
                  <a:lnTo>
                    <a:pt x="221" y="61"/>
                  </a:lnTo>
                  <a:lnTo>
                    <a:pt x="232" y="90"/>
                  </a:lnTo>
                  <a:lnTo>
                    <a:pt x="228" y="69"/>
                  </a:lnTo>
                  <a:lnTo>
                    <a:pt x="226" y="44"/>
                  </a:lnTo>
                  <a:lnTo>
                    <a:pt x="238" y="69"/>
                  </a:lnTo>
                  <a:lnTo>
                    <a:pt x="236" y="56"/>
                  </a:lnTo>
                  <a:lnTo>
                    <a:pt x="249" y="78"/>
                  </a:lnTo>
                  <a:lnTo>
                    <a:pt x="249" y="63"/>
                  </a:lnTo>
                  <a:lnTo>
                    <a:pt x="260" y="80"/>
                  </a:lnTo>
                  <a:lnTo>
                    <a:pt x="260" y="63"/>
                  </a:lnTo>
                  <a:lnTo>
                    <a:pt x="272" y="97"/>
                  </a:lnTo>
                  <a:lnTo>
                    <a:pt x="279" y="113"/>
                  </a:lnTo>
                  <a:lnTo>
                    <a:pt x="304" y="132"/>
                  </a:lnTo>
                  <a:lnTo>
                    <a:pt x="268" y="114"/>
                  </a:lnTo>
                  <a:lnTo>
                    <a:pt x="293" y="134"/>
                  </a:lnTo>
                  <a:lnTo>
                    <a:pt x="268" y="130"/>
                  </a:lnTo>
                  <a:lnTo>
                    <a:pt x="302" y="147"/>
                  </a:lnTo>
                  <a:lnTo>
                    <a:pt x="279" y="143"/>
                  </a:lnTo>
                  <a:lnTo>
                    <a:pt x="310" y="158"/>
                  </a:lnTo>
                  <a:lnTo>
                    <a:pt x="354" y="179"/>
                  </a:lnTo>
                  <a:lnTo>
                    <a:pt x="310" y="177"/>
                  </a:lnTo>
                  <a:lnTo>
                    <a:pt x="249" y="164"/>
                  </a:lnTo>
                  <a:lnTo>
                    <a:pt x="209" y="153"/>
                  </a:lnTo>
                  <a:lnTo>
                    <a:pt x="188" y="141"/>
                  </a:lnTo>
                  <a:lnTo>
                    <a:pt x="160" y="145"/>
                  </a:lnTo>
                  <a:lnTo>
                    <a:pt x="110" y="147"/>
                  </a:lnTo>
                  <a:lnTo>
                    <a:pt x="63" y="141"/>
                  </a:lnTo>
                  <a:lnTo>
                    <a:pt x="34" y="120"/>
                  </a:lnTo>
                  <a:lnTo>
                    <a:pt x="30" y="107"/>
                  </a:lnTo>
                  <a:lnTo>
                    <a:pt x="11" y="94"/>
                  </a:lnTo>
                  <a:lnTo>
                    <a:pt x="0" y="69"/>
                  </a:lnTo>
                  <a:lnTo>
                    <a:pt x="4" y="40"/>
                  </a:lnTo>
                  <a:lnTo>
                    <a:pt x="13" y="23"/>
                  </a:lnTo>
                  <a:lnTo>
                    <a:pt x="32" y="14"/>
                  </a:lnTo>
                  <a:lnTo>
                    <a:pt x="46" y="2"/>
                  </a:lnTo>
                  <a:lnTo>
                    <a:pt x="72" y="0"/>
                  </a:lnTo>
                  <a:lnTo>
                    <a:pt x="48" y="14"/>
                  </a:lnTo>
                  <a:lnTo>
                    <a:pt x="36" y="21"/>
                  </a:lnTo>
                  <a:lnTo>
                    <a:pt x="44" y="23"/>
                  </a:lnTo>
                  <a:lnTo>
                    <a:pt x="27" y="27"/>
                  </a:lnTo>
                  <a:lnTo>
                    <a:pt x="17" y="37"/>
                  </a:lnTo>
                  <a:lnTo>
                    <a:pt x="8" y="52"/>
                  </a:lnTo>
                  <a:lnTo>
                    <a:pt x="8" y="73"/>
                  </a:lnTo>
                  <a:lnTo>
                    <a:pt x="19" y="90"/>
                  </a:lnTo>
                  <a:lnTo>
                    <a:pt x="32" y="99"/>
                  </a:lnTo>
                  <a:lnTo>
                    <a:pt x="44" y="73"/>
                  </a:lnTo>
                  <a:lnTo>
                    <a:pt x="44" y="99"/>
                  </a:lnTo>
                  <a:lnTo>
                    <a:pt x="49" y="113"/>
                  </a:lnTo>
                  <a:lnTo>
                    <a:pt x="65" y="124"/>
                  </a:lnTo>
                  <a:lnTo>
                    <a:pt x="65" y="92"/>
                  </a:lnTo>
                  <a:lnTo>
                    <a:pt x="65" y="57"/>
                  </a:lnTo>
                  <a:lnTo>
                    <a:pt x="78" y="38"/>
                  </a:lnTo>
                  <a:lnTo>
                    <a:pt x="76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8" name="任意多边形 322850"/>
            <p:cNvSpPr>
              <a:spLocks noChangeArrowheads="1"/>
            </p:cNvSpPr>
            <p:nvPr/>
          </p:nvSpPr>
          <p:spPr bwMode="auto">
            <a:xfrm>
              <a:off x="4256" y="2391"/>
              <a:ext cx="47" cy="41"/>
            </a:xfrm>
            <a:custGeom>
              <a:avLst/>
              <a:gdLst>
                <a:gd name="T0" fmla="*/ 59 w 93"/>
                <a:gd name="T1" fmla="*/ 74 h 81"/>
                <a:gd name="T2" fmla="*/ 72 w 93"/>
                <a:gd name="T3" fmla="*/ 66 h 81"/>
                <a:gd name="T4" fmla="*/ 88 w 93"/>
                <a:gd name="T5" fmla="*/ 57 h 81"/>
                <a:gd name="T6" fmla="*/ 93 w 93"/>
                <a:gd name="T7" fmla="*/ 36 h 81"/>
                <a:gd name="T8" fmla="*/ 92 w 93"/>
                <a:gd name="T9" fmla="*/ 17 h 81"/>
                <a:gd name="T10" fmla="*/ 76 w 93"/>
                <a:gd name="T11" fmla="*/ 3 h 81"/>
                <a:gd name="T12" fmla="*/ 59 w 93"/>
                <a:gd name="T13" fmla="*/ 2 h 81"/>
                <a:gd name="T14" fmla="*/ 38 w 93"/>
                <a:gd name="T15" fmla="*/ 0 h 81"/>
                <a:gd name="T16" fmla="*/ 14 w 93"/>
                <a:gd name="T17" fmla="*/ 11 h 81"/>
                <a:gd name="T18" fmla="*/ 0 w 93"/>
                <a:gd name="T19" fmla="*/ 3 h 81"/>
                <a:gd name="T20" fmla="*/ 4 w 93"/>
                <a:gd name="T21" fmla="*/ 17 h 81"/>
                <a:gd name="T22" fmla="*/ 0 w 93"/>
                <a:gd name="T23" fmla="*/ 32 h 81"/>
                <a:gd name="T24" fmla="*/ 17 w 93"/>
                <a:gd name="T25" fmla="*/ 15 h 81"/>
                <a:gd name="T26" fmla="*/ 40 w 93"/>
                <a:gd name="T27" fmla="*/ 5 h 81"/>
                <a:gd name="T28" fmla="*/ 67 w 93"/>
                <a:gd name="T29" fmla="*/ 13 h 81"/>
                <a:gd name="T30" fmla="*/ 78 w 93"/>
                <a:gd name="T31" fmla="*/ 24 h 81"/>
                <a:gd name="T32" fmla="*/ 78 w 93"/>
                <a:gd name="T33" fmla="*/ 43 h 81"/>
                <a:gd name="T34" fmla="*/ 67 w 93"/>
                <a:gd name="T35" fmla="*/ 60 h 81"/>
                <a:gd name="T36" fmla="*/ 33 w 93"/>
                <a:gd name="T37" fmla="*/ 70 h 81"/>
                <a:gd name="T38" fmla="*/ 53 w 93"/>
                <a:gd name="T39" fmla="*/ 81 h 81"/>
                <a:gd name="T40" fmla="*/ 59 w 93"/>
                <a:gd name="T41" fmla="*/ 74 h 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3"/>
                <a:gd name="T64" fmla="*/ 0 h 81"/>
                <a:gd name="T65" fmla="*/ 93 w 93"/>
                <a:gd name="T66" fmla="*/ 81 h 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3" h="81">
                  <a:moveTo>
                    <a:pt x="59" y="74"/>
                  </a:moveTo>
                  <a:lnTo>
                    <a:pt x="72" y="66"/>
                  </a:lnTo>
                  <a:lnTo>
                    <a:pt x="88" y="57"/>
                  </a:lnTo>
                  <a:lnTo>
                    <a:pt x="93" y="36"/>
                  </a:lnTo>
                  <a:lnTo>
                    <a:pt x="92" y="17"/>
                  </a:lnTo>
                  <a:lnTo>
                    <a:pt x="76" y="3"/>
                  </a:lnTo>
                  <a:lnTo>
                    <a:pt x="59" y="2"/>
                  </a:lnTo>
                  <a:lnTo>
                    <a:pt x="38" y="0"/>
                  </a:lnTo>
                  <a:lnTo>
                    <a:pt x="14" y="11"/>
                  </a:lnTo>
                  <a:lnTo>
                    <a:pt x="0" y="3"/>
                  </a:lnTo>
                  <a:lnTo>
                    <a:pt x="4" y="17"/>
                  </a:lnTo>
                  <a:lnTo>
                    <a:pt x="0" y="32"/>
                  </a:lnTo>
                  <a:lnTo>
                    <a:pt x="17" y="15"/>
                  </a:lnTo>
                  <a:lnTo>
                    <a:pt x="40" y="5"/>
                  </a:lnTo>
                  <a:lnTo>
                    <a:pt x="67" y="13"/>
                  </a:lnTo>
                  <a:lnTo>
                    <a:pt x="78" y="24"/>
                  </a:lnTo>
                  <a:lnTo>
                    <a:pt x="78" y="43"/>
                  </a:lnTo>
                  <a:lnTo>
                    <a:pt x="67" y="60"/>
                  </a:lnTo>
                  <a:lnTo>
                    <a:pt x="33" y="70"/>
                  </a:lnTo>
                  <a:lnTo>
                    <a:pt x="53" y="81"/>
                  </a:lnTo>
                  <a:lnTo>
                    <a:pt x="59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09" name="任意多边形 322851"/>
            <p:cNvSpPr>
              <a:spLocks noChangeArrowheads="1"/>
            </p:cNvSpPr>
            <p:nvPr/>
          </p:nvSpPr>
          <p:spPr bwMode="auto">
            <a:xfrm>
              <a:off x="4236" y="2210"/>
              <a:ext cx="261" cy="176"/>
            </a:xfrm>
            <a:custGeom>
              <a:avLst/>
              <a:gdLst>
                <a:gd name="T0" fmla="*/ 90 w 521"/>
                <a:gd name="T1" fmla="*/ 331 h 352"/>
                <a:gd name="T2" fmla="*/ 130 w 521"/>
                <a:gd name="T3" fmla="*/ 333 h 352"/>
                <a:gd name="T4" fmla="*/ 149 w 521"/>
                <a:gd name="T5" fmla="*/ 343 h 352"/>
                <a:gd name="T6" fmla="*/ 209 w 521"/>
                <a:gd name="T7" fmla="*/ 345 h 352"/>
                <a:gd name="T8" fmla="*/ 265 w 521"/>
                <a:gd name="T9" fmla="*/ 345 h 352"/>
                <a:gd name="T10" fmla="*/ 299 w 521"/>
                <a:gd name="T11" fmla="*/ 339 h 352"/>
                <a:gd name="T12" fmla="*/ 289 w 521"/>
                <a:gd name="T13" fmla="*/ 272 h 352"/>
                <a:gd name="T14" fmla="*/ 344 w 521"/>
                <a:gd name="T15" fmla="*/ 166 h 352"/>
                <a:gd name="T16" fmla="*/ 449 w 521"/>
                <a:gd name="T17" fmla="*/ 31 h 352"/>
                <a:gd name="T18" fmla="*/ 521 w 521"/>
                <a:gd name="T19" fmla="*/ 8 h 352"/>
                <a:gd name="T20" fmla="*/ 451 w 521"/>
                <a:gd name="T21" fmla="*/ 12 h 352"/>
                <a:gd name="T22" fmla="*/ 403 w 521"/>
                <a:gd name="T23" fmla="*/ 46 h 352"/>
                <a:gd name="T24" fmla="*/ 401 w 521"/>
                <a:gd name="T25" fmla="*/ 20 h 352"/>
                <a:gd name="T26" fmla="*/ 360 w 521"/>
                <a:gd name="T27" fmla="*/ 75 h 352"/>
                <a:gd name="T28" fmla="*/ 344 w 521"/>
                <a:gd name="T29" fmla="*/ 113 h 352"/>
                <a:gd name="T30" fmla="*/ 331 w 521"/>
                <a:gd name="T31" fmla="*/ 166 h 352"/>
                <a:gd name="T32" fmla="*/ 316 w 521"/>
                <a:gd name="T33" fmla="*/ 162 h 352"/>
                <a:gd name="T34" fmla="*/ 297 w 521"/>
                <a:gd name="T35" fmla="*/ 225 h 352"/>
                <a:gd name="T36" fmla="*/ 272 w 521"/>
                <a:gd name="T37" fmla="*/ 166 h 352"/>
                <a:gd name="T38" fmla="*/ 255 w 521"/>
                <a:gd name="T39" fmla="*/ 153 h 352"/>
                <a:gd name="T40" fmla="*/ 247 w 521"/>
                <a:gd name="T41" fmla="*/ 211 h 352"/>
                <a:gd name="T42" fmla="*/ 261 w 521"/>
                <a:gd name="T43" fmla="*/ 263 h 352"/>
                <a:gd name="T44" fmla="*/ 236 w 521"/>
                <a:gd name="T45" fmla="*/ 238 h 352"/>
                <a:gd name="T46" fmla="*/ 200 w 521"/>
                <a:gd name="T47" fmla="*/ 200 h 352"/>
                <a:gd name="T48" fmla="*/ 240 w 521"/>
                <a:gd name="T49" fmla="*/ 280 h 352"/>
                <a:gd name="T50" fmla="*/ 204 w 521"/>
                <a:gd name="T51" fmla="*/ 267 h 352"/>
                <a:gd name="T52" fmla="*/ 160 w 521"/>
                <a:gd name="T53" fmla="*/ 234 h 352"/>
                <a:gd name="T54" fmla="*/ 179 w 521"/>
                <a:gd name="T55" fmla="*/ 278 h 352"/>
                <a:gd name="T56" fmla="*/ 116 w 521"/>
                <a:gd name="T57" fmla="*/ 198 h 352"/>
                <a:gd name="T58" fmla="*/ 128 w 521"/>
                <a:gd name="T59" fmla="*/ 251 h 352"/>
                <a:gd name="T60" fmla="*/ 107 w 521"/>
                <a:gd name="T61" fmla="*/ 232 h 352"/>
                <a:gd name="T62" fmla="*/ 116 w 521"/>
                <a:gd name="T63" fmla="*/ 259 h 352"/>
                <a:gd name="T64" fmla="*/ 86 w 521"/>
                <a:gd name="T65" fmla="*/ 227 h 352"/>
                <a:gd name="T66" fmla="*/ 105 w 521"/>
                <a:gd name="T67" fmla="*/ 270 h 352"/>
                <a:gd name="T68" fmla="*/ 76 w 521"/>
                <a:gd name="T69" fmla="*/ 246 h 352"/>
                <a:gd name="T70" fmla="*/ 54 w 521"/>
                <a:gd name="T71" fmla="*/ 229 h 352"/>
                <a:gd name="T72" fmla="*/ 44 w 521"/>
                <a:gd name="T73" fmla="*/ 221 h 352"/>
                <a:gd name="T74" fmla="*/ 21 w 521"/>
                <a:gd name="T75" fmla="*/ 194 h 352"/>
                <a:gd name="T76" fmla="*/ 33 w 521"/>
                <a:gd name="T77" fmla="*/ 246 h 352"/>
                <a:gd name="T78" fmla="*/ 2 w 521"/>
                <a:gd name="T79" fmla="*/ 177 h 352"/>
                <a:gd name="T80" fmla="*/ 12 w 521"/>
                <a:gd name="T81" fmla="*/ 238 h 352"/>
                <a:gd name="T82" fmla="*/ 19 w 521"/>
                <a:gd name="T83" fmla="*/ 270 h 352"/>
                <a:gd name="T84" fmla="*/ 10 w 521"/>
                <a:gd name="T85" fmla="*/ 280 h 352"/>
                <a:gd name="T86" fmla="*/ 38 w 521"/>
                <a:gd name="T87" fmla="*/ 320 h 352"/>
                <a:gd name="T88" fmla="*/ 46 w 521"/>
                <a:gd name="T89" fmla="*/ 352 h 3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1"/>
                <a:gd name="T136" fmla="*/ 0 h 352"/>
                <a:gd name="T137" fmla="*/ 521 w 521"/>
                <a:gd name="T138" fmla="*/ 352 h 3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1" h="352">
                  <a:moveTo>
                    <a:pt x="46" y="352"/>
                  </a:moveTo>
                  <a:lnTo>
                    <a:pt x="67" y="345"/>
                  </a:lnTo>
                  <a:lnTo>
                    <a:pt x="90" y="331"/>
                  </a:lnTo>
                  <a:lnTo>
                    <a:pt x="116" y="333"/>
                  </a:lnTo>
                  <a:lnTo>
                    <a:pt x="107" y="343"/>
                  </a:lnTo>
                  <a:lnTo>
                    <a:pt x="130" y="333"/>
                  </a:lnTo>
                  <a:lnTo>
                    <a:pt x="151" y="333"/>
                  </a:lnTo>
                  <a:lnTo>
                    <a:pt x="116" y="343"/>
                  </a:lnTo>
                  <a:lnTo>
                    <a:pt x="149" y="343"/>
                  </a:lnTo>
                  <a:lnTo>
                    <a:pt x="135" y="352"/>
                  </a:lnTo>
                  <a:lnTo>
                    <a:pt x="177" y="345"/>
                  </a:lnTo>
                  <a:lnTo>
                    <a:pt x="209" y="345"/>
                  </a:lnTo>
                  <a:lnTo>
                    <a:pt x="189" y="348"/>
                  </a:lnTo>
                  <a:lnTo>
                    <a:pt x="227" y="352"/>
                  </a:lnTo>
                  <a:lnTo>
                    <a:pt x="265" y="345"/>
                  </a:lnTo>
                  <a:lnTo>
                    <a:pt x="247" y="343"/>
                  </a:lnTo>
                  <a:lnTo>
                    <a:pt x="270" y="337"/>
                  </a:lnTo>
                  <a:lnTo>
                    <a:pt x="299" y="339"/>
                  </a:lnTo>
                  <a:lnTo>
                    <a:pt x="305" y="320"/>
                  </a:lnTo>
                  <a:lnTo>
                    <a:pt x="289" y="305"/>
                  </a:lnTo>
                  <a:lnTo>
                    <a:pt x="289" y="272"/>
                  </a:lnTo>
                  <a:lnTo>
                    <a:pt x="305" y="240"/>
                  </a:lnTo>
                  <a:lnTo>
                    <a:pt x="324" y="211"/>
                  </a:lnTo>
                  <a:lnTo>
                    <a:pt x="344" y="166"/>
                  </a:lnTo>
                  <a:lnTo>
                    <a:pt x="350" y="135"/>
                  </a:lnTo>
                  <a:lnTo>
                    <a:pt x="375" y="103"/>
                  </a:lnTo>
                  <a:lnTo>
                    <a:pt x="449" y="31"/>
                  </a:lnTo>
                  <a:lnTo>
                    <a:pt x="472" y="18"/>
                  </a:lnTo>
                  <a:lnTo>
                    <a:pt x="498" y="8"/>
                  </a:lnTo>
                  <a:lnTo>
                    <a:pt x="521" y="8"/>
                  </a:lnTo>
                  <a:lnTo>
                    <a:pt x="500" y="0"/>
                  </a:lnTo>
                  <a:lnTo>
                    <a:pt x="481" y="0"/>
                  </a:lnTo>
                  <a:lnTo>
                    <a:pt x="451" y="12"/>
                  </a:lnTo>
                  <a:lnTo>
                    <a:pt x="419" y="40"/>
                  </a:lnTo>
                  <a:lnTo>
                    <a:pt x="436" y="14"/>
                  </a:lnTo>
                  <a:lnTo>
                    <a:pt x="403" y="46"/>
                  </a:lnTo>
                  <a:lnTo>
                    <a:pt x="415" y="21"/>
                  </a:lnTo>
                  <a:lnTo>
                    <a:pt x="390" y="54"/>
                  </a:lnTo>
                  <a:lnTo>
                    <a:pt x="401" y="20"/>
                  </a:lnTo>
                  <a:lnTo>
                    <a:pt x="377" y="59"/>
                  </a:lnTo>
                  <a:lnTo>
                    <a:pt x="379" y="37"/>
                  </a:lnTo>
                  <a:lnTo>
                    <a:pt x="360" y="75"/>
                  </a:lnTo>
                  <a:lnTo>
                    <a:pt x="354" y="97"/>
                  </a:lnTo>
                  <a:lnTo>
                    <a:pt x="348" y="56"/>
                  </a:lnTo>
                  <a:lnTo>
                    <a:pt x="344" y="113"/>
                  </a:lnTo>
                  <a:lnTo>
                    <a:pt x="339" y="82"/>
                  </a:lnTo>
                  <a:lnTo>
                    <a:pt x="335" y="120"/>
                  </a:lnTo>
                  <a:lnTo>
                    <a:pt x="331" y="166"/>
                  </a:lnTo>
                  <a:lnTo>
                    <a:pt x="324" y="139"/>
                  </a:lnTo>
                  <a:lnTo>
                    <a:pt x="320" y="185"/>
                  </a:lnTo>
                  <a:lnTo>
                    <a:pt x="316" y="162"/>
                  </a:lnTo>
                  <a:lnTo>
                    <a:pt x="308" y="202"/>
                  </a:lnTo>
                  <a:lnTo>
                    <a:pt x="305" y="179"/>
                  </a:lnTo>
                  <a:lnTo>
                    <a:pt x="297" y="225"/>
                  </a:lnTo>
                  <a:lnTo>
                    <a:pt x="289" y="149"/>
                  </a:lnTo>
                  <a:lnTo>
                    <a:pt x="287" y="227"/>
                  </a:lnTo>
                  <a:lnTo>
                    <a:pt x="272" y="166"/>
                  </a:lnTo>
                  <a:lnTo>
                    <a:pt x="280" y="236"/>
                  </a:lnTo>
                  <a:lnTo>
                    <a:pt x="266" y="200"/>
                  </a:lnTo>
                  <a:lnTo>
                    <a:pt x="255" y="153"/>
                  </a:lnTo>
                  <a:lnTo>
                    <a:pt x="261" y="208"/>
                  </a:lnTo>
                  <a:lnTo>
                    <a:pt x="272" y="259"/>
                  </a:lnTo>
                  <a:lnTo>
                    <a:pt x="247" y="211"/>
                  </a:lnTo>
                  <a:lnTo>
                    <a:pt x="238" y="168"/>
                  </a:lnTo>
                  <a:lnTo>
                    <a:pt x="246" y="227"/>
                  </a:lnTo>
                  <a:lnTo>
                    <a:pt x="261" y="263"/>
                  </a:lnTo>
                  <a:lnTo>
                    <a:pt x="238" y="230"/>
                  </a:lnTo>
                  <a:lnTo>
                    <a:pt x="219" y="191"/>
                  </a:lnTo>
                  <a:lnTo>
                    <a:pt x="236" y="238"/>
                  </a:lnTo>
                  <a:lnTo>
                    <a:pt x="247" y="263"/>
                  </a:lnTo>
                  <a:lnTo>
                    <a:pt x="219" y="234"/>
                  </a:lnTo>
                  <a:lnTo>
                    <a:pt x="200" y="200"/>
                  </a:lnTo>
                  <a:lnTo>
                    <a:pt x="209" y="232"/>
                  </a:lnTo>
                  <a:lnTo>
                    <a:pt x="227" y="263"/>
                  </a:lnTo>
                  <a:lnTo>
                    <a:pt x="240" y="280"/>
                  </a:lnTo>
                  <a:lnTo>
                    <a:pt x="219" y="267"/>
                  </a:lnTo>
                  <a:lnTo>
                    <a:pt x="185" y="229"/>
                  </a:lnTo>
                  <a:lnTo>
                    <a:pt x="204" y="267"/>
                  </a:lnTo>
                  <a:lnTo>
                    <a:pt x="179" y="238"/>
                  </a:lnTo>
                  <a:lnTo>
                    <a:pt x="192" y="269"/>
                  </a:lnTo>
                  <a:lnTo>
                    <a:pt x="160" y="234"/>
                  </a:lnTo>
                  <a:lnTo>
                    <a:pt x="145" y="210"/>
                  </a:lnTo>
                  <a:lnTo>
                    <a:pt x="160" y="251"/>
                  </a:lnTo>
                  <a:lnTo>
                    <a:pt x="179" y="278"/>
                  </a:lnTo>
                  <a:lnTo>
                    <a:pt x="151" y="255"/>
                  </a:lnTo>
                  <a:lnTo>
                    <a:pt x="135" y="234"/>
                  </a:lnTo>
                  <a:lnTo>
                    <a:pt x="116" y="198"/>
                  </a:lnTo>
                  <a:lnTo>
                    <a:pt x="132" y="250"/>
                  </a:lnTo>
                  <a:lnTo>
                    <a:pt x="147" y="270"/>
                  </a:lnTo>
                  <a:lnTo>
                    <a:pt x="128" y="251"/>
                  </a:lnTo>
                  <a:lnTo>
                    <a:pt x="111" y="229"/>
                  </a:lnTo>
                  <a:lnTo>
                    <a:pt x="93" y="198"/>
                  </a:lnTo>
                  <a:lnTo>
                    <a:pt x="107" y="232"/>
                  </a:lnTo>
                  <a:lnTo>
                    <a:pt x="122" y="257"/>
                  </a:lnTo>
                  <a:lnTo>
                    <a:pt x="133" y="274"/>
                  </a:lnTo>
                  <a:lnTo>
                    <a:pt x="116" y="259"/>
                  </a:lnTo>
                  <a:lnTo>
                    <a:pt x="97" y="234"/>
                  </a:lnTo>
                  <a:lnTo>
                    <a:pt x="71" y="189"/>
                  </a:lnTo>
                  <a:lnTo>
                    <a:pt x="86" y="227"/>
                  </a:lnTo>
                  <a:lnTo>
                    <a:pt x="107" y="267"/>
                  </a:lnTo>
                  <a:lnTo>
                    <a:pt x="122" y="284"/>
                  </a:lnTo>
                  <a:lnTo>
                    <a:pt x="105" y="270"/>
                  </a:lnTo>
                  <a:lnTo>
                    <a:pt x="82" y="240"/>
                  </a:lnTo>
                  <a:lnTo>
                    <a:pt x="59" y="204"/>
                  </a:lnTo>
                  <a:lnTo>
                    <a:pt x="76" y="246"/>
                  </a:lnTo>
                  <a:lnTo>
                    <a:pt x="97" y="282"/>
                  </a:lnTo>
                  <a:lnTo>
                    <a:pt x="71" y="253"/>
                  </a:lnTo>
                  <a:lnTo>
                    <a:pt x="54" y="229"/>
                  </a:lnTo>
                  <a:lnTo>
                    <a:pt x="48" y="206"/>
                  </a:lnTo>
                  <a:lnTo>
                    <a:pt x="38" y="185"/>
                  </a:lnTo>
                  <a:lnTo>
                    <a:pt x="44" y="221"/>
                  </a:lnTo>
                  <a:lnTo>
                    <a:pt x="63" y="259"/>
                  </a:lnTo>
                  <a:lnTo>
                    <a:pt x="42" y="232"/>
                  </a:lnTo>
                  <a:lnTo>
                    <a:pt x="21" y="194"/>
                  </a:lnTo>
                  <a:lnTo>
                    <a:pt x="38" y="238"/>
                  </a:lnTo>
                  <a:lnTo>
                    <a:pt x="25" y="221"/>
                  </a:lnTo>
                  <a:lnTo>
                    <a:pt x="33" y="246"/>
                  </a:lnTo>
                  <a:lnTo>
                    <a:pt x="19" y="223"/>
                  </a:lnTo>
                  <a:lnTo>
                    <a:pt x="14" y="198"/>
                  </a:lnTo>
                  <a:lnTo>
                    <a:pt x="2" y="177"/>
                  </a:lnTo>
                  <a:lnTo>
                    <a:pt x="12" y="225"/>
                  </a:lnTo>
                  <a:lnTo>
                    <a:pt x="0" y="206"/>
                  </a:lnTo>
                  <a:lnTo>
                    <a:pt x="12" y="238"/>
                  </a:lnTo>
                  <a:lnTo>
                    <a:pt x="0" y="227"/>
                  </a:lnTo>
                  <a:lnTo>
                    <a:pt x="10" y="255"/>
                  </a:lnTo>
                  <a:lnTo>
                    <a:pt x="19" y="270"/>
                  </a:lnTo>
                  <a:lnTo>
                    <a:pt x="4" y="259"/>
                  </a:lnTo>
                  <a:lnTo>
                    <a:pt x="23" y="288"/>
                  </a:lnTo>
                  <a:lnTo>
                    <a:pt x="10" y="280"/>
                  </a:lnTo>
                  <a:lnTo>
                    <a:pt x="27" y="303"/>
                  </a:lnTo>
                  <a:lnTo>
                    <a:pt x="14" y="297"/>
                  </a:lnTo>
                  <a:lnTo>
                    <a:pt x="38" y="320"/>
                  </a:lnTo>
                  <a:lnTo>
                    <a:pt x="25" y="316"/>
                  </a:lnTo>
                  <a:lnTo>
                    <a:pt x="46" y="331"/>
                  </a:lnTo>
                  <a:lnTo>
                    <a:pt x="46" y="3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0" name="任意多边形 322852"/>
            <p:cNvSpPr>
              <a:spLocks noChangeArrowheads="1"/>
            </p:cNvSpPr>
            <p:nvPr/>
          </p:nvSpPr>
          <p:spPr bwMode="auto">
            <a:xfrm>
              <a:off x="4187" y="2134"/>
              <a:ext cx="196" cy="209"/>
            </a:xfrm>
            <a:custGeom>
              <a:avLst/>
              <a:gdLst>
                <a:gd name="T0" fmla="*/ 84 w 392"/>
                <a:gd name="T1" fmla="*/ 331 h 419"/>
                <a:gd name="T2" fmla="*/ 14 w 392"/>
                <a:gd name="T3" fmla="*/ 192 h 419"/>
                <a:gd name="T4" fmla="*/ 0 w 392"/>
                <a:gd name="T5" fmla="*/ 92 h 419"/>
                <a:gd name="T6" fmla="*/ 29 w 392"/>
                <a:gd name="T7" fmla="*/ 90 h 419"/>
                <a:gd name="T8" fmla="*/ 149 w 392"/>
                <a:gd name="T9" fmla="*/ 206 h 419"/>
                <a:gd name="T10" fmla="*/ 206 w 392"/>
                <a:gd name="T11" fmla="*/ 164 h 419"/>
                <a:gd name="T12" fmla="*/ 305 w 392"/>
                <a:gd name="T13" fmla="*/ 88 h 419"/>
                <a:gd name="T14" fmla="*/ 383 w 392"/>
                <a:gd name="T15" fmla="*/ 14 h 419"/>
                <a:gd name="T16" fmla="*/ 392 w 392"/>
                <a:gd name="T17" fmla="*/ 29 h 419"/>
                <a:gd name="T18" fmla="*/ 383 w 392"/>
                <a:gd name="T19" fmla="*/ 67 h 419"/>
                <a:gd name="T20" fmla="*/ 301 w 392"/>
                <a:gd name="T21" fmla="*/ 103 h 419"/>
                <a:gd name="T22" fmla="*/ 225 w 392"/>
                <a:gd name="T23" fmla="*/ 162 h 419"/>
                <a:gd name="T24" fmla="*/ 191 w 392"/>
                <a:gd name="T25" fmla="*/ 210 h 419"/>
                <a:gd name="T26" fmla="*/ 153 w 392"/>
                <a:gd name="T27" fmla="*/ 259 h 419"/>
                <a:gd name="T28" fmla="*/ 141 w 392"/>
                <a:gd name="T29" fmla="*/ 270 h 419"/>
                <a:gd name="T30" fmla="*/ 134 w 392"/>
                <a:gd name="T31" fmla="*/ 274 h 419"/>
                <a:gd name="T32" fmla="*/ 126 w 392"/>
                <a:gd name="T33" fmla="*/ 284 h 419"/>
                <a:gd name="T34" fmla="*/ 132 w 392"/>
                <a:gd name="T35" fmla="*/ 331 h 419"/>
                <a:gd name="T36" fmla="*/ 124 w 392"/>
                <a:gd name="T37" fmla="*/ 339 h 419"/>
                <a:gd name="T38" fmla="*/ 116 w 392"/>
                <a:gd name="T39" fmla="*/ 344 h 419"/>
                <a:gd name="T40" fmla="*/ 113 w 392"/>
                <a:gd name="T41" fmla="*/ 318 h 419"/>
                <a:gd name="T42" fmla="*/ 118 w 392"/>
                <a:gd name="T43" fmla="*/ 295 h 419"/>
                <a:gd name="T44" fmla="*/ 122 w 392"/>
                <a:gd name="T45" fmla="*/ 268 h 419"/>
                <a:gd name="T46" fmla="*/ 126 w 392"/>
                <a:gd name="T47" fmla="*/ 259 h 419"/>
                <a:gd name="T48" fmla="*/ 139 w 392"/>
                <a:gd name="T49" fmla="*/ 244 h 419"/>
                <a:gd name="T50" fmla="*/ 149 w 392"/>
                <a:gd name="T51" fmla="*/ 211 h 419"/>
                <a:gd name="T52" fmla="*/ 33 w 392"/>
                <a:gd name="T53" fmla="*/ 101 h 419"/>
                <a:gd name="T54" fmla="*/ 16 w 392"/>
                <a:gd name="T55" fmla="*/ 126 h 419"/>
                <a:gd name="T56" fmla="*/ 57 w 392"/>
                <a:gd name="T57" fmla="*/ 267 h 419"/>
                <a:gd name="T58" fmla="*/ 29 w 392"/>
                <a:gd name="T59" fmla="*/ 139 h 419"/>
                <a:gd name="T60" fmla="*/ 63 w 392"/>
                <a:gd name="T61" fmla="*/ 137 h 419"/>
                <a:gd name="T62" fmla="*/ 56 w 392"/>
                <a:gd name="T63" fmla="*/ 141 h 419"/>
                <a:gd name="T64" fmla="*/ 42 w 392"/>
                <a:gd name="T65" fmla="*/ 179 h 419"/>
                <a:gd name="T66" fmla="*/ 54 w 392"/>
                <a:gd name="T67" fmla="*/ 194 h 419"/>
                <a:gd name="T68" fmla="*/ 67 w 392"/>
                <a:gd name="T69" fmla="*/ 217 h 419"/>
                <a:gd name="T70" fmla="*/ 78 w 392"/>
                <a:gd name="T71" fmla="*/ 242 h 419"/>
                <a:gd name="T72" fmla="*/ 88 w 392"/>
                <a:gd name="T73" fmla="*/ 270 h 419"/>
                <a:gd name="T74" fmla="*/ 86 w 392"/>
                <a:gd name="T75" fmla="*/ 306 h 419"/>
                <a:gd name="T76" fmla="*/ 109 w 392"/>
                <a:gd name="T77" fmla="*/ 379 h 4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92"/>
                <a:gd name="T118" fmla="*/ 0 h 419"/>
                <a:gd name="T119" fmla="*/ 392 w 392"/>
                <a:gd name="T120" fmla="*/ 419 h 4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92" h="419">
                  <a:moveTo>
                    <a:pt x="103" y="365"/>
                  </a:moveTo>
                  <a:lnTo>
                    <a:pt x="84" y="331"/>
                  </a:lnTo>
                  <a:lnTo>
                    <a:pt x="38" y="259"/>
                  </a:lnTo>
                  <a:lnTo>
                    <a:pt x="14" y="192"/>
                  </a:lnTo>
                  <a:lnTo>
                    <a:pt x="4" y="128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9" y="90"/>
                  </a:lnTo>
                  <a:lnTo>
                    <a:pt x="84" y="137"/>
                  </a:lnTo>
                  <a:lnTo>
                    <a:pt x="149" y="206"/>
                  </a:lnTo>
                  <a:lnTo>
                    <a:pt x="177" y="204"/>
                  </a:lnTo>
                  <a:lnTo>
                    <a:pt x="206" y="164"/>
                  </a:lnTo>
                  <a:lnTo>
                    <a:pt x="251" y="120"/>
                  </a:lnTo>
                  <a:lnTo>
                    <a:pt x="305" y="88"/>
                  </a:lnTo>
                  <a:lnTo>
                    <a:pt x="360" y="63"/>
                  </a:lnTo>
                  <a:lnTo>
                    <a:pt x="383" y="14"/>
                  </a:lnTo>
                  <a:lnTo>
                    <a:pt x="386" y="0"/>
                  </a:lnTo>
                  <a:lnTo>
                    <a:pt x="392" y="29"/>
                  </a:lnTo>
                  <a:lnTo>
                    <a:pt x="388" y="54"/>
                  </a:lnTo>
                  <a:lnTo>
                    <a:pt x="383" y="67"/>
                  </a:lnTo>
                  <a:lnTo>
                    <a:pt x="346" y="78"/>
                  </a:lnTo>
                  <a:lnTo>
                    <a:pt x="301" y="103"/>
                  </a:lnTo>
                  <a:lnTo>
                    <a:pt x="251" y="132"/>
                  </a:lnTo>
                  <a:lnTo>
                    <a:pt x="225" y="162"/>
                  </a:lnTo>
                  <a:lnTo>
                    <a:pt x="200" y="191"/>
                  </a:lnTo>
                  <a:lnTo>
                    <a:pt x="191" y="210"/>
                  </a:lnTo>
                  <a:lnTo>
                    <a:pt x="168" y="227"/>
                  </a:lnTo>
                  <a:lnTo>
                    <a:pt x="153" y="259"/>
                  </a:lnTo>
                  <a:lnTo>
                    <a:pt x="153" y="246"/>
                  </a:lnTo>
                  <a:lnTo>
                    <a:pt x="141" y="270"/>
                  </a:lnTo>
                  <a:lnTo>
                    <a:pt x="141" y="257"/>
                  </a:lnTo>
                  <a:lnTo>
                    <a:pt x="134" y="274"/>
                  </a:lnTo>
                  <a:lnTo>
                    <a:pt x="135" y="303"/>
                  </a:lnTo>
                  <a:lnTo>
                    <a:pt x="126" y="284"/>
                  </a:lnTo>
                  <a:lnTo>
                    <a:pt x="130" y="308"/>
                  </a:lnTo>
                  <a:lnTo>
                    <a:pt x="132" y="331"/>
                  </a:lnTo>
                  <a:lnTo>
                    <a:pt x="122" y="312"/>
                  </a:lnTo>
                  <a:lnTo>
                    <a:pt x="124" y="339"/>
                  </a:lnTo>
                  <a:lnTo>
                    <a:pt x="154" y="419"/>
                  </a:lnTo>
                  <a:lnTo>
                    <a:pt x="116" y="344"/>
                  </a:lnTo>
                  <a:lnTo>
                    <a:pt x="101" y="297"/>
                  </a:lnTo>
                  <a:lnTo>
                    <a:pt x="113" y="318"/>
                  </a:lnTo>
                  <a:lnTo>
                    <a:pt x="107" y="268"/>
                  </a:lnTo>
                  <a:lnTo>
                    <a:pt x="118" y="295"/>
                  </a:lnTo>
                  <a:lnTo>
                    <a:pt x="115" y="244"/>
                  </a:lnTo>
                  <a:lnTo>
                    <a:pt x="122" y="268"/>
                  </a:lnTo>
                  <a:lnTo>
                    <a:pt x="126" y="246"/>
                  </a:lnTo>
                  <a:lnTo>
                    <a:pt x="126" y="259"/>
                  </a:lnTo>
                  <a:lnTo>
                    <a:pt x="141" y="230"/>
                  </a:lnTo>
                  <a:lnTo>
                    <a:pt x="139" y="244"/>
                  </a:lnTo>
                  <a:lnTo>
                    <a:pt x="168" y="213"/>
                  </a:lnTo>
                  <a:lnTo>
                    <a:pt x="149" y="211"/>
                  </a:lnTo>
                  <a:lnTo>
                    <a:pt x="63" y="130"/>
                  </a:lnTo>
                  <a:lnTo>
                    <a:pt x="33" y="101"/>
                  </a:lnTo>
                  <a:lnTo>
                    <a:pt x="16" y="103"/>
                  </a:lnTo>
                  <a:lnTo>
                    <a:pt x="16" y="126"/>
                  </a:lnTo>
                  <a:lnTo>
                    <a:pt x="27" y="192"/>
                  </a:lnTo>
                  <a:lnTo>
                    <a:pt x="57" y="267"/>
                  </a:lnTo>
                  <a:lnTo>
                    <a:pt x="33" y="177"/>
                  </a:lnTo>
                  <a:lnTo>
                    <a:pt x="29" y="139"/>
                  </a:lnTo>
                  <a:lnTo>
                    <a:pt x="35" y="122"/>
                  </a:lnTo>
                  <a:lnTo>
                    <a:pt x="63" y="137"/>
                  </a:lnTo>
                  <a:lnTo>
                    <a:pt x="75" y="149"/>
                  </a:lnTo>
                  <a:lnTo>
                    <a:pt x="56" y="141"/>
                  </a:lnTo>
                  <a:lnTo>
                    <a:pt x="44" y="141"/>
                  </a:lnTo>
                  <a:lnTo>
                    <a:pt x="42" y="179"/>
                  </a:lnTo>
                  <a:lnTo>
                    <a:pt x="69" y="272"/>
                  </a:lnTo>
                  <a:lnTo>
                    <a:pt x="54" y="194"/>
                  </a:lnTo>
                  <a:lnTo>
                    <a:pt x="75" y="270"/>
                  </a:lnTo>
                  <a:lnTo>
                    <a:pt x="67" y="217"/>
                  </a:lnTo>
                  <a:lnTo>
                    <a:pt x="80" y="274"/>
                  </a:lnTo>
                  <a:lnTo>
                    <a:pt x="78" y="242"/>
                  </a:lnTo>
                  <a:lnTo>
                    <a:pt x="90" y="291"/>
                  </a:lnTo>
                  <a:lnTo>
                    <a:pt x="88" y="270"/>
                  </a:lnTo>
                  <a:lnTo>
                    <a:pt x="101" y="318"/>
                  </a:lnTo>
                  <a:lnTo>
                    <a:pt x="86" y="306"/>
                  </a:lnTo>
                  <a:lnTo>
                    <a:pt x="124" y="402"/>
                  </a:lnTo>
                  <a:lnTo>
                    <a:pt x="109" y="379"/>
                  </a:lnTo>
                  <a:lnTo>
                    <a:pt x="103" y="3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1" name="任意多边形 322853"/>
            <p:cNvSpPr>
              <a:spLocks noChangeArrowheads="1"/>
            </p:cNvSpPr>
            <p:nvPr/>
          </p:nvSpPr>
          <p:spPr bwMode="auto">
            <a:xfrm>
              <a:off x="4391" y="2218"/>
              <a:ext cx="141" cy="141"/>
            </a:xfrm>
            <a:custGeom>
              <a:avLst/>
              <a:gdLst>
                <a:gd name="T0" fmla="*/ 10 w 282"/>
                <a:gd name="T1" fmla="*/ 283 h 283"/>
                <a:gd name="T2" fmla="*/ 0 w 282"/>
                <a:gd name="T3" fmla="*/ 256 h 283"/>
                <a:gd name="T4" fmla="*/ 10 w 282"/>
                <a:gd name="T5" fmla="*/ 228 h 283"/>
                <a:gd name="T6" fmla="*/ 10 w 282"/>
                <a:gd name="T7" fmla="*/ 243 h 283"/>
                <a:gd name="T8" fmla="*/ 17 w 282"/>
                <a:gd name="T9" fmla="*/ 222 h 283"/>
                <a:gd name="T10" fmla="*/ 17 w 282"/>
                <a:gd name="T11" fmla="*/ 235 h 283"/>
                <a:gd name="T12" fmla="*/ 27 w 282"/>
                <a:gd name="T13" fmla="*/ 220 h 283"/>
                <a:gd name="T14" fmla="*/ 27 w 282"/>
                <a:gd name="T15" fmla="*/ 239 h 283"/>
                <a:gd name="T16" fmla="*/ 40 w 282"/>
                <a:gd name="T17" fmla="*/ 222 h 283"/>
                <a:gd name="T18" fmla="*/ 42 w 282"/>
                <a:gd name="T19" fmla="*/ 188 h 283"/>
                <a:gd name="T20" fmla="*/ 61 w 282"/>
                <a:gd name="T21" fmla="*/ 125 h 283"/>
                <a:gd name="T22" fmla="*/ 103 w 282"/>
                <a:gd name="T23" fmla="*/ 93 h 283"/>
                <a:gd name="T24" fmla="*/ 118 w 282"/>
                <a:gd name="T25" fmla="*/ 68 h 283"/>
                <a:gd name="T26" fmla="*/ 88 w 282"/>
                <a:gd name="T27" fmla="*/ 93 h 283"/>
                <a:gd name="T28" fmla="*/ 120 w 282"/>
                <a:gd name="T29" fmla="*/ 57 h 283"/>
                <a:gd name="T30" fmla="*/ 160 w 282"/>
                <a:gd name="T31" fmla="*/ 13 h 283"/>
                <a:gd name="T32" fmla="*/ 188 w 282"/>
                <a:gd name="T33" fmla="*/ 0 h 283"/>
                <a:gd name="T34" fmla="*/ 221 w 282"/>
                <a:gd name="T35" fmla="*/ 5 h 283"/>
                <a:gd name="T36" fmla="*/ 245 w 282"/>
                <a:gd name="T37" fmla="*/ 26 h 283"/>
                <a:gd name="T38" fmla="*/ 255 w 282"/>
                <a:gd name="T39" fmla="*/ 72 h 283"/>
                <a:gd name="T40" fmla="*/ 257 w 282"/>
                <a:gd name="T41" fmla="*/ 142 h 283"/>
                <a:gd name="T42" fmla="*/ 259 w 282"/>
                <a:gd name="T43" fmla="*/ 167 h 283"/>
                <a:gd name="T44" fmla="*/ 278 w 282"/>
                <a:gd name="T45" fmla="*/ 218 h 283"/>
                <a:gd name="T46" fmla="*/ 282 w 282"/>
                <a:gd name="T47" fmla="*/ 251 h 283"/>
                <a:gd name="T48" fmla="*/ 266 w 282"/>
                <a:gd name="T49" fmla="*/ 205 h 283"/>
                <a:gd name="T50" fmla="*/ 245 w 282"/>
                <a:gd name="T51" fmla="*/ 176 h 283"/>
                <a:gd name="T52" fmla="*/ 240 w 282"/>
                <a:gd name="T53" fmla="*/ 108 h 283"/>
                <a:gd name="T54" fmla="*/ 228 w 282"/>
                <a:gd name="T55" fmla="*/ 89 h 283"/>
                <a:gd name="T56" fmla="*/ 211 w 282"/>
                <a:gd name="T57" fmla="*/ 80 h 283"/>
                <a:gd name="T58" fmla="*/ 192 w 282"/>
                <a:gd name="T59" fmla="*/ 100 h 283"/>
                <a:gd name="T60" fmla="*/ 213 w 282"/>
                <a:gd name="T61" fmla="*/ 64 h 283"/>
                <a:gd name="T62" fmla="*/ 196 w 282"/>
                <a:gd name="T63" fmla="*/ 80 h 283"/>
                <a:gd name="T64" fmla="*/ 207 w 282"/>
                <a:gd name="T65" fmla="*/ 51 h 283"/>
                <a:gd name="T66" fmla="*/ 194 w 282"/>
                <a:gd name="T67" fmla="*/ 64 h 283"/>
                <a:gd name="T68" fmla="*/ 196 w 282"/>
                <a:gd name="T69" fmla="*/ 40 h 283"/>
                <a:gd name="T70" fmla="*/ 183 w 282"/>
                <a:gd name="T71" fmla="*/ 55 h 283"/>
                <a:gd name="T72" fmla="*/ 158 w 282"/>
                <a:gd name="T73" fmla="*/ 80 h 283"/>
                <a:gd name="T74" fmla="*/ 171 w 282"/>
                <a:gd name="T75" fmla="*/ 40 h 283"/>
                <a:gd name="T76" fmla="*/ 139 w 282"/>
                <a:gd name="T77" fmla="*/ 76 h 283"/>
                <a:gd name="T78" fmla="*/ 112 w 282"/>
                <a:gd name="T79" fmla="*/ 106 h 283"/>
                <a:gd name="T80" fmla="*/ 84 w 282"/>
                <a:gd name="T81" fmla="*/ 138 h 283"/>
                <a:gd name="T82" fmla="*/ 72 w 282"/>
                <a:gd name="T83" fmla="*/ 195 h 283"/>
                <a:gd name="T84" fmla="*/ 65 w 282"/>
                <a:gd name="T85" fmla="*/ 216 h 283"/>
                <a:gd name="T86" fmla="*/ 57 w 282"/>
                <a:gd name="T87" fmla="*/ 241 h 283"/>
                <a:gd name="T88" fmla="*/ 57 w 282"/>
                <a:gd name="T89" fmla="*/ 224 h 283"/>
                <a:gd name="T90" fmla="*/ 48 w 282"/>
                <a:gd name="T91" fmla="*/ 245 h 283"/>
                <a:gd name="T92" fmla="*/ 48 w 282"/>
                <a:gd name="T93" fmla="*/ 230 h 283"/>
                <a:gd name="T94" fmla="*/ 27 w 282"/>
                <a:gd name="T95" fmla="*/ 251 h 283"/>
                <a:gd name="T96" fmla="*/ 17 w 282"/>
                <a:gd name="T97" fmla="*/ 270 h 283"/>
                <a:gd name="T98" fmla="*/ 10 w 282"/>
                <a:gd name="T99" fmla="*/ 283 h 28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82"/>
                <a:gd name="T151" fmla="*/ 0 h 283"/>
                <a:gd name="T152" fmla="*/ 282 w 282"/>
                <a:gd name="T153" fmla="*/ 283 h 28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82" h="283">
                  <a:moveTo>
                    <a:pt x="10" y="283"/>
                  </a:moveTo>
                  <a:lnTo>
                    <a:pt x="0" y="256"/>
                  </a:lnTo>
                  <a:lnTo>
                    <a:pt x="10" y="228"/>
                  </a:lnTo>
                  <a:lnTo>
                    <a:pt x="10" y="243"/>
                  </a:lnTo>
                  <a:lnTo>
                    <a:pt x="17" y="222"/>
                  </a:lnTo>
                  <a:lnTo>
                    <a:pt x="17" y="235"/>
                  </a:lnTo>
                  <a:lnTo>
                    <a:pt x="27" y="220"/>
                  </a:lnTo>
                  <a:lnTo>
                    <a:pt x="27" y="239"/>
                  </a:lnTo>
                  <a:lnTo>
                    <a:pt x="40" y="222"/>
                  </a:lnTo>
                  <a:lnTo>
                    <a:pt x="42" y="188"/>
                  </a:lnTo>
                  <a:lnTo>
                    <a:pt x="61" y="125"/>
                  </a:lnTo>
                  <a:lnTo>
                    <a:pt x="103" y="93"/>
                  </a:lnTo>
                  <a:lnTo>
                    <a:pt x="118" y="68"/>
                  </a:lnTo>
                  <a:lnTo>
                    <a:pt x="88" y="93"/>
                  </a:lnTo>
                  <a:lnTo>
                    <a:pt x="120" y="57"/>
                  </a:lnTo>
                  <a:lnTo>
                    <a:pt x="160" y="13"/>
                  </a:lnTo>
                  <a:lnTo>
                    <a:pt x="188" y="0"/>
                  </a:lnTo>
                  <a:lnTo>
                    <a:pt x="221" y="5"/>
                  </a:lnTo>
                  <a:lnTo>
                    <a:pt x="245" y="26"/>
                  </a:lnTo>
                  <a:lnTo>
                    <a:pt x="255" y="72"/>
                  </a:lnTo>
                  <a:lnTo>
                    <a:pt x="257" y="142"/>
                  </a:lnTo>
                  <a:lnTo>
                    <a:pt x="259" y="167"/>
                  </a:lnTo>
                  <a:lnTo>
                    <a:pt x="278" y="218"/>
                  </a:lnTo>
                  <a:lnTo>
                    <a:pt x="282" y="251"/>
                  </a:lnTo>
                  <a:lnTo>
                    <a:pt x="266" y="205"/>
                  </a:lnTo>
                  <a:lnTo>
                    <a:pt x="245" y="176"/>
                  </a:lnTo>
                  <a:lnTo>
                    <a:pt x="240" y="108"/>
                  </a:lnTo>
                  <a:lnTo>
                    <a:pt x="228" y="89"/>
                  </a:lnTo>
                  <a:lnTo>
                    <a:pt x="211" y="80"/>
                  </a:lnTo>
                  <a:lnTo>
                    <a:pt x="192" y="100"/>
                  </a:lnTo>
                  <a:lnTo>
                    <a:pt x="213" y="64"/>
                  </a:lnTo>
                  <a:lnTo>
                    <a:pt x="196" y="80"/>
                  </a:lnTo>
                  <a:lnTo>
                    <a:pt x="207" y="51"/>
                  </a:lnTo>
                  <a:lnTo>
                    <a:pt x="194" y="64"/>
                  </a:lnTo>
                  <a:lnTo>
                    <a:pt x="196" y="40"/>
                  </a:lnTo>
                  <a:lnTo>
                    <a:pt x="183" y="55"/>
                  </a:lnTo>
                  <a:lnTo>
                    <a:pt x="158" y="80"/>
                  </a:lnTo>
                  <a:lnTo>
                    <a:pt x="171" y="40"/>
                  </a:lnTo>
                  <a:lnTo>
                    <a:pt x="139" y="76"/>
                  </a:lnTo>
                  <a:lnTo>
                    <a:pt x="112" y="106"/>
                  </a:lnTo>
                  <a:lnTo>
                    <a:pt x="84" y="138"/>
                  </a:lnTo>
                  <a:lnTo>
                    <a:pt x="72" y="195"/>
                  </a:lnTo>
                  <a:lnTo>
                    <a:pt x="65" y="216"/>
                  </a:lnTo>
                  <a:lnTo>
                    <a:pt x="57" y="241"/>
                  </a:lnTo>
                  <a:lnTo>
                    <a:pt x="57" y="224"/>
                  </a:lnTo>
                  <a:lnTo>
                    <a:pt x="48" y="245"/>
                  </a:lnTo>
                  <a:lnTo>
                    <a:pt x="48" y="230"/>
                  </a:lnTo>
                  <a:lnTo>
                    <a:pt x="27" y="251"/>
                  </a:lnTo>
                  <a:lnTo>
                    <a:pt x="17" y="270"/>
                  </a:lnTo>
                  <a:lnTo>
                    <a:pt x="10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2" name="任意多边形 322854"/>
            <p:cNvSpPr>
              <a:spLocks noChangeArrowheads="1"/>
            </p:cNvSpPr>
            <p:nvPr/>
          </p:nvSpPr>
          <p:spPr bwMode="auto">
            <a:xfrm>
              <a:off x="4427" y="2252"/>
              <a:ext cx="94" cy="136"/>
            </a:xfrm>
            <a:custGeom>
              <a:avLst/>
              <a:gdLst>
                <a:gd name="T0" fmla="*/ 0 w 189"/>
                <a:gd name="T1" fmla="*/ 158 h 272"/>
                <a:gd name="T2" fmla="*/ 23 w 189"/>
                <a:gd name="T3" fmla="*/ 110 h 272"/>
                <a:gd name="T4" fmla="*/ 58 w 189"/>
                <a:gd name="T5" fmla="*/ 80 h 272"/>
                <a:gd name="T6" fmla="*/ 63 w 189"/>
                <a:gd name="T7" fmla="*/ 55 h 272"/>
                <a:gd name="T8" fmla="*/ 80 w 189"/>
                <a:gd name="T9" fmla="*/ 27 h 272"/>
                <a:gd name="T10" fmla="*/ 103 w 189"/>
                <a:gd name="T11" fmla="*/ 0 h 272"/>
                <a:gd name="T12" fmla="*/ 82 w 189"/>
                <a:gd name="T13" fmla="*/ 50 h 272"/>
                <a:gd name="T14" fmla="*/ 111 w 189"/>
                <a:gd name="T15" fmla="*/ 21 h 272"/>
                <a:gd name="T16" fmla="*/ 88 w 189"/>
                <a:gd name="T17" fmla="*/ 70 h 272"/>
                <a:gd name="T18" fmla="*/ 116 w 189"/>
                <a:gd name="T19" fmla="*/ 36 h 272"/>
                <a:gd name="T20" fmla="*/ 96 w 189"/>
                <a:gd name="T21" fmla="*/ 82 h 272"/>
                <a:gd name="T22" fmla="*/ 128 w 189"/>
                <a:gd name="T23" fmla="*/ 51 h 272"/>
                <a:gd name="T24" fmla="*/ 115 w 189"/>
                <a:gd name="T25" fmla="*/ 82 h 272"/>
                <a:gd name="T26" fmla="*/ 135 w 189"/>
                <a:gd name="T27" fmla="*/ 72 h 272"/>
                <a:gd name="T28" fmla="*/ 128 w 189"/>
                <a:gd name="T29" fmla="*/ 101 h 272"/>
                <a:gd name="T30" fmla="*/ 122 w 189"/>
                <a:gd name="T31" fmla="*/ 122 h 272"/>
                <a:gd name="T32" fmla="*/ 135 w 189"/>
                <a:gd name="T33" fmla="*/ 108 h 272"/>
                <a:gd name="T34" fmla="*/ 124 w 189"/>
                <a:gd name="T35" fmla="*/ 145 h 272"/>
                <a:gd name="T36" fmla="*/ 137 w 189"/>
                <a:gd name="T37" fmla="*/ 129 h 272"/>
                <a:gd name="T38" fmla="*/ 128 w 189"/>
                <a:gd name="T39" fmla="*/ 154 h 272"/>
                <a:gd name="T40" fmla="*/ 137 w 189"/>
                <a:gd name="T41" fmla="*/ 148 h 272"/>
                <a:gd name="T42" fmla="*/ 132 w 189"/>
                <a:gd name="T43" fmla="*/ 167 h 272"/>
                <a:gd name="T44" fmla="*/ 145 w 189"/>
                <a:gd name="T45" fmla="*/ 158 h 272"/>
                <a:gd name="T46" fmla="*/ 132 w 189"/>
                <a:gd name="T47" fmla="*/ 183 h 272"/>
                <a:gd name="T48" fmla="*/ 147 w 189"/>
                <a:gd name="T49" fmla="*/ 171 h 272"/>
                <a:gd name="T50" fmla="*/ 143 w 189"/>
                <a:gd name="T51" fmla="*/ 204 h 272"/>
                <a:gd name="T52" fmla="*/ 126 w 189"/>
                <a:gd name="T53" fmla="*/ 242 h 272"/>
                <a:gd name="T54" fmla="*/ 115 w 189"/>
                <a:gd name="T55" fmla="*/ 259 h 272"/>
                <a:gd name="T56" fmla="*/ 141 w 189"/>
                <a:gd name="T57" fmla="*/ 249 h 272"/>
                <a:gd name="T58" fmla="*/ 153 w 189"/>
                <a:gd name="T59" fmla="*/ 223 h 272"/>
                <a:gd name="T60" fmla="*/ 179 w 189"/>
                <a:gd name="T61" fmla="*/ 198 h 272"/>
                <a:gd name="T62" fmla="*/ 183 w 189"/>
                <a:gd name="T63" fmla="*/ 154 h 272"/>
                <a:gd name="T64" fmla="*/ 189 w 189"/>
                <a:gd name="T65" fmla="*/ 181 h 272"/>
                <a:gd name="T66" fmla="*/ 181 w 189"/>
                <a:gd name="T67" fmla="*/ 221 h 272"/>
                <a:gd name="T68" fmla="*/ 172 w 189"/>
                <a:gd name="T69" fmla="*/ 245 h 272"/>
                <a:gd name="T70" fmla="*/ 156 w 189"/>
                <a:gd name="T71" fmla="*/ 272 h 272"/>
                <a:gd name="T72" fmla="*/ 122 w 189"/>
                <a:gd name="T73" fmla="*/ 272 h 272"/>
                <a:gd name="T74" fmla="*/ 105 w 189"/>
                <a:gd name="T75" fmla="*/ 264 h 272"/>
                <a:gd name="T76" fmla="*/ 107 w 189"/>
                <a:gd name="T77" fmla="*/ 249 h 272"/>
                <a:gd name="T78" fmla="*/ 82 w 189"/>
                <a:gd name="T79" fmla="*/ 257 h 272"/>
                <a:gd name="T80" fmla="*/ 75 w 189"/>
                <a:gd name="T81" fmla="*/ 272 h 272"/>
                <a:gd name="T82" fmla="*/ 63 w 189"/>
                <a:gd name="T83" fmla="*/ 264 h 272"/>
                <a:gd name="T84" fmla="*/ 80 w 189"/>
                <a:gd name="T85" fmla="*/ 245 h 272"/>
                <a:gd name="T86" fmla="*/ 97 w 189"/>
                <a:gd name="T87" fmla="*/ 232 h 272"/>
                <a:gd name="T88" fmla="*/ 105 w 189"/>
                <a:gd name="T89" fmla="*/ 209 h 272"/>
                <a:gd name="T90" fmla="*/ 99 w 189"/>
                <a:gd name="T91" fmla="*/ 185 h 272"/>
                <a:gd name="T92" fmla="*/ 101 w 189"/>
                <a:gd name="T93" fmla="*/ 133 h 272"/>
                <a:gd name="T94" fmla="*/ 78 w 189"/>
                <a:gd name="T95" fmla="*/ 114 h 272"/>
                <a:gd name="T96" fmla="*/ 61 w 189"/>
                <a:gd name="T97" fmla="*/ 118 h 272"/>
                <a:gd name="T98" fmla="*/ 46 w 189"/>
                <a:gd name="T99" fmla="*/ 133 h 272"/>
                <a:gd name="T100" fmla="*/ 29 w 189"/>
                <a:gd name="T101" fmla="*/ 152 h 272"/>
                <a:gd name="T102" fmla="*/ 10 w 189"/>
                <a:gd name="T103" fmla="*/ 156 h 272"/>
                <a:gd name="T104" fmla="*/ 0 w 189"/>
                <a:gd name="T105" fmla="*/ 158 h 2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9"/>
                <a:gd name="T160" fmla="*/ 0 h 272"/>
                <a:gd name="T161" fmla="*/ 189 w 189"/>
                <a:gd name="T162" fmla="*/ 272 h 2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9" h="272">
                  <a:moveTo>
                    <a:pt x="0" y="158"/>
                  </a:moveTo>
                  <a:lnTo>
                    <a:pt x="23" y="110"/>
                  </a:lnTo>
                  <a:lnTo>
                    <a:pt x="58" y="80"/>
                  </a:lnTo>
                  <a:lnTo>
                    <a:pt x="63" y="55"/>
                  </a:lnTo>
                  <a:lnTo>
                    <a:pt x="80" y="27"/>
                  </a:lnTo>
                  <a:lnTo>
                    <a:pt x="103" y="0"/>
                  </a:lnTo>
                  <a:lnTo>
                    <a:pt x="82" y="50"/>
                  </a:lnTo>
                  <a:lnTo>
                    <a:pt x="111" y="21"/>
                  </a:lnTo>
                  <a:lnTo>
                    <a:pt x="88" y="70"/>
                  </a:lnTo>
                  <a:lnTo>
                    <a:pt x="116" y="36"/>
                  </a:lnTo>
                  <a:lnTo>
                    <a:pt x="96" y="82"/>
                  </a:lnTo>
                  <a:lnTo>
                    <a:pt x="128" y="51"/>
                  </a:lnTo>
                  <a:lnTo>
                    <a:pt x="115" y="82"/>
                  </a:lnTo>
                  <a:lnTo>
                    <a:pt x="135" y="72"/>
                  </a:lnTo>
                  <a:lnTo>
                    <a:pt x="128" y="101"/>
                  </a:lnTo>
                  <a:lnTo>
                    <a:pt x="122" y="122"/>
                  </a:lnTo>
                  <a:lnTo>
                    <a:pt x="135" y="108"/>
                  </a:lnTo>
                  <a:lnTo>
                    <a:pt x="124" y="145"/>
                  </a:lnTo>
                  <a:lnTo>
                    <a:pt x="137" y="129"/>
                  </a:lnTo>
                  <a:lnTo>
                    <a:pt x="128" y="154"/>
                  </a:lnTo>
                  <a:lnTo>
                    <a:pt x="137" y="148"/>
                  </a:lnTo>
                  <a:lnTo>
                    <a:pt x="132" y="167"/>
                  </a:lnTo>
                  <a:lnTo>
                    <a:pt x="145" y="158"/>
                  </a:lnTo>
                  <a:lnTo>
                    <a:pt x="132" y="183"/>
                  </a:lnTo>
                  <a:lnTo>
                    <a:pt x="147" y="171"/>
                  </a:lnTo>
                  <a:lnTo>
                    <a:pt x="143" y="204"/>
                  </a:lnTo>
                  <a:lnTo>
                    <a:pt x="126" y="242"/>
                  </a:lnTo>
                  <a:lnTo>
                    <a:pt x="115" y="259"/>
                  </a:lnTo>
                  <a:lnTo>
                    <a:pt x="141" y="249"/>
                  </a:lnTo>
                  <a:lnTo>
                    <a:pt x="153" y="223"/>
                  </a:lnTo>
                  <a:lnTo>
                    <a:pt x="179" y="198"/>
                  </a:lnTo>
                  <a:lnTo>
                    <a:pt x="183" y="154"/>
                  </a:lnTo>
                  <a:lnTo>
                    <a:pt x="189" y="181"/>
                  </a:lnTo>
                  <a:lnTo>
                    <a:pt x="181" y="221"/>
                  </a:lnTo>
                  <a:lnTo>
                    <a:pt x="172" y="245"/>
                  </a:lnTo>
                  <a:lnTo>
                    <a:pt x="156" y="272"/>
                  </a:lnTo>
                  <a:lnTo>
                    <a:pt x="122" y="272"/>
                  </a:lnTo>
                  <a:lnTo>
                    <a:pt x="105" y="264"/>
                  </a:lnTo>
                  <a:lnTo>
                    <a:pt x="107" y="249"/>
                  </a:lnTo>
                  <a:lnTo>
                    <a:pt x="82" y="257"/>
                  </a:lnTo>
                  <a:lnTo>
                    <a:pt x="75" y="272"/>
                  </a:lnTo>
                  <a:lnTo>
                    <a:pt x="63" y="264"/>
                  </a:lnTo>
                  <a:lnTo>
                    <a:pt x="80" y="245"/>
                  </a:lnTo>
                  <a:lnTo>
                    <a:pt x="97" y="232"/>
                  </a:lnTo>
                  <a:lnTo>
                    <a:pt x="105" y="209"/>
                  </a:lnTo>
                  <a:lnTo>
                    <a:pt x="99" y="185"/>
                  </a:lnTo>
                  <a:lnTo>
                    <a:pt x="101" y="133"/>
                  </a:lnTo>
                  <a:lnTo>
                    <a:pt x="78" y="114"/>
                  </a:lnTo>
                  <a:lnTo>
                    <a:pt x="61" y="118"/>
                  </a:lnTo>
                  <a:lnTo>
                    <a:pt x="46" y="133"/>
                  </a:lnTo>
                  <a:lnTo>
                    <a:pt x="29" y="152"/>
                  </a:lnTo>
                  <a:lnTo>
                    <a:pt x="10" y="156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3" name="任意多边形 322855"/>
            <p:cNvSpPr>
              <a:spLocks noChangeArrowheads="1"/>
            </p:cNvSpPr>
            <p:nvPr/>
          </p:nvSpPr>
          <p:spPr bwMode="auto">
            <a:xfrm>
              <a:off x="4417" y="2316"/>
              <a:ext cx="64" cy="89"/>
            </a:xfrm>
            <a:custGeom>
              <a:avLst/>
              <a:gdLst>
                <a:gd name="T0" fmla="*/ 5 w 129"/>
                <a:gd name="T1" fmla="*/ 54 h 179"/>
                <a:gd name="T2" fmla="*/ 19 w 129"/>
                <a:gd name="T3" fmla="*/ 27 h 179"/>
                <a:gd name="T4" fmla="*/ 15 w 129"/>
                <a:gd name="T5" fmla="*/ 52 h 179"/>
                <a:gd name="T6" fmla="*/ 34 w 129"/>
                <a:gd name="T7" fmla="*/ 25 h 179"/>
                <a:gd name="T8" fmla="*/ 28 w 129"/>
                <a:gd name="T9" fmla="*/ 50 h 179"/>
                <a:gd name="T10" fmla="*/ 47 w 129"/>
                <a:gd name="T11" fmla="*/ 27 h 179"/>
                <a:gd name="T12" fmla="*/ 41 w 129"/>
                <a:gd name="T13" fmla="*/ 46 h 179"/>
                <a:gd name="T14" fmla="*/ 60 w 129"/>
                <a:gd name="T15" fmla="*/ 31 h 179"/>
                <a:gd name="T16" fmla="*/ 51 w 129"/>
                <a:gd name="T17" fmla="*/ 48 h 179"/>
                <a:gd name="T18" fmla="*/ 66 w 129"/>
                <a:gd name="T19" fmla="*/ 37 h 179"/>
                <a:gd name="T20" fmla="*/ 55 w 129"/>
                <a:gd name="T21" fmla="*/ 56 h 179"/>
                <a:gd name="T22" fmla="*/ 70 w 129"/>
                <a:gd name="T23" fmla="*/ 48 h 179"/>
                <a:gd name="T24" fmla="*/ 53 w 129"/>
                <a:gd name="T25" fmla="*/ 75 h 179"/>
                <a:gd name="T26" fmla="*/ 70 w 129"/>
                <a:gd name="T27" fmla="*/ 73 h 179"/>
                <a:gd name="T28" fmla="*/ 51 w 129"/>
                <a:gd name="T29" fmla="*/ 86 h 179"/>
                <a:gd name="T30" fmla="*/ 74 w 129"/>
                <a:gd name="T31" fmla="*/ 88 h 179"/>
                <a:gd name="T32" fmla="*/ 49 w 129"/>
                <a:gd name="T33" fmla="*/ 94 h 179"/>
                <a:gd name="T34" fmla="*/ 64 w 129"/>
                <a:gd name="T35" fmla="*/ 97 h 179"/>
                <a:gd name="T36" fmla="*/ 43 w 129"/>
                <a:gd name="T37" fmla="*/ 111 h 179"/>
                <a:gd name="T38" fmla="*/ 70 w 129"/>
                <a:gd name="T39" fmla="*/ 109 h 179"/>
                <a:gd name="T40" fmla="*/ 87 w 129"/>
                <a:gd name="T41" fmla="*/ 101 h 179"/>
                <a:gd name="T42" fmla="*/ 74 w 129"/>
                <a:gd name="T43" fmla="*/ 113 h 179"/>
                <a:gd name="T44" fmla="*/ 95 w 129"/>
                <a:gd name="T45" fmla="*/ 109 h 179"/>
                <a:gd name="T46" fmla="*/ 79 w 129"/>
                <a:gd name="T47" fmla="*/ 115 h 179"/>
                <a:gd name="T48" fmla="*/ 100 w 129"/>
                <a:gd name="T49" fmla="*/ 113 h 179"/>
                <a:gd name="T50" fmla="*/ 81 w 129"/>
                <a:gd name="T51" fmla="*/ 122 h 179"/>
                <a:gd name="T52" fmla="*/ 95 w 129"/>
                <a:gd name="T53" fmla="*/ 126 h 179"/>
                <a:gd name="T54" fmla="*/ 78 w 129"/>
                <a:gd name="T55" fmla="*/ 137 h 179"/>
                <a:gd name="T56" fmla="*/ 91 w 129"/>
                <a:gd name="T57" fmla="*/ 137 h 179"/>
                <a:gd name="T58" fmla="*/ 70 w 129"/>
                <a:gd name="T59" fmla="*/ 147 h 179"/>
                <a:gd name="T60" fmla="*/ 81 w 129"/>
                <a:gd name="T61" fmla="*/ 147 h 179"/>
                <a:gd name="T62" fmla="*/ 60 w 129"/>
                <a:gd name="T63" fmla="*/ 158 h 179"/>
                <a:gd name="T64" fmla="*/ 41 w 129"/>
                <a:gd name="T65" fmla="*/ 158 h 179"/>
                <a:gd name="T66" fmla="*/ 70 w 129"/>
                <a:gd name="T67" fmla="*/ 170 h 179"/>
                <a:gd name="T68" fmla="*/ 98 w 129"/>
                <a:gd name="T69" fmla="*/ 175 h 179"/>
                <a:gd name="T70" fmla="*/ 81 w 129"/>
                <a:gd name="T71" fmla="*/ 164 h 179"/>
                <a:gd name="T72" fmla="*/ 102 w 129"/>
                <a:gd name="T73" fmla="*/ 172 h 179"/>
                <a:gd name="T74" fmla="*/ 93 w 129"/>
                <a:gd name="T75" fmla="*/ 162 h 179"/>
                <a:gd name="T76" fmla="*/ 116 w 129"/>
                <a:gd name="T77" fmla="*/ 170 h 179"/>
                <a:gd name="T78" fmla="*/ 129 w 129"/>
                <a:gd name="T79" fmla="*/ 179 h 179"/>
                <a:gd name="T80" fmla="*/ 125 w 129"/>
                <a:gd name="T81" fmla="*/ 160 h 179"/>
                <a:gd name="T82" fmla="*/ 98 w 129"/>
                <a:gd name="T83" fmla="*/ 149 h 179"/>
                <a:gd name="T84" fmla="*/ 106 w 129"/>
                <a:gd name="T85" fmla="*/ 124 h 179"/>
                <a:gd name="T86" fmla="*/ 119 w 129"/>
                <a:gd name="T87" fmla="*/ 101 h 179"/>
                <a:gd name="T88" fmla="*/ 98 w 129"/>
                <a:gd name="T89" fmla="*/ 84 h 179"/>
                <a:gd name="T90" fmla="*/ 95 w 129"/>
                <a:gd name="T91" fmla="*/ 67 h 179"/>
                <a:gd name="T92" fmla="*/ 95 w 129"/>
                <a:gd name="T93" fmla="*/ 48 h 179"/>
                <a:gd name="T94" fmla="*/ 83 w 129"/>
                <a:gd name="T95" fmla="*/ 65 h 179"/>
                <a:gd name="T96" fmla="*/ 98 w 129"/>
                <a:gd name="T97" fmla="*/ 16 h 179"/>
                <a:gd name="T98" fmla="*/ 87 w 129"/>
                <a:gd name="T99" fmla="*/ 33 h 179"/>
                <a:gd name="T100" fmla="*/ 87 w 129"/>
                <a:gd name="T101" fmla="*/ 14 h 179"/>
                <a:gd name="T102" fmla="*/ 78 w 129"/>
                <a:gd name="T103" fmla="*/ 33 h 179"/>
                <a:gd name="T104" fmla="*/ 74 w 129"/>
                <a:gd name="T105" fmla="*/ 19 h 179"/>
                <a:gd name="T106" fmla="*/ 51 w 129"/>
                <a:gd name="T107" fmla="*/ 31 h 179"/>
                <a:gd name="T108" fmla="*/ 55 w 129"/>
                <a:gd name="T109" fmla="*/ 0 h 179"/>
                <a:gd name="T110" fmla="*/ 38 w 129"/>
                <a:gd name="T111" fmla="*/ 16 h 179"/>
                <a:gd name="T112" fmla="*/ 26 w 129"/>
                <a:gd name="T113" fmla="*/ 21 h 179"/>
                <a:gd name="T114" fmla="*/ 24 w 129"/>
                <a:gd name="T115" fmla="*/ 8 h 179"/>
                <a:gd name="T116" fmla="*/ 9 w 129"/>
                <a:gd name="T117" fmla="*/ 23 h 179"/>
                <a:gd name="T118" fmla="*/ 0 w 129"/>
                <a:gd name="T119" fmla="*/ 33 h 179"/>
                <a:gd name="T120" fmla="*/ 5 w 129"/>
                <a:gd name="T121" fmla="*/ 54 h 1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9"/>
                <a:gd name="T184" fmla="*/ 0 h 179"/>
                <a:gd name="T185" fmla="*/ 129 w 129"/>
                <a:gd name="T186" fmla="*/ 179 h 17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9" h="179">
                  <a:moveTo>
                    <a:pt x="5" y="54"/>
                  </a:moveTo>
                  <a:lnTo>
                    <a:pt x="19" y="27"/>
                  </a:lnTo>
                  <a:lnTo>
                    <a:pt x="15" y="52"/>
                  </a:lnTo>
                  <a:lnTo>
                    <a:pt x="34" y="25"/>
                  </a:lnTo>
                  <a:lnTo>
                    <a:pt x="28" y="50"/>
                  </a:lnTo>
                  <a:lnTo>
                    <a:pt x="47" y="27"/>
                  </a:lnTo>
                  <a:lnTo>
                    <a:pt x="41" y="46"/>
                  </a:lnTo>
                  <a:lnTo>
                    <a:pt x="60" y="31"/>
                  </a:lnTo>
                  <a:lnTo>
                    <a:pt x="51" y="48"/>
                  </a:lnTo>
                  <a:lnTo>
                    <a:pt x="66" y="37"/>
                  </a:lnTo>
                  <a:lnTo>
                    <a:pt x="55" y="56"/>
                  </a:lnTo>
                  <a:lnTo>
                    <a:pt x="70" y="48"/>
                  </a:lnTo>
                  <a:lnTo>
                    <a:pt x="53" y="75"/>
                  </a:lnTo>
                  <a:lnTo>
                    <a:pt x="70" y="73"/>
                  </a:lnTo>
                  <a:lnTo>
                    <a:pt x="51" y="86"/>
                  </a:lnTo>
                  <a:lnTo>
                    <a:pt x="74" y="88"/>
                  </a:lnTo>
                  <a:lnTo>
                    <a:pt x="49" y="94"/>
                  </a:lnTo>
                  <a:lnTo>
                    <a:pt x="64" y="97"/>
                  </a:lnTo>
                  <a:lnTo>
                    <a:pt x="43" y="111"/>
                  </a:lnTo>
                  <a:lnTo>
                    <a:pt x="70" y="109"/>
                  </a:lnTo>
                  <a:lnTo>
                    <a:pt x="87" y="101"/>
                  </a:lnTo>
                  <a:lnTo>
                    <a:pt x="74" y="113"/>
                  </a:lnTo>
                  <a:lnTo>
                    <a:pt x="95" y="109"/>
                  </a:lnTo>
                  <a:lnTo>
                    <a:pt x="79" y="115"/>
                  </a:lnTo>
                  <a:lnTo>
                    <a:pt x="100" y="113"/>
                  </a:lnTo>
                  <a:lnTo>
                    <a:pt x="81" y="122"/>
                  </a:lnTo>
                  <a:lnTo>
                    <a:pt x="95" y="126"/>
                  </a:lnTo>
                  <a:lnTo>
                    <a:pt x="78" y="137"/>
                  </a:lnTo>
                  <a:lnTo>
                    <a:pt x="91" y="137"/>
                  </a:lnTo>
                  <a:lnTo>
                    <a:pt x="70" y="147"/>
                  </a:lnTo>
                  <a:lnTo>
                    <a:pt x="81" y="147"/>
                  </a:lnTo>
                  <a:lnTo>
                    <a:pt x="60" y="158"/>
                  </a:lnTo>
                  <a:lnTo>
                    <a:pt x="41" y="158"/>
                  </a:lnTo>
                  <a:lnTo>
                    <a:pt x="70" y="170"/>
                  </a:lnTo>
                  <a:lnTo>
                    <a:pt x="98" y="175"/>
                  </a:lnTo>
                  <a:lnTo>
                    <a:pt x="81" y="164"/>
                  </a:lnTo>
                  <a:lnTo>
                    <a:pt x="102" y="172"/>
                  </a:lnTo>
                  <a:lnTo>
                    <a:pt x="93" y="162"/>
                  </a:lnTo>
                  <a:lnTo>
                    <a:pt x="116" y="170"/>
                  </a:lnTo>
                  <a:lnTo>
                    <a:pt x="129" y="179"/>
                  </a:lnTo>
                  <a:lnTo>
                    <a:pt x="125" y="160"/>
                  </a:lnTo>
                  <a:lnTo>
                    <a:pt x="98" y="149"/>
                  </a:lnTo>
                  <a:lnTo>
                    <a:pt x="106" y="124"/>
                  </a:lnTo>
                  <a:lnTo>
                    <a:pt x="119" y="101"/>
                  </a:lnTo>
                  <a:lnTo>
                    <a:pt x="98" y="84"/>
                  </a:lnTo>
                  <a:lnTo>
                    <a:pt x="95" y="67"/>
                  </a:lnTo>
                  <a:lnTo>
                    <a:pt x="95" y="48"/>
                  </a:lnTo>
                  <a:lnTo>
                    <a:pt x="83" y="65"/>
                  </a:lnTo>
                  <a:lnTo>
                    <a:pt x="98" y="16"/>
                  </a:lnTo>
                  <a:lnTo>
                    <a:pt x="87" y="33"/>
                  </a:lnTo>
                  <a:lnTo>
                    <a:pt x="87" y="14"/>
                  </a:lnTo>
                  <a:lnTo>
                    <a:pt x="78" y="33"/>
                  </a:lnTo>
                  <a:lnTo>
                    <a:pt x="74" y="19"/>
                  </a:lnTo>
                  <a:lnTo>
                    <a:pt x="51" y="31"/>
                  </a:lnTo>
                  <a:lnTo>
                    <a:pt x="55" y="0"/>
                  </a:lnTo>
                  <a:lnTo>
                    <a:pt x="38" y="16"/>
                  </a:lnTo>
                  <a:lnTo>
                    <a:pt x="26" y="21"/>
                  </a:lnTo>
                  <a:lnTo>
                    <a:pt x="24" y="8"/>
                  </a:lnTo>
                  <a:lnTo>
                    <a:pt x="9" y="23"/>
                  </a:lnTo>
                  <a:lnTo>
                    <a:pt x="0" y="33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4" name="任意多边形 322856"/>
            <p:cNvSpPr>
              <a:spLocks noChangeArrowheads="1"/>
            </p:cNvSpPr>
            <p:nvPr/>
          </p:nvSpPr>
          <p:spPr bwMode="auto">
            <a:xfrm>
              <a:off x="4332" y="2388"/>
              <a:ext cx="75" cy="81"/>
            </a:xfrm>
            <a:custGeom>
              <a:avLst/>
              <a:gdLst>
                <a:gd name="T0" fmla="*/ 17 w 151"/>
                <a:gd name="T1" fmla="*/ 4 h 162"/>
                <a:gd name="T2" fmla="*/ 35 w 151"/>
                <a:gd name="T3" fmla="*/ 9 h 162"/>
                <a:gd name="T4" fmla="*/ 86 w 151"/>
                <a:gd name="T5" fmla="*/ 53 h 162"/>
                <a:gd name="T6" fmla="*/ 61 w 151"/>
                <a:gd name="T7" fmla="*/ 38 h 162"/>
                <a:gd name="T8" fmla="*/ 82 w 151"/>
                <a:gd name="T9" fmla="*/ 63 h 162"/>
                <a:gd name="T10" fmla="*/ 63 w 151"/>
                <a:gd name="T11" fmla="*/ 53 h 162"/>
                <a:gd name="T12" fmla="*/ 92 w 151"/>
                <a:gd name="T13" fmla="*/ 85 h 162"/>
                <a:gd name="T14" fmla="*/ 73 w 151"/>
                <a:gd name="T15" fmla="*/ 70 h 162"/>
                <a:gd name="T16" fmla="*/ 90 w 151"/>
                <a:gd name="T17" fmla="*/ 95 h 162"/>
                <a:gd name="T18" fmla="*/ 107 w 151"/>
                <a:gd name="T19" fmla="*/ 120 h 162"/>
                <a:gd name="T20" fmla="*/ 126 w 151"/>
                <a:gd name="T21" fmla="*/ 141 h 162"/>
                <a:gd name="T22" fmla="*/ 151 w 151"/>
                <a:gd name="T23" fmla="*/ 162 h 162"/>
                <a:gd name="T24" fmla="*/ 105 w 151"/>
                <a:gd name="T25" fmla="*/ 129 h 162"/>
                <a:gd name="T26" fmla="*/ 57 w 151"/>
                <a:gd name="T27" fmla="*/ 91 h 162"/>
                <a:gd name="T28" fmla="*/ 57 w 151"/>
                <a:gd name="T29" fmla="*/ 68 h 162"/>
                <a:gd name="T30" fmla="*/ 52 w 151"/>
                <a:gd name="T31" fmla="*/ 51 h 162"/>
                <a:gd name="T32" fmla="*/ 35 w 151"/>
                <a:gd name="T33" fmla="*/ 30 h 162"/>
                <a:gd name="T34" fmla="*/ 50 w 151"/>
                <a:gd name="T35" fmla="*/ 40 h 162"/>
                <a:gd name="T36" fmla="*/ 38 w 151"/>
                <a:gd name="T37" fmla="*/ 27 h 162"/>
                <a:gd name="T38" fmla="*/ 52 w 151"/>
                <a:gd name="T39" fmla="*/ 30 h 162"/>
                <a:gd name="T40" fmla="*/ 35 w 151"/>
                <a:gd name="T41" fmla="*/ 17 h 162"/>
                <a:gd name="T42" fmla="*/ 0 w 151"/>
                <a:gd name="T43" fmla="*/ 0 h 162"/>
                <a:gd name="T44" fmla="*/ 17 w 151"/>
                <a:gd name="T45" fmla="*/ 4 h 1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1"/>
                <a:gd name="T70" fmla="*/ 0 h 162"/>
                <a:gd name="T71" fmla="*/ 151 w 151"/>
                <a:gd name="T72" fmla="*/ 162 h 16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1" h="162">
                  <a:moveTo>
                    <a:pt x="17" y="4"/>
                  </a:moveTo>
                  <a:lnTo>
                    <a:pt x="35" y="9"/>
                  </a:lnTo>
                  <a:lnTo>
                    <a:pt x="86" y="53"/>
                  </a:lnTo>
                  <a:lnTo>
                    <a:pt x="61" y="38"/>
                  </a:lnTo>
                  <a:lnTo>
                    <a:pt x="82" y="63"/>
                  </a:lnTo>
                  <a:lnTo>
                    <a:pt x="63" y="53"/>
                  </a:lnTo>
                  <a:lnTo>
                    <a:pt x="92" y="85"/>
                  </a:lnTo>
                  <a:lnTo>
                    <a:pt x="73" y="70"/>
                  </a:lnTo>
                  <a:lnTo>
                    <a:pt x="90" y="95"/>
                  </a:lnTo>
                  <a:lnTo>
                    <a:pt x="107" y="120"/>
                  </a:lnTo>
                  <a:lnTo>
                    <a:pt x="126" y="141"/>
                  </a:lnTo>
                  <a:lnTo>
                    <a:pt x="151" y="162"/>
                  </a:lnTo>
                  <a:lnTo>
                    <a:pt x="105" y="129"/>
                  </a:lnTo>
                  <a:lnTo>
                    <a:pt x="57" y="91"/>
                  </a:lnTo>
                  <a:lnTo>
                    <a:pt x="57" y="68"/>
                  </a:lnTo>
                  <a:lnTo>
                    <a:pt x="52" y="51"/>
                  </a:lnTo>
                  <a:lnTo>
                    <a:pt x="35" y="30"/>
                  </a:lnTo>
                  <a:lnTo>
                    <a:pt x="50" y="40"/>
                  </a:lnTo>
                  <a:lnTo>
                    <a:pt x="38" y="27"/>
                  </a:lnTo>
                  <a:lnTo>
                    <a:pt x="52" y="30"/>
                  </a:lnTo>
                  <a:lnTo>
                    <a:pt x="35" y="17"/>
                  </a:lnTo>
                  <a:lnTo>
                    <a:pt x="0" y="0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5" name="任意多边形 322857"/>
            <p:cNvSpPr>
              <a:spLocks noChangeArrowheads="1"/>
            </p:cNvSpPr>
            <p:nvPr/>
          </p:nvSpPr>
          <p:spPr bwMode="auto">
            <a:xfrm>
              <a:off x="4338" y="2365"/>
              <a:ext cx="113" cy="82"/>
            </a:xfrm>
            <a:custGeom>
              <a:avLst/>
              <a:gdLst>
                <a:gd name="T0" fmla="*/ 62 w 226"/>
                <a:gd name="T1" fmla="*/ 74 h 164"/>
                <a:gd name="T2" fmla="*/ 87 w 226"/>
                <a:gd name="T3" fmla="*/ 52 h 164"/>
                <a:gd name="T4" fmla="*/ 139 w 226"/>
                <a:gd name="T5" fmla="*/ 52 h 164"/>
                <a:gd name="T6" fmla="*/ 163 w 226"/>
                <a:gd name="T7" fmla="*/ 71 h 164"/>
                <a:gd name="T8" fmla="*/ 159 w 226"/>
                <a:gd name="T9" fmla="*/ 97 h 164"/>
                <a:gd name="T10" fmla="*/ 133 w 226"/>
                <a:gd name="T11" fmla="*/ 120 h 164"/>
                <a:gd name="T12" fmla="*/ 101 w 226"/>
                <a:gd name="T13" fmla="*/ 124 h 164"/>
                <a:gd name="T14" fmla="*/ 70 w 226"/>
                <a:gd name="T15" fmla="*/ 101 h 164"/>
                <a:gd name="T16" fmla="*/ 76 w 226"/>
                <a:gd name="T17" fmla="*/ 114 h 164"/>
                <a:gd name="T18" fmla="*/ 101 w 226"/>
                <a:gd name="T19" fmla="*/ 141 h 164"/>
                <a:gd name="T20" fmla="*/ 104 w 226"/>
                <a:gd name="T21" fmla="*/ 152 h 164"/>
                <a:gd name="T22" fmla="*/ 108 w 226"/>
                <a:gd name="T23" fmla="*/ 147 h 164"/>
                <a:gd name="T24" fmla="*/ 120 w 226"/>
                <a:gd name="T25" fmla="*/ 147 h 164"/>
                <a:gd name="T26" fmla="*/ 129 w 226"/>
                <a:gd name="T27" fmla="*/ 149 h 164"/>
                <a:gd name="T28" fmla="*/ 137 w 226"/>
                <a:gd name="T29" fmla="*/ 149 h 164"/>
                <a:gd name="T30" fmla="*/ 139 w 226"/>
                <a:gd name="T31" fmla="*/ 143 h 164"/>
                <a:gd name="T32" fmla="*/ 144 w 226"/>
                <a:gd name="T33" fmla="*/ 137 h 164"/>
                <a:gd name="T34" fmla="*/ 152 w 226"/>
                <a:gd name="T35" fmla="*/ 139 h 164"/>
                <a:gd name="T36" fmla="*/ 156 w 226"/>
                <a:gd name="T37" fmla="*/ 137 h 164"/>
                <a:gd name="T38" fmla="*/ 156 w 226"/>
                <a:gd name="T39" fmla="*/ 130 h 164"/>
                <a:gd name="T40" fmla="*/ 159 w 226"/>
                <a:gd name="T41" fmla="*/ 122 h 164"/>
                <a:gd name="T42" fmla="*/ 163 w 226"/>
                <a:gd name="T43" fmla="*/ 118 h 164"/>
                <a:gd name="T44" fmla="*/ 159 w 226"/>
                <a:gd name="T45" fmla="*/ 103 h 164"/>
                <a:gd name="T46" fmla="*/ 167 w 226"/>
                <a:gd name="T47" fmla="*/ 101 h 164"/>
                <a:gd name="T48" fmla="*/ 171 w 226"/>
                <a:gd name="T49" fmla="*/ 90 h 164"/>
                <a:gd name="T50" fmla="*/ 175 w 226"/>
                <a:gd name="T51" fmla="*/ 84 h 164"/>
                <a:gd name="T52" fmla="*/ 169 w 226"/>
                <a:gd name="T53" fmla="*/ 63 h 164"/>
                <a:gd name="T54" fmla="*/ 171 w 226"/>
                <a:gd name="T55" fmla="*/ 50 h 164"/>
                <a:gd name="T56" fmla="*/ 180 w 226"/>
                <a:gd name="T57" fmla="*/ 52 h 164"/>
                <a:gd name="T58" fmla="*/ 192 w 226"/>
                <a:gd name="T59" fmla="*/ 59 h 164"/>
                <a:gd name="T60" fmla="*/ 201 w 226"/>
                <a:gd name="T61" fmla="*/ 63 h 164"/>
                <a:gd name="T62" fmla="*/ 211 w 226"/>
                <a:gd name="T63" fmla="*/ 65 h 164"/>
                <a:gd name="T64" fmla="*/ 220 w 226"/>
                <a:gd name="T65" fmla="*/ 65 h 164"/>
                <a:gd name="T66" fmla="*/ 207 w 226"/>
                <a:gd name="T67" fmla="*/ 55 h 164"/>
                <a:gd name="T68" fmla="*/ 178 w 226"/>
                <a:gd name="T69" fmla="*/ 42 h 164"/>
                <a:gd name="T70" fmla="*/ 182 w 226"/>
                <a:gd name="T71" fmla="*/ 36 h 164"/>
                <a:gd name="T72" fmla="*/ 192 w 226"/>
                <a:gd name="T73" fmla="*/ 31 h 164"/>
                <a:gd name="T74" fmla="*/ 194 w 226"/>
                <a:gd name="T75" fmla="*/ 27 h 164"/>
                <a:gd name="T76" fmla="*/ 196 w 226"/>
                <a:gd name="T77" fmla="*/ 19 h 164"/>
                <a:gd name="T78" fmla="*/ 196 w 226"/>
                <a:gd name="T79" fmla="*/ 14 h 164"/>
                <a:gd name="T80" fmla="*/ 192 w 226"/>
                <a:gd name="T81" fmla="*/ 10 h 164"/>
                <a:gd name="T82" fmla="*/ 173 w 226"/>
                <a:gd name="T83" fmla="*/ 14 h 164"/>
                <a:gd name="T84" fmla="*/ 175 w 226"/>
                <a:gd name="T85" fmla="*/ 17 h 164"/>
                <a:gd name="T86" fmla="*/ 173 w 226"/>
                <a:gd name="T87" fmla="*/ 23 h 164"/>
                <a:gd name="T88" fmla="*/ 169 w 226"/>
                <a:gd name="T89" fmla="*/ 29 h 164"/>
                <a:gd name="T90" fmla="*/ 159 w 226"/>
                <a:gd name="T91" fmla="*/ 33 h 164"/>
                <a:gd name="T92" fmla="*/ 156 w 226"/>
                <a:gd name="T93" fmla="*/ 38 h 164"/>
                <a:gd name="T94" fmla="*/ 144 w 226"/>
                <a:gd name="T95" fmla="*/ 33 h 164"/>
                <a:gd name="T96" fmla="*/ 95 w 226"/>
                <a:gd name="T97" fmla="*/ 36 h 164"/>
                <a:gd name="T98" fmla="*/ 91 w 226"/>
                <a:gd name="T99" fmla="*/ 42 h 164"/>
                <a:gd name="T100" fmla="*/ 74 w 226"/>
                <a:gd name="T101" fmla="*/ 44 h 164"/>
                <a:gd name="T102" fmla="*/ 28 w 226"/>
                <a:gd name="T103" fmla="*/ 46 h 164"/>
                <a:gd name="T104" fmla="*/ 32 w 226"/>
                <a:gd name="T105" fmla="*/ 50 h 164"/>
                <a:gd name="T106" fmla="*/ 0 w 226"/>
                <a:gd name="T107" fmla="*/ 50 h 164"/>
                <a:gd name="T108" fmla="*/ 47 w 226"/>
                <a:gd name="T109" fmla="*/ 78 h 16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6"/>
                <a:gd name="T166" fmla="*/ 0 h 164"/>
                <a:gd name="T167" fmla="*/ 226 w 226"/>
                <a:gd name="T168" fmla="*/ 164 h 16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6" h="164">
                  <a:moveTo>
                    <a:pt x="47" y="78"/>
                  </a:moveTo>
                  <a:lnTo>
                    <a:pt x="62" y="74"/>
                  </a:lnTo>
                  <a:lnTo>
                    <a:pt x="72" y="63"/>
                  </a:lnTo>
                  <a:lnTo>
                    <a:pt x="87" y="52"/>
                  </a:lnTo>
                  <a:lnTo>
                    <a:pt x="118" y="54"/>
                  </a:lnTo>
                  <a:lnTo>
                    <a:pt x="139" y="52"/>
                  </a:lnTo>
                  <a:lnTo>
                    <a:pt x="154" y="63"/>
                  </a:lnTo>
                  <a:lnTo>
                    <a:pt x="163" y="71"/>
                  </a:lnTo>
                  <a:lnTo>
                    <a:pt x="167" y="82"/>
                  </a:lnTo>
                  <a:lnTo>
                    <a:pt x="159" y="97"/>
                  </a:lnTo>
                  <a:lnTo>
                    <a:pt x="152" y="112"/>
                  </a:lnTo>
                  <a:lnTo>
                    <a:pt x="133" y="120"/>
                  </a:lnTo>
                  <a:lnTo>
                    <a:pt x="121" y="128"/>
                  </a:lnTo>
                  <a:lnTo>
                    <a:pt x="101" y="124"/>
                  </a:lnTo>
                  <a:lnTo>
                    <a:pt x="82" y="111"/>
                  </a:lnTo>
                  <a:lnTo>
                    <a:pt x="70" y="101"/>
                  </a:lnTo>
                  <a:lnTo>
                    <a:pt x="83" y="116"/>
                  </a:lnTo>
                  <a:lnTo>
                    <a:pt x="76" y="114"/>
                  </a:lnTo>
                  <a:lnTo>
                    <a:pt x="89" y="128"/>
                  </a:lnTo>
                  <a:lnTo>
                    <a:pt x="101" y="141"/>
                  </a:lnTo>
                  <a:lnTo>
                    <a:pt x="85" y="133"/>
                  </a:lnTo>
                  <a:lnTo>
                    <a:pt x="104" y="152"/>
                  </a:lnTo>
                  <a:lnTo>
                    <a:pt x="123" y="164"/>
                  </a:lnTo>
                  <a:lnTo>
                    <a:pt x="108" y="147"/>
                  </a:lnTo>
                  <a:lnTo>
                    <a:pt x="133" y="164"/>
                  </a:lnTo>
                  <a:lnTo>
                    <a:pt x="120" y="147"/>
                  </a:lnTo>
                  <a:lnTo>
                    <a:pt x="139" y="164"/>
                  </a:lnTo>
                  <a:lnTo>
                    <a:pt x="129" y="149"/>
                  </a:lnTo>
                  <a:lnTo>
                    <a:pt x="142" y="158"/>
                  </a:lnTo>
                  <a:lnTo>
                    <a:pt x="137" y="149"/>
                  </a:lnTo>
                  <a:lnTo>
                    <a:pt x="146" y="154"/>
                  </a:lnTo>
                  <a:lnTo>
                    <a:pt x="139" y="143"/>
                  </a:lnTo>
                  <a:lnTo>
                    <a:pt x="150" y="149"/>
                  </a:lnTo>
                  <a:lnTo>
                    <a:pt x="144" y="137"/>
                  </a:lnTo>
                  <a:lnTo>
                    <a:pt x="139" y="126"/>
                  </a:lnTo>
                  <a:lnTo>
                    <a:pt x="152" y="139"/>
                  </a:lnTo>
                  <a:lnTo>
                    <a:pt x="146" y="128"/>
                  </a:lnTo>
                  <a:lnTo>
                    <a:pt x="156" y="137"/>
                  </a:lnTo>
                  <a:lnTo>
                    <a:pt x="148" y="122"/>
                  </a:lnTo>
                  <a:lnTo>
                    <a:pt x="156" y="130"/>
                  </a:lnTo>
                  <a:lnTo>
                    <a:pt x="152" y="118"/>
                  </a:lnTo>
                  <a:lnTo>
                    <a:pt x="159" y="122"/>
                  </a:lnTo>
                  <a:lnTo>
                    <a:pt x="156" y="114"/>
                  </a:lnTo>
                  <a:lnTo>
                    <a:pt x="163" y="118"/>
                  </a:lnTo>
                  <a:lnTo>
                    <a:pt x="159" y="111"/>
                  </a:lnTo>
                  <a:lnTo>
                    <a:pt x="159" y="103"/>
                  </a:lnTo>
                  <a:lnTo>
                    <a:pt x="169" y="111"/>
                  </a:lnTo>
                  <a:lnTo>
                    <a:pt x="167" y="101"/>
                  </a:lnTo>
                  <a:lnTo>
                    <a:pt x="173" y="105"/>
                  </a:lnTo>
                  <a:lnTo>
                    <a:pt x="171" y="90"/>
                  </a:lnTo>
                  <a:lnTo>
                    <a:pt x="184" y="90"/>
                  </a:lnTo>
                  <a:lnTo>
                    <a:pt x="175" y="84"/>
                  </a:lnTo>
                  <a:lnTo>
                    <a:pt x="184" y="84"/>
                  </a:lnTo>
                  <a:lnTo>
                    <a:pt x="169" y="63"/>
                  </a:lnTo>
                  <a:lnTo>
                    <a:pt x="154" y="44"/>
                  </a:lnTo>
                  <a:lnTo>
                    <a:pt x="171" y="50"/>
                  </a:lnTo>
                  <a:lnTo>
                    <a:pt x="184" y="61"/>
                  </a:lnTo>
                  <a:lnTo>
                    <a:pt x="180" y="52"/>
                  </a:lnTo>
                  <a:lnTo>
                    <a:pt x="194" y="67"/>
                  </a:lnTo>
                  <a:lnTo>
                    <a:pt x="192" y="59"/>
                  </a:lnTo>
                  <a:lnTo>
                    <a:pt x="203" y="71"/>
                  </a:lnTo>
                  <a:lnTo>
                    <a:pt x="201" y="63"/>
                  </a:lnTo>
                  <a:lnTo>
                    <a:pt x="216" y="74"/>
                  </a:lnTo>
                  <a:lnTo>
                    <a:pt x="211" y="65"/>
                  </a:lnTo>
                  <a:lnTo>
                    <a:pt x="226" y="73"/>
                  </a:lnTo>
                  <a:lnTo>
                    <a:pt x="220" y="65"/>
                  </a:lnTo>
                  <a:lnTo>
                    <a:pt x="192" y="54"/>
                  </a:lnTo>
                  <a:lnTo>
                    <a:pt x="207" y="55"/>
                  </a:lnTo>
                  <a:lnTo>
                    <a:pt x="186" y="44"/>
                  </a:lnTo>
                  <a:lnTo>
                    <a:pt x="178" y="42"/>
                  </a:lnTo>
                  <a:lnTo>
                    <a:pt x="194" y="38"/>
                  </a:lnTo>
                  <a:lnTo>
                    <a:pt x="182" y="36"/>
                  </a:lnTo>
                  <a:lnTo>
                    <a:pt x="207" y="33"/>
                  </a:lnTo>
                  <a:lnTo>
                    <a:pt x="192" y="31"/>
                  </a:lnTo>
                  <a:lnTo>
                    <a:pt x="209" y="25"/>
                  </a:lnTo>
                  <a:lnTo>
                    <a:pt x="194" y="27"/>
                  </a:lnTo>
                  <a:lnTo>
                    <a:pt x="207" y="19"/>
                  </a:lnTo>
                  <a:lnTo>
                    <a:pt x="196" y="19"/>
                  </a:lnTo>
                  <a:lnTo>
                    <a:pt x="220" y="6"/>
                  </a:lnTo>
                  <a:lnTo>
                    <a:pt x="196" y="14"/>
                  </a:lnTo>
                  <a:lnTo>
                    <a:pt x="211" y="4"/>
                  </a:lnTo>
                  <a:lnTo>
                    <a:pt x="192" y="10"/>
                  </a:lnTo>
                  <a:lnTo>
                    <a:pt x="205" y="0"/>
                  </a:lnTo>
                  <a:lnTo>
                    <a:pt x="173" y="14"/>
                  </a:lnTo>
                  <a:lnTo>
                    <a:pt x="186" y="14"/>
                  </a:lnTo>
                  <a:lnTo>
                    <a:pt x="175" y="17"/>
                  </a:lnTo>
                  <a:lnTo>
                    <a:pt x="186" y="19"/>
                  </a:lnTo>
                  <a:lnTo>
                    <a:pt x="173" y="23"/>
                  </a:lnTo>
                  <a:lnTo>
                    <a:pt x="182" y="23"/>
                  </a:lnTo>
                  <a:lnTo>
                    <a:pt x="169" y="29"/>
                  </a:lnTo>
                  <a:lnTo>
                    <a:pt x="182" y="29"/>
                  </a:lnTo>
                  <a:lnTo>
                    <a:pt x="159" y="33"/>
                  </a:lnTo>
                  <a:lnTo>
                    <a:pt x="171" y="36"/>
                  </a:lnTo>
                  <a:lnTo>
                    <a:pt x="156" y="38"/>
                  </a:lnTo>
                  <a:lnTo>
                    <a:pt x="135" y="38"/>
                  </a:lnTo>
                  <a:lnTo>
                    <a:pt x="144" y="33"/>
                  </a:lnTo>
                  <a:lnTo>
                    <a:pt x="121" y="36"/>
                  </a:lnTo>
                  <a:lnTo>
                    <a:pt x="95" y="36"/>
                  </a:lnTo>
                  <a:lnTo>
                    <a:pt x="70" y="36"/>
                  </a:lnTo>
                  <a:lnTo>
                    <a:pt x="91" y="42"/>
                  </a:lnTo>
                  <a:lnTo>
                    <a:pt x="64" y="40"/>
                  </a:lnTo>
                  <a:lnTo>
                    <a:pt x="74" y="44"/>
                  </a:lnTo>
                  <a:lnTo>
                    <a:pt x="47" y="44"/>
                  </a:lnTo>
                  <a:lnTo>
                    <a:pt x="28" y="46"/>
                  </a:lnTo>
                  <a:lnTo>
                    <a:pt x="59" y="50"/>
                  </a:lnTo>
                  <a:lnTo>
                    <a:pt x="32" y="50"/>
                  </a:lnTo>
                  <a:lnTo>
                    <a:pt x="7" y="50"/>
                  </a:lnTo>
                  <a:lnTo>
                    <a:pt x="0" y="50"/>
                  </a:lnTo>
                  <a:lnTo>
                    <a:pt x="28" y="61"/>
                  </a:lnTo>
                  <a:lnTo>
                    <a:pt x="47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6" name="任意多边形 322858"/>
            <p:cNvSpPr>
              <a:spLocks noChangeArrowheads="1"/>
            </p:cNvSpPr>
            <p:nvPr/>
          </p:nvSpPr>
          <p:spPr bwMode="auto">
            <a:xfrm>
              <a:off x="4378" y="2397"/>
              <a:ext cx="35" cy="14"/>
            </a:xfrm>
            <a:custGeom>
              <a:avLst/>
              <a:gdLst>
                <a:gd name="T0" fmla="*/ 0 w 70"/>
                <a:gd name="T1" fmla="*/ 29 h 29"/>
                <a:gd name="T2" fmla="*/ 7 w 70"/>
                <a:gd name="T3" fmla="*/ 8 h 29"/>
                <a:gd name="T4" fmla="*/ 19 w 70"/>
                <a:gd name="T5" fmla="*/ 2 h 29"/>
                <a:gd name="T6" fmla="*/ 47 w 70"/>
                <a:gd name="T7" fmla="*/ 0 h 29"/>
                <a:gd name="T8" fmla="*/ 64 w 70"/>
                <a:gd name="T9" fmla="*/ 15 h 29"/>
                <a:gd name="T10" fmla="*/ 70 w 70"/>
                <a:gd name="T11" fmla="*/ 21 h 29"/>
                <a:gd name="T12" fmla="*/ 60 w 70"/>
                <a:gd name="T13" fmla="*/ 25 h 29"/>
                <a:gd name="T14" fmla="*/ 45 w 70"/>
                <a:gd name="T15" fmla="*/ 8 h 29"/>
                <a:gd name="T16" fmla="*/ 24 w 70"/>
                <a:gd name="T17" fmla="*/ 8 h 29"/>
                <a:gd name="T18" fmla="*/ 11 w 70"/>
                <a:gd name="T19" fmla="*/ 13 h 29"/>
                <a:gd name="T20" fmla="*/ 0 w 70"/>
                <a:gd name="T21" fmla="*/ 29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29"/>
                <a:gd name="T35" fmla="*/ 70 w 7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29">
                  <a:moveTo>
                    <a:pt x="0" y="29"/>
                  </a:moveTo>
                  <a:lnTo>
                    <a:pt x="7" y="8"/>
                  </a:lnTo>
                  <a:lnTo>
                    <a:pt x="19" y="2"/>
                  </a:lnTo>
                  <a:lnTo>
                    <a:pt x="47" y="0"/>
                  </a:lnTo>
                  <a:lnTo>
                    <a:pt x="64" y="15"/>
                  </a:lnTo>
                  <a:lnTo>
                    <a:pt x="70" y="21"/>
                  </a:lnTo>
                  <a:lnTo>
                    <a:pt x="60" y="25"/>
                  </a:lnTo>
                  <a:lnTo>
                    <a:pt x="45" y="8"/>
                  </a:lnTo>
                  <a:lnTo>
                    <a:pt x="24" y="8"/>
                  </a:lnTo>
                  <a:lnTo>
                    <a:pt x="11" y="1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7" name="任意多边形 322859"/>
            <p:cNvSpPr>
              <a:spLocks noChangeArrowheads="1"/>
            </p:cNvSpPr>
            <p:nvPr/>
          </p:nvSpPr>
          <p:spPr bwMode="auto">
            <a:xfrm>
              <a:off x="4381" y="2399"/>
              <a:ext cx="25" cy="20"/>
            </a:xfrm>
            <a:custGeom>
              <a:avLst/>
              <a:gdLst>
                <a:gd name="T0" fmla="*/ 0 w 52"/>
                <a:gd name="T1" fmla="*/ 23 h 40"/>
                <a:gd name="T2" fmla="*/ 6 w 52"/>
                <a:gd name="T3" fmla="*/ 32 h 40"/>
                <a:gd name="T4" fmla="*/ 17 w 52"/>
                <a:gd name="T5" fmla="*/ 40 h 40"/>
                <a:gd name="T6" fmla="*/ 27 w 52"/>
                <a:gd name="T7" fmla="*/ 40 h 40"/>
                <a:gd name="T8" fmla="*/ 38 w 52"/>
                <a:gd name="T9" fmla="*/ 40 h 40"/>
                <a:gd name="T10" fmla="*/ 48 w 52"/>
                <a:gd name="T11" fmla="*/ 34 h 40"/>
                <a:gd name="T12" fmla="*/ 52 w 52"/>
                <a:gd name="T13" fmla="*/ 28 h 40"/>
                <a:gd name="T14" fmla="*/ 52 w 52"/>
                <a:gd name="T15" fmla="*/ 15 h 40"/>
                <a:gd name="T16" fmla="*/ 46 w 52"/>
                <a:gd name="T17" fmla="*/ 7 h 40"/>
                <a:gd name="T18" fmla="*/ 35 w 52"/>
                <a:gd name="T19" fmla="*/ 0 h 40"/>
                <a:gd name="T20" fmla="*/ 36 w 52"/>
                <a:gd name="T21" fmla="*/ 9 h 40"/>
                <a:gd name="T22" fmla="*/ 33 w 52"/>
                <a:gd name="T23" fmla="*/ 17 h 40"/>
                <a:gd name="T24" fmla="*/ 23 w 52"/>
                <a:gd name="T25" fmla="*/ 17 h 40"/>
                <a:gd name="T26" fmla="*/ 19 w 52"/>
                <a:gd name="T27" fmla="*/ 13 h 40"/>
                <a:gd name="T28" fmla="*/ 19 w 52"/>
                <a:gd name="T29" fmla="*/ 5 h 40"/>
                <a:gd name="T30" fmla="*/ 12 w 52"/>
                <a:gd name="T31" fmla="*/ 11 h 40"/>
                <a:gd name="T32" fmla="*/ 10 w 52"/>
                <a:gd name="T33" fmla="*/ 19 h 40"/>
                <a:gd name="T34" fmla="*/ 16 w 52"/>
                <a:gd name="T35" fmla="*/ 26 h 40"/>
                <a:gd name="T36" fmla="*/ 23 w 52"/>
                <a:gd name="T37" fmla="*/ 28 h 40"/>
                <a:gd name="T38" fmla="*/ 31 w 52"/>
                <a:gd name="T39" fmla="*/ 28 h 40"/>
                <a:gd name="T40" fmla="*/ 40 w 52"/>
                <a:gd name="T41" fmla="*/ 19 h 40"/>
                <a:gd name="T42" fmla="*/ 38 w 52"/>
                <a:gd name="T43" fmla="*/ 28 h 40"/>
                <a:gd name="T44" fmla="*/ 29 w 52"/>
                <a:gd name="T45" fmla="*/ 36 h 40"/>
                <a:gd name="T46" fmla="*/ 17 w 52"/>
                <a:gd name="T47" fmla="*/ 36 h 40"/>
                <a:gd name="T48" fmla="*/ 6 w 52"/>
                <a:gd name="T49" fmla="*/ 30 h 40"/>
                <a:gd name="T50" fmla="*/ 4 w 52"/>
                <a:gd name="T51" fmla="*/ 15 h 40"/>
                <a:gd name="T52" fmla="*/ 6 w 52"/>
                <a:gd name="T53" fmla="*/ 5 h 40"/>
                <a:gd name="T54" fmla="*/ 0 w 52"/>
                <a:gd name="T55" fmla="*/ 11 h 40"/>
                <a:gd name="T56" fmla="*/ 0 w 52"/>
                <a:gd name="T57" fmla="*/ 23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"/>
                <a:gd name="T88" fmla="*/ 0 h 40"/>
                <a:gd name="T89" fmla="*/ 52 w 52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" h="40">
                  <a:moveTo>
                    <a:pt x="0" y="23"/>
                  </a:moveTo>
                  <a:lnTo>
                    <a:pt x="6" y="32"/>
                  </a:lnTo>
                  <a:lnTo>
                    <a:pt x="17" y="40"/>
                  </a:lnTo>
                  <a:lnTo>
                    <a:pt x="27" y="40"/>
                  </a:lnTo>
                  <a:lnTo>
                    <a:pt x="38" y="40"/>
                  </a:lnTo>
                  <a:lnTo>
                    <a:pt x="48" y="34"/>
                  </a:lnTo>
                  <a:lnTo>
                    <a:pt x="52" y="28"/>
                  </a:lnTo>
                  <a:lnTo>
                    <a:pt x="52" y="15"/>
                  </a:lnTo>
                  <a:lnTo>
                    <a:pt x="46" y="7"/>
                  </a:lnTo>
                  <a:lnTo>
                    <a:pt x="35" y="0"/>
                  </a:lnTo>
                  <a:lnTo>
                    <a:pt x="36" y="9"/>
                  </a:lnTo>
                  <a:lnTo>
                    <a:pt x="33" y="17"/>
                  </a:lnTo>
                  <a:lnTo>
                    <a:pt x="23" y="17"/>
                  </a:lnTo>
                  <a:lnTo>
                    <a:pt x="19" y="13"/>
                  </a:lnTo>
                  <a:lnTo>
                    <a:pt x="19" y="5"/>
                  </a:lnTo>
                  <a:lnTo>
                    <a:pt x="12" y="11"/>
                  </a:lnTo>
                  <a:lnTo>
                    <a:pt x="10" y="19"/>
                  </a:lnTo>
                  <a:lnTo>
                    <a:pt x="16" y="26"/>
                  </a:lnTo>
                  <a:lnTo>
                    <a:pt x="23" y="28"/>
                  </a:lnTo>
                  <a:lnTo>
                    <a:pt x="31" y="28"/>
                  </a:lnTo>
                  <a:lnTo>
                    <a:pt x="40" y="19"/>
                  </a:lnTo>
                  <a:lnTo>
                    <a:pt x="38" y="28"/>
                  </a:lnTo>
                  <a:lnTo>
                    <a:pt x="29" y="36"/>
                  </a:lnTo>
                  <a:lnTo>
                    <a:pt x="17" y="36"/>
                  </a:lnTo>
                  <a:lnTo>
                    <a:pt x="6" y="30"/>
                  </a:lnTo>
                  <a:lnTo>
                    <a:pt x="4" y="15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8" name="任意多边形 322860"/>
            <p:cNvSpPr>
              <a:spLocks noChangeArrowheads="1"/>
            </p:cNvSpPr>
            <p:nvPr/>
          </p:nvSpPr>
          <p:spPr bwMode="auto">
            <a:xfrm>
              <a:off x="4409" y="2385"/>
              <a:ext cx="60" cy="42"/>
            </a:xfrm>
            <a:custGeom>
              <a:avLst/>
              <a:gdLst>
                <a:gd name="T0" fmla="*/ 12 w 120"/>
                <a:gd name="T1" fmla="*/ 8 h 84"/>
                <a:gd name="T2" fmla="*/ 38 w 120"/>
                <a:gd name="T3" fmla="*/ 27 h 84"/>
                <a:gd name="T4" fmla="*/ 52 w 120"/>
                <a:gd name="T5" fmla="*/ 38 h 84"/>
                <a:gd name="T6" fmla="*/ 48 w 120"/>
                <a:gd name="T7" fmla="*/ 31 h 84"/>
                <a:gd name="T8" fmla="*/ 59 w 120"/>
                <a:gd name="T9" fmla="*/ 38 h 84"/>
                <a:gd name="T10" fmla="*/ 63 w 120"/>
                <a:gd name="T11" fmla="*/ 48 h 84"/>
                <a:gd name="T12" fmla="*/ 54 w 120"/>
                <a:gd name="T13" fmla="*/ 42 h 84"/>
                <a:gd name="T14" fmla="*/ 57 w 120"/>
                <a:gd name="T15" fmla="*/ 53 h 84"/>
                <a:gd name="T16" fmla="*/ 50 w 120"/>
                <a:gd name="T17" fmla="*/ 46 h 84"/>
                <a:gd name="T18" fmla="*/ 54 w 120"/>
                <a:gd name="T19" fmla="*/ 61 h 84"/>
                <a:gd name="T20" fmla="*/ 48 w 120"/>
                <a:gd name="T21" fmla="*/ 61 h 84"/>
                <a:gd name="T22" fmla="*/ 50 w 120"/>
                <a:gd name="T23" fmla="*/ 69 h 84"/>
                <a:gd name="T24" fmla="*/ 40 w 120"/>
                <a:gd name="T25" fmla="*/ 67 h 84"/>
                <a:gd name="T26" fmla="*/ 48 w 120"/>
                <a:gd name="T27" fmla="*/ 72 h 84"/>
                <a:gd name="T28" fmla="*/ 36 w 120"/>
                <a:gd name="T29" fmla="*/ 72 h 84"/>
                <a:gd name="T30" fmla="*/ 48 w 120"/>
                <a:gd name="T31" fmla="*/ 76 h 84"/>
                <a:gd name="T32" fmla="*/ 59 w 120"/>
                <a:gd name="T33" fmla="*/ 84 h 84"/>
                <a:gd name="T34" fmla="*/ 54 w 120"/>
                <a:gd name="T35" fmla="*/ 76 h 84"/>
                <a:gd name="T36" fmla="*/ 65 w 120"/>
                <a:gd name="T37" fmla="*/ 80 h 84"/>
                <a:gd name="T38" fmla="*/ 55 w 120"/>
                <a:gd name="T39" fmla="*/ 71 h 84"/>
                <a:gd name="T40" fmla="*/ 76 w 120"/>
                <a:gd name="T41" fmla="*/ 78 h 84"/>
                <a:gd name="T42" fmla="*/ 63 w 120"/>
                <a:gd name="T43" fmla="*/ 67 h 84"/>
                <a:gd name="T44" fmla="*/ 76 w 120"/>
                <a:gd name="T45" fmla="*/ 72 h 84"/>
                <a:gd name="T46" fmla="*/ 63 w 120"/>
                <a:gd name="T47" fmla="*/ 61 h 84"/>
                <a:gd name="T48" fmla="*/ 78 w 120"/>
                <a:gd name="T49" fmla="*/ 61 h 84"/>
                <a:gd name="T50" fmla="*/ 63 w 120"/>
                <a:gd name="T51" fmla="*/ 57 h 84"/>
                <a:gd name="T52" fmla="*/ 80 w 120"/>
                <a:gd name="T53" fmla="*/ 53 h 84"/>
                <a:gd name="T54" fmla="*/ 67 w 120"/>
                <a:gd name="T55" fmla="*/ 53 h 84"/>
                <a:gd name="T56" fmla="*/ 88 w 120"/>
                <a:gd name="T57" fmla="*/ 48 h 84"/>
                <a:gd name="T58" fmla="*/ 73 w 120"/>
                <a:gd name="T59" fmla="*/ 44 h 84"/>
                <a:gd name="T60" fmla="*/ 97 w 120"/>
                <a:gd name="T61" fmla="*/ 46 h 84"/>
                <a:gd name="T62" fmla="*/ 84 w 120"/>
                <a:gd name="T63" fmla="*/ 40 h 84"/>
                <a:gd name="T64" fmla="*/ 120 w 120"/>
                <a:gd name="T65" fmla="*/ 46 h 84"/>
                <a:gd name="T66" fmla="*/ 95 w 120"/>
                <a:gd name="T67" fmla="*/ 36 h 84"/>
                <a:gd name="T68" fmla="*/ 82 w 120"/>
                <a:gd name="T69" fmla="*/ 27 h 84"/>
                <a:gd name="T70" fmla="*/ 71 w 120"/>
                <a:gd name="T71" fmla="*/ 25 h 84"/>
                <a:gd name="T72" fmla="*/ 57 w 120"/>
                <a:gd name="T73" fmla="*/ 21 h 84"/>
                <a:gd name="T74" fmla="*/ 50 w 120"/>
                <a:gd name="T75" fmla="*/ 17 h 84"/>
                <a:gd name="T76" fmla="*/ 33 w 120"/>
                <a:gd name="T77" fmla="*/ 6 h 84"/>
                <a:gd name="T78" fmla="*/ 19 w 120"/>
                <a:gd name="T79" fmla="*/ 2 h 84"/>
                <a:gd name="T80" fmla="*/ 0 w 120"/>
                <a:gd name="T81" fmla="*/ 0 h 84"/>
                <a:gd name="T82" fmla="*/ 12 w 120"/>
                <a:gd name="T83" fmla="*/ 8 h 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20"/>
                <a:gd name="T127" fmla="*/ 0 h 84"/>
                <a:gd name="T128" fmla="*/ 120 w 120"/>
                <a:gd name="T129" fmla="*/ 84 h 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20" h="84">
                  <a:moveTo>
                    <a:pt x="12" y="8"/>
                  </a:moveTo>
                  <a:lnTo>
                    <a:pt x="38" y="27"/>
                  </a:lnTo>
                  <a:lnTo>
                    <a:pt x="52" y="38"/>
                  </a:lnTo>
                  <a:lnTo>
                    <a:pt x="48" y="31"/>
                  </a:lnTo>
                  <a:lnTo>
                    <a:pt x="59" y="38"/>
                  </a:lnTo>
                  <a:lnTo>
                    <a:pt x="63" y="48"/>
                  </a:lnTo>
                  <a:lnTo>
                    <a:pt x="54" y="42"/>
                  </a:lnTo>
                  <a:lnTo>
                    <a:pt x="57" y="53"/>
                  </a:lnTo>
                  <a:lnTo>
                    <a:pt x="50" y="46"/>
                  </a:lnTo>
                  <a:lnTo>
                    <a:pt x="54" y="61"/>
                  </a:lnTo>
                  <a:lnTo>
                    <a:pt x="48" y="61"/>
                  </a:lnTo>
                  <a:lnTo>
                    <a:pt x="50" y="69"/>
                  </a:lnTo>
                  <a:lnTo>
                    <a:pt x="40" y="67"/>
                  </a:lnTo>
                  <a:lnTo>
                    <a:pt x="48" y="72"/>
                  </a:lnTo>
                  <a:lnTo>
                    <a:pt x="36" y="72"/>
                  </a:lnTo>
                  <a:lnTo>
                    <a:pt x="48" y="76"/>
                  </a:lnTo>
                  <a:lnTo>
                    <a:pt x="59" y="84"/>
                  </a:lnTo>
                  <a:lnTo>
                    <a:pt x="54" y="76"/>
                  </a:lnTo>
                  <a:lnTo>
                    <a:pt x="65" y="80"/>
                  </a:lnTo>
                  <a:lnTo>
                    <a:pt x="55" y="71"/>
                  </a:lnTo>
                  <a:lnTo>
                    <a:pt x="76" y="78"/>
                  </a:lnTo>
                  <a:lnTo>
                    <a:pt x="63" y="67"/>
                  </a:lnTo>
                  <a:lnTo>
                    <a:pt x="76" y="72"/>
                  </a:lnTo>
                  <a:lnTo>
                    <a:pt x="63" y="61"/>
                  </a:lnTo>
                  <a:lnTo>
                    <a:pt x="78" y="61"/>
                  </a:lnTo>
                  <a:lnTo>
                    <a:pt x="63" y="57"/>
                  </a:lnTo>
                  <a:lnTo>
                    <a:pt x="80" y="53"/>
                  </a:lnTo>
                  <a:lnTo>
                    <a:pt x="67" y="53"/>
                  </a:lnTo>
                  <a:lnTo>
                    <a:pt x="88" y="48"/>
                  </a:lnTo>
                  <a:lnTo>
                    <a:pt x="73" y="44"/>
                  </a:lnTo>
                  <a:lnTo>
                    <a:pt x="97" y="46"/>
                  </a:lnTo>
                  <a:lnTo>
                    <a:pt x="84" y="40"/>
                  </a:lnTo>
                  <a:lnTo>
                    <a:pt x="120" y="46"/>
                  </a:lnTo>
                  <a:lnTo>
                    <a:pt x="95" y="36"/>
                  </a:lnTo>
                  <a:lnTo>
                    <a:pt x="82" y="27"/>
                  </a:lnTo>
                  <a:lnTo>
                    <a:pt x="71" y="25"/>
                  </a:lnTo>
                  <a:lnTo>
                    <a:pt x="57" y="21"/>
                  </a:lnTo>
                  <a:lnTo>
                    <a:pt x="50" y="17"/>
                  </a:lnTo>
                  <a:lnTo>
                    <a:pt x="33" y="6"/>
                  </a:lnTo>
                  <a:lnTo>
                    <a:pt x="19" y="2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19" name="任意多边形 322861"/>
            <p:cNvSpPr>
              <a:spLocks noChangeArrowheads="1"/>
            </p:cNvSpPr>
            <p:nvPr/>
          </p:nvSpPr>
          <p:spPr bwMode="auto">
            <a:xfrm>
              <a:off x="4288" y="2504"/>
              <a:ext cx="36" cy="33"/>
            </a:xfrm>
            <a:custGeom>
              <a:avLst/>
              <a:gdLst>
                <a:gd name="T0" fmla="*/ 17 w 70"/>
                <a:gd name="T1" fmla="*/ 30 h 66"/>
                <a:gd name="T2" fmla="*/ 25 w 70"/>
                <a:gd name="T3" fmla="*/ 44 h 66"/>
                <a:gd name="T4" fmla="*/ 47 w 70"/>
                <a:gd name="T5" fmla="*/ 55 h 66"/>
                <a:gd name="T6" fmla="*/ 34 w 70"/>
                <a:gd name="T7" fmla="*/ 55 h 66"/>
                <a:gd name="T8" fmla="*/ 49 w 70"/>
                <a:gd name="T9" fmla="*/ 63 h 66"/>
                <a:gd name="T10" fmla="*/ 70 w 70"/>
                <a:gd name="T11" fmla="*/ 64 h 66"/>
                <a:gd name="T12" fmla="*/ 46 w 70"/>
                <a:gd name="T13" fmla="*/ 66 h 66"/>
                <a:gd name="T14" fmla="*/ 28 w 70"/>
                <a:gd name="T15" fmla="*/ 63 h 66"/>
                <a:gd name="T16" fmla="*/ 19 w 70"/>
                <a:gd name="T17" fmla="*/ 53 h 66"/>
                <a:gd name="T18" fmla="*/ 0 w 70"/>
                <a:gd name="T19" fmla="*/ 49 h 66"/>
                <a:gd name="T20" fmla="*/ 0 w 70"/>
                <a:gd name="T21" fmla="*/ 40 h 66"/>
                <a:gd name="T22" fmla="*/ 6 w 70"/>
                <a:gd name="T23" fmla="*/ 34 h 66"/>
                <a:gd name="T24" fmla="*/ 15 w 70"/>
                <a:gd name="T25" fmla="*/ 0 h 66"/>
                <a:gd name="T26" fmla="*/ 13 w 70"/>
                <a:gd name="T27" fmla="*/ 19 h 66"/>
                <a:gd name="T28" fmla="*/ 17 w 70"/>
                <a:gd name="T29" fmla="*/ 30 h 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66"/>
                <a:gd name="T47" fmla="*/ 70 w 70"/>
                <a:gd name="T48" fmla="*/ 66 h 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66">
                  <a:moveTo>
                    <a:pt x="17" y="30"/>
                  </a:moveTo>
                  <a:lnTo>
                    <a:pt x="25" y="44"/>
                  </a:lnTo>
                  <a:lnTo>
                    <a:pt x="47" y="55"/>
                  </a:lnTo>
                  <a:lnTo>
                    <a:pt x="34" y="55"/>
                  </a:lnTo>
                  <a:lnTo>
                    <a:pt x="49" y="63"/>
                  </a:lnTo>
                  <a:lnTo>
                    <a:pt x="70" y="64"/>
                  </a:lnTo>
                  <a:lnTo>
                    <a:pt x="46" y="66"/>
                  </a:lnTo>
                  <a:lnTo>
                    <a:pt x="28" y="63"/>
                  </a:lnTo>
                  <a:lnTo>
                    <a:pt x="19" y="53"/>
                  </a:lnTo>
                  <a:lnTo>
                    <a:pt x="0" y="49"/>
                  </a:lnTo>
                  <a:lnTo>
                    <a:pt x="0" y="40"/>
                  </a:lnTo>
                  <a:lnTo>
                    <a:pt x="6" y="34"/>
                  </a:lnTo>
                  <a:lnTo>
                    <a:pt x="15" y="0"/>
                  </a:lnTo>
                  <a:lnTo>
                    <a:pt x="13" y="19"/>
                  </a:lnTo>
                  <a:lnTo>
                    <a:pt x="1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0" name="任意多边形 322862"/>
            <p:cNvSpPr>
              <a:spLocks noChangeArrowheads="1"/>
            </p:cNvSpPr>
            <p:nvPr/>
          </p:nvSpPr>
          <p:spPr bwMode="auto">
            <a:xfrm>
              <a:off x="4287" y="2525"/>
              <a:ext cx="52" cy="39"/>
            </a:xfrm>
            <a:custGeom>
              <a:avLst/>
              <a:gdLst>
                <a:gd name="T0" fmla="*/ 13 w 105"/>
                <a:gd name="T1" fmla="*/ 7 h 78"/>
                <a:gd name="T2" fmla="*/ 8 w 105"/>
                <a:gd name="T3" fmla="*/ 15 h 78"/>
                <a:gd name="T4" fmla="*/ 10 w 105"/>
                <a:gd name="T5" fmla="*/ 24 h 78"/>
                <a:gd name="T6" fmla="*/ 15 w 105"/>
                <a:gd name="T7" fmla="*/ 34 h 78"/>
                <a:gd name="T8" fmla="*/ 31 w 105"/>
                <a:gd name="T9" fmla="*/ 43 h 78"/>
                <a:gd name="T10" fmla="*/ 42 w 105"/>
                <a:gd name="T11" fmla="*/ 60 h 78"/>
                <a:gd name="T12" fmla="*/ 67 w 105"/>
                <a:gd name="T13" fmla="*/ 74 h 78"/>
                <a:gd name="T14" fmla="*/ 105 w 105"/>
                <a:gd name="T15" fmla="*/ 74 h 78"/>
                <a:gd name="T16" fmla="*/ 67 w 105"/>
                <a:gd name="T17" fmla="*/ 78 h 78"/>
                <a:gd name="T18" fmla="*/ 50 w 105"/>
                <a:gd name="T19" fmla="*/ 72 h 78"/>
                <a:gd name="T20" fmla="*/ 36 w 105"/>
                <a:gd name="T21" fmla="*/ 62 h 78"/>
                <a:gd name="T22" fmla="*/ 29 w 105"/>
                <a:gd name="T23" fmla="*/ 47 h 78"/>
                <a:gd name="T24" fmla="*/ 8 w 105"/>
                <a:gd name="T25" fmla="*/ 36 h 78"/>
                <a:gd name="T26" fmla="*/ 0 w 105"/>
                <a:gd name="T27" fmla="*/ 22 h 78"/>
                <a:gd name="T28" fmla="*/ 0 w 105"/>
                <a:gd name="T29" fmla="*/ 9 h 78"/>
                <a:gd name="T30" fmla="*/ 10 w 105"/>
                <a:gd name="T31" fmla="*/ 0 h 78"/>
                <a:gd name="T32" fmla="*/ 13 w 105"/>
                <a:gd name="T33" fmla="*/ 7 h 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"/>
                <a:gd name="T52" fmla="*/ 0 h 78"/>
                <a:gd name="T53" fmla="*/ 105 w 105"/>
                <a:gd name="T54" fmla="*/ 78 h 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" h="78">
                  <a:moveTo>
                    <a:pt x="13" y="7"/>
                  </a:moveTo>
                  <a:lnTo>
                    <a:pt x="8" y="15"/>
                  </a:lnTo>
                  <a:lnTo>
                    <a:pt x="10" y="24"/>
                  </a:lnTo>
                  <a:lnTo>
                    <a:pt x="15" y="34"/>
                  </a:lnTo>
                  <a:lnTo>
                    <a:pt x="31" y="43"/>
                  </a:lnTo>
                  <a:lnTo>
                    <a:pt x="42" y="60"/>
                  </a:lnTo>
                  <a:lnTo>
                    <a:pt x="67" y="74"/>
                  </a:lnTo>
                  <a:lnTo>
                    <a:pt x="105" y="74"/>
                  </a:lnTo>
                  <a:lnTo>
                    <a:pt x="67" y="78"/>
                  </a:lnTo>
                  <a:lnTo>
                    <a:pt x="50" y="72"/>
                  </a:lnTo>
                  <a:lnTo>
                    <a:pt x="36" y="62"/>
                  </a:lnTo>
                  <a:lnTo>
                    <a:pt x="29" y="47"/>
                  </a:lnTo>
                  <a:lnTo>
                    <a:pt x="8" y="36"/>
                  </a:lnTo>
                  <a:lnTo>
                    <a:pt x="0" y="2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1" name="任意多边形 322863"/>
            <p:cNvSpPr>
              <a:spLocks noChangeArrowheads="1"/>
            </p:cNvSpPr>
            <p:nvPr/>
          </p:nvSpPr>
          <p:spPr bwMode="auto">
            <a:xfrm>
              <a:off x="4311" y="2510"/>
              <a:ext cx="75" cy="26"/>
            </a:xfrm>
            <a:custGeom>
              <a:avLst/>
              <a:gdLst>
                <a:gd name="T0" fmla="*/ 26 w 150"/>
                <a:gd name="T1" fmla="*/ 53 h 53"/>
                <a:gd name="T2" fmla="*/ 47 w 150"/>
                <a:gd name="T3" fmla="*/ 53 h 53"/>
                <a:gd name="T4" fmla="*/ 66 w 150"/>
                <a:gd name="T5" fmla="*/ 50 h 53"/>
                <a:gd name="T6" fmla="*/ 85 w 150"/>
                <a:gd name="T7" fmla="*/ 42 h 53"/>
                <a:gd name="T8" fmla="*/ 96 w 150"/>
                <a:gd name="T9" fmla="*/ 34 h 53"/>
                <a:gd name="T10" fmla="*/ 119 w 150"/>
                <a:gd name="T11" fmla="*/ 23 h 53"/>
                <a:gd name="T12" fmla="*/ 150 w 150"/>
                <a:gd name="T13" fmla="*/ 0 h 53"/>
                <a:gd name="T14" fmla="*/ 110 w 150"/>
                <a:gd name="T15" fmla="*/ 25 h 53"/>
                <a:gd name="T16" fmla="*/ 89 w 150"/>
                <a:gd name="T17" fmla="*/ 33 h 53"/>
                <a:gd name="T18" fmla="*/ 70 w 150"/>
                <a:gd name="T19" fmla="*/ 2 h 53"/>
                <a:gd name="T20" fmla="*/ 76 w 150"/>
                <a:gd name="T21" fmla="*/ 34 h 53"/>
                <a:gd name="T22" fmla="*/ 58 w 150"/>
                <a:gd name="T23" fmla="*/ 42 h 53"/>
                <a:gd name="T24" fmla="*/ 49 w 150"/>
                <a:gd name="T25" fmla="*/ 10 h 53"/>
                <a:gd name="T26" fmla="*/ 49 w 150"/>
                <a:gd name="T27" fmla="*/ 44 h 53"/>
                <a:gd name="T28" fmla="*/ 36 w 150"/>
                <a:gd name="T29" fmla="*/ 46 h 53"/>
                <a:gd name="T30" fmla="*/ 28 w 150"/>
                <a:gd name="T31" fmla="*/ 44 h 53"/>
                <a:gd name="T32" fmla="*/ 26 w 150"/>
                <a:gd name="T33" fmla="*/ 36 h 53"/>
                <a:gd name="T34" fmla="*/ 17 w 150"/>
                <a:gd name="T35" fmla="*/ 36 h 53"/>
                <a:gd name="T36" fmla="*/ 26 w 150"/>
                <a:gd name="T37" fmla="*/ 48 h 53"/>
                <a:gd name="T38" fmla="*/ 0 w 150"/>
                <a:gd name="T39" fmla="*/ 50 h 53"/>
                <a:gd name="T40" fmla="*/ 26 w 150"/>
                <a:gd name="T41" fmla="*/ 53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3"/>
                <a:gd name="T65" fmla="*/ 150 w 150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3">
                  <a:moveTo>
                    <a:pt x="26" y="53"/>
                  </a:moveTo>
                  <a:lnTo>
                    <a:pt x="47" y="53"/>
                  </a:lnTo>
                  <a:lnTo>
                    <a:pt x="66" y="50"/>
                  </a:lnTo>
                  <a:lnTo>
                    <a:pt x="85" y="42"/>
                  </a:lnTo>
                  <a:lnTo>
                    <a:pt x="96" y="34"/>
                  </a:lnTo>
                  <a:lnTo>
                    <a:pt x="119" y="23"/>
                  </a:lnTo>
                  <a:lnTo>
                    <a:pt x="150" y="0"/>
                  </a:lnTo>
                  <a:lnTo>
                    <a:pt x="110" y="25"/>
                  </a:lnTo>
                  <a:lnTo>
                    <a:pt x="89" y="33"/>
                  </a:lnTo>
                  <a:lnTo>
                    <a:pt x="70" y="2"/>
                  </a:lnTo>
                  <a:lnTo>
                    <a:pt x="76" y="34"/>
                  </a:lnTo>
                  <a:lnTo>
                    <a:pt x="58" y="42"/>
                  </a:lnTo>
                  <a:lnTo>
                    <a:pt x="49" y="10"/>
                  </a:lnTo>
                  <a:lnTo>
                    <a:pt x="49" y="44"/>
                  </a:lnTo>
                  <a:lnTo>
                    <a:pt x="36" y="46"/>
                  </a:lnTo>
                  <a:lnTo>
                    <a:pt x="28" y="44"/>
                  </a:lnTo>
                  <a:lnTo>
                    <a:pt x="26" y="36"/>
                  </a:lnTo>
                  <a:lnTo>
                    <a:pt x="17" y="36"/>
                  </a:lnTo>
                  <a:lnTo>
                    <a:pt x="26" y="48"/>
                  </a:lnTo>
                  <a:lnTo>
                    <a:pt x="0" y="50"/>
                  </a:lnTo>
                  <a:lnTo>
                    <a:pt x="26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2" name="任意多边形 322864"/>
            <p:cNvSpPr>
              <a:spLocks noChangeArrowheads="1"/>
            </p:cNvSpPr>
            <p:nvPr/>
          </p:nvSpPr>
          <p:spPr bwMode="auto">
            <a:xfrm>
              <a:off x="4327" y="2416"/>
              <a:ext cx="151" cy="133"/>
            </a:xfrm>
            <a:custGeom>
              <a:avLst/>
              <a:gdLst>
                <a:gd name="T0" fmla="*/ 55 w 300"/>
                <a:gd name="T1" fmla="*/ 257 h 266"/>
                <a:gd name="T2" fmla="*/ 127 w 300"/>
                <a:gd name="T3" fmla="*/ 211 h 266"/>
                <a:gd name="T4" fmla="*/ 167 w 300"/>
                <a:gd name="T5" fmla="*/ 162 h 266"/>
                <a:gd name="T6" fmla="*/ 152 w 300"/>
                <a:gd name="T7" fmla="*/ 160 h 266"/>
                <a:gd name="T8" fmla="*/ 161 w 300"/>
                <a:gd name="T9" fmla="*/ 158 h 266"/>
                <a:gd name="T10" fmla="*/ 179 w 300"/>
                <a:gd name="T11" fmla="*/ 129 h 266"/>
                <a:gd name="T12" fmla="*/ 141 w 300"/>
                <a:gd name="T13" fmla="*/ 110 h 266"/>
                <a:gd name="T14" fmla="*/ 125 w 300"/>
                <a:gd name="T15" fmla="*/ 91 h 266"/>
                <a:gd name="T16" fmla="*/ 122 w 300"/>
                <a:gd name="T17" fmla="*/ 76 h 266"/>
                <a:gd name="T18" fmla="*/ 179 w 300"/>
                <a:gd name="T19" fmla="*/ 110 h 266"/>
                <a:gd name="T20" fmla="*/ 165 w 300"/>
                <a:gd name="T21" fmla="*/ 93 h 266"/>
                <a:gd name="T22" fmla="*/ 173 w 300"/>
                <a:gd name="T23" fmla="*/ 89 h 266"/>
                <a:gd name="T24" fmla="*/ 184 w 300"/>
                <a:gd name="T25" fmla="*/ 91 h 266"/>
                <a:gd name="T26" fmla="*/ 194 w 300"/>
                <a:gd name="T27" fmla="*/ 89 h 266"/>
                <a:gd name="T28" fmla="*/ 199 w 300"/>
                <a:gd name="T29" fmla="*/ 84 h 266"/>
                <a:gd name="T30" fmla="*/ 215 w 300"/>
                <a:gd name="T31" fmla="*/ 82 h 266"/>
                <a:gd name="T32" fmla="*/ 222 w 300"/>
                <a:gd name="T33" fmla="*/ 80 h 266"/>
                <a:gd name="T34" fmla="*/ 236 w 300"/>
                <a:gd name="T35" fmla="*/ 80 h 266"/>
                <a:gd name="T36" fmla="*/ 249 w 300"/>
                <a:gd name="T37" fmla="*/ 82 h 266"/>
                <a:gd name="T38" fmla="*/ 257 w 300"/>
                <a:gd name="T39" fmla="*/ 78 h 266"/>
                <a:gd name="T40" fmla="*/ 266 w 300"/>
                <a:gd name="T41" fmla="*/ 72 h 266"/>
                <a:gd name="T42" fmla="*/ 276 w 300"/>
                <a:gd name="T43" fmla="*/ 67 h 266"/>
                <a:gd name="T44" fmla="*/ 276 w 300"/>
                <a:gd name="T45" fmla="*/ 57 h 266"/>
                <a:gd name="T46" fmla="*/ 279 w 300"/>
                <a:gd name="T47" fmla="*/ 53 h 266"/>
                <a:gd name="T48" fmla="*/ 279 w 300"/>
                <a:gd name="T49" fmla="*/ 38 h 266"/>
                <a:gd name="T50" fmla="*/ 283 w 300"/>
                <a:gd name="T51" fmla="*/ 30 h 266"/>
                <a:gd name="T52" fmla="*/ 287 w 300"/>
                <a:gd name="T53" fmla="*/ 25 h 266"/>
                <a:gd name="T54" fmla="*/ 272 w 300"/>
                <a:gd name="T55" fmla="*/ 0 h 266"/>
                <a:gd name="T56" fmla="*/ 295 w 300"/>
                <a:gd name="T57" fmla="*/ 29 h 266"/>
                <a:gd name="T58" fmla="*/ 289 w 300"/>
                <a:gd name="T59" fmla="*/ 27 h 266"/>
                <a:gd name="T60" fmla="*/ 291 w 300"/>
                <a:gd name="T61" fmla="*/ 70 h 266"/>
                <a:gd name="T62" fmla="*/ 285 w 300"/>
                <a:gd name="T63" fmla="*/ 78 h 266"/>
                <a:gd name="T64" fmla="*/ 277 w 300"/>
                <a:gd name="T65" fmla="*/ 80 h 266"/>
                <a:gd name="T66" fmla="*/ 270 w 300"/>
                <a:gd name="T67" fmla="*/ 84 h 266"/>
                <a:gd name="T68" fmla="*/ 255 w 300"/>
                <a:gd name="T69" fmla="*/ 91 h 266"/>
                <a:gd name="T70" fmla="*/ 230 w 300"/>
                <a:gd name="T71" fmla="*/ 97 h 266"/>
                <a:gd name="T72" fmla="*/ 228 w 300"/>
                <a:gd name="T73" fmla="*/ 105 h 266"/>
                <a:gd name="T74" fmla="*/ 220 w 300"/>
                <a:gd name="T75" fmla="*/ 110 h 266"/>
                <a:gd name="T76" fmla="*/ 211 w 300"/>
                <a:gd name="T77" fmla="*/ 116 h 266"/>
                <a:gd name="T78" fmla="*/ 224 w 300"/>
                <a:gd name="T79" fmla="*/ 150 h 266"/>
                <a:gd name="T80" fmla="*/ 218 w 300"/>
                <a:gd name="T81" fmla="*/ 154 h 266"/>
                <a:gd name="T82" fmla="*/ 224 w 300"/>
                <a:gd name="T83" fmla="*/ 167 h 266"/>
                <a:gd name="T84" fmla="*/ 228 w 300"/>
                <a:gd name="T85" fmla="*/ 171 h 266"/>
                <a:gd name="T86" fmla="*/ 220 w 300"/>
                <a:gd name="T87" fmla="*/ 177 h 266"/>
                <a:gd name="T88" fmla="*/ 205 w 300"/>
                <a:gd name="T89" fmla="*/ 188 h 266"/>
                <a:gd name="T90" fmla="*/ 203 w 300"/>
                <a:gd name="T91" fmla="*/ 198 h 266"/>
                <a:gd name="T92" fmla="*/ 201 w 300"/>
                <a:gd name="T93" fmla="*/ 205 h 266"/>
                <a:gd name="T94" fmla="*/ 186 w 300"/>
                <a:gd name="T95" fmla="*/ 213 h 266"/>
                <a:gd name="T96" fmla="*/ 184 w 300"/>
                <a:gd name="T97" fmla="*/ 221 h 266"/>
                <a:gd name="T98" fmla="*/ 165 w 300"/>
                <a:gd name="T99" fmla="*/ 230 h 266"/>
                <a:gd name="T100" fmla="*/ 163 w 300"/>
                <a:gd name="T101" fmla="*/ 240 h 266"/>
                <a:gd name="T102" fmla="*/ 152 w 300"/>
                <a:gd name="T103" fmla="*/ 247 h 266"/>
                <a:gd name="T104" fmla="*/ 112 w 300"/>
                <a:gd name="T105" fmla="*/ 259 h 266"/>
                <a:gd name="T106" fmla="*/ 103 w 300"/>
                <a:gd name="T107" fmla="*/ 264 h 266"/>
                <a:gd name="T108" fmla="*/ 51 w 300"/>
                <a:gd name="T109" fmla="*/ 266 h 266"/>
                <a:gd name="T110" fmla="*/ 0 w 300"/>
                <a:gd name="T111" fmla="*/ 260 h 26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00"/>
                <a:gd name="T169" fmla="*/ 0 h 266"/>
                <a:gd name="T170" fmla="*/ 300 w 300"/>
                <a:gd name="T171" fmla="*/ 266 h 26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00" h="266">
                  <a:moveTo>
                    <a:pt x="0" y="260"/>
                  </a:moveTo>
                  <a:lnTo>
                    <a:pt x="55" y="257"/>
                  </a:lnTo>
                  <a:lnTo>
                    <a:pt x="82" y="243"/>
                  </a:lnTo>
                  <a:lnTo>
                    <a:pt x="127" y="211"/>
                  </a:lnTo>
                  <a:lnTo>
                    <a:pt x="150" y="179"/>
                  </a:lnTo>
                  <a:lnTo>
                    <a:pt x="167" y="162"/>
                  </a:lnTo>
                  <a:lnTo>
                    <a:pt x="122" y="186"/>
                  </a:lnTo>
                  <a:lnTo>
                    <a:pt x="152" y="160"/>
                  </a:lnTo>
                  <a:lnTo>
                    <a:pt x="169" y="135"/>
                  </a:lnTo>
                  <a:lnTo>
                    <a:pt x="161" y="158"/>
                  </a:lnTo>
                  <a:lnTo>
                    <a:pt x="175" y="139"/>
                  </a:lnTo>
                  <a:lnTo>
                    <a:pt x="179" y="129"/>
                  </a:lnTo>
                  <a:lnTo>
                    <a:pt x="165" y="129"/>
                  </a:lnTo>
                  <a:lnTo>
                    <a:pt x="141" y="110"/>
                  </a:lnTo>
                  <a:lnTo>
                    <a:pt x="160" y="112"/>
                  </a:lnTo>
                  <a:lnTo>
                    <a:pt x="125" y="91"/>
                  </a:lnTo>
                  <a:lnTo>
                    <a:pt x="142" y="97"/>
                  </a:lnTo>
                  <a:lnTo>
                    <a:pt x="122" y="76"/>
                  </a:lnTo>
                  <a:lnTo>
                    <a:pt x="160" y="101"/>
                  </a:lnTo>
                  <a:lnTo>
                    <a:pt x="179" y="110"/>
                  </a:lnTo>
                  <a:lnTo>
                    <a:pt x="137" y="76"/>
                  </a:lnTo>
                  <a:lnTo>
                    <a:pt x="165" y="93"/>
                  </a:lnTo>
                  <a:lnTo>
                    <a:pt x="129" y="61"/>
                  </a:lnTo>
                  <a:lnTo>
                    <a:pt x="173" y="89"/>
                  </a:lnTo>
                  <a:lnTo>
                    <a:pt x="152" y="69"/>
                  </a:lnTo>
                  <a:lnTo>
                    <a:pt x="184" y="91"/>
                  </a:lnTo>
                  <a:lnTo>
                    <a:pt x="163" y="69"/>
                  </a:lnTo>
                  <a:lnTo>
                    <a:pt x="194" y="89"/>
                  </a:lnTo>
                  <a:lnTo>
                    <a:pt x="182" y="72"/>
                  </a:lnTo>
                  <a:lnTo>
                    <a:pt x="199" y="84"/>
                  </a:lnTo>
                  <a:lnTo>
                    <a:pt x="192" y="74"/>
                  </a:lnTo>
                  <a:lnTo>
                    <a:pt x="215" y="82"/>
                  </a:lnTo>
                  <a:lnTo>
                    <a:pt x="203" y="74"/>
                  </a:lnTo>
                  <a:lnTo>
                    <a:pt x="222" y="80"/>
                  </a:lnTo>
                  <a:lnTo>
                    <a:pt x="215" y="72"/>
                  </a:lnTo>
                  <a:lnTo>
                    <a:pt x="236" y="80"/>
                  </a:lnTo>
                  <a:lnTo>
                    <a:pt x="224" y="69"/>
                  </a:lnTo>
                  <a:lnTo>
                    <a:pt x="249" y="82"/>
                  </a:lnTo>
                  <a:lnTo>
                    <a:pt x="234" y="61"/>
                  </a:lnTo>
                  <a:lnTo>
                    <a:pt x="257" y="78"/>
                  </a:lnTo>
                  <a:lnTo>
                    <a:pt x="241" y="55"/>
                  </a:lnTo>
                  <a:lnTo>
                    <a:pt x="266" y="72"/>
                  </a:lnTo>
                  <a:lnTo>
                    <a:pt x="258" y="57"/>
                  </a:lnTo>
                  <a:lnTo>
                    <a:pt x="276" y="67"/>
                  </a:lnTo>
                  <a:lnTo>
                    <a:pt x="260" y="44"/>
                  </a:lnTo>
                  <a:lnTo>
                    <a:pt x="276" y="57"/>
                  </a:lnTo>
                  <a:lnTo>
                    <a:pt x="262" y="32"/>
                  </a:lnTo>
                  <a:lnTo>
                    <a:pt x="279" y="53"/>
                  </a:lnTo>
                  <a:lnTo>
                    <a:pt x="264" y="21"/>
                  </a:lnTo>
                  <a:lnTo>
                    <a:pt x="279" y="38"/>
                  </a:lnTo>
                  <a:lnTo>
                    <a:pt x="272" y="19"/>
                  </a:lnTo>
                  <a:lnTo>
                    <a:pt x="283" y="30"/>
                  </a:lnTo>
                  <a:lnTo>
                    <a:pt x="274" y="13"/>
                  </a:lnTo>
                  <a:lnTo>
                    <a:pt x="287" y="25"/>
                  </a:lnTo>
                  <a:lnTo>
                    <a:pt x="281" y="11"/>
                  </a:lnTo>
                  <a:lnTo>
                    <a:pt x="272" y="0"/>
                  </a:lnTo>
                  <a:lnTo>
                    <a:pt x="283" y="8"/>
                  </a:lnTo>
                  <a:lnTo>
                    <a:pt x="295" y="29"/>
                  </a:lnTo>
                  <a:lnTo>
                    <a:pt x="300" y="46"/>
                  </a:lnTo>
                  <a:lnTo>
                    <a:pt x="289" y="27"/>
                  </a:lnTo>
                  <a:lnTo>
                    <a:pt x="295" y="51"/>
                  </a:lnTo>
                  <a:lnTo>
                    <a:pt x="291" y="70"/>
                  </a:lnTo>
                  <a:lnTo>
                    <a:pt x="287" y="51"/>
                  </a:lnTo>
                  <a:lnTo>
                    <a:pt x="285" y="78"/>
                  </a:lnTo>
                  <a:lnTo>
                    <a:pt x="277" y="89"/>
                  </a:lnTo>
                  <a:lnTo>
                    <a:pt x="277" y="80"/>
                  </a:lnTo>
                  <a:lnTo>
                    <a:pt x="268" y="95"/>
                  </a:lnTo>
                  <a:lnTo>
                    <a:pt x="270" y="84"/>
                  </a:lnTo>
                  <a:lnTo>
                    <a:pt x="255" y="101"/>
                  </a:lnTo>
                  <a:lnTo>
                    <a:pt x="255" y="91"/>
                  </a:lnTo>
                  <a:lnTo>
                    <a:pt x="241" y="107"/>
                  </a:lnTo>
                  <a:lnTo>
                    <a:pt x="230" y="97"/>
                  </a:lnTo>
                  <a:lnTo>
                    <a:pt x="241" y="116"/>
                  </a:lnTo>
                  <a:lnTo>
                    <a:pt x="228" y="105"/>
                  </a:lnTo>
                  <a:lnTo>
                    <a:pt x="236" y="120"/>
                  </a:lnTo>
                  <a:lnTo>
                    <a:pt x="220" y="110"/>
                  </a:lnTo>
                  <a:lnTo>
                    <a:pt x="226" y="122"/>
                  </a:lnTo>
                  <a:lnTo>
                    <a:pt x="211" y="116"/>
                  </a:lnTo>
                  <a:lnTo>
                    <a:pt x="220" y="129"/>
                  </a:lnTo>
                  <a:lnTo>
                    <a:pt x="224" y="150"/>
                  </a:lnTo>
                  <a:lnTo>
                    <a:pt x="213" y="133"/>
                  </a:lnTo>
                  <a:lnTo>
                    <a:pt x="218" y="154"/>
                  </a:lnTo>
                  <a:lnTo>
                    <a:pt x="218" y="164"/>
                  </a:lnTo>
                  <a:lnTo>
                    <a:pt x="224" y="167"/>
                  </a:lnTo>
                  <a:lnTo>
                    <a:pt x="239" y="165"/>
                  </a:lnTo>
                  <a:lnTo>
                    <a:pt x="228" y="171"/>
                  </a:lnTo>
                  <a:lnTo>
                    <a:pt x="213" y="175"/>
                  </a:lnTo>
                  <a:lnTo>
                    <a:pt x="220" y="177"/>
                  </a:lnTo>
                  <a:lnTo>
                    <a:pt x="194" y="188"/>
                  </a:lnTo>
                  <a:lnTo>
                    <a:pt x="205" y="188"/>
                  </a:lnTo>
                  <a:lnTo>
                    <a:pt x="194" y="196"/>
                  </a:lnTo>
                  <a:lnTo>
                    <a:pt x="203" y="198"/>
                  </a:lnTo>
                  <a:lnTo>
                    <a:pt x="182" y="205"/>
                  </a:lnTo>
                  <a:lnTo>
                    <a:pt x="201" y="205"/>
                  </a:lnTo>
                  <a:lnTo>
                    <a:pt x="179" y="213"/>
                  </a:lnTo>
                  <a:lnTo>
                    <a:pt x="186" y="213"/>
                  </a:lnTo>
                  <a:lnTo>
                    <a:pt x="165" y="221"/>
                  </a:lnTo>
                  <a:lnTo>
                    <a:pt x="184" y="221"/>
                  </a:lnTo>
                  <a:lnTo>
                    <a:pt x="156" y="228"/>
                  </a:lnTo>
                  <a:lnTo>
                    <a:pt x="165" y="230"/>
                  </a:lnTo>
                  <a:lnTo>
                    <a:pt x="146" y="238"/>
                  </a:lnTo>
                  <a:lnTo>
                    <a:pt x="163" y="240"/>
                  </a:lnTo>
                  <a:lnTo>
                    <a:pt x="139" y="245"/>
                  </a:lnTo>
                  <a:lnTo>
                    <a:pt x="152" y="247"/>
                  </a:lnTo>
                  <a:lnTo>
                    <a:pt x="133" y="247"/>
                  </a:lnTo>
                  <a:lnTo>
                    <a:pt x="112" y="259"/>
                  </a:lnTo>
                  <a:lnTo>
                    <a:pt x="123" y="259"/>
                  </a:lnTo>
                  <a:lnTo>
                    <a:pt x="103" y="264"/>
                  </a:lnTo>
                  <a:lnTo>
                    <a:pt x="76" y="266"/>
                  </a:lnTo>
                  <a:lnTo>
                    <a:pt x="51" y="266"/>
                  </a:lnTo>
                  <a:lnTo>
                    <a:pt x="36" y="26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3" name="任意多边形 322865"/>
            <p:cNvSpPr>
              <a:spLocks noChangeArrowheads="1"/>
            </p:cNvSpPr>
            <p:nvPr/>
          </p:nvSpPr>
          <p:spPr bwMode="auto">
            <a:xfrm>
              <a:off x="4324" y="2540"/>
              <a:ext cx="77" cy="24"/>
            </a:xfrm>
            <a:custGeom>
              <a:avLst/>
              <a:gdLst>
                <a:gd name="T0" fmla="*/ 29 w 154"/>
                <a:gd name="T1" fmla="*/ 40 h 48"/>
                <a:gd name="T2" fmla="*/ 50 w 154"/>
                <a:gd name="T3" fmla="*/ 42 h 48"/>
                <a:gd name="T4" fmla="*/ 71 w 154"/>
                <a:gd name="T5" fmla="*/ 34 h 48"/>
                <a:gd name="T6" fmla="*/ 105 w 154"/>
                <a:gd name="T7" fmla="*/ 25 h 48"/>
                <a:gd name="T8" fmla="*/ 61 w 154"/>
                <a:gd name="T9" fmla="*/ 29 h 48"/>
                <a:gd name="T10" fmla="*/ 86 w 154"/>
                <a:gd name="T11" fmla="*/ 25 h 48"/>
                <a:gd name="T12" fmla="*/ 72 w 154"/>
                <a:gd name="T13" fmla="*/ 23 h 48"/>
                <a:gd name="T14" fmla="*/ 99 w 154"/>
                <a:gd name="T15" fmla="*/ 21 h 48"/>
                <a:gd name="T16" fmla="*/ 71 w 154"/>
                <a:gd name="T17" fmla="*/ 15 h 48"/>
                <a:gd name="T18" fmla="*/ 101 w 154"/>
                <a:gd name="T19" fmla="*/ 13 h 48"/>
                <a:gd name="T20" fmla="*/ 116 w 154"/>
                <a:gd name="T21" fmla="*/ 11 h 48"/>
                <a:gd name="T22" fmla="*/ 116 w 154"/>
                <a:gd name="T23" fmla="*/ 0 h 48"/>
                <a:gd name="T24" fmla="*/ 154 w 154"/>
                <a:gd name="T25" fmla="*/ 2 h 48"/>
                <a:gd name="T26" fmla="*/ 135 w 154"/>
                <a:gd name="T27" fmla="*/ 4 h 48"/>
                <a:gd name="T28" fmla="*/ 149 w 154"/>
                <a:gd name="T29" fmla="*/ 8 h 48"/>
                <a:gd name="T30" fmla="*/ 130 w 154"/>
                <a:gd name="T31" fmla="*/ 10 h 48"/>
                <a:gd name="T32" fmla="*/ 147 w 154"/>
                <a:gd name="T33" fmla="*/ 11 h 48"/>
                <a:gd name="T34" fmla="*/ 116 w 154"/>
                <a:gd name="T35" fmla="*/ 17 h 48"/>
                <a:gd name="T36" fmla="*/ 130 w 154"/>
                <a:gd name="T37" fmla="*/ 19 h 48"/>
                <a:gd name="T38" fmla="*/ 109 w 154"/>
                <a:gd name="T39" fmla="*/ 23 h 48"/>
                <a:gd name="T40" fmla="*/ 122 w 154"/>
                <a:gd name="T41" fmla="*/ 23 h 48"/>
                <a:gd name="T42" fmla="*/ 93 w 154"/>
                <a:gd name="T43" fmla="*/ 32 h 48"/>
                <a:gd name="T44" fmla="*/ 65 w 154"/>
                <a:gd name="T45" fmla="*/ 44 h 48"/>
                <a:gd name="T46" fmla="*/ 48 w 154"/>
                <a:gd name="T47" fmla="*/ 48 h 48"/>
                <a:gd name="T48" fmla="*/ 31 w 154"/>
                <a:gd name="T49" fmla="*/ 46 h 48"/>
                <a:gd name="T50" fmla="*/ 0 w 154"/>
                <a:gd name="T51" fmla="*/ 46 h 48"/>
                <a:gd name="T52" fmla="*/ 15 w 154"/>
                <a:gd name="T53" fmla="*/ 40 h 48"/>
                <a:gd name="T54" fmla="*/ 29 w 154"/>
                <a:gd name="T55" fmla="*/ 40 h 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4"/>
                <a:gd name="T85" fmla="*/ 0 h 48"/>
                <a:gd name="T86" fmla="*/ 154 w 154"/>
                <a:gd name="T87" fmla="*/ 48 h 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4" h="48">
                  <a:moveTo>
                    <a:pt x="29" y="40"/>
                  </a:moveTo>
                  <a:lnTo>
                    <a:pt x="50" y="42"/>
                  </a:lnTo>
                  <a:lnTo>
                    <a:pt x="71" y="34"/>
                  </a:lnTo>
                  <a:lnTo>
                    <a:pt x="105" y="25"/>
                  </a:lnTo>
                  <a:lnTo>
                    <a:pt x="61" y="29"/>
                  </a:lnTo>
                  <a:lnTo>
                    <a:pt x="86" y="25"/>
                  </a:lnTo>
                  <a:lnTo>
                    <a:pt x="72" y="23"/>
                  </a:lnTo>
                  <a:lnTo>
                    <a:pt x="99" y="21"/>
                  </a:lnTo>
                  <a:lnTo>
                    <a:pt x="71" y="15"/>
                  </a:lnTo>
                  <a:lnTo>
                    <a:pt x="101" y="13"/>
                  </a:lnTo>
                  <a:lnTo>
                    <a:pt x="116" y="11"/>
                  </a:lnTo>
                  <a:lnTo>
                    <a:pt x="116" y="0"/>
                  </a:lnTo>
                  <a:lnTo>
                    <a:pt x="154" y="2"/>
                  </a:lnTo>
                  <a:lnTo>
                    <a:pt x="135" y="4"/>
                  </a:lnTo>
                  <a:lnTo>
                    <a:pt x="149" y="8"/>
                  </a:lnTo>
                  <a:lnTo>
                    <a:pt x="130" y="10"/>
                  </a:lnTo>
                  <a:lnTo>
                    <a:pt x="147" y="11"/>
                  </a:lnTo>
                  <a:lnTo>
                    <a:pt x="116" y="17"/>
                  </a:lnTo>
                  <a:lnTo>
                    <a:pt x="130" y="19"/>
                  </a:lnTo>
                  <a:lnTo>
                    <a:pt x="109" y="23"/>
                  </a:lnTo>
                  <a:lnTo>
                    <a:pt x="122" y="23"/>
                  </a:lnTo>
                  <a:lnTo>
                    <a:pt x="93" y="32"/>
                  </a:lnTo>
                  <a:lnTo>
                    <a:pt x="65" y="44"/>
                  </a:lnTo>
                  <a:lnTo>
                    <a:pt x="48" y="48"/>
                  </a:lnTo>
                  <a:lnTo>
                    <a:pt x="31" y="46"/>
                  </a:lnTo>
                  <a:lnTo>
                    <a:pt x="0" y="46"/>
                  </a:lnTo>
                  <a:lnTo>
                    <a:pt x="15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4" name="任意多边形 322866"/>
            <p:cNvSpPr>
              <a:spLocks noChangeArrowheads="1"/>
            </p:cNvSpPr>
            <p:nvPr/>
          </p:nvSpPr>
          <p:spPr bwMode="auto">
            <a:xfrm>
              <a:off x="4409" y="2299"/>
              <a:ext cx="262" cy="241"/>
            </a:xfrm>
            <a:custGeom>
              <a:avLst/>
              <a:gdLst>
                <a:gd name="T0" fmla="*/ 118 w 523"/>
                <a:gd name="T1" fmla="*/ 396 h 483"/>
                <a:gd name="T2" fmla="*/ 141 w 523"/>
                <a:gd name="T3" fmla="*/ 386 h 483"/>
                <a:gd name="T4" fmla="*/ 160 w 523"/>
                <a:gd name="T5" fmla="*/ 375 h 483"/>
                <a:gd name="T6" fmla="*/ 181 w 523"/>
                <a:gd name="T7" fmla="*/ 363 h 483"/>
                <a:gd name="T8" fmla="*/ 181 w 523"/>
                <a:gd name="T9" fmla="*/ 344 h 483"/>
                <a:gd name="T10" fmla="*/ 204 w 523"/>
                <a:gd name="T11" fmla="*/ 337 h 483"/>
                <a:gd name="T12" fmla="*/ 204 w 523"/>
                <a:gd name="T13" fmla="*/ 322 h 483"/>
                <a:gd name="T14" fmla="*/ 196 w 523"/>
                <a:gd name="T15" fmla="*/ 299 h 483"/>
                <a:gd name="T16" fmla="*/ 198 w 523"/>
                <a:gd name="T17" fmla="*/ 285 h 483"/>
                <a:gd name="T18" fmla="*/ 196 w 523"/>
                <a:gd name="T19" fmla="*/ 268 h 483"/>
                <a:gd name="T20" fmla="*/ 200 w 523"/>
                <a:gd name="T21" fmla="*/ 255 h 483"/>
                <a:gd name="T22" fmla="*/ 190 w 523"/>
                <a:gd name="T23" fmla="*/ 234 h 483"/>
                <a:gd name="T24" fmla="*/ 158 w 523"/>
                <a:gd name="T25" fmla="*/ 217 h 483"/>
                <a:gd name="T26" fmla="*/ 151 w 523"/>
                <a:gd name="T27" fmla="*/ 204 h 483"/>
                <a:gd name="T28" fmla="*/ 223 w 523"/>
                <a:gd name="T29" fmla="*/ 160 h 483"/>
                <a:gd name="T30" fmla="*/ 236 w 523"/>
                <a:gd name="T31" fmla="*/ 52 h 483"/>
                <a:gd name="T32" fmla="*/ 251 w 523"/>
                <a:gd name="T33" fmla="*/ 101 h 483"/>
                <a:gd name="T34" fmla="*/ 242 w 523"/>
                <a:gd name="T35" fmla="*/ 152 h 483"/>
                <a:gd name="T36" fmla="*/ 228 w 523"/>
                <a:gd name="T37" fmla="*/ 190 h 483"/>
                <a:gd name="T38" fmla="*/ 221 w 523"/>
                <a:gd name="T39" fmla="*/ 301 h 483"/>
                <a:gd name="T40" fmla="*/ 215 w 523"/>
                <a:gd name="T41" fmla="*/ 335 h 483"/>
                <a:gd name="T42" fmla="*/ 204 w 523"/>
                <a:gd name="T43" fmla="*/ 356 h 483"/>
                <a:gd name="T44" fmla="*/ 181 w 523"/>
                <a:gd name="T45" fmla="*/ 390 h 483"/>
                <a:gd name="T46" fmla="*/ 208 w 523"/>
                <a:gd name="T47" fmla="*/ 382 h 483"/>
                <a:gd name="T48" fmla="*/ 228 w 523"/>
                <a:gd name="T49" fmla="*/ 367 h 483"/>
                <a:gd name="T50" fmla="*/ 232 w 523"/>
                <a:gd name="T51" fmla="*/ 337 h 483"/>
                <a:gd name="T52" fmla="*/ 242 w 523"/>
                <a:gd name="T53" fmla="*/ 310 h 483"/>
                <a:gd name="T54" fmla="*/ 265 w 523"/>
                <a:gd name="T55" fmla="*/ 304 h 483"/>
                <a:gd name="T56" fmla="*/ 276 w 523"/>
                <a:gd name="T57" fmla="*/ 283 h 483"/>
                <a:gd name="T58" fmla="*/ 322 w 523"/>
                <a:gd name="T59" fmla="*/ 270 h 483"/>
                <a:gd name="T60" fmla="*/ 343 w 523"/>
                <a:gd name="T61" fmla="*/ 253 h 483"/>
                <a:gd name="T62" fmla="*/ 390 w 523"/>
                <a:gd name="T63" fmla="*/ 225 h 483"/>
                <a:gd name="T64" fmla="*/ 407 w 523"/>
                <a:gd name="T65" fmla="*/ 187 h 483"/>
                <a:gd name="T66" fmla="*/ 413 w 523"/>
                <a:gd name="T67" fmla="*/ 133 h 483"/>
                <a:gd name="T68" fmla="*/ 422 w 523"/>
                <a:gd name="T69" fmla="*/ 84 h 483"/>
                <a:gd name="T70" fmla="*/ 453 w 523"/>
                <a:gd name="T71" fmla="*/ 86 h 483"/>
                <a:gd name="T72" fmla="*/ 443 w 523"/>
                <a:gd name="T73" fmla="*/ 14 h 483"/>
                <a:gd name="T74" fmla="*/ 441 w 523"/>
                <a:gd name="T75" fmla="*/ 46 h 483"/>
                <a:gd name="T76" fmla="*/ 426 w 523"/>
                <a:gd name="T77" fmla="*/ 78 h 483"/>
                <a:gd name="T78" fmla="*/ 438 w 523"/>
                <a:gd name="T79" fmla="*/ 143 h 483"/>
                <a:gd name="T80" fmla="*/ 457 w 523"/>
                <a:gd name="T81" fmla="*/ 181 h 483"/>
                <a:gd name="T82" fmla="*/ 451 w 523"/>
                <a:gd name="T83" fmla="*/ 211 h 483"/>
                <a:gd name="T84" fmla="*/ 434 w 523"/>
                <a:gd name="T85" fmla="*/ 236 h 483"/>
                <a:gd name="T86" fmla="*/ 413 w 523"/>
                <a:gd name="T87" fmla="*/ 261 h 483"/>
                <a:gd name="T88" fmla="*/ 403 w 523"/>
                <a:gd name="T89" fmla="*/ 293 h 483"/>
                <a:gd name="T90" fmla="*/ 354 w 523"/>
                <a:gd name="T91" fmla="*/ 322 h 483"/>
                <a:gd name="T92" fmla="*/ 324 w 523"/>
                <a:gd name="T93" fmla="*/ 354 h 483"/>
                <a:gd name="T94" fmla="*/ 303 w 523"/>
                <a:gd name="T95" fmla="*/ 379 h 483"/>
                <a:gd name="T96" fmla="*/ 303 w 523"/>
                <a:gd name="T97" fmla="*/ 396 h 483"/>
                <a:gd name="T98" fmla="*/ 257 w 523"/>
                <a:gd name="T99" fmla="*/ 418 h 483"/>
                <a:gd name="T100" fmla="*/ 196 w 523"/>
                <a:gd name="T101" fmla="*/ 424 h 483"/>
                <a:gd name="T102" fmla="*/ 149 w 523"/>
                <a:gd name="T103" fmla="*/ 426 h 483"/>
                <a:gd name="T104" fmla="*/ 101 w 523"/>
                <a:gd name="T105" fmla="*/ 436 h 483"/>
                <a:gd name="T106" fmla="*/ 76 w 523"/>
                <a:gd name="T107" fmla="*/ 445 h 483"/>
                <a:gd name="T108" fmla="*/ 59 w 523"/>
                <a:gd name="T109" fmla="*/ 456 h 483"/>
                <a:gd name="T110" fmla="*/ 0 w 523"/>
                <a:gd name="T111" fmla="*/ 483 h 483"/>
                <a:gd name="T112" fmla="*/ 40 w 523"/>
                <a:gd name="T113" fmla="*/ 443 h 483"/>
                <a:gd name="T114" fmla="*/ 63 w 523"/>
                <a:gd name="T115" fmla="*/ 422 h 483"/>
                <a:gd name="T116" fmla="*/ 94 w 523"/>
                <a:gd name="T117" fmla="*/ 403 h 48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23"/>
                <a:gd name="T178" fmla="*/ 0 h 483"/>
                <a:gd name="T179" fmla="*/ 523 w 523"/>
                <a:gd name="T180" fmla="*/ 483 h 48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23" h="483">
                  <a:moveTo>
                    <a:pt x="82" y="390"/>
                  </a:moveTo>
                  <a:lnTo>
                    <a:pt x="101" y="398"/>
                  </a:lnTo>
                  <a:lnTo>
                    <a:pt x="90" y="386"/>
                  </a:lnTo>
                  <a:lnTo>
                    <a:pt x="118" y="396"/>
                  </a:lnTo>
                  <a:lnTo>
                    <a:pt x="105" y="382"/>
                  </a:lnTo>
                  <a:lnTo>
                    <a:pt x="128" y="390"/>
                  </a:lnTo>
                  <a:lnTo>
                    <a:pt x="120" y="382"/>
                  </a:lnTo>
                  <a:lnTo>
                    <a:pt x="141" y="386"/>
                  </a:lnTo>
                  <a:lnTo>
                    <a:pt x="133" y="379"/>
                  </a:lnTo>
                  <a:lnTo>
                    <a:pt x="149" y="379"/>
                  </a:lnTo>
                  <a:lnTo>
                    <a:pt x="141" y="371"/>
                  </a:lnTo>
                  <a:lnTo>
                    <a:pt x="160" y="375"/>
                  </a:lnTo>
                  <a:lnTo>
                    <a:pt x="151" y="367"/>
                  </a:lnTo>
                  <a:lnTo>
                    <a:pt x="170" y="369"/>
                  </a:lnTo>
                  <a:lnTo>
                    <a:pt x="141" y="350"/>
                  </a:lnTo>
                  <a:lnTo>
                    <a:pt x="181" y="363"/>
                  </a:lnTo>
                  <a:lnTo>
                    <a:pt x="151" y="346"/>
                  </a:lnTo>
                  <a:lnTo>
                    <a:pt x="179" y="350"/>
                  </a:lnTo>
                  <a:lnTo>
                    <a:pt x="162" y="341"/>
                  </a:lnTo>
                  <a:lnTo>
                    <a:pt x="181" y="344"/>
                  </a:lnTo>
                  <a:lnTo>
                    <a:pt x="171" y="335"/>
                  </a:lnTo>
                  <a:lnTo>
                    <a:pt x="196" y="344"/>
                  </a:lnTo>
                  <a:lnTo>
                    <a:pt x="168" y="322"/>
                  </a:lnTo>
                  <a:lnTo>
                    <a:pt x="204" y="337"/>
                  </a:lnTo>
                  <a:lnTo>
                    <a:pt x="173" y="314"/>
                  </a:lnTo>
                  <a:lnTo>
                    <a:pt x="196" y="323"/>
                  </a:lnTo>
                  <a:lnTo>
                    <a:pt x="175" y="306"/>
                  </a:lnTo>
                  <a:lnTo>
                    <a:pt x="204" y="322"/>
                  </a:lnTo>
                  <a:lnTo>
                    <a:pt x="179" y="301"/>
                  </a:lnTo>
                  <a:lnTo>
                    <a:pt x="204" y="310"/>
                  </a:lnTo>
                  <a:lnTo>
                    <a:pt x="181" y="295"/>
                  </a:lnTo>
                  <a:lnTo>
                    <a:pt x="196" y="299"/>
                  </a:lnTo>
                  <a:lnTo>
                    <a:pt x="177" y="285"/>
                  </a:lnTo>
                  <a:lnTo>
                    <a:pt x="204" y="293"/>
                  </a:lnTo>
                  <a:lnTo>
                    <a:pt x="183" y="280"/>
                  </a:lnTo>
                  <a:lnTo>
                    <a:pt x="198" y="285"/>
                  </a:lnTo>
                  <a:lnTo>
                    <a:pt x="179" y="268"/>
                  </a:lnTo>
                  <a:lnTo>
                    <a:pt x="190" y="272"/>
                  </a:lnTo>
                  <a:lnTo>
                    <a:pt x="177" y="261"/>
                  </a:lnTo>
                  <a:lnTo>
                    <a:pt x="196" y="268"/>
                  </a:lnTo>
                  <a:lnTo>
                    <a:pt x="179" y="253"/>
                  </a:lnTo>
                  <a:lnTo>
                    <a:pt x="196" y="259"/>
                  </a:lnTo>
                  <a:lnTo>
                    <a:pt x="175" y="245"/>
                  </a:lnTo>
                  <a:lnTo>
                    <a:pt x="200" y="255"/>
                  </a:lnTo>
                  <a:lnTo>
                    <a:pt x="179" y="240"/>
                  </a:lnTo>
                  <a:lnTo>
                    <a:pt x="194" y="242"/>
                  </a:lnTo>
                  <a:lnTo>
                    <a:pt x="171" y="230"/>
                  </a:lnTo>
                  <a:lnTo>
                    <a:pt x="190" y="234"/>
                  </a:lnTo>
                  <a:lnTo>
                    <a:pt x="158" y="223"/>
                  </a:lnTo>
                  <a:lnTo>
                    <a:pt x="170" y="223"/>
                  </a:lnTo>
                  <a:lnTo>
                    <a:pt x="147" y="217"/>
                  </a:lnTo>
                  <a:lnTo>
                    <a:pt x="158" y="217"/>
                  </a:lnTo>
                  <a:lnTo>
                    <a:pt x="141" y="211"/>
                  </a:lnTo>
                  <a:lnTo>
                    <a:pt x="130" y="192"/>
                  </a:lnTo>
                  <a:lnTo>
                    <a:pt x="139" y="196"/>
                  </a:lnTo>
                  <a:lnTo>
                    <a:pt x="151" y="204"/>
                  </a:lnTo>
                  <a:lnTo>
                    <a:pt x="183" y="204"/>
                  </a:lnTo>
                  <a:lnTo>
                    <a:pt x="204" y="194"/>
                  </a:lnTo>
                  <a:lnTo>
                    <a:pt x="219" y="181"/>
                  </a:lnTo>
                  <a:lnTo>
                    <a:pt x="223" y="160"/>
                  </a:lnTo>
                  <a:lnTo>
                    <a:pt x="225" y="135"/>
                  </a:lnTo>
                  <a:lnTo>
                    <a:pt x="236" y="105"/>
                  </a:lnTo>
                  <a:lnTo>
                    <a:pt x="238" y="88"/>
                  </a:lnTo>
                  <a:lnTo>
                    <a:pt x="236" y="52"/>
                  </a:lnTo>
                  <a:lnTo>
                    <a:pt x="246" y="74"/>
                  </a:lnTo>
                  <a:lnTo>
                    <a:pt x="253" y="86"/>
                  </a:lnTo>
                  <a:lnTo>
                    <a:pt x="261" y="130"/>
                  </a:lnTo>
                  <a:lnTo>
                    <a:pt x="251" y="101"/>
                  </a:lnTo>
                  <a:lnTo>
                    <a:pt x="253" y="150"/>
                  </a:lnTo>
                  <a:lnTo>
                    <a:pt x="249" y="118"/>
                  </a:lnTo>
                  <a:lnTo>
                    <a:pt x="246" y="173"/>
                  </a:lnTo>
                  <a:lnTo>
                    <a:pt x="242" y="152"/>
                  </a:lnTo>
                  <a:lnTo>
                    <a:pt x="238" y="194"/>
                  </a:lnTo>
                  <a:lnTo>
                    <a:pt x="236" y="168"/>
                  </a:lnTo>
                  <a:lnTo>
                    <a:pt x="230" y="209"/>
                  </a:lnTo>
                  <a:lnTo>
                    <a:pt x="228" y="190"/>
                  </a:lnTo>
                  <a:lnTo>
                    <a:pt x="223" y="213"/>
                  </a:lnTo>
                  <a:lnTo>
                    <a:pt x="227" y="236"/>
                  </a:lnTo>
                  <a:lnTo>
                    <a:pt x="227" y="261"/>
                  </a:lnTo>
                  <a:lnTo>
                    <a:pt x="221" y="301"/>
                  </a:lnTo>
                  <a:lnTo>
                    <a:pt x="223" y="327"/>
                  </a:lnTo>
                  <a:lnTo>
                    <a:pt x="217" y="318"/>
                  </a:lnTo>
                  <a:lnTo>
                    <a:pt x="221" y="346"/>
                  </a:lnTo>
                  <a:lnTo>
                    <a:pt x="215" y="335"/>
                  </a:lnTo>
                  <a:lnTo>
                    <a:pt x="213" y="356"/>
                  </a:lnTo>
                  <a:lnTo>
                    <a:pt x="211" y="346"/>
                  </a:lnTo>
                  <a:lnTo>
                    <a:pt x="206" y="369"/>
                  </a:lnTo>
                  <a:lnTo>
                    <a:pt x="204" y="356"/>
                  </a:lnTo>
                  <a:lnTo>
                    <a:pt x="198" y="375"/>
                  </a:lnTo>
                  <a:lnTo>
                    <a:pt x="190" y="386"/>
                  </a:lnTo>
                  <a:lnTo>
                    <a:pt x="192" y="369"/>
                  </a:lnTo>
                  <a:lnTo>
                    <a:pt x="181" y="390"/>
                  </a:lnTo>
                  <a:lnTo>
                    <a:pt x="166" y="399"/>
                  </a:lnTo>
                  <a:lnTo>
                    <a:pt x="194" y="390"/>
                  </a:lnTo>
                  <a:lnTo>
                    <a:pt x="217" y="396"/>
                  </a:lnTo>
                  <a:lnTo>
                    <a:pt x="208" y="382"/>
                  </a:lnTo>
                  <a:lnTo>
                    <a:pt x="230" y="394"/>
                  </a:lnTo>
                  <a:lnTo>
                    <a:pt x="215" y="377"/>
                  </a:lnTo>
                  <a:lnTo>
                    <a:pt x="248" y="384"/>
                  </a:lnTo>
                  <a:lnTo>
                    <a:pt x="228" y="367"/>
                  </a:lnTo>
                  <a:lnTo>
                    <a:pt x="257" y="380"/>
                  </a:lnTo>
                  <a:lnTo>
                    <a:pt x="232" y="352"/>
                  </a:lnTo>
                  <a:lnTo>
                    <a:pt x="259" y="373"/>
                  </a:lnTo>
                  <a:lnTo>
                    <a:pt x="232" y="337"/>
                  </a:lnTo>
                  <a:lnTo>
                    <a:pt x="265" y="363"/>
                  </a:lnTo>
                  <a:lnTo>
                    <a:pt x="240" y="327"/>
                  </a:lnTo>
                  <a:lnTo>
                    <a:pt x="265" y="350"/>
                  </a:lnTo>
                  <a:lnTo>
                    <a:pt x="242" y="310"/>
                  </a:lnTo>
                  <a:lnTo>
                    <a:pt x="278" y="344"/>
                  </a:lnTo>
                  <a:lnTo>
                    <a:pt x="248" y="301"/>
                  </a:lnTo>
                  <a:lnTo>
                    <a:pt x="287" y="335"/>
                  </a:lnTo>
                  <a:lnTo>
                    <a:pt x="265" y="304"/>
                  </a:lnTo>
                  <a:lnTo>
                    <a:pt x="303" y="325"/>
                  </a:lnTo>
                  <a:lnTo>
                    <a:pt x="263" y="291"/>
                  </a:lnTo>
                  <a:lnTo>
                    <a:pt x="316" y="320"/>
                  </a:lnTo>
                  <a:lnTo>
                    <a:pt x="276" y="283"/>
                  </a:lnTo>
                  <a:lnTo>
                    <a:pt x="318" y="299"/>
                  </a:lnTo>
                  <a:lnTo>
                    <a:pt x="299" y="280"/>
                  </a:lnTo>
                  <a:lnTo>
                    <a:pt x="346" y="289"/>
                  </a:lnTo>
                  <a:lnTo>
                    <a:pt x="322" y="270"/>
                  </a:lnTo>
                  <a:lnTo>
                    <a:pt x="363" y="276"/>
                  </a:lnTo>
                  <a:lnTo>
                    <a:pt x="337" y="261"/>
                  </a:lnTo>
                  <a:lnTo>
                    <a:pt x="386" y="263"/>
                  </a:lnTo>
                  <a:lnTo>
                    <a:pt x="343" y="253"/>
                  </a:lnTo>
                  <a:lnTo>
                    <a:pt x="400" y="251"/>
                  </a:lnTo>
                  <a:lnTo>
                    <a:pt x="350" y="230"/>
                  </a:lnTo>
                  <a:lnTo>
                    <a:pt x="419" y="244"/>
                  </a:lnTo>
                  <a:lnTo>
                    <a:pt x="390" y="225"/>
                  </a:lnTo>
                  <a:lnTo>
                    <a:pt x="445" y="221"/>
                  </a:lnTo>
                  <a:lnTo>
                    <a:pt x="413" y="207"/>
                  </a:lnTo>
                  <a:lnTo>
                    <a:pt x="438" y="206"/>
                  </a:lnTo>
                  <a:lnTo>
                    <a:pt x="407" y="187"/>
                  </a:lnTo>
                  <a:lnTo>
                    <a:pt x="449" y="187"/>
                  </a:lnTo>
                  <a:lnTo>
                    <a:pt x="407" y="158"/>
                  </a:lnTo>
                  <a:lnTo>
                    <a:pt x="441" y="158"/>
                  </a:lnTo>
                  <a:lnTo>
                    <a:pt x="413" y="133"/>
                  </a:lnTo>
                  <a:lnTo>
                    <a:pt x="434" y="137"/>
                  </a:lnTo>
                  <a:lnTo>
                    <a:pt x="413" y="114"/>
                  </a:lnTo>
                  <a:lnTo>
                    <a:pt x="428" y="116"/>
                  </a:lnTo>
                  <a:lnTo>
                    <a:pt x="422" y="84"/>
                  </a:lnTo>
                  <a:lnTo>
                    <a:pt x="403" y="42"/>
                  </a:lnTo>
                  <a:lnTo>
                    <a:pt x="424" y="71"/>
                  </a:lnTo>
                  <a:lnTo>
                    <a:pt x="409" y="23"/>
                  </a:lnTo>
                  <a:lnTo>
                    <a:pt x="453" y="86"/>
                  </a:lnTo>
                  <a:lnTo>
                    <a:pt x="422" y="15"/>
                  </a:lnTo>
                  <a:lnTo>
                    <a:pt x="447" y="44"/>
                  </a:lnTo>
                  <a:lnTo>
                    <a:pt x="428" y="0"/>
                  </a:lnTo>
                  <a:lnTo>
                    <a:pt x="443" y="14"/>
                  </a:lnTo>
                  <a:lnTo>
                    <a:pt x="464" y="42"/>
                  </a:lnTo>
                  <a:lnTo>
                    <a:pt x="445" y="23"/>
                  </a:lnTo>
                  <a:lnTo>
                    <a:pt x="460" y="69"/>
                  </a:lnTo>
                  <a:lnTo>
                    <a:pt x="441" y="46"/>
                  </a:lnTo>
                  <a:lnTo>
                    <a:pt x="462" y="105"/>
                  </a:lnTo>
                  <a:lnTo>
                    <a:pt x="428" y="63"/>
                  </a:lnTo>
                  <a:lnTo>
                    <a:pt x="445" y="105"/>
                  </a:lnTo>
                  <a:lnTo>
                    <a:pt x="426" y="78"/>
                  </a:lnTo>
                  <a:lnTo>
                    <a:pt x="449" y="131"/>
                  </a:lnTo>
                  <a:lnTo>
                    <a:pt x="430" y="122"/>
                  </a:lnTo>
                  <a:lnTo>
                    <a:pt x="466" y="152"/>
                  </a:lnTo>
                  <a:lnTo>
                    <a:pt x="438" y="143"/>
                  </a:lnTo>
                  <a:lnTo>
                    <a:pt x="476" y="171"/>
                  </a:lnTo>
                  <a:lnTo>
                    <a:pt x="447" y="166"/>
                  </a:lnTo>
                  <a:lnTo>
                    <a:pt x="483" y="190"/>
                  </a:lnTo>
                  <a:lnTo>
                    <a:pt x="457" y="181"/>
                  </a:lnTo>
                  <a:lnTo>
                    <a:pt x="497" y="211"/>
                  </a:lnTo>
                  <a:lnTo>
                    <a:pt x="441" y="192"/>
                  </a:lnTo>
                  <a:lnTo>
                    <a:pt x="500" y="234"/>
                  </a:lnTo>
                  <a:lnTo>
                    <a:pt x="451" y="211"/>
                  </a:lnTo>
                  <a:lnTo>
                    <a:pt x="510" y="255"/>
                  </a:lnTo>
                  <a:lnTo>
                    <a:pt x="455" y="230"/>
                  </a:lnTo>
                  <a:lnTo>
                    <a:pt x="523" y="289"/>
                  </a:lnTo>
                  <a:lnTo>
                    <a:pt x="434" y="236"/>
                  </a:lnTo>
                  <a:lnTo>
                    <a:pt x="485" y="278"/>
                  </a:lnTo>
                  <a:lnTo>
                    <a:pt x="430" y="251"/>
                  </a:lnTo>
                  <a:lnTo>
                    <a:pt x="470" y="282"/>
                  </a:lnTo>
                  <a:lnTo>
                    <a:pt x="413" y="261"/>
                  </a:lnTo>
                  <a:lnTo>
                    <a:pt x="474" y="293"/>
                  </a:lnTo>
                  <a:lnTo>
                    <a:pt x="407" y="276"/>
                  </a:lnTo>
                  <a:lnTo>
                    <a:pt x="464" y="303"/>
                  </a:lnTo>
                  <a:lnTo>
                    <a:pt x="403" y="293"/>
                  </a:lnTo>
                  <a:lnTo>
                    <a:pt x="428" y="304"/>
                  </a:lnTo>
                  <a:lnTo>
                    <a:pt x="379" y="308"/>
                  </a:lnTo>
                  <a:lnTo>
                    <a:pt x="407" y="312"/>
                  </a:lnTo>
                  <a:lnTo>
                    <a:pt x="354" y="322"/>
                  </a:lnTo>
                  <a:lnTo>
                    <a:pt x="392" y="322"/>
                  </a:lnTo>
                  <a:lnTo>
                    <a:pt x="339" y="333"/>
                  </a:lnTo>
                  <a:lnTo>
                    <a:pt x="371" y="337"/>
                  </a:lnTo>
                  <a:lnTo>
                    <a:pt x="324" y="354"/>
                  </a:lnTo>
                  <a:lnTo>
                    <a:pt x="354" y="354"/>
                  </a:lnTo>
                  <a:lnTo>
                    <a:pt x="312" y="363"/>
                  </a:lnTo>
                  <a:lnTo>
                    <a:pt x="337" y="367"/>
                  </a:lnTo>
                  <a:lnTo>
                    <a:pt x="303" y="379"/>
                  </a:lnTo>
                  <a:lnTo>
                    <a:pt x="278" y="382"/>
                  </a:lnTo>
                  <a:lnTo>
                    <a:pt x="318" y="386"/>
                  </a:lnTo>
                  <a:lnTo>
                    <a:pt x="261" y="392"/>
                  </a:lnTo>
                  <a:lnTo>
                    <a:pt x="303" y="396"/>
                  </a:lnTo>
                  <a:lnTo>
                    <a:pt x="253" y="403"/>
                  </a:lnTo>
                  <a:lnTo>
                    <a:pt x="293" y="413"/>
                  </a:lnTo>
                  <a:lnTo>
                    <a:pt x="230" y="409"/>
                  </a:lnTo>
                  <a:lnTo>
                    <a:pt x="257" y="418"/>
                  </a:lnTo>
                  <a:lnTo>
                    <a:pt x="189" y="407"/>
                  </a:lnTo>
                  <a:lnTo>
                    <a:pt x="230" y="422"/>
                  </a:lnTo>
                  <a:lnTo>
                    <a:pt x="166" y="409"/>
                  </a:lnTo>
                  <a:lnTo>
                    <a:pt x="196" y="424"/>
                  </a:lnTo>
                  <a:lnTo>
                    <a:pt x="133" y="407"/>
                  </a:lnTo>
                  <a:lnTo>
                    <a:pt x="166" y="424"/>
                  </a:lnTo>
                  <a:lnTo>
                    <a:pt x="132" y="417"/>
                  </a:lnTo>
                  <a:lnTo>
                    <a:pt x="149" y="426"/>
                  </a:lnTo>
                  <a:lnTo>
                    <a:pt x="105" y="418"/>
                  </a:lnTo>
                  <a:lnTo>
                    <a:pt x="122" y="428"/>
                  </a:lnTo>
                  <a:lnTo>
                    <a:pt x="82" y="422"/>
                  </a:lnTo>
                  <a:lnTo>
                    <a:pt x="101" y="436"/>
                  </a:lnTo>
                  <a:lnTo>
                    <a:pt x="67" y="424"/>
                  </a:lnTo>
                  <a:lnTo>
                    <a:pt x="84" y="437"/>
                  </a:lnTo>
                  <a:lnTo>
                    <a:pt x="65" y="437"/>
                  </a:lnTo>
                  <a:lnTo>
                    <a:pt x="76" y="445"/>
                  </a:lnTo>
                  <a:lnTo>
                    <a:pt x="48" y="445"/>
                  </a:lnTo>
                  <a:lnTo>
                    <a:pt x="67" y="451"/>
                  </a:lnTo>
                  <a:lnTo>
                    <a:pt x="46" y="451"/>
                  </a:lnTo>
                  <a:lnTo>
                    <a:pt x="59" y="456"/>
                  </a:lnTo>
                  <a:lnTo>
                    <a:pt x="40" y="460"/>
                  </a:lnTo>
                  <a:lnTo>
                    <a:pt x="48" y="466"/>
                  </a:lnTo>
                  <a:lnTo>
                    <a:pt x="31" y="472"/>
                  </a:lnTo>
                  <a:lnTo>
                    <a:pt x="0" y="483"/>
                  </a:lnTo>
                  <a:lnTo>
                    <a:pt x="25" y="464"/>
                  </a:lnTo>
                  <a:lnTo>
                    <a:pt x="38" y="455"/>
                  </a:lnTo>
                  <a:lnTo>
                    <a:pt x="31" y="449"/>
                  </a:lnTo>
                  <a:lnTo>
                    <a:pt x="40" y="443"/>
                  </a:lnTo>
                  <a:lnTo>
                    <a:pt x="35" y="439"/>
                  </a:lnTo>
                  <a:lnTo>
                    <a:pt x="52" y="436"/>
                  </a:lnTo>
                  <a:lnTo>
                    <a:pt x="42" y="428"/>
                  </a:lnTo>
                  <a:lnTo>
                    <a:pt x="63" y="422"/>
                  </a:lnTo>
                  <a:lnTo>
                    <a:pt x="31" y="413"/>
                  </a:lnTo>
                  <a:lnTo>
                    <a:pt x="76" y="411"/>
                  </a:lnTo>
                  <a:lnTo>
                    <a:pt x="52" y="401"/>
                  </a:lnTo>
                  <a:lnTo>
                    <a:pt x="94" y="403"/>
                  </a:lnTo>
                  <a:lnTo>
                    <a:pt x="82" y="3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5" name="任意多边形 322867"/>
            <p:cNvSpPr>
              <a:spLocks noChangeArrowheads="1"/>
            </p:cNvSpPr>
            <p:nvPr/>
          </p:nvSpPr>
          <p:spPr bwMode="auto">
            <a:xfrm>
              <a:off x="4524" y="2195"/>
              <a:ext cx="132" cy="194"/>
            </a:xfrm>
            <a:custGeom>
              <a:avLst/>
              <a:gdLst>
                <a:gd name="T0" fmla="*/ 0 w 265"/>
                <a:gd name="T1" fmla="*/ 251 h 388"/>
                <a:gd name="T2" fmla="*/ 12 w 265"/>
                <a:gd name="T3" fmla="*/ 251 h 388"/>
                <a:gd name="T4" fmla="*/ 18 w 265"/>
                <a:gd name="T5" fmla="*/ 236 h 388"/>
                <a:gd name="T6" fmla="*/ 25 w 265"/>
                <a:gd name="T7" fmla="*/ 232 h 388"/>
                <a:gd name="T8" fmla="*/ 25 w 265"/>
                <a:gd name="T9" fmla="*/ 215 h 388"/>
                <a:gd name="T10" fmla="*/ 23 w 265"/>
                <a:gd name="T11" fmla="*/ 190 h 388"/>
                <a:gd name="T12" fmla="*/ 40 w 265"/>
                <a:gd name="T13" fmla="*/ 192 h 388"/>
                <a:gd name="T14" fmla="*/ 56 w 265"/>
                <a:gd name="T15" fmla="*/ 179 h 388"/>
                <a:gd name="T16" fmla="*/ 61 w 265"/>
                <a:gd name="T17" fmla="*/ 165 h 388"/>
                <a:gd name="T18" fmla="*/ 76 w 265"/>
                <a:gd name="T19" fmla="*/ 160 h 388"/>
                <a:gd name="T20" fmla="*/ 90 w 265"/>
                <a:gd name="T21" fmla="*/ 156 h 388"/>
                <a:gd name="T22" fmla="*/ 95 w 265"/>
                <a:gd name="T23" fmla="*/ 145 h 388"/>
                <a:gd name="T24" fmla="*/ 105 w 265"/>
                <a:gd name="T25" fmla="*/ 131 h 388"/>
                <a:gd name="T26" fmla="*/ 113 w 265"/>
                <a:gd name="T27" fmla="*/ 122 h 388"/>
                <a:gd name="T28" fmla="*/ 99 w 265"/>
                <a:gd name="T29" fmla="*/ 103 h 388"/>
                <a:gd name="T30" fmla="*/ 90 w 265"/>
                <a:gd name="T31" fmla="*/ 103 h 388"/>
                <a:gd name="T32" fmla="*/ 82 w 265"/>
                <a:gd name="T33" fmla="*/ 108 h 388"/>
                <a:gd name="T34" fmla="*/ 71 w 265"/>
                <a:gd name="T35" fmla="*/ 116 h 388"/>
                <a:gd name="T36" fmla="*/ 56 w 265"/>
                <a:gd name="T37" fmla="*/ 120 h 388"/>
                <a:gd name="T38" fmla="*/ 40 w 265"/>
                <a:gd name="T39" fmla="*/ 116 h 388"/>
                <a:gd name="T40" fmla="*/ 59 w 265"/>
                <a:gd name="T41" fmla="*/ 69 h 388"/>
                <a:gd name="T42" fmla="*/ 76 w 265"/>
                <a:gd name="T43" fmla="*/ 61 h 388"/>
                <a:gd name="T44" fmla="*/ 107 w 265"/>
                <a:gd name="T45" fmla="*/ 38 h 388"/>
                <a:gd name="T46" fmla="*/ 122 w 265"/>
                <a:gd name="T47" fmla="*/ 42 h 388"/>
                <a:gd name="T48" fmla="*/ 168 w 265"/>
                <a:gd name="T49" fmla="*/ 8 h 388"/>
                <a:gd name="T50" fmla="*/ 204 w 265"/>
                <a:gd name="T51" fmla="*/ 0 h 388"/>
                <a:gd name="T52" fmla="*/ 229 w 265"/>
                <a:gd name="T53" fmla="*/ 8 h 388"/>
                <a:gd name="T54" fmla="*/ 240 w 265"/>
                <a:gd name="T55" fmla="*/ 25 h 388"/>
                <a:gd name="T56" fmla="*/ 265 w 265"/>
                <a:gd name="T57" fmla="*/ 42 h 388"/>
                <a:gd name="T58" fmla="*/ 248 w 265"/>
                <a:gd name="T59" fmla="*/ 74 h 388"/>
                <a:gd name="T60" fmla="*/ 246 w 265"/>
                <a:gd name="T61" fmla="*/ 95 h 388"/>
                <a:gd name="T62" fmla="*/ 221 w 265"/>
                <a:gd name="T63" fmla="*/ 120 h 388"/>
                <a:gd name="T64" fmla="*/ 219 w 265"/>
                <a:gd name="T65" fmla="*/ 143 h 388"/>
                <a:gd name="T66" fmla="*/ 211 w 265"/>
                <a:gd name="T67" fmla="*/ 165 h 388"/>
                <a:gd name="T68" fmla="*/ 200 w 265"/>
                <a:gd name="T69" fmla="*/ 177 h 388"/>
                <a:gd name="T70" fmla="*/ 191 w 265"/>
                <a:gd name="T71" fmla="*/ 184 h 388"/>
                <a:gd name="T72" fmla="*/ 170 w 265"/>
                <a:gd name="T73" fmla="*/ 192 h 388"/>
                <a:gd name="T74" fmla="*/ 166 w 265"/>
                <a:gd name="T75" fmla="*/ 202 h 388"/>
                <a:gd name="T76" fmla="*/ 170 w 265"/>
                <a:gd name="T77" fmla="*/ 222 h 388"/>
                <a:gd name="T78" fmla="*/ 152 w 265"/>
                <a:gd name="T79" fmla="*/ 226 h 388"/>
                <a:gd name="T80" fmla="*/ 113 w 265"/>
                <a:gd name="T81" fmla="*/ 217 h 388"/>
                <a:gd name="T82" fmla="*/ 101 w 265"/>
                <a:gd name="T83" fmla="*/ 228 h 388"/>
                <a:gd name="T84" fmla="*/ 95 w 265"/>
                <a:gd name="T85" fmla="*/ 240 h 388"/>
                <a:gd name="T86" fmla="*/ 97 w 265"/>
                <a:gd name="T87" fmla="*/ 268 h 388"/>
                <a:gd name="T88" fmla="*/ 88 w 265"/>
                <a:gd name="T89" fmla="*/ 281 h 388"/>
                <a:gd name="T90" fmla="*/ 73 w 265"/>
                <a:gd name="T91" fmla="*/ 295 h 388"/>
                <a:gd name="T92" fmla="*/ 71 w 265"/>
                <a:gd name="T93" fmla="*/ 304 h 388"/>
                <a:gd name="T94" fmla="*/ 63 w 265"/>
                <a:gd name="T95" fmla="*/ 321 h 388"/>
                <a:gd name="T96" fmla="*/ 48 w 265"/>
                <a:gd name="T97" fmla="*/ 327 h 388"/>
                <a:gd name="T98" fmla="*/ 44 w 265"/>
                <a:gd name="T99" fmla="*/ 340 h 388"/>
                <a:gd name="T100" fmla="*/ 40 w 265"/>
                <a:gd name="T101" fmla="*/ 354 h 388"/>
                <a:gd name="T102" fmla="*/ 31 w 265"/>
                <a:gd name="T103" fmla="*/ 361 h 388"/>
                <a:gd name="T104" fmla="*/ 19 w 265"/>
                <a:gd name="T105" fmla="*/ 348 h 388"/>
                <a:gd name="T106" fmla="*/ 35 w 265"/>
                <a:gd name="T107" fmla="*/ 354 h 3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5"/>
                <a:gd name="T163" fmla="*/ 0 h 388"/>
                <a:gd name="T164" fmla="*/ 265 w 265"/>
                <a:gd name="T165" fmla="*/ 388 h 38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5" h="388">
                  <a:moveTo>
                    <a:pt x="16" y="287"/>
                  </a:moveTo>
                  <a:lnTo>
                    <a:pt x="0" y="251"/>
                  </a:lnTo>
                  <a:lnTo>
                    <a:pt x="27" y="281"/>
                  </a:lnTo>
                  <a:lnTo>
                    <a:pt x="12" y="251"/>
                  </a:lnTo>
                  <a:lnTo>
                    <a:pt x="40" y="291"/>
                  </a:lnTo>
                  <a:lnTo>
                    <a:pt x="18" y="236"/>
                  </a:lnTo>
                  <a:lnTo>
                    <a:pt x="48" y="283"/>
                  </a:lnTo>
                  <a:lnTo>
                    <a:pt x="25" y="232"/>
                  </a:lnTo>
                  <a:lnTo>
                    <a:pt x="67" y="289"/>
                  </a:lnTo>
                  <a:lnTo>
                    <a:pt x="25" y="215"/>
                  </a:lnTo>
                  <a:lnTo>
                    <a:pt x="71" y="262"/>
                  </a:lnTo>
                  <a:lnTo>
                    <a:pt x="23" y="190"/>
                  </a:lnTo>
                  <a:lnTo>
                    <a:pt x="75" y="249"/>
                  </a:lnTo>
                  <a:lnTo>
                    <a:pt x="40" y="192"/>
                  </a:lnTo>
                  <a:lnTo>
                    <a:pt x="76" y="238"/>
                  </a:lnTo>
                  <a:lnTo>
                    <a:pt x="56" y="179"/>
                  </a:lnTo>
                  <a:lnTo>
                    <a:pt x="86" y="211"/>
                  </a:lnTo>
                  <a:lnTo>
                    <a:pt x="61" y="165"/>
                  </a:lnTo>
                  <a:lnTo>
                    <a:pt x="88" y="188"/>
                  </a:lnTo>
                  <a:lnTo>
                    <a:pt x="76" y="160"/>
                  </a:lnTo>
                  <a:lnTo>
                    <a:pt x="97" y="181"/>
                  </a:lnTo>
                  <a:lnTo>
                    <a:pt x="90" y="156"/>
                  </a:lnTo>
                  <a:lnTo>
                    <a:pt x="109" y="171"/>
                  </a:lnTo>
                  <a:lnTo>
                    <a:pt x="95" y="145"/>
                  </a:lnTo>
                  <a:lnTo>
                    <a:pt x="120" y="164"/>
                  </a:lnTo>
                  <a:lnTo>
                    <a:pt x="105" y="131"/>
                  </a:lnTo>
                  <a:lnTo>
                    <a:pt x="116" y="143"/>
                  </a:lnTo>
                  <a:lnTo>
                    <a:pt x="113" y="122"/>
                  </a:lnTo>
                  <a:lnTo>
                    <a:pt x="122" y="127"/>
                  </a:lnTo>
                  <a:lnTo>
                    <a:pt x="99" y="103"/>
                  </a:lnTo>
                  <a:lnTo>
                    <a:pt x="103" y="114"/>
                  </a:lnTo>
                  <a:lnTo>
                    <a:pt x="90" y="103"/>
                  </a:lnTo>
                  <a:lnTo>
                    <a:pt x="90" y="124"/>
                  </a:lnTo>
                  <a:lnTo>
                    <a:pt x="82" y="108"/>
                  </a:lnTo>
                  <a:lnTo>
                    <a:pt x="73" y="133"/>
                  </a:lnTo>
                  <a:lnTo>
                    <a:pt x="71" y="116"/>
                  </a:lnTo>
                  <a:lnTo>
                    <a:pt x="56" y="141"/>
                  </a:lnTo>
                  <a:lnTo>
                    <a:pt x="56" y="120"/>
                  </a:lnTo>
                  <a:lnTo>
                    <a:pt x="35" y="152"/>
                  </a:lnTo>
                  <a:lnTo>
                    <a:pt x="40" y="116"/>
                  </a:lnTo>
                  <a:lnTo>
                    <a:pt x="14" y="152"/>
                  </a:lnTo>
                  <a:lnTo>
                    <a:pt x="59" y="69"/>
                  </a:lnTo>
                  <a:lnTo>
                    <a:pt x="42" y="120"/>
                  </a:lnTo>
                  <a:lnTo>
                    <a:pt x="76" y="61"/>
                  </a:lnTo>
                  <a:lnTo>
                    <a:pt x="61" y="110"/>
                  </a:lnTo>
                  <a:lnTo>
                    <a:pt x="107" y="38"/>
                  </a:lnTo>
                  <a:lnTo>
                    <a:pt x="76" y="105"/>
                  </a:lnTo>
                  <a:lnTo>
                    <a:pt x="122" y="42"/>
                  </a:lnTo>
                  <a:lnTo>
                    <a:pt x="99" y="86"/>
                  </a:lnTo>
                  <a:lnTo>
                    <a:pt x="168" y="8"/>
                  </a:lnTo>
                  <a:lnTo>
                    <a:pt x="126" y="72"/>
                  </a:lnTo>
                  <a:lnTo>
                    <a:pt x="204" y="0"/>
                  </a:lnTo>
                  <a:lnTo>
                    <a:pt x="147" y="74"/>
                  </a:lnTo>
                  <a:lnTo>
                    <a:pt x="229" y="8"/>
                  </a:lnTo>
                  <a:lnTo>
                    <a:pt x="160" y="78"/>
                  </a:lnTo>
                  <a:lnTo>
                    <a:pt x="240" y="25"/>
                  </a:lnTo>
                  <a:lnTo>
                    <a:pt x="177" y="80"/>
                  </a:lnTo>
                  <a:lnTo>
                    <a:pt x="265" y="42"/>
                  </a:lnTo>
                  <a:lnTo>
                    <a:pt x="187" y="89"/>
                  </a:lnTo>
                  <a:lnTo>
                    <a:pt x="248" y="74"/>
                  </a:lnTo>
                  <a:lnTo>
                    <a:pt x="191" y="103"/>
                  </a:lnTo>
                  <a:lnTo>
                    <a:pt x="246" y="95"/>
                  </a:lnTo>
                  <a:lnTo>
                    <a:pt x="168" y="120"/>
                  </a:lnTo>
                  <a:lnTo>
                    <a:pt x="221" y="120"/>
                  </a:lnTo>
                  <a:lnTo>
                    <a:pt x="173" y="127"/>
                  </a:lnTo>
                  <a:lnTo>
                    <a:pt x="219" y="143"/>
                  </a:lnTo>
                  <a:lnTo>
                    <a:pt x="160" y="139"/>
                  </a:lnTo>
                  <a:lnTo>
                    <a:pt x="211" y="165"/>
                  </a:lnTo>
                  <a:lnTo>
                    <a:pt x="160" y="150"/>
                  </a:lnTo>
                  <a:lnTo>
                    <a:pt x="200" y="177"/>
                  </a:lnTo>
                  <a:lnTo>
                    <a:pt x="137" y="152"/>
                  </a:lnTo>
                  <a:lnTo>
                    <a:pt x="191" y="184"/>
                  </a:lnTo>
                  <a:lnTo>
                    <a:pt x="137" y="169"/>
                  </a:lnTo>
                  <a:lnTo>
                    <a:pt x="170" y="192"/>
                  </a:lnTo>
                  <a:lnTo>
                    <a:pt x="143" y="186"/>
                  </a:lnTo>
                  <a:lnTo>
                    <a:pt x="166" y="202"/>
                  </a:lnTo>
                  <a:lnTo>
                    <a:pt x="122" y="184"/>
                  </a:lnTo>
                  <a:lnTo>
                    <a:pt x="170" y="222"/>
                  </a:lnTo>
                  <a:lnTo>
                    <a:pt x="130" y="207"/>
                  </a:lnTo>
                  <a:lnTo>
                    <a:pt x="152" y="226"/>
                  </a:lnTo>
                  <a:lnTo>
                    <a:pt x="172" y="251"/>
                  </a:lnTo>
                  <a:lnTo>
                    <a:pt x="113" y="217"/>
                  </a:lnTo>
                  <a:lnTo>
                    <a:pt x="160" y="259"/>
                  </a:lnTo>
                  <a:lnTo>
                    <a:pt x="101" y="228"/>
                  </a:lnTo>
                  <a:lnTo>
                    <a:pt x="128" y="257"/>
                  </a:lnTo>
                  <a:lnTo>
                    <a:pt x="95" y="240"/>
                  </a:lnTo>
                  <a:lnTo>
                    <a:pt x="141" y="308"/>
                  </a:lnTo>
                  <a:lnTo>
                    <a:pt x="97" y="268"/>
                  </a:lnTo>
                  <a:lnTo>
                    <a:pt x="122" y="310"/>
                  </a:lnTo>
                  <a:lnTo>
                    <a:pt x="88" y="281"/>
                  </a:lnTo>
                  <a:lnTo>
                    <a:pt x="109" y="323"/>
                  </a:lnTo>
                  <a:lnTo>
                    <a:pt x="73" y="295"/>
                  </a:lnTo>
                  <a:lnTo>
                    <a:pt x="97" y="337"/>
                  </a:lnTo>
                  <a:lnTo>
                    <a:pt x="71" y="304"/>
                  </a:lnTo>
                  <a:lnTo>
                    <a:pt x="90" y="348"/>
                  </a:lnTo>
                  <a:lnTo>
                    <a:pt x="63" y="321"/>
                  </a:lnTo>
                  <a:lnTo>
                    <a:pt x="84" y="354"/>
                  </a:lnTo>
                  <a:lnTo>
                    <a:pt x="48" y="327"/>
                  </a:lnTo>
                  <a:lnTo>
                    <a:pt x="71" y="361"/>
                  </a:lnTo>
                  <a:lnTo>
                    <a:pt x="44" y="340"/>
                  </a:lnTo>
                  <a:lnTo>
                    <a:pt x="57" y="369"/>
                  </a:lnTo>
                  <a:lnTo>
                    <a:pt x="40" y="354"/>
                  </a:lnTo>
                  <a:lnTo>
                    <a:pt x="48" y="384"/>
                  </a:lnTo>
                  <a:lnTo>
                    <a:pt x="31" y="361"/>
                  </a:lnTo>
                  <a:lnTo>
                    <a:pt x="35" y="388"/>
                  </a:lnTo>
                  <a:lnTo>
                    <a:pt x="19" y="348"/>
                  </a:lnTo>
                  <a:lnTo>
                    <a:pt x="12" y="314"/>
                  </a:lnTo>
                  <a:lnTo>
                    <a:pt x="35" y="354"/>
                  </a:lnTo>
                  <a:lnTo>
                    <a:pt x="16" y="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6" name="任意多边形 322868"/>
            <p:cNvSpPr>
              <a:spLocks noChangeArrowheads="1"/>
            </p:cNvSpPr>
            <p:nvPr/>
          </p:nvSpPr>
          <p:spPr bwMode="auto">
            <a:xfrm>
              <a:off x="4532" y="2483"/>
              <a:ext cx="333" cy="98"/>
            </a:xfrm>
            <a:custGeom>
              <a:avLst/>
              <a:gdLst>
                <a:gd name="T0" fmla="*/ 87 w 667"/>
                <a:gd name="T1" fmla="*/ 21 h 196"/>
                <a:gd name="T2" fmla="*/ 154 w 667"/>
                <a:gd name="T3" fmla="*/ 80 h 196"/>
                <a:gd name="T4" fmla="*/ 214 w 667"/>
                <a:gd name="T5" fmla="*/ 127 h 196"/>
                <a:gd name="T6" fmla="*/ 332 w 667"/>
                <a:gd name="T7" fmla="*/ 169 h 196"/>
                <a:gd name="T8" fmla="*/ 477 w 667"/>
                <a:gd name="T9" fmla="*/ 192 h 196"/>
                <a:gd name="T10" fmla="*/ 598 w 667"/>
                <a:gd name="T11" fmla="*/ 196 h 196"/>
                <a:gd name="T12" fmla="*/ 667 w 667"/>
                <a:gd name="T13" fmla="*/ 188 h 196"/>
                <a:gd name="T14" fmla="*/ 545 w 667"/>
                <a:gd name="T15" fmla="*/ 186 h 196"/>
                <a:gd name="T16" fmla="*/ 395 w 667"/>
                <a:gd name="T17" fmla="*/ 167 h 196"/>
                <a:gd name="T18" fmla="*/ 264 w 667"/>
                <a:gd name="T19" fmla="*/ 127 h 196"/>
                <a:gd name="T20" fmla="*/ 186 w 667"/>
                <a:gd name="T21" fmla="*/ 70 h 196"/>
                <a:gd name="T22" fmla="*/ 209 w 667"/>
                <a:gd name="T23" fmla="*/ 105 h 196"/>
                <a:gd name="T24" fmla="*/ 146 w 667"/>
                <a:gd name="T25" fmla="*/ 53 h 196"/>
                <a:gd name="T26" fmla="*/ 108 w 667"/>
                <a:gd name="T27" fmla="*/ 15 h 196"/>
                <a:gd name="T28" fmla="*/ 51 w 667"/>
                <a:gd name="T29" fmla="*/ 0 h 196"/>
                <a:gd name="T30" fmla="*/ 0 w 667"/>
                <a:gd name="T31" fmla="*/ 19 h 196"/>
                <a:gd name="T32" fmla="*/ 87 w 667"/>
                <a:gd name="T33" fmla="*/ 21 h 1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7"/>
                <a:gd name="T52" fmla="*/ 0 h 196"/>
                <a:gd name="T53" fmla="*/ 667 w 667"/>
                <a:gd name="T54" fmla="*/ 196 h 1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7" h="196">
                  <a:moveTo>
                    <a:pt x="87" y="21"/>
                  </a:moveTo>
                  <a:lnTo>
                    <a:pt x="154" y="80"/>
                  </a:lnTo>
                  <a:lnTo>
                    <a:pt x="214" y="127"/>
                  </a:lnTo>
                  <a:lnTo>
                    <a:pt x="332" y="169"/>
                  </a:lnTo>
                  <a:lnTo>
                    <a:pt x="477" y="192"/>
                  </a:lnTo>
                  <a:lnTo>
                    <a:pt x="598" y="196"/>
                  </a:lnTo>
                  <a:lnTo>
                    <a:pt x="667" y="188"/>
                  </a:lnTo>
                  <a:lnTo>
                    <a:pt x="545" y="186"/>
                  </a:lnTo>
                  <a:lnTo>
                    <a:pt x="395" y="167"/>
                  </a:lnTo>
                  <a:lnTo>
                    <a:pt x="264" y="127"/>
                  </a:lnTo>
                  <a:lnTo>
                    <a:pt x="186" y="70"/>
                  </a:lnTo>
                  <a:lnTo>
                    <a:pt x="209" y="105"/>
                  </a:lnTo>
                  <a:lnTo>
                    <a:pt x="146" y="53"/>
                  </a:lnTo>
                  <a:lnTo>
                    <a:pt x="108" y="15"/>
                  </a:lnTo>
                  <a:lnTo>
                    <a:pt x="51" y="0"/>
                  </a:lnTo>
                  <a:lnTo>
                    <a:pt x="0" y="19"/>
                  </a:lnTo>
                  <a:lnTo>
                    <a:pt x="8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7" name="任意多边形 322869"/>
            <p:cNvSpPr>
              <a:spLocks noChangeArrowheads="1"/>
            </p:cNvSpPr>
            <p:nvPr/>
          </p:nvSpPr>
          <p:spPr bwMode="auto">
            <a:xfrm>
              <a:off x="4587" y="2447"/>
              <a:ext cx="329" cy="123"/>
            </a:xfrm>
            <a:custGeom>
              <a:avLst/>
              <a:gdLst>
                <a:gd name="T0" fmla="*/ 44 w 658"/>
                <a:gd name="T1" fmla="*/ 104 h 247"/>
                <a:gd name="T2" fmla="*/ 66 w 658"/>
                <a:gd name="T3" fmla="*/ 129 h 247"/>
                <a:gd name="T4" fmla="*/ 122 w 658"/>
                <a:gd name="T5" fmla="*/ 167 h 247"/>
                <a:gd name="T6" fmla="*/ 160 w 658"/>
                <a:gd name="T7" fmla="*/ 196 h 247"/>
                <a:gd name="T8" fmla="*/ 175 w 658"/>
                <a:gd name="T9" fmla="*/ 197 h 247"/>
                <a:gd name="T10" fmla="*/ 207 w 658"/>
                <a:gd name="T11" fmla="*/ 205 h 247"/>
                <a:gd name="T12" fmla="*/ 245 w 658"/>
                <a:gd name="T13" fmla="*/ 222 h 247"/>
                <a:gd name="T14" fmla="*/ 268 w 658"/>
                <a:gd name="T15" fmla="*/ 224 h 247"/>
                <a:gd name="T16" fmla="*/ 300 w 658"/>
                <a:gd name="T17" fmla="*/ 226 h 247"/>
                <a:gd name="T18" fmla="*/ 329 w 658"/>
                <a:gd name="T19" fmla="*/ 236 h 247"/>
                <a:gd name="T20" fmla="*/ 354 w 658"/>
                <a:gd name="T21" fmla="*/ 239 h 247"/>
                <a:gd name="T22" fmla="*/ 386 w 658"/>
                <a:gd name="T23" fmla="*/ 239 h 247"/>
                <a:gd name="T24" fmla="*/ 420 w 658"/>
                <a:gd name="T25" fmla="*/ 241 h 247"/>
                <a:gd name="T26" fmla="*/ 449 w 658"/>
                <a:gd name="T27" fmla="*/ 241 h 247"/>
                <a:gd name="T28" fmla="*/ 488 w 658"/>
                <a:gd name="T29" fmla="*/ 239 h 247"/>
                <a:gd name="T30" fmla="*/ 523 w 658"/>
                <a:gd name="T31" fmla="*/ 239 h 247"/>
                <a:gd name="T32" fmla="*/ 574 w 658"/>
                <a:gd name="T33" fmla="*/ 247 h 247"/>
                <a:gd name="T34" fmla="*/ 585 w 658"/>
                <a:gd name="T35" fmla="*/ 232 h 247"/>
                <a:gd name="T36" fmla="*/ 601 w 658"/>
                <a:gd name="T37" fmla="*/ 224 h 247"/>
                <a:gd name="T38" fmla="*/ 623 w 658"/>
                <a:gd name="T39" fmla="*/ 215 h 247"/>
                <a:gd name="T40" fmla="*/ 644 w 658"/>
                <a:gd name="T41" fmla="*/ 205 h 247"/>
                <a:gd name="T42" fmla="*/ 658 w 658"/>
                <a:gd name="T43" fmla="*/ 188 h 247"/>
                <a:gd name="T44" fmla="*/ 549 w 658"/>
                <a:gd name="T45" fmla="*/ 63 h 247"/>
                <a:gd name="T46" fmla="*/ 523 w 658"/>
                <a:gd name="T47" fmla="*/ 51 h 247"/>
                <a:gd name="T48" fmla="*/ 496 w 658"/>
                <a:gd name="T49" fmla="*/ 51 h 247"/>
                <a:gd name="T50" fmla="*/ 452 w 658"/>
                <a:gd name="T51" fmla="*/ 32 h 247"/>
                <a:gd name="T52" fmla="*/ 437 w 658"/>
                <a:gd name="T53" fmla="*/ 57 h 247"/>
                <a:gd name="T54" fmla="*/ 561 w 658"/>
                <a:gd name="T55" fmla="*/ 165 h 247"/>
                <a:gd name="T56" fmla="*/ 534 w 658"/>
                <a:gd name="T57" fmla="*/ 163 h 247"/>
                <a:gd name="T58" fmla="*/ 500 w 658"/>
                <a:gd name="T59" fmla="*/ 163 h 247"/>
                <a:gd name="T60" fmla="*/ 445 w 658"/>
                <a:gd name="T61" fmla="*/ 150 h 247"/>
                <a:gd name="T62" fmla="*/ 412 w 658"/>
                <a:gd name="T63" fmla="*/ 148 h 247"/>
                <a:gd name="T64" fmla="*/ 376 w 658"/>
                <a:gd name="T65" fmla="*/ 152 h 247"/>
                <a:gd name="T66" fmla="*/ 304 w 658"/>
                <a:gd name="T67" fmla="*/ 116 h 247"/>
                <a:gd name="T68" fmla="*/ 272 w 658"/>
                <a:gd name="T69" fmla="*/ 114 h 247"/>
                <a:gd name="T70" fmla="*/ 196 w 658"/>
                <a:gd name="T71" fmla="*/ 76 h 247"/>
                <a:gd name="T72" fmla="*/ 146 w 658"/>
                <a:gd name="T73" fmla="*/ 51 h 247"/>
                <a:gd name="T74" fmla="*/ 112 w 658"/>
                <a:gd name="T75" fmla="*/ 47 h 247"/>
                <a:gd name="T76" fmla="*/ 89 w 658"/>
                <a:gd name="T77" fmla="*/ 51 h 247"/>
                <a:gd name="T78" fmla="*/ 65 w 658"/>
                <a:gd name="T79" fmla="*/ 55 h 247"/>
                <a:gd name="T80" fmla="*/ 49 w 658"/>
                <a:gd name="T81" fmla="*/ 66 h 24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58"/>
                <a:gd name="T124" fmla="*/ 0 h 247"/>
                <a:gd name="T125" fmla="*/ 658 w 658"/>
                <a:gd name="T126" fmla="*/ 247 h 24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58" h="247">
                  <a:moveTo>
                    <a:pt x="0" y="64"/>
                  </a:moveTo>
                  <a:lnTo>
                    <a:pt x="44" y="104"/>
                  </a:lnTo>
                  <a:lnTo>
                    <a:pt x="26" y="72"/>
                  </a:lnTo>
                  <a:lnTo>
                    <a:pt x="66" y="129"/>
                  </a:lnTo>
                  <a:lnTo>
                    <a:pt x="57" y="91"/>
                  </a:lnTo>
                  <a:lnTo>
                    <a:pt x="122" y="167"/>
                  </a:lnTo>
                  <a:lnTo>
                    <a:pt x="101" y="123"/>
                  </a:lnTo>
                  <a:lnTo>
                    <a:pt x="160" y="196"/>
                  </a:lnTo>
                  <a:lnTo>
                    <a:pt x="131" y="140"/>
                  </a:lnTo>
                  <a:lnTo>
                    <a:pt x="175" y="197"/>
                  </a:lnTo>
                  <a:lnTo>
                    <a:pt x="160" y="154"/>
                  </a:lnTo>
                  <a:lnTo>
                    <a:pt x="207" y="205"/>
                  </a:lnTo>
                  <a:lnTo>
                    <a:pt x="186" y="159"/>
                  </a:lnTo>
                  <a:lnTo>
                    <a:pt x="245" y="222"/>
                  </a:lnTo>
                  <a:lnTo>
                    <a:pt x="217" y="175"/>
                  </a:lnTo>
                  <a:lnTo>
                    <a:pt x="268" y="224"/>
                  </a:lnTo>
                  <a:lnTo>
                    <a:pt x="253" y="180"/>
                  </a:lnTo>
                  <a:lnTo>
                    <a:pt x="300" y="226"/>
                  </a:lnTo>
                  <a:lnTo>
                    <a:pt x="276" y="188"/>
                  </a:lnTo>
                  <a:lnTo>
                    <a:pt x="329" y="236"/>
                  </a:lnTo>
                  <a:lnTo>
                    <a:pt x="310" y="203"/>
                  </a:lnTo>
                  <a:lnTo>
                    <a:pt x="354" y="239"/>
                  </a:lnTo>
                  <a:lnTo>
                    <a:pt x="331" y="205"/>
                  </a:lnTo>
                  <a:lnTo>
                    <a:pt x="386" y="239"/>
                  </a:lnTo>
                  <a:lnTo>
                    <a:pt x="361" y="201"/>
                  </a:lnTo>
                  <a:lnTo>
                    <a:pt x="420" y="241"/>
                  </a:lnTo>
                  <a:lnTo>
                    <a:pt x="393" y="205"/>
                  </a:lnTo>
                  <a:lnTo>
                    <a:pt x="449" y="241"/>
                  </a:lnTo>
                  <a:lnTo>
                    <a:pt x="439" y="211"/>
                  </a:lnTo>
                  <a:lnTo>
                    <a:pt x="488" y="239"/>
                  </a:lnTo>
                  <a:lnTo>
                    <a:pt x="471" y="215"/>
                  </a:lnTo>
                  <a:lnTo>
                    <a:pt x="523" y="239"/>
                  </a:lnTo>
                  <a:lnTo>
                    <a:pt x="500" y="213"/>
                  </a:lnTo>
                  <a:lnTo>
                    <a:pt x="574" y="247"/>
                  </a:lnTo>
                  <a:lnTo>
                    <a:pt x="540" y="220"/>
                  </a:lnTo>
                  <a:lnTo>
                    <a:pt x="585" y="232"/>
                  </a:lnTo>
                  <a:lnTo>
                    <a:pt x="557" y="203"/>
                  </a:lnTo>
                  <a:lnTo>
                    <a:pt x="601" y="224"/>
                  </a:lnTo>
                  <a:lnTo>
                    <a:pt x="576" y="192"/>
                  </a:lnTo>
                  <a:lnTo>
                    <a:pt x="623" y="215"/>
                  </a:lnTo>
                  <a:lnTo>
                    <a:pt x="601" y="188"/>
                  </a:lnTo>
                  <a:lnTo>
                    <a:pt x="644" y="205"/>
                  </a:lnTo>
                  <a:lnTo>
                    <a:pt x="625" y="178"/>
                  </a:lnTo>
                  <a:lnTo>
                    <a:pt x="658" y="188"/>
                  </a:lnTo>
                  <a:lnTo>
                    <a:pt x="629" y="139"/>
                  </a:lnTo>
                  <a:lnTo>
                    <a:pt x="549" y="63"/>
                  </a:lnTo>
                  <a:lnTo>
                    <a:pt x="608" y="129"/>
                  </a:lnTo>
                  <a:lnTo>
                    <a:pt x="523" y="51"/>
                  </a:lnTo>
                  <a:lnTo>
                    <a:pt x="593" y="135"/>
                  </a:lnTo>
                  <a:lnTo>
                    <a:pt x="496" y="51"/>
                  </a:lnTo>
                  <a:lnTo>
                    <a:pt x="565" y="123"/>
                  </a:lnTo>
                  <a:lnTo>
                    <a:pt x="452" y="32"/>
                  </a:lnTo>
                  <a:lnTo>
                    <a:pt x="559" y="135"/>
                  </a:lnTo>
                  <a:lnTo>
                    <a:pt x="437" y="57"/>
                  </a:lnTo>
                  <a:lnTo>
                    <a:pt x="538" y="137"/>
                  </a:lnTo>
                  <a:lnTo>
                    <a:pt x="561" y="165"/>
                  </a:lnTo>
                  <a:lnTo>
                    <a:pt x="412" y="68"/>
                  </a:lnTo>
                  <a:lnTo>
                    <a:pt x="534" y="163"/>
                  </a:lnTo>
                  <a:lnTo>
                    <a:pt x="412" y="91"/>
                  </a:lnTo>
                  <a:lnTo>
                    <a:pt x="500" y="163"/>
                  </a:lnTo>
                  <a:lnTo>
                    <a:pt x="374" y="80"/>
                  </a:lnTo>
                  <a:lnTo>
                    <a:pt x="445" y="150"/>
                  </a:lnTo>
                  <a:lnTo>
                    <a:pt x="314" y="59"/>
                  </a:lnTo>
                  <a:lnTo>
                    <a:pt x="412" y="148"/>
                  </a:lnTo>
                  <a:lnTo>
                    <a:pt x="270" y="45"/>
                  </a:lnTo>
                  <a:lnTo>
                    <a:pt x="376" y="152"/>
                  </a:lnTo>
                  <a:lnTo>
                    <a:pt x="249" y="47"/>
                  </a:lnTo>
                  <a:lnTo>
                    <a:pt x="304" y="116"/>
                  </a:lnTo>
                  <a:lnTo>
                    <a:pt x="209" y="34"/>
                  </a:lnTo>
                  <a:lnTo>
                    <a:pt x="272" y="114"/>
                  </a:lnTo>
                  <a:lnTo>
                    <a:pt x="135" y="0"/>
                  </a:lnTo>
                  <a:lnTo>
                    <a:pt x="196" y="76"/>
                  </a:lnTo>
                  <a:lnTo>
                    <a:pt x="118" y="7"/>
                  </a:lnTo>
                  <a:lnTo>
                    <a:pt x="146" y="51"/>
                  </a:lnTo>
                  <a:lnTo>
                    <a:pt x="76" y="7"/>
                  </a:lnTo>
                  <a:lnTo>
                    <a:pt x="112" y="47"/>
                  </a:lnTo>
                  <a:lnTo>
                    <a:pt x="66" y="23"/>
                  </a:lnTo>
                  <a:lnTo>
                    <a:pt x="89" y="51"/>
                  </a:lnTo>
                  <a:lnTo>
                    <a:pt x="38" y="25"/>
                  </a:lnTo>
                  <a:lnTo>
                    <a:pt x="65" y="55"/>
                  </a:lnTo>
                  <a:lnTo>
                    <a:pt x="21" y="42"/>
                  </a:lnTo>
                  <a:lnTo>
                    <a:pt x="49" y="66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8" name="任意多边形 322870"/>
            <p:cNvSpPr>
              <a:spLocks noChangeArrowheads="1"/>
            </p:cNvSpPr>
            <p:nvPr/>
          </p:nvSpPr>
          <p:spPr bwMode="auto">
            <a:xfrm>
              <a:off x="4648" y="2171"/>
              <a:ext cx="151" cy="346"/>
            </a:xfrm>
            <a:custGeom>
              <a:avLst/>
              <a:gdLst>
                <a:gd name="T0" fmla="*/ 114 w 302"/>
                <a:gd name="T1" fmla="*/ 121 h 691"/>
                <a:gd name="T2" fmla="*/ 138 w 302"/>
                <a:gd name="T3" fmla="*/ 138 h 691"/>
                <a:gd name="T4" fmla="*/ 138 w 302"/>
                <a:gd name="T5" fmla="*/ 150 h 691"/>
                <a:gd name="T6" fmla="*/ 138 w 302"/>
                <a:gd name="T7" fmla="*/ 169 h 691"/>
                <a:gd name="T8" fmla="*/ 148 w 302"/>
                <a:gd name="T9" fmla="*/ 188 h 691"/>
                <a:gd name="T10" fmla="*/ 146 w 302"/>
                <a:gd name="T11" fmla="*/ 205 h 691"/>
                <a:gd name="T12" fmla="*/ 155 w 302"/>
                <a:gd name="T13" fmla="*/ 231 h 691"/>
                <a:gd name="T14" fmla="*/ 142 w 302"/>
                <a:gd name="T15" fmla="*/ 243 h 691"/>
                <a:gd name="T16" fmla="*/ 144 w 302"/>
                <a:gd name="T17" fmla="*/ 258 h 691"/>
                <a:gd name="T18" fmla="*/ 148 w 302"/>
                <a:gd name="T19" fmla="*/ 285 h 691"/>
                <a:gd name="T20" fmla="*/ 161 w 302"/>
                <a:gd name="T21" fmla="*/ 325 h 691"/>
                <a:gd name="T22" fmla="*/ 161 w 302"/>
                <a:gd name="T23" fmla="*/ 346 h 691"/>
                <a:gd name="T24" fmla="*/ 159 w 302"/>
                <a:gd name="T25" fmla="*/ 368 h 691"/>
                <a:gd name="T26" fmla="*/ 136 w 302"/>
                <a:gd name="T27" fmla="*/ 382 h 691"/>
                <a:gd name="T28" fmla="*/ 114 w 302"/>
                <a:gd name="T29" fmla="*/ 389 h 691"/>
                <a:gd name="T30" fmla="*/ 98 w 302"/>
                <a:gd name="T31" fmla="*/ 397 h 691"/>
                <a:gd name="T32" fmla="*/ 102 w 302"/>
                <a:gd name="T33" fmla="*/ 418 h 691"/>
                <a:gd name="T34" fmla="*/ 83 w 302"/>
                <a:gd name="T35" fmla="*/ 429 h 691"/>
                <a:gd name="T36" fmla="*/ 93 w 302"/>
                <a:gd name="T37" fmla="*/ 452 h 691"/>
                <a:gd name="T38" fmla="*/ 119 w 302"/>
                <a:gd name="T39" fmla="*/ 482 h 691"/>
                <a:gd name="T40" fmla="*/ 108 w 302"/>
                <a:gd name="T41" fmla="*/ 492 h 691"/>
                <a:gd name="T42" fmla="*/ 100 w 302"/>
                <a:gd name="T43" fmla="*/ 511 h 691"/>
                <a:gd name="T44" fmla="*/ 102 w 302"/>
                <a:gd name="T45" fmla="*/ 536 h 691"/>
                <a:gd name="T46" fmla="*/ 72 w 302"/>
                <a:gd name="T47" fmla="*/ 534 h 691"/>
                <a:gd name="T48" fmla="*/ 39 w 302"/>
                <a:gd name="T49" fmla="*/ 530 h 691"/>
                <a:gd name="T50" fmla="*/ 0 w 302"/>
                <a:gd name="T51" fmla="*/ 537 h 691"/>
                <a:gd name="T52" fmla="*/ 205 w 302"/>
                <a:gd name="T53" fmla="*/ 691 h 691"/>
                <a:gd name="T54" fmla="*/ 186 w 302"/>
                <a:gd name="T55" fmla="*/ 634 h 691"/>
                <a:gd name="T56" fmla="*/ 220 w 302"/>
                <a:gd name="T57" fmla="*/ 629 h 691"/>
                <a:gd name="T58" fmla="*/ 260 w 302"/>
                <a:gd name="T59" fmla="*/ 623 h 691"/>
                <a:gd name="T60" fmla="*/ 258 w 302"/>
                <a:gd name="T61" fmla="*/ 595 h 691"/>
                <a:gd name="T62" fmla="*/ 292 w 302"/>
                <a:gd name="T63" fmla="*/ 572 h 691"/>
                <a:gd name="T64" fmla="*/ 302 w 302"/>
                <a:gd name="T65" fmla="*/ 545 h 691"/>
                <a:gd name="T66" fmla="*/ 266 w 302"/>
                <a:gd name="T67" fmla="*/ 505 h 691"/>
                <a:gd name="T68" fmla="*/ 300 w 302"/>
                <a:gd name="T69" fmla="*/ 482 h 691"/>
                <a:gd name="T70" fmla="*/ 270 w 302"/>
                <a:gd name="T71" fmla="*/ 441 h 691"/>
                <a:gd name="T72" fmla="*/ 220 w 302"/>
                <a:gd name="T73" fmla="*/ 403 h 691"/>
                <a:gd name="T74" fmla="*/ 233 w 302"/>
                <a:gd name="T75" fmla="*/ 380 h 691"/>
                <a:gd name="T76" fmla="*/ 216 w 302"/>
                <a:gd name="T77" fmla="*/ 355 h 691"/>
                <a:gd name="T78" fmla="*/ 222 w 302"/>
                <a:gd name="T79" fmla="*/ 332 h 691"/>
                <a:gd name="T80" fmla="*/ 216 w 302"/>
                <a:gd name="T81" fmla="*/ 304 h 691"/>
                <a:gd name="T82" fmla="*/ 211 w 302"/>
                <a:gd name="T83" fmla="*/ 266 h 691"/>
                <a:gd name="T84" fmla="*/ 203 w 302"/>
                <a:gd name="T85" fmla="*/ 231 h 691"/>
                <a:gd name="T86" fmla="*/ 214 w 302"/>
                <a:gd name="T87" fmla="*/ 211 h 691"/>
                <a:gd name="T88" fmla="*/ 222 w 302"/>
                <a:gd name="T89" fmla="*/ 192 h 691"/>
                <a:gd name="T90" fmla="*/ 216 w 302"/>
                <a:gd name="T91" fmla="*/ 167 h 691"/>
                <a:gd name="T92" fmla="*/ 203 w 302"/>
                <a:gd name="T93" fmla="*/ 136 h 691"/>
                <a:gd name="T94" fmla="*/ 205 w 302"/>
                <a:gd name="T95" fmla="*/ 119 h 691"/>
                <a:gd name="T96" fmla="*/ 161 w 302"/>
                <a:gd name="T97" fmla="*/ 53 h 691"/>
                <a:gd name="T98" fmla="*/ 157 w 302"/>
                <a:gd name="T99" fmla="*/ 0 h 691"/>
                <a:gd name="T100" fmla="*/ 117 w 302"/>
                <a:gd name="T101" fmla="*/ 83 h 6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2"/>
                <a:gd name="T154" fmla="*/ 0 h 691"/>
                <a:gd name="T155" fmla="*/ 302 w 302"/>
                <a:gd name="T156" fmla="*/ 691 h 6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2" h="691">
                  <a:moveTo>
                    <a:pt x="70" y="102"/>
                  </a:moveTo>
                  <a:lnTo>
                    <a:pt x="114" y="121"/>
                  </a:lnTo>
                  <a:lnTo>
                    <a:pt x="70" y="125"/>
                  </a:lnTo>
                  <a:lnTo>
                    <a:pt x="138" y="138"/>
                  </a:lnTo>
                  <a:lnTo>
                    <a:pt x="72" y="142"/>
                  </a:lnTo>
                  <a:lnTo>
                    <a:pt x="138" y="150"/>
                  </a:lnTo>
                  <a:lnTo>
                    <a:pt x="85" y="155"/>
                  </a:lnTo>
                  <a:lnTo>
                    <a:pt x="138" y="169"/>
                  </a:lnTo>
                  <a:lnTo>
                    <a:pt x="98" y="169"/>
                  </a:lnTo>
                  <a:lnTo>
                    <a:pt x="148" y="188"/>
                  </a:lnTo>
                  <a:lnTo>
                    <a:pt x="89" y="184"/>
                  </a:lnTo>
                  <a:lnTo>
                    <a:pt x="146" y="205"/>
                  </a:lnTo>
                  <a:lnTo>
                    <a:pt x="110" y="203"/>
                  </a:lnTo>
                  <a:lnTo>
                    <a:pt x="155" y="231"/>
                  </a:lnTo>
                  <a:lnTo>
                    <a:pt x="85" y="207"/>
                  </a:lnTo>
                  <a:lnTo>
                    <a:pt x="142" y="243"/>
                  </a:lnTo>
                  <a:lnTo>
                    <a:pt x="98" y="230"/>
                  </a:lnTo>
                  <a:lnTo>
                    <a:pt x="144" y="258"/>
                  </a:lnTo>
                  <a:lnTo>
                    <a:pt x="102" y="247"/>
                  </a:lnTo>
                  <a:lnTo>
                    <a:pt x="148" y="285"/>
                  </a:lnTo>
                  <a:lnTo>
                    <a:pt x="106" y="269"/>
                  </a:lnTo>
                  <a:lnTo>
                    <a:pt x="161" y="325"/>
                  </a:lnTo>
                  <a:lnTo>
                    <a:pt x="117" y="306"/>
                  </a:lnTo>
                  <a:lnTo>
                    <a:pt x="161" y="346"/>
                  </a:lnTo>
                  <a:lnTo>
                    <a:pt x="125" y="332"/>
                  </a:lnTo>
                  <a:lnTo>
                    <a:pt x="159" y="368"/>
                  </a:lnTo>
                  <a:lnTo>
                    <a:pt x="119" y="361"/>
                  </a:lnTo>
                  <a:lnTo>
                    <a:pt x="136" y="382"/>
                  </a:lnTo>
                  <a:lnTo>
                    <a:pt x="89" y="363"/>
                  </a:lnTo>
                  <a:lnTo>
                    <a:pt x="114" y="389"/>
                  </a:lnTo>
                  <a:lnTo>
                    <a:pt x="70" y="365"/>
                  </a:lnTo>
                  <a:lnTo>
                    <a:pt x="98" y="397"/>
                  </a:lnTo>
                  <a:lnTo>
                    <a:pt x="39" y="365"/>
                  </a:lnTo>
                  <a:lnTo>
                    <a:pt x="102" y="418"/>
                  </a:lnTo>
                  <a:lnTo>
                    <a:pt x="135" y="441"/>
                  </a:lnTo>
                  <a:lnTo>
                    <a:pt x="83" y="429"/>
                  </a:lnTo>
                  <a:lnTo>
                    <a:pt x="167" y="469"/>
                  </a:lnTo>
                  <a:lnTo>
                    <a:pt x="93" y="452"/>
                  </a:lnTo>
                  <a:lnTo>
                    <a:pt x="193" y="499"/>
                  </a:lnTo>
                  <a:lnTo>
                    <a:pt x="119" y="482"/>
                  </a:lnTo>
                  <a:lnTo>
                    <a:pt x="167" y="505"/>
                  </a:lnTo>
                  <a:lnTo>
                    <a:pt x="108" y="492"/>
                  </a:lnTo>
                  <a:lnTo>
                    <a:pt x="201" y="537"/>
                  </a:lnTo>
                  <a:lnTo>
                    <a:pt x="100" y="511"/>
                  </a:lnTo>
                  <a:lnTo>
                    <a:pt x="169" y="549"/>
                  </a:lnTo>
                  <a:lnTo>
                    <a:pt x="102" y="536"/>
                  </a:lnTo>
                  <a:lnTo>
                    <a:pt x="148" y="560"/>
                  </a:lnTo>
                  <a:lnTo>
                    <a:pt x="72" y="534"/>
                  </a:lnTo>
                  <a:lnTo>
                    <a:pt x="100" y="560"/>
                  </a:lnTo>
                  <a:lnTo>
                    <a:pt x="39" y="530"/>
                  </a:lnTo>
                  <a:lnTo>
                    <a:pt x="81" y="570"/>
                  </a:lnTo>
                  <a:lnTo>
                    <a:pt x="0" y="537"/>
                  </a:lnTo>
                  <a:lnTo>
                    <a:pt x="89" y="650"/>
                  </a:lnTo>
                  <a:lnTo>
                    <a:pt x="205" y="691"/>
                  </a:lnTo>
                  <a:lnTo>
                    <a:pt x="98" y="587"/>
                  </a:lnTo>
                  <a:lnTo>
                    <a:pt x="186" y="634"/>
                  </a:lnTo>
                  <a:lnTo>
                    <a:pt x="127" y="579"/>
                  </a:lnTo>
                  <a:lnTo>
                    <a:pt x="220" y="629"/>
                  </a:lnTo>
                  <a:lnTo>
                    <a:pt x="174" y="585"/>
                  </a:lnTo>
                  <a:lnTo>
                    <a:pt x="260" y="623"/>
                  </a:lnTo>
                  <a:lnTo>
                    <a:pt x="192" y="576"/>
                  </a:lnTo>
                  <a:lnTo>
                    <a:pt x="258" y="595"/>
                  </a:lnTo>
                  <a:lnTo>
                    <a:pt x="205" y="562"/>
                  </a:lnTo>
                  <a:lnTo>
                    <a:pt x="292" y="572"/>
                  </a:lnTo>
                  <a:lnTo>
                    <a:pt x="224" y="537"/>
                  </a:lnTo>
                  <a:lnTo>
                    <a:pt x="302" y="545"/>
                  </a:lnTo>
                  <a:lnTo>
                    <a:pt x="218" y="499"/>
                  </a:lnTo>
                  <a:lnTo>
                    <a:pt x="266" y="505"/>
                  </a:lnTo>
                  <a:lnTo>
                    <a:pt x="186" y="456"/>
                  </a:lnTo>
                  <a:lnTo>
                    <a:pt x="300" y="482"/>
                  </a:lnTo>
                  <a:lnTo>
                    <a:pt x="157" y="423"/>
                  </a:lnTo>
                  <a:lnTo>
                    <a:pt x="270" y="441"/>
                  </a:lnTo>
                  <a:lnTo>
                    <a:pt x="148" y="397"/>
                  </a:lnTo>
                  <a:lnTo>
                    <a:pt x="220" y="403"/>
                  </a:lnTo>
                  <a:lnTo>
                    <a:pt x="184" y="374"/>
                  </a:lnTo>
                  <a:lnTo>
                    <a:pt x="233" y="380"/>
                  </a:lnTo>
                  <a:lnTo>
                    <a:pt x="184" y="355"/>
                  </a:lnTo>
                  <a:lnTo>
                    <a:pt x="216" y="355"/>
                  </a:lnTo>
                  <a:lnTo>
                    <a:pt x="184" y="325"/>
                  </a:lnTo>
                  <a:lnTo>
                    <a:pt x="222" y="332"/>
                  </a:lnTo>
                  <a:lnTo>
                    <a:pt x="184" y="292"/>
                  </a:lnTo>
                  <a:lnTo>
                    <a:pt x="216" y="304"/>
                  </a:lnTo>
                  <a:lnTo>
                    <a:pt x="178" y="258"/>
                  </a:lnTo>
                  <a:lnTo>
                    <a:pt x="211" y="266"/>
                  </a:lnTo>
                  <a:lnTo>
                    <a:pt x="173" y="228"/>
                  </a:lnTo>
                  <a:lnTo>
                    <a:pt x="203" y="231"/>
                  </a:lnTo>
                  <a:lnTo>
                    <a:pt x="182" y="209"/>
                  </a:lnTo>
                  <a:lnTo>
                    <a:pt x="214" y="211"/>
                  </a:lnTo>
                  <a:lnTo>
                    <a:pt x="193" y="192"/>
                  </a:lnTo>
                  <a:lnTo>
                    <a:pt x="222" y="192"/>
                  </a:lnTo>
                  <a:lnTo>
                    <a:pt x="184" y="163"/>
                  </a:lnTo>
                  <a:lnTo>
                    <a:pt x="216" y="167"/>
                  </a:lnTo>
                  <a:lnTo>
                    <a:pt x="174" y="135"/>
                  </a:lnTo>
                  <a:lnTo>
                    <a:pt x="203" y="136"/>
                  </a:lnTo>
                  <a:lnTo>
                    <a:pt x="161" y="108"/>
                  </a:lnTo>
                  <a:lnTo>
                    <a:pt x="205" y="119"/>
                  </a:lnTo>
                  <a:lnTo>
                    <a:pt x="157" y="81"/>
                  </a:lnTo>
                  <a:lnTo>
                    <a:pt x="161" y="53"/>
                  </a:lnTo>
                  <a:lnTo>
                    <a:pt x="193" y="1"/>
                  </a:lnTo>
                  <a:lnTo>
                    <a:pt x="157" y="0"/>
                  </a:lnTo>
                  <a:lnTo>
                    <a:pt x="133" y="58"/>
                  </a:lnTo>
                  <a:lnTo>
                    <a:pt x="117" y="83"/>
                  </a:lnTo>
                  <a:lnTo>
                    <a:pt x="70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29" name="任意多边形 322871"/>
            <p:cNvSpPr>
              <a:spLocks noChangeArrowheads="1"/>
            </p:cNvSpPr>
            <p:nvPr/>
          </p:nvSpPr>
          <p:spPr bwMode="auto">
            <a:xfrm>
              <a:off x="4863" y="2311"/>
              <a:ext cx="406" cy="225"/>
            </a:xfrm>
            <a:custGeom>
              <a:avLst/>
              <a:gdLst>
                <a:gd name="T0" fmla="*/ 156 w 814"/>
                <a:gd name="T1" fmla="*/ 450 h 450"/>
                <a:gd name="T2" fmla="*/ 206 w 814"/>
                <a:gd name="T3" fmla="*/ 450 h 450"/>
                <a:gd name="T4" fmla="*/ 242 w 814"/>
                <a:gd name="T5" fmla="*/ 439 h 450"/>
                <a:gd name="T6" fmla="*/ 293 w 814"/>
                <a:gd name="T7" fmla="*/ 420 h 450"/>
                <a:gd name="T8" fmla="*/ 327 w 814"/>
                <a:gd name="T9" fmla="*/ 401 h 450"/>
                <a:gd name="T10" fmla="*/ 358 w 814"/>
                <a:gd name="T11" fmla="*/ 386 h 450"/>
                <a:gd name="T12" fmla="*/ 377 w 814"/>
                <a:gd name="T13" fmla="*/ 373 h 450"/>
                <a:gd name="T14" fmla="*/ 394 w 814"/>
                <a:gd name="T15" fmla="*/ 361 h 450"/>
                <a:gd name="T16" fmla="*/ 396 w 814"/>
                <a:gd name="T17" fmla="*/ 342 h 450"/>
                <a:gd name="T18" fmla="*/ 394 w 814"/>
                <a:gd name="T19" fmla="*/ 319 h 450"/>
                <a:gd name="T20" fmla="*/ 407 w 814"/>
                <a:gd name="T21" fmla="*/ 297 h 450"/>
                <a:gd name="T22" fmla="*/ 540 w 814"/>
                <a:gd name="T23" fmla="*/ 272 h 450"/>
                <a:gd name="T24" fmla="*/ 529 w 814"/>
                <a:gd name="T25" fmla="*/ 249 h 450"/>
                <a:gd name="T26" fmla="*/ 544 w 814"/>
                <a:gd name="T27" fmla="*/ 211 h 450"/>
                <a:gd name="T28" fmla="*/ 552 w 814"/>
                <a:gd name="T29" fmla="*/ 173 h 450"/>
                <a:gd name="T30" fmla="*/ 544 w 814"/>
                <a:gd name="T31" fmla="*/ 146 h 450"/>
                <a:gd name="T32" fmla="*/ 502 w 814"/>
                <a:gd name="T33" fmla="*/ 135 h 450"/>
                <a:gd name="T34" fmla="*/ 599 w 814"/>
                <a:gd name="T35" fmla="*/ 61 h 450"/>
                <a:gd name="T36" fmla="*/ 719 w 814"/>
                <a:gd name="T37" fmla="*/ 93 h 450"/>
                <a:gd name="T38" fmla="*/ 728 w 814"/>
                <a:gd name="T39" fmla="*/ 72 h 450"/>
                <a:gd name="T40" fmla="*/ 569 w 814"/>
                <a:gd name="T41" fmla="*/ 0 h 450"/>
                <a:gd name="T42" fmla="*/ 555 w 814"/>
                <a:gd name="T43" fmla="*/ 25 h 450"/>
                <a:gd name="T44" fmla="*/ 533 w 814"/>
                <a:gd name="T45" fmla="*/ 34 h 450"/>
                <a:gd name="T46" fmla="*/ 519 w 814"/>
                <a:gd name="T47" fmla="*/ 48 h 450"/>
                <a:gd name="T48" fmla="*/ 479 w 814"/>
                <a:gd name="T49" fmla="*/ 51 h 450"/>
                <a:gd name="T50" fmla="*/ 470 w 814"/>
                <a:gd name="T51" fmla="*/ 61 h 450"/>
                <a:gd name="T52" fmla="*/ 388 w 814"/>
                <a:gd name="T53" fmla="*/ 42 h 450"/>
                <a:gd name="T54" fmla="*/ 493 w 814"/>
                <a:gd name="T55" fmla="*/ 87 h 450"/>
                <a:gd name="T56" fmla="*/ 472 w 814"/>
                <a:gd name="T57" fmla="*/ 101 h 450"/>
                <a:gd name="T58" fmla="*/ 449 w 814"/>
                <a:gd name="T59" fmla="*/ 122 h 450"/>
                <a:gd name="T60" fmla="*/ 447 w 814"/>
                <a:gd name="T61" fmla="*/ 139 h 450"/>
                <a:gd name="T62" fmla="*/ 438 w 814"/>
                <a:gd name="T63" fmla="*/ 158 h 450"/>
                <a:gd name="T64" fmla="*/ 426 w 814"/>
                <a:gd name="T65" fmla="*/ 184 h 450"/>
                <a:gd name="T66" fmla="*/ 436 w 814"/>
                <a:gd name="T67" fmla="*/ 207 h 450"/>
                <a:gd name="T68" fmla="*/ 419 w 814"/>
                <a:gd name="T69" fmla="*/ 232 h 450"/>
                <a:gd name="T70" fmla="*/ 407 w 814"/>
                <a:gd name="T71" fmla="*/ 251 h 450"/>
                <a:gd name="T72" fmla="*/ 377 w 814"/>
                <a:gd name="T73" fmla="*/ 258 h 450"/>
                <a:gd name="T74" fmla="*/ 363 w 814"/>
                <a:gd name="T75" fmla="*/ 272 h 450"/>
                <a:gd name="T76" fmla="*/ 329 w 814"/>
                <a:gd name="T77" fmla="*/ 281 h 450"/>
                <a:gd name="T78" fmla="*/ 299 w 814"/>
                <a:gd name="T79" fmla="*/ 308 h 450"/>
                <a:gd name="T80" fmla="*/ 255 w 814"/>
                <a:gd name="T81" fmla="*/ 319 h 450"/>
                <a:gd name="T82" fmla="*/ 236 w 814"/>
                <a:gd name="T83" fmla="*/ 329 h 450"/>
                <a:gd name="T84" fmla="*/ 226 w 814"/>
                <a:gd name="T85" fmla="*/ 344 h 450"/>
                <a:gd name="T86" fmla="*/ 202 w 814"/>
                <a:gd name="T87" fmla="*/ 355 h 450"/>
                <a:gd name="T88" fmla="*/ 173 w 814"/>
                <a:gd name="T89" fmla="*/ 374 h 450"/>
                <a:gd name="T90" fmla="*/ 128 w 814"/>
                <a:gd name="T91" fmla="*/ 390 h 450"/>
                <a:gd name="T92" fmla="*/ 86 w 814"/>
                <a:gd name="T93" fmla="*/ 388 h 450"/>
                <a:gd name="T94" fmla="*/ 69 w 814"/>
                <a:gd name="T95" fmla="*/ 428 h 4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14"/>
                <a:gd name="T145" fmla="*/ 0 h 450"/>
                <a:gd name="T146" fmla="*/ 814 w 814"/>
                <a:gd name="T147" fmla="*/ 450 h 45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14" h="450">
                  <a:moveTo>
                    <a:pt x="69" y="428"/>
                  </a:moveTo>
                  <a:lnTo>
                    <a:pt x="156" y="450"/>
                  </a:lnTo>
                  <a:lnTo>
                    <a:pt x="131" y="424"/>
                  </a:lnTo>
                  <a:lnTo>
                    <a:pt x="206" y="450"/>
                  </a:lnTo>
                  <a:lnTo>
                    <a:pt x="177" y="426"/>
                  </a:lnTo>
                  <a:lnTo>
                    <a:pt x="242" y="439"/>
                  </a:lnTo>
                  <a:lnTo>
                    <a:pt x="217" y="420"/>
                  </a:lnTo>
                  <a:lnTo>
                    <a:pt x="293" y="420"/>
                  </a:lnTo>
                  <a:lnTo>
                    <a:pt x="257" y="397"/>
                  </a:lnTo>
                  <a:lnTo>
                    <a:pt x="327" y="401"/>
                  </a:lnTo>
                  <a:lnTo>
                    <a:pt x="299" y="386"/>
                  </a:lnTo>
                  <a:lnTo>
                    <a:pt x="358" y="386"/>
                  </a:lnTo>
                  <a:lnTo>
                    <a:pt x="329" y="373"/>
                  </a:lnTo>
                  <a:lnTo>
                    <a:pt x="377" y="373"/>
                  </a:lnTo>
                  <a:lnTo>
                    <a:pt x="348" y="361"/>
                  </a:lnTo>
                  <a:lnTo>
                    <a:pt x="394" y="361"/>
                  </a:lnTo>
                  <a:lnTo>
                    <a:pt x="426" y="367"/>
                  </a:lnTo>
                  <a:lnTo>
                    <a:pt x="396" y="342"/>
                  </a:lnTo>
                  <a:lnTo>
                    <a:pt x="439" y="348"/>
                  </a:lnTo>
                  <a:lnTo>
                    <a:pt x="394" y="319"/>
                  </a:lnTo>
                  <a:lnTo>
                    <a:pt x="449" y="331"/>
                  </a:lnTo>
                  <a:lnTo>
                    <a:pt x="407" y="297"/>
                  </a:lnTo>
                  <a:lnTo>
                    <a:pt x="474" y="308"/>
                  </a:lnTo>
                  <a:lnTo>
                    <a:pt x="540" y="272"/>
                  </a:lnTo>
                  <a:lnTo>
                    <a:pt x="479" y="293"/>
                  </a:lnTo>
                  <a:lnTo>
                    <a:pt x="529" y="249"/>
                  </a:lnTo>
                  <a:lnTo>
                    <a:pt x="493" y="270"/>
                  </a:lnTo>
                  <a:lnTo>
                    <a:pt x="544" y="211"/>
                  </a:lnTo>
                  <a:lnTo>
                    <a:pt x="487" y="241"/>
                  </a:lnTo>
                  <a:lnTo>
                    <a:pt x="552" y="173"/>
                  </a:lnTo>
                  <a:lnTo>
                    <a:pt x="489" y="209"/>
                  </a:lnTo>
                  <a:lnTo>
                    <a:pt x="544" y="146"/>
                  </a:lnTo>
                  <a:lnTo>
                    <a:pt x="491" y="177"/>
                  </a:lnTo>
                  <a:lnTo>
                    <a:pt x="502" y="135"/>
                  </a:lnTo>
                  <a:lnTo>
                    <a:pt x="538" y="87"/>
                  </a:lnTo>
                  <a:lnTo>
                    <a:pt x="599" y="61"/>
                  </a:lnTo>
                  <a:lnTo>
                    <a:pt x="666" y="70"/>
                  </a:lnTo>
                  <a:lnTo>
                    <a:pt x="719" y="93"/>
                  </a:lnTo>
                  <a:lnTo>
                    <a:pt x="814" y="171"/>
                  </a:lnTo>
                  <a:lnTo>
                    <a:pt x="728" y="72"/>
                  </a:lnTo>
                  <a:lnTo>
                    <a:pt x="641" y="11"/>
                  </a:lnTo>
                  <a:lnTo>
                    <a:pt x="569" y="0"/>
                  </a:lnTo>
                  <a:lnTo>
                    <a:pt x="527" y="6"/>
                  </a:lnTo>
                  <a:lnTo>
                    <a:pt x="555" y="25"/>
                  </a:lnTo>
                  <a:lnTo>
                    <a:pt x="483" y="9"/>
                  </a:lnTo>
                  <a:lnTo>
                    <a:pt x="533" y="34"/>
                  </a:lnTo>
                  <a:lnTo>
                    <a:pt x="479" y="23"/>
                  </a:lnTo>
                  <a:lnTo>
                    <a:pt x="519" y="48"/>
                  </a:lnTo>
                  <a:lnTo>
                    <a:pt x="449" y="34"/>
                  </a:lnTo>
                  <a:lnTo>
                    <a:pt x="479" y="51"/>
                  </a:lnTo>
                  <a:lnTo>
                    <a:pt x="434" y="42"/>
                  </a:lnTo>
                  <a:lnTo>
                    <a:pt x="470" y="61"/>
                  </a:lnTo>
                  <a:lnTo>
                    <a:pt x="426" y="53"/>
                  </a:lnTo>
                  <a:lnTo>
                    <a:pt x="388" y="42"/>
                  </a:lnTo>
                  <a:lnTo>
                    <a:pt x="438" y="74"/>
                  </a:lnTo>
                  <a:lnTo>
                    <a:pt x="493" y="87"/>
                  </a:lnTo>
                  <a:lnTo>
                    <a:pt x="434" y="89"/>
                  </a:lnTo>
                  <a:lnTo>
                    <a:pt x="472" y="101"/>
                  </a:lnTo>
                  <a:lnTo>
                    <a:pt x="407" y="101"/>
                  </a:lnTo>
                  <a:lnTo>
                    <a:pt x="449" y="122"/>
                  </a:lnTo>
                  <a:lnTo>
                    <a:pt x="365" y="112"/>
                  </a:lnTo>
                  <a:lnTo>
                    <a:pt x="447" y="139"/>
                  </a:lnTo>
                  <a:lnTo>
                    <a:pt x="348" y="127"/>
                  </a:lnTo>
                  <a:lnTo>
                    <a:pt x="438" y="158"/>
                  </a:lnTo>
                  <a:lnTo>
                    <a:pt x="327" y="160"/>
                  </a:lnTo>
                  <a:lnTo>
                    <a:pt x="426" y="184"/>
                  </a:lnTo>
                  <a:lnTo>
                    <a:pt x="266" y="167"/>
                  </a:lnTo>
                  <a:lnTo>
                    <a:pt x="436" y="207"/>
                  </a:lnTo>
                  <a:lnTo>
                    <a:pt x="335" y="203"/>
                  </a:lnTo>
                  <a:lnTo>
                    <a:pt x="419" y="232"/>
                  </a:lnTo>
                  <a:lnTo>
                    <a:pt x="346" y="222"/>
                  </a:lnTo>
                  <a:lnTo>
                    <a:pt x="407" y="251"/>
                  </a:lnTo>
                  <a:lnTo>
                    <a:pt x="323" y="238"/>
                  </a:lnTo>
                  <a:lnTo>
                    <a:pt x="377" y="258"/>
                  </a:lnTo>
                  <a:lnTo>
                    <a:pt x="236" y="230"/>
                  </a:lnTo>
                  <a:lnTo>
                    <a:pt x="363" y="272"/>
                  </a:lnTo>
                  <a:lnTo>
                    <a:pt x="253" y="257"/>
                  </a:lnTo>
                  <a:lnTo>
                    <a:pt x="329" y="281"/>
                  </a:lnTo>
                  <a:lnTo>
                    <a:pt x="226" y="264"/>
                  </a:lnTo>
                  <a:lnTo>
                    <a:pt x="299" y="308"/>
                  </a:lnTo>
                  <a:lnTo>
                    <a:pt x="177" y="276"/>
                  </a:lnTo>
                  <a:lnTo>
                    <a:pt x="255" y="319"/>
                  </a:lnTo>
                  <a:lnTo>
                    <a:pt x="139" y="291"/>
                  </a:lnTo>
                  <a:lnTo>
                    <a:pt x="236" y="329"/>
                  </a:lnTo>
                  <a:lnTo>
                    <a:pt x="114" y="302"/>
                  </a:lnTo>
                  <a:lnTo>
                    <a:pt x="226" y="344"/>
                  </a:lnTo>
                  <a:lnTo>
                    <a:pt x="61" y="308"/>
                  </a:lnTo>
                  <a:lnTo>
                    <a:pt x="202" y="355"/>
                  </a:lnTo>
                  <a:lnTo>
                    <a:pt x="46" y="317"/>
                  </a:lnTo>
                  <a:lnTo>
                    <a:pt x="173" y="374"/>
                  </a:lnTo>
                  <a:lnTo>
                    <a:pt x="33" y="329"/>
                  </a:lnTo>
                  <a:lnTo>
                    <a:pt x="128" y="390"/>
                  </a:lnTo>
                  <a:lnTo>
                    <a:pt x="14" y="329"/>
                  </a:lnTo>
                  <a:lnTo>
                    <a:pt x="86" y="388"/>
                  </a:lnTo>
                  <a:lnTo>
                    <a:pt x="0" y="338"/>
                  </a:lnTo>
                  <a:lnTo>
                    <a:pt x="69" y="4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0" name="任意多边形 322872"/>
            <p:cNvSpPr>
              <a:spLocks noChangeArrowheads="1"/>
            </p:cNvSpPr>
            <p:nvPr/>
          </p:nvSpPr>
          <p:spPr bwMode="auto">
            <a:xfrm>
              <a:off x="5218" y="1864"/>
              <a:ext cx="223" cy="576"/>
            </a:xfrm>
            <a:custGeom>
              <a:avLst/>
              <a:gdLst>
                <a:gd name="T0" fmla="*/ 268 w 445"/>
                <a:gd name="T1" fmla="*/ 1151 h 1151"/>
                <a:gd name="T2" fmla="*/ 215 w 445"/>
                <a:gd name="T3" fmla="*/ 1131 h 1151"/>
                <a:gd name="T4" fmla="*/ 112 w 445"/>
                <a:gd name="T5" fmla="*/ 1015 h 1151"/>
                <a:gd name="T6" fmla="*/ 0 w 445"/>
                <a:gd name="T7" fmla="*/ 901 h 1151"/>
                <a:gd name="T8" fmla="*/ 88 w 445"/>
                <a:gd name="T9" fmla="*/ 950 h 1151"/>
                <a:gd name="T10" fmla="*/ 154 w 445"/>
                <a:gd name="T11" fmla="*/ 1039 h 1151"/>
                <a:gd name="T12" fmla="*/ 213 w 445"/>
                <a:gd name="T13" fmla="*/ 1115 h 1151"/>
                <a:gd name="T14" fmla="*/ 255 w 445"/>
                <a:gd name="T15" fmla="*/ 1134 h 1151"/>
                <a:gd name="T16" fmla="*/ 211 w 445"/>
                <a:gd name="T17" fmla="*/ 1051 h 1151"/>
                <a:gd name="T18" fmla="*/ 190 w 445"/>
                <a:gd name="T19" fmla="*/ 847 h 1151"/>
                <a:gd name="T20" fmla="*/ 139 w 445"/>
                <a:gd name="T21" fmla="*/ 536 h 1151"/>
                <a:gd name="T22" fmla="*/ 150 w 445"/>
                <a:gd name="T23" fmla="*/ 311 h 1151"/>
                <a:gd name="T24" fmla="*/ 204 w 445"/>
                <a:gd name="T25" fmla="*/ 173 h 1151"/>
                <a:gd name="T26" fmla="*/ 263 w 445"/>
                <a:gd name="T27" fmla="*/ 110 h 1151"/>
                <a:gd name="T28" fmla="*/ 333 w 445"/>
                <a:gd name="T29" fmla="*/ 85 h 1151"/>
                <a:gd name="T30" fmla="*/ 384 w 445"/>
                <a:gd name="T31" fmla="*/ 81 h 1151"/>
                <a:gd name="T32" fmla="*/ 417 w 445"/>
                <a:gd name="T33" fmla="*/ 89 h 1151"/>
                <a:gd name="T34" fmla="*/ 373 w 445"/>
                <a:gd name="T35" fmla="*/ 0 h 1151"/>
                <a:gd name="T36" fmla="*/ 445 w 445"/>
                <a:gd name="T37" fmla="*/ 97 h 1151"/>
                <a:gd name="T38" fmla="*/ 426 w 445"/>
                <a:gd name="T39" fmla="*/ 102 h 1151"/>
                <a:gd name="T40" fmla="*/ 371 w 445"/>
                <a:gd name="T41" fmla="*/ 95 h 1151"/>
                <a:gd name="T42" fmla="*/ 297 w 445"/>
                <a:gd name="T43" fmla="*/ 112 h 1151"/>
                <a:gd name="T44" fmla="*/ 244 w 445"/>
                <a:gd name="T45" fmla="*/ 144 h 1151"/>
                <a:gd name="T46" fmla="*/ 200 w 445"/>
                <a:gd name="T47" fmla="*/ 220 h 1151"/>
                <a:gd name="T48" fmla="*/ 166 w 445"/>
                <a:gd name="T49" fmla="*/ 334 h 1151"/>
                <a:gd name="T50" fmla="*/ 154 w 445"/>
                <a:gd name="T51" fmla="*/ 558 h 1151"/>
                <a:gd name="T52" fmla="*/ 223 w 445"/>
                <a:gd name="T53" fmla="*/ 1047 h 1151"/>
                <a:gd name="T54" fmla="*/ 285 w 445"/>
                <a:gd name="T55" fmla="*/ 1151 h 1151"/>
                <a:gd name="T56" fmla="*/ 268 w 445"/>
                <a:gd name="T57" fmla="*/ 1151 h 11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5"/>
                <a:gd name="T88" fmla="*/ 0 h 1151"/>
                <a:gd name="T89" fmla="*/ 445 w 445"/>
                <a:gd name="T90" fmla="*/ 1151 h 115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5" h="1151">
                  <a:moveTo>
                    <a:pt x="268" y="1151"/>
                  </a:moveTo>
                  <a:lnTo>
                    <a:pt x="215" y="1131"/>
                  </a:lnTo>
                  <a:lnTo>
                    <a:pt x="112" y="1015"/>
                  </a:lnTo>
                  <a:lnTo>
                    <a:pt x="0" y="901"/>
                  </a:lnTo>
                  <a:lnTo>
                    <a:pt x="88" y="950"/>
                  </a:lnTo>
                  <a:lnTo>
                    <a:pt x="154" y="1039"/>
                  </a:lnTo>
                  <a:lnTo>
                    <a:pt x="213" y="1115"/>
                  </a:lnTo>
                  <a:lnTo>
                    <a:pt x="255" y="1134"/>
                  </a:lnTo>
                  <a:lnTo>
                    <a:pt x="211" y="1051"/>
                  </a:lnTo>
                  <a:lnTo>
                    <a:pt x="190" y="847"/>
                  </a:lnTo>
                  <a:lnTo>
                    <a:pt x="139" y="536"/>
                  </a:lnTo>
                  <a:lnTo>
                    <a:pt x="150" y="311"/>
                  </a:lnTo>
                  <a:lnTo>
                    <a:pt x="204" y="173"/>
                  </a:lnTo>
                  <a:lnTo>
                    <a:pt x="263" y="110"/>
                  </a:lnTo>
                  <a:lnTo>
                    <a:pt x="333" y="85"/>
                  </a:lnTo>
                  <a:lnTo>
                    <a:pt x="384" y="81"/>
                  </a:lnTo>
                  <a:lnTo>
                    <a:pt x="417" y="89"/>
                  </a:lnTo>
                  <a:lnTo>
                    <a:pt x="373" y="0"/>
                  </a:lnTo>
                  <a:lnTo>
                    <a:pt x="445" y="97"/>
                  </a:lnTo>
                  <a:lnTo>
                    <a:pt x="426" y="102"/>
                  </a:lnTo>
                  <a:lnTo>
                    <a:pt x="371" y="95"/>
                  </a:lnTo>
                  <a:lnTo>
                    <a:pt x="297" y="112"/>
                  </a:lnTo>
                  <a:lnTo>
                    <a:pt x="244" y="144"/>
                  </a:lnTo>
                  <a:lnTo>
                    <a:pt x="200" y="220"/>
                  </a:lnTo>
                  <a:lnTo>
                    <a:pt x="166" y="334"/>
                  </a:lnTo>
                  <a:lnTo>
                    <a:pt x="154" y="558"/>
                  </a:lnTo>
                  <a:lnTo>
                    <a:pt x="223" y="1047"/>
                  </a:lnTo>
                  <a:lnTo>
                    <a:pt x="285" y="1151"/>
                  </a:lnTo>
                  <a:lnTo>
                    <a:pt x="268" y="1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1" name="任意多边形 322873"/>
            <p:cNvSpPr>
              <a:spLocks noChangeArrowheads="1"/>
            </p:cNvSpPr>
            <p:nvPr/>
          </p:nvSpPr>
          <p:spPr bwMode="auto">
            <a:xfrm>
              <a:off x="5338" y="2435"/>
              <a:ext cx="108" cy="83"/>
            </a:xfrm>
            <a:custGeom>
              <a:avLst/>
              <a:gdLst>
                <a:gd name="T0" fmla="*/ 26 w 217"/>
                <a:gd name="T1" fmla="*/ 0 h 165"/>
                <a:gd name="T2" fmla="*/ 127 w 217"/>
                <a:gd name="T3" fmla="*/ 27 h 165"/>
                <a:gd name="T4" fmla="*/ 190 w 217"/>
                <a:gd name="T5" fmla="*/ 61 h 165"/>
                <a:gd name="T6" fmla="*/ 211 w 217"/>
                <a:gd name="T7" fmla="*/ 118 h 165"/>
                <a:gd name="T8" fmla="*/ 217 w 217"/>
                <a:gd name="T9" fmla="*/ 143 h 165"/>
                <a:gd name="T10" fmla="*/ 199 w 217"/>
                <a:gd name="T11" fmla="*/ 163 h 165"/>
                <a:gd name="T12" fmla="*/ 184 w 217"/>
                <a:gd name="T13" fmla="*/ 165 h 165"/>
                <a:gd name="T14" fmla="*/ 165 w 217"/>
                <a:gd name="T15" fmla="*/ 158 h 165"/>
                <a:gd name="T16" fmla="*/ 135 w 217"/>
                <a:gd name="T17" fmla="*/ 122 h 165"/>
                <a:gd name="T18" fmla="*/ 165 w 217"/>
                <a:gd name="T19" fmla="*/ 139 h 165"/>
                <a:gd name="T20" fmla="*/ 179 w 217"/>
                <a:gd name="T21" fmla="*/ 152 h 165"/>
                <a:gd name="T22" fmla="*/ 192 w 217"/>
                <a:gd name="T23" fmla="*/ 146 h 165"/>
                <a:gd name="T24" fmla="*/ 194 w 217"/>
                <a:gd name="T25" fmla="*/ 137 h 165"/>
                <a:gd name="T26" fmla="*/ 192 w 217"/>
                <a:gd name="T27" fmla="*/ 127 h 165"/>
                <a:gd name="T28" fmla="*/ 203 w 217"/>
                <a:gd name="T29" fmla="*/ 127 h 165"/>
                <a:gd name="T30" fmla="*/ 203 w 217"/>
                <a:gd name="T31" fmla="*/ 112 h 165"/>
                <a:gd name="T32" fmla="*/ 177 w 217"/>
                <a:gd name="T33" fmla="*/ 63 h 165"/>
                <a:gd name="T34" fmla="*/ 129 w 217"/>
                <a:gd name="T35" fmla="*/ 40 h 165"/>
                <a:gd name="T36" fmla="*/ 47 w 217"/>
                <a:gd name="T37" fmla="*/ 19 h 165"/>
                <a:gd name="T38" fmla="*/ 0 w 217"/>
                <a:gd name="T39" fmla="*/ 8 h 165"/>
                <a:gd name="T40" fmla="*/ 26 w 217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165"/>
                <a:gd name="T65" fmla="*/ 217 w 217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165">
                  <a:moveTo>
                    <a:pt x="26" y="0"/>
                  </a:moveTo>
                  <a:lnTo>
                    <a:pt x="127" y="27"/>
                  </a:lnTo>
                  <a:lnTo>
                    <a:pt x="190" y="61"/>
                  </a:lnTo>
                  <a:lnTo>
                    <a:pt x="211" y="118"/>
                  </a:lnTo>
                  <a:lnTo>
                    <a:pt x="217" y="143"/>
                  </a:lnTo>
                  <a:lnTo>
                    <a:pt x="199" y="163"/>
                  </a:lnTo>
                  <a:lnTo>
                    <a:pt x="184" y="165"/>
                  </a:lnTo>
                  <a:lnTo>
                    <a:pt x="165" y="158"/>
                  </a:lnTo>
                  <a:lnTo>
                    <a:pt x="135" y="122"/>
                  </a:lnTo>
                  <a:lnTo>
                    <a:pt x="165" y="139"/>
                  </a:lnTo>
                  <a:lnTo>
                    <a:pt x="179" y="152"/>
                  </a:lnTo>
                  <a:lnTo>
                    <a:pt x="192" y="146"/>
                  </a:lnTo>
                  <a:lnTo>
                    <a:pt x="194" y="137"/>
                  </a:lnTo>
                  <a:lnTo>
                    <a:pt x="192" y="127"/>
                  </a:lnTo>
                  <a:lnTo>
                    <a:pt x="203" y="127"/>
                  </a:lnTo>
                  <a:lnTo>
                    <a:pt x="203" y="112"/>
                  </a:lnTo>
                  <a:lnTo>
                    <a:pt x="177" y="63"/>
                  </a:lnTo>
                  <a:lnTo>
                    <a:pt x="129" y="40"/>
                  </a:lnTo>
                  <a:lnTo>
                    <a:pt x="47" y="19"/>
                  </a:lnTo>
                  <a:lnTo>
                    <a:pt x="0" y="8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2" name="任意多边形 322874"/>
            <p:cNvSpPr>
              <a:spLocks noChangeArrowheads="1"/>
            </p:cNvSpPr>
            <p:nvPr/>
          </p:nvSpPr>
          <p:spPr bwMode="auto">
            <a:xfrm>
              <a:off x="5215" y="2347"/>
              <a:ext cx="215" cy="191"/>
            </a:xfrm>
            <a:custGeom>
              <a:avLst/>
              <a:gdLst>
                <a:gd name="T0" fmla="*/ 317 w 429"/>
                <a:gd name="T1" fmla="*/ 215 h 382"/>
                <a:gd name="T2" fmla="*/ 374 w 429"/>
                <a:gd name="T3" fmla="*/ 226 h 382"/>
                <a:gd name="T4" fmla="*/ 416 w 429"/>
                <a:gd name="T5" fmla="*/ 263 h 382"/>
                <a:gd name="T6" fmla="*/ 429 w 429"/>
                <a:gd name="T7" fmla="*/ 289 h 382"/>
                <a:gd name="T8" fmla="*/ 412 w 429"/>
                <a:gd name="T9" fmla="*/ 283 h 382"/>
                <a:gd name="T10" fmla="*/ 378 w 429"/>
                <a:gd name="T11" fmla="*/ 251 h 382"/>
                <a:gd name="T12" fmla="*/ 334 w 429"/>
                <a:gd name="T13" fmla="*/ 238 h 382"/>
                <a:gd name="T14" fmla="*/ 319 w 429"/>
                <a:gd name="T15" fmla="*/ 232 h 382"/>
                <a:gd name="T16" fmla="*/ 357 w 429"/>
                <a:gd name="T17" fmla="*/ 266 h 382"/>
                <a:gd name="T18" fmla="*/ 387 w 429"/>
                <a:gd name="T19" fmla="*/ 293 h 382"/>
                <a:gd name="T20" fmla="*/ 349 w 429"/>
                <a:gd name="T21" fmla="*/ 278 h 382"/>
                <a:gd name="T22" fmla="*/ 325 w 429"/>
                <a:gd name="T23" fmla="*/ 263 h 382"/>
                <a:gd name="T24" fmla="*/ 378 w 429"/>
                <a:gd name="T25" fmla="*/ 320 h 382"/>
                <a:gd name="T26" fmla="*/ 384 w 429"/>
                <a:gd name="T27" fmla="*/ 340 h 382"/>
                <a:gd name="T28" fmla="*/ 348 w 429"/>
                <a:gd name="T29" fmla="*/ 299 h 382"/>
                <a:gd name="T30" fmla="*/ 313 w 429"/>
                <a:gd name="T31" fmla="*/ 270 h 382"/>
                <a:gd name="T32" fmla="*/ 336 w 429"/>
                <a:gd name="T33" fmla="*/ 304 h 382"/>
                <a:gd name="T34" fmla="*/ 357 w 429"/>
                <a:gd name="T35" fmla="*/ 335 h 382"/>
                <a:gd name="T36" fmla="*/ 368 w 429"/>
                <a:gd name="T37" fmla="*/ 371 h 382"/>
                <a:gd name="T38" fmla="*/ 351 w 429"/>
                <a:gd name="T39" fmla="*/ 344 h 382"/>
                <a:gd name="T40" fmla="*/ 319 w 429"/>
                <a:gd name="T41" fmla="*/ 295 h 382"/>
                <a:gd name="T42" fmla="*/ 342 w 429"/>
                <a:gd name="T43" fmla="*/ 342 h 382"/>
                <a:gd name="T44" fmla="*/ 338 w 429"/>
                <a:gd name="T45" fmla="*/ 378 h 382"/>
                <a:gd name="T46" fmla="*/ 327 w 429"/>
                <a:gd name="T47" fmla="*/ 382 h 382"/>
                <a:gd name="T48" fmla="*/ 327 w 429"/>
                <a:gd name="T49" fmla="*/ 335 h 382"/>
                <a:gd name="T50" fmla="*/ 294 w 429"/>
                <a:gd name="T51" fmla="*/ 283 h 382"/>
                <a:gd name="T52" fmla="*/ 275 w 429"/>
                <a:gd name="T53" fmla="*/ 257 h 382"/>
                <a:gd name="T54" fmla="*/ 230 w 429"/>
                <a:gd name="T55" fmla="*/ 236 h 382"/>
                <a:gd name="T56" fmla="*/ 195 w 429"/>
                <a:gd name="T57" fmla="*/ 230 h 382"/>
                <a:gd name="T58" fmla="*/ 171 w 429"/>
                <a:gd name="T59" fmla="*/ 209 h 382"/>
                <a:gd name="T60" fmla="*/ 155 w 429"/>
                <a:gd name="T61" fmla="*/ 179 h 382"/>
                <a:gd name="T62" fmla="*/ 70 w 429"/>
                <a:gd name="T63" fmla="*/ 72 h 382"/>
                <a:gd name="T64" fmla="*/ 0 w 429"/>
                <a:gd name="T65" fmla="*/ 0 h 382"/>
                <a:gd name="T66" fmla="*/ 22 w 429"/>
                <a:gd name="T67" fmla="*/ 6 h 382"/>
                <a:gd name="T68" fmla="*/ 102 w 429"/>
                <a:gd name="T69" fmla="*/ 82 h 382"/>
                <a:gd name="T70" fmla="*/ 161 w 429"/>
                <a:gd name="T71" fmla="*/ 154 h 382"/>
                <a:gd name="T72" fmla="*/ 186 w 429"/>
                <a:gd name="T73" fmla="*/ 194 h 382"/>
                <a:gd name="T74" fmla="*/ 192 w 429"/>
                <a:gd name="T75" fmla="*/ 209 h 382"/>
                <a:gd name="T76" fmla="*/ 213 w 429"/>
                <a:gd name="T77" fmla="*/ 219 h 382"/>
                <a:gd name="T78" fmla="*/ 228 w 429"/>
                <a:gd name="T79" fmla="*/ 221 h 382"/>
                <a:gd name="T80" fmla="*/ 270 w 429"/>
                <a:gd name="T81" fmla="*/ 240 h 382"/>
                <a:gd name="T82" fmla="*/ 287 w 429"/>
                <a:gd name="T83" fmla="*/ 244 h 382"/>
                <a:gd name="T84" fmla="*/ 292 w 429"/>
                <a:gd name="T85" fmla="*/ 230 h 382"/>
                <a:gd name="T86" fmla="*/ 308 w 429"/>
                <a:gd name="T87" fmla="*/ 230 h 382"/>
                <a:gd name="T88" fmla="*/ 294 w 429"/>
                <a:gd name="T89" fmla="*/ 213 h 382"/>
                <a:gd name="T90" fmla="*/ 317 w 429"/>
                <a:gd name="T91" fmla="*/ 215 h 3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29"/>
                <a:gd name="T139" fmla="*/ 0 h 382"/>
                <a:gd name="T140" fmla="*/ 429 w 429"/>
                <a:gd name="T141" fmla="*/ 382 h 3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29" h="382">
                  <a:moveTo>
                    <a:pt x="317" y="215"/>
                  </a:moveTo>
                  <a:lnTo>
                    <a:pt x="374" y="226"/>
                  </a:lnTo>
                  <a:lnTo>
                    <a:pt x="416" y="263"/>
                  </a:lnTo>
                  <a:lnTo>
                    <a:pt x="429" y="289"/>
                  </a:lnTo>
                  <a:lnTo>
                    <a:pt x="412" y="283"/>
                  </a:lnTo>
                  <a:lnTo>
                    <a:pt x="378" y="251"/>
                  </a:lnTo>
                  <a:lnTo>
                    <a:pt x="334" y="238"/>
                  </a:lnTo>
                  <a:lnTo>
                    <a:pt x="319" y="232"/>
                  </a:lnTo>
                  <a:lnTo>
                    <a:pt x="357" y="266"/>
                  </a:lnTo>
                  <a:lnTo>
                    <a:pt x="387" y="293"/>
                  </a:lnTo>
                  <a:lnTo>
                    <a:pt x="349" y="278"/>
                  </a:lnTo>
                  <a:lnTo>
                    <a:pt x="325" y="263"/>
                  </a:lnTo>
                  <a:lnTo>
                    <a:pt x="378" y="320"/>
                  </a:lnTo>
                  <a:lnTo>
                    <a:pt x="384" y="340"/>
                  </a:lnTo>
                  <a:lnTo>
                    <a:pt x="348" y="299"/>
                  </a:lnTo>
                  <a:lnTo>
                    <a:pt x="313" y="270"/>
                  </a:lnTo>
                  <a:lnTo>
                    <a:pt x="336" y="304"/>
                  </a:lnTo>
                  <a:lnTo>
                    <a:pt x="357" y="335"/>
                  </a:lnTo>
                  <a:lnTo>
                    <a:pt x="368" y="371"/>
                  </a:lnTo>
                  <a:lnTo>
                    <a:pt x="351" y="344"/>
                  </a:lnTo>
                  <a:lnTo>
                    <a:pt x="319" y="295"/>
                  </a:lnTo>
                  <a:lnTo>
                    <a:pt x="342" y="342"/>
                  </a:lnTo>
                  <a:lnTo>
                    <a:pt x="338" y="378"/>
                  </a:lnTo>
                  <a:lnTo>
                    <a:pt x="327" y="382"/>
                  </a:lnTo>
                  <a:lnTo>
                    <a:pt x="327" y="335"/>
                  </a:lnTo>
                  <a:lnTo>
                    <a:pt x="294" y="283"/>
                  </a:lnTo>
                  <a:lnTo>
                    <a:pt x="275" y="257"/>
                  </a:lnTo>
                  <a:lnTo>
                    <a:pt x="230" y="236"/>
                  </a:lnTo>
                  <a:lnTo>
                    <a:pt x="195" y="230"/>
                  </a:lnTo>
                  <a:lnTo>
                    <a:pt x="171" y="209"/>
                  </a:lnTo>
                  <a:lnTo>
                    <a:pt x="155" y="179"/>
                  </a:lnTo>
                  <a:lnTo>
                    <a:pt x="70" y="72"/>
                  </a:lnTo>
                  <a:lnTo>
                    <a:pt x="0" y="0"/>
                  </a:lnTo>
                  <a:lnTo>
                    <a:pt x="22" y="6"/>
                  </a:lnTo>
                  <a:lnTo>
                    <a:pt x="102" y="82"/>
                  </a:lnTo>
                  <a:lnTo>
                    <a:pt x="161" y="154"/>
                  </a:lnTo>
                  <a:lnTo>
                    <a:pt x="186" y="194"/>
                  </a:lnTo>
                  <a:lnTo>
                    <a:pt x="192" y="209"/>
                  </a:lnTo>
                  <a:lnTo>
                    <a:pt x="213" y="219"/>
                  </a:lnTo>
                  <a:lnTo>
                    <a:pt x="228" y="221"/>
                  </a:lnTo>
                  <a:lnTo>
                    <a:pt x="270" y="240"/>
                  </a:lnTo>
                  <a:lnTo>
                    <a:pt x="287" y="244"/>
                  </a:lnTo>
                  <a:lnTo>
                    <a:pt x="292" y="230"/>
                  </a:lnTo>
                  <a:lnTo>
                    <a:pt x="308" y="230"/>
                  </a:lnTo>
                  <a:lnTo>
                    <a:pt x="294" y="213"/>
                  </a:lnTo>
                  <a:lnTo>
                    <a:pt x="317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3" name="任意多边形 322875"/>
            <p:cNvSpPr>
              <a:spLocks noChangeArrowheads="1"/>
            </p:cNvSpPr>
            <p:nvPr/>
          </p:nvSpPr>
          <p:spPr bwMode="auto">
            <a:xfrm>
              <a:off x="5334" y="2429"/>
              <a:ext cx="21" cy="11"/>
            </a:xfrm>
            <a:custGeom>
              <a:avLst/>
              <a:gdLst>
                <a:gd name="T0" fmla="*/ 42 w 42"/>
                <a:gd name="T1" fmla="*/ 22 h 22"/>
                <a:gd name="T2" fmla="*/ 0 w 42"/>
                <a:gd name="T3" fmla="*/ 0 h 22"/>
                <a:gd name="T4" fmla="*/ 34 w 42"/>
                <a:gd name="T5" fmla="*/ 13 h 22"/>
                <a:gd name="T6" fmla="*/ 42 w 42"/>
                <a:gd name="T7" fmla="*/ 22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22"/>
                <a:gd name="T14" fmla="*/ 42 w 42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22">
                  <a:moveTo>
                    <a:pt x="42" y="22"/>
                  </a:moveTo>
                  <a:lnTo>
                    <a:pt x="0" y="0"/>
                  </a:lnTo>
                  <a:lnTo>
                    <a:pt x="34" y="13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4" name="任意多边形 322876"/>
            <p:cNvSpPr>
              <a:spLocks noChangeArrowheads="1"/>
            </p:cNvSpPr>
            <p:nvPr/>
          </p:nvSpPr>
          <p:spPr bwMode="auto">
            <a:xfrm>
              <a:off x="5394" y="2510"/>
              <a:ext cx="29" cy="13"/>
            </a:xfrm>
            <a:custGeom>
              <a:avLst/>
              <a:gdLst>
                <a:gd name="T0" fmla="*/ 49 w 59"/>
                <a:gd name="T1" fmla="*/ 19 h 27"/>
                <a:gd name="T2" fmla="*/ 0 w 59"/>
                <a:gd name="T3" fmla="*/ 27 h 27"/>
                <a:gd name="T4" fmla="*/ 36 w 59"/>
                <a:gd name="T5" fmla="*/ 12 h 27"/>
                <a:gd name="T6" fmla="*/ 49 w 59"/>
                <a:gd name="T7" fmla="*/ 0 h 27"/>
                <a:gd name="T8" fmla="*/ 59 w 59"/>
                <a:gd name="T9" fmla="*/ 10 h 27"/>
                <a:gd name="T10" fmla="*/ 49 w 59"/>
                <a:gd name="T11" fmla="*/ 19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27"/>
                <a:gd name="T20" fmla="*/ 59 w 59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27">
                  <a:moveTo>
                    <a:pt x="49" y="19"/>
                  </a:moveTo>
                  <a:lnTo>
                    <a:pt x="0" y="27"/>
                  </a:lnTo>
                  <a:lnTo>
                    <a:pt x="36" y="12"/>
                  </a:lnTo>
                  <a:lnTo>
                    <a:pt x="49" y="0"/>
                  </a:lnTo>
                  <a:lnTo>
                    <a:pt x="59" y="10"/>
                  </a:lnTo>
                  <a:lnTo>
                    <a:pt x="49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5" name="任意多边形 322877"/>
            <p:cNvSpPr>
              <a:spLocks noChangeArrowheads="1"/>
            </p:cNvSpPr>
            <p:nvPr/>
          </p:nvSpPr>
          <p:spPr bwMode="auto">
            <a:xfrm>
              <a:off x="5405" y="2480"/>
              <a:ext cx="30" cy="22"/>
            </a:xfrm>
            <a:custGeom>
              <a:avLst/>
              <a:gdLst>
                <a:gd name="T0" fmla="*/ 0 w 59"/>
                <a:gd name="T1" fmla="*/ 36 h 44"/>
                <a:gd name="T2" fmla="*/ 36 w 59"/>
                <a:gd name="T3" fmla="*/ 42 h 44"/>
                <a:gd name="T4" fmla="*/ 42 w 59"/>
                <a:gd name="T5" fmla="*/ 42 h 44"/>
                <a:gd name="T6" fmla="*/ 47 w 59"/>
                <a:gd name="T7" fmla="*/ 42 h 44"/>
                <a:gd name="T8" fmla="*/ 59 w 59"/>
                <a:gd name="T9" fmla="*/ 44 h 44"/>
                <a:gd name="T10" fmla="*/ 57 w 59"/>
                <a:gd name="T11" fmla="*/ 33 h 44"/>
                <a:gd name="T12" fmla="*/ 49 w 59"/>
                <a:gd name="T13" fmla="*/ 25 h 44"/>
                <a:gd name="T14" fmla="*/ 49 w 59"/>
                <a:gd name="T15" fmla="*/ 16 h 44"/>
                <a:gd name="T16" fmla="*/ 34 w 59"/>
                <a:gd name="T17" fmla="*/ 0 h 44"/>
                <a:gd name="T18" fmla="*/ 42 w 59"/>
                <a:gd name="T19" fmla="*/ 33 h 44"/>
                <a:gd name="T20" fmla="*/ 0 w 59"/>
                <a:gd name="T21" fmla="*/ 36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"/>
                <a:gd name="T34" fmla="*/ 0 h 44"/>
                <a:gd name="T35" fmla="*/ 59 w 59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" h="44">
                  <a:moveTo>
                    <a:pt x="0" y="36"/>
                  </a:moveTo>
                  <a:lnTo>
                    <a:pt x="36" y="42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59" y="44"/>
                  </a:lnTo>
                  <a:lnTo>
                    <a:pt x="57" y="33"/>
                  </a:lnTo>
                  <a:lnTo>
                    <a:pt x="49" y="25"/>
                  </a:lnTo>
                  <a:lnTo>
                    <a:pt x="49" y="16"/>
                  </a:lnTo>
                  <a:lnTo>
                    <a:pt x="34" y="0"/>
                  </a:lnTo>
                  <a:lnTo>
                    <a:pt x="42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6" name="任意多边形 322878"/>
            <p:cNvSpPr>
              <a:spLocks noChangeArrowheads="1"/>
            </p:cNvSpPr>
            <p:nvPr/>
          </p:nvSpPr>
          <p:spPr bwMode="auto">
            <a:xfrm>
              <a:off x="5395" y="2513"/>
              <a:ext cx="36" cy="18"/>
            </a:xfrm>
            <a:custGeom>
              <a:avLst/>
              <a:gdLst>
                <a:gd name="T0" fmla="*/ 72 w 72"/>
                <a:gd name="T1" fmla="*/ 9 h 36"/>
                <a:gd name="T2" fmla="*/ 70 w 72"/>
                <a:gd name="T3" fmla="*/ 26 h 36"/>
                <a:gd name="T4" fmla="*/ 59 w 72"/>
                <a:gd name="T5" fmla="*/ 36 h 36"/>
                <a:gd name="T6" fmla="*/ 0 w 72"/>
                <a:gd name="T7" fmla="*/ 17 h 36"/>
                <a:gd name="T8" fmla="*/ 49 w 72"/>
                <a:gd name="T9" fmla="*/ 26 h 36"/>
                <a:gd name="T10" fmla="*/ 53 w 72"/>
                <a:gd name="T11" fmla="*/ 17 h 36"/>
                <a:gd name="T12" fmla="*/ 49 w 72"/>
                <a:gd name="T13" fmla="*/ 4 h 36"/>
                <a:gd name="T14" fmla="*/ 65 w 72"/>
                <a:gd name="T15" fmla="*/ 0 h 36"/>
                <a:gd name="T16" fmla="*/ 72 w 72"/>
                <a:gd name="T17" fmla="*/ 9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36"/>
                <a:gd name="T29" fmla="*/ 72 w 72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36">
                  <a:moveTo>
                    <a:pt x="72" y="9"/>
                  </a:moveTo>
                  <a:lnTo>
                    <a:pt x="70" y="26"/>
                  </a:lnTo>
                  <a:lnTo>
                    <a:pt x="59" y="36"/>
                  </a:lnTo>
                  <a:lnTo>
                    <a:pt x="0" y="17"/>
                  </a:lnTo>
                  <a:lnTo>
                    <a:pt x="49" y="26"/>
                  </a:lnTo>
                  <a:lnTo>
                    <a:pt x="53" y="17"/>
                  </a:lnTo>
                  <a:lnTo>
                    <a:pt x="49" y="4"/>
                  </a:lnTo>
                  <a:lnTo>
                    <a:pt x="65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7" name="任意多边形 322879"/>
            <p:cNvSpPr>
              <a:spLocks noChangeArrowheads="1"/>
            </p:cNvSpPr>
            <p:nvPr/>
          </p:nvSpPr>
          <p:spPr bwMode="auto">
            <a:xfrm>
              <a:off x="5390" y="2525"/>
              <a:ext cx="36" cy="19"/>
            </a:xfrm>
            <a:custGeom>
              <a:avLst/>
              <a:gdLst>
                <a:gd name="T0" fmla="*/ 65 w 73"/>
                <a:gd name="T1" fmla="*/ 11 h 38"/>
                <a:gd name="T2" fmla="*/ 69 w 73"/>
                <a:gd name="T3" fmla="*/ 24 h 38"/>
                <a:gd name="T4" fmla="*/ 67 w 73"/>
                <a:gd name="T5" fmla="*/ 36 h 38"/>
                <a:gd name="T6" fmla="*/ 52 w 73"/>
                <a:gd name="T7" fmla="*/ 38 h 38"/>
                <a:gd name="T8" fmla="*/ 33 w 73"/>
                <a:gd name="T9" fmla="*/ 36 h 38"/>
                <a:gd name="T10" fmla="*/ 19 w 73"/>
                <a:gd name="T11" fmla="*/ 28 h 38"/>
                <a:gd name="T12" fmla="*/ 0 w 73"/>
                <a:gd name="T13" fmla="*/ 5 h 38"/>
                <a:gd name="T14" fmla="*/ 33 w 73"/>
                <a:gd name="T15" fmla="*/ 21 h 38"/>
                <a:gd name="T16" fmla="*/ 50 w 73"/>
                <a:gd name="T17" fmla="*/ 32 h 38"/>
                <a:gd name="T18" fmla="*/ 59 w 73"/>
                <a:gd name="T19" fmla="*/ 21 h 38"/>
                <a:gd name="T20" fmla="*/ 50 w 73"/>
                <a:gd name="T21" fmla="*/ 3 h 38"/>
                <a:gd name="T22" fmla="*/ 73 w 73"/>
                <a:gd name="T23" fmla="*/ 0 h 38"/>
                <a:gd name="T24" fmla="*/ 65 w 73"/>
                <a:gd name="T25" fmla="*/ 11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"/>
                <a:gd name="T40" fmla="*/ 0 h 38"/>
                <a:gd name="T41" fmla="*/ 73 w 73"/>
                <a:gd name="T42" fmla="*/ 38 h 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" h="38">
                  <a:moveTo>
                    <a:pt x="65" y="11"/>
                  </a:moveTo>
                  <a:lnTo>
                    <a:pt x="69" y="24"/>
                  </a:lnTo>
                  <a:lnTo>
                    <a:pt x="67" y="36"/>
                  </a:lnTo>
                  <a:lnTo>
                    <a:pt x="52" y="38"/>
                  </a:lnTo>
                  <a:lnTo>
                    <a:pt x="33" y="36"/>
                  </a:lnTo>
                  <a:lnTo>
                    <a:pt x="19" y="28"/>
                  </a:lnTo>
                  <a:lnTo>
                    <a:pt x="0" y="5"/>
                  </a:lnTo>
                  <a:lnTo>
                    <a:pt x="33" y="21"/>
                  </a:lnTo>
                  <a:lnTo>
                    <a:pt x="50" y="32"/>
                  </a:lnTo>
                  <a:lnTo>
                    <a:pt x="59" y="21"/>
                  </a:lnTo>
                  <a:lnTo>
                    <a:pt x="50" y="3"/>
                  </a:lnTo>
                  <a:lnTo>
                    <a:pt x="73" y="0"/>
                  </a:lnTo>
                  <a:lnTo>
                    <a:pt x="6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8" name="任意多边形 322880"/>
            <p:cNvSpPr>
              <a:spLocks noChangeArrowheads="1"/>
            </p:cNvSpPr>
            <p:nvPr/>
          </p:nvSpPr>
          <p:spPr bwMode="auto">
            <a:xfrm>
              <a:off x="5365" y="2539"/>
              <a:ext cx="51" cy="37"/>
            </a:xfrm>
            <a:custGeom>
              <a:avLst/>
              <a:gdLst>
                <a:gd name="T0" fmla="*/ 32 w 103"/>
                <a:gd name="T1" fmla="*/ 32 h 74"/>
                <a:gd name="T2" fmla="*/ 0 w 103"/>
                <a:gd name="T3" fmla="*/ 0 h 74"/>
                <a:gd name="T4" fmla="*/ 15 w 103"/>
                <a:gd name="T5" fmla="*/ 38 h 74"/>
                <a:gd name="T6" fmla="*/ 27 w 103"/>
                <a:gd name="T7" fmla="*/ 52 h 74"/>
                <a:gd name="T8" fmla="*/ 29 w 103"/>
                <a:gd name="T9" fmla="*/ 71 h 74"/>
                <a:gd name="T10" fmla="*/ 50 w 103"/>
                <a:gd name="T11" fmla="*/ 74 h 74"/>
                <a:gd name="T12" fmla="*/ 65 w 103"/>
                <a:gd name="T13" fmla="*/ 65 h 74"/>
                <a:gd name="T14" fmla="*/ 69 w 103"/>
                <a:gd name="T15" fmla="*/ 48 h 74"/>
                <a:gd name="T16" fmla="*/ 88 w 103"/>
                <a:gd name="T17" fmla="*/ 38 h 74"/>
                <a:gd name="T18" fmla="*/ 101 w 103"/>
                <a:gd name="T19" fmla="*/ 29 h 74"/>
                <a:gd name="T20" fmla="*/ 103 w 103"/>
                <a:gd name="T21" fmla="*/ 8 h 74"/>
                <a:gd name="T22" fmla="*/ 89 w 103"/>
                <a:gd name="T23" fmla="*/ 6 h 74"/>
                <a:gd name="T24" fmla="*/ 91 w 103"/>
                <a:gd name="T25" fmla="*/ 19 h 74"/>
                <a:gd name="T26" fmla="*/ 88 w 103"/>
                <a:gd name="T27" fmla="*/ 29 h 74"/>
                <a:gd name="T28" fmla="*/ 67 w 103"/>
                <a:gd name="T29" fmla="*/ 36 h 74"/>
                <a:gd name="T30" fmla="*/ 59 w 103"/>
                <a:gd name="T31" fmla="*/ 44 h 74"/>
                <a:gd name="T32" fmla="*/ 55 w 103"/>
                <a:gd name="T33" fmla="*/ 59 h 74"/>
                <a:gd name="T34" fmla="*/ 42 w 103"/>
                <a:gd name="T35" fmla="*/ 61 h 74"/>
                <a:gd name="T36" fmla="*/ 34 w 103"/>
                <a:gd name="T37" fmla="*/ 50 h 74"/>
                <a:gd name="T38" fmla="*/ 32 w 103"/>
                <a:gd name="T39" fmla="*/ 32 h 7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3"/>
                <a:gd name="T61" fmla="*/ 0 h 74"/>
                <a:gd name="T62" fmla="*/ 103 w 103"/>
                <a:gd name="T63" fmla="*/ 74 h 7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3" h="74">
                  <a:moveTo>
                    <a:pt x="32" y="32"/>
                  </a:moveTo>
                  <a:lnTo>
                    <a:pt x="0" y="0"/>
                  </a:lnTo>
                  <a:lnTo>
                    <a:pt x="15" y="38"/>
                  </a:lnTo>
                  <a:lnTo>
                    <a:pt x="27" y="52"/>
                  </a:lnTo>
                  <a:lnTo>
                    <a:pt x="29" y="71"/>
                  </a:lnTo>
                  <a:lnTo>
                    <a:pt x="50" y="74"/>
                  </a:lnTo>
                  <a:lnTo>
                    <a:pt x="65" y="65"/>
                  </a:lnTo>
                  <a:lnTo>
                    <a:pt x="69" y="48"/>
                  </a:lnTo>
                  <a:lnTo>
                    <a:pt x="88" y="38"/>
                  </a:lnTo>
                  <a:lnTo>
                    <a:pt x="101" y="29"/>
                  </a:lnTo>
                  <a:lnTo>
                    <a:pt x="103" y="8"/>
                  </a:lnTo>
                  <a:lnTo>
                    <a:pt x="89" y="6"/>
                  </a:lnTo>
                  <a:lnTo>
                    <a:pt x="91" y="19"/>
                  </a:lnTo>
                  <a:lnTo>
                    <a:pt x="88" y="29"/>
                  </a:lnTo>
                  <a:lnTo>
                    <a:pt x="67" y="36"/>
                  </a:lnTo>
                  <a:lnTo>
                    <a:pt x="59" y="44"/>
                  </a:lnTo>
                  <a:lnTo>
                    <a:pt x="55" y="59"/>
                  </a:lnTo>
                  <a:lnTo>
                    <a:pt x="42" y="61"/>
                  </a:lnTo>
                  <a:lnTo>
                    <a:pt x="34" y="50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39" name="任意多边形 322881"/>
            <p:cNvSpPr>
              <a:spLocks noChangeArrowheads="1"/>
            </p:cNvSpPr>
            <p:nvPr/>
          </p:nvSpPr>
          <p:spPr bwMode="auto">
            <a:xfrm>
              <a:off x="5377" y="2535"/>
              <a:ext cx="22" cy="29"/>
            </a:xfrm>
            <a:custGeom>
              <a:avLst/>
              <a:gdLst>
                <a:gd name="T0" fmla="*/ 0 w 44"/>
                <a:gd name="T1" fmla="*/ 0 h 57"/>
                <a:gd name="T2" fmla="*/ 19 w 44"/>
                <a:gd name="T3" fmla="*/ 30 h 57"/>
                <a:gd name="T4" fmla="*/ 19 w 44"/>
                <a:gd name="T5" fmla="*/ 41 h 57"/>
                <a:gd name="T6" fmla="*/ 25 w 44"/>
                <a:gd name="T7" fmla="*/ 57 h 57"/>
                <a:gd name="T8" fmla="*/ 36 w 44"/>
                <a:gd name="T9" fmla="*/ 57 h 57"/>
                <a:gd name="T10" fmla="*/ 44 w 44"/>
                <a:gd name="T11" fmla="*/ 45 h 57"/>
                <a:gd name="T12" fmla="*/ 36 w 44"/>
                <a:gd name="T13" fmla="*/ 36 h 57"/>
                <a:gd name="T14" fmla="*/ 32 w 44"/>
                <a:gd name="T15" fmla="*/ 22 h 57"/>
                <a:gd name="T16" fmla="*/ 0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0" y="0"/>
                  </a:moveTo>
                  <a:lnTo>
                    <a:pt x="19" y="30"/>
                  </a:lnTo>
                  <a:lnTo>
                    <a:pt x="19" y="41"/>
                  </a:lnTo>
                  <a:lnTo>
                    <a:pt x="25" y="57"/>
                  </a:lnTo>
                  <a:lnTo>
                    <a:pt x="36" y="57"/>
                  </a:lnTo>
                  <a:lnTo>
                    <a:pt x="44" y="45"/>
                  </a:lnTo>
                  <a:lnTo>
                    <a:pt x="36" y="36"/>
                  </a:lnTo>
                  <a:lnTo>
                    <a:pt x="3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0" name="任意多边形 322882"/>
            <p:cNvSpPr>
              <a:spLocks noChangeArrowheads="1"/>
            </p:cNvSpPr>
            <p:nvPr/>
          </p:nvSpPr>
          <p:spPr bwMode="auto">
            <a:xfrm>
              <a:off x="5364" y="2522"/>
              <a:ext cx="22" cy="26"/>
            </a:xfrm>
            <a:custGeom>
              <a:avLst/>
              <a:gdLst>
                <a:gd name="T0" fmla="*/ 36 w 46"/>
                <a:gd name="T1" fmla="*/ 42 h 51"/>
                <a:gd name="T2" fmla="*/ 31 w 46"/>
                <a:gd name="T3" fmla="*/ 51 h 51"/>
                <a:gd name="T4" fmla="*/ 0 w 46"/>
                <a:gd name="T5" fmla="*/ 38 h 51"/>
                <a:gd name="T6" fmla="*/ 27 w 46"/>
                <a:gd name="T7" fmla="*/ 42 h 51"/>
                <a:gd name="T8" fmla="*/ 38 w 46"/>
                <a:gd name="T9" fmla="*/ 0 h 51"/>
                <a:gd name="T10" fmla="*/ 46 w 46"/>
                <a:gd name="T11" fmla="*/ 47 h 51"/>
                <a:gd name="T12" fmla="*/ 36 w 46"/>
                <a:gd name="T13" fmla="*/ 42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51"/>
                <a:gd name="T23" fmla="*/ 46 w 46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51">
                  <a:moveTo>
                    <a:pt x="36" y="42"/>
                  </a:moveTo>
                  <a:lnTo>
                    <a:pt x="31" y="51"/>
                  </a:lnTo>
                  <a:lnTo>
                    <a:pt x="0" y="38"/>
                  </a:lnTo>
                  <a:lnTo>
                    <a:pt x="27" y="42"/>
                  </a:lnTo>
                  <a:lnTo>
                    <a:pt x="38" y="0"/>
                  </a:lnTo>
                  <a:lnTo>
                    <a:pt x="46" y="47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1" name="任意多边形 322883"/>
            <p:cNvSpPr>
              <a:spLocks noChangeArrowheads="1"/>
            </p:cNvSpPr>
            <p:nvPr/>
          </p:nvSpPr>
          <p:spPr bwMode="auto">
            <a:xfrm>
              <a:off x="5390" y="2541"/>
              <a:ext cx="22" cy="10"/>
            </a:xfrm>
            <a:custGeom>
              <a:avLst/>
              <a:gdLst>
                <a:gd name="T0" fmla="*/ 31 w 44"/>
                <a:gd name="T1" fmla="*/ 0 h 21"/>
                <a:gd name="T2" fmla="*/ 0 w 44"/>
                <a:gd name="T3" fmla="*/ 8 h 21"/>
                <a:gd name="T4" fmla="*/ 6 w 44"/>
                <a:gd name="T5" fmla="*/ 21 h 21"/>
                <a:gd name="T6" fmla="*/ 44 w 44"/>
                <a:gd name="T7" fmla="*/ 9 h 21"/>
                <a:gd name="T8" fmla="*/ 31 w 4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1"/>
                <a:gd name="T17" fmla="*/ 44 w 4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1">
                  <a:moveTo>
                    <a:pt x="31" y="0"/>
                  </a:moveTo>
                  <a:lnTo>
                    <a:pt x="0" y="8"/>
                  </a:lnTo>
                  <a:lnTo>
                    <a:pt x="6" y="21"/>
                  </a:lnTo>
                  <a:lnTo>
                    <a:pt x="44" y="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2" name="任意多边形 322884"/>
            <p:cNvSpPr>
              <a:spLocks noChangeArrowheads="1"/>
            </p:cNvSpPr>
            <p:nvPr/>
          </p:nvSpPr>
          <p:spPr bwMode="auto">
            <a:xfrm>
              <a:off x="5392" y="2525"/>
              <a:ext cx="22" cy="7"/>
            </a:xfrm>
            <a:custGeom>
              <a:avLst/>
              <a:gdLst>
                <a:gd name="T0" fmla="*/ 44 w 44"/>
                <a:gd name="T1" fmla="*/ 5 h 15"/>
                <a:gd name="T2" fmla="*/ 29 w 44"/>
                <a:gd name="T3" fmla="*/ 11 h 15"/>
                <a:gd name="T4" fmla="*/ 10 w 44"/>
                <a:gd name="T5" fmla="*/ 15 h 15"/>
                <a:gd name="T6" fmla="*/ 0 w 44"/>
                <a:gd name="T7" fmla="*/ 9 h 15"/>
                <a:gd name="T8" fmla="*/ 33 w 44"/>
                <a:gd name="T9" fmla="*/ 0 h 15"/>
                <a:gd name="T10" fmla="*/ 44 w 44"/>
                <a:gd name="T11" fmla="*/ 5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5"/>
                <a:gd name="T20" fmla="*/ 44 w 4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5">
                  <a:moveTo>
                    <a:pt x="44" y="5"/>
                  </a:moveTo>
                  <a:lnTo>
                    <a:pt x="29" y="11"/>
                  </a:lnTo>
                  <a:lnTo>
                    <a:pt x="10" y="15"/>
                  </a:lnTo>
                  <a:lnTo>
                    <a:pt x="0" y="9"/>
                  </a:lnTo>
                  <a:lnTo>
                    <a:pt x="33" y="0"/>
                  </a:lnTo>
                  <a:lnTo>
                    <a:pt x="4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3" name="任意多边形 322885"/>
            <p:cNvSpPr>
              <a:spLocks noChangeArrowheads="1"/>
            </p:cNvSpPr>
            <p:nvPr/>
          </p:nvSpPr>
          <p:spPr bwMode="auto">
            <a:xfrm>
              <a:off x="4963" y="2446"/>
              <a:ext cx="327" cy="439"/>
            </a:xfrm>
            <a:custGeom>
              <a:avLst/>
              <a:gdLst>
                <a:gd name="T0" fmla="*/ 194 w 654"/>
                <a:gd name="T1" fmla="*/ 78 h 878"/>
                <a:gd name="T2" fmla="*/ 272 w 654"/>
                <a:gd name="T3" fmla="*/ 123 h 878"/>
                <a:gd name="T4" fmla="*/ 237 w 654"/>
                <a:gd name="T5" fmla="*/ 110 h 878"/>
                <a:gd name="T6" fmla="*/ 304 w 654"/>
                <a:gd name="T7" fmla="*/ 154 h 878"/>
                <a:gd name="T8" fmla="*/ 279 w 654"/>
                <a:gd name="T9" fmla="*/ 144 h 878"/>
                <a:gd name="T10" fmla="*/ 348 w 654"/>
                <a:gd name="T11" fmla="*/ 213 h 878"/>
                <a:gd name="T12" fmla="*/ 422 w 654"/>
                <a:gd name="T13" fmla="*/ 319 h 878"/>
                <a:gd name="T14" fmla="*/ 515 w 654"/>
                <a:gd name="T15" fmla="*/ 509 h 878"/>
                <a:gd name="T16" fmla="*/ 587 w 654"/>
                <a:gd name="T17" fmla="*/ 718 h 878"/>
                <a:gd name="T18" fmla="*/ 618 w 654"/>
                <a:gd name="T19" fmla="*/ 842 h 878"/>
                <a:gd name="T20" fmla="*/ 629 w 654"/>
                <a:gd name="T21" fmla="*/ 878 h 878"/>
                <a:gd name="T22" fmla="*/ 620 w 654"/>
                <a:gd name="T23" fmla="*/ 783 h 878"/>
                <a:gd name="T24" fmla="*/ 623 w 654"/>
                <a:gd name="T25" fmla="*/ 680 h 878"/>
                <a:gd name="T26" fmla="*/ 654 w 654"/>
                <a:gd name="T27" fmla="*/ 530 h 878"/>
                <a:gd name="T28" fmla="*/ 612 w 654"/>
                <a:gd name="T29" fmla="*/ 688 h 878"/>
                <a:gd name="T30" fmla="*/ 604 w 654"/>
                <a:gd name="T31" fmla="*/ 724 h 878"/>
                <a:gd name="T32" fmla="*/ 597 w 654"/>
                <a:gd name="T33" fmla="*/ 667 h 878"/>
                <a:gd name="T34" fmla="*/ 623 w 654"/>
                <a:gd name="T35" fmla="*/ 564 h 878"/>
                <a:gd name="T36" fmla="*/ 635 w 654"/>
                <a:gd name="T37" fmla="*/ 504 h 878"/>
                <a:gd name="T38" fmla="*/ 610 w 654"/>
                <a:gd name="T39" fmla="*/ 582 h 878"/>
                <a:gd name="T40" fmla="*/ 591 w 654"/>
                <a:gd name="T41" fmla="*/ 620 h 878"/>
                <a:gd name="T42" fmla="*/ 582 w 654"/>
                <a:gd name="T43" fmla="*/ 633 h 878"/>
                <a:gd name="T44" fmla="*/ 564 w 654"/>
                <a:gd name="T45" fmla="*/ 578 h 878"/>
                <a:gd name="T46" fmla="*/ 570 w 654"/>
                <a:gd name="T47" fmla="*/ 517 h 878"/>
                <a:gd name="T48" fmla="*/ 610 w 654"/>
                <a:gd name="T49" fmla="*/ 416 h 878"/>
                <a:gd name="T50" fmla="*/ 566 w 654"/>
                <a:gd name="T51" fmla="*/ 488 h 878"/>
                <a:gd name="T52" fmla="*/ 553 w 654"/>
                <a:gd name="T53" fmla="*/ 525 h 878"/>
                <a:gd name="T54" fmla="*/ 517 w 654"/>
                <a:gd name="T55" fmla="*/ 447 h 878"/>
                <a:gd name="T56" fmla="*/ 517 w 654"/>
                <a:gd name="T57" fmla="*/ 418 h 878"/>
                <a:gd name="T58" fmla="*/ 538 w 654"/>
                <a:gd name="T59" fmla="*/ 372 h 878"/>
                <a:gd name="T60" fmla="*/ 532 w 654"/>
                <a:gd name="T61" fmla="*/ 321 h 878"/>
                <a:gd name="T62" fmla="*/ 528 w 654"/>
                <a:gd name="T63" fmla="*/ 367 h 878"/>
                <a:gd name="T64" fmla="*/ 513 w 654"/>
                <a:gd name="T65" fmla="*/ 409 h 878"/>
                <a:gd name="T66" fmla="*/ 477 w 654"/>
                <a:gd name="T67" fmla="*/ 357 h 878"/>
                <a:gd name="T68" fmla="*/ 467 w 654"/>
                <a:gd name="T69" fmla="*/ 323 h 878"/>
                <a:gd name="T70" fmla="*/ 410 w 654"/>
                <a:gd name="T71" fmla="*/ 255 h 878"/>
                <a:gd name="T72" fmla="*/ 447 w 654"/>
                <a:gd name="T73" fmla="*/ 188 h 878"/>
                <a:gd name="T74" fmla="*/ 405 w 654"/>
                <a:gd name="T75" fmla="*/ 238 h 878"/>
                <a:gd name="T76" fmla="*/ 336 w 654"/>
                <a:gd name="T77" fmla="*/ 158 h 878"/>
                <a:gd name="T78" fmla="*/ 382 w 654"/>
                <a:gd name="T79" fmla="*/ 99 h 878"/>
                <a:gd name="T80" fmla="*/ 327 w 654"/>
                <a:gd name="T81" fmla="*/ 144 h 878"/>
                <a:gd name="T82" fmla="*/ 296 w 654"/>
                <a:gd name="T83" fmla="*/ 104 h 878"/>
                <a:gd name="T84" fmla="*/ 287 w 654"/>
                <a:gd name="T85" fmla="*/ 68 h 878"/>
                <a:gd name="T86" fmla="*/ 310 w 654"/>
                <a:gd name="T87" fmla="*/ 32 h 878"/>
                <a:gd name="T88" fmla="*/ 365 w 654"/>
                <a:gd name="T89" fmla="*/ 4 h 878"/>
                <a:gd name="T90" fmla="*/ 298 w 654"/>
                <a:gd name="T91" fmla="*/ 30 h 878"/>
                <a:gd name="T92" fmla="*/ 272 w 654"/>
                <a:gd name="T93" fmla="*/ 44 h 878"/>
                <a:gd name="T94" fmla="*/ 178 w 654"/>
                <a:gd name="T95" fmla="*/ 28 h 878"/>
                <a:gd name="T96" fmla="*/ 144 w 654"/>
                <a:gd name="T97" fmla="*/ 28 h 878"/>
                <a:gd name="T98" fmla="*/ 110 w 654"/>
                <a:gd name="T99" fmla="*/ 27 h 878"/>
                <a:gd name="T100" fmla="*/ 0 w 654"/>
                <a:gd name="T101" fmla="*/ 0 h 878"/>
                <a:gd name="T102" fmla="*/ 112 w 654"/>
                <a:gd name="T103" fmla="*/ 66 h 878"/>
                <a:gd name="T104" fmla="*/ 194 w 654"/>
                <a:gd name="T105" fmla="*/ 78 h 8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54"/>
                <a:gd name="T160" fmla="*/ 0 h 878"/>
                <a:gd name="T161" fmla="*/ 654 w 654"/>
                <a:gd name="T162" fmla="*/ 878 h 8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54" h="878">
                  <a:moveTo>
                    <a:pt x="194" y="78"/>
                  </a:moveTo>
                  <a:lnTo>
                    <a:pt x="272" y="123"/>
                  </a:lnTo>
                  <a:lnTo>
                    <a:pt x="237" y="110"/>
                  </a:lnTo>
                  <a:lnTo>
                    <a:pt x="304" y="154"/>
                  </a:lnTo>
                  <a:lnTo>
                    <a:pt x="279" y="144"/>
                  </a:lnTo>
                  <a:lnTo>
                    <a:pt x="348" y="213"/>
                  </a:lnTo>
                  <a:lnTo>
                    <a:pt x="422" y="319"/>
                  </a:lnTo>
                  <a:lnTo>
                    <a:pt x="515" y="509"/>
                  </a:lnTo>
                  <a:lnTo>
                    <a:pt x="587" y="718"/>
                  </a:lnTo>
                  <a:lnTo>
                    <a:pt x="618" y="842"/>
                  </a:lnTo>
                  <a:lnTo>
                    <a:pt x="629" y="878"/>
                  </a:lnTo>
                  <a:lnTo>
                    <a:pt x="620" y="783"/>
                  </a:lnTo>
                  <a:lnTo>
                    <a:pt x="623" y="680"/>
                  </a:lnTo>
                  <a:lnTo>
                    <a:pt x="654" y="530"/>
                  </a:lnTo>
                  <a:lnTo>
                    <a:pt x="612" y="688"/>
                  </a:lnTo>
                  <a:lnTo>
                    <a:pt x="604" y="724"/>
                  </a:lnTo>
                  <a:lnTo>
                    <a:pt x="597" y="667"/>
                  </a:lnTo>
                  <a:lnTo>
                    <a:pt x="623" y="564"/>
                  </a:lnTo>
                  <a:lnTo>
                    <a:pt x="635" y="504"/>
                  </a:lnTo>
                  <a:lnTo>
                    <a:pt x="610" y="582"/>
                  </a:lnTo>
                  <a:lnTo>
                    <a:pt x="591" y="620"/>
                  </a:lnTo>
                  <a:lnTo>
                    <a:pt x="582" y="633"/>
                  </a:lnTo>
                  <a:lnTo>
                    <a:pt x="564" y="578"/>
                  </a:lnTo>
                  <a:lnTo>
                    <a:pt x="570" y="517"/>
                  </a:lnTo>
                  <a:lnTo>
                    <a:pt x="610" y="416"/>
                  </a:lnTo>
                  <a:lnTo>
                    <a:pt x="566" y="488"/>
                  </a:lnTo>
                  <a:lnTo>
                    <a:pt x="553" y="525"/>
                  </a:lnTo>
                  <a:lnTo>
                    <a:pt x="517" y="447"/>
                  </a:lnTo>
                  <a:lnTo>
                    <a:pt x="517" y="418"/>
                  </a:lnTo>
                  <a:lnTo>
                    <a:pt x="538" y="372"/>
                  </a:lnTo>
                  <a:lnTo>
                    <a:pt x="532" y="321"/>
                  </a:lnTo>
                  <a:lnTo>
                    <a:pt x="528" y="367"/>
                  </a:lnTo>
                  <a:lnTo>
                    <a:pt x="513" y="409"/>
                  </a:lnTo>
                  <a:lnTo>
                    <a:pt x="477" y="357"/>
                  </a:lnTo>
                  <a:lnTo>
                    <a:pt x="467" y="323"/>
                  </a:lnTo>
                  <a:lnTo>
                    <a:pt x="410" y="255"/>
                  </a:lnTo>
                  <a:lnTo>
                    <a:pt x="447" y="188"/>
                  </a:lnTo>
                  <a:lnTo>
                    <a:pt x="405" y="238"/>
                  </a:lnTo>
                  <a:lnTo>
                    <a:pt x="336" y="158"/>
                  </a:lnTo>
                  <a:lnTo>
                    <a:pt x="382" y="99"/>
                  </a:lnTo>
                  <a:lnTo>
                    <a:pt x="327" y="144"/>
                  </a:lnTo>
                  <a:lnTo>
                    <a:pt x="296" y="104"/>
                  </a:lnTo>
                  <a:lnTo>
                    <a:pt x="287" y="68"/>
                  </a:lnTo>
                  <a:lnTo>
                    <a:pt x="310" y="32"/>
                  </a:lnTo>
                  <a:lnTo>
                    <a:pt x="365" y="4"/>
                  </a:lnTo>
                  <a:lnTo>
                    <a:pt x="298" y="30"/>
                  </a:lnTo>
                  <a:lnTo>
                    <a:pt x="272" y="44"/>
                  </a:lnTo>
                  <a:lnTo>
                    <a:pt x="178" y="28"/>
                  </a:lnTo>
                  <a:lnTo>
                    <a:pt x="144" y="28"/>
                  </a:lnTo>
                  <a:lnTo>
                    <a:pt x="110" y="27"/>
                  </a:lnTo>
                  <a:lnTo>
                    <a:pt x="0" y="0"/>
                  </a:lnTo>
                  <a:lnTo>
                    <a:pt x="112" y="66"/>
                  </a:lnTo>
                  <a:lnTo>
                    <a:pt x="194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4" name="任意多边形 322886"/>
            <p:cNvSpPr>
              <a:spLocks noChangeArrowheads="1"/>
            </p:cNvSpPr>
            <p:nvPr/>
          </p:nvSpPr>
          <p:spPr bwMode="auto">
            <a:xfrm>
              <a:off x="4880" y="2500"/>
              <a:ext cx="398" cy="386"/>
            </a:xfrm>
            <a:custGeom>
              <a:avLst/>
              <a:gdLst>
                <a:gd name="T0" fmla="*/ 727 w 797"/>
                <a:gd name="T1" fmla="*/ 675 h 772"/>
                <a:gd name="T2" fmla="*/ 527 w 797"/>
                <a:gd name="T3" fmla="*/ 531 h 772"/>
                <a:gd name="T4" fmla="*/ 346 w 797"/>
                <a:gd name="T5" fmla="*/ 449 h 772"/>
                <a:gd name="T6" fmla="*/ 232 w 797"/>
                <a:gd name="T7" fmla="*/ 398 h 772"/>
                <a:gd name="T8" fmla="*/ 92 w 797"/>
                <a:gd name="T9" fmla="*/ 272 h 772"/>
                <a:gd name="T10" fmla="*/ 57 w 797"/>
                <a:gd name="T11" fmla="*/ 228 h 772"/>
                <a:gd name="T12" fmla="*/ 27 w 797"/>
                <a:gd name="T13" fmla="*/ 162 h 772"/>
                <a:gd name="T14" fmla="*/ 42 w 797"/>
                <a:gd name="T15" fmla="*/ 150 h 772"/>
                <a:gd name="T16" fmla="*/ 73 w 797"/>
                <a:gd name="T17" fmla="*/ 143 h 772"/>
                <a:gd name="T18" fmla="*/ 82 w 797"/>
                <a:gd name="T19" fmla="*/ 128 h 772"/>
                <a:gd name="T20" fmla="*/ 113 w 797"/>
                <a:gd name="T21" fmla="*/ 116 h 772"/>
                <a:gd name="T22" fmla="*/ 143 w 797"/>
                <a:gd name="T23" fmla="*/ 103 h 772"/>
                <a:gd name="T24" fmla="*/ 168 w 797"/>
                <a:gd name="T25" fmla="*/ 90 h 772"/>
                <a:gd name="T26" fmla="*/ 202 w 797"/>
                <a:gd name="T27" fmla="*/ 80 h 772"/>
                <a:gd name="T28" fmla="*/ 227 w 797"/>
                <a:gd name="T29" fmla="*/ 53 h 772"/>
                <a:gd name="T30" fmla="*/ 270 w 797"/>
                <a:gd name="T31" fmla="*/ 38 h 772"/>
                <a:gd name="T32" fmla="*/ 303 w 797"/>
                <a:gd name="T33" fmla="*/ 19 h 772"/>
                <a:gd name="T34" fmla="*/ 329 w 797"/>
                <a:gd name="T35" fmla="*/ 4 h 772"/>
                <a:gd name="T36" fmla="*/ 390 w 797"/>
                <a:gd name="T37" fmla="*/ 4 h 772"/>
                <a:gd name="T38" fmla="*/ 392 w 797"/>
                <a:gd name="T39" fmla="*/ 23 h 772"/>
                <a:gd name="T40" fmla="*/ 369 w 797"/>
                <a:gd name="T41" fmla="*/ 31 h 772"/>
                <a:gd name="T42" fmla="*/ 386 w 797"/>
                <a:gd name="T43" fmla="*/ 50 h 772"/>
                <a:gd name="T44" fmla="*/ 267 w 797"/>
                <a:gd name="T45" fmla="*/ 65 h 772"/>
                <a:gd name="T46" fmla="*/ 238 w 797"/>
                <a:gd name="T47" fmla="*/ 76 h 772"/>
                <a:gd name="T48" fmla="*/ 263 w 797"/>
                <a:gd name="T49" fmla="*/ 112 h 772"/>
                <a:gd name="T50" fmla="*/ 151 w 797"/>
                <a:gd name="T51" fmla="*/ 118 h 772"/>
                <a:gd name="T52" fmla="*/ 126 w 797"/>
                <a:gd name="T53" fmla="*/ 133 h 772"/>
                <a:gd name="T54" fmla="*/ 105 w 797"/>
                <a:gd name="T55" fmla="*/ 139 h 772"/>
                <a:gd name="T56" fmla="*/ 105 w 797"/>
                <a:gd name="T57" fmla="*/ 152 h 772"/>
                <a:gd name="T58" fmla="*/ 183 w 797"/>
                <a:gd name="T59" fmla="*/ 234 h 772"/>
                <a:gd name="T60" fmla="*/ 211 w 797"/>
                <a:gd name="T61" fmla="*/ 274 h 772"/>
                <a:gd name="T62" fmla="*/ 213 w 797"/>
                <a:gd name="T63" fmla="*/ 291 h 772"/>
                <a:gd name="T64" fmla="*/ 358 w 797"/>
                <a:gd name="T65" fmla="*/ 394 h 772"/>
                <a:gd name="T66" fmla="*/ 276 w 797"/>
                <a:gd name="T67" fmla="*/ 392 h 772"/>
                <a:gd name="T68" fmla="*/ 461 w 797"/>
                <a:gd name="T69" fmla="*/ 483 h 772"/>
                <a:gd name="T70" fmla="*/ 672 w 797"/>
                <a:gd name="T71" fmla="*/ 599 h 772"/>
                <a:gd name="T72" fmla="*/ 719 w 797"/>
                <a:gd name="T73" fmla="*/ 622 h 772"/>
                <a:gd name="T74" fmla="*/ 584 w 797"/>
                <a:gd name="T75" fmla="*/ 500 h 772"/>
                <a:gd name="T76" fmla="*/ 630 w 797"/>
                <a:gd name="T77" fmla="*/ 510 h 772"/>
                <a:gd name="T78" fmla="*/ 681 w 797"/>
                <a:gd name="T79" fmla="*/ 494 h 772"/>
                <a:gd name="T80" fmla="*/ 462 w 797"/>
                <a:gd name="T81" fmla="*/ 396 h 772"/>
                <a:gd name="T82" fmla="*/ 691 w 797"/>
                <a:gd name="T83" fmla="*/ 483 h 772"/>
                <a:gd name="T84" fmla="*/ 556 w 797"/>
                <a:gd name="T85" fmla="*/ 363 h 772"/>
                <a:gd name="T86" fmla="*/ 592 w 797"/>
                <a:gd name="T87" fmla="*/ 361 h 772"/>
                <a:gd name="T88" fmla="*/ 607 w 797"/>
                <a:gd name="T89" fmla="*/ 325 h 772"/>
                <a:gd name="T90" fmla="*/ 396 w 797"/>
                <a:gd name="T91" fmla="*/ 253 h 772"/>
                <a:gd name="T92" fmla="*/ 603 w 797"/>
                <a:gd name="T93" fmla="*/ 289 h 772"/>
                <a:gd name="T94" fmla="*/ 519 w 797"/>
                <a:gd name="T95" fmla="*/ 200 h 772"/>
                <a:gd name="T96" fmla="*/ 516 w 797"/>
                <a:gd name="T97" fmla="*/ 187 h 772"/>
                <a:gd name="T98" fmla="*/ 480 w 797"/>
                <a:gd name="T99" fmla="*/ 139 h 772"/>
                <a:gd name="T100" fmla="*/ 481 w 797"/>
                <a:gd name="T101" fmla="*/ 118 h 772"/>
                <a:gd name="T102" fmla="*/ 533 w 797"/>
                <a:gd name="T103" fmla="*/ 166 h 772"/>
                <a:gd name="T104" fmla="*/ 634 w 797"/>
                <a:gd name="T105" fmla="*/ 331 h 772"/>
                <a:gd name="T106" fmla="*/ 721 w 797"/>
                <a:gd name="T107" fmla="*/ 567 h 772"/>
                <a:gd name="T108" fmla="*/ 786 w 797"/>
                <a:gd name="T109" fmla="*/ 648 h 772"/>
                <a:gd name="T110" fmla="*/ 778 w 797"/>
                <a:gd name="T111" fmla="*/ 755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97"/>
                <a:gd name="T169" fmla="*/ 0 h 772"/>
                <a:gd name="T170" fmla="*/ 797 w 797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97" h="772">
                  <a:moveTo>
                    <a:pt x="778" y="755"/>
                  </a:moveTo>
                  <a:lnTo>
                    <a:pt x="727" y="675"/>
                  </a:lnTo>
                  <a:lnTo>
                    <a:pt x="658" y="612"/>
                  </a:lnTo>
                  <a:lnTo>
                    <a:pt x="527" y="531"/>
                  </a:lnTo>
                  <a:lnTo>
                    <a:pt x="464" y="508"/>
                  </a:lnTo>
                  <a:lnTo>
                    <a:pt x="346" y="449"/>
                  </a:lnTo>
                  <a:lnTo>
                    <a:pt x="265" y="434"/>
                  </a:lnTo>
                  <a:lnTo>
                    <a:pt x="232" y="398"/>
                  </a:lnTo>
                  <a:lnTo>
                    <a:pt x="166" y="301"/>
                  </a:lnTo>
                  <a:lnTo>
                    <a:pt x="92" y="272"/>
                  </a:lnTo>
                  <a:lnTo>
                    <a:pt x="77" y="244"/>
                  </a:lnTo>
                  <a:lnTo>
                    <a:pt x="57" y="228"/>
                  </a:lnTo>
                  <a:lnTo>
                    <a:pt x="54" y="202"/>
                  </a:lnTo>
                  <a:lnTo>
                    <a:pt x="27" y="162"/>
                  </a:lnTo>
                  <a:lnTo>
                    <a:pt x="0" y="139"/>
                  </a:lnTo>
                  <a:lnTo>
                    <a:pt x="42" y="150"/>
                  </a:lnTo>
                  <a:lnTo>
                    <a:pt x="33" y="131"/>
                  </a:lnTo>
                  <a:lnTo>
                    <a:pt x="73" y="143"/>
                  </a:lnTo>
                  <a:lnTo>
                    <a:pt x="52" y="126"/>
                  </a:lnTo>
                  <a:lnTo>
                    <a:pt x="82" y="128"/>
                  </a:lnTo>
                  <a:lnTo>
                    <a:pt x="71" y="116"/>
                  </a:lnTo>
                  <a:lnTo>
                    <a:pt x="113" y="116"/>
                  </a:lnTo>
                  <a:lnTo>
                    <a:pt x="99" y="105"/>
                  </a:lnTo>
                  <a:lnTo>
                    <a:pt x="143" y="103"/>
                  </a:lnTo>
                  <a:lnTo>
                    <a:pt x="128" y="93"/>
                  </a:lnTo>
                  <a:lnTo>
                    <a:pt x="168" y="90"/>
                  </a:lnTo>
                  <a:lnTo>
                    <a:pt x="143" y="80"/>
                  </a:lnTo>
                  <a:lnTo>
                    <a:pt x="202" y="80"/>
                  </a:lnTo>
                  <a:lnTo>
                    <a:pt x="251" y="61"/>
                  </a:lnTo>
                  <a:lnTo>
                    <a:pt x="227" y="53"/>
                  </a:lnTo>
                  <a:lnTo>
                    <a:pt x="280" y="52"/>
                  </a:lnTo>
                  <a:lnTo>
                    <a:pt x="270" y="38"/>
                  </a:lnTo>
                  <a:lnTo>
                    <a:pt x="324" y="36"/>
                  </a:lnTo>
                  <a:lnTo>
                    <a:pt x="303" y="19"/>
                  </a:lnTo>
                  <a:lnTo>
                    <a:pt x="345" y="17"/>
                  </a:lnTo>
                  <a:lnTo>
                    <a:pt x="329" y="4"/>
                  </a:lnTo>
                  <a:lnTo>
                    <a:pt x="354" y="0"/>
                  </a:lnTo>
                  <a:lnTo>
                    <a:pt x="390" y="4"/>
                  </a:lnTo>
                  <a:lnTo>
                    <a:pt x="451" y="61"/>
                  </a:lnTo>
                  <a:lnTo>
                    <a:pt x="392" y="23"/>
                  </a:lnTo>
                  <a:lnTo>
                    <a:pt x="358" y="14"/>
                  </a:lnTo>
                  <a:lnTo>
                    <a:pt x="369" y="31"/>
                  </a:lnTo>
                  <a:lnTo>
                    <a:pt x="335" y="23"/>
                  </a:lnTo>
                  <a:lnTo>
                    <a:pt x="386" y="50"/>
                  </a:lnTo>
                  <a:lnTo>
                    <a:pt x="297" y="53"/>
                  </a:lnTo>
                  <a:lnTo>
                    <a:pt x="267" y="65"/>
                  </a:lnTo>
                  <a:lnTo>
                    <a:pt x="303" y="90"/>
                  </a:lnTo>
                  <a:lnTo>
                    <a:pt x="238" y="76"/>
                  </a:lnTo>
                  <a:lnTo>
                    <a:pt x="179" y="97"/>
                  </a:lnTo>
                  <a:lnTo>
                    <a:pt x="263" y="112"/>
                  </a:lnTo>
                  <a:lnTo>
                    <a:pt x="183" y="118"/>
                  </a:lnTo>
                  <a:lnTo>
                    <a:pt x="151" y="118"/>
                  </a:lnTo>
                  <a:lnTo>
                    <a:pt x="198" y="168"/>
                  </a:lnTo>
                  <a:lnTo>
                    <a:pt x="126" y="133"/>
                  </a:lnTo>
                  <a:lnTo>
                    <a:pt x="141" y="150"/>
                  </a:lnTo>
                  <a:lnTo>
                    <a:pt x="105" y="139"/>
                  </a:lnTo>
                  <a:lnTo>
                    <a:pt x="132" y="166"/>
                  </a:lnTo>
                  <a:lnTo>
                    <a:pt x="105" y="152"/>
                  </a:lnTo>
                  <a:lnTo>
                    <a:pt x="126" y="196"/>
                  </a:lnTo>
                  <a:lnTo>
                    <a:pt x="183" y="234"/>
                  </a:lnTo>
                  <a:lnTo>
                    <a:pt x="115" y="209"/>
                  </a:lnTo>
                  <a:lnTo>
                    <a:pt x="211" y="274"/>
                  </a:lnTo>
                  <a:lnTo>
                    <a:pt x="326" y="308"/>
                  </a:lnTo>
                  <a:lnTo>
                    <a:pt x="213" y="291"/>
                  </a:lnTo>
                  <a:lnTo>
                    <a:pt x="261" y="337"/>
                  </a:lnTo>
                  <a:lnTo>
                    <a:pt x="358" y="394"/>
                  </a:lnTo>
                  <a:lnTo>
                    <a:pt x="244" y="354"/>
                  </a:lnTo>
                  <a:lnTo>
                    <a:pt x="276" y="392"/>
                  </a:lnTo>
                  <a:lnTo>
                    <a:pt x="343" y="422"/>
                  </a:lnTo>
                  <a:lnTo>
                    <a:pt x="461" y="483"/>
                  </a:lnTo>
                  <a:lnTo>
                    <a:pt x="569" y="532"/>
                  </a:lnTo>
                  <a:lnTo>
                    <a:pt x="672" y="599"/>
                  </a:lnTo>
                  <a:lnTo>
                    <a:pt x="742" y="667"/>
                  </a:lnTo>
                  <a:lnTo>
                    <a:pt x="719" y="622"/>
                  </a:lnTo>
                  <a:lnTo>
                    <a:pt x="683" y="561"/>
                  </a:lnTo>
                  <a:lnTo>
                    <a:pt x="584" y="500"/>
                  </a:lnTo>
                  <a:lnTo>
                    <a:pt x="502" y="458"/>
                  </a:lnTo>
                  <a:lnTo>
                    <a:pt x="630" y="510"/>
                  </a:lnTo>
                  <a:lnTo>
                    <a:pt x="710" y="561"/>
                  </a:lnTo>
                  <a:lnTo>
                    <a:pt x="681" y="494"/>
                  </a:lnTo>
                  <a:lnTo>
                    <a:pt x="616" y="455"/>
                  </a:lnTo>
                  <a:lnTo>
                    <a:pt x="462" y="396"/>
                  </a:lnTo>
                  <a:lnTo>
                    <a:pt x="673" y="470"/>
                  </a:lnTo>
                  <a:lnTo>
                    <a:pt x="691" y="483"/>
                  </a:lnTo>
                  <a:lnTo>
                    <a:pt x="651" y="409"/>
                  </a:lnTo>
                  <a:lnTo>
                    <a:pt x="556" y="363"/>
                  </a:lnTo>
                  <a:lnTo>
                    <a:pt x="445" y="323"/>
                  </a:lnTo>
                  <a:lnTo>
                    <a:pt x="592" y="361"/>
                  </a:lnTo>
                  <a:lnTo>
                    <a:pt x="635" y="377"/>
                  </a:lnTo>
                  <a:lnTo>
                    <a:pt x="607" y="325"/>
                  </a:lnTo>
                  <a:lnTo>
                    <a:pt x="573" y="293"/>
                  </a:lnTo>
                  <a:lnTo>
                    <a:pt x="396" y="253"/>
                  </a:lnTo>
                  <a:lnTo>
                    <a:pt x="571" y="278"/>
                  </a:lnTo>
                  <a:lnTo>
                    <a:pt x="603" y="289"/>
                  </a:lnTo>
                  <a:lnTo>
                    <a:pt x="569" y="242"/>
                  </a:lnTo>
                  <a:lnTo>
                    <a:pt x="519" y="200"/>
                  </a:lnTo>
                  <a:lnTo>
                    <a:pt x="327" y="188"/>
                  </a:lnTo>
                  <a:lnTo>
                    <a:pt x="516" y="187"/>
                  </a:lnTo>
                  <a:lnTo>
                    <a:pt x="537" y="190"/>
                  </a:lnTo>
                  <a:lnTo>
                    <a:pt x="480" y="139"/>
                  </a:lnTo>
                  <a:lnTo>
                    <a:pt x="318" y="116"/>
                  </a:lnTo>
                  <a:lnTo>
                    <a:pt x="481" y="118"/>
                  </a:lnTo>
                  <a:lnTo>
                    <a:pt x="459" y="86"/>
                  </a:lnTo>
                  <a:lnTo>
                    <a:pt x="533" y="166"/>
                  </a:lnTo>
                  <a:lnTo>
                    <a:pt x="592" y="257"/>
                  </a:lnTo>
                  <a:lnTo>
                    <a:pt x="634" y="331"/>
                  </a:lnTo>
                  <a:lnTo>
                    <a:pt x="685" y="453"/>
                  </a:lnTo>
                  <a:lnTo>
                    <a:pt x="721" y="567"/>
                  </a:lnTo>
                  <a:lnTo>
                    <a:pt x="772" y="730"/>
                  </a:lnTo>
                  <a:lnTo>
                    <a:pt x="786" y="648"/>
                  </a:lnTo>
                  <a:lnTo>
                    <a:pt x="797" y="772"/>
                  </a:lnTo>
                  <a:lnTo>
                    <a:pt x="778" y="7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5" name="任意多边形 322887"/>
            <p:cNvSpPr>
              <a:spLocks noChangeArrowheads="1"/>
            </p:cNvSpPr>
            <p:nvPr/>
          </p:nvSpPr>
          <p:spPr bwMode="auto">
            <a:xfrm>
              <a:off x="5293" y="2426"/>
              <a:ext cx="47" cy="182"/>
            </a:xfrm>
            <a:custGeom>
              <a:avLst/>
              <a:gdLst>
                <a:gd name="T0" fmla="*/ 54 w 94"/>
                <a:gd name="T1" fmla="*/ 68 h 365"/>
                <a:gd name="T2" fmla="*/ 44 w 94"/>
                <a:gd name="T3" fmla="*/ 150 h 365"/>
                <a:gd name="T4" fmla="*/ 46 w 94"/>
                <a:gd name="T5" fmla="*/ 203 h 365"/>
                <a:gd name="T6" fmla="*/ 69 w 94"/>
                <a:gd name="T7" fmla="*/ 266 h 365"/>
                <a:gd name="T8" fmla="*/ 94 w 94"/>
                <a:gd name="T9" fmla="*/ 365 h 365"/>
                <a:gd name="T10" fmla="*/ 54 w 94"/>
                <a:gd name="T11" fmla="*/ 251 h 365"/>
                <a:gd name="T12" fmla="*/ 33 w 94"/>
                <a:gd name="T13" fmla="*/ 192 h 365"/>
                <a:gd name="T14" fmla="*/ 31 w 94"/>
                <a:gd name="T15" fmla="*/ 125 h 365"/>
                <a:gd name="T16" fmla="*/ 0 w 94"/>
                <a:gd name="T17" fmla="*/ 0 h 365"/>
                <a:gd name="T18" fmla="*/ 31 w 94"/>
                <a:gd name="T19" fmla="*/ 55 h 365"/>
                <a:gd name="T20" fmla="*/ 54 w 94"/>
                <a:gd name="T21" fmla="*/ 68 h 3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4"/>
                <a:gd name="T34" fmla="*/ 0 h 365"/>
                <a:gd name="T35" fmla="*/ 94 w 94"/>
                <a:gd name="T36" fmla="*/ 365 h 3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4" h="365">
                  <a:moveTo>
                    <a:pt x="54" y="68"/>
                  </a:moveTo>
                  <a:lnTo>
                    <a:pt x="44" y="150"/>
                  </a:lnTo>
                  <a:lnTo>
                    <a:pt x="46" y="203"/>
                  </a:lnTo>
                  <a:lnTo>
                    <a:pt x="69" y="266"/>
                  </a:lnTo>
                  <a:lnTo>
                    <a:pt x="94" y="365"/>
                  </a:lnTo>
                  <a:lnTo>
                    <a:pt x="54" y="251"/>
                  </a:lnTo>
                  <a:lnTo>
                    <a:pt x="33" y="192"/>
                  </a:lnTo>
                  <a:lnTo>
                    <a:pt x="31" y="125"/>
                  </a:lnTo>
                  <a:lnTo>
                    <a:pt x="0" y="0"/>
                  </a:lnTo>
                  <a:lnTo>
                    <a:pt x="31" y="55"/>
                  </a:lnTo>
                  <a:lnTo>
                    <a:pt x="54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6" name="任意多边形 322888"/>
            <p:cNvSpPr>
              <a:spLocks noChangeArrowheads="1"/>
            </p:cNvSpPr>
            <p:nvPr/>
          </p:nvSpPr>
          <p:spPr bwMode="auto">
            <a:xfrm>
              <a:off x="5269" y="2459"/>
              <a:ext cx="79" cy="427"/>
            </a:xfrm>
            <a:custGeom>
              <a:avLst/>
              <a:gdLst>
                <a:gd name="T0" fmla="*/ 141 w 160"/>
                <a:gd name="T1" fmla="*/ 11 h 853"/>
                <a:gd name="T2" fmla="*/ 126 w 160"/>
                <a:gd name="T3" fmla="*/ 123 h 853"/>
                <a:gd name="T4" fmla="*/ 160 w 160"/>
                <a:gd name="T5" fmla="*/ 268 h 853"/>
                <a:gd name="T6" fmla="*/ 158 w 160"/>
                <a:gd name="T7" fmla="*/ 363 h 853"/>
                <a:gd name="T8" fmla="*/ 116 w 160"/>
                <a:gd name="T9" fmla="*/ 469 h 853"/>
                <a:gd name="T10" fmla="*/ 107 w 160"/>
                <a:gd name="T11" fmla="*/ 528 h 853"/>
                <a:gd name="T12" fmla="*/ 91 w 160"/>
                <a:gd name="T13" fmla="*/ 653 h 853"/>
                <a:gd name="T14" fmla="*/ 59 w 160"/>
                <a:gd name="T15" fmla="*/ 756 h 853"/>
                <a:gd name="T16" fmla="*/ 17 w 160"/>
                <a:gd name="T17" fmla="*/ 853 h 853"/>
                <a:gd name="T18" fmla="*/ 0 w 160"/>
                <a:gd name="T19" fmla="*/ 807 h 853"/>
                <a:gd name="T20" fmla="*/ 48 w 160"/>
                <a:gd name="T21" fmla="*/ 752 h 853"/>
                <a:gd name="T22" fmla="*/ 82 w 160"/>
                <a:gd name="T23" fmla="*/ 642 h 853"/>
                <a:gd name="T24" fmla="*/ 91 w 160"/>
                <a:gd name="T25" fmla="*/ 511 h 853"/>
                <a:gd name="T26" fmla="*/ 116 w 160"/>
                <a:gd name="T27" fmla="*/ 418 h 853"/>
                <a:gd name="T28" fmla="*/ 143 w 160"/>
                <a:gd name="T29" fmla="*/ 336 h 853"/>
                <a:gd name="T30" fmla="*/ 145 w 160"/>
                <a:gd name="T31" fmla="*/ 256 h 853"/>
                <a:gd name="T32" fmla="*/ 114 w 160"/>
                <a:gd name="T33" fmla="*/ 127 h 853"/>
                <a:gd name="T34" fmla="*/ 126 w 160"/>
                <a:gd name="T35" fmla="*/ 0 h 853"/>
                <a:gd name="T36" fmla="*/ 141 w 160"/>
                <a:gd name="T37" fmla="*/ 11 h 8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0"/>
                <a:gd name="T58" fmla="*/ 0 h 853"/>
                <a:gd name="T59" fmla="*/ 160 w 160"/>
                <a:gd name="T60" fmla="*/ 853 h 8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0" h="853">
                  <a:moveTo>
                    <a:pt x="141" y="11"/>
                  </a:moveTo>
                  <a:lnTo>
                    <a:pt x="126" y="123"/>
                  </a:lnTo>
                  <a:lnTo>
                    <a:pt x="160" y="268"/>
                  </a:lnTo>
                  <a:lnTo>
                    <a:pt x="158" y="363"/>
                  </a:lnTo>
                  <a:lnTo>
                    <a:pt x="116" y="469"/>
                  </a:lnTo>
                  <a:lnTo>
                    <a:pt x="107" y="528"/>
                  </a:lnTo>
                  <a:lnTo>
                    <a:pt x="91" y="653"/>
                  </a:lnTo>
                  <a:lnTo>
                    <a:pt x="59" y="756"/>
                  </a:lnTo>
                  <a:lnTo>
                    <a:pt x="17" y="853"/>
                  </a:lnTo>
                  <a:lnTo>
                    <a:pt x="0" y="807"/>
                  </a:lnTo>
                  <a:lnTo>
                    <a:pt x="48" y="752"/>
                  </a:lnTo>
                  <a:lnTo>
                    <a:pt x="82" y="642"/>
                  </a:lnTo>
                  <a:lnTo>
                    <a:pt x="91" y="511"/>
                  </a:lnTo>
                  <a:lnTo>
                    <a:pt x="116" y="418"/>
                  </a:lnTo>
                  <a:lnTo>
                    <a:pt x="143" y="336"/>
                  </a:lnTo>
                  <a:lnTo>
                    <a:pt x="145" y="256"/>
                  </a:lnTo>
                  <a:lnTo>
                    <a:pt x="114" y="127"/>
                  </a:lnTo>
                  <a:lnTo>
                    <a:pt x="126" y="0"/>
                  </a:lnTo>
                  <a:lnTo>
                    <a:pt x="14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7" name="任意多边形 322889"/>
            <p:cNvSpPr>
              <a:spLocks noChangeArrowheads="1"/>
            </p:cNvSpPr>
            <p:nvPr/>
          </p:nvSpPr>
          <p:spPr bwMode="auto">
            <a:xfrm>
              <a:off x="4738" y="2573"/>
              <a:ext cx="150" cy="57"/>
            </a:xfrm>
            <a:custGeom>
              <a:avLst/>
              <a:gdLst>
                <a:gd name="T0" fmla="*/ 69 w 301"/>
                <a:gd name="T1" fmla="*/ 5 h 114"/>
                <a:gd name="T2" fmla="*/ 145 w 301"/>
                <a:gd name="T3" fmla="*/ 47 h 114"/>
                <a:gd name="T4" fmla="*/ 198 w 301"/>
                <a:gd name="T5" fmla="*/ 68 h 114"/>
                <a:gd name="T6" fmla="*/ 261 w 301"/>
                <a:gd name="T7" fmla="*/ 89 h 114"/>
                <a:gd name="T8" fmla="*/ 226 w 301"/>
                <a:gd name="T9" fmla="*/ 87 h 114"/>
                <a:gd name="T10" fmla="*/ 160 w 301"/>
                <a:gd name="T11" fmla="*/ 68 h 114"/>
                <a:gd name="T12" fmla="*/ 80 w 301"/>
                <a:gd name="T13" fmla="*/ 32 h 114"/>
                <a:gd name="T14" fmla="*/ 32 w 301"/>
                <a:gd name="T15" fmla="*/ 2 h 114"/>
                <a:gd name="T16" fmla="*/ 0 w 301"/>
                <a:gd name="T17" fmla="*/ 0 h 114"/>
                <a:gd name="T18" fmla="*/ 86 w 301"/>
                <a:gd name="T19" fmla="*/ 49 h 114"/>
                <a:gd name="T20" fmla="*/ 185 w 301"/>
                <a:gd name="T21" fmla="*/ 97 h 114"/>
                <a:gd name="T22" fmla="*/ 289 w 301"/>
                <a:gd name="T23" fmla="*/ 114 h 114"/>
                <a:gd name="T24" fmla="*/ 301 w 301"/>
                <a:gd name="T25" fmla="*/ 85 h 114"/>
                <a:gd name="T26" fmla="*/ 285 w 301"/>
                <a:gd name="T27" fmla="*/ 62 h 114"/>
                <a:gd name="T28" fmla="*/ 287 w 301"/>
                <a:gd name="T29" fmla="*/ 47 h 114"/>
                <a:gd name="T30" fmla="*/ 253 w 301"/>
                <a:gd name="T31" fmla="*/ 9 h 114"/>
                <a:gd name="T32" fmla="*/ 160 w 301"/>
                <a:gd name="T33" fmla="*/ 5 h 114"/>
                <a:gd name="T34" fmla="*/ 69 w 301"/>
                <a:gd name="T35" fmla="*/ 5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1"/>
                <a:gd name="T55" fmla="*/ 0 h 114"/>
                <a:gd name="T56" fmla="*/ 301 w 301"/>
                <a:gd name="T57" fmla="*/ 114 h 1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1" h="114">
                  <a:moveTo>
                    <a:pt x="69" y="5"/>
                  </a:moveTo>
                  <a:lnTo>
                    <a:pt x="145" y="47"/>
                  </a:lnTo>
                  <a:lnTo>
                    <a:pt x="198" y="68"/>
                  </a:lnTo>
                  <a:lnTo>
                    <a:pt x="261" y="89"/>
                  </a:lnTo>
                  <a:lnTo>
                    <a:pt x="226" y="87"/>
                  </a:lnTo>
                  <a:lnTo>
                    <a:pt x="160" y="68"/>
                  </a:lnTo>
                  <a:lnTo>
                    <a:pt x="80" y="32"/>
                  </a:lnTo>
                  <a:lnTo>
                    <a:pt x="32" y="2"/>
                  </a:lnTo>
                  <a:lnTo>
                    <a:pt x="0" y="0"/>
                  </a:lnTo>
                  <a:lnTo>
                    <a:pt x="86" y="49"/>
                  </a:lnTo>
                  <a:lnTo>
                    <a:pt x="185" y="97"/>
                  </a:lnTo>
                  <a:lnTo>
                    <a:pt x="289" y="114"/>
                  </a:lnTo>
                  <a:lnTo>
                    <a:pt x="301" y="85"/>
                  </a:lnTo>
                  <a:lnTo>
                    <a:pt x="285" y="62"/>
                  </a:lnTo>
                  <a:lnTo>
                    <a:pt x="287" y="47"/>
                  </a:lnTo>
                  <a:lnTo>
                    <a:pt x="253" y="9"/>
                  </a:lnTo>
                  <a:lnTo>
                    <a:pt x="160" y="5"/>
                  </a:lnTo>
                  <a:lnTo>
                    <a:pt x="6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8" name="任意多边形 322890"/>
            <p:cNvSpPr>
              <a:spLocks noChangeArrowheads="1"/>
            </p:cNvSpPr>
            <p:nvPr/>
          </p:nvSpPr>
          <p:spPr bwMode="auto">
            <a:xfrm>
              <a:off x="4781" y="2566"/>
              <a:ext cx="118" cy="20"/>
            </a:xfrm>
            <a:custGeom>
              <a:avLst/>
              <a:gdLst>
                <a:gd name="T0" fmla="*/ 150 w 235"/>
                <a:gd name="T1" fmla="*/ 25 h 40"/>
                <a:gd name="T2" fmla="*/ 205 w 235"/>
                <a:gd name="T3" fmla="*/ 31 h 40"/>
                <a:gd name="T4" fmla="*/ 186 w 235"/>
                <a:gd name="T5" fmla="*/ 16 h 40"/>
                <a:gd name="T6" fmla="*/ 235 w 235"/>
                <a:gd name="T7" fmla="*/ 31 h 40"/>
                <a:gd name="T8" fmla="*/ 201 w 235"/>
                <a:gd name="T9" fmla="*/ 12 h 40"/>
                <a:gd name="T10" fmla="*/ 167 w 235"/>
                <a:gd name="T11" fmla="*/ 0 h 40"/>
                <a:gd name="T12" fmla="*/ 177 w 235"/>
                <a:gd name="T13" fmla="*/ 16 h 40"/>
                <a:gd name="T14" fmla="*/ 91 w 235"/>
                <a:gd name="T15" fmla="*/ 16 h 40"/>
                <a:gd name="T16" fmla="*/ 0 w 235"/>
                <a:gd name="T17" fmla="*/ 16 h 40"/>
                <a:gd name="T18" fmla="*/ 106 w 235"/>
                <a:gd name="T19" fmla="*/ 40 h 40"/>
                <a:gd name="T20" fmla="*/ 150 w 235"/>
                <a:gd name="T21" fmla="*/ 25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5"/>
                <a:gd name="T34" fmla="*/ 0 h 40"/>
                <a:gd name="T35" fmla="*/ 235 w 235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5" h="40">
                  <a:moveTo>
                    <a:pt x="150" y="25"/>
                  </a:moveTo>
                  <a:lnTo>
                    <a:pt x="205" y="31"/>
                  </a:lnTo>
                  <a:lnTo>
                    <a:pt x="186" y="16"/>
                  </a:lnTo>
                  <a:lnTo>
                    <a:pt x="235" y="31"/>
                  </a:lnTo>
                  <a:lnTo>
                    <a:pt x="201" y="12"/>
                  </a:lnTo>
                  <a:lnTo>
                    <a:pt x="167" y="0"/>
                  </a:lnTo>
                  <a:lnTo>
                    <a:pt x="177" y="16"/>
                  </a:lnTo>
                  <a:lnTo>
                    <a:pt x="91" y="16"/>
                  </a:lnTo>
                  <a:lnTo>
                    <a:pt x="0" y="16"/>
                  </a:lnTo>
                  <a:lnTo>
                    <a:pt x="106" y="40"/>
                  </a:lnTo>
                  <a:lnTo>
                    <a:pt x="15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49" name="任意多边形 322891"/>
            <p:cNvSpPr>
              <a:spLocks noChangeArrowheads="1"/>
            </p:cNvSpPr>
            <p:nvPr/>
          </p:nvSpPr>
          <p:spPr bwMode="auto">
            <a:xfrm>
              <a:off x="4856" y="2599"/>
              <a:ext cx="38" cy="94"/>
            </a:xfrm>
            <a:custGeom>
              <a:avLst/>
              <a:gdLst>
                <a:gd name="T0" fmla="*/ 53 w 76"/>
                <a:gd name="T1" fmla="*/ 49 h 188"/>
                <a:gd name="T2" fmla="*/ 53 w 76"/>
                <a:gd name="T3" fmla="*/ 116 h 188"/>
                <a:gd name="T4" fmla="*/ 49 w 76"/>
                <a:gd name="T5" fmla="*/ 154 h 188"/>
                <a:gd name="T6" fmla="*/ 38 w 76"/>
                <a:gd name="T7" fmla="*/ 177 h 188"/>
                <a:gd name="T8" fmla="*/ 23 w 76"/>
                <a:gd name="T9" fmla="*/ 182 h 188"/>
                <a:gd name="T10" fmla="*/ 0 w 76"/>
                <a:gd name="T11" fmla="*/ 181 h 188"/>
                <a:gd name="T12" fmla="*/ 21 w 76"/>
                <a:gd name="T13" fmla="*/ 188 h 188"/>
                <a:gd name="T14" fmla="*/ 36 w 76"/>
                <a:gd name="T15" fmla="*/ 184 h 188"/>
                <a:gd name="T16" fmla="*/ 53 w 76"/>
                <a:gd name="T17" fmla="*/ 171 h 188"/>
                <a:gd name="T18" fmla="*/ 59 w 76"/>
                <a:gd name="T19" fmla="*/ 160 h 188"/>
                <a:gd name="T20" fmla="*/ 61 w 76"/>
                <a:gd name="T21" fmla="*/ 99 h 188"/>
                <a:gd name="T22" fmla="*/ 76 w 76"/>
                <a:gd name="T23" fmla="*/ 40 h 188"/>
                <a:gd name="T24" fmla="*/ 40 w 76"/>
                <a:gd name="T25" fmla="*/ 0 h 188"/>
                <a:gd name="T26" fmla="*/ 53 w 76"/>
                <a:gd name="T27" fmla="*/ 49 h 1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"/>
                <a:gd name="T43" fmla="*/ 0 h 188"/>
                <a:gd name="T44" fmla="*/ 76 w 76"/>
                <a:gd name="T45" fmla="*/ 188 h 1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" h="188">
                  <a:moveTo>
                    <a:pt x="53" y="49"/>
                  </a:moveTo>
                  <a:lnTo>
                    <a:pt x="53" y="116"/>
                  </a:lnTo>
                  <a:lnTo>
                    <a:pt x="49" y="154"/>
                  </a:lnTo>
                  <a:lnTo>
                    <a:pt x="38" y="177"/>
                  </a:lnTo>
                  <a:lnTo>
                    <a:pt x="23" y="182"/>
                  </a:lnTo>
                  <a:lnTo>
                    <a:pt x="0" y="181"/>
                  </a:lnTo>
                  <a:lnTo>
                    <a:pt x="21" y="188"/>
                  </a:lnTo>
                  <a:lnTo>
                    <a:pt x="36" y="184"/>
                  </a:lnTo>
                  <a:lnTo>
                    <a:pt x="53" y="171"/>
                  </a:lnTo>
                  <a:lnTo>
                    <a:pt x="59" y="160"/>
                  </a:lnTo>
                  <a:lnTo>
                    <a:pt x="61" y="99"/>
                  </a:lnTo>
                  <a:lnTo>
                    <a:pt x="76" y="40"/>
                  </a:lnTo>
                  <a:lnTo>
                    <a:pt x="40" y="0"/>
                  </a:lnTo>
                  <a:lnTo>
                    <a:pt x="53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0" name="任意多边形 322892"/>
            <p:cNvSpPr>
              <a:spLocks noChangeArrowheads="1"/>
            </p:cNvSpPr>
            <p:nvPr/>
          </p:nvSpPr>
          <p:spPr bwMode="auto">
            <a:xfrm>
              <a:off x="4862" y="2642"/>
              <a:ext cx="36" cy="70"/>
            </a:xfrm>
            <a:custGeom>
              <a:avLst/>
              <a:gdLst>
                <a:gd name="T0" fmla="*/ 61 w 73"/>
                <a:gd name="T1" fmla="*/ 25 h 141"/>
                <a:gd name="T2" fmla="*/ 57 w 73"/>
                <a:gd name="T3" fmla="*/ 86 h 141"/>
                <a:gd name="T4" fmla="*/ 48 w 73"/>
                <a:gd name="T5" fmla="*/ 116 h 141"/>
                <a:gd name="T6" fmla="*/ 40 w 73"/>
                <a:gd name="T7" fmla="*/ 132 h 141"/>
                <a:gd name="T8" fmla="*/ 0 w 73"/>
                <a:gd name="T9" fmla="*/ 137 h 141"/>
                <a:gd name="T10" fmla="*/ 36 w 73"/>
                <a:gd name="T11" fmla="*/ 141 h 141"/>
                <a:gd name="T12" fmla="*/ 48 w 73"/>
                <a:gd name="T13" fmla="*/ 135 h 141"/>
                <a:gd name="T14" fmla="*/ 54 w 73"/>
                <a:gd name="T15" fmla="*/ 118 h 141"/>
                <a:gd name="T16" fmla="*/ 63 w 73"/>
                <a:gd name="T17" fmla="*/ 105 h 141"/>
                <a:gd name="T18" fmla="*/ 73 w 73"/>
                <a:gd name="T19" fmla="*/ 56 h 141"/>
                <a:gd name="T20" fmla="*/ 67 w 73"/>
                <a:gd name="T21" fmla="*/ 0 h 141"/>
                <a:gd name="T22" fmla="*/ 61 w 73"/>
                <a:gd name="T23" fmla="*/ 25 h 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141"/>
                <a:gd name="T38" fmla="*/ 73 w 73"/>
                <a:gd name="T39" fmla="*/ 141 h 1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141">
                  <a:moveTo>
                    <a:pt x="61" y="25"/>
                  </a:moveTo>
                  <a:lnTo>
                    <a:pt x="57" y="86"/>
                  </a:lnTo>
                  <a:lnTo>
                    <a:pt x="48" y="116"/>
                  </a:lnTo>
                  <a:lnTo>
                    <a:pt x="40" y="132"/>
                  </a:lnTo>
                  <a:lnTo>
                    <a:pt x="0" y="137"/>
                  </a:lnTo>
                  <a:lnTo>
                    <a:pt x="36" y="141"/>
                  </a:lnTo>
                  <a:lnTo>
                    <a:pt x="48" y="135"/>
                  </a:lnTo>
                  <a:lnTo>
                    <a:pt x="54" y="118"/>
                  </a:lnTo>
                  <a:lnTo>
                    <a:pt x="63" y="105"/>
                  </a:lnTo>
                  <a:lnTo>
                    <a:pt x="73" y="56"/>
                  </a:lnTo>
                  <a:lnTo>
                    <a:pt x="67" y="0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1" name="任意多边形 322893"/>
            <p:cNvSpPr>
              <a:spLocks noChangeArrowheads="1"/>
            </p:cNvSpPr>
            <p:nvPr/>
          </p:nvSpPr>
          <p:spPr bwMode="auto">
            <a:xfrm>
              <a:off x="4902" y="2628"/>
              <a:ext cx="16" cy="91"/>
            </a:xfrm>
            <a:custGeom>
              <a:avLst/>
              <a:gdLst>
                <a:gd name="T0" fmla="*/ 2 w 33"/>
                <a:gd name="T1" fmla="*/ 25 h 180"/>
                <a:gd name="T2" fmla="*/ 8 w 33"/>
                <a:gd name="T3" fmla="*/ 118 h 180"/>
                <a:gd name="T4" fmla="*/ 19 w 33"/>
                <a:gd name="T5" fmla="*/ 144 h 180"/>
                <a:gd name="T6" fmla="*/ 19 w 33"/>
                <a:gd name="T7" fmla="*/ 165 h 180"/>
                <a:gd name="T8" fmla="*/ 0 w 33"/>
                <a:gd name="T9" fmla="*/ 175 h 180"/>
                <a:gd name="T10" fmla="*/ 21 w 33"/>
                <a:gd name="T11" fmla="*/ 180 h 180"/>
                <a:gd name="T12" fmla="*/ 33 w 33"/>
                <a:gd name="T13" fmla="*/ 171 h 180"/>
                <a:gd name="T14" fmla="*/ 27 w 33"/>
                <a:gd name="T15" fmla="*/ 148 h 180"/>
                <a:gd name="T16" fmla="*/ 17 w 33"/>
                <a:gd name="T17" fmla="*/ 114 h 180"/>
                <a:gd name="T18" fmla="*/ 13 w 33"/>
                <a:gd name="T19" fmla="*/ 44 h 180"/>
                <a:gd name="T20" fmla="*/ 8 w 33"/>
                <a:gd name="T21" fmla="*/ 0 h 180"/>
                <a:gd name="T22" fmla="*/ 2 w 33"/>
                <a:gd name="T23" fmla="*/ 25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180"/>
                <a:gd name="T38" fmla="*/ 33 w 33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180">
                  <a:moveTo>
                    <a:pt x="2" y="25"/>
                  </a:moveTo>
                  <a:lnTo>
                    <a:pt x="8" y="118"/>
                  </a:lnTo>
                  <a:lnTo>
                    <a:pt x="19" y="144"/>
                  </a:lnTo>
                  <a:lnTo>
                    <a:pt x="19" y="165"/>
                  </a:lnTo>
                  <a:lnTo>
                    <a:pt x="0" y="175"/>
                  </a:lnTo>
                  <a:lnTo>
                    <a:pt x="21" y="180"/>
                  </a:lnTo>
                  <a:lnTo>
                    <a:pt x="33" y="171"/>
                  </a:lnTo>
                  <a:lnTo>
                    <a:pt x="27" y="148"/>
                  </a:lnTo>
                  <a:lnTo>
                    <a:pt x="17" y="114"/>
                  </a:lnTo>
                  <a:lnTo>
                    <a:pt x="13" y="44"/>
                  </a:lnTo>
                  <a:lnTo>
                    <a:pt x="8" y="0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2" name="任意多边形 322894"/>
            <p:cNvSpPr>
              <a:spLocks noChangeArrowheads="1"/>
            </p:cNvSpPr>
            <p:nvPr/>
          </p:nvSpPr>
          <p:spPr bwMode="auto">
            <a:xfrm>
              <a:off x="4914" y="2638"/>
              <a:ext cx="16" cy="74"/>
            </a:xfrm>
            <a:custGeom>
              <a:avLst/>
              <a:gdLst>
                <a:gd name="T0" fmla="*/ 0 w 32"/>
                <a:gd name="T1" fmla="*/ 11 h 148"/>
                <a:gd name="T2" fmla="*/ 9 w 32"/>
                <a:gd name="T3" fmla="*/ 85 h 148"/>
                <a:gd name="T4" fmla="*/ 21 w 32"/>
                <a:gd name="T5" fmla="*/ 118 h 148"/>
                <a:gd name="T6" fmla="*/ 23 w 32"/>
                <a:gd name="T7" fmla="*/ 131 h 148"/>
                <a:gd name="T8" fmla="*/ 11 w 32"/>
                <a:gd name="T9" fmla="*/ 148 h 148"/>
                <a:gd name="T10" fmla="*/ 30 w 32"/>
                <a:gd name="T11" fmla="*/ 142 h 148"/>
                <a:gd name="T12" fmla="*/ 32 w 32"/>
                <a:gd name="T13" fmla="*/ 127 h 148"/>
                <a:gd name="T14" fmla="*/ 15 w 32"/>
                <a:gd name="T15" fmla="*/ 85 h 148"/>
                <a:gd name="T16" fmla="*/ 11 w 32"/>
                <a:gd name="T17" fmla="*/ 47 h 148"/>
                <a:gd name="T18" fmla="*/ 2 w 32"/>
                <a:gd name="T19" fmla="*/ 0 h 148"/>
                <a:gd name="T20" fmla="*/ 0 w 32"/>
                <a:gd name="T21" fmla="*/ 11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148"/>
                <a:gd name="T35" fmla="*/ 32 w 32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148">
                  <a:moveTo>
                    <a:pt x="0" y="11"/>
                  </a:moveTo>
                  <a:lnTo>
                    <a:pt x="9" y="85"/>
                  </a:lnTo>
                  <a:lnTo>
                    <a:pt x="21" y="118"/>
                  </a:lnTo>
                  <a:lnTo>
                    <a:pt x="23" y="131"/>
                  </a:lnTo>
                  <a:lnTo>
                    <a:pt x="11" y="148"/>
                  </a:lnTo>
                  <a:lnTo>
                    <a:pt x="30" y="142"/>
                  </a:lnTo>
                  <a:lnTo>
                    <a:pt x="32" y="127"/>
                  </a:lnTo>
                  <a:lnTo>
                    <a:pt x="15" y="85"/>
                  </a:lnTo>
                  <a:lnTo>
                    <a:pt x="11" y="47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3" name="任意多边形 322895"/>
            <p:cNvSpPr>
              <a:spLocks noChangeArrowheads="1"/>
            </p:cNvSpPr>
            <p:nvPr/>
          </p:nvSpPr>
          <p:spPr bwMode="auto">
            <a:xfrm>
              <a:off x="4871" y="2667"/>
              <a:ext cx="32" cy="56"/>
            </a:xfrm>
            <a:custGeom>
              <a:avLst/>
              <a:gdLst>
                <a:gd name="T0" fmla="*/ 61 w 63"/>
                <a:gd name="T1" fmla="*/ 34 h 112"/>
                <a:gd name="T2" fmla="*/ 63 w 63"/>
                <a:gd name="T3" fmla="*/ 80 h 112"/>
                <a:gd name="T4" fmla="*/ 55 w 63"/>
                <a:gd name="T5" fmla="*/ 101 h 112"/>
                <a:gd name="T6" fmla="*/ 38 w 63"/>
                <a:gd name="T7" fmla="*/ 112 h 112"/>
                <a:gd name="T8" fmla="*/ 0 w 63"/>
                <a:gd name="T9" fmla="*/ 110 h 112"/>
                <a:gd name="T10" fmla="*/ 35 w 63"/>
                <a:gd name="T11" fmla="*/ 102 h 112"/>
                <a:gd name="T12" fmla="*/ 44 w 63"/>
                <a:gd name="T13" fmla="*/ 89 h 112"/>
                <a:gd name="T14" fmla="*/ 54 w 63"/>
                <a:gd name="T15" fmla="*/ 72 h 112"/>
                <a:gd name="T16" fmla="*/ 55 w 63"/>
                <a:gd name="T17" fmla="*/ 0 h 112"/>
                <a:gd name="T18" fmla="*/ 61 w 63"/>
                <a:gd name="T19" fmla="*/ 34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112"/>
                <a:gd name="T32" fmla="*/ 63 w 63"/>
                <a:gd name="T33" fmla="*/ 112 h 1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112">
                  <a:moveTo>
                    <a:pt x="61" y="34"/>
                  </a:moveTo>
                  <a:lnTo>
                    <a:pt x="63" y="80"/>
                  </a:lnTo>
                  <a:lnTo>
                    <a:pt x="55" y="101"/>
                  </a:lnTo>
                  <a:lnTo>
                    <a:pt x="38" y="112"/>
                  </a:lnTo>
                  <a:lnTo>
                    <a:pt x="0" y="110"/>
                  </a:lnTo>
                  <a:lnTo>
                    <a:pt x="35" y="102"/>
                  </a:lnTo>
                  <a:lnTo>
                    <a:pt x="44" y="89"/>
                  </a:lnTo>
                  <a:lnTo>
                    <a:pt x="54" y="72"/>
                  </a:lnTo>
                  <a:lnTo>
                    <a:pt x="55" y="0"/>
                  </a:lnTo>
                  <a:lnTo>
                    <a:pt x="61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4" name="任意多边形 322896"/>
            <p:cNvSpPr>
              <a:spLocks noChangeArrowheads="1"/>
            </p:cNvSpPr>
            <p:nvPr/>
          </p:nvSpPr>
          <p:spPr bwMode="auto">
            <a:xfrm>
              <a:off x="4918" y="2608"/>
              <a:ext cx="24" cy="110"/>
            </a:xfrm>
            <a:custGeom>
              <a:avLst/>
              <a:gdLst>
                <a:gd name="T0" fmla="*/ 11 w 47"/>
                <a:gd name="T1" fmla="*/ 49 h 221"/>
                <a:gd name="T2" fmla="*/ 20 w 47"/>
                <a:gd name="T3" fmla="*/ 125 h 221"/>
                <a:gd name="T4" fmla="*/ 26 w 47"/>
                <a:gd name="T5" fmla="*/ 146 h 221"/>
                <a:gd name="T6" fmla="*/ 38 w 47"/>
                <a:gd name="T7" fmla="*/ 171 h 221"/>
                <a:gd name="T8" fmla="*/ 38 w 47"/>
                <a:gd name="T9" fmla="*/ 192 h 221"/>
                <a:gd name="T10" fmla="*/ 39 w 47"/>
                <a:gd name="T11" fmla="*/ 213 h 221"/>
                <a:gd name="T12" fmla="*/ 20 w 47"/>
                <a:gd name="T13" fmla="*/ 217 h 221"/>
                <a:gd name="T14" fmla="*/ 39 w 47"/>
                <a:gd name="T15" fmla="*/ 221 h 221"/>
                <a:gd name="T16" fmla="*/ 47 w 47"/>
                <a:gd name="T17" fmla="*/ 211 h 221"/>
                <a:gd name="T18" fmla="*/ 47 w 47"/>
                <a:gd name="T19" fmla="*/ 179 h 221"/>
                <a:gd name="T20" fmla="*/ 26 w 47"/>
                <a:gd name="T21" fmla="*/ 120 h 221"/>
                <a:gd name="T22" fmla="*/ 20 w 47"/>
                <a:gd name="T23" fmla="*/ 30 h 221"/>
                <a:gd name="T24" fmla="*/ 0 w 47"/>
                <a:gd name="T25" fmla="*/ 0 h 221"/>
                <a:gd name="T26" fmla="*/ 11 w 47"/>
                <a:gd name="T27" fmla="*/ 49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7"/>
                <a:gd name="T43" fmla="*/ 0 h 221"/>
                <a:gd name="T44" fmla="*/ 47 w 47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7" h="221">
                  <a:moveTo>
                    <a:pt x="11" y="49"/>
                  </a:moveTo>
                  <a:lnTo>
                    <a:pt x="20" y="125"/>
                  </a:lnTo>
                  <a:lnTo>
                    <a:pt x="26" y="146"/>
                  </a:lnTo>
                  <a:lnTo>
                    <a:pt x="38" y="171"/>
                  </a:lnTo>
                  <a:lnTo>
                    <a:pt x="38" y="192"/>
                  </a:lnTo>
                  <a:lnTo>
                    <a:pt x="39" y="213"/>
                  </a:lnTo>
                  <a:lnTo>
                    <a:pt x="20" y="217"/>
                  </a:lnTo>
                  <a:lnTo>
                    <a:pt x="39" y="221"/>
                  </a:lnTo>
                  <a:lnTo>
                    <a:pt x="47" y="211"/>
                  </a:lnTo>
                  <a:lnTo>
                    <a:pt x="47" y="179"/>
                  </a:lnTo>
                  <a:lnTo>
                    <a:pt x="26" y="120"/>
                  </a:lnTo>
                  <a:lnTo>
                    <a:pt x="20" y="30"/>
                  </a:lnTo>
                  <a:lnTo>
                    <a:pt x="0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5" name="任意多边形 322897"/>
            <p:cNvSpPr>
              <a:spLocks noChangeArrowheads="1"/>
            </p:cNvSpPr>
            <p:nvPr/>
          </p:nvSpPr>
          <p:spPr bwMode="auto">
            <a:xfrm>
              <a:off x="4905" y="2717"/>
              <a:ext cx="17" cy="12"/>
            </a:xfrm>
            <a:custGeom>
              <a:avLst/>
              <a:gdLst>
                <a:gd name="T0" fmla="*/ 28 w 32"/>
                <a:gd name="T1" fmla="*/ 0 h 24"/>
                <a:gd name="T2" fmla="*/ 23 w 32"/>
                <a:gd name="T3" fmla="*/ 11 h 24"/>
                <a:gd name="T4" fmla="*/ 9 w 32"/>
                <a:gd name="T5" fmla="*/ 13 h 24"/>
                <a:gd name="T6" fmla="*/ 0 w 32"/>
                <a:gd name="T7" fmla="*/ 9 h 24"/>
                <a:gd name="T8" fmla="*/ 15 w 32"/>
                <a:gd name="T9" fmla="*/ 24 h 24"/>
                <a:gd name="T10" fmla="*/ 32 w 32"/>
                <a:gd name="T11" fmla="*/ 19 h 24"/>
                <a:gd name="T12" fmla="*/ 28 w 32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24"/>
                <a:gd name="T23" fmla="*/ 32 w 32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24">
                  <a:moveTo>
                    <a:pt x="28" y="0"/>
                  </a:moveTo>
                  <a:lnTo>
                    <a:pt x="23" y="11"/>
                  </a:lnTo>
                  <a:lnTo>
                    <a:pt x="9" y="13"/>
                  </a:lnTo>
                  <a:lnTo>
                    <a:pt x="0" y="9"/>
                  </a:lnTo>
                  <a:lnTo>
                    <a:pt x="15" y="24"/>
                  </a:lnTo>
                  <a:lnTo>
                    <a:pt x="32" y="1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6" name="任意多边形 322898"/>
            <p:cNvSpPr>
              <a:spLocks noChangeArrowheads="1"/>
            </p:cNvSpPr>
            <p:nvPr/>
          </p:nvSpPr>
          <p:spPr bwMode="auto">
            <a:xfrm>
              <a:off x="4884" y="2719"/>
              <a:ext cx="19" cy="15"/>
            </a:xfrm>
            <a:custGeom>
              <a:avLst/>
              <a:gdLst>
                <a:gd name="T0" fmla="*/ 32 w 38"/>
                <a:gd name="T1" fmla="*/ 19 h 31"/>
                <a:gd name="T2" fmla="*/ 11 w 38"/>
                <a:gd name="T3" fmla="*/ 23 h 31"/>
                <a:gd name="T4" fmla="*/ 0 w 38"/>
                <a:gd name="T5" fmla="*/ 14 h 31"/>
                <a:gd name="T6" fmla="*/ 13 w 38"/>
                <a:gd name="T7" fmla="*/ 29 h 31"/>
                <a:gd name="T8" fmla="*/ 34 w 38"/>
                <a:gd name="T9" fmla="*/ 31 h 31"/>
                <a:gd name="T10" fmla="*/ 38 w 38"/>
                <a:gd name="T11" fmla="*/ 23 h 31"/>
                <a:gd name="T12" fmla="*/ 38 w 38"/>
                <a:gd name="T13" fmla="*/ 0 h 31"/>
                <a:gd name="T14" fmla="*/ 32 w 38"/>
                <a:gd name="T15" fmla="*/ 19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31"/>
                <a:gd name="T26" fmla="*/ 38 w 38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31">
                  <a:moveTo>
                    <a:pt x="32" y="19"/>
                  </a:moveTo>
                  <a:lnTo>
                    <a:pt x="11" y="23"/>
                  </a:lnTo>
                  <a:lnTo>
                    <a:pt x="0" y="14"/>
                  </a:lnTo>
                  <a:lnTo>
                    <a:pt x="13" y="29"/>
                  </a:lnTo>
                  <a:lnTo>
                    <a:pt x="34" y="31"/>
                  </a:lnTo>
                  <a:lnTo>
                    <a:pt x="38" y="23"/>
                  </a:lnTo>
                  <a:lnTo>
                    <a:pt x="38" y="0"/>
                  </a:lnTo>
                  <a:lnTo>
                    <a:pt x="3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7" name="任意多边形 322899"/>
            <p:cNvSpPr>
              <a:spLocks noChangeArrowheads="1"/>
            </p:cNvSpPr>
            <p:nvPr/>
          </p:nvSpPr>
          <p:spPr bwMode="auto">
            <a:xfrm>
              <a:off x="4871" y="2683"/>
              <a:ext cx="20" cy="20"/>
            </a:xfrm>
            <a:custGeom>
              <a:avLst/>
              <a:gdLst>
                <a:gd name="T0" fmla="*/ 0 w 40"/>
                <a:gd name="T1" fmla="*/ 29 h 40"/>
                <a:gd name="T2" fmla="*/ 16 w 40"/>
                <a:gd name="T3" fmla="*/ 29 h 40"/>
                <a:gd name="T4" fmla="*/ 25 w 40"/>
                <a:gd name="T5" fmla="*/ 14 h 40"/>
                <a:gd name="T6" fmla="*/ 40 w 40"/>
                <a:gd name="T7" fmla="*/ 0 h 40"/>
                <a:gd name="T8" fmla="*/ 33 w 40"/>
                <a:gd name="T9" fmla="*/ 31 h 40"/>
                <a:gd name="T10" fmla="*/ 19 w 40"/>
                <a:gd name="T11" fmla="*/ 40 h 40"/>
                <a:gd name="T12" fmla="*/ 0 w 40"/>
                <a:gd name="T13" fmla="*/ 29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40"/>
                <a:gd name="T23" fmla="*/ 40 w 40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40">
                  <a:moveTo>
                    <a:pt x="0" y="29"/>
                  </a:moveTo>
                  <a:lnTo>
                    <a:pt x="16" y="29"/>
                  </a:lnTo>
                  <a:lnTo>
                    <a:pt x="25" y="14"/>
                  </a:lnTo>
                  <a:lnTo>
                    <a:pt x="40" y="0"/>
                  </a:lnTo>
                  <a:lnTo>
                    <a:pt x="33" y="31"/>
                  </a:lnTo>
                  <a:lnTo>
                    <a:pt x="19" y="4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8" name="任意多边形 322900"/>
            <p:cNvSpPr>
              <a:spLocks noChangeArrowheads="1"/>
            </p:cNvSpPr>
            <p:nvPr/>
          </p:nvSpPr>
          <p:spPr bwMode="auto">
            <a:xfrm>
              <a:off x="4356" y="2397"/>
              <a:ext cx="44" cy="25"/>
            </a:xfrm>
            <a:custGeom>
              <a:avLst/>
              <a:gdLst>
                <a:gd name="T0" fmla="*/ 0 w 87"/>
                <a:gd name="T1" fmla="*/ 6 h 49"/>
                <a:gd name="T2" fmla="*/ 40 w 87"/>
                <a:gd name="T3" fmla="*/ 30 h 49"/>
                <a:gd name="T4" fmla="*/ 61 w 87"/>
                <a:gd name="T5" fmla="*/ 46 h 49"/>
                <a:gd name="T6" fmla="*/ 74 w 87"/>
                <a:gd name="T7" fmla="*/ 47 h 49"/>
                <a:gd name="T8" fmla="*/ 87 w 87"/>
                <a:gd name="T9" fmla="*/ 49 h 49"/>
                <a:gd name="T10" fmla="*/ 65 w 87"/>
                <a:gd name="T11" fmla="*/ 42 h 49"/>
                <a:gd name="T12" fmla="*/ 51 w 87"/>
                <a:gd name="T13" fmla="*/ 32 h 49"/>
                <a:gd name="T14" fmla="*/ 38 w 87"/>
                <a:gd name="T15" fmla="*/ 19 h 49"/>
                <a:gd name="T16" fmla="*/ 40 w 87"/>
                <a:gd name="T17" fmla="*/ 25 h 49"/>
                <a:gd name="T18" fmla="*/ 32 w 87"/>
                <a:gd name="T19" fmla="*/ 15 h 49"/>
                <a:gd name="T20" fmla="*/ 17 w 87"/>
                <a:gd name="T21" fmla="*/ 0 h 49"/>
                <a:gd name="T22" fmla="*/ 0 w 87"/>
                <a:gd name="T23" fmla="*/ 6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7"/>
                <a:gd name="T37" fmla="*/ 0 h 49"/>
                <a:gd name="T38" fmla="*/ 87 w 87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7" h="49">
                  <a:moveTo>
                    <a:pt x="0" y="6"/>
                  </a:moveTo>
                  <a:lnTo>
                    <a:pt x="40" y="30"/>
                  </a:lnTo>
                  <a:lnTo>
                    <a:pt x="61" y="46"/>
                  </a:lnTo>
                  <a:lnTo>
                    <a:pt x="74" y="47"/>
                  </a:lnTo>
                  <a:lnTo>
                    <a:pt x="87" y="49"/>
                  </a:lnTo>
                  <a:lnTo>
                    <a:pt x="65" y="42"/>
                  </a:lnTo>
                  <a:lnTo>
                    <a:pt x="51" y="32"/>
                  </a:lnTo>
                  <a:lnTo>
                    <a:pt x="38" y="19"/>
                  </a:lnTo>
                  <a:lnTo>
                    <a:pt x="40" y="25"/>
                  </a:lnTo>
                  <a:lnTo>
                    <a:pt x="32" y="15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59" name="任意多边形 322901"/>
            <p:cNvSpPr>
              <a:spLocks noChangeArrowheads="1"/>
            </p:cNvSpPr>
            <p:nvPr/>
          </p:nvSpPr>
          <p:spPr bwMode="auto">
            <a:xfrm>
              <a:off x="4285" y="2464"/>
              <a:ext cx="34" cy="20"/>
            </a:xfrm>
            <a:custGeom>
              <a:avLst/>
              <a:gdLst>
                <a:gd name="T0" fmla="*/ 0 w 69"/>
                <a:gd name="T1" fmla="*/ 2 h 40"/>
                <a:gd name="T2" fmla="*/ 6 w 69"/>
                <a:gd name="T3" fmla="*/ 40 h 40"/>
                <a:gd name="T4" fmla="*/ 12 w 69"/>
                <a:gd name="T5" fmla="*/ 11 h 40"/>
                <a:gd name="T6" fmla="*/ 61 w 69"/>
                <a:gd name="T7" fmla="*/ 8 h 40"/>
                <a:gd name="T8" fmla="*/ 69 w 69"/>
                <a:gd name="T9" fmla="*/ 40 h 40"/>
                <a:gd name="T10" fmla="*/ 65 w 69"/>
                <a:gd name="T11" fmla="*/ 0 h 40"/>
                <a:gd name="T12" fmla="*/ 33 w 69"/>
                <a:gd name="T13" fmla="*/ 0 h 40"/>
                <a:gd name="T14" fmla="*/ 0 w 69"/>
                <a:gd name="T15" fmla="*/ 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"/>
                <a:gd name="T25" fmla="*/ 0 h 40"/>
                <a:gd name="T26" fmla="*/ 69 w 69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" h="40">
                  <a:moveTo>
                    <a:pt x="0" y="2"/>
                  </a:moveTo>
                  <a:lnTo>
                    <a:pt x="6" y="40"/>
                  </a:lnTo>
                  <a:lnTo>
                    <a:pt x="12" y="11"/>
                  </a:lnTo>
                  <a:lnTo>
                    <a:pt x="61" y="8"/>
                  </a:lnTo>
                  <a:lnTo>
                    <a:pt x="69" y="40"/>
                  </a:lnTo>
                  <a:lnTo>
                    <a:pt x="65" y="0"/>
                  </a:lnTo>
                  <a:lnTo>
                    <a:pt x="3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0" name="任意多边形 322902"/>
            <p:cNvSpPr>
              <a:spLocks noChangeArrowheads="1"/>
            </p:cNvSpPr>
            <p:nvPr/>
          </p:nvSpPr>
          <p:spPr bwMode="auto">
            <a:xfrm>
              <a:off x="4267" y="2451"/>
              <a:ext cx="97" cy="38"/>
            </a:xfrm>
            <a:custGeom>
              <a:avLst/>
              <a:gdLst>
                <a:gd name="T0" fmla="*/ 40 w 196"/>
                <a:gd name="T1" fmla="*/ 69 h 76"/>
                <a:gd name="T2" fmla="*/ 21 w 196"/>
                <a:gd name="T3" fmla="*/ 40 h 76"/>
                <a:gd name="T4" fmla="*/ 15 w 196"/>
                <a:gd name="T5" fmla="*/ 21 h 76"/>
                <a:gd name="T6" fmla="*/ 44 w 196"/>
                <a:gd name="T7" fmla="*/ 18 h 76"/>
                <a:gd name="T8" fmla="*/ 53 w 196"/>
                <a:gd name="T9" fmla="*/ 25 h 76"/>
                <a:gd name="T10" fmla="*/ 53 w 196"/>
                <a:gd name="T11" fmla="*/ 18 h 76"/>
                <a:gd name="T12" fmla="*/ 71 w 196"/>
                <a:gd name="T13" fmla="*/ 21 h 76"/>
                <a:gd name="T14" fmla="*/ 84 w 196"/>
                <a:gd name="T15" fmla="*/ 25 h 76"/>
                <a:gd name="T16" fmla="*/ 84 w 196"/>
                <a:gd name="T17" fmla="*/ 18 h 76"/>
                <a:gd name="T18" fmla="*/ 95 w 196"/>
                <a:gd name="T19" fmla="*/ 29 h 76"/>
                <a:gd name="T20" fmla="*/ 101 w 196"/>
                <a:gd name="T21" fmla="*/ 18 h 76"/>
                <a:gd name="T22" fmla="*/ 116 w 196"/>
                <a:gd name="T23" fmla="*/ 18 h 76"/>
                <a:gd name="T24" fmla="*/ 124 w 196"/>
                <a:gd name="T25" fmla="*/ 27 h 76"/>
                <a:gd name="T26" fmla="*/ 120 w 196"/>
                <a:gd name="T27" fmla="*/ 40 h 76"/>
                <a:gd name="T28" fmla="*/ 114 w 196"/>
                <a:gd name="T29" fmla="*/ 67 h 76"/>
                <a:gd name="T30" fmla="*/ 109 w 196"/>
                <a:gd name="T31" fmla="*/ 71 h 76"/>
                <a:gd name="T32" fmla="*/ 101 w 196"/>
                <a:gd name="T33" fmla="*/ 57 h 76"/>
                <a:gd name="T34" fmla="*/ 107 w 196"/>
                <a:gd name="T35" fmla="*/ 76 h 76"/>
                <a:gd name="T36" fmla="*/ 114 w 196"/>
                <a:gd name="T37" fmla="*/ 75 h 76"/>
                <a:gd name="T38" fmla="*/ 120 w 196"/>
                <a:gd name="T39" fmla="*/ 61 h 76"/>
                <a:gd name="T40" fmla="*/ 129 w 196"/>
                <a:gd name="T41" fmla="*/ 38 h 76"/>
                <a:gd name="T42" fmla="*/ 135 w 196"/>
                <a:gd name="T43" fmla="*/ 31 h 76"/>
                <a:gd name="T44" fmla="*/ 148 w 196"/>
                <a:gd name="T45" fmla="*/ 35 h 76"/>
                <a:gd name="T46" fmla="*/ 152 w 196"/>
                <a:gd name="T47" fmla="*/ 50 h 76"/>
                <a:gd name="T48" fmla="*/ 152 w 196"/>
                <a:gd name="T49" fmla="*/ 31 h 76"/>
                <a:gd name="T50" fmla="*/ 171 w 196"/>
                <a:gd name="T51" fmla="*/ 35 h 76"/>
                <a:gd name="T52" fmla="*/ 169 w 196"/>
                <a:gd name="T53" fmla="*/ 48 h 76"/>
                <a:gd name="T54" fmla="*/ 179 w 196"/>
                <a:gd name="T55" fmla="*/ 38 h 76"/>
                <a:gd name="T56" fmla="*/ 196 w 196"/>
                <a:gd name="T57" fmla="*/ 44 h 76"/>
                <a:gd name="T58" fmla="*/ 188 w 196"/>
                <a:gd name="T59" fmla="*/ 35 h 76"/>
                <a:gd name="T60" fmla="*/ 141 w 196"/>
                <a:gd name="T61" fmla="*/ 23 h 76"/>
                <a:gd name="T62" fmla="*/ 129 w 196"/>
                <a:gd name="T63" fmla="*/ 18 h 76"/>
                <a:gd name="T64" fmla="*/ 118 w 196"/>
                <a:gd name="T65" fmla="*/ 0 h 76"/>
                <a:gd name="T66" fmla="*/ 71 w 196"/>
                <a:gd name="T67" fmla="*/ 0 h 76"/>
                <a:gd name="T68" fmla="*/ 15 w 196"/>
                <a:gd name="T69" fmla="*/ 8 h 76"/>
                <a:gd name="T70" fmla="*/ 8 w 196"/>
                <a:gd name="T71" fmla="*/ 18 h 76"/>
                <a:gd name="T72" fmla="*/ 0 w 196"/>
                <a:gd name="T73" fmla="*/ 4 h 76"/>
                <a:gd name="T74" fmla="*/ 6 w 196"/>
                <a:gd name="T75" fmla="*/ 25 h 76"/>
                <a:gd name="T76" fmla="*/ 13 w 196"/>
                <a:gd name="T77" fmla="*/ 37 h 76"/>
                <a:gd name="T78" fmla="*/ 21 w 196"/>
                <a:gd name="T79" fmla="*/ 52 h 76"/>
                <a:gd name="T80" fmla="*/ 44 w 196"/>
                <a:gd name="T81" fmla="*/ 75 h 76"/>
                <a:gd name="T82" fmla="*/ 46 w 196"/>
                <a:gd name="T83" fmla="*/ 67 h 76"/>
                <a:gd name="T84" fmla="*/ 42 w 196"/>
                <a:gd name="T85" fmla="*/ 42 h 76"/>
                <a:gd name="T86" fmla="*/ 40 w 196"/>
                <a:gd name="T87" fmla="*/ 69 h 7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6"/>
                <a:gd name="T133" fmla="*/ 0 h 76"/>
                <a:gd name="T134" fmla="*/ 196 w 196"/>
                <a:gd name="T135" fmla="*/ 76 h 7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6" h="76">
                  <a:moveTo>
                    <a:pt x="40" y="69"/>
                  </a:moveTo>
                  <a:lnTo>
                    <a:pt x="21" y="40"/>
                  </a:lnTo>
                  <a:lnTo>
                    <a:pt x="15" y="21"/>
                  </a:lnTo>
                  <a:lnTo>
                    <a:pt x="44" y="18"/>
                  </a:lnTo>
                  <a:lnTo>
                    <a:pt x="53" y="25"/>
                  </a:lnTo>
                  <a:lnTo>
                    <a:pt x="53" y="18"/>
                  </a:lnTo>
                  <a:lnTo>
                    <a:pt x="71" y="21"/>
                  </a:lnTo>
                  <a:lnTo>
                    <a:pt x="84" y="25"/>
                  </a:lnTo>
                  <a:lnTo>
                    <a:pt x="84" y="18"/>
                  </a:lnTo>
                  <a:lnTo>
                    <a:pt x="95" y="29"/>
                  </a:lnTo>
                  <a:lnTo>
                    <a:pt x="101" y="18"/>
                  </a:lnTo>
                  <a:lnTo>
                    <a:pt x="116" y="18"/>
                  </a:lnTo>
                  <a:lnTo>
                    <a:pt x="124" y="27"/>
                  </a:lnTo>
                  <a:lnTo>
                    <a:pt x="120" y="40"/>
                  </a:lnTo>
                  <a:lnTo>
                    <a:pt x="114" y="67"/>
                  </a:lnTo>
                  <a:lnTo>
                    <a:pt x="109" y="71"/>
                  </a:lnTo>
                  <a:lnTo>
                    <a:pt x="101" y="57"/>
                  </a:lnTo>
                  <a:lnTo>
                    <a:pt x="107" y="76"/>
                  </a:lnTo>
                  <a:lnTo>
                    <a:pt x="114" y="75"/>
                  </a:lnTo>
                  <a:lnTo>
                    <a:pt x="120" y="61"/>
                  </a:lnTo>
                  <a:lnTo>
                    <a:pt x="129" y="38"/>
                  </a:lnTo>
                  <a:lnTo>
                    <a:pt x="135" y="31"/>
                  </a:lnTo>
                  <a:lnTo>
                    <a:pt x="148" y="35"/>
                  </a:lnTo>
                  <a:lnTo>
                    <a:pt x="152" y="50"/>
                  </a:lnTo>
                  <a:lnTo>
                    <a:pt x="152" y="31"/>
                  </a:lnTo>
                  <a:lnTo>
                    <a:pt x="171" y="35"/>
                  </a:lnTo>
                  <a:lnTo>
                    <a:pt x="169" y="48"/>
                  </a:lnTo>
                  <a:lnTo>
                    <a:pt x="179" y="38"/>
                  </a:lnTo>
                  <a:lnTo>
                    <a:pt x="196" y="44"/>
                  </a:lnTo>
                  <a:lnTo>
                    <a:pt x="188" y="35"/>
                  </a:lnTo>
                  <a:lnTo>
                    <a:pt x="141" y="23"/>
                  </a:lnTo>
                  <a:lnTo>
                    <a:pt x="129" y="18"/>
                  </a:lnTo>
                  <a:lnTo>
                    <a:pt x="118" y="0"/>
                  </a:lnTo>
                  <a:lnTo>
                    <a:pt x="71" y="0"/>
                  </a:lnTo>
                  <a:lnTo>
                    <a:pt x="15" y="8"/>
                  </a:lnTo>
                  <a:lnTo>
                    <a:pt x="8" y="18"/>
                  </a:lnTo>
                  <a:lnTo>
                    <a:pt x="0" y="4"/>
                  </a:lnTo>
                  <a:lnTo>
                    <a:pt x="6" y="25"/>
                  </a:lnTo>
                  <a:lnTo>
                    <a:pt x="13" y="37"/>
                  </a:lnTo>
                  <a:lnTo>
                    <a:pt x="21" y="52"/>
                  </a:lnTo>
                  <a:lnTo>
                    <a:pt x="44" y="75"/>
                  </a:lnTo>
                  <a:lnTo>
                    <a:pt x="46" y="67"/>
                  </a:lnTo>
                  <a:lnTo>
                    <a:pt x="42" y="42"/>
                  </a:lnTo>
                  <a:lnTo>
                    <a:pt x="40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1" name="任意多边形 322903"/>
            <p:cNvSpPr>
              <a:spLocks noChangeArrowheads="1"/>
            </p:cNvSpPr>
            <p:nvPr/>
          </p:nvSpPr>
          <p:spPr bwMode="auto">
            <a:xfrm>
              <a:off x="4359" y="2470"/>
              <a:ext cx="46" cy="7"/>
            </a:xfrm>
            <a:custGeom>
              <a:avLst/>
              <a:gdLst>
                <a:gd name="T0" fmla="*/ 0 w 93"/>
                <a:gd name="T1" fmla="*/ 0 h 16"/>
                <a:gd name="T2" fmla="*/ 11 w 93"/>
                <a:gd name="T3" fmla="*/ 6 h 16"/>
                <a:gd name="T4" fmla="*/ 13 w 93"/>
                <a:gd name="T5" fmla="*/ 10 h 16"/>
                <a:gd name="T6" fmla="*/ 57 w 93"/>
                <a:gd name="T7" fmla="*/ 16 h 16"/>
                <a:gd name="T8" fmla="*/ 93 w 93"/>
                <a:gd name="T9" fmla="*/ 8 h 16"/>
                <a:gd name="T10" fmla="*/ 79 w 93"/>
                <a:gd name="T11" fmla="*/ 4 h 16"/>
                <a:gd name="T12" fmla="*/ 40 w 93"/>
                <a:gd name="T13" fmla="*/ 8 h 16"/>
                <a:gd name="T14" fmla="*/ 20 w 93"/>
                <a:gd name="T15" fmla="*/ 2 h 16"/>
                <a:gd name="T16" fmla="*/ 0 w 93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3"/>
                <a:gd name="T28" fmla="*/ 0 h 16"/>
                <a:gd name="T29" fmla="*/ 93 w 9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3" h="16">
                  <a:moveTo>
                    <a:pt x="0" y="0"/>
                  </a:moveTo>
                  <a:lnTo>
                    <a:pt x="11" y="6"/>
                  </a:lnTo>
                  <a:lnTo>
                    <a:pt x="13" y="10"/>
                  </a:lnTo>
                  <a:lnTo>
                    <a:pt x="57" y="16"/>
                  </a:lnTo>
                  <a:lnTo>
                    <a:pt x="93" y="8"/>
                  </a:lnTo>
                  <a:lnTo>
                    <a:pt x="79" y="4"/>
                  </a:lnTo>
                  <a:lnTo>
                    <a:pt x="40" y="8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2" name="任意多边形 322904"/>
            <p:cNvSpPr>
              <a:spLocks noChangeArrowheads="1"/>
            </p:cNvSpPr>
            <p:nvPr/>
          </p:nvSpPr>
          <p:spPr bwMode="auto">
            <a:xfrm>
              <a:off x="4294" y="2471"/>
              <a:ext cx="72" cy="50"/>
            </a:xfrm>
            <a:custGeom>
              <a:avLst/>
              <a:gdLst>
                <a:gd name="T0" fmla="*/ 4 w 145"/>
                <a:gd name="T1" fmla="*/ 69 h 101"/>
                <a:gd name="T2" fmla="*/ 6 w 145"/>
                <a:gd name="T3" fmla="*/ 61 h 101"/>
                <a:gd name="T4" fmla="*/ 14 w 145"/>
                <a:gd name="T5" fmla="*/ 57 h 101"/>
                <a:gd name="T6" fmla="*/ 17 w 145"/>
                <a:gd name="T7" fmla="*/ 76 h 101"/>
                <a:gd name="T8" fmla="*/ 25 w 145"/>
                <a:gd name="T9" fmla="*/ 93 h 101"/>
                <a:gd name="T10" fmla="*/ 40 w 145"/>
                <a:gd name="T11" fmla="*/ 95 h 101"/>
                <a:gd name="T12" fmla="*/ 44 w 145"/>
                <a:gd name="T13" fmla="*/ 82 h 101"/>
                <a:gd name="T14" fmla="*/ 57 w 145"/>
                <a:gd name="T15" fmla="*/ 80 h 101"/>
                <a:gd name="T16" fmla="*/ 61 w 145"/>
                <a:gd name="T17" fmla="*/ 67 h 101"/>
                <a:gd name="T18" fmla="*/ 74 w 145"/>
                <a:gd name="T19" fmla="*/ 65 h 101"/>
                <a:gd name="T20" fmla="*/ 82 w 145"/>
                <a:gd name="T21" fmla="*/ 55 h 101"/>
                <a:gd name="T22" fmla="*/ 90 w 145"/>
                <a:gd name="T23" fmla="*/ 42 h 101"/>
                <a:gd name="T24" fmla="*/ 99 w 145"/>
                <a:gd name="T25" fmla="*/ 33 h 101"/>
                <a:gd name="T26" fmla="*/ 114 w 145"/>
                <a:gd name="T27" fmla="*/ 25 h 101"/>
                <a:gd name="T28" fmla="*/ 118 w 145"/>
                <a:gd name="T29" fmla="*/ 17 h 101"/>
                <a:gd name="T30" fmla="*/ 133 w 145"/>
                <a:gd name="T31" fmla="*/ 0 h 101"/>
                <a:gd name="T32" fmla="*/ 145 w 145"/>
                <a:gd name="T33" fmla="*/ 4 h 101"/>
                <a:gd name="T34" fmla="*/ 133 w 145"/>
                <a:gd name="T35" fmla="*/ 10 h 101"/>
                <a:gd name="T36" fmla="*/ 120 w 145"/>
                <a:gd name="T37" fmla="*/ 23 h 101"/>
                <a:gd name="T38" fmla="*/ 120 w 145"/>
                <a:gd name="T39" fmla="*/ 27 h 101"/>
                <a:gd name="T40" fmla="*/ 101 w 145"/>
                <a:gd name="T41" fmla="*/ 36 h 101"/>
                <a:gd name="T42" fmla="*/ 111 w 145"/>
                <a:gd name="T43" fmla="*/ 36 h 101"/>
                <a:gd name="T44" fmla="*/ 107 w 145"/>
                <a:gd name="T45" fmla="*/ 40 h 101"/>
                <a:gd name="T46" fmla="*/ 97 w 145"/>
                <a:gd name="T47" fmla="*/ 40 h 101"/>
                <a:gd name="T48" fmla="*/ 88 w 145"/>
                <a:gd name="T49" fmla="*/ 50 h 101"/>
                <a:gd name="T50" fmla="*/ 88 w 145"/>
                <a:gd name="T51" fmla="*/ 63 h 101"/>
                <a:gd name="T52" fmla="*/ 80 w 145"/>
                <a:gd name="T53" fmla="*/ 65 h 101"/>
                <a:gd name="T54" fmla="*/ 76 w 145"/>
                <a:gd name="T55" fmla="*/ 71 h 101"/>
                <a:gd name="T56" fmla="*/ 65 w 145"/>
                <a:gd name="T57" fmla="*/ 71 h 101"/>
                <a:gd name="T58" fmla="*/ 65 w 145"/>
                <a:gd name="T59" fmla="*/ 80 h 101"/>
                <a:gd name="T60" fmla="*/ 74 w 145"/>
                <a:gd name="T61" fmla="*/ 80 h 101"/>
                <a:gd name="T62" fmla="*/ 74 w 145"/>
                <a:gd name="T63" fmla="*/ 88 h 101"/>
                <a:gd name="T64" fmla="*/ 67 w 145"/>
                <a:gd name="T65" fmla="*/ 90 h 101"/>
                <a:gd name="T66" fmla="*/ 61 w 145"/>
                <a:gd name="T67" fmla="*/ 84 h 101"/>
                <a:gd name="T68" fmla="*/ 50 w 145"/>
                <a:gd name="T69" fmla="*/ 84 h 101"/>
                <a:gd name="T70" fmla="*/ 46 w 145"/>
                <a:gd name="T71" fmla="*/ 99 h 101"/>
                <a:gd name="T72" fmla="*/ 35 w 145"/>
                <a:gd name="T73" fmla="*/ 101 h 101"/>
                <a:gd name="T74" fmla="*/ 23 w 145"/>
                <a:gd name="T75" fmla="*/ 99 h 101"/>
                <a:gd name="T76" fmla="*/ 12 w 145"/>
                <a:gd name="T77" fmla="*/ 63 h 101"/>
                <a:gd name="T78" fmla="*/ 8 w 145"/>
                <a:gd name="T79" fmla="*/ 69 h 101"/>
                <a:gd name="T80" fmla="*/ 0 w 145"/>
                <a:gd name="T81" fmla="*/ 92 h 101"/>
                <a:gd name="T82" fmla="*/ 0 w 145"/>
                <a:gd name="T83" fmla="*/ 78 h 101"/>
                <a:gd name="T84" fmla="*/ 4 w 145"/>
                <a:gd name="T85" fmla="*/ 69 h 1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5"/>
                <a:gd name="T130" fmla="*/ 0 h 101"/>
                <a:gd name="T131" fmla="*/ 145 w 145"/>
                <a:gd name="T132" fmla="*/ 101 h 1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5" h="101">
                  <a:moveTo>
                    <a:pt x="4" y="69"/>
                  </a:moveTo>
                  <a:lnTo>
                    <a:pt x="6" y="61"/>
                  </a:lnTo>
                  <a:lnTo>
                    <a:pt x="14" y="57"/>
                  </a:lnTo>
                  <a:lnTo>
                    <a:pt x="17" y="76"/>
                  </a:lnTo>
                  <a:lnTo>
                    <a:pt x="25" y="93"/>
                  </a:lnTo>
                  <a:lnTo>
                    <a:pt x="40" y="95"/>
                  </a:lnTo>
                  <a:lnTo>
                    <a:pt x="44" y="82"/>
                  </a:lnTo>
                  <a:lnTo>
                    <a:pt x="57" y="80"/>
                  </a:lnTo>
                  <a:lnTo>
                    <a:pt x="61" y="67"/>
                  </a:lnTo>
                  <a:lnTo>
                    <a:pt x="74" y="65"/>
                  </a:lnTo>
                  <a:lnTo>
                    <a:pt x="82" y="55"/>
                  </a:lnTo>
                  <a:lnTo>
                    <a:pt x="90" y="42"/>
                  </a:lnTo>
                  <a:lnTo>
                    <a:pt x="99" y="33"/>
                  </a:lnTo>
                  <a:lnTo>
                    <a:pt x="114" y="25"/>
                  </a:lnTo>
                  <a:lnTo>
                    <a:pt x="118" y="17"/>
                  </a:lnTo>
                  <a:lnTo>
                    <a:pt x="133" y="0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23"/>
                  </a:lnTo>
                  <a:lnTo>
                    <a:pt x="120" y="27"/>
                  </a:lnTo>
                  <a:lnTo>
                    <a:pt x="101" y="36"/>
                  </a:lnTo>
                  <a:lnTo>
                    <a:pt x="111" y="36"/>
                  </a:lnTo>
                  <a:lnTo>
                    <a:pt x="107" y="40"/>
                  </a:lnTo>
                  <a:lnTo>
                    <a:pt x="97" y="40"/>
                  </a:lnTo>
                  <a:lnTo>
                    <a:pt x="88" y="50"/>
                  </a:lnTo>
                  <a:lnTo>
                    <a:pt x="88" y="63"/>
                  </a:lnTo>
                  <a:lnTo>
                    <a:pt x="80" y="65"/>
                  </a:lnTo>
                  <a:lnTo>
                    <a:pt x="76" y="71"/>
                  </a:lnTo>
                  <a:lnTo>
                    <a:pt x="65" y="71"/>
                  </a:lnTo>
                  <a:lnTo>
                    <a:pt x="65" y="80"/>
                  </a:lnTo>
                  <a:lnTo>
                    <a:pt x="74" y="80"/>
                  </a:lnTo>
                  <a:lnTo>
                    <a:pt x="74" y="88"/>
                  </a:lnTo>
                  <a:lnTo>
                    <a:pt x="67" y="90"/>
                  </a:lnTo>
                  <a:lnTo>
                    <a:pt x="61" y="84"/>
                  </a:lnTo>
                  <a:lnTo>
                    <a:pt x="50" y="84"/>
                  </a:lnTo>
                  <a:lnTo>
                    <a:pt x="46" y="99"/>
                  </a:lnTo>
                  <a:lnTo>
                    <a:pt x="35" y="101"/>
                  </a:lnTo>
                  <a:lnTo>
                    <a:pt x="23" y="99"/>
                  </a:lnTo>
                  <a:lnTo>
                    <a:pt x="12" y="63"/>
                  </a:lnTo>
                  <a:lnTo>
                    <a:pt x="8" y="69"/>
                  </a:lnTo>
                  <a:lnTo>
                    <a:pt x="0" y="92"/>
                  </a:lnTo>
                  <a:lnTo>
                    <a:pt x="0" y="78"/>
                  </a:lnTo>
                  <a:lnTo>
                    <a:pt x="4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3" name="任意多边形 322905"/>
            <p:cNvSpPr>
              <a:spLocks noChangeArrowheads="1"/>
            </p:cNvSpPr>
            <p:nvPr/>
          </p:nvSpPr>
          <p:spPr bwMode="auto">
            <a:xfrm>
              <a:off x="4337" y="2474"/>
              <a:ext cx="71" cy="35"/>
            </a:xfrm>
            <a:custGeom>
              <a:avLst/>
              <a:gdLst>
                <a:gd name="T0" fmla="*/ 66 w 142"/>
                <a:gd name="T1" fmla="*/ 0 h 68"/>
                <a:gd name="T2" fmla="*/ 47 w 142"/>
                <a:gd name="T3" fmla="*/ 13 h 68"/>
                <a:gd name="T4" fmla="*/ 30 w 142"/>
                <a:gd name="T5" fmla="*/ 30 h 68"/>
                <a:gd name="T6" fmla="*/ 13 w 142"/>
                <a:gd name="T7" fmla="*/ 47 h 68"/>
                <a:gd name="T8" fmla="*/ 0 w 142"/>
                <a:gd name="T9" fmla="*/ 68 h 68"/>
                <a:gd name="T10" fmla="*/ 11 w 142"/>
                <a:gd name="T11" fmla="*/ 59 h 68"/>
                <a:gd name="T12" fmla="*/ 47 w 142"/>
                <a:gd name="T13" fmla="*/ 23 h 68"/>
                <a:gd name="T14" fmla="*/ 72 w 142"/>
                <a:gd name="T15" fmla="*/ 9 h 68"/>
                <a:gd name="T16" fmla="*/ 82 w 142"/>
                <a:gd name="T17" fmla="*/ 9 h 68"/>
                <a:gd name="T18" fmla="*/ 51 w 142"/>
                <a:gd name="T19" fmla="*/ 40 h 68"/>
                <a:gd name="T20" fmla="*/ 84 w 142"/>
                <a:gd name="T21" fmla="*/ 13 h 68"/>
                <a:gd name="T22" fmla="*/ 110 w 142"/>
                <a:gd name="T23" fmla="*/ 9 h 68"/>
                <a:gd name="T24" fmla="*/ 97 w 142"/>
                <a:gd name="T25" fmla="*/ 25 h 68"/>
                <a:gd name="T26" fmla="*/ 76 w 142"/>
                <a:gd name="T27" fmla="*/ 34 h 68"/>
                <a:gd name="T28" fmla="*/ 57 w 142"/>
                <a:gd name="T29" fmla="*/ 51 h 68"/>
                <a:gd name="T30" fmla="*/ 47 w 142"/>
                <a:gd name="T31" fmla="*/ 63 h 68"/>
                <a:gd name="T32" fmla="*/ 74 w 142"/>
                <a:gd name="T33" fmla="*/ 46 h 68"/>
                <a:gd name="T34" fmla="*/ 87 w 142"/>
                <a:gd name="T35" fmla="*/ 44 h 68"/>
                <a:gd name="T36" fmla="*/ 95 w 142"/>
                <a:gd name="T37" fmla="*/ 44 h 68"/>
                <a:gd name="T38" fmla="*/ 103 w 142"/>
                <a:gd name="T39" fmla="*/ 28 h 68"/>
                <a:gd name="T40" fmla="*/ 120 w 142"/>
                <a:gd name="T41" fmla="*/ 27 h 68"/>
                <a:gd name="T42" fmla="*/ 122 w 142"/>
                <a:gd name="T43" fmla="*/ 17 h 68"/>
                <a:gd name="T44" fmla="*/ 133 w 142"/>
                <a:gd name="T45" fmla="*/ 13 h 68"/>
                <a:gd name="T46" fmla="*/ 142 w 142"/>
                <a:gd name="T47" fmla="*/ 4 h 68"/>
                <a:gd name="T48" fmla="*/ 116 w 142"/>
                <a:gd name="T49" fmla="*/ 4 h 68"/>
                <a:gd name="T50" fmla="*/ 104 w 142"/>
                <a:gd name="T51" fmla="*/ 2 h 68"/>
                <a:gd name="T52" fmla="*/ 66 w 142"/>
                <a:gd name="T53" fmla="*/ 0 h 6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2"/>
                <a:gd name="T82" fmla="*/ 0 h 68"/>
                <a:gd name="T83" fmla="*/ 142 w 142"/>
                <a:gd name="T84" fmla="*/ 68 h 6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2" h="68">
                  <a:moveTo>
                    <a:pt x="66" y="0"/>
                  </a:moveTo>
                  <a:lnTo>
                    <a:pt x="47" y="13"/>
                  </a:lnTo>
                  <a:lnTo>
                    <a:pt x="30" y="30"/>
                  </a:lnTo>
                  <a:lnTo>
                    <a:pt x="13" y="47"/>
                  </a:lnTo>
                  <a:lnTo>
                    <a:pt x="0" y="68"/>
                  </a:lnTo>
                  <a:lnTo>
                    <a:pt x="11" y="59"/>
                  </a:lnTo>
                  <a:lnTo>
                    <a:pt x="47" y="23"/>
                  </a:lnTo>
                  <a:lnTo>
                    <a:pt x="72" y="9"/>
                  </a:lnTo>
                  <a:lnTo>
                    <a:pt x="82" y="9"/>
                  </a:lnTo>
                  <a:lnTo>
                    <a:pt x="51" y="40"/>
                  </a:lnTo>
                  <a:lnTo>
                    <a:pt x="84" y="13"/>
                  </a:lnTo>
                  <a:lnTo>
                    <a:pt x="110" y="9"/>
                  </a:lnTo>
                  <a:lnTo>
                    <a:pt x="97" y="25"/>
                  </a:lnTo>
                  <a:lnTo>
                    <a:pt x="76" y="34"/>
                  </a:lnTo>
                  <a:lnTo>
                    <a:pt x="57" y="51"/>
                  </a:lnTo>
                  <a:lnTo>
                    <a:pt x="47" y="63"/>
                  </a:lnTo>
                  <a:lnTo>
                    <a:pt x="74" y="46"/>
                  </a:lnTo>
                  <a:lnTo>
                    <a:pt x="87" y="44"/>
                  </a:lnTo>
                  <a:lnTo>
                    <a:pt x="95" y="44"/>
                  </a:lnTo>
                  <a:lnTo>
                    <a:pt x="103" y="28"/>
                  </a:lnTo>
                  <a:lnTo>
                    <a:pt x="120" y="27"/>
                  </a:lnTo>
                  <a:lnTo>
                    <a:pt x="122" y="17"/>
                  </a:lnTo>
                  <a:lnTo>
                    <a:pt x="133" y="13"/>
                  </a:lnTo>
                  <a:lnTo>
                    <a:pt x="142" y="4"/>
                  </a:lnTo>
                  <a:lnTo>
                    <a:pt x="116" y="4"/>
                  </a:lnTo>
                  <a:lnTo>
                    <a:pt x="104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4" name="任意多边形 322906"/>
            <p:cNvSpPr>
              <a:spLocks noChangeArrowheads="1"/>
            </p:cNvSpPr>
            <p:nvPr/>
          </p:nvSpPr>
          <p:spPr bwMode="auto">
            <a:xfrm>
              <a:off x="4336" y="2499"/>
              <a:ext cx="15" cy="31"/>
            </a:xfrm>
            <a:custGeom>
              <a:avLst/>
              <a:gdLst>
                <a:gd name="T0" fmla="*/ 6 w 30"/>
                <a:gd name="T1" fmla="*/ 61 h 61"/>
                <a:gd name="T2" fmla="*/ 8 w 30"/>
                <a:gd name="T3" fmla="*/ 12 h 61"/>
                <a:gd name="T4" fmla="*/ 13 w 30"/>
                <a:gd name="T5" fmla="*/ 8 h 61"/>
                <a:gd name="T6" fmla="*/ 30 w 30"/>
                <a:gd name="T7" fmla="*/ 52 h 61"/>
                <a:gd name="T8" fmla="*/ 15 w 30"/>
                <a:gd name="T9" fmla="*/ 0 h 61"/>
                <a:gd name="T10" fmla="*/ 9 w 30"/>
                <a:gd name="T11" fmla="*/ 0 h 61"/>
                <a:gd name="T12" fmla="*/ 4 w 30"/>
                <a:gd name="T13" fmla="*/ 10 h 61"/>
                <a:gd name="T14" fmla="*/ 0 w 30"/>
                <a:gd name="T15" fmla="*/ 36 h 61"/>
                <a:gd name="T16" fmla="*/ 6 w 30"/>
                <a:gd name="T17" fmla="*/ 61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61"/>
                <a:gd name="T29" fmla="*/ 30 w 3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61">
                  <a:moveTo>
                    <a:pt x="6" y="61"/>
                  </a:moveTo>
                  <a:lnTo>
                    <a:pt x="8" y="12"/>
                  </a:lnTo>
                  <a:lnTo>
                    <a:pt x="13" y="8"/>
                  </a:lnTo>
                  <a:lnTo>
                    <a:pt x="30" y="5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10"/>
                  </a:lnTo>
                  <a:lnTo>
                    <a:pt x="0" y="36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5" name="任意多边形 322907"/>
            <p:cNvSpPr>
              <a:spLocks noChangeArrowheads="1"/>
            </p:cNvSpPr>
            <p:nvPr/>
          </p:nvSpPr>
          <p:spPr bwMode="auto">
            <a:xfrm>
              <a:off x="4302" y="2519"/>
              <a:ext cx="36" cy="12"/>
            </a:xfrm>
            <a:custGeom>
              <a:avLst/>
              <a:gdLst>
                <a:gd name="T0" fmla="*/ 66 w 72"/>
                <a:gd name="T1" fmla="*/ 15 h 25"/>
                <a:gd name="T2" fmla="*/ 55 w 72"/>
                <a:gd name="T3" fmla="*/ 8 h 25"/>
                <a:gd name="T4" fmla="*/ 36 w 72"/>
                <a:gd name="T5" fmla="*/ 8 h 25"/>
                <a:gd name="T6" fmla="*/ 36 w 72"/>
                <a:gd name="T7" fmla="*/ 15 h 25"/>
                <a:gd name="T8" fmla="*/ 19 w 72"/>
                <a:gd name="T9" fmla="*/ 10 h 25"/>
                <a:gd name="T10" fmla="*/ 24 w 72"/>
                <a:gd name="T11" fmla="*/ 25 h 25"/>
                <a:gd name="T12" fmla="*/ 13 w 72"/>
                <a:gd name="T13" fmla="*/ 12 h 25"/>
                <a:gd name="T14" fmla="*/ 0 w 72"/>
                <a:gd name="T15" fmla="*/ 6 h 25"/>
                <a:gd name="T16" fmla="*/ 11 w 72"/>
                <a:gd name="T17" fmla="*/ 4 h 25"/>
                <a:gd name="T18" fmla="*/ 28 w 72"/>
                <a:gd name="T19" fmla="*/ 8 h 25"/>
                <a:gd name="T20" fmla="*/ 36 w 72"/>
                <a:gd name="T21" fmla="*/ 2 h 25"/>
                <a:gd name="T22" fmla="*/ 60 w 72"/>
                <a:gd name="T23" fmla="*/ 0 h 25"/>
                <a:gd name="T24" fmla="*/ 72 w 72"/>
                <a:gd name="T25" fmla="*/ 17 h 25"/>
                <a:gd name="T26" fmla="*/ 70 w 72"/>
                <a:gd name="T27" fmla="*/ 25 h 25"/>
                <a:gd name="T28" fmla="*/ 66 w 72"/>
                <a:gd name="T29" fmla="*/ 15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25"/>
                <a:gd name="T47" fmla="*/ 72 w 72"/>
                <a:gd name="T48" fmla="*/ 25 h 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25">
                  <a:moveTo>
                    <a:pt x="66" y="15"/>
                  </a:moveTo>
                  <a:lnTo>
                    <a:pt x="55" y="8"/>
                  </a:lnTo>
                  <a:lnTo>
                    <a:pt x="36" y="8"/>
                  </a:lnTo>
                  <a:lnTo>
                    <a:pt x="36" y="15"/>
                  </a:lnTo>
                  <a:lnTo>
                    <a:pt x="19" y="10"/>
                  </a:lnTo>
                  <a:lnTo>
                    <a:pt x="24" y="25"/>
                  </a:lnTo>
                  <a:lnTo>
                    <a:pt x="13" y="12"/>
                  </a:lnTo>
                  <a:lnTo>
                    <a:pt x="0" y="6"/>
                  </a:lnTo>
                  <a:lnTo>
                    <a:pt x="11" y="4"/>
                  </a:lnTo>
                  <a:lnTo>
                    <a:pt x="28" y="8"/>
                  </a:lnTo>
                  <a:lnTo>
                    <a:pt x="36" y="2"/>
                  </a:lnTo>
                  <a:lnTo>
                    <a:pt x="60" y="0"/>
                  </a:lnTo>
                  <a:lnTo>
                    <a:pt x="72" y="17"/>
                  </a:lnTo>
                  <a:lnTo>
                    <a:pt x="70" y="25"/>
                  </a:lnTo>
                  <a:lnTo>
                    <a:pt x="66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6" name="任意多边形 322908"/>
            <p:cNvSpPr>
              <a:spLocks noChangeArrowheads="1"/>
            </p:cNvSpPr>
            <p:nvPr/>
          </p:nvSpPr>
          <p:spPr bwMode="auto">
            <a:xfrm>
              <a:off x="4349" y="2506"/>
              <a:ext cx="27" cy="20"/>
            </a:xfrm>
            <a:custGeom>
              <a:avLst/>
              <a:gdLst>
                <a:gd name="T0" fmla="*/ 3 w 53"/>
                <a:gd name="T1" fmla="*/ 28 h 40"/>
                <a:gd name="T2" fmla="*/ 9 w 53"/>
                <a:gd name="T3" fmla="*/ 19 h 40"/>
                <a:gd name="T4" fmla="*/ 20 w 53"/>
                <a:gd name="T5" fmla="*/ 17 h 40"/>
                <a:gd name="T6" fmla="*/ 20 w 53"/>
                <a:gd name="T7" fmla="*/ 5 h 40"/>
                <a:gd name="T8" fmla="*/ 32 w 53"/>
                <a:gd name="T9" fmla="*/ 7 h 40"/>
                <a:gd name="T10" fmla="*/ 34 w 53"/>
                <a:gd name="T11" fmla="*/ 17 h 40"/>
                <a:gd name="T12" fmla="*/ 47 w 53"/>
                <a:gd name="T13" fmla="*/ 15 h 40"/>
                <a:gd name="T14" fmla="*/ 53 w 53"/>
                <a:gd name="T15" fmla="*/ 2 h 40"/>
                <a:gd name="T16" fmla="*/ 20 w 53"/>
                <a:gd name="T17" fmla="*/ 0 h 40"/>
                <a:gd name="T18" fmla="*/ 15 w 53"/>
                <a:gd name="T19" fmla="*/ 5 h 40"/>
                <a:gd name="T20" fmla="*/ 13 w 53"/>
                <a:gd name="T21" fmla="*/ 13 h 40"/>
                <a:gd name="T22" fmla="*/ 3 w 53"/>
                <a:gd name="T23" fmla="*/ 13 h 40"/>
                <a:gd name="T24" fmla="*/ 0 w 53"/>
                <a:gd name="T25" fmla="*/ 24 h 40"/>
                <a:gd name="T26" fmla="*/ 1 w 53"/>
                <a:gd name="T27" fmla="*/ 40 h 40"/>
                <a:gd name="T28" fmla="*/ 3 w 53"/>
                <a:gd name="T29" fmla="*/ 28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"/>
                <a:gd name="T46" fmla="*/ 0 h 40"/>
                <a:gd name="T47" fmla="*/ 53 w 53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" h="40">
                  <a:moveTo>
                    <a:pt x="3" y="28"/>
                  </a:moveTo>
                  <a:lnTo>
                    <a:pt x="9" y="19"/>
                  </a:lnTo>
                  <a:lnTo>
                    <a:pt x="20" y="17"/>
                  </a:lnTo>
                  <a:lnTo>
                    <a:pt x="20" y="5"/>
                  </a:lnTo>
                  <a:lnTo>
                    <a:pt x="32" y="7"/>
                  </a:lnTo>
                  <a:lnTo>
                    <a:pt x="34" y="17"/>
                  </a:lnTo>
                  <a:lnTo>
                    <a:pt x="47" y="15"/>
                  </a:lnTo>
                  <a:lnTo>
                    <a:pt x="53" y="2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3" y="13"/>
                  </a:lnTo>
                  <a:lnTo>
                    <a:pt x="3" y="13"/>
                  </a:lnTo>
                  <a:lnTo>
                    <a:pt x="0" y="24"/>
                  </a:lnTo>
                  <a:lnTo>
                    <a:pt x="1" y="40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7" name="任意多边形 322909"/>
            <p:cNvSpPr>
              <a:spLocks noChangeArrowheads="1"/>
            </p:cNvSpPr>
            <p:nvPr/>
          </p:nvSpPr>
          <p:spPr bwMode="auto">
            <a:xfrm>
              <a:off x="4381" y="2481"/>
              <a:ext cx="21" cy="21"/>
            </a:xfrm>
            <a:custGeom>
              <a:avLst/>
              <a:gdLst>
                <a:gd name="T0" fmla="*/ 6 w 42"/>
                <a:gd name="T1" fmla="*/ 29 h 42"/>
                <a:gd name="T2" fmla="*/ 12 w 42"/>
                <a:gd name="T3" fmla="*/ 42 h 42"/>
                <a:gd name="T4" fmla="*/ 14 w 42"/>
                <a:gd name="T5" fmla="*/ 31 h 42"/>
                <a:gd name="T6" fmla="*/ 21 w 42"/>
                <a:gd name="T7" fmla="*/ 8 h 42"/>
                <a:gd name="T8" fmla="*/ 27 w 42"/>
                <a:gd name="T9" fmla="*/ 8 h 42"/>
                <a:gd name="T10" fmla="*/ 42 w 42"/>
                <a:gd name="T11" fmla="*/ 14 h 42"/>
                <a:gd name="T12" fmla="*/ 35 w 42"/>
                <a:gd name="T13" fmla="*/ 0 h 42"/>
                <a:gd name="T14" fmla="*/ 21 w 42"/>
                <a:gd name="T15" fmla="*/ 4 h 42"/>
                <a:gd name="T16" fmla="*/ 0 w 42"/>
                <a:gd name="T17" fmla="*/ 23 h 42"/>
                <a:gd name="T18" fmla="*/ 6 w 42"/>
                <a:gd name="T19" fmla="*/ 29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29"/>
                  </a:moveTo>
                  <a:lnTo>
                    <a:pt x="12" y="42"/>
                  </a:lnTo>
                  <a:lnTo>
                    <a:pt x="14" y="31"/>
                  </a:lnTo>
                  <a:lnTo>
                    <a:pt x="21" y="8"/>
                  </a:lnTo>
                  <a:lnTo>
                    <a:pt x="27" y="8"/>
                  </a:lnTo>
                  <a:lnTo>
                    <a:pt x="42" y="14"/>
                  </a:lnTo>
                  <a:lnTo>
                    <a:pt x="35" y="0"/>
                  </a:lnTo>
                  <a:lnTo>
                    <a:pt x="21" y="4"/>
                  </a:lnTo>
                  <a:lnTo>
                    <a:pt x="0" y="23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8" name="任意多边形 322910"/>
            <p:cNvSpPr>
              <a:spLocks noChangeArrowheads="1"/>
            </p:cNvSpPr>
            <p:nvPr/>
          </p:nvSpPr>
          <p:spPr bwMode="auto">
            <a:xfrm>
              <a:off x="4768" y="1951"/>
              <a:ext cx="485" cy="220"/>
            </a:xfrm>
            <a:custGeom>
              <a:avLst/>
              <a:gdLst>
                <a:gd name="T0" fmla="*/ 82 w 972"/>
                <a:gd name="T1" fmla="*/ 431 h 441"/>
                <a:gd name="T2" fmla="*/ 198 w 972"/>
                <a:gd name="T3" fmla="*/ 403 h 441"/>
                <a:gd name="T4" fmla="*/ 481 w 972"/>
                <a:gd name="T5" fmla="*/ 391 h 441"/>
                <a:gd name="T6" fmla="*/ 274 w 972"/>
                <a:gd name="T7" fmla="*/ 366 h 441"/>
                <a:gd name="T8" fmla="*/ 169 w 972"/>
                <a:gd name="T9" fmla="*/ 355 h 441"/>
                <a:gd name="T10" fmla="*/ 382 w 972"/>
                <a:gd name="T11" fmla="*/ 334 h 441"/>
                <a:gd name="T12" fmla="*/ 601 w 972"/>
                <a:gd name="T13" fmla="*/ 357 h 441"/>
                <a:gd name="T14" fmla="*/ 377 w 972"/>
                <a:gd name="T15" fmla="*/ 306 h 441"/>
                <a:gd name="T16" fmla="*/ 278 w 972"/>
                <a:gd name="T17" fmla="*/ 288 h 441"/>
                <a:gd name="T18" fmla="*/ 422 w 972"/>
                <a:gd name="T19" fmla="*/ 285 h 441"/>
                <a:gd name="T20" fmla="*/ 664 w 972"/>
                <a:gd name="T21" fmla="*/ 311 h 441"/>
                <a:gd name="T22" fmla="*/ 498 w 972"/>
                <a:gd name="T23" fmla="*/ 271 h 441"/>
                <a:gd name="T24" fmla="*/ 348 w 972"/>
                <a:gd name="T25" fmla="*/ 250 h 441"/>
                <a:gd name="T26" fmla="*/ 529 w 972"/>
                <a:gd name="T27" fmla="*/ 241 h 441"/>
                <a:gd name="T28" fmla="*/ 694 w 972"/>
                <a:gd name="T29" fmla="*/ 245 h 441"/>
                <a:gd name="T30" fmla="*/ 424 w 972"/>
                <a:gd name="T31" fmla="*/ 201 h 441"/>
                <a:gd name="T32" fmla="*/ 618 w 972"/>
                <a:gd name="T33" fmla="*/ 207 h 441"/>
                <a:gd name="T34" fmla="*/ 774 w 972"/>
                <a:gd name="T35" fmla="*/ 167 h 441"/>
                <a:gd name="T36" fmla="*/ 614 w 972"/>
                <a:gd name="T37" fmla="*/ 173 h 441"/>
                <a:gd name="T38" fmla="*/ 523 w 972"/>
                <a:gd name="T39" fmla="*/ 125 h 441"/>
                <a:gd name="T40" fmla="*/ 666 w 972"/>
                <a:gd name="T41" fmla="*/ 125 h 441"/>
                <a:gd name="T42" fmla="*/ 892 w 972"/>
                <a:gd name="T43" fmla="*/ 100 h 441"/>
                <a:gd name="T44" fmla="*/ 584 w 972"/>
                <a:gd name="T45" fmla="*/ 97 h 441"/>
                <a:gd name="T46" fmla="*/ 846 w 972"/>
                <a:gd name="T47" fmla="*/ 45 h 441"/>
                <a:gd name="T48" fmla="*/ 972 w 972"/>
                <a:gd name="T49" fmla="*/ 0 h 441"/>
                <a:gd name="T50" fmla="*/ 742 w 972"/>
                <a:gd name="T51" fmla="*/ 38 h 441"/>
                <a:gd name="T52" fmla="*/ 451 w 972"/>
                <a:gd name="T53" fmla="*/ 83 h 441"/>
                <a:gd name="T54" fmla="*/ 314 w 972"/>
                <a:gd name="T55" fmla="*/ 83 h 441"/>
                <a:gd name="T56" fmla="*/ 238 w 972"/>
                <a:gd name="T57" fmla="*/ 142 h 441"/>
                <a:gd name="T58" fmla="*/ 133 w 972"/>
                <a:gd name="T59" fmla="*/ 275 h 441"/>
                <a:gd name="T60" fmla="*/ 63 w 972"/>
                <a:gd name="T61" fmla="*/ 351 h 441"/>
                <a:gd name="T62" fmla="*/ 0 w 972"/>
                <a:gd name="T63" fmla="*/ 441 h 441"/>
                <a:gd name="T64" fmla="*/ 82 w 972"/>
                <a:gd name="T65" fmla="*/ 431 h 4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2"/>
                <a:gd name="T100" fmla="*/ 0 h 441"/>
                <a:gd name="T101" fmla="*/ 972 w 972"/>
                <a:gd name="T102" fmla="*/ 441 h 4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2" h="441">
                  <a:moveTo>
                    <a:pt x="82" y="431"/>
                  </a:moveTo>
                  <a:lnTo>
                    <a:pt x="198" y="403"/>
                  </a:lnTo>
                  <a:lnTo>
                    <a:pt x="481" y="391"/>
                  </a:lnTo>
                  <a:lnTo>
                    <a:pt x="274" y="366"/>
                  </a:lnTo>
                  <a:lnTo>
                    <a:pt x="169" y="355"/>
                  </a:lnTo>
                  <a:lnTo>
                    <a:pt x="382" y="334"/>
                  </a:lnTo>
                  <a:lnTo>
                    <a:pt x="601" y="357"/>
                  </a:lnTo>
                  <a:lnTo>
                    <a:pt x="377" y="306"/>
                  </a:lnTo>
                  <a:lnTo>
                    <a:pt x="278" y="288"/>
                  </a:lnTo>
                  <a:lnTo>
                    <a:pt x="422" y="285"/>
                  </a:lnTo>
                  <a:lnTo>
                    <a:pt x="664" y="311"/>
                  </a:lnTo>
                  <a:lnTo>
                    <a:pt x="498" y="271"/>
                  </a:lnTo>
                  <a:lnTo>
                    <a:pt x="348" y="250"/>
                  </a:lnTo>
                  <a:lnTo>
                    <a:pt x="529" y="241"/>
                  </a:lnTo>
                  <a:lnTo>
                    <a:pt x="694" y="245"/>
                  </a:lnTo>
                  <a:lnTo>
                    <a:pt x="424" y="201"/>
                  </a:lnTo>
                  <a:lnTo>
                    <a:pt x="618" y="207"/>
                  </a:lnTo>
                  <a:lnTo>
                    <a:pt x="774" y="167"/>
                  </a:lnTo>
                  <a:lnTo>
                    <a:pt x="614" y="173"/>
                  </a:lnTo>
                  <a:lnTo>
                    <a:pt x="523" y="125"/>
                  </a:lnTo>
                  <a:lnTo>
                    <a:pt x="666" y="125"/>
                  </a:lnTo>
                  <a:lnTo>
                    <a:pt x="892" y="100"/>
                  </a:lnTo>
                  <a:lnTo>
                    <a:pt x="584" y="97"/>
                  </a:lnTo>
                  <a:lnTo>
                    <a:pt x="846" y="45"/>
                  </a:lnTo>
                  <a:lnTo>
                    <a:pt x="972" y="0"/>
                  </a:lnTo>
                  <a:lnTo>
                    <a:pt x="742" y="38"/>
                  </a:lnTo>
                  <a:lnTo>
                    <a:pt x="451" y="83"/>
                  </a:lnTo>
                  <a:lnTo>
                    <a:pt x="314" y="83"/>
                  </a:lnTo>
                  <a:lnTo>
                    <a:pt x="238" y="142"/>
                  </a:lnTo>
                  <a:lnTo>
                    <a:pt x="133" y="275"/>
                  </a:lnTo>
                  <a:lnTo>
                    <a:pt x="63" y="351"/>
                  </a:lnTo>
                  <a:lnTo>
                    <a:pt x="0" y="441"/>
                  </a:lnTo>
                  <a:lnTo>
                    <a:pt x="82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69" name="任意多边形 322911"/>
            <p:cNvSpPr>
              <a:spLocks noChangeArrowheads="1"/>
            </p:cNvSpPr>
            <p:nvPr/>
          </p:nvSpPr>
          <p:spPr bwMode="auto">
            <a:xfrm>
              <a:off x="4691" y="1498"/>
              <a:ext cx="389" cy="501"/>
            </a:xfrm>
            <a:custGeom>
              <a:avLst/>
              <a:gdLst>
                <a:gd name="T0" fmla="*/ 10 w 780"/>
                <a:gd name="T1" fmla="*/ 0 h 1002"/>
                <a:gd name="T2" fmla="*/ 65 w 780"/>
                <a:gd name="T3" fmla="*/ 34 h 1002"/>
                <a:gd name="T4" fmla="*/ 213 w 780"/>
                <a:gd name="T5" fmla="*/ 131 h 1002"/>
                <a:gd name="T6" fmla="*/ 55 w 780"/>
                <a:gd name="T7" fmla="*/ 97 h 1002"/>
                <a:gd name="T8" fmla="*/ 112 w 780"/>
                <a:gd name="T9" fmla="*/ 129 h 1002"/>
                <a:gd name="T10" fmla="*/ 325 w 780"/>
                <a:gd name="T11" fmla="*/ 294 h 1002"/>
                <a:gd name="T12" fmla="*/ 93 w 780"/>
                <a:gd name="T13" fmla="*/ 196 h 1002"/>
                <a:gd name="T14" fmla="*/ 145 w 780"/>
                <a:gd name="T15" fmla="*/ 237 h 1002"/>
                <a:gd name="T16" fmla="*/ 306 w 780"/>
                <a:gd name="T17" fmla="*/ 340 h 1002"/>
                <a:gd name="T18" fmla="*/ 166 w 780"/>
                <a:gd name="T19" fmla="*/ 306 h 1002"/>
                <a:gd name="T20" fmla="*/ 211 w 780"/>
                <a:gd name="T21" fmla="*/ 338 h 1002"/>
                <a:gd name="T22" fmla="*/ 346 w 780"/>
                <a:gd name="T23" fmla="*/ 433 h 1002"/>
                <a:gd name="T24" fmla="*/ 188 w 780"/>
                <a:gd name="T25" fmla="*/ 380 h 1002"/>
                <a:gd name="T26" fmla="*/ 388 w 780"/>
                <a:gd name="T27" fmla="*/ 496 h 1002"/>
                <a:gd name="T28" fmla="*/ 224 w 780"/>
                <a:gd name="T29" fmla="*/ 445 h 1002"/>
                <a:gd name="T30" fmla="*/ 392 w 780"/>
                <a:gd name="T31" fmla="*/ 551 h 1002"/>
                <a:gd name="T32" fmla="*/ 230 w 780"/>
                <a:gd name="T33" fmla="*/ 505 h 1002"/>
                <a:gd name="T34" fmla="*/ 416 w 780"/>
                <a:gd name="T35" fmla="*/ 612 h 1002"/>
                <a:gd name="T36" fmla="*/ 295 w 780"/>
                <a:gd name="T37" fmla="*/ 574 h 1002"/>
                <a:gd name="T38" fmla="*/ 455 w 780"/>
                <a:gd name="T39" fmla="*/ 695 h 1002"/>
                <a:gd name="T40" fmla="*/ 321 w 780"/>
                <a:gd name="T41" fmla="*/ 644 h 1002"/>
                <a:gd name="T42" fmla="*/ 553 w 780"/>
                <a:gd name="T43" fmla="*/ 787 h 1002"/>
                <a:gd name="T44" fmla="*/ 780 w 780"/>
                <a:gd name="T45" fmla="*/ 853 h 1002"/>
                <a:gd name="T46" fmla="*/ 647 w 780"/>
                <a:gd name="T47" fmla="*/ 834 h 1002"/>
                <a:gd name="T48" fmla="*/ 447 w 780"/>
                <a:gd name="T49" fmla="*/ 762 h 1002"/>
                <a:gd name="T50" fmla="*/ 325 w 780"/>
                <a:gd name="T51" fmla="*/ 711 h 1002"/>
                <a:gd name="T52" fmla="*/ 542 w 780"/>
                <a:gd name="T53" fmla="*/ 865 h 1002"/>
                <a:gd name="T54" fmla="*/ 749 w 780"/>
                <a:gd name="T55" fmla="*/ 933 h 1002"/>
                <a:gd name="T56" fmla="*/ 456 w 780"/>
                <a:gd name="T57" fmla="*/ 868 h 1002"/>
                <a:gd name="T58" fmla="*/ 616 w 780"/>
                <a:gd name="T59" fmla="*/ 944 h 1002"/>
                <a:gd name="T60" fmla="*/ 751 w 780"/>
                <a:gd name="T61" fmla="*/ 979 h 1002"/>
                <a:gd name="T62" fmla="*/ 588 w 780"/>
                <a:gd name="T63" fmla="*/ 1002 h 1002"/>
                <a:gd name="T64" fmla="*/ 455 w 780"/>
                <a:gd name="T65" fmla="*/ 954 h 1002"/>
                <a:gd name="T66" fmla="*/ 386 w 780"/>
                <a:gd name="T67" fmla="*/ 880 h 1002"/>
                <a:gd name="T68" fmla="*/ 264 w 780"/>
                <a:gd name="T69" fmla="*/ 701 h 1002"/>
                <a:gd name="T70" fmla="*/ 51 w 780"/>
                <a:gd name="T71" fmla="*/ 270 h 1002"/>
                <a:gd name="T72" fmla="*/ 0 w 780"/>
                <a:gd name="T73" fmla="*/ 68 h 1002"/>
                <a:gd name="T74" fmla="*/ 10 w 780"/>
                <a:gd name="T75" fmla="*/ 0 h 100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80"/>
                <a:gd name="T115" fmla="*/ 0 h 1002"/>
                <a:gd name="T116" fmla="*/ 780 w 780"/>
                <a:gd name="T117" fmla="*/ 1002 h 100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80" h="1002">
                  <a:moveTo>
                    <a:pt x="10" y="0"/>
                  </a:moveTo>
                  <a:lnTo>
                    <a:pt x="65" y="34"/>
                  </a:lnTo>
                  <a:lnTo>
                    <a:pt x="213" y="131"/>
                  </a:lnTo>
                  <a:lnTo>
                    <a:pt x="55" y="97"/>
                  </a:lnTo>
                  <a:lnTo>
                    <a:pt x="112" y="129"/>
                  </a:lnTo>
                  <a:lnTo>
                    <a:pt x="325" y="294"/>
                  </a:lnTo>
                  <a:lnTo>
                    <a:pt x="93" y="196"/>
                  </a:lnTo>
                  <a:lnTo>
                    <a:pt x="145" y="237"/>
                  </a:lnTo>
                  <a:lnTo>
                    <a:pt x="306" y="340"/>
                  </a:lnTo>
                  <a:lnTo>
                    <a:pt x="166" y="306"/>
                  </a:lnTo>
                  <a:lnTo>
                    <a:pt x="211" y="338"/>
                  </a:lnTo>
                  <a:lnTo>
                    <a:pt x="346" y="433"/>
                  </a:lnTo>
                  <a:lnTo>
                    <a:pt x="188" y="380"/>
                  </a:lnTo>
                  <a:lnTo>
                    <a:pt x="388" y="496"/>
                  </a:lnTo>
                  <a:lnTo>
                    <a:pt x="224" y="445"/>
                  </a:lnTo>
                  <a:lnTo>
                    <a:pt x="392" y="551"/>
                  </a:lnTo>
                  <a:lnTo>
                    <a:pt x="230" y="505"/>
                  </a:lnTo>
                  <a:lnTo>
                    <a:pt x="416" y="612"/>
                  </a:lnTo>
                  <a:lnTo>
                    <a:pt x="295" y="574"/>
                  </a:lnTo>
                  <a:lnTo>
                    <a:pt x="455" y="695"/>
                  </a:lnTo>
                  <a:lnTo>
                    <a:pt x="321" y="644"/>
                  </a:lnTo>
                  <a:lnTo>
                    <a:pt x="553" y="787"/>
                  </a:lnTo>
                  <a:lnTo>
                    <a:pt x="780" y="853"/>
                  </a:lnTo>
                  <a:lnTo>
                    <a:pt x="647" y="834"/>
                  </a:lnTo>
                  <a:lnTo>
                    <a:pt x="447" y="762"/>
                  </a:lnTo>
                  <a:lnTo>
                    <a:pt x="325" y="711"/>
                  </a:lnTo>
                  <a:lnTo>
                    <a:pt x="542" y="865"/>
                  </a:lnTo>
                  <a:lnTo>
                    <a:pt x="749" y="933"/>
                  </a:lnTo>
                  <a:lnTo>
                    <a:pt x="456" y="868"/>
                  </a:lnTo>
                  <a:lnTo>
                    <a:pt x="616" y="944"/>
                  </a:lnTo>
                  <a:lnTo>
                    <a:pt x="751" y="979"/>
                  </a:lnTo>
                  <a:lnTo>
                    <a:pt x="588" y="1002"/>
                  </a:lnTo>
                  <a:lnTo>
                    <a:pt x="455" y="954"/>
                  </a:lnTo>
                  <a:lnTo>
                    <a:pt x="386" y="880"/>
                  </a:lnTo>
                  <a:lnTo>
                    <a:pt x="264" y="701"/>
                  </a:lnTo>
                  <a:lnTo>
                    <a:pt x="51" y="270"/>
                  </a:lnTo>
                  <a:lnTo>
                    <a:pt x="0" y="6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0" name="任意多边形 322912"/>
            <p:cNvSpPr>
              <a:spLocks noChangeArrowheads="1"/>
            </p:cNvSpPr>
            <p:nvPr/>
          </p:nvSpPr>
          <p:spPr bwMode="auto">
            <a:xfrm>
              <a:off x="4756" y="1512"/>
              <a:ext cx="619" cy="404"/>
            </a:xfrm>
            <a:custGeom>
              <a:avLst/>
              <a:gdLst>
                <a:gd name="T0" fmla="*/ 48 w 1238"/>
                <a:gd name="T1" fmla="*/ 0 h 808"/>
                <a:gd name="T2" fmla="*/ 527 w 1238"/>
                <a:gd name="T3" fmla="*/ 168 h 808"/>
                <a:gd name="T4" fmla="*/ 869 w 1238"/>
                <a:gd name="T5" fmla="*/ 352 h 808"/>
                <a:gd name="T6" fmla="*/ 1059 w 1238"/>
                <a:gd name="T7" fmla="*/ 498 h 808"/>
                <a:gd name="T8" fmla="*/ 1202 w 1238"/>
                <a:gd name="T9" fmla="*/ 643 h 808"/>
                <a:gd name="T10" fmla="*/ 1238 w 1238"/>
                <a:gd name="T11" fmla="*/ 706 h 808"/>
                <a:gd name="T12" fmla="*/ 1116 w 1238"/>
                <a:gd name="T13" fmla="*/ 592 h 808"/>
                <a:gd name="T14" fmla="*/ 938 w 1238"/>
                <a:gd name="T15" fmla="*/ 464 h 808"/>
                <a:gd name="T16" fmla="*/ 1057 w 1238"/>
                <a:gd name="T17" fmla="*/ 584 h 808"/>
                <a:gd name="T18" fmla="*/ 829 w 1238"/>
                <a:gd name="T19" fmla="*/ 436 h 808"/>
                <a:gd name="T20" fmla="*/ 960 w 1238"/>
                <a:gd name="T21" fmla="*/ 559 h 808"/>
                <a:gd name="T22" fmla="*/ 689 w 1238"/>
                <a:gd name="T23" fmla="*/ 413 h 808"/>
                <a:gd name="T24" fmla="*/ 825 w 1238"/>
                <a:gd name="T25" fmla="*/ 508 h 808"/>
                <a:gd name="T26" fmla="*/ 607 w 1238"/>
                <a:gd name="T27" fmla="*/ 411 h 808"/>
                <a:gd name="T28" fmla="*/ 723 w 1238"/>
                <a:gd name="T29" fmla="*/ 504 h 808"/>
                <a:gd name="T30" fmla="*/ 516 w 1238"/>
                <a:gd name="T31" fmla="*/ 436 h 808"/>
                <a:gd name="T32" fmla="*/ 637 w 1238"/>
                <a:gd name="T33" fmla="*/ 510 h 808"/>
                <a:gd name="T34" fmla="*/ 457 w 1238"/>
                <a:gd name="T35" fmla="*/ 468 h 808"/>
                <a:gd name="T36" fmla="*/ 574 w 1238"/>
                <a:gd name="T37" fmla="*/ 542 h 808"/>
                <a:gd name="T38" fmla="*/ 451 w 1238"/>
                <a:gd name="T39" fmla="*/ 516 h 808"/>
                <a:gd name="T40" fmla="*/ 552 w 1238"/>
                <a:gd name="T41" fmla="*/ 607 h 808"/>
                <a:gd name="T42" fmla="*/ 436 w 1238"/>
                <a:gd name="T43" fmla="*/ 586 h 808"/>
                <a:gd name="T44" fmla="*/ 493 w 1238"/>
                <a:gd name="T45" fmla="*/ 649 h 808"/>
                <a:gd name="T46" fmla="*/ 407 w 1238"/>
                <a:gd name="T47" fmla="*/ 637 h 808"/>
                <a:gd name="T48" fmla="*/ 497 w 1238"/>
                <a:gd name="T49" fmla="*/ 711 h 808"/>
                <a:gd name="T50" fmla="*/ 405 w 1238"/>
                <a:gd name="T51" fmla="*/ 692 h 808"/>
                <a:gd name="T52" fmla="*/ 487 w 1238"/>
                <a:gd name="T53" fmla="*/ 749 h 808"/>
                <a:gd name="T54" fmla="*/ 660 w 1238"/>
                <a:gd name="T55" fmla="*/ 808 h 808"/>
                <a:gd name="T56" fmla="*/ 430 w 1238"/>
                <a:gd name="T57" fmla="*/ 749 h 808"/>
                <a:gd name="T58" fmla="*/ 293 w 1238"/>
                <a:gd name="T59" fmla="*/ 668 h 808"/>
                <a:gd name="T60" fmla="*/ 413 w 1238"/>
                <a:gd name="T61" fmla="*/ 723 h 808"/>
                <a:gd name="T62" fmla="*/ 257 w 1238"/>
                <a:gd name="T63" fmla="*/ 595 h 808"/>
                <a:gd name="T64" fmla="*/ 413 w 1238"/>
                <a:gd name="T65" fmla="*/ 677 h 808"/>
                <a:gd name="T66" fmla="*/ 223 w 1238"/>
                <a:gd name="T67" fmla="*/ 527 h 808"/>
                <a:gd name="T68" fmla="*/ 419 w 1238"/>
                <a:gd name="T69" fmla="*/ 603 h 808"/>
                <a:gd name="T70" fmla="*/ 213 w 1238"/>
                <a:gd name="T71" fmla="*/ 470 h 808"/>
                <a:gd name="T72" fmla="*/ 371 w 1238"/>
                <a:gd name="T73" fmla="*/ 533 h 808"/>
                <a:gd name="T74" fmla="*/ 168 w 1238"/>
                <a:gd name="T75" fmla="*/ 401 h 808"/>
                <a:gd name="T76" fmla="*/ 348 w 1238"/>
                <a:gd name="T77" fmla="*/ 470 h 808"/>
                <a:gd name="T78" fmla="*/ 130 w 1238"/>
                <a:gd name="T79" fmla="*/ 337 h 808"/>
                <a:gd name="T80" fmla="*/ 301 w 1238"/>
                <a:gd name="T81" fmla="*/ 400 h 808"/>
                <a:gd name="T82" fmla="*/ 88 w 1238"/>
                <a:gd name="T83" fmla="*/ 240 h 808"/>
                <a:gd name="T84" fmla="*/ 295 w 1238"/>
                <a:gd name="T85" fmla="*/ 337 h 808"/>
                <a:gd name="T86" fmla="*/ 82 w 1238"/>
                <a:gd name="T87" fmla="*/ 152 h 808"/>
                <a:gd name="T88" fmla="*/ 289 w 1238"/>
                <a:gd name="T89" fmla="*/ 280 h 808"/>
                <a:gd name="T90" fmla="*/ 101 w 1238"/>
                <a:gd name="T91" fmla="*/ 120 h 808"/>
                <a:gd name="T92" fmla="*/ 308 w 1238"/>
                <a:gd name="T93" fmla="*/ 228 h 808"/>
                <a:gd name="T94" fmla="*/ 221 w 1238"/>
                <a:gd name="T95" fmla="*/ 147 h 808"/>
                <a:gd name="T96" fmla="*/ 0 w 1238"/>
                <a:gd name="T97" fmla="*/ 31 h 808"/>
                <a:gd name="T98" fmla="*/ 329 w 1238"/>
                <a:gd name="T99" fmla="*/ 164 h 808"/>
                <a:gd name="T100" fmla="*/ 48 w 1238"/>
                <a:gd name="T101" fmla="*/ 0 h 8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38"/>
                <a:gd name="T154" fmla="*/ 0 h 808"/>
                <a:gd name="T155" fmla="*/ 1238 w 1238"/>
                <a:gd name="T156" fmla="*/ 808 h 8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38" h="808">
                  <a:moveTo>
                    <a:pt x="48" y="0"/>
                  </a:moveTo>
                  <a:lnTo>
                    <a:pt x="527" y="168"/>
                  </a:lnTo>
                  <a:lnTo>
                    <a:pt x="869" y="352"/>
                  </a:lnTo>
                  <a:lnTo>
                    <a:pt x="1059" y="498"/>
                  </a:lnTo>
                  <a:lnTo>
                    <a:pt x="1202" y="643"/>
                  </a:lnTo>
                  <a:lnTo>
                    <a:pt x="1238" y="706"/>
                  </a:lnTo>
                  <a:lnTo>
                    <a:pt x="1116" y="592"/>
                  </a:lnTo>
                  <a:lnTo>
                    <a:pt x="938" y="464"/>
                  </a:lnTo>
                  <a:lnTo>
                    <a:pt x="1057" y="584"/>
                  </a:lnTo>
                  <a:lnTo>
                    <a:pt x="829" y="436"/>
                  </a:lnTo>
                  <a:lnTo>
                    <a:pt x="960" y="559"/>
                  </a:lnTo>
                  <a:lnTo>
                    <a:pt x="689" y="413"/>
                  </a:lnTo>
                  <a:lnTo>
                    <a:pt x="825" y="508"/>
                  </a:lnTo>
                  <a:lnTo>
                    <a:pt x="607" y="411"/>
                  </a:lnTo>
                  <a:lnTo>
                    <a:pt x="723" y="504"/>
                  </a:lnTo>
                  <a:lnTo>
                    <a:pt x="516" y="436"/>
                  </a:lnTo>
                  <a:lnTo>
                    <a:pt x="637" y="510"/>
                  </a:lnTo>
                  <a:lnTo>
                    <a:pt x="457" y="468"/>
                  </a:lnTo>
                  <a:lnTo>
                    <a:pt x="574" y="542"/>
                  </a:lnTo>
                  <a:lnTo>
                    <a:pt x="451" y="516"/>
                  </a:lnTo>
                  <a:lnTo>
                    <a:pt x="552" y="607"/>
                  </a:lnTo>
                  <a:lnTo>
                    <a:pt x="436" y="586"/>
                  </a:lnTo>
                  <a:lnTo>
                    <a:pt x="493" y="649"/>
                  </a:lnTo>
                  <a:lnTo>
                    <a:pt x="407" y="637"/>
                  </a:lnTo>
                  <a:lnTo>
                    <a:pt x="497" y="711"/>
                  </a:lnTo>
                  <a:lnTo>
                    <a:pt x="405" y="692"/>
                  </a:lnTo>
                  <a:lnTo>
                    <a:pt x="487" y="749"/>
                  </a:lnTo>
                  <a:lnTo>
                    <a:pt x="660" y="808"/>
                  </a:lnTo>
                  <a:lnTo>
                    <a:pt x="430" y="749"/>
                  </a:lnTo>
                  <a:lnTo>
                    <a:pt x="293" y="668"/>
                  </a:lnTo>
                  <a:lnTo>
                    <a:pt x="413" y="723"/>
                  </a:lnTo>
                  <a:lnTo>
                    <a:pt x="257" y="595"/>
                  </a:lnTo>
                  <a:lnTo>
                    <a:pt x="413" y="677"/>
                  </a:lnTo>
                  <a:lnTo>
                    <a:pt x="223" y="527"/>
                  </a:lnTo>
                  <a:lnTo>
                    <a:pt x="419" y="603"/>
                  </a:lnTo>
                  <a:lnTo>
                    <a:pt x="213" y="470"/>
                  </a:lnTo>
                  <a:lnTo>
                    <a:pt x="371" y="533"/>
                  </a:lnTo>
                  <a:lnTo>
                    <a:pt x="168" y="401"/>
                  </a:lnTo>
                  <a:lnTo>
                    <a:pt x="348" y="470"/>
                  </a:lnTo>
                  <a:lnTo>
                    <a:pt x="130" y="337"/>
                  </a:lnTo>
                  <a:lnTo>
                    <a:pt x="301" y="400"/>
                  </a:lnTo>
                  <a:lnTo>
                    <a:pt x="88" y="240"/>
                  </a:lnTo>
                  <a:lnTo>
                    <a:pt x="295" y="337"/>
                  </a:lnTo>
                  <a:lnTo>
                    <a:pt x="82" y="152"/>
                  </a:lnTo>
                  <a:lnTo>
                    <a:pt x="289" y="280"/>
                  </a:lnTo>
                  <a:lnTo>
                    <a:pt x="101" y="120"/>
                  </a:lnTo>
                  <a:lnTo>
                    <a:pt x="308" y="228"/>
                  </a:lnTo>
                  <a:lnTo>
                    <a:pt x="221" y="147"/>
                  </a:lnTo>
                  <a:lnTo>
                    <a:pt x="0" y="31"/>
                  </a:lnTo>
                  <a:lnTo>
                    <a:pt x="329" y="16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1" name="任意多边形 322913"/>
            <p:cNvSpPr>
              <a:spLocks noChangeArrowheads="1"/>
            </p:cNvSpPr>
            <p:nvPr/>
          </p:nvSpPr>
          <p:spPr bwMode="auto">
            <a:xfrm>
              <a:off x="4877" y="1170"/>
              <a:ext cx="587" cy="660"/>
            </a:xfrm>
            <a:custGeom>
              <a:avLst/>
              <a:gdLst>
                <a:gd name="T0" fmla="*/ 165 w 1175"/>
                <a:gd name="T1" fmla="*/ 411 h 1321"/>
                <a:gd name="T2" fmla="*/ 64 w 1175"/>
                <a:gd name="T3" fmla="*/ 420 h 1321"/>
                <a:gd name="T4" fmla="*/ 180 w 1175"/>
                <a:gd name="T5" fmla="*/ 536 h 1321"/>
                <a:gd name="T6" fmla="*/ 310 w 1175"/>
                <a:gd name="T7" fmla="*/ 650 h 1321"/>
                <a:gd name="T8" fmla="*/ 736 w 1175"/>
                <a:gd name="T9" fmla="*/ 928 h 1321"/>
                <a:gd name="T10" fmla="*/ 555 w 1175"/>
                <a:gd name="T11" fmla="*/ 835 h 1321"/>
                <a:gd name="T12" fmla="*/ 861 w 1175"/>
                <a:gd name="T13" fmla="*/ 1158 h 1321"/>
                <a:gd name="T14" fmla="*/ 962 w 1175"/>
                <a:gd name="T15" fmla="*/ 1095 h 1321"/>
                <a:gd name="T16" fmla="*/ 933 w 1175"/>
                <a:gd name="T17" fmla="*/ 1053 h 1321"/>
                <a:gd name="T18" fmla="*/ 821 w 1175"/>
                <a:gd name="T19" fmla="*/ 481 h 1321"/>
                <a:gd name="T20" fmla="*/ 876 w 1175"/>
                <a:gd name="T21" fmla="*/ 489 h 1321"/>
                <a:gd name="T22" fmla="*/ 920 w 1175"/>
                <a:gd name="T23" fmla="*/ 416 h 1321"/>
                <a:gd name="T24" fmla="*/ 973 w 1175"/>
                <a:gd name="T25" fmla="*/ 409 h 1321"/>
                <a:gd name="T26" fmla="*/ 1023 w 1175"/>
                <a:gd name="T27" fmla="*/ 325 h 1321"/>
                <a:gd name="T28" fmla="*/ 1068 w 1175"/>
                <a:gd name="T29" fmla="*/ 283 h 1321"/>
                <a:gd name="T30" fmla="*/ 1093 w 1175"/>
                <a:gd name="T31" fmla="*/ 287 h 1321"/>
                <a:gd name="T32" fmla="*/ 1140 w 1175"/>
                <a:gd name="T33" fmla="*/ 103 h 1321"/>
                <a:gd name="T34" fmla="*/ 1112 w 1175"/>
                <a:gd name="T35" fmla="*/ 86 h 1321"/>
                <a:gd name="T36" fmla="*/ 1087 w 1175"/>
                <a:gd name="T37" fmla="*/ 51 h 1321"/>
                <a:gd name="T38" fmla="*/ 1047 w 1175"/>
                <a:gd name="T39" fmla="*/ 46 h 1321"/>
                <a:gd name="T40" fmla="*/ 893 w 1175"/>
                <a:gd name="T41" fmla="*/ 6 h 1321"/>
                <a:gd name="T42" fmla="*/ 410 w 1175"/>
                <a:gd name="T43" fmla="*/ 169 h 1321"/>
                <a:gd name="T44" fmla="*/ 471 w 1175"/>
                <a:gd name="T45" fmla="*/ 306 h 1321"/>
                <a:gd name="T46" fmla="*/ 483 w 1175"/>
                <a:gd name="T47" fmla="*/ 363 h 1321"/>
                <a:gd name="T48" fmla="*/ 447 w 1175"/>
                <a:gd name="T49" fmla="*/ 365 h 1321"/>
                <a:gd name="T50" fmla="*/ 494 w 1175"/>
                <a:gd name="T51" fmla="*/ 456 h 1321"/>
                <a:gd name="T52" fmla="*/ 435 w 1175"/>
                <a:gd name="T53" fmla="*/ 426 h 1321"/>
                <a:gd name="T54" fmla="*/ 454 w 1175"/>
                <a:gd name="T55" fmla="*/ 475 h 1321"/>
                <a:gd name="T56" fmla="*/ 395 w 1175"/>
                <a:gd name="T57" fmla="*/ 460 h 1321"/>
                <a:gd name="T58" fmla="*/ 500 w 1175"/>
                <a:gd name="T59" fmla="*/ 612 h 1321"/>
                <a:gd name="T60" fmla="*/ 165 w 1175"/>
                <a:gd name="T61" fmla="*/ 352 h 1321"/>
                <a:gd name="T62" fmla="*/ 144 w 1175"/>
                <a:gd name="T63" fmla="*/ 386 h 132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75"/>
                <a:gd name="T97" fmla="*/ 0 h 1321"/>
                <a:gd name="T98" fmla="*/ 1175 w 1175"/>
                <a:gd name="T99" fmla="*/ 1321 h 132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75" h="1321">
                  <a:moveTo>
                    <a:pt x="0" y="357"/>
                  </a:moveTo>
                  <a:lnTo>
                    <a:pt x="165" y="411"/>
                  </a:lnTo>
                  <a:lnTo>
                    <a:pt x="370" y="555"/>
                  </a:lnTo>
                  <a:lnTo>
                    <a:pt x="64" y="420"/>
                  </a:lnTo>
                  <a:lnTo>
                    <a:pt x="405" y="606"/>
                  </a:lnTo>
                  <a:lnTo>
                    <a:pt x="180" y="536"/>
                  </a:lnTo>
                  <a:lnTo>
                    <a:pt x="521" y="728"/>
                  </a:lnTo>
                  <a:lnTo>
                    <a:pt x="310" y="650"/>
                  </a:lnTo>
                  <a:lnTo>
                    <a:pt x="583" y="785"/>
                  </a:lnTo>
                  <a:lnTo>
                    <a:pt x="736" y="928"/>
                  </a:lnTo>
                  <a:lnTo>
                    <a:pt x="772" y="1002"/>
                  </a:lnTo>
                  <a:lnTo>
                    <a:pt x="555" y="835"/>
                  </a:lnTo>
                  <a:lnTo>
                    <a:pt x="749" y="1019"/>
                  </a:lnTo>
                  <a:lnTo>
                    <a:pt x="861" y="1158"/>
                  </a:lnTo>
                  <a:lnTo>
                    <a:pt x="1013" y="1321"/>
                  </a:lnTo>
                  <a:lnTo>
                    <a:pt x="962" y="1095"/>
                  </a:lnTo>
                  <a:lnTo>
                    <a:pt x="933" y="905"/>
                  </a:lnTo>
                  <a:lnTo>
                    <a:pt x="933" y="1053"/>
                  </a:lnTo>
                  <a:lnTo>
                    <a:pt x="869" y="814"/>
                  </a:lnTo>
                  <a:lnTo>
                    <a:pt x="821" y="481"/>
                  </a:lnTo>
                  <a:lnTo>
                    <a:pt x="903" y="829"/>
                  </a:lnTo>
                  <a:lnTo>
                    <a:pt x="876" y="489"/>
                  </a:lnTo>
                  <a:lnTo>
                    <a:pt x="937" y="785"/>
                  </a:lnTo>
                  <a:lnTo>
                    <a:pt x="920" y="416"/>
                  </a:lnTo>
                  <a:lnTo>
                    <a:pt x="960" y="673"/>
                  </a:lnTo>
                  <a:lnTo>
                    <a:pt x="973" y="409"/>
                  </a:lnTo>
                  <a:lnTo>
                    <a:pt x="994" y="610"/>
                  </a:lnTo>
                  <a:lnTo>
                    <a:pt x="1023" y="325"/>
                  </a:lnTo>
                  <a:lnTo>
                    <a:pt x="1025" y="471"/>
                  </a:lnTo>
                  <a:lnTo>
                    <a:pt x="1068" y="283"/>
                  </a:lnTo>
                  <a:lnTo>
                    <a:pt x="1106" y="139"/>
                  </a:lnTo>
                  <a:lnTo>
                    <a:pt x="1093" y="287"/>
                  </a:lnTo>
                  <a:lnTo>
                    <a:pt x="1175" y="48"/>
                  </a:lnTo>
                  <a:lnTo>
                    <a:pt x="1140" y="103"/>
                  </a:lnTo>
                  <a:lnTo>
                    <a:pt x="1133" y="8"/>
                  </a:lnTo>
                  <a:lnTo>
                    <a:pt x="1112" y="86"/>
                  </a:lnTo>
                  <a:lnTo>
                    <a:pt x="1089" y="0"/>
                  </a:lnTo>
                  <a:lnTo>
                    <a:pt x="1087" y="51"/>
                  </a:lnTo>
                  <a:lnTo>
                    <a:pt x="1045" y="2"/>
                  </a:lnTo>
                  <a:lnTo>
                    <a:pt x="1047" y="46"/>
                  </a:lnTo>
                  <a:lnTo>
                    <a:pt x="1000" y="6"/>
                  </a:lnTo>
                  <a:lnTo>
                    <a:pt x="893" y="6"/>
                  </a:lnTo>
                  <a:lnTo>
                    <a:pt x="631" y="76"/>
                  </a:lnTo>
                  <a:lnTo>
                    <a:pt x="410" y="169"/>
                  </a:lnTo>
                  <a:lnTo>
                    <a:pt x="342" y="202"/>
                  </a:lnTo>
                  <a:lnTo>
                    <a:pt x="471" y="306"/>
                  </a:lnTo>
                  <a:lnTo>
                    <a:pt x="327" y="236"/>
                  </a:lnTo>
                  <a:lnTo>
                    <a:pt x="483" y="363"/>
                  </a:lnTo>
                  <a:lnTo>
                    <a:pt x="637" y="582"/>
                  </a:lnTo>
                  <a:lnTo>
                    <a:pt x="447" y="365"/>
                  </a:lnTo>
                  <a:lnTo>
                    <a:pt x="310" y="261"/>
                  </a:lnTo>
                  <a:lnTo>
                    <a:pt x="494" y="456"/>
                  </a:lnTo>
                  <a:lnTo>
                    <a:pt x="610" y="652"/>
                  </a:lnTo>
                  <a:lnTo>
                    <a:pt x="435" y="426"/>
                  </a:lnTo>
                  <a:lnTo>
                    <a:pt x="268" y="291"/>
                  </a:lnTo>
                  <a:lnTo>
                    <a:pt x="454" y="475"/>
                  </a:lnTo>
                  <a:lnTo>
                    <a:pt x="620" y="703"/>
                  </a:lnTo>
                  <a:lnTo>
                    <a:pt x="395" y="460"/>
                  </a:lnTo>
                  <a:lnTo>
                    <a:pt x="255" y="335"/>
                  </a:lnTo>
                  <a:lnTo>
                    <a:pt x="500" y="612"/>
                  </a:lnTo>
                  <a:lnTo>
                    <a:pt x="285" y="420"/>
                  </a:lnTo>
                  <a:lnTo>
                    <a:pt x="165" y="352"/>
                  </a:lnTo>
                  <a:lnTo>
                    <a:pt x="294" y="468"/>
                  </a:lnTo>
                  <a:lnTo>
                    <a:pt x="144" y="386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2" name="任意多边形 322914"/>
            <p:cNvSpPr>
              <a:spLocks noChangeArrowheads="1"/>
            </p:cNvSpPr>
            <p:nvPr/>
          </p:nvSpPr>
          <p:spPr bwMode="auto">
            <a:xfrm>
              <a:off x="4843" y="752"/>
              <a:ext cx="769" cy="558"/>
            </a:xfrm>
            <a:custGeom>
              <a:avLst/>
              <a:gdLst>
                <a:gd name="T0" fmla="*/ 175 w 1538"/>
                <a:gd name="T1" fmla="*/ 876 h 1115"/>
                <a:gd name="T2" fmla="*/ 225 w 1538"/>
                <a:gd name="T3" fmla="*/ 969 h 1115"/>
                <a:gd name="T4" fmla="*/ 93 w 1538"/>
                <a:gd name="T5" fmla="*/ 958 h 1115"/>
                <a:gd name="T6" fmla="*/ 122 w 1538"/>
                <a:gd name="T7" fmla="*/ 1030 h 1115"/>
                <a:gd name="T8" fmla="*/ 31 w 1538"/>
                <a:gd name="T9" fmla="*/ 1064 h 1115"/>
                <a:gd name="T10" fmla="*/ 82 w 1538"/>
                <a:gd name="T11" fmla="*/ 1098 h 1115"/>
                <a:gd name="T12" fmla="*/ 179 w 1538"/>
                <a:gd name="T13" fmla="*/ 1066 h 1115"/>
                <a:gd name="T14" fmla="*/ 173 w 1538"/>
                <a:gd name="T15" fmla="*/ 1009 h 1115"/>
                <a:gd name="T16" fmla="*/ 301 w 1538"/>
                <a:gd name="T17" fmla="*/ 996 h 1115"/>
                <a:gd name="T18" fmla="*/ 289 w 1538"/>
                <a:gd name="T19" fmla="*/ 922 h 1115"/>
                <a:gd name="T20" fmla="*/ 422 w 1538"/>
                <a:gd name="T21" fmla="*/ 937 h 1115"/>
                <a:gd name="T22" fmla="*/ 348 w 1538"/>
                <a:gd name="T23" fmla="*/ 806 h 1115"/>
                <a:gd name="T24" fmla="*/ 590 w 1538"/>
                <a:gd name="T25" fmla="*/ 853 h 1115"/>
                <a:gd name="T26" fmla="*/ 546 w 1538"/>
                <a:gd name="T27" fmla="*/ 695 h 1115"/>
                <a:gd name="T28" fmla="*/ 666 w 1538"/>
                <a:gd name="T29" fmla="*/ 724 h 1115"/>
                <a:gd name="T30" fmla="*/ 757 w 1538"/>
                <a:gd name="T31" fmla="*/ 730 h 1115"/>
                <a:gd name="T32" fmla="*/ 649 w 1538"/>
                <a:gd name="T33" fmla="*/ 528 h 1115"/>
                <a:gd name="T34" fmla="*/ 713 w 1538"/>
                <a:gd name="T35" fmla="*/ 465 h 1115"/>
                <a:gd name="T36" fmla="*/ 765 w 1538"/>
                <a:gd name="T37" fmla="*/ 385 h 1115"/>
                <a:gd name="T38" fmla="*/ 896 w 1538"/>
                <a:gd name="T39" fmla="*/ 684 h 1115"/>
                <a:gd name="T40" fmla="*/ 862 w 1538"/>
                <a:gd name="T41" fmla="*/ 460 h 1115"/>
                <a:gd name="T42" fmla="*/ 867 w 1538"/>
                <a:gd name="T43" fmla="*/ 209 h 1115"/>
                <a:gd name="T44" fmla="*/ 957 w 1538"/>
                <a:gd name="T45" fmla="*/ 465 h 1115"/>
                <a:gd name="T46" fmla="*/ 1114 w 1538"/>
                <a:gd name="T47" fmla="*/ 655 h 1115"/>
                <a:gd name="T48" fmla="*/ 1046 w 1538"/>
                <a:gd name="T49" fmla="*/ 387 h 1115"/>
                <a:gd name="T50" fmla="*/ 974 w 1538"/>
                <a:gd name="T51" fmla="*/ 165 h 1115"/>
                <a:gd name="T52" fmla="*/ 1132 w 1538"/>
                <a:gd name="T53" fmla="*/ 321 h 1115"/>
                <a:gd name="T54" fmla="*/ 1114 w 1538"/>
                <a:gd name="T55" fmla="*/ 201 h 1115"/>
                <a:gd name="T56" fmla="*/ 1221 w 1538"/>
                <a:gd name="T57" fmla="*/ 298 h 1115"/>
                <a:gd name="T58" fmla="*/ 1337 w 1538"/>
                <a:gd name="T59" fmla="*/ 361 h 1115"/>
                <a:gd name="T60" fmla="*/ 1289 w 1538"/>
                <a:gd name="T61" fmla="*/ 264 h 1115"/>
                <a:gd name="T62" fmla="*/ 1221 w 1538"/>
                <a:gd name="T63" fmla="*/ 133 h 1115"/>
                <a:gd name="T64" fmla="*/ 1267 w 1538"/>
                <a:gd name="T65" fmla="*/ 125 h 1115"/>
                <a:gd name="T66" fmla="*/ 1405 w 1538"/>
                <a:gd name="T67" fmla="*/ 184 h 1115"/>
                <a:gd name="T68" fmla="*/ 1386 w 1538"/>
                <a:gd name="T69" fmla="*/ 91 h 1115"/>
                <a:gd name="T70" fmla="*/ 1487 w 1538"/>
                <a:gd name="T71" fmla="*/ 85 h 1115"/>
                <a:gd name="T72" fmla="*/ 1470 w 1538"/>
                <a:gd name="T73" fmla="*/ 32 h 1115"/>
                <a:gd name="T74" fmla="*/ 1394 w 1538"/>
                <a:gd name="T75" fmla="*/ 0 h 1115"/>
                <a:gd name="T76" fmla="*/ 1415 w 1538"/>
                <a:gd name="T77" fmla="*/ 51 h 1115"/>
                <a:gd name="T78" fmla="*/ 1329 w 1538"/>
                <a:gd name="T79" fmla="*/ 59 h 1115"/>
                <a:gd name="T80" fmla="*/ 1329 w 1538"/>
                <a:gd name="T81" fmla="*/ 114 h 1115"/>
                <a:gd name="T82" fmla="*/ 1164 w 1538"/>
                <a:gd name="T83" fmla="*/ 79 h 1115"/>
                <a:gd name="T84" fmla="*/ 1198 w 1538"/>
                <a:gd name="T85" fmla="*/ 138 h 1115"/>
                <a:gd name="T86" fmla="*/ 1069 w 1538"/>
                <a:gd name="T87" fmla="*/ 104 h 1115"/>
                <a:gd name="T88" fmla="*/ 1086 w 1538"/>
                <a:gd name="T89" fmla="*/ 182 h 1115"/>
                <a:gd name="T90" fmla="*/ 938 w 1538"/>
                <a:gd name="T91" fmla="*/ 125 h 1115"/>
                <a:gd name="T92" fmla="*/ 747 w 1538"/>
                <a:gd name="T93" fmla="*/ 195 h 1115"/>
                <a:gd name="T94" fmla="*/ 215 w 1538"/>
                <a:gd name="T95" fmla="*/ 790 h 11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38"/>
                <a:gd name="T145" fmla="*/ 0 h 1115"/>
                <a:gd name="T146" fmla="*/ 1538 w 1538"/>
                <a:gd name="T147" fmla="*/ 1115 h 11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38" h="1115">
                  <a:moveTo>
                    <a:pt x="173" y="842"/>
                  </a:moveTo>
                  <a:lnTo>
                    <a:pt x="244" y="870"/>
                  </a:lnTo>
                  <a:lnTo>
                    <a:pt x="175" y="876"/>
                  </a:lnTo>
                  <a:lnTo>
                    <a:pt x="215" y="916"/>
                  </a:lnTo>
                  <a:lnTo>
                    <a:pt x="141" y="897"/>
                  </a:lnTo>
                  <a:lnTo>
                    <a:pt x="225" y="969"/>
                  </a:lnTo>
                  <a:lnTo>
                    <a:pt x="141" y="941"/>
                  </a:lnTo>
                  <a:lnTo>
                    <a:pt x="192" y="986"/>
                  </a:lnTo>
                  <a:lnTo>
                    <a:pt x="93" y="958"/>
                  </a:lnTo>
                  <a:lnTo>
                    <a:pt x="158" y="1009"/>
                  </a:lnTo>
                  <a:lnTo>
                    <a:pt x="48" y="996"/>
                  </a:lnTo>
                  <a:lnTo>
                    <a:pt x="122" y="1030"/>
                  </a:lnTo>
                  <a:lnTo>
                    <a:pt x="35" y="1032"/>
                  </a:lnTo>
                  <a:lnTo>
                    <a:pt x="78" y="1055"/>
                  </a:lnTo>
                  <a:lnTo>
                    <a:pt x="31" y="1064"/>
                  </a:lnTo>
                  <a:lnTo>
                    <a:pt x="59" y="1083"/>
                  </a:lnTo>
                  <a:lnTo>
                    <a:pt x="0" y="1115"/>
                  </a:lnTo>
                  <a:lnTo>
                    <a:pt x="82" y="1098"/>
                  </a:lnTo>
                  <a:lnTo>
                    <a:pt x="139" y="1089"/>
                  </a:lnTo>
                  <a:lnTo>
                    <a:pt x="90" y="1075"/>
                  </a:lnTo>
                  <a:lnTo>
                    <a:pt x="179" y="1066"/>
                  </a:lnTo>
                  <a:lnTo>
                    <a:pt x="133" y="1053"/>
                  </a:lnTo>
                  <a:lnTo>
                    <a:pt x="234" y="1041"/>
                  </a:lnTo>
                  <a:lnTo>
                    <a:pt x="173" y="1009"/>
                  </a:lnTo>
                  <a:lnTo>
                    <a:pt x="257" y="1009"/>
                  </a:lnTo>
                  <a:lnTo>
                    <a:pt x="213" y="984"/>
                  </a:lnTo>
                  <a:lnTo>
                    <a:pt x="301" y="996"/>
                  </a:lnTo>
                  <a:lnTo>
                    <a:pt x="244" y="939"/>
                  </a:lnTo>
                  <a:lnTo>
                    <a:pt x="337" y="973"/>
                  </a:lnTo>
                  <a:lnTo>
                    <a:pt x="289" y="922"/>
                  </a:lnTo>
                  <a:lnTo>
                    <a:pt x="367" y="950"/>
                  </a:lnTo>
                  <a:lnTo>
                    <a:pt x="280" y="859"/>
                  </a:lnTo>
                  <a:lnTo>
                    <a:pt x="422" y="937"/>
                  </a:lnTo>
                  <a:lnTo>
                    <a:pt x="289" y="819"/>
                  </a:lnTo>
                  <a:lnTo>
                    <a:pt x="470" y="899"/>
                  </a:lnTo>
                  <a:lnTo>
                    <a:pt x="348" y="806"/>
                  </a:lnTo>
                  <a:lnTo>
                    <a:pt x="527" y="876"/>
                  </a:lnTo>
                  <a:lnTo>
                    <a:pt x="401" y="773"/>
                  </a:lnTo>
                  <a:lnTo>
                    <a:pt x="590" y="853"/>
                  </a:lnTo>
                  <a:lnTo>
                    <a:pt x="459" y="718"/>
                  </a:lnTo>
                  <a:lnTo>
                    <a:pt x="654" y="834"/>
                  </a:lnTo>
                  <a:lnTo>
                    <a:pt x="546" y="695"/>
                  </a:lnTo>
                  <a:lnTo>
                    <a:pt x="671" y="796"/>
                  </a:lnTo>
                  <a:lnTo>
                    <a:pt x="538" y="600"/>
                  </a:lnTo>
                  <a:lnTo>
                    <a:pt x="666" y="724"/>
                  </a:lnTo>
                  <a:lnTo>
                    <a:pt x="708" y="785"/>
                  </a:lnTo>
                  <a:lnTo>
                    <a:pt x="609" y="577"/>
                  </a:lnTo>
                  <a:lnTo>
                    <a:pt x="757" y="730"/>
                  </a:lnTo>
                  <a:lnTo>
                    <a:pt x="799" y="771"/>
                  </a:lnTo>
                  <a:lnTo>
                    <a:pt x="685" y="600"/>
                  </a:lnTo>
                  <a:lnTo>
                    <a:pt x="649" y="528"/>
                  </a:lnTo>
                  <a:lnTo>
                    <a:pt x="786" y="684"/>
                  </a:lnTo>
                  <a:lnTo>
                    <a:pt x="856" y="762"/>
                  </a:lnTo>
                  <a:lnTo>
                    <a:pt x="713" y="465"/>
                  </a:lnTo>
                  <a:lnTo>
                    <a:pt x="862" y="712"/>
                  </a:lnTo>
                  <a:lnTo>
                    <a:pt x="770" y="456"/>
                  </a:lnTo>
                  <a:lnTo>
                    <a:pt x="765" y="385"/>
                  </a:lnTo>
                  <a:lnTo>
                    <a:pt x="782" y="287"/>
                  </a:lnTo>
                  <a:lnTo>
                    <a:pt x="806" y="465"/>
                  </a:lnTo>
                  <a:lnTo>
                    <a:pt x="896" y="684"/>
                  </a:lnTo>
                  <a:lnTo>
                    <a:pt x="835" y="425"/>
                  </a:lnTo>
                  <a:lnTo>
                    <a:pt x="827" y="224"/>
                  </a:lnTo>
                  <a:lnTo>
                    <a:pt x="862" y="460"/>
                  </a:lnTo>
                  <a:lnTo>
                    <a:pt x="941" y="680"/>
                  </a:lnTo>
                  <a:lnTo>
                    <a:pt x="890" y="408"/>
                  </a:lnTo>
                  <a:lnTo>
                    <a:pt x="867" y="209"/>
                  </a:lnTo>
                  <a:lnTo>
                    <a:pt x="941" y="511"/>
                  </a:lnTo>
                  <a:lnTo>
                    <a:pt x="1014" y="673"/>
                  </a:lnTo>
                  <a:lnTo>
                    <a:pt x="957" y="465"/>
                  </a:lnTo>
                  <a:lnTo>
                    <a:pt x="896" y="194"/>
                  </a:lnTo>
                  <a:lnTo>
                    <a:pt x="1000" y="427"/>
                  </a:lnTo>
                  <a:lnTo>
                    <a:pt x="1114" y="655"/>
                  </a:lnTo>
                  <a:lnTo>
                    <a:pt x="1014" y="414"/>
                  </a:lnTo>
                  <a:lnTo>
                    <a:pt x="936" y="186"/>
                  </a:lnTo>
                  <a:lnTo>
                    <a:pt x="1046" y="387"/>
                  </a:lnTo>
                  <a:lnTo>
                    <a:pt x="1168" y="623"/>
                  </a:lnTo>
                  <a:lnTo>
                    <a:pt x="1065" y="378"/>
                  </a:lnTo>
                  <a:lnTo>
                    <a:pt x="974" y="165"/>
                  </a:lnTo>
                  <a:lnTo>
                    <a:pt x="1082" y="292"/>
                  </a:lnTo>
                  <a:lnTo>
                    <a:pt x="1242" y="589"/>
                  </a:lnTo>
                  <a:lnTo>
                    <a:pt x="1132" y="321"/>
                  </a:lnTo>
                  <a:lnTo>
                    <a:pt x="1036" y="161"/>
                  </a:lnTo>
                  <a:lnTo>
                    <a:pt x="1225" y="401"/>
                  </a:lnTo>
                  <a:lnTo>
                    <a:pt x="1114" y="201"/>
                  </a:lnTo>
                  <a:lnTo>
                    <a:pt x="1249" y="363"/>
                  </a:lnTo>
                  <a:lnTo>
                    <a:pt x="1318" y="414"/>
                  </a:lnTo>
                  <a:lnTo>
                    <a:pt x="1221" y="298"/>
                  </a:lnTo>
                  <a:lnTo>
                    <a:pt x="1137" y="165"/>
                  </a:lnTo>
                  <a:lnTo>
                    <a:pt x="1248" y="292"/>
                  </a:lnTo>
                  <a:lnTo>
                    <a:pt x="1337" y="361"/>
                  </a:lnTo>
                  <a:lnTo>
                    <a:pt x="1253" y="260"/>
                  </a:lnTo>
                  <a:lnTo>
                    <a:pt x="1185" y="155"/>
                  </a:lnTo>
                  <a:lnTo>
                    <a:pt x="1289" y="264"/>
                  </a:lnTo>
                  <a:lnTo>
                    <a:pt x="1358" y="309"/>
                  </a:lnTo>
                  <a:lnTo>
                    <a:pt x="1261" y="195"/>
                  </a:lnTo>
                  <a:lnTo>
                    <a:pt x="1221" y="133"/>
                  </a:lnTo>
                  <a:lnTo>
                    <a:pt x="1295" y="199"/>
                  </a:lnTo>
                  <a:lnTo>
                    <a:pt x="1371" y="254"/>
                  </a:lnTo>
                  <a:lnTo>
                    <a:pt x="1267" y="125"/>
                  </a:lnTo>
                  <a:lnTo>
                    <a:pt x="1365" y="203"/>
                  </a:lnTo>
                  <a:lnTo>
                    <a:pt x="1312" y="125"/>
                  </a:lnTo>
                  <a:lnTo>
                    <a:pt x="1405" y="184"/>
                  </a:lnTo>
                  <a:lnTo>
                    <a:pt x="1348" y="110"/>
                  </a:lnTo>
                  <a:lnTo>
                    <a:pt x="1426" y="144"/>
                  </a:lnTo>
                  <a:lnTo>
                    <a:pt x="1386" y="91"/>
                  </a:lnTo>
                  <a:lnTo>
                    <a:pt x="1451" y="114"/>
                  </a:lnTo>
                  <a:lnTo>
                    <a:pt x="1417" y="74"/>
                  </a:lnTo>
                  <a:lnTo>
                    <a:pt x="1487" y="85"/>
                  </a:lnTo>
                  <a:lnTo>
                    <a:pt x="1434" y="51"/>
                  </a:lnTo>
                  <a:lnTo>
                    <a:pt x="1508" y="59"/>
                  </a:lnTo>
                  <a:lnTo>
                    <a:pt x="1470" y="32"/>
                  </a:lnTo>
                  <a:lnTo>
                    <a:pt x="1538" y="28"/>
                  </a:lnTo>
                  <a:lnTo>
                    <a:pt x="1462" y="15"/>
                  </a:lnTo>
                  <a:lnTo>
                    <a:pt x="1394" y="0"/>
                  </a:lnTo>
                  <a:lnTo>
                    <a:pt x="1441" y="32"/>
                  </a:lnTo>
                  <a:lnTo>
                    <a:pt x="1381" y="22"/>
                  </a:lnTo>
                  <a:lnTo>
                    <a:pt x="1415" y="51"/>
                  </a:lnTo>
                  <a:lnTo>
                    <a:pt x="1346" y="41"/>
                  </a:lnTo>
                  <a:lnTo>
                    <a:pt x="1392" y="70"/>
                  </a:lnTo>
                  <a:lnTo>
                    <a:pt x="1329" y="59"/>
                  </a:lnTo>
                  <a:lnTo>
                    <a:pt x="1365" y="93"/>
                  </a:lnTo>
                  <a:lnTo>
                    <a:pt x="1274" y="68"/>
                  </a:lnTo>
                  <a:lnTo>
                    <a:pt x="1329" y="114"/>
                  </a:lnTo>
                  <a:lnTo>
                    <a:pt x="1232" y="81"/>
                  </a:lnTo>
                  <a:lnTo>
                    <a:pt x="1303" y="127"/>
                  </a:lnTo>
                  <a:lnTo>
                    <a:pt x="1164" y="79"/>
                  </a:lnTo>
                  <a:lnTo>
                    <a:pt x="1259" y="136"/>
                  </a:lnTo>
                  <a:lnTo>
                    <a:pt x="1139" y="93"/>
                  </a:lnTo>
                  <a:lnTo>
                    <a:pt x="1198" y="138"/>
                  </a:lnTo>
                  <a:lnTo>
                    <a:pt x="1114" y="108"/>
                  </a:lnTo>
                  <a:lnTo>
                    <a:pt x="1175" y="159"/>
                  </a:lnTo>
                  <a:lnTo>
                    <a:pt x="1069" y="104"/>
                  </a:lnTo>
                  <a:lnTo>
                    <a:pt x="1137" y="184"/>
                  </a:lnTo>
                  <a:lnTo>
                    <a:pt x="1063" y="136"/>
                  </a:lnTo>
                  <a:lnTo>
                    <a:pt x="1086" y="182"/>
                  </a:lnTo>
                  <a:lnTo>
                    <a:pt x="997" y="116"/>
                  </a:lnTo>
                  <a:lnTo>
                    <a:pt x="1019" y="171"/>
                  </a:lnTo>
                  <a:lnTo>
                    <a:pt x="938" y="125"/>
                  </a:lnTo>
                  <a:lnTo>
                    <a:pt x="955" y="184"/>
                  </a:lnTo>
                  <a:lnTo>
                    <a:pt x="869" y="127"/>
                  </a:lnTo>
                  <a:lnTo>
                    <a:pt x="747" y="195"/>
                  </a:lnTo>
                  <a:lnTo>
                    <a:pt x="639" y="349"/>
                  </a:lnTo>
                  <a:lnTo>
                    <a:pt x="439" y="604"/>
                  </a:lnTo>
                  <a:lnTo>
                    <a:pt x="215" y="790"/>
                  </a:lnTo>
                  <a:lnTo>
                    <a:pt x="173" y="8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3" name="任意多边形 322915"/>
            <p:cNvSpPr>
              <a:spLocks noChangeArrowheads="1"/>
            </p:cNvSpPr>
            <p:nvPr/>
          </p:nvSpPr>
          <p:spPr bwMode="auto">
            <a:xfrm>
              <a:off x="5294" y="1019"/>
              <a:ext cx="214" cy="160"/>
            </a:xfrm>
            <a:custGeom>
              <a:avLst/>
              <a:gdLst>
                <a:gd name="T0" fmla="*/ 409 w 428"/>
                <a:gd name="T1" fmla="*/ 296 h 319"/>
                <a:gd name="T2" fmla="*/ 371 w 428"/>
                <a:gd name="T3" fmla="*/ 197 h 319"/>
                <a:gd name="T4" fmla="*/ 272 w 428"/>
                <a:gd name="T5" fmla="*/ 0 h 319"/>
                <a:gd name="T6" fmla="*/ 346 w 428"/>
                <a:gd name="T7" fmla="*/ 215 h 319"/>
                <a:gd name="T8" fmla="*/ 284 w 428"/>
                <a:gd name="T9" fmla="*/ 110 h 319"/>
                <a:gd name="T10" fmla="*/ 305 w 428"/>
                <a:gd name="T11" fmla="*/ 197 h 319"/>
                <a:gd name="T12" fmla="*/ 236 w 428"/>
                <a:gd name="T13" fmla="*/ 99 h 319"/>
                <a:gd name="T14" fmla="*/ 295 w 428"/>
                <a:gd name="T15" fmla="*/ 213 h 319"/>
                <a:gd name="T16" fmla="*/ 223 w 428"/>
                <a:gd name="T17" fmla="*/ 133 h 319"/>
                <a:gd name="T18" fmla="*/ 248 w 428"/>
                <a:gd name="T19" fmla="*/ 196 h 319"/>
                <a:gd name="T20" fmla="*/ 149 w 428"/>
                <a:gd name="T21" fmla="*/ 70 h 319"/>
                <a:gd name="T22" fmla="*/ 219 w 428"/>
                <a:gd name="T23" fmla="*/ 192 h 319"/>
                <a:gd name="T24" fmla="*/ 149 w 428"/>
                <a:gd name="T25" fmla="*/ 146 h 319"/>
                <a:gd name="T26" fmla="*/ 179 w 428"/>
                <a:gd name="T27" fmla="*/ 192 h 319"/>
                <a:gd name="T28" fmla="*/ 111 w 428"/>
                <a:gd name="T29" fmla="*/ 161 h 319"/>
                <a:gd name="T30" fmla="*/ 154 w 428"/>
                <a:gd name="T31" fmla="*/ 203 h 319"/>
                <a:gd name="T32" fmla="*/ 65 w 428"/>
                <a:gd name="T33" fmla="*/ 178 h 319"/>
                <a:gd name="T34" fmla="*/ 105 w 428"/>
                <a:gd name="T35" fmla="*/ 209 h 319"/>
                <a:gd name="T36" fmla="*/ 0 w 428"/>
                <a:gd name="T37" fmla="*/ 220 h 319"/>
                <a:gd name="T38" fmla="*/ 126 w 428"/>
                <a:gd name="T39" fmla="*/ 228 h 319"/>
                <a:gd name="T40" fmla="*/ 234 w 428"/>
                <a:gd name="T41" fmla="*/ 239 h 319"/>
                <a:gd name="T42" fmla="*/ 183 w 428"/>
                <a:gd name="T43" fmla="*/ 213 h 319"/>
                <a:gd name="T44" fmla="*/ 287 w 428"/>
                <a:gd name="T45" fmla="*/ 243 h 319"/>
                <a:gd name="T46" fmla="*/ 259 w 428"/>
                <a:gd name="T47" fmla="*/ 213 h 319"/>
                <a:gd name="T48" fmla="*/ 322 w 428"/>
                <a:gd name="T49" fmla="*/ 245 h 319"/>
                <a:gd name="T50" fmla="*/ 364 w 428"/>
                <a:gd name="T51" fmla="*/ 283 h 319"/>
                <a:gd name="T52" fmla="*/ 345 w 428"/>
                <a:gd name="T53" fmla="*/ 239 h 319"/>
                <a:gd name="T54" fmla="*/ 403 w 428"/>
                <a:gd name="T55" fmla="*/ 311 h 319"/>
                <a:gd name="T56" fmla="*/ 428 w 428"/>
                <a:gd name="T57" fmla="*/ 319 h 319"/>
                <a:gd name="T58" fmla="*/ 409 w 428"/>
                <a:gd name="T59" fmla="*/ 296 h 3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319"/>
                <a:gd name="T92" fmla="*/ 428 w 428"/>
                <a:gd name="T93" fmla="*/ 319 h 3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319">
                  <a:moveTo>
                    <a:pt x="409" y="296"/>
                  </a:moveTo>
                  <a:lnTo>
                    <a:pt x="371" y="197"/>
                  </a:lnTo>
                  <a:lnTo>
                    <a:pt x="272" y="0"/>
                  </a:lnTo>
                  <a:lnTo>
                    <a:pt x="346" y="215"/>
                  </a:lnTo>
                  <a:lnTo>
                    <a:pt x="284" y="110"/>
                  </a:lnTo>
                  <a:lnTo>
                    <a:pt x="305" y="197"/>
                  </a:lnTo>
                  <a:lnTo>
                    <a:pt x="236" y="99"/>
                  </a:lnTo>
                  <a:lnTo>
                    <a:pt x="295" y="213"/>
                  </a:lnTo>
                  <a:lnTo>
                    <a:pt x="223" y="133"/>
                  </a:lnTo>
                  <a:lnTo>
                    <a:pt x="248" y="196"/>
                  </a:lnTo>
                  <a:lnTo>
                    <a:pt x="149" y="70"/>
                  </a:lnTo>
                  <a:lnTo>
                    <a:pt x="219" y="192"/>
                  </a:lnTo>
                  <a:lnTo>
                    <a:pt x="149" y="146"/>
                  </a:lnTo>
                  <a:lnTo>
                    <a:pt x="179" y="192"/>
                  </a:lnTo>
                  <a:lnTo>
                    <a:pt x="111" y="161"/>
                  </a:lnTo>
                  <a:lnTo>
                    <a:pt x="154" y="203"/>
                  </a:lnTo>
                  <a:lnTo>
                    <a:pt x="65" y="178"/>
                  </a:lnTo>
                  <a:lnTo>
                    <a:pt x="105" y="209"/>
                  </a:lnTo>
                  <a:lnTo>
                    <a:pt x="0" y="220"/>
                  </a:lnTo>
                  <a:lnTo>
                    <a:pt x="126" y="228"/>
                  </a:lnTo>
                  <a:lnTo>
                    <a:pt x="234" y="239"/>
                  </a:lnTo>
                  <a:lnTo>
                    <a:pt x="183" y="213"/>
                  </a:lnTo>
                  <a:lnTo>
                    <a:pt x="287" y="243"/>
                  </a:lnTo>
                  <a:lnTo>
                    <a:pt x="259" y="213"/>
                  </a:lnTo>
                  <a:lnTo>
                    <a:pt x="322" y="245"/>
                  </a:lnTo>
                  <a:lnTo>
                    <a:pt x="364" y="283"/>
                  </a:lnTo>
                  <a:lnTo>
                    <a:pt x="345" y="239"/>
                  </a:lnTo>
                  <a:lnTo>
                    <a:pt x="403" y="311"/>
                  </a:lnTo>
                  <a:lnTo>
                    <a:pt x="428" y="319"/>
                  </a:lnTo>
                  <a:lnTo>
                    <a:pt x="409" y="2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4" name="任意多边形 322916"/>
            <p:cNvSpPr>
              <a:spLocks noChangeArrowheads="1"/>
            </p:cNvSpPr>
            <p:nvPr/>
          </p:nvSpPr>
          <p:spPr bwMode="auto">
            <a:xfrm>
              <a:off x="4972" y="1850"/>
              <a:ext cx="335" cy="118"/>
            </a:xfrm>
            <a:custGeom>
              <a:avLst/>
              <a:gdLst>
                <a:gd name="T0" fmla="*/ 101 w 669"/>
                <a:gd name="T1" fmla="*/ 230 h 236"/>
                <a:gd name="T2" fmla="*/ 234 w 669"/>
                <a:gd name="T3" fmla="*/ 236 h 236"/>
                <a:gd name="T4" fmla="*/ 384 w 669"/>
                <a:gd name="T5" fmla="*/ 205 h 236"/>
                <a:gd name="T6" fmla="*/ 610 w 669"/>
                <a:gd name="T7" fmla="*/ 145 h 236"/>
                <a:gd name="T8" fmla="*/ 409 w 669"/>
                <a:gd name="T9" fmla="*/ 175 h 236"/>
                <a:gd name="T10" fmla="*/ 310 w 669"/>
                <a:gd name="T11" fmla="*/ 186 h 236"/>
                <a:gd name="T12" fmla="*/ 483 w 669"/>
                <a:gd name="T13" fmla="*/ 122 h 236"/>
                <a:gd name="T14" fmla="*/ 669 w 669"/>
                <a:gd name="T15" fmla="*/ 44 h 236"/>
                <a:gd name="T16" fmla="*/ 384 w 669"/>
                <a:gd name="T17" fmla="*/ 131 h 236"/>
                <a:gd name="T18" fmla="*/ 304 w 669"/>
                <a:gd name="T19" fmla="*/ 145 h 236"/>
                <a:gd name="T20" fmla="*/ 585 w 669"/>
                <a:gd name="T21" fmla="*/ 40 h 236"/>
                <a:gd name="T22" fmla="*/ 361 w 669"/>
                <a:gd name="T23" fmla="*/ 89 h 236"/>
                <a:gd name="T24" fmla="*/ 559 w 669"/>
                <a:gd name="T25" fmla="*/ 0 h 236"/>
                <a:gd name="T26" fmla="*/ 357 w 669"/>
                <a:gd name="T27" fmla="*/ 55 h 236"/>
                <a:gd name="T28" fmla="*/ 487 w 669"/>
                <a:gd name="T29" fmla="*/ 6 h 236"/>
                <a:gd name="T30" fmla="*/ 302 w 669"/>
                <a:gd name="T31" fmla="*/ 34 h 236"/>
                <a:gd name="T32" fmla="*/ 131 w 669"/>
                <a:gd name="T33" fmla="*/ 19 h 236"/>
                <a:gd name="T34" fmla="*/ 327 w 669"/>
                <a:gd name="T35" fmla="*/ 51 h 236"/>
                <a:gd name="T36" fmla="*/ 91 w 669"/>
                <a:gd name="T37" fmla="*/ 44 h 236"/>
                <a:gd name="T38" fmla="*/ 304 w 669"/>
                <a:gd name="T39" fmla="*/ 76 h 236"/>
                <a:gd name="T40" fmla="*/ 87 w 669"/>
                <a:gd name="T41" fmla="*/ 61 h 236"/>
                <a:gd name="T42" fmla="*/ 293 w 669"/>
                <a:gd name="T43" fmla="*/ 110 h 236"/>
                <a:gd name="T44" fmla="*/ 160 w 669"/>
                <a:gd name="T45" fmla="*/ 101 h 236"/>
                <a:gd name="T46" fmla="*/ 268 w 669"/>
                <a:gd name="T47" fmla="*/ 141 h 236"/>
                <a:gd name="T48" fmla="*/ 103 w 669"/>
                <a:gd name="T49" fmla="*/ 126 h 236"/>
                <a:gd name="T50" fmla="*/ 276 w 669"/>
                <a:gd name="T51" fmla="*/ 167 h 236"/>
                <a:gd name="T52" fmla="*/ 85 w 669"/>
                <a:gd name="T53" fmla="*/ 160 h 236"/>
                <a:gd name="T54" fmla="*/ 257 w 669"/>
                <a:gd name="T55" fmla="*/ 205 h 236"/>
                <a:gd name="T56" fmla="*/ 0 w 669"/>
                <a:gd name="T57" fmla="*/ 186 h 236"/>
                <a:gd name="T58" fmla="*/ 101 w 669"/>
                <a:gd name="T59" fmla="*/ 230 h 2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69"/>
                <a:gd name="T91" fmla="*/ 0 h 236"/>
                <a:gd name="T92" fmla="*/ 669 w 669"/>
                <a:gd name="T93" fmla="*/ 236 h 2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69" h="236">
                  <a:moveTo>
                    <a:pt x="101" y="230"/>
                  </a:moveTo>
                  <a:lnTo>
                    <a:pt x="234" y="236"/>
                  </a:lnTo>
                  <a:lnTo>
                    <a:pt x="384" y="205"/>
                  </a:lnTo>
                  <a:lnTo>
                    <a:pt x="610" y="145"/>
                  </a:lnTo>
                  <a:lnTo>
                    <a:pt x="409" y="175"/>
                  </a:lnTo>
                  <a:lnTo>
                    <a:pt x="310" y="186"/>
                  </a:lnTo>
                  <a:lnTo>
                    <a:pt x="483" y="122"/>
                  </a:lnTo>
                  <a:lnTo>
                    <a:pt x="669" y="44"/>
                  </a:lnTo>
                  <a:lnTo>
                    <a:pt x="384" y="131"/>
                  </a:lnTo>
                  <a:lnTo>
                    <a:pt x="304" y="145"/>
                  </a:lnTo>
                  <a:lnTo>
                    <a:pt x="585" y="40"/>
                  </a:lnTo>
                  <a:lnTo>
                    <a:pt x="361" y="89"/>
                  </a:lnTo>
                  <a:lnTo>
                    <a:pt x="559" y="0"/>
                  </a:lnTo>
                  <a:lnTo>
                    <a:pt x="357" y="55"/>
                  </a:lnTo>
                  <a:lnTo>
                    <a:pt x="487" y="6"/>
                  </a:lnTo>
                  <a:lnTo>
                    <a:pt x="302" y="34"/>
                  </a:lnTo>
                  <a:lnTo>
                    <a:pt x="131" y="19"/>
                  </a:lnTo>
                  <a:lnTo>
                    <a:pt x="327" y="51"/>
                  </a:lnTo>
                  <a:lnTo>
                    <a:pt x="91" y="44"/>
                  </a:lnTo>
                  <a:lnTo>
                    <a:pt x="304" y="76"/>
                  </a:lnTo>
                  <a:lnTo>
                    <a:pt x="87" y="61"/>
                  </a:lnTo>
                  <a:lnTo>
                    <a:pt x="293" y="110"/>
                  </a:lnTo>
                  <a:lnTo>
                    <a:pt x="160" y="101"/>
                  </a:lnTo>
                  <a:lnTo>
                    <a:pt x="268" y="141"/>
                  </a:lnTo>
                  <a:lnTo>
                    <a:pt x="103" y="126"/>
                  </a:lnTo>
                  <a:lnTo>
                    <a:pt x="276" y="167"/>
                  </a:lnTo>
                  <a:lnTo>
                    <a:pt x="85" y="160"/>
                  </a:lnTo>
                  <a:lnTo>
                    <a:pt x="257" y="205"/>
                  </a:lnTo>
                  <a:lnTo>
                    <a:pt x="0" y="186"/>
                  </a:lnTo>
                  <a:lnTo>
                    <a:pt x="101" y="2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5" name="任意多边形 322917"/>
            <p:cNvSpPr>
              <a:spLocks noChangeArrowheads="1"/>
            </p:cNvSpPr>
            <p:nvPr/>
          </p:nvSpPr>
          <p:spPr bwMode="auto">
            <a:xfrm>
              <a:off x="5260" y="2491"/>
              <a:ext cx="62" cy="234"/>
            </a:xfrm>
            <a:custGeom>
              <a:avLst/>
              <a:gdLst>
                <a:gd name="T0" fmla="*/ 65 w 124"/>
                <a:gd name="T1" fmla="*/ 72 h 470"/>
                <a:gd name="T2" fmla="*/ 97 w 124"/>
                <a:gd name="T3" fmla="*/ 154 h 470"/>
                <a:gd name="T4" fmla="*/ 124 w 124"/>
                <a:gd name="T5" fmla="*/ 242 h 470"/>
                <a:gd name="T6" fmla="*/ 89 w 124"/>
                <a:gd name="T7" fmla="*/ 339 h 470"/>
                <a:gd name="T8" fmla="*/ 65 w 124"/>
                <a:gd name="T9" fmla="*/ 470 h 470"/>
                <a:gd name="T10" fmla="*/ 63 w 124"/>
                <a:gd name="T11" fmla="*/ 346 h 470"/>
                <a:gd name="T12" fmla="*/ 86 w 124"/>
                <a:gd name="T13" fmla="*/ 242 h 470"/>
                <a:gd name="T14" fmla="*/ 44 w 124"/>
                <a:gd name="T15" fmla="*/ 335 h 470"/>
                <a:gd name="T16" fmla="*/ 78 w 124"/>
                <a:gd name="T17" fmla="*/ 192 h 470"/>
                <a:gd name="T18" fmla="*/ 34 w 124"/>
                <a:gd name="T19" fmla="*/ 278 h 470"/>
                <a:gd name="T20" fmla="*/ 74 w 124"/>
                <a:gd name="T21" fmla="*/ 158 h 470"/>
                <a:gd name="T22" fmla="*/ 0 w 124"/>
                <a:gd name="T23" fmla="*/ 240 h 470"/>
                <a:gd name="T24" fmla="*/ 59 w 124"/>
                <a:gd name="T25" fmla="*/ 147 h 470"/>
                <a:gd name="T26" fmla="*/ 65 w 124"/>
                <a:gd name="T27" fmla="*/ 101 h 470"/>
                <a:gd name="T28" fmla="*/ 8 w 124"/>
                <a:gd name="T29" fmla="*/ 152 h 470"/>
                <a:gd name="T30" fmla="*/ 53 w 124"/>
                <a:gd name="T31" fmla="*/ 95 h 470"/>
                <a:gd name="T32" fmla="*/ 57 w 124"/>
                <a:gd name="T33" fmla="*/ 0 h 470"/>
                <a:gd name="T34" fmla="*/ 65 w 124"/>
                <a:gd name="T35" fmla="*/ 72 h 4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4"/>
                <a:gd name="T55" fmla="*/ 0 h 470"/>
                <a:gd name="T56" fmla="*/ 124 w 124"/>
                <a:gd name="T57" fmla="*/ 470 h 4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4" h="470">
                  <a:moveTo>
                    <a:pt x="65" y="72"/>
                  </a:moveTo>
                  <a:lnTo>
                    <a:pt x="97" y="154"/>
                  </a:lnTo>
                  <a:lnTo>
                    <a:pt x="124" y="242"/>
                  </a:lnTo>
                  <a:lnTo>
                    <a:pt x="89" y="339"/>
                  </a:lnTo>
                  <a:lnTo>
                    <a:pt x="65" y="470"/>
                  </a:lnTo>
                  <a:lnTo>
                    <a:pt x="63" y="346"/>
                  </a:lnTo>
                  <a:lnTo>
                    <a:pt x="86" y="242"/>
                  </a:lnTo>
                  <a:lnTo>
                    <a:pt x="44" y="335"/>
                  </a:lnTo>
                  <a:lnTo>
                    <a:pt x="78" y="192"/>
                  </a:lnTo>
                  <a:lnTo>
                    <a:pt x="34" y="278"/>
                  </a:lnTo>
                  <a:lnTo>
                    <a:pt x="74" y="158"/>
                  </a:lnTo>
                  <a:lnTo>
                    <a:pt x="0" y="240"/>
                  </a:lnTo>
                  <a:lnTo>
                    <a:pt x="59" y="147"/>
                  </a:lnTo>
                  <a:lnTo>
                    <a:pt x="65" y="101"/>
                  </a:lnTo>
                  <a:lnTo>
                    <a:pt x="8" y="152"/>
                  </a:lnTo>
                  <a:lnTo>
                    <a:pt x="53" y="95"/>
                  </a:lnTo>
                  <a:lnTo>
                    <a:pt x="57" y="0"/>
                  </a:lnTo>
                  <a:lnTo>
                    <a:pt x="65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6" name="任意多边形 322918"/>
            <p:cNvSpPr>
              <a:spLocks noChangeArrowheads="1"/>
            </p:cNvSpPr>
            <p:nvPr/>
          </p:nvSpPr>
          <p:spPr bwMode="auto">
            <a:xfrm>
              <a:off x="4328" y="2148"/>
              <a:ext cx="214" cy="85"/>
            </a:xfrm>
            <a:custGeom>
              <a:avLst/>
              <a:gdLst>
                <a:gd name="T0" fmla="*/ 38 w 428"/>
                <a:gd name="T1" fmla="*/ 87 h 171"/>
                <a:gd name="T2" fmla="*/ 43 w 428"/>
                <a:gd name="T3" fmla="*/ 89 h 171"/>
                <a:gd name="T4" fmla="*/ 55 w 428"/>
                <a:gd name="T5" fmla="*/ 89 h 171"/>
                <a:gd name="T6" fmla="*/ 137 w 428"/>
                <a:gd name="T7" fmla="*/ 36 h 171"/>
                <a:gd name="T8" fmla="*/ 62 w 428"/>
                <a:gd name="T9" fmla="*/ 99 h 171"/>
                <a:gd name="T10" fmla="*/ 148 w 428"/>
                <a:gd name="T11" fmla="*/ 38 h 171"/>
                <a:gd name="T12" fmla="*/ 133 w 428"/>
                <a:gd name="T13" fmla="*/ 51 h 171"/>
                <a:gd name="T14" fmla="*/ 152 w 428"/>
                <a:gd name="T15" fmla="*/ 48 h 171"/>
                <a:gd name="T16" fmla="*/ 159 w 428"/>
                <a:gd name="T17" fmla="*/ 51 h 171"/>
                <a:gd name="T18" fmla="*/ 192 w 428"/>
                <a:gd name="T19" fmla="*/ 36 h 171"/>
                <a:gd name="T20" fmla="*/ 199 w 428"/>
                <a:gd name="T21" fmla="*/ 42 h 171"/>
                <a:gd name="T22" fmla="*/ 291 w 428"/>
                <a:gd name="T23" fmla="*/ 0 h 171"/>
                <a:gd name="T24" fmla="*/ 207 w 428"/>
                <a:gd name="T25" fmla="*/ 49 h 171"/>
                <a:gd name="T26" fmla="*/ 197 w 428"/>
                <a:gd name="T27" fmla="*/ 68 h 171"/>
                <a:gd name="T28" fmla="*/ 216 w 428"/>
                <a:gd name="T29" fmla="*/ 70 h 171"/>
                <a:gd name="T30" fmla="*/ 249 w 428"/>
                <a:gd name="T31" fmla="*/ 61 h 171"/>
                <a:gd name="T32" fmla="*/ 327 w 428"/>
                <a:gd name="T33" fmla="*/ 21 h 171"/>
                <a:gd name="T34" fmla="*/ 350 w 428"/>
                <a:gd name="T35" fmla="*/ 21 h 171"/>
                <a:gd name="T36" fmla="*/ 370 w 428"/>
                <a:gd name="T37" fmla="*/ 21 h 171"/>
                <a:gd name="T38" fmla="*/ 380 w 428"/>
                <a:gd name="T39" fmla="*/ 27 h 171"/>
                <a:gd name="T40" fmla="*/ 428 w 428"/>
                <a:gd name="T41" fmla="*/ 21 h 171"/>
                <a:gd name="T42" fmla="*/ 424 w 428"/>
                <a:gd name="T43" fmla="*/ 38 h 171"/>
                <a:gd name="T44" fmla="*/ 325 w 428"/>
                <a:gd name="T45" fmla="*/ 93 h 171"/>
                <a:gd name="T46" fmla="*/ 302 w 428"/>
                <a:gd name="T47" fmla="*/ 93 h 171"/>
                <a:gd name="T48" fmla="*/ 270 w 428"/>
                <a:gd name="T49" fmla="*/ 103 h 171"/>
                <a:gd name="T50" fmla="*/ 218 w 428"/>
                <a:gd name="T51" fmla="*/ 120 h 171"/>
                <a:gd name="T52" fmla="*/ 215 w 428"/>
                <a:gd name="T53" fmla="*/ 112 h 171"/>
                <a:gd name="T54" fmla="*/ 178 w 428"/>
                <a:gd name="T55" fmla="*/ 124 h 171"/>
                <a:gd name="T56" fmla="*/ 139 w 428"/>
                <a:gd name="T57" fmla="*/ 139 h 171"/>
                <a:gd name="T58" fmla="*/ 139 w 428"/>
                <a:gd name="T59" fmla="*/ 133 h 171"/>
                <a:gd name="T60" fmla="*/ 125 w 428"/>
                <a:gd name="T61" fmla="*/ 133 h 171"/>
                <a:gd name="T62" fmla="*/ 110 w 428"/>
                <a:gd name="T63" fmla="*/ 129 h 171"/>
                <a:gd name="T64" fmla="*/ 106 w 428"/>
                <a:gd name="T65" fmla="*/ 124 h 171"/>
                <a:gd name="T66" fmla="*/ 87 w 428"/>
                <a:gd name="T67" fmla="*/ 127 h 171"/>
                <a:gd name="T68" fmla="*/ 74 w 428"/>
                <a:gd name="T69" fmla="*/ 122 h 171"/>
                <a:gd name="T70" fmla="*/ 87 w 428"/>
                <a:gd name="T71" fmla="*/ 97 h 171"/>
                <a:gd name="T72" fmla="*/ 23 w 428"/>
                <a:gd name="T73" fmla="*/ 171 h 171"/>
                <a:gd name="T74" fmla="*/ 15 w 428"/>
                <a:gd name="T75" fmla="*/ 162 h 171"/>
                <a:gd name="T76" fmla="*/ 11 w 428"/>
                <a:gd name="T77" fmla="*/ 146 h 171"/>
                <a:gd name="T78" fmla="*/ 0 w 428"/>
                <a:gd name="T79" fmla="*/ 143 h 1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28"/>
                <a:gd name="T121" fmla="*/ 0 h 171"/>
                <a:gd name="T122" fmla="*/ 428 w 428"/>
                <a:gd name="T123" fmla="*/ 171 h 1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28" h="171">
                  <a:moveTo>
                    <a:pt x="7" y="122"/>
                  </a:moveTo>
                  <a:lnTo>
                    <a:pt x="38" y="87"/>
                  </a:lnTo>
                  <a:lnTo>
                    <a:pt x="66" y="67"/>
                  </a:lnTo>
                  <a:lnTo>
                    <a:pt x="43" y="89"/>
                  </a:lnTo>
                  <a:lnTo>
                    <a:pt x="36" y="114"/>
                  </a:lnTo>
                  <a:lnTo>
                    <a:pt x="55" y="89"/>
                  </a:lnTo>
                  <a:lnTo>
                    <a:pt x="87" y="61"/>
                  </a:lnTo>
                  <a:lnTo>
                    <a:pt x="137" y="36"/>
                  </a:lnTo>
                  <a:lnTo>
                    <a:pt x="91" y="65"/>
                  </a:lnTo>
                  <a:lnTo>
                    <a:pt x="62" y="99"/>
                  </a:lnTo>
                  <a:lnTo>
                    <a:pt x="102" y="68"/>
                  </a:lnTo>
                  <a:lnTo>
                    <a:pt x="148" y="38"/>
                  </a:lnTo>
                  <a:lnTo>
                    <a:pt x="175" y="23"/>
                  </a:lnTo>
                  <a:lnTo>
                    <a:pt x="133" y="51"/>
                  </a:lnTo>
                  <a:lnTo>
                    <a:pt x="108" y="78"/>
                  </a:lnTo>
                  <a:lnTo>
                    <a:pt x="152" y="48"/>
                  </a:lnTo>
                  <a:lnTo>
                    <a:pt x="205" y="17"/>
                  </a:lnTo>
                  <a:lnTo>
                    <a:pt x="159" y="51"/>
                  </a:lnTo>
                  <a:lnTo>
                    <a:pt x="139" y="70"/>
                  </a:lnTo>
                  <a:lnTo>
                    <a:pt x="192" y="36"/>
                  </a:lnTo>
                  <a:lnTo>
                    <a:pt x="239" y="11"/>
                  </a:lnTo>
                  <a:lnTo>
                    <a:pt x="199" y="42"/>
                  </a:lnTo>
                  <a:lnTo>
                    <a:pt x="256" y="11"/>
                  </a:lnTo>
                  <a:lnTo>
                    <a:pt x="291" y="0"/>
                  </a:lnTo>
                  <a:lnTo>
                    <a:pt x="235" y="29"/>
                  </a:lnTo>
                  <a:lnTo>
                    <a:pt x="207" y="49"/>
                  </a:lnTo>
                  <a:lnTo>
                    <a:pt x="275" y="19"/>
                  </a:lnTo>
                  <a:lnTo>
                    <a:pt x="197" y="68"/>
                  </a:lnTo>
                  <a:lnTo>
                    <a:pt x="272" y="29"/>
                  </a:lnTo>
                  <a:lnTo>
                    <a:pt x="216" y="70"/>
                  </a:lnTo>
                  <a:lnTo>
                    <a:pt x="304" y="21"/>
                  </a:lnTo>
                  <a:lnTo>
                    <a:pt x="249" y="61"/>
                  </a:lnTo>
                  <a:lnTo>
                    <a:pt x="218" y="86"/>
                  </a:lnTo>
                  <a:lnTo>
                    <a:pt x="327" y="21"/>
                  </a:lnTo>
                  <a:lnTo>
                    <a:pt x="275" y="63"/>
                  </a:lnTo>
                  <a:lnTo>
                    <a:pt x="350" y="21"/>
                  </a:lnTo>
                  <a:lnTo>
                    <a:pt x="298" y="59"/>
                  </a:lnTo>
                  <a:lnTo>
                    <a:pt x="370" y="21"/>
                  </a:lnTo>
                  <a:lnTo>
                    <a:pt x="321" y="53"/>
                  </a:lnTo>
                  <a:lnTo>
                    <a:pt x="380" y="27"/>
                  </a:lnTo>
                  <a:lnTo>
                    <a:pt x="346" y="55"/>
                  </a:lnTo>
                  <a:lnTo>
                    <a:pt x="428" y="21"/>
                  </a:lnTo>
                  <a:lnTo>
                    <a:pt x="369" y="55"/>
                  </a:lnTo>
                  <a:lnTo>
                    <a:pt x="424" y="38"/>
                  </a:lnTo>
                  <a:lnTo>
                    <a:pt x="369" y="68"/>
                  </a:lnTo>
                  <a:lnTo>
                    <a:pt x="325" y="93"/>
                  </a:lnTo>
                  <a:lnTo>
                    <a:pt x="361" y="65"/>
                  </a:lnTo>
                  <a:lnTo>
                    <a:pt x="302" y="93"/>
                  </a:lnTo>
                  <a:lnTo>
                    <a:pt x="342" y="63"/>
                  </a:lnTo>
                  <a:lnTo>
                    <a:pt x="270" y="103"/>
                  </a:lnTo>
                  <a:lnTo>
                    <a:pt x="334" y="59"/>
                  </a:lnTo>
                  <a:lnTo>
                    <a:pt x="218" y="120"/>
                  </a:lnTo>
                  <a:lnTo>
                    <a:pt x="285" y="72"/>
                  </a:lnTo>
                  <a:lnTo>
                    <a:pt x="215" y="112"/>
                  </a:lnTo>
                  <a:lnTo>
                    <a:pt x="253" y="80"/>
                  </a:lnTo>
                  <a:lnTo>
                    <a:pt x="178" y="124"/>
                  </a:lnTo>
                  <a:lnTo>
                    <a:pt x="215" y="93"/>
                  </a:lnTo>
                  <a:lnTo>
                    <a:pt x="139" y="139"/>
                  </a:lnTo>
                  <a:lnTo>
                    <a:pt x="186" y="99"/>
                  </a:lnTo>
                  <a:lnTo>
                    <a:pt x="139" y="133"/>
                  </a:lnTo>
                  <a:lnTo>
                    <a:pt x="182" y="84"/>
                  </a:lnTo>
                  <a:lnTo>
                    <a:pt x="125" y="133"/>
                  </a:lnTo>
                  <a:lnTo>
                    <a:pt x="158" y="89"/>
                  </a:lnTo>
                  <a:lnTo>
                    <a:pt x="110" y="129"/>
                  </a:lnTo>
                  <a:lnTo>
                    <a:pt x="161" y="72"/>
                  </a:lnTo>
                  <a:lnTo>
                    <a:pt x="106" y="124"/>
                  </a:lnTo>
                  <a:lnTo>
                    <a:pt x="131" y="84"/>
                  </a:lnTo>
                  <a:lnTo>
                    <a:pt x="87" y="127"/>
                  </a:lnTo>
                  <a:lnTo>
                    <a:pt x="104" y="95"/>
                  </a:lnTo>
                  <a:lnTo>
                    <a:pt x="74" y="122"/>
                  </a:lnTo>
                  <a:lnTo>
                    <a:pt x="51" y="148"/>
                  </a:lnTo>
                  <a:lnTo>
                    <a:pt x="87" y="97"/>
                  </a:lnTo>
                  <a:lnTo>
                    <a:pt x="51" y="137"/>
                  </a:lnTo>
                  <a:lnTo>
                    <a:pt x="23" y="171"/>
                  </a:lnTo>
                  <a:lnTo>
                    <a:pt x="43" y="129"/>
                  </a:lnTo>
                  <a:lnTo>
                    <a:pt x="15" y="162"/>
                  </a:lnTo>
                  <a:lnTo>
                    <a:pt x="36" y="124"/>
                  </a:lnTo>
                  <a:lnTo>
                    <a:pt x="11" y="146"/>
                  </a:lnTo>
                  <a:lnTo>
                    <a:pt x="34" y="108"/>
                  </a:lnTo>
                  <a:lnTo>
                    <a:pt x="0" y="143"/>
                  </a:lnTo>
                  <a:lnTo>
                    <a:pt x="7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7" name="任意多边形 322919"/>
            <p:cNvSpPr>
              <a:spLocks noChangeArrowheads="1"/>
            </p:cNvSpPr>
            <p:nvPr/>
          </p:nvSpPr>
          <p:spPr bwMode="auto">
            <a:xfrm>
              <a:off x="4481" y="2129"/>
              <a:ext cx="145" cy="91"/>
            </a:xfrm>
            <a:custGeom>
              <a:avLst/>
              <a:gdLst>
                <a:gd name="T0" fmla="*/ 274 w 289"/>
                <a:gd name="T1" fmla="*/ 21 h 183"/>
                <a:gd name="T2" fmla="*/ 230 w 289"/>
                <a:gd name="T3" fmla="*/ 55 h 183"/>
                <a:gd name="T4" fmla="*/ 194 w 289"/>
                <a:gd name="T5" fmla="*/ 78 h 183"/>
                <a:gd name="T6" fmla="*/ 160 w 289"/>
                <a:gd name="T7" fmla="*/ 93 h 183"/>
                <a:gd name="T8" fmla="*/ 112 w 289"/>
                <a:gd name="T9" fmla="*/ 118 h 183"/>
                <a:gd name="T10" fmla="*/ 163 w 289"/>
                <a:gd name="T11" fmla="*/ 106 h 183"/>
                <a:gd name="T12" fmla="*/ 127 w 289"/>
                <a:gd name="T13" fmla="*/ 124 h 183"/>
                <a:gd name="T14" fmla="*/ 163 w 289"/>
                <a:gd name="T15" fmla="*/ 118 h 183"/>
                <a:gd name="T16" fmla="*/ 106 w 289"/>
                <a:gd name="T17" fmla="*/ 139 h 183"/>
                <a:gd name="T18" fmla="*/ 137 w 289"/>
                <a:gd name="T19" fmla="*/ 139 h 183"/>
                <a:gd name="T20" fmla="*/ 76 w 289"/>
                <a:gd name="T21" fmla="*/ 154 h 183"/>
                <a:gd name="T22" fmla="*/ 104 w 289"/>
                <a:gd name="T23" fmla="*/ 156 h 183"/>
                <a:gd name="T24" fmla="*/ 49 w 289"/>
                <a:gd name="T25" fmla="*/ 162 h 183"/>
                <a:gd name="T26" fmla="*/ 68 w 289"/>
                <a:gd name="T27" fmla="*/ 183 h 183"/>
                <a:gd name="T28" fmla="*/ 38 w 289"/>
                <a:gd name="T29" fmla="*/ 173 h 183"/>
                <a:gd name="T30" fmla="*/ 0 w 289"/>
                <a:gd name="T31" fmla="*/ 167 h 183"/>
                <a:gd name="T32" fmla="*/ 42 w 289"/>
                <a:gd name="T33" fmla="*/ 169 h 183"/>
                <a:gd name="T34" fmla="*/ 9 w 289"/>
                <a:gd name="T35" fmla="*/ 154 h 183"/>
                <a:gd name="T36" fmla="*/ 64 w 289"/>
                <a:gd name="T37" fmla="*/ 156 h 183"/>
                <a:gd name="T38" fmla="*/ 30 w 289"/>
                <a:gd name="T39" fmla="*/ 143 h 183"/>
                <a:gd name="T40" fmla="*/ 80 w 289"/>
                <a:gd name="T41" fmla="*/ 144 h 183"/>
                <a:gd name="T42" fmla="*/ 53 w 289"/>
                <a:gd name="T43" fmla="*/ 135 h 183"/>
                <a:gd name="T44" fmla="*/ 103 w 289"/>
                <a:gd name="T45" fmla="*/ 131 h 183"/>
                <a:gd name="T46" fmla="*/ 72 w 289"/>
                <a:gd name="T47" fmla="*/ 124 h 183"/>
                <a:gd name="T48" fmla="*/ 106 w 289"/>
                <a:gd name="T49" fmla="*/ 116 h 183"/>
                <a:gd name="T50" fmla="*/ 87 w 289"/>
                <a:gd name="T51" fmla="*/ 112 h 183"/>
                <a:gd name="T52" fmla="*/ 125 w 289"/>
                <a:gd name="T53" fmla="*/ 105 h 183"/>
                <a:gd name="T54" fmla="*/ 104 w 289"/>
                <a:gd name="T55" fmla="*/ 103 h 183"/>
                <a:gd name="T56" fmla="*/ 150 w 289"/>
                <a:gd name="T57" fmla="*/ 91 h 183"/>
                <a:gd name="T58" fmla="*/ 129 w 289"/>
                <a:gd name="T59" fmla="*/ 89 h 183"/>
                <a:gd name="T60" fmla="*/ 177 w 289"/>
                <a:gd name="T61" fmla="*/ 78 h 183"/>
                <a:gd name="T62" fmla="*/ 141 w 289"/>
                <a:gd name="T63" fmla="*/ 76 h 183"/>
                <a:gd name="T64" fmla="*/ 177 w 289"/>
                <a:gd name="T65" fmla="*/ 70 h 183"/>
                <a:gd name="T66" fmla="*/ 158 w 289"/>
                <a:gd name="T67" fmla="*/ 65 h 183"/>
                <a:gd name="T68" fmla="*/ 120 w 289"/>
                <a:gd name="T69" fmla="*/ 55 h 183"/>
                <a:gd name="T70" fmla="*/ 165 w 289"/>
                <a:gd name="T71" fmla="*/ 63 h 183"/>
                <a:gd name="T72" fmla="*/ 188 w 289"/>
                <a:gd name="T73" fmla="*/ 68 h 183"/>
                <a:gd name="T74" fmla="*/ 161 w 289"/>
                <a:gd name="T75" fmla="*/ 51 h 183"/>
                <a:gd name="T76" fmla="*/ 118 w 289"/>
                <a:gd name="T77" fmla="*/ 38 h 183"/>
                <a:gd name="T78" fmla="*/ 156 w 289"/>
                <a:gd name="T79" fmla="*/ 44 h 183"/>
                <a:gd name="T80" fmla="*/ 186 w 289"/>
                <a:gd name="T81" fmla="*/ 55 h 183"/>
                <a:gd name="T82" fmla="*/ 165 w 289"/>
                <a:gd name="T83" fmla="*/ 36 h 183"/>
                <a:gd name="T84" fmla="*/ 118 w 289"/>
                <a:gd name="T85" fmla="*/ 21 h 183"/>
                <a:gd name="T86" fmla="*/ 171 w 289"/>
                <a:gd name="T87" fmla="*/ 30 h 183"/>
                <a:gd name="T88" fmla="*/ 198 w 289"/>
                <a:gd name="T89" fmla="*/ 44 h 183"/>
                <a:gd name="T90" fmla="*/ 179 w 289"/>
                <a:gd name="T91" fmla="*/ 29 h 183"/>
                <a:gd name="T92" fmla="*/ 201 w 289"/>
                <a:gd name="T93" fmla="*/ 36 h 183"/>
                <a:gd name="T94" fmla="*/ 215 w 289"/>
                <a:gd name="T95" fmla="*/ 48 h 183"/>
                <a:gd name="T96" fmla="*/ 209 w 289"/>
                <a:gd name="T97" fmla="*/ 34 h 183"/>
                <a:gd name="T98" fmla="*/ 226 w 289"/>
                <a:gd name="T99" fmla="*/ 46 h 183"/>
                <a:gd name="T100" fmla="*/ 289 w 289"/>
                <a:gd name="T101" fmla="*/ 0 h 183"/>
                <a:gd name="T102" fmla="*/ 274 w 289"/>
                <a:gd name="T103" fmla="*/ 21 h 1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9"/>
                <a:gd name="T157" fmla="*/ 0 h 183"/>
                <a:gd name="T158" fmla="*/ 289 w 289"/>
                <a:gd name="T159" fmla="*/ 183 h 1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9" h="183">
                  <a:moveTo>
                    <a:pt x="274" y="21"/>
                  </a:moveTo>
                  <a:lnTo>
                    <a:pt x="230" y="55"/>
                  </a:lnTo>
                  <a:lnTo>
                    <a:pt x="194" y="78"/>
                  </a:lnTo>
                  <a:lnTo>
                    <a:pt x="160" y="93"/>
                  </a:lnTo>
                  <a:lnTo>
                    <a:pt x="112" y="118"/>
                  </a:lnTo>
                  <a:lnTo>
                    <a:pt x="163" y="106"/>
                  </a:lnTo>
                  <a:lnTo>
                    <a:pt x="127" y="124"/>
                  </a:lnTo>
                  <a:lnTo>
                    <a:pt x="163" y="118"/>
                  </a:lnTo>
                  <a:lnTo>
                    <a:pt x="106" y="139"/>
                  </a:lnTo>
                  <a:lnTo>
                    <a:pt x="137" y="139"/>
                  </a:lnTo>
                  <a:lnTo>
                    <a:pt x="76" y="154"/>
                  </a:lnTo>
                  <a:lnTo>
                    <a:pt x="104" y="156"/>
                  </a:lnTo>
                  <a:lnTo>
                    <a:pt x="49" y="162"/>
                  </a:lnTo>
                  <a:lnTo>
                    <a:pt x="68" y="183"/>
                  </a:lnTo>
                  <a:lnTo>
                    <a:pt x="38" y="173"/>
                  </a:lnTo>
                  <a:lnTo>
                    <a:pt x="0" y="167"/>
                  </a:lnTo>
                  <a:lnTo>
                    <a:pt x="42" y="169"/>
                  </a:lnTo>
                  <a:lnTo>
                    <a:pt x="9" y="154"/>
                  </a:lnTo>
                  <a:lnTo>
                    <a:pt x="64" y="156"/>
                  </a:lnTo>
                  <a:lnTo>
                    <a:pt x="30" y="143"/>
                  </a:lnTo>
                  <a:lnTo>
                    <a:pt x="80" y="144"/>
                  </a:lnTo>
                  <a:lnTo>
                    <a:pt x="53" y="135"/>
                  </a:lnTo>
                  <a:lnTo>
                    <a:pt x="103" y="131"/>
                  </a:lnTo>
                  <a:lnTo>
                    <a:pt x="72" y="124"/>
                  </a:lnTo>
                  <a:lnTo>
                    <a:pt x="106" y="116"/>
                  </a:lnTo>
                  <a:lnTo>
                    <a:pt x="87" y="112"/>
                  </a:lnTo>
                  <a:lnTo>
                    <a:pt x="125" y="105"/>
                  </a:lnTo>
                  <a:lnTo>
                    <a:pt x="104" y="103"/>
                  </a:lnTo>
                  <a:lnTo>
                    <a:pt x="150" y="91"/>
                  </a:lnTo>
                  <a:lnTo>
                    <a:pt x="129" y="89"/>
                  </a:lnTo>
                  <a:lnTo>
                    <a:pt x="177" y="78"/>
                  </a:lnTo>
                  <a:lnTo>
                    <a:pt x="141" y="76"/>
                  </a:lnTo>
                  <a:lnTo>
                    <a:pt x="177" y="70"/>
                  </a:lnTo>
                  <a:lnTo>
                    <a:pt x="158" y="65"/>
                  </a:lnTo>
                  <a:lnTo>
                    <a:pt x="120" y="55"/>
                  </a:lnTo>
                  <a:lnTo>
                    <a:pt x="165" y="63"/>
                  </a:lnTo>
                  <a:lnTo>
                    <a:pt x="188" y="68"/>
                  </a:lnTo>
                  <a:lnTo>
                    <a:pt x="161" y="51"/>
                  </a:lnTo>
                  <a:lnTo>
                    <a:pt x="118" y="38"/>
                  </a:lnTo>
                  <a:lnTo>
                    <a:pt x="156" y="44"/>
                  </a:lnTo>
                  <a:lnTo>
                    <a:pt x="186" y="55"/>
                  </a:lnTo>
                  <a:lnTo>
                    <a:pt x="165" y="36"/>
                  </a:lnTo>
                  <a:lnTo>
                    <a:pt x="118" y="21"/>
                  </a:lnTo>
                  <a:lnTo>
                    <a:pt x="171" y="30"/>
                  </a:lnTo>
                  <a:lnTo>
                    <a:pt x="198" y="44"/>
                  </a:lnTo>
                  <a:lnTo>
                    <a:pt x="179" y="29"/>
                  </a:lnTo>
                  <a:lnTo>
                    <a:pt x="201" y="36"/>
                  </a:lnTo>
                  <a:lnTo>
                    <a:pt x="215" y="48"/>
                  </a:lnTo>
                  <a:lnTo>
                    <a:pt x="209" y="34"/>
                  </a:lnTo>
                  <a:lnTo>
                    <a:pt x="226" y="46"/>
                  </a:lnTo>
                  <a:lnTo>
                    <a:pt x="289" y="0"/>
                  </a:lnTo>
                  <a:lnTo>
                    <a:pt x="27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8" name="任意多边形 322920"/>
            <p:cNvSpPr>
              <a:spLocks noChangeArrowheads="1"/>
            </p:cNvSpPr>
            <p:nvPr/>
          </p:nvSpPr>
          <p:spPr bwMode="auto">
            <a:xfrm>
              <a:off x="4501" y="2207"/>
              <a:ext cx="56" cy="76"/>
            </a:xfrm>
            <a:custGeom>
              <a:avLst/>
              <a:gdLst>
                <a:gd name="T0" fmla="*/ 19 w 110"/>
                <a:gd name="T1" fmla="*/ 21 h 152"/>
                <a:gd name="T2" fmla="*/ 36 w 110"/>
                <a:gd name="T3" fmla="*/ 42 h 152"/>
                <a:gd name="T4" fmla="*/ 43 w 110"/>
                <a:gd name="T5" fmla="*/ 76 h 152"/>
                <a:gd name="T6" fmla="*/ 45 w 110"/>
                <a:gd name="T7" fmla="*/ 137 h 152"/>
                <a:gd name="T8" fmla="*/ 59 w 110"/>
                <a:gd name="T9" fmla="*/ 101 h 152"/>
                <a:gd name="T10" fmla="*/ 55 w 110"/>
                <a:gd name="T11" fmla="*/ 152 h 152"/>
                <a:gd name="T12" fmla="*/ 78 w 110"/>
                <a:gd name="T13" fmla="*/ 91 h 152"/>
                <a:gd name="T14" fmla="*/ 99 w 110"/>
                <a:gd name="T15" fmla="*/ 34 h 152"/>
                <a:gd name="T16" fmla="*/ 78 w 110"/>
                <a:gd name="T17" fmla="*/ 63 h 152"/>
                <a:gd name="T18" fmla="*/ 93 w 110"/>
                <a:gd name="T19" fmla="*/ 32 h 152"/>
                <a:gd name="T20" fmla="*/ 110 w 110"/>
                <a:gd name="T21" fmla="*/ 0 h 152"/>
                <a:gd name="T22" fmla="*/ 85 w 110"/>
                <a:gd name="T23" fmla="*/ 34 h 152"/>
                <a:gd name="T24" fmla="*/ 66 w 110"/>
                <a:gd name="T25" fmla="*/ 68 h 152"/>
                <a:gd name="T26" fmla="*/ 83 w 110"/>
                <a:gd name="T27" fmla="*/ 15 h 152"/>
                <a:gd name="T28" fmla="*/ 59 w 110"/>
                <a:gd name="T29" fmla="*/ 59 h 152"/>
                <a:gd name="T30" fmla="*/ 68 w 110"/>
                <a:gd name="T31" fmla="*/ 19 h 152"/>
                <a:gd name="T32" fmla="*/ 51 w 110"/>
                <a:gd name="T33" fmla="*/ 59 h 152"/>
                <a:gd name="T34" fmla="*/ 53 w 110"/>
                <a:gd name="T35" fmla="*/ 11 h 152"/>
                <a:gd name="T36" fmla="*/ 45 w 110"/>
                <a:gd name="T37" fmla="*/ 40 h 152"/>
                <a:gd name="T38" fmla="*/ 32 w 110"/>
                <a:gd name="T39" fmla="*/ 19 h 152"/>
                <a:gd name="T40" fmla="*/ 0 w 110"/>
                <a:gd name="T41" fmla="*/ 4 h 152"/>
                <a:gd name="T42" fmla="*/ 19 w 110"/>
                <a:gd name="T43" fmla="*/ 21 h 1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0"/>
                <a:gd name="T67" fmla="*/ 0 h 152"/>
                <a:gd name="T68" fmla="*/ 110 w 110"/>
                <a:gd name="T69" fmla="*/ 152 h 1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0" h="152">
                  <a:moveTo>
                    <a:pt x="19" y="21"/>
                  </a:moveTo>
                  <a:lnTo>
                    <a:pt x="36" y="42"/>
                  </a:lnTo>
                  <a:lnTo>
                    <a:pt x="43" y="76"/>
                  </a:lnTo>
                  <a:lnTo>
                    <a:pt x="45" y="137"/>
                  </a:lnTo>
                  <a:lnTo>
                    <a:pt x="59" y="101"/>
                  </a:lnTo>
                  <a:lnTo>
                    <a:pt x="55" y="152"/>
                  </a:lnTo>
                  <a:lnTo>
                    <a:pt x="78" y="91"/>
                  </a:lnTo>
                  <a:lnTo>
                    <a:pt x="99" y="34"/>
                  </a:lnTo>
                  <a:lnTo>
                    <a:pt x="78" y="63"/>
                  </a:lnTo>
                  <a:lnTo>
                    <a:pt x="93" y="32"/>
                  </a:lnTo>
                  <a:lnTo>
                    <a:pt x="110" y="0"/>
                  </a:lnTo>
                  <a:lnTo>
                    <a:pt x="85" y="34"/>
                  </a:lnTo>
                  <a:lnTo>
                    <a:pt x="66" y="68"/>
                  </a:lnTo>
                  <a:lnTo>
                    <a:pt x="83" y="15"/>
                  </a:lnTo>
                  <a:lnTo>
                    <a:pt x="59" y="59"/>
                  </a:lnTo>
                  <a:lnTo>
                    <a:pt x="68" y="19"/>
                  </a:lnTo>
                  <a:lnTo>
                    <a:pt x="51" y="59"/>
                  </a:lnTo>
                  <a:lnTo>
                    <a:pt x="53" y="11"/>
                  </a:lnTo>
                  <a:lnTo>
                    <a:pt x="45" y="40"/>
                  </a:lnTo>
                  <a:lnTo>
                    <a:pt x="32" y="19"/>
                  </a:lnTo>
                  <a:lnTo>
                    <a:pt x="0" y="4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79" name="任意多边形 322921"/>
            <p:cNvSpPr>
              <a:spLocks noChangeArrowheads="1"/>
            </p:cNvSpPr>
            <p:nvPr/>
          </p:nvSpPr>
          <p:spPr bwMode="auto">
            <a:xfrm>
              <a:off x="4757" y="2167"/>
              <a:ext cx="171" cy="86"/>
            </a:xfrm>
            <a:custGeom>
              <a:avLst/>
              <a:gdLst>
                <a:gd name="T0" fmla="*/ 4 w 342"/>
                <a:gd name="T1" fmla="*/ 21 h 173"/>
                <a:gd name="T2" fmla="*/ 40 w 342"/>
                <a:gd name="T3" fmla="*/ 13 h 173"/>
                <a:gd name="T4" fmla="*/ 0 w 342"/>
                <a:gd name="T5" fmla="*/ 40 h 173"/>
                <a:gd name="T6" fmla="*/ 42 w 342"/>
                <a:gd name="T7" fmla="*/ 23 h 173"/>
                <a:gd name="T8" fmla="*/ 10 w 342"/>
                <a:gd name="T9" fmla="*/ 49 h 173"/>
                <a:gd name="T10" fmla="*/ 78 w 342"/>
                <a:gd name="T11" fmla="*/ 32 h 173"/>
                <a:gd name="T12" fmla="*/ 33 w 342"/>
                <a:gd name="T13" fmla="*/ 55 h 173"/>
                <a:gd name="T14" fmla="*/ 91 w 342"/>
                <a:gd name="T15" fmla="*/ 46 h 173"/>
                <a:gd name="T16" fmla="*/ 36 w 342"/>
                <a:gd name="T17" fmla="*/ 65 h 173"/>
                <a:gd name="T18" fmla="*/ 107 w 342"/>
                <a:gd name="T19" fmla="*/ 63 h 173"/>
                <a:gd name="T20" fmla="*/ 42 w 342"/>
                <a:gd name="T21" fmla="*/ 76 h 173"/>
                <a:gd name="T22" fmla="*/ 114 w 342"/>
                <a:gd name="T23" fmla="*/ 86 h 173"/>
                <a:gd name="T24" fmla="*/ 50 w 342"/>
                <a:gd name="T25" fmla="*/ 93 h 173"/>
                <a:gd name="T26" fmla="*/ 129 w 342"/>
                <a:gd name="T27" fmla="*/ 105 h 173"/>
                <a:gd name="T28" fmla="*/ 84 w 342"/>
                <a:gd name="T29" fmla="*/ 116 h 173"/>
                <a:gd name="T30" fmla="*/ 177 w 342"/>
                <a:gd name="T31" fmla="*/ 116 h 173"/>
                <a:gd name="T32" fmla="*/ 120 w 342"/>
                <a:gd name="T33" fmla="*/ 129 h 173"/>
                <a:gd name="T34" fmla="*/ 219 w 342"/>
                <a:gd name="T35" fmla="*/ 129 h 173"/>
                <a:gd name="T36" fmla="*/ 156 w 342"/>
                <a:gd name="T37" fmla="*/ 145 h 173"/>
                <a:gd name="T38" fmla="*/ 228 w 342"/>
                <a:gd name="T39" fmla="*/ 143 h 173"/>
                <a:gd name="T40" fmla="*/ 177 w 342"/>
                <a:gd name="T41" fmla="*/ 158 h 173"/>
                <a:gd name="T42" fmla="*/ 253 w 342"/>
                <a:gd name="T43" fmla="*/ 156 h 173"/>
                <a:gd name="T44" fmla="*/ 192 w 342"/>
                <a:gd name="T45" fmla="*/ 165 h 173"/>
                <a:gd name="T46" fmla="*/ 249 w 342"/>
                <a:gd name="T47" fmla="*/ 167 h 173"/>
                <a:gd name="T48" fmla="*/ 207 w 342"/>
                <a:gd name="T49" fmla="*/ 173 h 173"/>
                <a:gd name="T50" fmla="*/ 342 w 342"/>
                <a:gd name="T51" fmla="*/ 173 h 173"/>
                <a:gd name="T52" fmla="*/ 264 w 342"/>
                <a:gd name="T53" fmla="*/ 162 h 173"/>
                <a:gd name="T54" fmla="*/ 291 w 342"/>
                <a:gd name="T55" fmla="*/ 152 h 173"/>
                <a:gd name="T56" fmla="*/ 230 w 342"/>
                <a:gd name="T57" fmla="*/ 146 h 173"/>
                <a:gd name="T58" fmla="*/ 293 w 342"/>
                <a:gd name="T59" fmla="*/ 133 h 173"/>
                <a:gd name="T60" fmla="*/ 232 w 342"/>
                <a:gd name="T61" fmla="*/ 137 h 173"/>
                <a:gd name="T62" fmla="*/ 278 w 342"/>
                <a:gd name="T63" fmla="*/ 122 h 173"/>
                <a:gd name="T64" fmla="*/ 183 w 342"/>
                <a:gd name="T65" fmla="*/ 120 h 173"/>
                <a:gd name="T66" fmla="*/ 253 w 342"/>
                <a:gd name="T67" fmla="*/ 108 h 173"/>
                <a:gd name="T68" fmla="*/ 150 w 342"/>
                <a:gd name="T69" fmla="*/ 107 h 173"/>
                <a:gd name="T70" fmla="*/ 219 w 342"/>
                <a:gd name="T71" fmla="*/ 91 h 173"/>
                <a:gd name="T72" fmla="*/ 120 w 342"/>
                <a:gd name="T73" fmla="*/ 91 h 173"/>
                <a:gd name="T74" fmla="*/ 185 w 342"/>
                <a:gd name="T75" fmla="*/ 80 h 173"/>
                <a:gd name="T76" fmla="*/ 103 w 342"/>
                <a:gd name="T77" fmla="*/ 72 h 173"/>
                <a:gd name="T78" fmla="*/ 164 w 342"/>
                <a:gd name="T79" fmla="*/ 65 h 173"/>
                <a:gd name="T80" fmla="*/ 103 w 342"/>
                <a:gd name="T81" fmla="*/ 55 h 173"/>
                <a:gd name="T82" fmla="*/ 152 w 342"/>
                <a:gd name="T83" fmla="*/ 44 h 173"/>
                <a:gd name="T84" fmla="*/ 93 w 342"/>
                <a:gd name="T85" fmla="*/ 38 h 173"/>
                <a:gd name="T86" fmla="*/ 118 w 342"/>
                <a:gd name="T87" fmla="*/ 29 h 173"/>
                <a:gd name="T88" fmla="*/ 69 w 342"/>
                <a:gd name="T89" fmla="*/ 21 h 173"/>
                <a:gd name="T90" fmla="*/ 152 w 342"/>
                <a:gd name="T91" fmla="*/ 15 h 173"/>
                <a:gd name="T92" fmla="*/ 82 w 342"/>
                <a:gd name="T93" fmla="*/ 0 h 173"/>
                <a:gd name="T94" fmla="*/ 55 w 342"/>
                <a:gd name="T95" fmla="*/ 0 h 173"/>
                <a:gd name="T96" fmla="*/ 25 w 342"/>
                <a:gd name="T97" fmla="*/ 6 h 173"/>
                <a:gd name="T98" fmla="*/ 4 w 342"/>
                <a:gd name="T99" fmla="*/ 21 h 1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2"/>
                <a:gd name="T151" fmla="*/ 0 h 173"/>
                <a:gd name="T152" fmla="*/ 342 w 342"/>
                <a:gd name="T153" fmla="*/ 173 h 1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2" h="173">
                  <a:moveTo>
                    <a:pt x="4" y="21"/>
                  </a:moveTo>
                  <a:lnTo>
                    <a:pt x="40" y="13"/>
                  </a:lnTo>
                  <a:lnTo>
                    <a:pt x="0" y="40"/>
                  </a:lnTo>
                  <a:lnTo>
                    <a:pt x="42" y="23"/>
                  </a:lnTo>
                  <a:lnTo>
                    <a:pt x="10" y="49"/>
                  </a:lnTo>
                  <a:lnTo>
                    <a:pt x="78" y="32"/>
                  </a:lnTo>
                  <a:lnTo>
                    <a:pt x="33" y="55"/>
                  </a:lnTo>
                  <a:lnTo>
                    <a:pt x="91" y="46"/>
                  </a:lnTo>
                  <a:lnTo>
                    <a:pt x="36" y="65"/>
                  </a:lnTo>
                  <a:lnTo>
                    <a:pt x="107" y="63"/>
                  </a:lnTo>
                  <a:lnTo>
                    <a:pt x="42" y="76"/>
                  </a:lnTo>
                  <a:lnTo>
                    <a:pt x="114" y="86"/>
                  </a:lnTo>
                  <a:lnTo>
                    <a:pt x="50" y="93"/>
                  </a:lnTo>
                  <a:lnTo>
                    <a:pt x="129" y="105"/>
                  </a:lnTo>
                  <a:lnTo>
                    <a:pt x="84" y="116"/>
                  </a:lnTo>
                  <a:lnTo>
                    <a:pt x="177" y="116"/>
                  </a:lnTo>
                  <a:lnTo>
                    <a:pt x="120" y="129"/>
                  </a:lnTo>
                  <a:lnTo>
                    <a:pt x="219" y="129"/>
                  </a:lnTo>
                  <a:lnTo>
                    <a:pt x="156" y="145"/>
                  </a:lnTo>
                  <a:lnTo>
                    <a:pt x="228" y="143"/>
                  </a:lnTo>
                  <a:lnTo>
                    <a:pt x="177" y="158"/>
                  </a:lnTo>
                  <a:lnTo>
                    <a:pt x="253" y="156"/>
                  </a:lnTo>
                  <a:lnTo>
                    <a:pt x="192" y="165"/>
                  </a:lnTo>
                  <a:lnTo>
                    <a:pt x="249" y="167"/>
                  </a:lnTo>
                  <a:lnTo>
                    <a:pt x="207" y="173"/>
                  </a:lnTo>
                  <a:lnTo>
                    <a:pt x="342" y="173"/>
                  </a:lnTo>
                  <a:lnTo>
                    <a:pt x="264" y="162"/>
                  </a:lnTo>
                  <a:lnTo>
                    <a:pt x="291" y="152"/>
                  </a:lnTo>
                  <a:lnTo>
                    <a:pt x="230" y="146"/>
                  </a:lnTo>
                  <a:lnTo>
                    <a:pt x="293" y="133"/>
                  </a:lnTo>
                  <a:lnTo>
                    <a:pt x="232" y="137"/>
                  </a:lnTo>
                  <a:lnTo>
                    <a:pt x="278" y="122"/>
                  </a:lnTo>
                  <a:lnTo>
                    <a:pt x="183" y="120"/>
                  </a:lnTo>
                  <a:lnTo>
                    <a:pt x="253" y="108"/>
                  </a:lnTo>
                  <a:lnTo>
                    <a:pt x="150" y="107"/>
                  </a:lnTo>
                  <a:lnTo>
                    <a:pt x="219" y="91"/>
                  </a:lnTo>
                  <a:lnTo>
                    <a:pt x="120" y="91"/>
                  </a:lnTo>
                  <a:lnTo>
                    <a:pt x="185" y="80"/>
                  </a:lnTo>
                  <a:lnTo>
                    <a:pt x="103" y="72"/>
                  </a:lnTo>
                  <a:lnTo>
                    <a:pt x="164" y="65"/>
                  </a:lnTo>
                  <a:lnTo>
                    <a:pt x="103" y="55"/>
                  </a:lnTo>
                  <a:lnTo>
                    <a:pt x="152" y="44"/>
                  </a:lnTo>
                  <a:lnTo>
                    <a:pt x="93" y="38"/>
                  </a:lnTo>
                  <a:lnTo>
                    <a:pt x="118" y="29"/>
                  </a:lnTo>
                  <a:lnTo>
                    <a:pt x="69" y="21"/>
                  </a:lnTo>
                  <a:lnTo>
                    <a:pt x="152" y="15"/>
                  </a:lnTo>
                  <a:lnTo>
                    <a:pt x="82" y="0"/>
                  </a:lnTo>
                  <a:lnTo>
                    <a:pt x="55" y="0"/>
                  </a:lnTo>
                  <a:lnTo>
                    <a:pt x="25" y="6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0" name="任意多边形 322922"/>
            <p:cNvSpPr>
              <a:spLocks noChangeArrowheads="1"/>
            </p:cNvSpPr>
            <p:nvPr/>
          </p:nvSpPr>
          <p:spPr bwMode="auto">
            <a:xfrm>
              <a:off x="4846" y="2251"/>
              <a:ext cx="98" cy="96"/>
            </a:xfrm>
            <a:custGeom>
              <a:avLst/>
              <a:gdLst>
                <a:gd name="T0" fmla="*/ 78 w 198"/>
                <a:gd name="T1" fmla="*/ 21 h 192"/>
                <a:gd name="T2" fmla="*/ 6 w 198"/>
                <a:gd name="T3" fmla="*/ 10 h 192"/>
                <a:gd name="T4" fmla="*/ 87 w 198"/>
                <a:gd name="T5" fmla="*/ 33 h 192"/>
                <a:gd name="T6" fmla="*/ 23 w 198"/>
                <a:gd name="T7" fmla="*/ 25 h 192"/>
                <a:gd name="T8" fmla="*/ 93 w 198"/>
                <a:gd name="T9" fmla="*/ 53 h 192"/>
                <a:gd name="T10" fmla="*/ 0 w 198"/>
                <a:gd name="T11" fmla="*/ 33 h 192"/>
                <a:gd name="T12" fmla="*/ 112 w 198"/>
                <a:gd name="T13" fmla="*/ 72 h 192"/>
                <a:gd name="T14" fmla="*/ 25 w 198"/>
                <a:gd name="T15" fmla="*/ 53 h 192"/>
                <a:gd name="T16" fmla="*/ 114 w 198"/>
                <a:gd name="T17" fmla="*/ 86 h 192"/>
                <a:gd name="T18" fmla="*/ 46 w 198"/>
                <a:gd name="T19" fmla="*/ 82 h 192"/>
                <a:gd name="T20" fmla="*/ 120 w 198"/>
                <a:gd name="T21" fmla="*/ 97 h 192"/>
                <a:gd name="T22" fmla="*/ 67 w 198"/>
                <a:gd name="T23" fmla="*/ 101 h 192"/>
                <a:gd name="T24" fmla="*/ 120 w 198"/>
                <a:gd name="T25" fmla="*/ 112 h 192"/>
                <a:gd name="T26" fmla="*/ 87 w 198"/>
                <a:gd name="T27" fmla="*/ 116 h 192"/>
                <a:gd name="T28" fmla="*/ 118 w 198"/>
                <a:gd name="T29" fmla="*/ 128 h 192"/>
                <a:gd name="T30" fmla="*/ 93 w 198"/>
                <a:gd name="T31" fmla="*/ 133 h 192"/>
                <a:gd name="T32" fmla="*/ 127 w 198"/>
                <a:gd name="T33" fmla="*/ 145 h 192"/>
                <a:gd name="T34" fmla="*/ 101 w 198"/>
                <a:gd name="T35" fmla="*/ 147 h 192"/>
                <a:gd name="T36" fmla="*/ 135 w 198"/>
                <a:gd name="T37" fmla="*/ 162 h 192"/>
                <a:gd name="T38" fmla="*/ 106 w 198"/>
                <a:gd name="T39" fmla="*/ 166 h 192"/>
                <a:gd name="T40" fmla="*/ 129 w 198"/>
                <a:gd name="T41" fmla="*/ 175 h 192"/>
                <a:gd name="T42" fmla="*/ 118 w 198"/>
                <a:gd name="T43" fmla="*/ 181 h 192"/>
                <a:gd name="T44" fmla="*/ 171 w 198"/>
                <a:gd name="T45" fmla="*/ 192 h 192"/>
                <a:gd name="T46" fmla="*/ 137 w 198"/>
                <a:gd name="T47" fmla="*/ 169 h 192"/>
                <a:gd name="T48" fmla="*/ 169 w 198"/>
                <a:gd name="T49" fmla="*/ 168 h 192"/>
                <a:gd name="T50" fmla="*/ 129 w 198"/>
                <a:gd name="T51" fmla="*/ 150 h 192"/>
                <a:gd name="T52" fmla="*/ 177 w 198"/>
                <a:gd name="T53" fmla="*/ 150 h 192"/>
                <a:gd name="T54" fmla="*/ 129 w 198"/>
                <a:gd name="T55" fmla="*/ 133 h 192"/>
                <a:gd name="T56" fmla="*/ 165 w 198"/>
                <a:gd name="T57" fmla="*/ 135 h 192"/>
                <a:gd name="T58" fmla="*/ 129 w 198"/>
                <a:gd name="T59" fmla="*/ 120 h 192"/>
                <a:gd name="T60" fmla="*/ 175 w 198"/>
                <a:gd name="T61" fmla="*/ 126 h 192"/>
                <a:gd name="T62" fmla="*/ 135 w 198"/>
                <a:gd name="T63" fmla="*/ 107 h 192"/>
                <a:gd name="T64" fmla="*/ 196 w 198"/>
                <a:gd name="T65" fmla="*/ 116 h 192"/>
                <a:gd name="T66" fmla="*/ 131 w 198"/>
                <a:gd name="T67" fmla="*/ 86 h 192"/>
                <a:gd name="T68" fmla="*/ 198 w 198"/>
                <a:gd name="T69" fmla="*/ 95 h 192"/>
                <a:gd name="T70" fmla="*/ 114 w 198"/>
                <a:gd name="T71" fmla="*/ 67 h 192"/>
                <a:gd name="T72" fmla="*/ 190 w 198"/>
                <a:gd name="T73" fmla="*/ 82 h 192"/>
                <a:gd name="T74" fmla="*/ 112 w 198"/>
                <a:gd name="T75" fmla="*/ 53 h 192"/>
                <a:gd name="T76" fmla="*/ 186 w 198"/>
                <a:gd name="T77" fmla="*/ 61 h 192"/>
                <a:gd name="T78" fmla="*/ 106 w 198"/>
                <a:gd name="T79" fmla="*/ 40 h 192"/>
                <a:gd name="T80" fmla="*/ 190 w 198"/>
                <a:gd name="T81" fmla="*/ 48 h 192"/>
                <a:gd name="T82" fmla="*/ 112 w 198"/>
                <a:gd name="T83" fmla="*/ 31 h 192"/>
                <a:gd name="T84" fmla="*/ 198 w 198"/>
                <a:gd name="T85" fmla="*/ 33 h 192"/>
                <a:gd name="T86" fmla="*/ 95 w 198"/>
                <a:gd name="T87" fmla="*/ 19 h 192"/>
                <a:gd name="T88" fmla="*/ 160 w 198"/>
                <a:gd name="T89" fmla="*/ 17 h 192"/>
                <a:gd name="T90" fmla="*/ 86 w 198"/>
                <a:gd name="T91" fmla="*/ 12 h 192"/>
                <a:gd name="T92" fmla="*/ 152 w 198"/>
                <a:gd name="T93" fmla="*/ 4 h 192"/>
                <a:gd name="T94" fmla="*/ 65 w 198"/>
                <a:gd name="T95" fmla="*/ 4 h 192"/>
                <a:gd name="T96" fmla="*/ 25 w 198"/>
                <a:gd name="T97" fmla="*/ 0 h 192"/>
                <a:gd name="T98" fmla="*/ 78 w 198"/>
                <a:gd name="T99" fmla="*/ 21 h 1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98"/>
                <a:gd name="T151" fmla="*/ 0 h 192"/>
                <a:gd name="T152" fmla="*/ 198 w 198"/>
                <a:gd name="T153" fmla="*/ 192 h 1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98" h="192">
                  <a:moveTo>
                    <a:pt x="78" y="21"/>
                  </a:moveTo>
                  <a:lnTo>
                    <a:pt x="6" y="10"/>
                  </a:lnTo>
                  <a:lnTo>
                    <a:pt x="87" y="33"/>
                  </a:lnTo>
                  <a:lnTo>
                    <a:pt x="23" y="25"/>
                  </a:lnTo>
                  <a:lnTo>
                    <a:pt x="93" y="53"/>
                  </a:lnTo>
                  <a:lnTo>
                    <a:pt x="0" y="33"/>
                  </a:lnTo>
                  <a:lnTo>
                    <a:pt x="112" y="72"/>
                  </a:lnTo>
                  <a:lnTo>
                    <a:pt x="25" y="53"/>
                  </a:lnTo>
                  <a:lnTo>
                    <a:pt x="114" y="86"/>
                  </a:lnTo>
                  <a:lnTo>
                    <a:pt x="46" y="82"/>
                  </a:lnTo>
                  <a:lnTo>
                    <a:pt x="120" y="97"/>
                  </a:lnTo>
                  <a:lnTo>
                    <a:pt x="67" y="101"/>
                  </a:lnTo>
                  <a:lnTo>
                    <a:pt x="120" y="112"/>
                  </a:lnTo>
                  <a:lnTo>
                    <a:pt x="87" y="116"/>
                  </a:lnTo>
                  <a:lnTo>
                    <a:pt x="118" y="128"/>
                  </a:lnTo>
                  <a:lnTo>
                    <a:pt x="93" y="133"/>
                  </a:lnTo>
                  <a:lnTo>
                    <a:pt x="127" y="145"/>
                  </a:lnTo>
                  <a:lnTo>
                    <a:pt x="101" y="147"/>
                  </a:lnTo>
                  <a:lnTo>
                    <a:pt x="135" y="162"/>
                  </a:lnTo>
                  <a:lnTo>
                    <a:pt x="106" y="166"/>
                  </a:lnTo>
                  <a:lnTo>
                    <a:pt x="129" y="175"/>
                  </a:lnTo>
                  <a:lnTo>
                    <a:pt x="118" y="181"/>
                  </a:lnTo>
                  <a:lnTo>
                    <a:pt x="171" y="192"/>
                  </a:lnTo>
                  <a:lnTo>
                    <a:pt x="137" y="169"/>
                  </a:lnTo>
                  <a:lnTo>
                    <a:pt x="169" y="168"/>
                  </a:lnTo>
                  <a:lnTo>
                    <a:pt x="129" y="150"/>
                  </a:lnTo>
                  <a:lnTo>
                    <a:pt x="177" y="150"/>
                  </a:lnTo>
                  <a:lnTo>
                    <a:pt x="129" y="133"/>
                  </a:lnTo>
                  <a:lnTo>
                    <a:pt x="165" y="135"/>
                  </a:lnTo>
                  <a:lnTo>
                    <a:pt x="129" y="120"/>
                  </a:lnTo>
                  <a:lnTo>
                    <a:pt x="175" y="126"/>
                  </a:lnTo>
                  <a:lnTo>
                    <a:pt x="135" y="107"/>
                  </a:lnTo>
                  <a:lnTo>
                    <a:pt x="196" y="116"/>
                  </a:lnTo>
                  <a:lnTo>
                    <a:pt x="131" y="86"/>
                  </a:lnTo>
                  <a:lnTo>
                    <a:pt x="198" y="95"/>
                  </a:lnTo>
                  <a:lnTo>
                    <a:pt x="114" y="67"/>
                  </a:lnTo>
                  <a:lnTo>
                    <a:pt x="190" y="82"/>
                  </a:lnTo>
                  <a:lnTo>
                    <a:pt x="112" y="53"/>
                  </a:lnTo>
                  <a:lnTo>
                    <a:pt x="186" y="61"/>
                  </a:lnTo>
                  <a:lnTo>
                    <a:pt x="106" y="40"/>
                  </a:lnTo>
                  <a:lnTo>
                    <a:pt x="190" y="48"/>
                  </a:lnTo>
                  <a:lnTo>
                    <a:pt x="112" y="31"/>
                  </a:lnTo>
                  <a:lnTo>
                    <a:pt x="198" y="33"/>
                  </a:lnTo>
                  <a:lnTo>
                    <a:pt x="95" y="19"/>
                  </a:lnTo>
                  <a:lnTo>
                    <a:pt x="160" y="17"/>
                  </a:lnTo>
                  <a:lnTo>
                    <a:pt x="86" y="12"/>
                  </a:lnTo>
                  <a:lnTo>
                    <a:pt x="152" y="4"/>
                  </a:lnTo>
                  <a:lnTo>
                    <a:pt x="65" y="4"/>
                  </a:lnTo>
                  <a:lnTo>
                    <a:pt x="25" y="0"/>
                  </a:lnTo>
                  <a:lnTo>
                    <a:pt x="7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1" name="任意多边形 322923"/>
            <p:cNvSpPr>
              <a:spLocks noChangeArrowheads="1"/>
            </p:cNvSpPr>
            <p:nvPr/>
          </p:nvSpPr>
          <p:spPr bwMode="auto">
            <a:xfrm>
              <a:off x="4542" y="2334"/>
              <a:ext cx="72" cy="101"/>
            </a:xfrm>
            <a:custGeom>
              <a:avLst/>
              <a:gdLst>
                <a:gd name="T0" fmla="*/ 5 w 142"/>
                <a:gd name="T1" fmla="*/ 174 h 201"/>
                <a:gd name="T2" fmla="*/ 13 w 142"/>
                <a:gd name="T3" fmla="*/ 131 h 201"/>
                <a:gd name="T4" fmla="*/ 22 w 142"/>
                <a:gd name="T5" fmla="*/ 165 h 201"/>
                <a:gd name="T6" fmla="*/ 32 w 142"/>
                <a:gd name="T7" fmla="*/ 123 h 201"/>
                <a:gd name="T8" fmla="*/ 38 w 142"/>
                <a:gd name="T9" fmla="*/ 148 h 201"/>
                <a:gd name="T10" fmla="*/ 43 w 142"/>
                <a:gd name="T11" fmla="*/ 102 h 201"/>
                <a:gd name="T12" fmla="*/ 49 w 142"/>
                <a:gd name="T13" fmla="*/ 135 h 201"/>
                <a:gd name="T14" fmla="*/ 55 w 142"/>
                <a:gd name="T15" fmla="*/ 91 h 201"/>
                <a:gd name="T16" fmla="*/ 60 w 142"/>
                <a:gd name="T17" fmla="*/ 127 h 201"/>
                <a:gd name="T18" fmla="*/ 64 w 142"/>
                <a:gd name="T19" fmla="*/ 89 h 201"/>
                <a:gd name="T20" fmla="*/ 74 w 142"/>
                <a:gd name="T21" fmla="*/ 114 h 201"/>
                <a:gd name="T22" fmla="*/ 79 w 142"/>
                <a:gd name="T23" fmla="*/ 70 h 201"/>
                <a:gd name="T24" fmla="*/ 87 w 142"/>
                <a:gd name="T25" fmla="*/ 100 h 201"/>
                <a:gd name="T26" fmla="*/ 93 w 142"/>
                <a:gd name="T27" fmla="*/ 62 h 201"/>
                <a:gd name="T28" fmla="*/ 93 w 142"/>
                <a:gd name="T29" fmla="*/ 38 h 201"/>
                <a:gd name="T30" fmla="*/ 108 w 142"/>
                <a:gd name="T31" fmla="*/ 66 h 201"/>
                <a:gd name="T32" fmla="*/ 108 w 142"/>
                <a:gd name="T33" fmla="*/ 41 h 201"/>
                <a:gd name="T34" fmla="*/ 123 w 142"/>
                <a:gd name="T35" fmla="*/ 57 h 201"/>
                <a:gd name="T36" fmla="*/ 115 w 142"/>
                <a:gd name="T37" fmla="*/ 2 h 201"/>
                <a:gd name="T38" fmla="*/ 135 w 142"/>
                <a:gd name="T39" fmla="*/ 26 h 201"/>
                <a:gd name="T40" fmla="*/ 131 w 142"/>
                <a:gd name="T41" fmla="*/ 0 h 201"/>
                <a:gd name="T42" fmla="*/ 142 w 142"/>
                <a:gd name="T43" fmla="*/ 40 h 201"/>
                <a:gd name="T44" fmla="*/ 131 w 142"/>
                <a:gd name="T45" fmla="*/ 36 h 201"/>
                <a:gd name="T46" fmla="*/ 133 w 142"/>
                <a:gd name="T47" fmla="*/ 81 h 201"/>
                <a:gd name="T48" fmla="*/ 119 w 142"/>
                <a:gd name="T49" fmla="*/ 64 h 201"/>
                <a:gd name="T50" fmla="*/ 119 w 142"/>
                <a:gd name="T51" fmla="*/ 104 h 201"/>
                <a:gd name="T52" fmla="*/ 100 w 142"/>
                <a:gd name="T53" fmla="*/ 68 h 201"/>
                <a:gd name="T54" fmla="*/ 104 w 142"/>
                <a:gd name="T55" fmla="*/ 112 h 201"/>
                <a:gd name="T56" fmla="*/ 95 w 142"/>
                <a:gd name="T57" fmla="*/ 91 h 201"/>
                <a:gd name="T58" fmla="*/ 85 w 142"/>
                <a:gd name="T59" fmla="*/ 152 h 201"/>
                <a:gd name="T60" fmla="*/ 83 w 142"/>
                <a:gd name="T61" fmla="*/ 108 h 201"/>
                <a:gd name="T62" fmla="*/ 72 w 142"/>
                <a:gd name="T63" fmla="*/ 150 h 201"/>
                <a:gd name="T64" fmla="*/ 70 w 142"/>
                <a:gd name="T65" fmla="*/ 131 h 201"/>
                <a:gd name="T66" fmla="*/ 58 w 142"/>
                <a:gd name="T67" fmla="*/ 161 h 201"/>
                <a:gd name="T68" fmla="*/ 57 w 142"/>
                <a:gd name="T69" fmla="*/ 144 h 201"/>
                <a:gd name="T70" fmla="*/ 45 w 142"/>
                <a:gd name="T71" fmla="*/ 169 h 201"/>
                <a:gd name="T72" fmla="*/ 49 w 142"/>
                <a:gd name="T73" fmla="*/ 148 h 201"/>
                <a:gd name="T74" fmla="*/ 34 w 142"/>
                <a:gd name="T75" fmla="*/ 182 h 201"/>
                <a:gd name="T76" fmla="*/ 32 w 142"/>
                <a:gd name="T77" fmla="*/ 163 h 201"/>
                <a:gd name="T78" fmla="*/ 22 w 142"/>
                <a:gd name="T79" fmla="*/ 192 h 201"/>
                <a:gd name="T80" fmla="*/ 15 w 142"/>
                <a:gd name="T81" fmla="*/ 163 h 201"/>
                <a:gd name="T82" fmla="*/ 0 w 142"/>
                <a:gd name="T83" fmla="*/ 201 h 201"/>
                <a:gd name="T84" fmla="*/ 5 w 142"/>
                <a:gd name="T85" fmla="*/ 174 h 2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2"/>
                <a:gd name="T130" fmla="*/ 0 h 201"/>
                <a:gd name="T131" fmla="*/ 142 w 142"/>
                <a:gd name="T132" fmla="*/ 201 h 2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2" h="201">
                  <a:moveTo>
                    <a:pt x="5" y="174"/>
                  </a:moveTo>
                  <a:lnTo>
                    <a:pt x="13" y="131"/>
                  </a:lnTo>
                  <a:lnTo>
                    <a:pt x="22" y="165"/>
                  </a:lnTo>
                  <a:lnTo>
                    <a:pt x="32" y="123"/>
                  </a:lnTo>
                  <a:lnTo>
                    <a:pt x="38" y="148"/>
                  </a:lnTo>
                  <a:lnTo>
                    <a:pt x="43" y="102"/>
                  </a:lnTo>
                  <a:lnTo>
                    <a:pt x="49" y="135"/>
                  </a:lnTo>
                  <a:lnTo>
                    <a:pt x="55" y="91"/>
                  </a:lnTo>
                  <a:lnTo>
                    <a:pt x="60" y="127"/>
                  </a:lnTo>
                  <a:lnTo>
                    <a:pt x="64" y="89"/>
                  </a:lnTo>
                  <a:lnTo>
                    <a:pt x="74" y="114"/>
                  </a:lnTo>
                  <a:lnTo>
                    <a:pt x="79" y="70"/>
                  </a:lnTo>
                  <a:lnTo>
                    <a:pt x="87" y="100"/>
                  </a:lnTo>
                  <a:lnTo>
                    <a:pt x="93" y="62"/>
                  </a:lnTo>
                  <a:lnTo>
                    <a:pt x="93" y="38"/>
                  </a:lnTo>
                  <a:lnTo>
                    <a:pt x="108" y="66"/>
                  </a:lnTo>
                  <a:lnTo>
                    <a:pt x="108" y="41"/>
                  </a:lnTo>
                  <a:lnTo>
                    <a:pt x="123" y="57"/>
                  </a:lnTo>
                  <a:lnTo>
                    <a:pt x="115" y="2"/>
                  </a:lnTo>
                  <a:lnTo>
                    <a:pt x="135" y="26"/>
                  </a:lnTo>
                  <a:lnTo>
                    <a:pt x="131" y="0"/>
                  </a:lnTo>
                  <a:lnTo>
                    <a:pt x="142" y="40"/>
                  </a:lnTo>
                  <a:lnTo>
                    <a:pt x="131" y="36"/>
                  </a:lnTo>
                  <a:lnTo>
                    <a:pt x="133" y="81"/>
                  </a:lnTo>
                  <a:lnTo>
                    <a:pt x="119" y="64"/>
                  </a:lnTo>
                  <a:lnTo>
                    <a:pt x="119" y="104"/>
                  </a:lnTo>
                  <a:lnTo>
                    <a:pt x="100" y="68"/>
                  </a:lnTo>
                  <a:lnTo>
                    <a:pt x="104" y="112"/>
                  </a:lnTo>
                  <a:lnTo>
                    <a:pt x="95" y="91"/>
                  </a:lnTo>
                  <a:lnTo>
                    <a:pt x="85" y="152"/>
                  </a:lnTo>
                  <a:lnTo>
                    <a:pt x="83" y="108"/>
                  </a:lnTo>
                  <a:lnTo>
                    <a:pt x="72" y="150"/>
                  </a:lnTo>
                  <a:lnTo>
                    <a:pt x="70" y="131"/>
                  </a:lnTo>
                  <a:lnTo>
                    <a:pt x="58" y="161"/>
                  </a:lnTo>
                  <a:lnTo>
                    <a:pt x="57" y="144"/>
                  </a:lnTo>
                  <a:lnTo>
                    <a:pt x="45" y="169"/>
                  </a:lnTo>
                  <a:lnTo>
                    <a:pt x="49" y="148"/>
                  </a:lnTo>
                  <a:lnTo>
                    <a:pt x="34" y="182"/>
                  </a:lnTo>
                  <a:lnTo>
                    <a:pt x="32" y="163"/>
                  </a:lnTo>
                  <a:lnTo>
                    <a:pt x="22" y="192"/>
                  </a:lnTo>
                  <a:lnTo>
                    <a:pt x="15" y="163"/>
                  </a:lnTo>
                  <a:lnTo>
                    <a:pt x="0" y="201"/>
                  </a:lnTo>
                  <a:lnTo>
                    <a:pt x="5" y="17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82" name="任意多边形 322924"/>
            <p:cNvSpPr>
              <a:spLocks noChangeArrowheads="1"/>
            </p:cNvSpPr>
            <p:nvPr/>
          </p:nvSpPr>
          <p:spPr bwMode="auto">
            <a:xfrm>
              <a:off x="4418" y="2421"/>
              <a:ext cx="28" cy="16"/>
            </a:xfrm>
            <a:custGeom>
              <a:avLst/>
              <a:gdLst>
                <a:gd name="T0" fmla="*/ 0 w 57"/>
                <a:gd name="T1" fmla="*/ 19 h 33"/>
                <a:gd name="T2" fmla="*/ 27 w 57"/>
                <a:gd name="T3" fmla="*/ 33 h 33"/>
                <a:gd name="T4" fmla="*/ 21 w 57"/>
                <a:gd name="T5" fmla="*/ 19 h 33"/>
                <a:gd name="T6" fmla="*/ 35 w 57"/>
                <a:gd name="T7" fmla="*/ 25 h 33"/>
                <a:gd name="T8" fmla="*/ 29 w 57"/>
                <a:gd name="T9" fmla="*/ 16 h 33"/>
                <a:gd name="T10" fmla="*/ 48 w 57"/>
                <a:gd name="T11" fmla="*/ 23 h 33"/>
                <a:gd name="T12" fmla="*/ 44 w 57"/>
                <a:gd name="T13" fmla="*/ 14 h 33"/>
                <a:gd name="T14" fmla="*/ 57 w 57"/>
                <a:gd name="T15" fmla="*/ 16 h 33"/>
                <a:gd name="T16" fmla="*/ 44 w 57"/>
                <a:gd name="T17" fmla="*/ 6 h 33"/>
                <a:gd name="T18" fmla="*/ 29 w 57"/>
                <a:gd name="T19" fmla="*/ 0 h 33"/>
                <a:gd name="T20" fmla="*/ 35 w 57"/>
                <a:gd name="T21" fmla="*/ 8 h 33"/>
                <a:gd name="T22" fmla="*/ 12 w 57"/>
                <a:gd name="T23" fmla="*/ 2 h 33"/>
                <a:gd name="T24" fmla="*/ 19 w 57"/>
                <a:gd name="T25" fmla="*/ 10 h 33"/>
                <a:gd name="T26" fmla="*/ 0 w 57"/>
                <a:gd name="T27" fmla="*/ 8 h 33"/>
                <a:gd name="T28" fmla="*/ 10 w 57"/>
                <a:gd name="T29" fmla="*/ 16 h 33"/>
                <a:gd name="T30" fmla="*/ 0 w 57"/>
                <a:gd name="T31" fmla="*/ 19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7"/>
                <a:gd name="T49" fmla="*/ 0 h 33"/>
                <a:gd name="T50" fmla="*/ 57 w 57"/>
                <a:gd name="T51" fmla="*/ 33 h 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7" h="33">
                  <a:moveTo>
                    <a:pt x="0" y="19"/>
                  </a:moveTo>
                  <a:lnTo>
                    <a:pt x="27" y="33"/>
                  </a:lnTo>
                  <a:lnTo>
                    <a:pt x="21" y="19"/>
                  </a:lnTo>
                  <a:lnTo>
                    <a:pt x="35" y="25"/>
                  </a:lnTo>
                  <a:lnTo>
                    <a:pt x="29" y="16"/>
                  </a:lnTo>
                  <a:lnTo>
                    <a:pt x="48" y="23"/>
                  </a:lnTo>
                  <a:lnTo>
                    <a:pt x="44" y="14"/>
                  </a:lnTo>
                  <a:lnTo>
                    <a:pt x="57" y="16"/>
                  </a:lnTo>
                  <a:lnTo>
                    <a:pt x="44" y="6"/>
                  </a:lnTo>
                  <a:lnTo>
                    <a:pt x="29" y="0"/>
                  </a:lnTo>
                  <a:lnTo>
                    <a:pt x="35" y="8"/>
                  </a:lnTo>
                  <a:lnTo>
                    <a:pt x="12" y="2"/>
                  </a:lnTo>
                  <a:lnTo>
                    <a:pt x="19" y="10"/>
                  </a:lnTo>
                  <a:lnTo>
                    <a:pt x="0" y="8"/>
                  </a:lnTo>
                  <a:lnTo>
                    <a:pt x="10" y="1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2926" name="矩形 322925"/>
          <p:cNvSpPr>
            <a:spLocks noChangeArrowheads="1"/>
          </p:cNvSpPr>
          <p:nvPr/>
        </p:nvSpPr>
        <p:spPr bwMode="auto">
          <a:xfrm>
            <a:off x="179409" y="5516973"/>
            <a:ext cx="17287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i="0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超声波</a:t>
            </a:r>
            <a:endParaRPr lang="zh-CN" altLang="en-US" sz="3200" b="1" i="0" dirty="0">
              <a:solidFill>
                <a:srgbClr val="FF0000"/>
              </a:solidFill>
              <a:latin typeface="宋体" panose="02010600030101010101" pitchFamily="2" charset="-122"/>
              <a:cs typeface="楷体_GB2312"/>
            </a:endParaRPr>
          </a:p>
        </p:txBody>
      </p:sp>
      <p:sp>
        <p:nvSpPr>
          <p:cNvPr id="322927" name="矩形 322926"/>
          <p:cNvSpPr>
            <a:spLocks noChangeArrowheads="1"/>
          </p:cNvSpPr>
          <p:nvPr/>
        </p:nvSpPr>
        <p:spPr bwMode="auto">
          <a:xfrm>
            <a:off x="1836738" y="5513797"/>
            <a:ext cx="20875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i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向前推进</a:t>
            </a:r>
            <a:endParaRPr lang="zh-CN" altLang="en-US" sz="3200" b="1" i="0">
              <a:solidFill>
                <a:srgbClr val="FF0000"/>
              </a:solidFill>
              <a:latin typeface="宋体" panose="02010600030101010101" pitchFamily="2" charset="-122"/>
              <a:cs typeface="楷体_GB2312"/>
            </a:endParaRPr>
          </a:p>
        </p:txBody>
      </p:sp>
      <p:sp>
        <p:nvSpPr>
          <p:cNvPr id="322928" name="矩形 322927"/>
          <p:cNvSpPr>
            <a:spLocks noChangeArrowheads="1"/>
          </p:cNvSpPr>
          <p:nvPr/>
        </p:nvSpPr>
        <p:spPr bwMode="auto">
          <a:xfrm>
            <a:off x="3924312" y="5516973"/>
            <a:ext cx="18716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i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反射回来</a:t>
            </a:r>
            <a:endParaRPr lang="zh-CN" altLang="en-US" sz="3200" b="1" i="0">
              <a:solidFill>
                <a:srgbClr val="FF0000"/>
              </a:solidFill>
              <a:latin typeface="宋体" panose="02010600030101010101" pitchFamily="2" charset="-122"/>
              <a:cs typeface="楷体_GB2312"/>
            </a:endParaRPr>
          </a:p>
        </p:txBody>
      </p:sp>
      <p:sp>
        <p:nvSpPr>
          <p:cNvPr id="322929" name="矩形 322928"/>
          <p:cNvSpPr>
            <a:spLocks noChangeArrowheads="1"/>
          </p:cNvSpPr>
          <p:nvPr/>
        </p:nvSpPr>
        <p:spPr bwMode="auto">
          <a:xfrm>
            <a:off x="5976953" y="5516973"/>
            <a:ext cx="3348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i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改变飞行的方向</a:t>
            </a:r>
            <a:endParaRPr lang="zh-CN" altLang="en-US" sz="3200" b="1" i="0">
              <a:solidFill>
                <a:srgbClr val="FF0000"/>
              </a:solidFill>
              <a:latin typeface="宋体" panose="02010600030101010101" pitchFamily="2" charset="-122"/>
              <a:cs typeface="楷体_GB2312"/>
            </a:endParaRPr>
          </a:p>
        </p:txBody>
      </p:sp>
      <p:grpSp>
        <p:nvGrpSpPr>
          <p:cNvPr id="4" name="组合 322929"/>
          <p:cNvGrpSpPr/>
          <p:nvPr/>
        </p:nvGrpSpPr>
        <p:grpSpPr bwMode="auto">
          <a:xfrm flipH="1">
            <a:off x="7092950" y="2349500"/>
            <a:ext cx="2362200" cy="2057400"/>
            <a:chOff x="3296" y="733"/>
            <a:chExt cx="2445" cy="2153"/>
          </a:xfrm>
        </p:grpSpPr>
        <p:sp>
          <p:nvSpPr>
            <p:cNvPr id="106521" name="任意多边形 322930"/>
            <p:cNvSpPr>
              <a:spLocks noChangeArrowheads="1"/>
            </p:cNvSpPr>
            <p:nvPr/>
          </p:nvSpPr>
          <p:spPr bwMode="auto">
            <a:xfrm>
              <a:off x="4749" y="2575"/>
              <a:ext cx="125" cy="45"/>
            </a:xfrm>
            <a:custGeom>
              <a:avLst/>
              <a:gdLst>
                <a:gd name="T0" fmla="*/ 87 w 249"/>
                <a:gd name="T1" fmla="*/ 0 h 90"/>
                <a:gd name="T2" fmla="*/ 0 w 249"/>
                <a:gd name="T3" fmla="*/ 4 h 90"/>
                <a:gd name="T4" fmla="*/ 59 w 249"/>
                <a:gd name="T5" fmla="*/ 44 h 90"/>
                <a:gd name="T6" fmla="*/ 171 w 249"/>
                <a:gd name="T7" fmla="*/ 90 h 90"/>
                <a:gd name="T8" fmla="*/ 249 w 249"/>
                <a:gd name="T9" fmla="*/ 90 h 90"/>
                <a:gd name="T10" fmla="*/ 230 w 249"/>
                <a:gd name="T11" fmla="*/ 54 h 90"/>
                <a:gd name="T12" fmla="*/ 87 w 249"/>
                <a:gd name="T13" fmla="*/ 0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9"/>
                <a:gd name="T22" fmla="*/ 0 h 90"/>
                <a:gd name="T23" fmla="*/ 249 w 249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9" h="90">
                  <a:moveTo>
                    <a:pt x="87" y="0"/>
                  </a:moveTo>
                  <a:lnTo>
                    <a:pt x="0" y="4"/>
                  </a:lnTo>
                  <a:lnTo>
                    <a:pt x="59" y="44"/>
                  </a:lnTo>
                  <a:lnTo>
                    <a:pt x="171" y="90"/>
                  </a:lnTo>
                  <a:lnTo>
                    <a:pt x="249" y="90"/>
                  </a:lnTo>
                  <a:lnTo>
                    <a:pt x="230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2" name="任意多边形 322931"/>
            <p:cNvSpPr>
              <a:spLocks noChangeArrowheads="1"/>
            </p:cNvSpPr>
            <p:nvPr/>
          </p:nvSpPr>
          <p:spPr bwMode="auto">
            <a:xfrm>
              <a:off x="4559" y="1441"/>
              <a:ext cx="63" cy="58"/>
            </a:xfrm>
            <a:custGeom>
              <a:avLst/>
              <a:gdLst>
                <a:gd name="T0" fmla="*/ 125 w 125"/>
                <a:gd name="T1" fmla="*/ 47 h 116"/>
                <a:gd name="T2" fmla="*/ 62 w 125"/>
                <a:gd name="T3" fmla="*/ 47 h 116"/>
                <a:gd name="T4" fmla="*/ 0 w 125"/>
                <a:gd name="T5" fmla="*/ 116 h 116"/>
                <a:gd name="T6" fmla="*/ 11 w 125"/>
                <a:gd name="T7" fmla="*/ 61 h 116"/>
                <a:gd name="T8" fmla="*/ 32 w 125"/>
                <a:gd name="T9" fmla="*/ 26 h 116"/>
                <a:gd name="T10" fmla="*/ 70 w 125"/>
                <a:gd name="T11" fmla="*/ 0 h 116"/>
                <a:gd name="T12" fmla="*/ 112 w 125"/>
                <a:gd name="T13" fmla="*/ 4 h 116"/>
                <a:gd name="T14" fmla="*/ 125 w 125"/>
                <a:gd name="T15" fmla="*/ 47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"/>
                <a:gd name="T25" fmla="*/ 0 h 116"/>
                <a:gd name="T26" fmla="*/ 125 w 125"/>
                <a:gd name="T27" fmla="*/ 116 h 1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" h="116">
                  <a:moveTo>
                    <a:pt x="125" y="47"/>
                  </a:moveTo>
                  <a:lnTo>
                    <a:pt x="62" y="47"/>
                  </a:lnTo>
                  <a:lnTo>
                    <a:pt x="0" y="116"/>
                  </a:lnTo>
                  <a:lnTo>
                    <a:pt x="11" y="61"/>
                  </a:lnTo>
                  <a:lnTo>
                    <a:pt x="32" y="26"/>
                  </a:lnTo>
                  <a:lnTo>
                    <a:pt x="70" y="0"/>
                  </a:lnTo>
                  <a:lnTo>
                    <a:pt x="112" y="4"/>
                  </a:lnTo>
                  <a:lnTo>
                    <a:pt x="125" y="4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3" name="任意多边形 322932"/>
            <p:cNvSpPr>
              <a:spLocks noChangeArrowheads="1"/>
            </p:cNvSpPr>
            <p:nvPr/>
          </p:nvSpPr>
          <p:spPr bwMode="auto">
            <a:xfrm>
              <a:off x="4611" y="740"/>
              <a:ext cx="1075" cy="2130"/>
            </a:xfrm>
            <a:custGeom>
              <a:avLst/>
              <a:gdLst>
                <a:gd name="T0" fmla="*/ 19 w 2151"/>
                <a:gd name="T1" fmla="*/ 2788 h 4260"/>
                <a:gd name="T2" fmla="*/ 65 w 2151"/>
                <a:gd name="T3" fmla="*/ 2733 h 4260"/>
                <a:gd name="T4" fmla="*/ 116 w 2151"/>
                <a:gd name="T5" fmla="*/ 2593 h 4260"/>
                <a:gd name="T6" fmla="*/ 147 w 2151"/>
                <a:gd name="T7" fmla="*/ 2446 h 4260"/>
                <a:gd name="T8" fmla="*/ 154 w 2151"/>
                <a:gd name="T9" fmla="*/ 2309 h 4260"/>
                <a:gd name="T10" fmla="*/ 162 w 2151"/>
                <a:gd name="T11" fmla="*/ 2108 h 4260"/>
                <a:gd name="T12" fmla="*/ 128 w 2151"/>
                <a:gd name="T13" fmla="*/ 1948 h 4260"/>
                <a:gd name="T14" fmla="*/ 124 w 2151"/>
                <a:gd name="T15" fmla="*/ 1848 h 4260"/>
                <a:gd name="T16" fmla="*/ 92 w 2151"/>
                <a:gd name="T17" fmla="*/ 1714 h 4260"/>
                <a:gd name="T18" fmla="*/ 78 w 2151"/>
                <a:gd name="T19" fmla="*/ 1557 h 4260"/>
                <a:gd name="T20" fmla="*/ 52 w 2151"/>
                <a:gd name="T21" fmla="*/ 1498 h 4260"/>
                <a:gd name="T22" fmla="*/ 0 w 2151"/>
                <a:gd name="T23" fmla="*/ 1456 h 4260"/>
                <a:gd name="T24" fmla="*/ 18 w 2151"/>
                <a:gd name="T25" fmla="*/ 1426 h 4260"/>
                <a:gd name="T26" fmla="*/ 23 w 2151"/>
                <a:gd name="T27" fmla="*/ 1403 h 4260"/>
                <a:gd name="T28" fmla="*/ 75 w 2151"/>
                <a:gd name="T29" fmla="*/ 1378 h 4260"/>
                <a:gd name="T30" fmla="*/ 217 w 2151"/>
                <a:gd name="T31" fmla="*/ 1150 h 4260"/>
                <a:gd name="T32" fmla="*/ 411 w 2151"/>
                <a:gd name="T33" fmla="*/ 920 h 4260"/>
                <a:gd name="T34" fmla="*/ 725 w 2151"/>
                <a:gd name="T35" fmla="*/ 570 h 4260"/>
                <a:gd name="T36" fmla="*/ 860 w 2151"/>
                <a:gd name="T37" fmla="*/ 437 h 4260"/>
                <a:gd name="T38" fmla="*/ 1135 w 2151"/>
                <a:gd name="T39" fmla="*/ 239 h 4260"/>
                <a:gd name="T40" fmla="*/ 1272 w 2151"/>
                <a:gd name="T41" fmla="*/ 144 h 4260"/>
                <a:gd name="T42" fmla="*/ 1459 w 2151"/>
                <a:gd name="T43" fmla="*/ 95 h 4260"/>
                <a:gd name="T44" fmla="*/ 1915 w 2151"/>
                <a:gd name="T45" fmla="*/ 0 h 4260"/>
                <a:gd name="T46" fmla="*/ 2151 w 2151"/>
                <a:gd name="T47" fmla="*/ 6 h 4260"/>
                <a:gd name="T48" fmla="*/ 2073 w 2151"/>
                <a:gd name="T49" fmla="*/ 68 h 4260"/>
                <a:gd name="T50" fmla="*/ 1951 w 2151"/>
                <a:gd name="T51" fmla="*/ 207 h 4260"/>
                <a:gd name="T52" fmla="*/ 1845 w 2151"/>
                <a:gd name="T53" fmla="*/ 433 h 4260"/>
                <a:gd name="T54" fmla="*/ 1786 w 2151"/>
                <a:gd name="T55" fmla="*/ 602 h 4260"/>
                <a:gd name="T56" fmla="*/ 1770 w 2151"/>
                <a:gd name="T57" fmla="*/ 791 h 4260"/>
                <a:gd name="T58" fmla="*/ 1784 w 2151"/>
                <a:gd name="T59" fmla="*/ 867 h 4260"/>
                <a:gd name="T60" fmla="*/ 1808 w 2151"/>
                <a:gd name="T61" fmla="*/ 899 h 4260"/>
                <a:gd name="T62" fmla="*/ 1765 w 2151"/>
                <a:gd name="T63" fmla="*/ 977 h 4260"/>
                <a:gd name="T64" fmla="*/ 1683 w 2151"/>
                <a:gd name="T65" fmla="*/ 1159 h 4260"/>
                <a:gd name="T66" fmla="*/ 1556 w 2151"/>
                <a:gd name="T67" fmla="*/ 1560 h 4260"/>
                <a:gd name="T68" fmla="*/ 1523 w 2151"/>
                <a:gd name="T69" fmla="*/ 1743 h 4260"/>
                <a:gd name="T70" fmla="*/ 1537 w 2151"/>
                <a:gd name="T71" fmla="*/ 1943 h 4260"/>
                <a:gd name="T72" fmla="*/ 1601 w 2151"/>
                <a:gd name="T73" fmla="*/ 2247 h 4260"/>
                <a:gd name="T74" fmla="*/ 1645 w 2151"/>
                <a:gd name="T75" fmla="*/ 2338 h 4260"/>
                <a:gd name="T76" fmla="*/ 1567 w 2151"/>
                <a:gd name="T77" fmla="*/ 2334 h 4260"/>
                <a:gd name="T78" fmla="*/ 1476 w 2151"/>
                <a:gd name="T79" fmla="*/ 2368 h 4260"/>
                <a:gd name="T80" fmla="*/ 1432 w 2151"/>
                <a:gd name="T81" fmla="*/ 2414 h 4260"/>
                <a:gd name="T82" fmla="*/ 1400 w 2151"/>
                <a:gd name="T83" fmla="*/ 2498 h 4260"/>
                <a:gd name="T84" fmla="*/ 1377 w 2151"/>
                <a:gd name="T85" fmla="*/ 2560 h 4260"/>
                <a:gd name="T86" fmla="*/ 1360 w 2151"/>
                <a:gd name="T87" fmla="*/ 2777 h 4260"/>
                <a:gd name="T88" fmla="*/ 1409 w 2151"/>
                <a:gd name="T89" fmla="*/ 3132 h 4260"/>
                <a:gd name="T90" fmla="*/ 1434 w 2151"/>
                <a:gd name="T91" fmla="*/ 3292 h 4260"/>
                <a:gd name="T92" fmla="*/ 1487 w 2151"/>
                <a:gd name="T93" fmla="*/ 3397 h 4260"/>
                <a:gd name="T94" fmla="*/ 1445 w 2151"/>
                <a:gd name="T95" fmla="*/ 3467 h 4260"/>
                <a:gd name="T96" fmla="*/ 1436 w 2151"/>
                <a:gd name="T97" fmla="*/ 3564 h 4260"/>
                <a:gd name="T98" fmla="*/ 1466 w 2151"/>
                <a:gd name="T99" fmla="*/ 3716 h 4260"/>
                <a:gd name="T100" fmla="*/ 1464 w 2151"/>
                <a:gd name="T101" fmla="*/ 3805 h 4260"/>
                <a:gd name="T102" fmla="*/ 1434 w 2151"/>
                <a:gd name="T103" fmla="*/ 3881 h 4260"/>
                <a:gd name="T104" fmla="*/ 1398 w 2151"/>
                <a:gd name="T105" fmla="*/ 4108 h 4260"/>
                <a:gd name="T106" fmla="*/ 1339 w 2151"/>
                <a:gd name="T107" fmla="*/ 4260 h 4260"/>
                <a:gd name="T108" fmla="*/ 1278 w 2151"/>
                <a:gd name="T109" fmla="*/ 4191 h 4260"/>
                <a:gd name="T110" fmla="*/ 1145 w 2151"/>
                <a:gd name="T111" fmla="*/ 4085 h 4260"/>
                <a:gd name="T112" fmla="*/ 972 w 2151"/>
                <a:gd name="T113" fmla="*/ 3995 h 4260"/>
                <a:gd name="T114" fmla="*/ 782 w 2151"/>
                <a:gd name="T115" fmla="*/ 3927 h 4260"/>
                <a:gd name="T116" fmla="*/ 700 w 2151"/>
                <a:gd name="T117" fmla="*/ 3798 h 4260"/>
                <a:gd name="T118" fmla="*/ 597 w 2151"/>
                <a:gd name="T119" fmla="*/ 3682 h 4260"/>
                <a:gd name="T120" fmla="*/ 19 w 2151"/>
                <a:gd name="T121" fmla="*/ 2788 h 42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151"/>
                <a:gd name="T184" fmla="*/ 0 h 4260"/>
                <a:gd name="T185" fmla="*/ 2151 w 2151"/>
                <a:gd name="T186" fmla="*/ 4260 h 426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151" h="4260">
                  <a:moveTo>
                    <a:pt x="19" y="2788"/>
                  </a:moveTo>
                  <a:lnTo>
                    <a:pt x="65" y="2733"/>
                  </a:lnTo>
                  <a:lnTo>
                    <a:pt x="116" y="2593"/>
                  </a:lnTo>
                  <a:lnTo>
                    <a:pt x="147" y="2446"/>
                  </a:lnTo>
                  <a:lnTo>
                    <a:pt x="154" y="2309"/>
                  </a:lnTo>
                  <a:lnTo>
                    <a:pt x="162" y="2108"/>
                  </a:lnTo>
                  <a:lnTo>
                    <a:pt x="128" y="1948"/>
                  </a:lnTo>
                  <a:lnTo>
                    <a:pt x="124" y="1848"/>
                  </a:lnTo>
                  <a:lnTo>
                    <a:pt x="92" y="1714"/>
                  </a:lnTo>
                  <a:lnTo>
                    <a:pt x="78" y="1557"/>
                  </a:lnTo>
                  <a:lnTo>
                    <a:pt x="52" y="1498"/>
                  </a:lnTo>
                  <a:lnTo>
                    <a:pt x="0" y="1456"/>
                  </a:lnTo>
                  <a:lnTo>
                    <a:pt x="18" y="1426"/>
                  </a:lnTo>
                  <a:lnTo>
                    <a:pt x="23" y="1403"/>
                  </a:lnTo>
                  <a:lnTo>
                    <a:pt x="75" y="1378"/>
                  </a:lnTo>
                  <a:lnTo>
                    <a:pt x="217" y="1150"/>
                  </a:lnTo>
                  <a:lnTo>
                    <a:pt x="411" y="920"/>
                  </a:lnTo>
                  <a:lnTo>
                    <a:pt x="725" y="570"/>
                  </a:lnTo>
                  <a:lnTo>
                    <a:pt x="860" y="437"/>
                  </a:lnTo>
                  <a:lnTo>
                    <a:pt x="1135" y="239"/>
                  </a:lnTo>
                  <a:lnTo>
                    <a:pt x="1272" y="144"/>
                  </a:lnTo>
                  <a:lnTo>
                    <a:pt x="1459" y="95"/>
                  </a:lnTo>
                  <a:lnTo>
                    <a:pt x="1915" y="0"/>
                  </a:lnTo>
                  <a:lnTo>
                    <a:pt x="2151" y="6"/>
                  </a:lnTo>
                  <a:lnTo>
                    <a:pt x="2073" y="68"/>
                  </a:lnTo>
                  <a:lnTo>
                    <a:pt x="1951" y="207"/>
                  </a:lnTo>
                  <a:lnTo>
                    <a:pt x="1845" y="433"/>
                  </a:lnTo>
                  <a:lnTo>
                    <a:pt x="1786" y="602"/>
                  </a:lnTo>
                  <a:lnTo>
                    <a:pt x="1770" y="791"/>
                  </a:lnTo>
                  <a:lnTo>
                    <a:pt x="1784" y="867"/>
                  </a:lnTo>
                  <a:lnTo>
                    <a:pt x="1808" y="899"/>
                  </a:lnTo>
                  <a:lnTo>
                    <a:pt x="1765" y="977"/>
                  </a:lnTo>
                  <a:lnTo>
                    <a:pt x="1683" y="1159"/>
                  </a:lnTo>
                  <a:lnTo>
                    <a:pt x="1556" y="1560"/>
                  </a:lnTo>
                  <a:lnTo>
                    <a:pt x="1523" y="1743"/>
                  </a:lnTo>
                  <a:lnTo>
                    <a:pt x="1537" y="1943"/>
                  </a:lnTo>
                  <a:lnTo>
                    <a:pt x="1601" y="2247"/>
                  </a:lnTo>
                  <a:lnTo>
                    <a:pt x="1645" y="2338"/>
                  </a:lnTo>
                  <a:lnTo>
                    <a:pt x="1567" y="2334"/>
                  </a:lnTo>
                  <a:lnTo>
                    <a:pt x="1476" y="2368"/>
                  </a:lnTo>
                  <a:lnTo>
                    <a:pt x="1432" y="2414"/>
                  </a:lnTo>
                  <a:lnTo>
                    <a:pt x="1400" y="2498"/>
                  </a:lnTo>
                  <a:lnTo>
                    <a:pt x="1377" y="2560"/>
                  </a:lnTo>
                  <a:lnTo>
                    <a:pt x="1360" y="2777"/>
                  </a:lnTo>
                  <a:lnTo>
                    <a:pt x="1409" y="3132"/>
                  </a:lnTo>
                  <a:lnTo>
                    <a:pt x="1434" y="3292"/>
                  </a:lnTo>
                  <a:lnTo>
                    <a:pt x="1487" y="3397"/>
                  </a:lnTo>
                  <a:lnTo>
                    <a:pt x="1445" y="3467"/>
                  </a:lnTo>
                  <a:lnTo>
                    <a:pt x="1436" y="3564"/>
                  </a:lnTo>
                  <a:lnTo>
                    <a:pt x="1466" y="3716"/>
                  </a:lnTo>
                  <a:lnTo>
                    <a:pt x="1464" y="3805"/>
                  </a:lnTo>
                  <a:lnTo>
                    <a:pt x="1434" y="3881"/>
                  </a:lnTo>
                  <a:lnTo>
                    <a:pt x="1398" y="4108"/>
                  </a:lnTo>
                  <a:lnTo>
                    <a:pt x="1339" y="4260"/>
                  </a:lnTo>
                  <a:lnTo>
                    <a:pt x="1278" y="4191"/>
                  </a:lnTo>
                  <a:lnTo>
                    <a:pt x="1145" y="4085"/>
                  </a:lnTo>
                  <a:lnTo>
                    <a:pt x="972" y="3995"/>
                  </a:lnTo>
                  <a:lnTo>
                    <a:pt x="782" y="3927"/>
                  </a:lnTo>
                  <a:lnTo>
                    <a:pt x="700" y="3798"/>
                  </a:lnTo>
                  <a:lnTo>
                    <a:pt x="597" y="3682"/>
                  </a:lnTo>
                  <a:lnTo>
                    <a:pt x="19" y="2788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4" name="任意多边形 322933"/>
            <p:cNvSpPr>
              <a:spLocks noChangeArrowheads="1"/>
            </p:cNvSpPr>
            <p:nvPr/>
          </p:nvSpPr>
          <p:spPr bwMode="auto">
            <a:xfrm>
              <a:off x="4609" y="1466"/>
              <a:ext cx="234" cy="692"/>
            </a:xfrm>
            <a:custGeom>
              <a:avLst/>
              <a:gdLst>
                <a:gd name="T0" fmla="*/ 0 w 467"/>
                <a:gd name="T1" fmla="*/ 1384 h 1384"/>
                <a:gd name="T2" fmla="*/ 102 w 467"/>
                <a:gd name="T3" fmla="*/ 1238 h 1384"/>
                <a:gd name="T4" fmla="*/ 131 w 467"/>
                <a:gd name="T5" fmla="*/ 1139 h 1384"/>
                <a:gd name="T6" fmla="*/ 167 w 467"/>
                <a:gd name="T7" fmla="*/ 947 h 1384"/>
                <a:gd name="T8" fmla="*/ 173 w 467"/>
                <a:gd name="T9" fmla="*/ 726 h 1384"/>
                <a:gd name="T10" fmla="*/ 150 w 467"/>
                <a:gd name="T11" fmla="*/ 508 h 1384"/>
                <a:gd name="T12" fmla="*/ 110 w 467"/>
                <a:gd name="T13" fmla="*/ 274 h 1384"/>
                <a:gd name="T14" fmla="*/ 95 w 467"/>
                <a:gd name="T15" fmla="*/ 108 h 1384"/>
                <a:gd name="T16" fmla="*/ 51 w 467"/>
                <a:gd name="T17" fmla="*/ 48 h 1384"/>
                <a:gd name="T18" fmla="*/ 15 w 467"/>
                <a:gd name="T19" fmla="*/ 6 h 1384"/>
                <a:gd name="T20" fmla="*/ 47 w 467"/>
                <a:gd name="T21" fmla="*/ 0 h 1384"/>
                <a:gd name="T22" fmla="*/ 116 w 467"/>
                <a:gd name="T23" fmla="*/ 53 h 1384"/>
                <a:gd name="T24" fmla="*/ 175 w 467"/>
                <a:gd name="T25" fmla="*/ 224 h 1384"/>
                <a:gd name="T26" fmla="*/ 283 w 467"/>
                <a:gd name="T27" fmla="*/ 555 h 1384"/>
                <a:gd name="T28" fmla="*/ 448 w 467"/>
                <a:gd name="T29" fmla="*/ 983 h 1384"/>
                <a:gd name="T30" fmla="*/ 317 w 467"/>
                <a:gd name="T31" fmla="*/ 588 h 1384"/>
                <a:gd name="T32" fmla="*/ 464 w 467"/>
                <a:gd name="T33" fmla="*/ 973 h 1384"/>
                <a:gd name="T34" fmla="*/ 467 w 467"/>
                <a:gd name="T35" fmla="*/ 1032 h 1384"/>
                <a:gd name="T36" fmla="*/ 446 w 467"/>
                <a:gd name="T37" fmla="*/ 1013 h 1384"/>
                <a:gd name="T38" fmla="*/ 439 w 467"/>
                <a:gd name="T39" fmla="*/ 1061 h 1384"/>
                <a:gd name="T40" fmla="*/ 370 w 467"/>
                <a:gd name="T41" fmla="*/ 1162 h 1384"/>
                <a:gd name="T42" fmla="*/ 230 w 467"/>
                <a:gd name="T43" fmla="*/ 1329 h 1384"/>
                <a:gd name="T44" fmla="*/ 83 w 467"/>
                <a:gd name="T45" fmla="*/ 1363 h 1384"/>
                <a:gd name="T46" fmla="*/ 171 w 467"/>
                <a:gd name="T47" fmla="*/ 1291 h 1384"/>
                <a:gd name="T48" fmla="*/ 300 w 467"/>
                <a:gd name="T49" fmla="*/ 1165 h 1384"/>
                <a:gd name="T50" fmla="*/ 376 w 467"/>
                <a:gd name="T51" fmla="*/ 1076 h 1384"/>
                <a:gd name="T52" fmla="*/ 406 w 467"/>
                <a:gd name="T53" fmla="*/ 1013 h 1384"/>
                <a:gd name="T54" fmla="*/ 376 w 467"/>
                <a:gd name="T55" fmla="*/ 909 h 1384"/>
                <a:gd name="T56" fmla="*/ 195 w 467"/>
                <a:gd name="T57" fmla="*/ 407 h 1384"/>
                <a:gd name="T58" fmla="*/ 136 w 467"/>
                <a:gd name="T59" fmla="*/ 245 h 1384"/>
                <a:gd name="T60" fmla="*/ 195 w 467"/>
                <a:gd name="T61" fmla="*/ 639 h 1384"/>
                <a:gd name="T62" fmla="*/ 218 w 467"/>
                <a:gd name="T63" fmla="*/ 935 h 1384"/>
                <a:gd name="T64" fmla="*/ 123 w 467"/>
                <a:gd name="T65" fmla="*/ 1268 h 1384"/>
                <a:gd name="T66" fmla="*/ 72 w 467"/>
                <a:gd name="T67" fmla="*/ 1359 h 1384"/>
                <a:gd name="T68" fmla="*/ 0 w 467"/>
                <a:gd name="T69" fmla="*/ 1384 h 13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7"/>
                <a:gd name="T106" fmla="*/ 0 h 1384"/>
                <a:gd name="T107" fmla="*/ 467 w 467"/>
                <a:gd name="T108" fmla="*/ 1384 h 13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7" h="1384">
                  <a:moveTo>
                    <a:pt x="0" y="1384"/>
                  </a:moveTo>
                  <a:lnTo>
                    <a:pt x="102" y="1238"/>
                  </a:lnTo>
                  <a:lnTo>
                    <a:pt x="131" y="1139"/>
                  </a:lnTo>
                  <a:lnTo>
                    <a:pt x="167" y="947"/>
                  </a:lnTo>
                  <a:lnTo>
                    <a:pt x="173" y="726"/>
                  </a:lnTo>
                  <a:lnTo>
                    <a:pt x="150" y="508"/>
                  </a:lnTo>
                  <a:lnTo>
                    <a:pt x="110" y="274"/>
                  </a:lnTo>
                  <a:lnTo>
                    <a:pt x="95" y="108"/>
                  </a:lnTo>
                  <a:lnTo>
                    <a:pt x="51" y="48"/>
                  </a:lnTo>
                  <a:lnTo>
                    <a:pt x="15" y="6"/>
                  </a:lnTo>
                  <a:lnTo>
                    <a:pt x="47" y="0"/>
                  </a:lnTo>
                  <a:lnTo>
                    <a:pt x="116" y="53"/>
                  </a:lnTo>
                  <a:lnTo>
                    <a:pt x="175" y="224"/>
                  </a:lnTo>
                  <a:lnTo>
                    <a:pt x="283" y="555"/>
                  </a:lnTo>
                  <a:lnTo>
                    <a:pt x="448" y="983"/>
                  </a:lnTo>
                  <a:lnTo>
                    <a:pt x="317" y="588"/>
                  </a:lnTo>
                  <a:lnTo>
                    <a:pt x="464" y="973"/>
                  </a:lnTo>
                  <a:lnTo>
                    <a:pt x="467" y="1032"/>
                  </a:lnTo>
                  <a:lnTo>
                    <a:pt x="446" y="1013"/>
                  </a:lnTo>
                  <a:lnTo>
                    <a:pt x="439" y="1061"/>
                  </a:lnTo>
                  <a:lnTo>
                    <a:pt x="370" y="1162"/>
                  </a:lnTo>
                  <a:lnTo>
                    <a:pt x="230" y="1329"/>
                  </a:lnTo>
                  <a:lnTo>
                    <a:pt x="83" y="1363"/>
                  </a:lnTo>
                  <a:lnTo>
                    <a:pt x="171" y="1291"/>
                  </a:lnTo>
                  <a:lnTo>
                    <a:pt x="300" y="1165"/>
                  </a:lnTo>
                  <a:lnTo>
                    <a:pt x="376" y="1076"/>
                  </a:lnTo>
                  <a:lnTo>
                    <a:pt x="406" y="1013"/>
                  </a:lnTo>
                  <a:lnTo>
                    <a:pt x="376" y="909"/>
                  </a:lnTo>
                  <a:lnTo>
                    <a:pt x="195" y="407"/>
                  </a:lnTo>
                  <a:lnTo>
                    <a:pt x="136" y="245"/>
                  </a:lnTo>
                  <a:lnTo>
                    <a:pt x="195" y="639"/>
                  </a:lnTo>
                  <a:lnTo>
                    <a:pt x="218" y="935"/>
                  </a:lnTo>
                  <a:lnTo>
                    <a:pt x="123" y="1268"/>
                  </a:lnTo>
                  <a:lnTo>
                    <a:pt x="72" y="1359"/>
                  </a:lnTo>
                  <a:lnTo>
                    <a:pt x="0" y="13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5" name="任意多边形 322934"/>
            <p:cNvSpPr>
              <a:spLocks noChangeArrowheads="1"/>
            </p:cNvSpPr>
            <p:nvPr/>
          </p:nvSpPr>
          <p:spPr bwMode="auto">
            <a:xfrm>
              <a:off x="3363" y="1353"/>
              <a:ext cx="1234" cy="817"/>
            </a:xfrm>
            <a:custGeom>
              <a:avLst/>
              <a:gdLst>
                <a:gd name="T0" fmla="*/ 2447 w 2470"/>
                <a:gd name="T1" fmla="*/ 1500 h 1635"/>
                <a:gd name="T2" fmla="*/ 2369 w 2470"/>
                <a:gd name="T3" fmla="*/ 1338 h 1635"/>
                <a:gd name="T4" fmla="*/ 2333 w 2470"/>
                <a:gd name="T5" fmla="*/ 1218 h 1635"/>
                <a:gd name="T6" fmla="*/ 2080 w 2470"/>
                <a:gd name="T7" fmla="*/ 1040 h 1635"/>
                <a:gd name="T8" fmla="*/ 1896 w 2470"/>
                <a:gd name="T9" fmla="*/ 891 h 1635"/>
                <a:gd name="T10" fmla="*/ 1494 w 2470"/>
                <a:gd name="T11" fmla="*/ 536 h 1635"/>
                <a:gd name="T12" fmla="*/ 1420 w 2470"/>
                <a:gd name="T13" fmla="*/ 479 h 1635"/>
                <a:gd name="T14" fmla="*/ 1361 w 2470"/>
                <a:gd name="T15" fmla="*/ 437 h 1635"/>
                <a:gd name="T16" fmla="*/ 1301 w 2470"/>
                <a:gd name="T17" fmla="*/ 365 h 1635"/>
                <a:gd name="T18" fmla="*/ 1221 w 2470"/>
                <a:gd name="T19" fmla="*/ 323 h 1635"/>
                <a:gd name="T20" fmla="*/ 994 w 2470"/>
                <a:gd name="T21" fmla="*/ 148 h 1635"/>
                <a:gd name="T22" fmla="*/ 618 w 2470"/>
                <a:gd name="T23" fmla="*/ 4 h 1635"/>
                <a:gd name="T24" fmla="*/ 304 w 2470"/>
                <a:gd name="T25" fmla="*/ 0 h 1635"/>
                <a:gd name="T26" fmla="*/ 40 w 2470"/>
                <a:gd name="T27" fmla="*/ 21 h 1635"/>
                <a:gd name="T28" fmla="*/ 0 w 2470"/>
                <a:gd name="T29" fmla="*/ 42 h 1635"/>
                <a:gd name="T30" fmla="*/ 211 w 2470"/>
                <a:gd name="T31" fmla="*/ 63 h 1635"/>
                <a:gd name="T32" fmla="*/ 424 w 2470"/>
                <a:gd name="T33" fmla="*/ 112 h 1635"/>
                <a:gd name="T34" fmla="*/ 580 w 2470"/>
                <a:gd name="T35" fmla="*/ 270 h 1635"/>
                <a:gd name="T36" fmla="*/ 588 w 2470"/>
                <a:gd name="T37" fmla="*/ 384 h 1635"/>
                <a:gd name="T38" fmla="*/ 679 w 2470"/>
                <a:gd name="T39" fmla="*/ 405 h 1635"/>
                <a:gd name="T40" fmla="*/ 858 w 2470"/>
                <a:gd name="T41" fmla="*/ 523 h 1635"/>
                <a:gd name="T42" fmla="*/ 1008 w 2470"/>
                <a:gd name="T43" fmla="*/ 808 h 1635"/>
                <a:gd name="T44" fmla="*/ 1418 w 2470"/>
                <a:gd name="T45" fmla="*/ 884 h 1635"/>
                <a:gd name="T46" fmla="*/ 1804 w 2470"/>
                <a:gd name="T47" fmla="*/ 1235 h 1635"/>
                <a:gd name="T48" fmla="*/ 2006 w 2470"/>
                <a:gd name="T49" fmla="*/ 1380 h 1635"/>
                <a:gd name="T50" fmla="*/ 2036 w 2470"/>
                <a:gd name="T51" fmla="*/ 1635 h 1635"/>
                <a:gd name="T52" fmla="*/ 2470 w 2470"/>
                <a:gd name="T53" fmla="*/ 1555 h 1635"/>
                <a:gd name="T54" fmla="*/ 2447 w 2470"/>
                <a:gd name="T55" fmla="*/ 1500 h 16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70"/>
                <a:gd name="T85" fmla="*/ 0 h 1635"/>
                <a:gd name="T86" fmla="*/ 2470 w 2470"/>
                <a:gd name="T87" fmla="*/ 1635 h 163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70" h="1635">
                  <a:moveTo>
                    <a:pt x="2447" y="1500"/>
                  </a:moveTo>
                  <a:lnTo>
                    <a:pt x="2369" y="1338"/>
                  </a:lnTo>
                  <a:lnTo>
                    <a:pt x="2333" y="1218"/>
                  </a:lnTo>
                  <a:lnTo>
                    <a:pt x="2080" y="1040"/>
                  </a:lnTo>
                  <a:lnTo>
                    <a:pt x="1896" y="891"/>
                  </a:lnTo>
                  <a:lnTo>
                    <a:pt x="1494" y="536"/>
                  </a:lnTo>
                  <a:lnTo>
                    <a:pt x="1420" y="479"/>
                  </a:lnTo>
                  <a:lnTo>
                    <a:pt x="1361" y="437"/>
                  </a:lnTo>
                  <a:lnTo>
                    <a:pt x="1301" y="365"/>
                  </a:lnTo>
                  <a:lnTo>
                    <a:pt x="1221" y="323"/>
                  </a:lnTo>
                  <a:lnTo>
                    <a:pt x="994" y="148"/>
                  </a:lnTo>
                  <a:lnTo>
                    <a:pt x="618" y="4"/>
                  </a:lnTo>
                  <a:lnTo>
                    <a:pt x="304" y="0"/>
                  </a:lnTo>
                  <a:lnTo>
                    <a:pt x="40" y="21"/>
                  </a:lnTo>
                  <a:lnTo>
                    <a:pt x="0" y="42"/>
                  </a:lnTo>
                  <a:lnTo>
                    <a:pt x="211" y="63"/>
                  </a:lnTo>
                  <a:lnTo>
                    <a:pt x="424" y="112"/>
                  </a:lnTo>
                  <a:lnTo>
                    <a:pt x="580" y="270"/>
                  </a:lnTo>
                  <a:lnTo>
                    <a:pt x="588" y="384"/>
                  </a:lnTo>
                  <a:lnTo>
                    <a:pt x="679" y="405"/>
                  </a:lnTo>
                  <a:lnTo>
                    <a:pt x="858" y="523"/>
                  </a:lnTo>
                  <a:lnTo>
                    <a:pt x="1008" y="808"/>
                  </a:lnTo>
                  <a:lnTo>
                    <a:pt x="1418" y="884"/>
                  </a:lnTo>
                  <a:lnTo>
                    <a:pt x="1804" y="1235"/>
                  </a:lnTo>
                  <a:lnTo>
                    <a:pt x="2006" y="1380"/>
                  </a:lnTo>
                  <a:lnTo>
                    <a:pt x="2036" y="1635"/>
                  </a:lnTo>
                  <a:lnTo>
                    <a:pt x="2470" y="1555"/>
                  </a:lnTo>
                  <a:lnTo>
                    <a:pt x="2447" y="150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6" name="任意多边形 322935"/>
            <p:cNvSpPr>
              <a:spLocks noChangeArrowheads="1"/>
            </p:cNvSpPr>
            <p:nvPr/>
          </p:nvSpPr>
          <p:spPr bwMode="auto">
            <a:xfrm>
              <a:off x="4191" y="2119"/>
              <a:ext cx="1251" cy="750"/>
            </a:xfrm>
            <a:custGeom>
              <a:avLst/>
              <a:gdLst>
                <a:gd name="T0" fmla="*/ 63 w 2500"/>
                <a:gd name="T1" fmla="*/ 338 h 1500"/>
                <a:gd name="T2" fmla="*/ 2 w 2500"/>
                <a:gd name="T3" fmla="*/ 179 h 1500"/>
                <a:gd name="T4" fmla="*/ 23 w 2500"/>
                <a:gd name="T5" fmla="*/ 127 h 1500"/>
                <a:gd name="T6" fmla="*/ 139 w 2500"/>
                <a:gd name="T7" fmla="*/ 240 h 1500"/>
                <a:gd name="T8" fmla="*/ 238 w 2500"/>
                <a:gd name="T9" fmla="*/ 160 h 1500"/>
                <a:gd name="T10" fmla="*/ 470 w 2500"/>
                <a:gd name="T11" fmla="*/ 51 h 1500"/>
                <a:gd name="T12" fmla="*/ 835 w 2500"/>
                <a:gd name="T13" fmla="*/ 23 h 1500"/>
                <a:gd name="T14" fmla="*/ 1213 w 2500"/>
                <a:gd name="T15" fmla="*/ 86 h 1500"/>
                <a:gd name="T16" fmla="*/ 1776 w 2500"/>
                <a:gd name="T17" fmla="*/ 336 h 1500"/>
                <a:gd name="T18" fmla="*/ 2048 w 2500"/>
                <a:gd name="T19" fmla="*/ 369 h 1500"/>
                <a:gd name="T20" fmla="*/ 2266 w 2500"/>
                <a:gd name="T21" fmla="*/ 608 h 1500"/>
                <a:gd name="T22" fmla="*/ 2445 w 2500"/>
                <a:gd name="T23" fmla="*/ 677 h 1500"/>
                <a:gd name="T24" fmla="*/ 2494 w 2500"/>
                <a:gd name="T25" fmla="*/ 724 h 1500"/>
                <a:gd name="T26" fmla="*/ 2460 w 2500"/>
                <a:gd name="T27" fmla="*/ 817 h 1500"/>
                <a:gd name="T28" fmla="*/ 2445 w 2500"/>
                <a:gd name="T29" fmla="*/ 848 h 1500"/>
                <a:gd name="T30" fmla="*/ 2407 w 2500"/>
                <a:gd name="T31" fmla="*/ 886 h 1500"/>
                <a:gd name="T32" fmla="*/ 2384 w 2500"/>
                <a:gd name="T33" fmla="*/ 903 h 1500"/>
                <a:gd name="T34" fmla="*/ 2344 w 2500"/>
                <a:gd name="T35" fmla="*/ 842 h 1500"/>
                <a:gd name="T36" fmla="*/ 2377 w 2500"/>
                <a:gd name="T37" fmla="*/ 838 h 1500"/>
                <a:gd name="T38" fmla="*/ 2337 w 2500"/>
                <a:gd name="T39" fmla="*/ 713 h 1500"/>
                <a:gd name="T40" fmla="*/ 2097 w 2500"/>
                <a:gd name="T41" fmla="*/ 494 h 1500"/>
                <a:gd name="T42" fmla="*/ 1926 w 2500"/>
                <a:gd name="T43" fmla="*/ 416 h 1500"/>
                <a:gd name="T44" fmla="*/ 1728 w 2500"/>
                <a:gd name="T45" fmla="*/ 703 h 1500"/>
                <a:gd name="T46" fmla="*/ 1918 w 2500"/>
                <a:gd name="T47" fmla="*/ 869 h 1500"/>
                <a:gd name="T48" fmla="*/ 2108 w 2500"/>
                <a:gd name="T49" fmla="*/ 1281 h 1500"/>
                <a:gd name="T50" fmla="*/ 2141 w 2500"/>
                <a:gd name="T51" fmla="*/ 1490 h 1500"/>
                <a:gd name="T52" fmla="*/ 2069 w 2500"/>
                <a:gd name="T53" fmla="*/ 1247 h 1500"/>
                <a:gd name="T54" fmla="*/ 1968 w 2500"/>
                <a:gd name="T55" fmla="*/ 1025 h 1500"/>
                <a:gd name="T56" fmla="*/ 1787 w 2500"/>
                <a:gd name="T57" fmla="*/ 791 h 1500"/>
                <a:gd name="T58" fmla="*/ 1721 w 2500"/>
                <a:gd name="T59" fmla="*/ 772 h 1500"/>
                <a:gd name="T60" fmla="*/ 1703 w 2500"/>
                <a:gd name="T61" fmla="*/ 783 h 1500"/>
                <a:gd name="T62" fmla="*/ 1643 w 2500"/>
                <a:gd name="T63" fmla="*/ 819 h 1500"/>
                <a:gd name="T64" fmla="*/ 1433 w 2500"/>
                <a:gd name="T65" fmla="*/ 920 h 1500"/>
                <a:gd name="T66" fmla="*/ 1470 w 2500"/>
                <a:gd name="T67" fmla="*/ 1045 h 1500"/>
                <a:gd name="T68" fmla="*/ 1496 w 2500"/>
                <a:gd name="T69" fmla="*/ 1152 h 1500"/>
                <a:gd name="T70" fmla="*/ 1468 w 2500"/>
                <a:gd name="T71" fmla="*/ 1192 h 1500"/>
                <a:gd name="T72" fmla="*/ 1422 w 2500"/>
                <a:gd name="T73" fmla="*/ 1211 h 1500"/>
                <a:gd name="T74" fmla="*/ 1397 w 2500"/>
                <a:gd name="T75" fmla="*/ 1224 h 1500"/>
                <a:gd name="T76" fmla="*/ 1382 w 2500"/>
                <a:gd name="T77" fmla="*/ 1192 h 1500"/>
                <a:gd name="T78" fmla="*/ 1357 w 2500"/>
                <a:gd name="T79" fmla="*/ 1177 h 1500"/>
                <a:gd name="T80" fmla="*/ 1350 w 2500"/>
                <a:gd name="T81" fmla="*/ 1144 h 1500"/>
                <a:gd name="T82" fmla="*/ 1384 w 2500"/>
                <a:gd name="T83" fmla="*/ 1104 h 1500"/>
                <a:gd name="T84" fmla="*/ 1335 w 2500"/>
                <a:gd name="T85" fmla="*/ 1007 h 1500"/>
                <a:gd name="T86" fmla="*/ 1184 w 2500"/>
                <a:gd name="T87" fmla="*/ 916 h 1500"/>
                <a:gd name="T88" fmla="*/ 958 w 2500"/>
                <a:gd name="T89" fmla="*/ 871 h 1500"/>
                <a:gd name="T90" fmla="*/ 776 w 2500"/>
                <a:gd name="T91" fmla="*/ 745 h 1500"/>
                <a:gd name="T92" fmla="*/ 702 w 2500"/>
                <a:gd name="T93" fmla="*/ 739 h 1500"/>
                <a:gd name="T94" fmla="*/ 546 w 2500"/>
                <a:gd name="T95" fmla="*/ 766 h 1500"/>
                <a:gd name="T96" fmla="*/ 464 w 2500"/>
                <a:gd name="T97" fmla="*/ 825 h 1500"/>
                <a:gd name="T98" fmla="*/ 338 w 2500"/>
                <a:gd name="T99" fmla="*/ 876 h 1500"/>
                <a:gd name="T100" fmla="*/ 281 w 2500"/>
                <a:gd name="T101" fmla="*/ 882 h 1500"/>
                <a:gd name="T102" fmla="*/ 238 w 2500"/>
                <a:gd name="T103" fmla="*/ 880 h 1500"/>
                <a:gd name="T104" fmla="*/ 192 w 2500"/>
                <a:gd name="T105" fmla="*/ 842 h 1500"/>
                <a:gd name="T106" fmla="*/ 203 w 2500"/>
                <a:gd name="T107" fmla="*/ 812 h 1500"/>
                <a:gd name="T108" fmla="*/ 287 w 2500"/>
                <a:gd name="T109" fmla="*/ 834 h 1500"/>
                <a:gd name="T110" fmla="*/ 420 w 2500"/>
                <a:gd name="T111" fmla="*/ 758 h 1500"/>
                <a:gd name="T112" fmla="*/ 432 w 2500"/>
                <a:gd name="T113" fmla="*/ 717 h 1500"/>
                <a:gd name="T114" fmla="*/ 382 w 2500"/>
                <a:gd name="T115" fmla="*/ 698 h 1500"/>
                <a:gd name="T116" fmla="*/ 196 w 2500"/>
                <a:gd name="T117" fmla="*/ 663 h 1500"/>
                <a:gd name="T118" fmla="*/ 103 w 2500"/>
                <a:gd name="T119" fmla="*/ 547 h 1500"/>
                <a:gd name="T120" fmla="*/ 103 w 2500"/>
                <a:gd name="T121" fmla="*/ 422 h 15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00"/>
                <a:gd name="T184" fmla="*/ 0 h 1500"/>
                <a:gd name="T185" fmla="*/ 2500 w 2500"/>
                <a:gd name="T186" fmla="*/ 1500 h 15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00" h="1500">
                  <a:moveTo>
                    <a:pt x="103" y="422"/>
                  </a:moveTo>
                  <a:lnTo>
                    <a:pt x="63" y="338"/>
                  </a:lnTo>
                  <a:lnTo>
                    <a:pt x="17" y="257"/>
                  </a:lnTo>
                  <a:lnTo>
                    <a:pt x="2" y="179"/>
                  </a:lnTo>
                  <a:lnTo>
                    <a:pt x="0" y="124"/>
                  </a:lnTo>
                  <a:lnTo>
                    <a:pt x="23" y="127"/>
                  </a:lnTo>
                  <a:lnTo>
                    <a:pt x="80" y="179"/>
                  </a:lnTo>
                  <a:lnTo>
                    <a:pt x="139" y="240"/>
                  </a:lnTo>
                  <a:lnTo>
                    <a:pt x="171" y="234"/>
                  </a:lnTo>
                  <a:lnTo>
                    <a:pt x="238" y="160"/>
                  </a:lnTo>
                  <a:lnTo>
                    <a:pt x="363" y="95"/>
                  </a:lnTo>
                  <a:lnTo>
                    <a:pt x="470" y="51"/>
                  </a:lnTo>
                  <a:lnTo>
                    <a:pt x="675" y="0"/>
                  </a:lnTo>
                  <a:lnTo>
                    <a:pt x="835" y="23"/>
                  </a:lnTo>
                  <a:lnTo>
                    <a:pt x="1063" y="40"/>
                  </a:lnTo>
                  <a:lnTo>
                    <a:pt x="1213" y="86"/>
                  </a:lnTo>
                  <a:lnTo>
                    <a:pt x="1397" y="163"/>
                  </a:lnTo>
                  <a:lnTo>
                    <a:pt x="1776" y="336"/>
                  </a:lnTo>
                  <a:lnTo>
                    <a:pt x="1915" y="316"/>
                  </a:lnTo>
                  <a:lnTo>
                    <a:pt x="2048" y="369"/>
                  </a:lnTo>
                  <a:lnTo>
                    <a:pt x="2160" y="475"/>
                  </a:lnTo>
                  <a:lnTo>
                    <a:pt x="2266" y="608"/>
                  </a:lnTo>
                  <a:lnTo>
                    <a:pt x="2350" y="650"/>
                  </a:lnTo>
                  <a:lnTo>
                    <a:pt x="2445" y="677"/>
                  </a:lnTo>
                  <a:lnTo>
                    <a:pt x="2479" y="698"/>
                  </a:lnTo>
                  <a:lnTo>
                    <a:pt x="2494" y="724"/>
                  </a:lnTo>
                  <a:lnTo>
                    <a:pt x="2500" y="768"/>
                  </a:lnTo>
                  <a:lnTo>
                    <a:pt x="2460" y="817"/>
                  </a:lnTo>
                  <a:lnTo>
                    <a:pt x="2460" y="842"/>
                  </a:lnTo>
                  <a:lnTo>
                    <a:pt x="2445" y="848"/>
                  </a:lnTo>
                  <a:lnTo>
                    <a:pt x="2439" y="871"/>
                  </a:lnTo>
                  <a:lnTo>
                    <a:pt x="2407" y="886"/>
                  </a:lnTo>
                  <a:lnTo>
                    <a:pt x="2403" y="905"/>
                  </a:lnTo>
                  <a:lnTo>
                    <a:pt x="2384" y="903"/>
                  </a:lnTo>
                  <a:lnTo>
                    <a:pt x="2363" y="863"/>
                  </a:lnTo>
                  <a:lnTo>
                    <a:pt x="2344" y="842"/>
                  </a:lnTo>
                  <a:lnTo>
                    <a:pt x="2371" y="852"/>
                  </a:lnTo>
                  <a:lnTo>
                    <a:pt x="2377" y="838"/>
                  </a:lnTo>
                  <a:lnTo>
                    <a:pt x="2377" y="791"/>
                  </a:lnTo>
                  <a:lnTo>
                    <a:pt x="2337" y="713"/>
                  </a:lnTo>
                  <a:lnTo>
                    <a:pt x="2228" y="671"/>
                  </a:lnTo>
                  <a:lnTo>
                    <a:pt x="2097" y="494"/>
                  </a:lnTo>
                  <a:lnTo>
                    <a:pt x="2004" y="424"/>
                  </a:lnTo>
                  <a:lnTo>
                    <a:pt x="1926" y="416"/>
                  </a:lnTo>
                  <a:lnTo>
                    <a:pt x="1833" y="485"/>
                  </a:lnTo>
                  <a:lnTo>
                    <a:pt x="1728" y="703"/>
                  </a:lnTo>
                  <a:lnTo>
                    <a:pt x="1812" y="728"/>
                  </a:lnTo>
                  <a:lnTo>
                    <a:pt x="1918" y="869"/>
                  </a:lnTo>
                  <a:lnTo>
                    <a:pt x="2051" y="1099"/>
                  </a:lnTo>
                  <a:lnTo>
                    <a:pt x="2108" y="1281"/>
                  </a:lnTo>
                  <a:lnTo>
                    <a:pt x="2165" y="1500"/>
                  </a:lnTo>
                  <a:lnTo>
                    <a:pt x="2141" y="1490"/>
                  </a:lnTo>
                  <a:lnTo>
                    <a:pt x="2118" y="1418"/>
                  </a:lnTo>
                  <a:lnTo>
                    <a:pt x="2069" y="1247"/>
                  </a:lnTo>
                  <a:lnTo>
                    <a:pt x="2015" y="1127"/>
                  </a:lnTo>
                  <a:lnTo>
                    <a:pt x="1968" y="1025"/>
                  </a:lnTo>
                  <a:lnTo>
                    <a:pt x="1888" y="916"/>
                  </a:lnTo>
                  <a:lnTo>
                    <a:pt x="1787" y="791"/>
                  </a:lnTo>
                  <a:lnTo>
                    <a:pt x="1751" y="766"/>
                  </a:lnTo>
                  <a:lnTo>
                    <a:pt x="1721" y="772"/>
                  </a:lnTo>
                  <a:lnTo>
                    <a:pt x="1734" y="783"/>
                  </a:lnTo>
                  <a:lnTo>
                    <a:pt x="1703" y="783"/>
                  </a:lnTo>
                  <a:lnTo>
                    <a:pt x="1711" y="796"/>
                  </a:lnTo>
                  <a:lnTo>
                    <a:pt x="1643" y="819"/>
                  </a:lnTo>
                  <a:lnTo>
                    <a:pt x="1546" y="855"/>
                  </a:lnTo>
                  <a:lnTo>
                    <a:pt x="1433" y="920"/>
                  </a:lnTo>
                  <a:lnTo>
                    <a:pt x="1472" y="1019"/>
                  </a:lnTo>
                  <a:lnTo>
                    <a:pt x="1470" y="1045"/>
                  </a:lnTo>
                  <a:lnTo>
                    <a:pt x="1475" y="1112"/>
                  </a:lnTo>
                  <a:lnTo>
                    <a:pt x="1496" y="1152"/>
                  </a:lnTo>
                  <a:lnTo>
                    <a:pt x="1496" y="1192"/>
                  </a:lnTo>
                  <a:lnTo>
                    <a:pt x="1468" y="1192"/>
                  </a:lnTo>
                  <a:lnTo>
                    <a:pt x="1451" y="1218"/>
                  </a:lnTo>
                  <a:lnTo>
                    <a:pt x="1422" y="1211"/>
                  </a:lnTo>
                  <a:lnTo>
                    <a:pt x="1413" y="1230"/>
                  </a:lnTo>
                  <a:lnTo>
                    <a:pt x="1397" y="1224"/>
                  </a:lnTo>
                  <a:lnTo>
                    <a:pt x="1371" y="1207"/>
                  </a:lnTo>
                  <a:lnTo>
                    <a:pt x="1382" y="1192"/>
                  </a:lnTo>
                  <a:lnTo>
                    <a:pt x="1384" y="1182"/>
                  </a:lnTo>
                  <a:lnTo>
                    <a:pt x="1357" y="1177"/>
                  </a:lnTo>
                  <a:lnTo>
                    <a:pt x="1375" y="1160"/>
                  </a:lnTo>
                  <a:lnTo>
                    <a:pt x="1350" y="1144"/>
                  </a:lnTo>
                  <a:lnTo>
                    <a:pt x="1373" y="1131"/>
                  </a:lnTo>
                  <a:lnTo>
                    <a:pt x="1384" y="1104"/>
                  </a:lnTo>
                  <a:lnTo>
                    <a:pt x="1390" y="1009"/>
                  </a:lnTo>
                  <a:lnTo>
                    <a:pt x="1335" y="1007"/>
                  </a:lnTo>
                  <a:lnTo>
                    <a:pt x="1361" y="987"/>
                  </a:lnTo>
                  <a:lnTo>
                    <a:pt x="1184" y="916"/>
                  </a:lnTo>
                  <a:lnTo>
                    <a:pt x="1080" y="903"/>
                  </a:lnTo>
                  <a:lnTo>
                    <a:pt x="958" y="871"/>
                  </a:lnTo>
                  <a:lnTo>
                    <a:pt x="871" y="827"/>
                  </a:lnTo>
                  <a:lnTo>
                    <a:pt x="776" y="745"/>
                  </a:lnTo>
                  <a:lnTo>
                    <a:pt x="736" y="739"/>
                  </a:lnTo>
                  <a:lnTo>
                    <a:pt x="702" y="739"/>
                  </a:lnTo>
                  <a:lnTo>
                    <a:pt x="673" y="758"/>
                  </a:lnTo>
                  <a:lnTo>
                    <a:pt x="546" y="766"/>
                  </a:lnTo>
                  <a:lnTo>
                    <a:pt x="498" y="781"/>
                  </a:lnTo>
                  <a:lnTo>
                    <a:pt x="464" y="825"/>
                  </a:lnTo>
                  <a:lnTo>
                    <a:pt x="388" y="865"/>
                  </a:lnTo>
                  <a:lnTo>
                    <a:pt x="338" y="876"/>
                  </a:lnTo>
                  <a:lnTo>
                    <a:pt x="312" y="884"/>
                  </a:lnTo>
                  <a:lnTo>
                    <a:pt x="281" y="882"/>
                  </a:lnTo>
                  <a:lnTo>
                    <a:pt x="260" y="886"/>
                  </a:lnTo>
                  <a:lnTo>
                    <a:pt x="238" y="880"/>
                  </a:lnTo>
                  <a:lnTo>
                    <a:pt x="221" y="859"/>
                  </a:lnTo>
                  <a:lnTo>
                    <a:pt x="192" y="842"/>
                  </a:lnTo>
                  <a:lnTo>
                    <a:pt x="194" y="821"/>
                  </a:lnTo>
                  <a:lnTo>
                    <a:pt x="203" y="812"/>
                  </a:lnTo>
                  <a:lnTo>
                    <a:pt x="226" y="829"/>
                  </a:lnTo>
                  <a:lnTo>
                    <a:pt x="287" y="834"/>
                  </a:lnTo>
                  <a:lnTo>
                    <a:pt x="327" y="815"/>
                  </a:lnTo>
                  <a:lnTo>
                    <a:pt x="420" y="758"/>
                  </a:lnTo>
                  <a:lnTo>
                    <a:pt x="464" y="720"/>
                  </a:lnTo>
                  <a:lnTo>
                    <a:pt x="432" y="717"/>
                  </a:lnTo>
                  <a:lnTo>
                    <a:pt x="397" y="717"/>
                  </a:lnTo>
                  <a:lnTo>
                    <a:pt x="382" y="698"/>
                  </a:lnTo>
                  <a:lnTo>
                    <a:pt x="279" y="660"/>
                  </a:lnTo>
                  <a:lnTo>
                    <a:pt x="196" y="663"/>
                  </a:lnTo>
                  <a:lnTo>
                    <a:pt x="137" y="660"/>
                  </a:lnTo>
                  <a:lnTo>
                    <a:pt x="103" y="547"/>
                  </a:lnTo>
                  <a:lnTo>
                    <a:pt x="158" y="521"/>
                  </a:lnTo>
                  <a:lnTo>
                    <a:pt x="103" y="42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7" name="任意多边形 322936"/>
            <p:cNvSpPr>
              <a:spLocks noChangeArrowheads="1"/>
            </p:cNvSpPr>
            <p:nvPr/>
          </p:nvSpPr>
          <p:spPr bwMode="auto">
            <a:xfrm>
              <a:off x="4529" y="1784"/>
              <a:ext cx="175" cy="408"/>
            </a:xfrm>
            <a:custGeom>
              <a:avLst/>
              <a:gdLst>
                <a:gd name="T0" fmla="*/ 63 w 350"/>
                <a:gd name="T1" fmla="*/ 793 h 815"/>
                <a:gd name="T2" fmla="*/ 112 w 350"/>
                <a:gd name="T3" fmla="*/ 770 h 815"/>
                <a:gd name="T4" fmla="*/ 84 w 350"/>
                <a:gd name="T5" fmla="*/ 794 h 815"/>
                <a:gd name="T6" fmla="*/ 110 w 350"/>
                <a:gd name="T7" fmla="*/ 783 h 815"/>
                <a:gd name="T8" fmla="*/ 85 w 350"/>
                <a:gd name="T9" fmla="*/ 815 h 815"/>
                <a:gd name="T10" fmla="*/ 133 w 350"/>
                <a:gd name="T11" fmla="*/ 783 h 815"/>
                <a:gd name="T12" fmla="*/ 106 w 350"/>
                <a:gd name="T13" fmla="*/ 815 h 815"/>
                <a:gd name="T14" fmla="*/ 165 w 350"/>
                <a:gd name="T15" fmla="*/ 772 h 815"/>
                <a:gd name="T16" fmla="*/ 150 w 350"/>
                <a:gd name="T17" fmla="*/ 804 h 815"/>
                <a:gd name="T18" fmla="*/ 213 w 350"/>
                <a:gd name="T19" fmla="*/ 753 h 815"/>
                <a:gd name="T20" fmla="*/ 171 w 350"/>
                <a:gd name="T21" fmla="*/ 806 h 815"/>
                <a:gd name="T22" fmla="*/ 230 w 350"/>
                <a:gd name="T23" fmla="*/ 760 h 815"/>
                <a:gd name="T24" fmla="*/ 200 w 350"/>
                <a:gd name="T25" fmla="*/ 802 h 815"/>
                <a:gd name="T26" fmla="*/ 245 w 350"/>
                <a:gd name="T27" fmla="*/ 770 h 815"/>
                <a:gd name="T28" fmla="*/ 310 w 350"/>
                <a:gd name="T29" fmla="*/ 713 h 815"/>
                <a:gd name="T30" fmla="*/ 245 w 350"/>
                <a:gd name="T31" fmla="*/ 732 h 815"/>
                <a:gd name="T32" fmla="*/ 182 w 350"/>
                <a:gd name="T33" fmla="*/ 736 h 815"/>
                <a:gd name="T34" fmla="*/ 219 w 350"/>
                <a:gd name="T35" fmla="*/ 694 h 815"/>
                <a:gd name="T36" fmla="*/ 279 w 350"/>
                <a:gd name="T37" fmla="*/ 585 h 815"/>
                <a:gd name="T38" fmla="*/ 325 w 350"/>
                <a:gd name="T39" fmla="*/ 397 h 815"/>
                <a:gd name="T40" fmla="*/ 350 w 350"/>
                <a:gd name="T41" fmla="*/ 156 h 815"/>
                <a:gd name="T42" fmla="*/ 323 w 350"/>
                <a:gd name="T43" fmla="*/ 0 h 815"/>
                <a:gd name="T44" fmla="*/ 317 w 350"/>
                <a:gd name="T45" fmla="*/ 238 h 815"/>
                <a:gd name="T46" fmla="*/ 304 w 350"/>
                <a:gd name="T47" fmla="*/ 363 h 815"/>
                <a:gd name="T48" fmla="*/ 279 w 350"/>
                <a:gd name="T49" fmla="*/ 475 h 815"/>
                <a:gd name="T50" fmla="*/ 260 w 350"/>
                <a:gd name="T51" fmla="*/ 559 h 815"/>
                <a:gd name="T52" fmla="*/ 230 w 350"/>
                <a:gd name="T53" fmla="*/ 631 h 815"/>
                <a:gd name="T54" fmla="*/ 203 w 350"/>
                <a:gd name="T55" fmla="*/ 675 h 815"/>
                <a:gd name="T56" fmla="*/ 158 w 350"/>
                <a:gd name="T57" fmla="*/ 709 h 815"/>
                <a:gd name="T58" fmla="*/ 0 w 350"/>
                <a:gd name="T59" fmla="*/ 813 h 815"/>
                <a:gd name="T60" fmla="*/ 63 w 350"/>
                <a:gd name="T61" fmla="*/ 793 h 8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50"/>
                <a:gd name="T94" fmla="*/ 0 h 815"/>
                <a:gd name="T95" fmla="*/ 350 w 350"/>
                <a:gd name="T96" fmla="*/ 815 h 81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50" h="815">
                  <a:moveTo>
                    <a:pt x="63" y="793"/>
                  </a:moveTo>
                  <a:lnTo>
                    <a:pt x="112" y="770"/>
                  </a:lnTo>
                  <a:lnTo>
                    <a:pt x="84" y="794"/>
                  </a:lnTo>
                  <a:lnTo>
                    <a:pt x="110" y="783"/>
                  </a:lnTo>
                  <a:lnTo>
                    <a:pt x="85" y="815"/>
                  </a:lnTo>
                  <a:lnTo>
                    <a:pt x="133" y="783"/>
                  </a:lnTo>
                  <a:lnTo>
                    <a:pt x="106" y="815"/>
                  </a:lnTo>
                  <a:lnTo>
                    <a:pt x="165" y="772"/>
                  </a:lnTo>
                  <a:lnTo>
                    <a:pt x="150" y="804"/>
                  </a:lnTo>
                  <a:lnTo>
                    <a:pt x="213" y="753"/>
                  </a:lnTo>
                  <a:lnTo>
                    <a:pt x="171" y="806"/>
                  </a:lnTo>
                  <a:lnTo>
                    <a:pt x="230" y="760"/>
                  </a:lnTo>
                  <a:lnTo>
                    <a:pt x="200" y="802"/>
                  </a:lnTo>
                  <a:lnTo>
                    <a:pt x="245" y="770"/>
                  </a:lnTo>
                  <a:lnTo>
                    <a:pt x="310" y="713"/>
                  </a:lnTo>
                  <a:lnTo>
                    <a:pt x="245" y="732"/>
                  </a:lnTo>
                  <a:lnTo>
                    <a:pt x="182" y="736"/>
                  </a:lnTo>
                  <a:lnTo>
                    <a:pt x="219" y="694"/>
                  </a:lnTo>
                  <a:lnTo>
                    <a:pt x="279" y="585"/>
                  </a:lnTo>
                  <a:lnTo>
                    <a:pt x="325" y="397"/>
                  </a:lnTo>
                  <a:lnTo>
                    <a:pt x="350" y="156"/>
                  </a:lnTo>
                  <a:lnTo>
                    <a:pt x="323" y="0"/>
                  </a:lnTo>
                  <a:lnTo>
                    <a:pt x="317" y="238"/>
                  </a:lnTo>
                  <a:lnTo>
                    <a:pt x="304" y="363"/>
                  </a:lnTo>
                  <a:lnTo>
                    <a:pt x="279" y="475"/>
                  </a:lnTo>
                  <a:lnTo>
                    <a:pt x="260" y="559"/>
                  </a:lnTo>
                  <a:lnTo>
                    <a:pt x="230" y="631"/>
                  </a:lnTo>
                  <a:lnTo>
                    <a:pt x="203" y="675"/>
                  </a:lnTo>
                  <a:lnTo>
                    <a:pt x="158" y="709"/>
                  </a:lnTo>
                  <a:lnTo>
                    <a:pt x="0" y="813"/>
                  </a:lnTo>
                  <a:lnTo>
                    <a:pt x="63" y="79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8" name="任意多边形 322937"/>
            <p:cNvSpPr>
              <a:spLocks noChangeArrowheads="1"/>
            </p:cNvSpPr>
            <p:nvPr/>
          </p:nvSpPr>
          <p:spPr bwMode="auto">
            <a:xfrm>
              <a:off x="4410" y="2131"/>
              <a:ext cx="466" cy="447"/>
            </a:xfrm>
            <a:custGeom>
              <a:avLst/>
              <a:gdLst>
                <a:gd name="T0" fmla="*/ 299 w 932"/>
                <a:gd name="T1" fmla="*/ 78 h 893"/>
                <a:gd name="T2" fmla="*/ 331 w 932"/>
                <a:gd name="T3" fmla="*/ 110 h 893"/>
                <a:gd name="T4" fmla="*/ 251 w 932"/>
                <a:gd name="T5" fmla="*/ 154 h 893"/>
                <a:gd name="T6" fmla="*/ 306 w 932"/>
                <a:gd name="T7" fmla="*/ 140 h 893"/>
                <a:gd name="T8" fmla="*/ 297 w 932"/>
                <a:gd name="T9" fmla="*/ 197 h 893"/>
                <a:gd name="T10" fmla="*/ 369 w 932"/>
                <a:gd name="T11" fmla="*/ 121 h 893"/>
                <a:gd name="T12" fmla="*/ 361 w 932"/>
                <a:gd name="T13" fmla="*/ 178 h 893"/>
                <a:gd name="T14" fmla="*/ 438 w 932"/>
                <a:gd name="T15" fmla="*/ 133 h 893"/>
                <a:gd name="T16" fmla="*/ 464 w 932"/>
                <a:gd name="T17" fmla="*/ 133 h 893"/>
                <a:gd name="T18" fmla="*/ 453 w 932"/>
                <a:gd name="T19" fmla="*/ 182 h 893"/>
                <a:gd name="T20" fmla="*/ 495 w 932"/>
                <a:gd name="T21" fmla="*/ 207 h 893"/>
                <a:gd name="T22" fmla="*/ 420 w 932"/>
                <a:gd name="T23" fmla="*/ 256 h 893"/>
                <a:gd name="T24" fmla="*/ 462 w 932"/>
                <a:gd name="T25" fmla="*/ 294 h 893"/>
                <a:gd name="T26" fmla="*/ 432 w 932"/>
                <a:gd name="T27" fmla="*/ 319 h 893"/>
                <a:gd name="T28" fmla="*/ 470 w 932"/>
                <a:gd name="T29" fmla="*/ 424 h 893"/>
                <a:gd name="T30" fmla="*/ 439 w 932"/>
                <a:gd name="T31" fmla="*/ 427 h 893"/>
                <a:gd name="T32" fmla="*/ 360 w 932"/>
                <a:gd name="T33" fmla="*/ 378 h 893"/>
                <a:gd name="T34" fmla="*/ 396 w 932"/>
                <a:gd name="T35" fmla="*/ 448 h 893"/>
                <a:gd name="T36" fmla="*/ 337 w 932"/>
                <a:gd name="T37" fmla="*/ 441 h 893"/>
                <a:gd name="T38" fmla="*/ 342 w 932"/>
                <a:gd name="T39" fmla="*/ 500 h 893"/>
                <a:gd name="T40" fmla="*/ 310 w 932"/>
                <a:gd name="T41" fmla="*/ 473 h 893"/>
                <a:gd name="T42" fmla="*/ 303 w 932"/>
                <a:gd name="T43" fmla="*/ 532 h 893"/>
                <a:gd name="T44" fmla="*/ 276 w 932"/>
                <a:gd name="T45" fmla="*/ 509 h 893"/>
                <a:gd name="T46" fmla="*/ 257 w 932"/>
                <a:gd name="T47" fmla="*/ 589 h 893"/>
                <a:gd name="T48" fmla="*/ 228 w 932"/>
                <a:gd name="T49" fmla="*/ 616 h 893"/>
                <a:gd name="T50" fmla="*/ 259 w 932"/>
                <a:gd name="T51" fmla="*/ 631 h 893"/>
                <a:gd name="T52" fmla="*/ 276 w 932"/>
                <a:gd name="T53" fmla="*/ 604 h 893"/>
                <a:gd name="T54" fmla="*/ 322 w 932"/>
                <a:gd name="T55" fmla="*/ 600 h 893"/>
                <a:gd name="T56" fmla="*/ 333 w 932"/>
                <a:gd name="T57" fmla="*/ 572 h 893"/>
                <a:gd name="T58" fmla="*/ 405 w 932"/>
                <a:gd name="T59" fmla="*/ 568 h 893"/>
                <a:gd name="T60" fmla="*/ 379 w 932"/>
                <a:gd name="T61" fmla="*/ 521 h 893"/>
                <a:gd name="T62" fmla="*/ 415 w 932"/>
                <a:gd name="T63" fmla="*/ 507 h 893"/>
                <a:gd name="T64" fmla="*/ 407 w 932"/>
                <a:gd name="T65" fmla="*/ 467 h 893"/>
                <a:gd name="T66" fmla="*/ 420 w 932"/>
                <a:gd name="T67" fmla="*/ 446 h 893"/>
                <a:gd name="T68" fmla="*/ 498 w 932"/>
                <a:gd name="T69" fmla="*/ 505 h 893"/>
                <a:gd name="T70" fmla="*/ 468 w 932"/>
                <a:gd name="T71" fmla="*/ 517 h 893"/>
                <a:gd name="T72" fmla="*/ 504 w 932"/>
                <a:gd name="T73" fmla="*/ 568 h 893"/>
                <a:gd name="T74" fmla="*/ 527 w 932"/>
                <a:gd name="T75" fmla="*/ 604 h 893"/>
                <a:gd name="T76" fmla="*/ 599 w 932"/>
                <a:gd name="T77" fmla="*/ 663 h 893"/>
                <a:gd name="T78" fmla="*/ 896 w 932"/>
                <a:gd name="T79" fmla="*/ 846 h 893"/>
                <a:gd name="T80" fmla="*/ 633 w 932"/>
                <a:gd name="T81" fmla="*/ 878 h 893"/>
                <a:gd name="T82" fmla="*/ 335 w 932"/>
                <a:gd name="T83" fmla="*/ 718 h 893"/>
                <a:gd name="T84" fmla="*/ 126 w 932"/>
                <a:gd name="T85" fmla="*/ 741 h 893"/>
                <a:gd name="T86" fmla="*/ 244 w 932"/>
                <a:gd name="T87" fmla="*/ 414 h 893"/>
                <a:gd name="T88" fmla="*/ 221 w 932"/>
                <a:gd name="T89" fmla="*/ 186 h 893"/>
                <a:gd name="T90" fmla="*/ 95 w 932"/>
                <a:gd name="T91" fmla="*/ 165 h 893"/>
                <a:gd name="T92" fmla="*/ 82 w 932"/>
                <a:gd name="T93" fmla="*/ 152 h 893"/>
                <a:gd name="T94" fmla="*/ 15 w 932"/>
                <a:gd name="T95" fmla="*/ 171 h 893"/>
                <a:gd name="T96" fmla="*/ 72 w 932"/>
                <a:gd name="T97" fmla="*/ 110 h 893"/>
                <a:gd name="T98" fmla="*/ 168 w 932"/>
                <a:gd name="T99" fmla="*/ 125 h 893"/>
                <a:gd name="T100" fmla="*/ 236 w 932"/>
                <a:gd name="T101" fmla="*/ 83 h 893"/>
                <a:gd name="T102" fmla="*/ 303 w 932"/>
                <a:gd name="T103" fmla="*/ 66 h 893"/>
                <a:gd name="T104" fmla="*/ 301 w 932"/>
                <a:gd name="T105" fmla="*/ 38 h 893"/>
                <a:gd name="T106" fmla="*/ 356 w 932"/>
                <a:gd name="T107" fmla="*/ 28 h 893"/>
                <a:gd name="T108" fmla="*/ 398 w 932"/>
                <a:gd name="T109" fmla="*/ 0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32"/>
                <a:gd name="T166" fmla="*/ 0 h 893"/>
                <a:gd name="T167" fmla="*/ 932 w 932"/>
                <a:gd name="T168" fmla="*/ 893 h 89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32" h="893">
                  <a:moveTo>
                    <a:pt x="398" y="23"/>
                  </a:moveTo>
                  <a:lnTo>
                    <a:pt x="358" y="53"/>
                  </a:lnTo>
                  <a:lnTo>
                    <a:pt x="299" y="78"/>
                  </a:lnTo>
                  <a:lnTo>
                    <a:pt x="251" y="116"/>
                  </a:lnTo>
                  <a:lnTo>
                    <a:pt x="240" y="131"/>
                  </a:lnTo>
                  <a:lnTo>
                    <a:pt x="331" y="110"/>
                  </a:lnTo>
                  <a:lnTo>
                    <a:pt x="282" y="133"/>
                  </a:lnTo>
                  <a:lnTo>
                    <a:pt x="322" y="133"/>
                  </a:lnTo>
                  <a:lnTo>
                    <a:pt x="251" y="154"/>
                  </a:lnTo>
                  <a:lnTo>
                    <a:pt x="280" y="152"/>
                  </a:lnTo>
                  <a:lnTo>
                    <a:pt x="270" y="169"/>
                  </a:lnTo>
                  <a:lnTo>
                    <a:pt x="306" y="140"/>
                  </a:lnTo>
                  <a:lnTo>
                    <a:pt x="291" y="178"/>
                  </a:lnTo>
                  <a:lnTo>
                    <a:pt x="312" y="161"/>
                  </a:lnTo>
                  <a:lnTo>
                    <a:pt x="297" y="197"/>
                  </a:lnTo>
                  <a:lnTo>
                    <a:pt x="341" y="140"/>
                  </a:lnTo>
                  <a:lnTo>
                    <a:pt x="329" y="173"/>
                  </a:lnTo>
                  <a:lnTo>
                    <a:pt x="369" y="121"/>
                  </a:lnTo>
                  <a:lnTo>
                    <a:pt x="342" y="175"/>
                  </a:lnTo>
                  <a:lnTo>
                    <a:pt x="384" y="127"/>
                  </a:lnTo>
                  <a:lnTo>
                    <a:pt x="361" y="178"/>
                  </a:lnTo>
                  <a:lnTo>
                    <a:pt x="424" y="116"/>
                  </a:lnTo>
                  <a:lnTo>
                    <a:pt x="388" y="169"/>
                  </a:lnTo>
                  <a:lnTo>
                    <a:pt x="438" y="133"/>
                  </a:lnTo>
                  <a:lnTo>
                    <a:pt x="468" y="110"/>
                  </a:lnTo>
                  <a:lnTo>
                    <a:pt x="426" y="157"/>
                  </a:lnTo>
                  <a:lnTo>
                    <a:pt x="464" y="133"/>
                  </a:lnTo>
                  <a:lnTo>
                    <a:pt x="428" y="167"/>
                  </a:lnTo>
                  <a:lnTo>
                    <a:pt x="506" y="129"/>
                  </a:lnTo>
                  <a:lnTo>
                    <a:pt x="453" y="182"/>
                  </a:lnTo>
                  <a:lnTo>
                    <a:pt x="506" y="177"/>
                  </a:lnTo>
                  <a:lnTo>
                    <a:pt x="466" y="205"/>
                  </a:lnTo>
                  <a:lnTo>
                    <a:pt x="495" y="207"/>
                  </a:lnTo>
                  <a:lnTo>
                    <a:pt x="420" y="241"/>
                  </a:lnTo>
                  <a:lnTo>
                    <a:pt x="466" y="243"/>
                  </a:lnTo>
                  <a:lnTo>
                    <a:pt x="420" y="256"/>
                  </a:lnTo>
                  <a:lnTo>
                    <a:pt x="457" y="262"/>
                  </a:lnTo>
                  <a:lnTo>
                    <a:pt x="420" y="275"/>
                  </a:lnTo>
                  <a:lnTo>
                    <a:pt x="462" y="294"/>
                  </a:lnTo>
                  <a:lnTo>
                    <a:pt x="403" y="298"/>
                  </a:lnTo>
                  <a:lnTo>
                    <a:pt x="451" y="321"/>
                  </a:lnTo>
                  <a:lnTo>
                    <a:pt x="432" y="319"/>
                  </a:lnTo>
                  <a:lnTo>
                    <a:pt x="477" y="384"/>
                  </a:lnTo>
                  <a:lnTo>
                    <a:pt x="453" y="367"/>
                  </a:lnTo>
                  <a:lnTo>
                    <a:pt x="470" y="424"/>
                  </a:lnTo>
                  <a:lnTo>
                    <a:pt x="451" y="395"/>
                  </a:lnTo>
                  <a:lnTo>
                    <a:pt x="476" y="464"/>
                  </a:lnTo>
                  <a:lnTo>
                    <a:pt x="439" y="427"/>
                  </a:lnTo>
                  <a:lnTo>
                    <a:pt x="386" y="378"/>
                  </a:lnTo>
                  <a:lnTo>
                    <a:pt x="401" y="401"/>
                  </a:lnTo>
                  <a:lnTo>
                    <a:pt x="360" y="378"/>
                  </a:lnTo>
                  <a:lnTo>
                    <a:pt x="380" y="407"/>
                  </a:lnTo>
                  <a:lnTo>
                    <a:pt x="342" y="384"/>
                  </a:lnTo>
                  <a:lnTo>
                    <a:pt x="396" y="448"/>
                  </a:lnTo>
                  <a:lnTo>
                    <a:pt x="344" y="427"/>
                  </a:lnTo>
                  <a:lnTo>
                    <a:pt x="356" y="471"/>
                  </a:lnTo>
                  <a:lnTo>
                    <a:pt x="337" y="441"/>
                  </a:lnTo>
                  <a:lnTo>
                    <a:pt x="342" y="475"/>
                  </a:lnTo>
                  <a:lnTo>
                    <a:pt x="323" y="446"/>
                  </a:lnTo>
                  <a:lnTo>
                    <a:pt x="342" y="500"/>
                  </a:lnTo>
                  <a:lnTo>
                    <a:pt x="318" y="469"/>
                  </a:lnTo>
                  <a:lnTo>
                    <a:pt x="325" y="503"/>
                  </a:lnTo>
                  <a:lnTo>
                    <a:pt x="310" y="473"/>
                  </a:lnTo>
                  <a:lnTo>
                    <a:pt x="312" y="517"/>
                  </a:lnTo>
                  <a:lnTo>
                    <a:pt x="299" y="479"/>
                  </a:lnTo>
                  <a:lnTo>
                    <a:pt x="303" y="532"/>
                  </a:lnTo>
                  <a:lnTo>
                    <a:pt x="287" y="494"/>
                  </a:lnTo>
                  <a:lnTo>
                    <a:pt x="295" y="560"/>
                  </a:lnTo>
                  <a:lnTo>
                    <a:pt x="276" y="509"/>
                  </a:lnTo>
                  <a:lnTo>
                    <a:pt x="272" y="557"/>
                  </a:lnTo>
                  <a:lnTo>
                    <a:pt x="259" y="526"/>
                  </a:lnTo>
                  <a:lnTo>
                    <a:pt x="257" y="589"/>
                  </a:lnTo>
                  <a:lnTo>
                    <a:pt x="244" y="543"/>
                  </a:lnTo>
                  <a:lnTo>
                    <a:pt x="236" y="589"/>
                  </a:lnTo>
                  <a:lnTo>
                    <a:pt x="228" y="616"/>
                  </a:lnTo>
                  <a:lnTo>
                    <a:pt x="236" y="646"/>
                  </a:lnTo>
                  <a:lnTo>
                    <a:pt x="246" y="608"/>
                  </a:lnTo>
                  <a:lnTo>
                    <a:pt x="259" y="631"/>
                  </a:lnTo>
                  <a:lnTo>
                    <a:pt x="257" y="608"/>
                  </a:lnTo>
                  <a:lnTo>
                    <a:pt x="278" y="625"/>
                  </a:lnTo>
                  <a:lnTo>
                    <a:pt x="276" y="604"/>
                  </a:lnTo>
                  <a:lnTo>
                    <a:pt x="308" y="616"/>
                  </a:lnTo>
                  <a:lnTo>
                    <a:pt x="299" y="595"/>
                  </a:lnTo>
                  <a:lnTo>
                    <a:pt x="322" y="600"/>
                  </a:lnTo>
                  <a:lnTo>
                    <a:pt x="314" y="585"/>
                  </a:lnTo>
                  <a:lnTo>
                    <a:pt x="350" y="589"/>
                  </a:lnTo>
                  <a:lnTo>
                    <a:pt x="333" y="572"/>
                  </a:lnTo>
                  <a:lnTo>
                    <a:pt x="371" y="572"/>
                  </a:lnTo>
                  <a:lnTo>
                    <a:pt x="356" y="559"/>
                  </a:lnTo>
                  <a:lnTo>
                    <a:pt x="405" y="568"/>
                  </a:lnTo>
                  <a:lnTo>
                    <a:pt x="369" y="538"/>
                  </a:lnTo>
                  <a:lnTo>
                    <a:pt x="407" y="545"/>
                  </a:lnTo>
                  <a:lnTo>
                    <a:pt x="379" y="521"/>
                  </a:lnTo>
                  <a:lnTo>
                    <a:pt x="401" y="522"/>
                  </a:lnTo>
                  <a:lnTo>
                    <a:pt x="382" y="503"/>
                  </a:lnTo>
                  <a:lnTo>
                    <a:pt x="415" y="507"/>
                  </a:lnTo>
                  <a:lnTo>
                    <a:pt x="400" y="486"/>
                  </a:lnTo>
                  <a:lnTo>
                    <a:pt x="419" y="488"/>
                  </a:lnTo>
                  <a:lnTo>
                    <a:pt x="407" y="467"/>
                  </a:lnTo>
                  <a:lnTo>
                    <a:pt x="420" y="460"/>
                  </a:lnTo>
                  <a:lnTo>
                    <a:pt x="420" y="452"/>
                  </a:lnTo>
                  <a:lnTo>
                    <a:pt x="420" y="446"/>
                  </a:lnTo>
                  <a:lnTo>
                    <a:pt x="420" y="439"/>
                  </a:lnTo>
                  <a:lnTo>
                    <a:pt x="438" y="469"/>
                  </a:lnTo>
                  <a:lnTo>
                    <a:pt x="498" y="505"/>
                  </a:lnTo>
                  <a:lnTo>
                    <a:pt x="466" y="500"/>
                  </a:lnTo>
                  <a:lnTo>
                    <a:pt x="493" y="522"/>
                  </a:lnTo>
                  <a:lnTo>
                    <a:pt x="468" y="517"/>
                  </a:lnTo>
                  <a:lnTo>
                    <a:pt x="502" y="545"/>
                  </a:lnTo>
                  <a:lnTo>
                    <a:pt x="533" y="576"/>
                  </a:lnTo>
                  <a:lnTo>
                    <a:pt x="504" y="568"/>
                  </a:lnTo>
                  <a:lnTo>
                    <a:pt x="534" y="589"/>
                  </a:lnTo>
                  <a:lnTo>
                    <a:pt x="502" y="587"/>
                  </a:lnTo>
                  <a:lnTo>
                    <a:pt x="527" y="604"/>
                  </a:lnTo>
                  <a:lnTo>
                    <a:pt x="498" y="602"/>
                  </a:lnTo>
                  <a:lnTo>
                    <a:pt x="546" y="642"/>
                  </a:lnTo>
                  <a:lnTo>
                    <a:pt x="599" y="663"/>
                  </a:lnTo>
                  <a:lnTo>
                    <a:pt x="597" y="745"/>
                  </a:lnTo>
                  <a:lnTo>
                    <a:pt x="498" y="752"/>
                  </a:lnTo>
                  <a:lnTo>
                    <a:pt x="896" y="846"/>
                  </a:lnTo>
                  <a:lnTo>
                    <a:pt x="932" y="887"/>
                  </a:lnTo>
                  <a:lnTo>
                    <a:pt x="886" y="893"/>
                  </a:lnTo>
                  <a:lnTo>
                    <a:pt x="633" y="878"/>
                  </a:lnTo>
                  <a:lnTo>
                    <a:pt x="476" y="828"/>
                  </a:lnTo>
                  <a:lnTo>
                    <a:pt x="409" y="785"/>
                  </a:lnTo>
                  <a:lnTo>
                    <a:pt x="335" y="718"/>
                  </a:lnTo>
                  <a:lnTo>
                    <a:pt x="289" y="699"/>
                  </a:lnTo>
                  <a:lnTo>
                    <a:pt x="251" y="724"/>
                  </a:lnTo>
                  <a:lnTo>
                    <a:pt x="126" y="741"/>
                  </a:lnTo>
                  <a:lnTo>
                    <a:pt x="179" y="692"/>
                  </a:lnTo>
                  <a:lnTo>
                    <a:pt x="206" y="540"/>
                  </a:lnTo>
                  <a:lnTo>
                    <a:pt x="244" y="414"/>
                  </a:lnTo>
                  <a:lnTo>
                    <a:pt x="213" y="330"/>
                  </a:lnTo>
                  <a:lnTo>
                    <a:pt x="223" y="243"/>
                  </a:lnTo>
                  <a:lnTo>
                    <a:pt x="221" y="186"/>
                  </a:lnTo>
                  <a:lnTo>
                    <a:pt x="188" y="163"/>
                  </a:lnTo>
                  <a:lnTo>
                    <a:pt x="122" y="161"/>
                  </a:lnTo>
                  <a:lnTo>
                    <a:pt x="95" y="165"/>
                  </a:lnTo>
                  <a:lnTo>
                    <a:pt x="111" y="152"/>
                  </a:lnTo>
                  <a:lnTo>
                    <a:pt x="65" y="167"/>
                  </a:lnTo>
                  <a:lnTo>
                    <a:pt x="82" y="152"/>
                  </a:lnTo>
                  <a:lnTo>
                    <a:pt x="44" y="173"/>
                  </a:lnTo>
                  <a:lnTo>
                    <a:pt x="50" y="157"/>
                  </a:lnTo>
                  <a:lnTo>
                    <a:pt x="15" y="171"/>
                  </a:lnTo>
                  <a:lnTo>
                    <a:pt x="44" y="144"/>
                  </a:lnTo>
                  <a:lnTo>
                    <a:pt x="0" y="161"/>
                  </a:lnTo>
                  <a:lnTo>
                    <a:pt x="72" y="110"/>
                  </a:lnTo>
                  <a:lnTo>
                    <a:pt x="147" y="91"/>
                  </a:lnTo>
                  <a:lnTo>
                    <a:pt x="217" y="85"/>
                  </a:lnTo>
                  <a:lnTo>
                    <a:pt x="168" y="125"/>
                  </a:lnTo>
                  <a:lnTo>
                    <a:pt x="215" y="102"/>
                  </a:lnTo>
                  <a:lnTo>
                    <a:pt x="253" y="89"/>
                  </a:lnTo>
                  <a:lnTo>
                    <a:pt x="236" y="83"/>
                  </a:lnTo>
                  <a:lnTo>
                    <a:pt x="274" y="78"/>
                  </a:lnTo>
                  <a:lnTo>
                    <a:pt x="266" y="66"/>
                  </a:lnTo>
                  <a:lnTo>
                    <a:pt x="303" y="66"/>
                  </a:lnTo>
                  <a:lnTo>
                    <a:pt x="287" y="51"/>
                  </a:lnTo>
                  <a:lnTo>
                    <a:pt x="316" y="53"/>
                  </a:lnTo>
                  <a:lnTo>
                    <a:pt x="301" y="38"/>
                  </a:lnTo>
                  <a:lnTo>
                    <a:pt x="335" y="43"/>
                  </a:lnTo>
                  <a:lnTo>
                    <a:pt x="314" y="15"/>
                  </a:lnTo>
                  <a:lnTo>
                    <a:pt x="356" y="28"/>
                  </a:lnTo>
                  <a:lnTo>
                    <a:pt x="361" y="23"/>
                  </a:lnTo>
                  <a:lnTo>
                    <a:pt x="373" y="28"/>
                  </a:lnTo>
                  <a:lnTo>
                    <a:pt x="398" y="0"/>
                  </a:lnTo>
                  <a:lnTo>
                    <a:pt x="407" y="13"/>
                  </a:lnTo>
                  <a:lnTo>
                    <a:pt x="398" y="23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9" name="任意多边形 322938"/>
            <p:cNvSpPr>
              <a:spLocks noChangeArrowheads="1"/>
            </p:cNvSpPr>
            <p:nvPr/>
          </p:nvSpPr>
          <p:spPr bwMode="auto">
            <a:xfrm>
              <a:off x="4264" y="2388"/>
              <a:ext cx="249" cy="169"/>
            </a:xfrm>
            <a:custGeom>
              <a:avLst/>
              <a:gdLst>
                <a:gd name="T0" fmla="*/ 0 w 499"/>
                <a:gd name="T1" fmla="*/ 76 h 338"/>
                <a:gd name="T2" fmla="*/ 14 w 499"/>
                <a:gd name="T3" fmla="*/ 87 h 338"/>
                <a:gd name="T4" fmla="*/ 29 w 499"/>
                <a:gd name="T5" fmla="*/ 91 h 338"/>
                <a:gd name="T6" fmla="*/ 44 w 499"/>
                <a:gd name="T7" fmla="*/ 87 h 338"/>
                <a:gd name="T8" fmla="*/ 59 w 499"/>
                <a:gd name="T9" fmla="*/ 78 h 338"/>
                <a:gd name="T10" fmla="*/ 84 w 499"/>
                <a:gd name="T11" fmla="*/ 59 h 338"/>
                <a:gd name="T12" fmla="*/ 97 w 499"/>
                <a:gd name="T13" fmla="*/ 36 h 338"/>
                <a:gd name="T14" fmla="*/ 115 w 499"/>
                <a:gd name="T15" fmla="*/ 40 h 338"/>
                <a:gd name="T16" fmla="*/ 134 w 499"/>
                <a:gd name="T17" fmla="*/ 38 h 338"/>
                <a:gd name="T18" fmla="*/ 153 w 499"/>
                <a:gd name="T19" fmla="*/ 42 h 338"/>
                <a:gd name="T20" fmla="*/ 173 w 499"/>
                <a:gd name="T21" fmla="*/ 38 h 338"/>
                <a:gd name="T22" fmla="*/ 189 w 499"/>
                <a:gd name="T23" fmla="*/ 28 h 338"/>
                <a:gd name="T24" fmla="*/ 255 w 499"/>
                <a:gd name="T25" fmla="*/ 84 h 338"/>
                <a:gd name="T26" fmla="*/ 259 w 499"/>
                <a:gd name="T27" fmla="*/ 103 h 338"/>
                <a:gd name="T28" fmla="*/ 282 w 499"/>
                <a:gd name="T29" fmla="*/ 95 h 338"/>
                <a:gd name="T30" fmla="*/ 305 w 499"/>
                <a:gd name="T31" fmla="*/ 95 h 338"/>
                <a:gd name="T32" fmla="*/ 329 w 499"/>
                <a:gd name="T33" fmla="*/ 99 h 338"/>
                <a:gd name="T34" fmla="*/ 345 w 499"/>
                <a:gd name="T35" fmla="*/ 95 h 338"/>
                <a:gd name="T36" fmla="*/ 360 w 499"/>
                <a:gd name="T37" fmla="*/ 89 h 338"/>
                <a:gd name="T38" fmla="*/ 371 w 499"/>
                <a:gd name="T39" fmla="*/ 84 h 338"/>
                <a:gd name="T40" fmla="*/ 371 w 499"/>
                <a:gd name="T41" fmla="*/ 66 h 338"/>
                <a:gd name="T42" fmla="*/ 381 w 499"/>
                <a:gd name="T43" fmla="*/ 49 h 338"/>
                <a:gd name="T44" fmla="*/ 362 w 499"/>
                <a:gd name="T45" fmla="*/ 32 h 338"/>
                <a:gd name="T46" fmla="*/ 451 w 499"/>
                <a:gd name="T47" fmla="*/ 30 h 338"/>
                <a:gd name="T48" fmla="*/ 499 w 499"/>
                <a:gd name="T49" fmla="*/ 80 h 338"/>
                <a:gd name="T50" fmla="*/ 468 w 499"/>
                <a:gd name="T51" fmla="*/ 190 h 338"/>
                <a:gd name="T52" fmla="*/ 354 w 499"/>
                <a:gd name="T53" fmla="*/ 241 h 338"/>
                <a:gd name="T54" fmla="*/ 320 w 499"/>
                <a:gd name="T55" fmla="*/ 287 h 338"/>
                <a:gd name="T56" fmla="*/ 196 w 499"/>
                <a:gd name="T57" fmla="*/ 338 h 338"/>
                <a:gd name="T58" fmla="*/ 172 w 499"/>
                <a:gd name="T59" fmla="*/ 329 h 338"/>
                <a:gd name="T60" fmla="*/ 111 w 499"/>
                <a:gd name="T61" fmla="*/ 308 h 338"/>
                <a:gd name="T62" fmla="*/ 198 w 499"/>
                <a:gd name="T63" fmla="*/ 287 h 338"/>
                <a:gd name="T64" fmla="*/ 280 w 499"/>
                <a:gd name="T65" fmla="*/ 220 h 338"/>
                <a:gd name="T66" fmla="*/ 307 w 499"/>
                <a:gd name="T67" fmla="*/ 173 h 338"/>
                <a:gd name="T68" fmla="*/ 175 w 499"/>
                <a:gd name="T69" fmla="*/ 125 h 338"/>
                <a:gd name="T70" fmla="*/ 4 w 499"/>
                <a:gd name="T71" fmla="*/ 116 h 3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9"/>
                <a:gd name="T109" fmla="*/ 0 h 338"/>
                <a:gd name="T110" fmla="*/ 499 w 499"/>
                <a:gd name="T111" fmla="*/ 338 h 3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9" h="338">
                  <a:moveTo>
                    <a:pt x="4" y="116"/>
                  </a:moveTo>
                  <a:lnTo>
                    <a:pt x="0" y="76"/>
                  </a:lnTo>
                  <a:lnTo>
                    <a:pt x="14" y="103"/>
                  </a:lnTo>
                  <a:lnTo>
                    <a:pt x="14" y="87"/>
                  </a:lnTo>
                  <a:lnTo>
                    <a:pt x="29" y="103"/>
                  </a:lnTo>
                  <a:lnTo>
                    <a:pt x="29" y="91"/>
                  </a:lnTo>
                  <a:lnTo>
                    <a:pt x="44" y="101"/>
                  </a:lnTo>
                  <a:lnTo>
                    <a:pt x="44" y="87"/>
                  </a:lnTo>
                  <a:lnTo>
                    <a:pt x="59" y="95"/>
                  </a:lnTo>
                  <a:lnTo>
                    <a:pt x="59" y="78"/>
                  </a:lnTo>
                  <a:lnTo>
                    <a:pt x="75" y="87"/>
                  </a:lnTo>
                  <a:lnTo>
                    <a:pt x="84" y="59"/>
                  </a:lnTo>
                  <a:lnTo>
                    <a:pt x="88" y="80"/>
                  </a:lnTo>
                  <a:lnTo>
                    <a:pt x="97" y="36"/>
                  </a:lnTo>
                  <a:lnTo>
                    <a:pt x="109" y="59"/>
                  </a:lnTo>
                  <a:lnTo>
                    <a:pt x="115" y="40"/>
                  </a:lnTo>
                  <a:lnTo>
                    <a:pt x="126" y="55"/>
                  </a:lnTo>
                  <a:lnTo>
                    <a:pt x="134" y="38"/>
                  </a:lnTo>
                  <a:lnTo>
                    <a:pt x="145" y="59"/>
                  </a:lnTo>
                  <a:lnTo>
                    <a:pt x="153" y="42"/>
                  </a:lnTo>
                  <a:lnTo>
                    <a:pt x="168" y="59"/>
                  </a:lnTo>
                  <a:lnTo>
                    <a:pt x="173" y="38"/>
                  </a:lnTo>
                  <a:lnTo>
                    <a:pt x="147" y="0"/>
                  </a:lnTo>
                  <a:lnTo>
                    <a:pt x="189" y="28"/>
                  </a:lnTo>
                  <a:lnTo>
                    <a:pt x="210" y="32"/>
                  </a:lnTo>
                  <a:lnTo>
                    <a:pt x="255" y="84"/>
                  </a:lnTo>
                  <a:lnTo>
                    <a:pt x="219" y="57"/>
                  </a:lnTo>
                  <a:lnTo>
                    <a:pt x="259" y="103"/>
                  </a:lnTo>
                  <a:lnTo>
                    <a:pt x="284" y="122"/>
                  </a:lnTo>
                  <a:lnTo>
                    <a:pt x="282" y="95"/>
                  </a:lnTo>
                  <a:lnTo>
                    <a:pt x="307" y="108"/>
                  </a:lnTo>
                  <a:lnTo>
                    <a:pt x="305" y="95"/>
                  </a:lnTo>
                  <a:lnTo>
                    <a:pt x="346" y="116"/>
                  </a:lnTo>
                  <a:lnTo>
                    <a:pt x="329" y="99"/>
                  </a:lnTo>
                  <a:lnTo>
                    <a:pt x="360" y="110"/>
                  </a:lnTo>
                  <a:lnTo>
                    <a:pt x="345" y="95"/>
                  </a:lnTo>
                  <a:lnTo>
                    <a:pt x="371" y="104"/>
                  </a:lnTo>
                  <a:lnTo>
                    <a:pt x="360" y="89"/>
                  </a:lnTo>
                  <a:lnTo>
                    <a:pt x="383" y="101"/>
                  </a:lnTo>
                  <a:lnTo>
                    <a:pt x="371" y="84"/>
                  </a:lnTo>
                  <a:lnTo>
                    <a:pt x="392" y="84"/>
                  </a:lnTo>
                  <a:lnTo>
                    <a:pt x="371" y="66"/>
                  </a:lnTo>
                  <a:lnTo>
                    <a:pt x="398" y="63"/>
                  </a:lnTo>
                  <a:lnTo>
                    <a:pt x="381" y="49"/>
                  </a:lnTo>
                  <a:lnTo>
                    <a:pt x="409" y="53"/>
                  </a:lnTo>
                  <a:lnTo>
                    <a:pt x="362" y="32"/>
                  </a:lnTo>
                  <a:lnTo>
                    <a:pt x="400" y="11"/>
                  </a:lnTo>
                  <a:lnTo>
                    <a:pt x="451" y="30"/>
                  </a:lnTo>
                  <a:lnTo>
                    <a:pt x="483" y="40"/>
                  </a:lnTo>
                  <a:lnTo>
                    <a:pt x="499" y="80"/>
                  </a:lnTo>
                  <a:lnTo>
                    <a:pt x="491" y="143"/>
                  </a:lnTo>
                  <a:lnTo>
                    <a:pt x="468" y="190"/>
                  </a:lnTo>
                  <a:lnTo>
                    <a:pt x="434" y="222"/>
                  </a:lnTo>
                  <a:lnTo>
                    <a:pt x="354" y="241"/>
                  </a:lnTo>
                  <a:lnTo>
                    <a:pt x="335" y="272"/>
                  </a:lnTo>
                  <a:lnTo>
                    <a:pt x="320" y="287"/>
                  </a:lnTo>
                  <a:lnTo>
                    <a:pt x="244" y="323"/>
                  </a:lnTo>
                  <a:lnTo>
                    <a:pt x="196" y="338"/>
                  </a:lnTo>
                  <a:lnTo>
                    <a:pt x="151" y="338"/>
                  </a:lnTo>
                  <a:lnTo>
                    <a:pt x="172" y="329"/>
                  </a:lnTo>
                  <a:lnTo>
                    <a:pt x="143" y="323"/>
                  </a:lnTo>
                  <a:lnTo>
                    <a:pt x="111" y="308"/>
                  </a:lnTo>
                  <a:lnTo>
                    <a:pt x="173" y="302"/>
                  </a:lnTo>
                  <a:lnTo>
                    <a:pt x="198" y="287"/>
                  </a:lnTo>
                  <a:lnTo>
                    <a:pt x="236" y="264"/>
                  </a:lnTo>
                  <a:lnTo>
                    <a:pt x="280" y="220"/>
                  </a:lnTo>
                  <a:lnTo>
                    <a:pt x="320" y="201"/>
                  </a:lnTo>
                  <a:lnTo>
                    <a:pt x="307" y="173"/>
                  </a:lnTo>
                  <a:lnTo>
                    <a:pt x="270" y="173"/>
                  </a:lnTo>
                  <a:lnTo>
                    <a:pt x="175" y="125"/>
                  </a:lnTo>
                  <a:lnTo>
                    <a:pt x="27" y="122"/>
                  </a:lnTo>
                  <a:lnTo>
                    <a:pt x="4" y="116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0" name="任意多边形 322939"/>
            <p:cNvSpPr>
              <a:spLocks noChangeArrowheads="1"/>
            </p:cNvSpPr>
            <p:nvPr/>
          </p:nvSpPr>
          <p:spPr bwMode="auto">
            <a:xfrm>
              <a:off x="4392" y="2223"/>
              <a:ext cx="138" cy="175"/>
            </a:xfrm>
            <a:custGeom>
              <a:avLst/>
              <a:gdLst>
                <a:gd name="T0" fmla="*/ 0 w 276"/>
                <a:gd name="T1" fmla="*/ 245 h 352"/>
                <a:gd name="T2" fmla="*/ 23 w 276"/>
                <a:gd name="T3" fmla="*/ 200 h 352"/>
                <a:gd name="T4" fmla="*/ 59 w 276"/>
                <a:gd name="T5" fmla="*/ 109 h 352"/>
                <a:gd name="T6" fmla="*/ 84 w 276"/>
                <a:gd name="T7" fmla="*/ 82 h 352"/>
                <a:gd name="T8" fmla="*/ 133 w 276"/>
                <a:gd name="T9" fmla="*/ 42 h 352"/>
                <a:gd name="T10" fmla="*/ 175 w 276"/>
                <a:gd name="T11" fmla="*/ 0 h 352"/>
                <a:gd name="T12" fmla="*/ 232 w 276"/>
                <a:gd name="T13" fmla="*/ 21 h 352"/>
                <a:gd name="T14" fmla="*/ 253 w 276"/>
                <a:gd name="T15" fmla="*/ 167 h 352"/>
                <a:gd name="T16" fmla="*/ 276 w 276"/>
                <a:gd name="T17" fmla="*/ 242 h 352"/>
                <a:gd name="T18" fmla="*/ 261 w 276"/>
                <a:gd name="T19" fmla="*/ 321 h 352"/>
                <a:gd name="T20" fmla="*/ 242 w 276"/>
                <a:gd name="T21" fmla="*/ 352 h 352"/>
                <a:gd name="T22" fmla="*/ 257 w 276"/>
                <a:gd name="T23" fmla="*/ 285 h 352"/>
                <a:gd name="T24" fmla="*/ 240 w 276"/>
                <a:gd name="T25" fmla="*/ 321 h 352"/>
                <a:gd name="T26" fmla="*/ 247 w 276"/>
                <a:gd name="T27" fmla="*/ 285 h 352"/>
                <a:gd name="T28" fmla="*/ 223 w 276"/>
                <a:gd name="T29" fmla="*/ 325 h 352"/>
                <a:gd name="T30" fmla="*/ 177 w 276"/>
                <a:gd name="T31" fmla="*/ 331 h 352"/>
                <a:gd name="T32" fmla="*/ 196 w 276"/>
                <a:gd name="T33" fmla="*/ 340 h 352"/>
                <a:gd name="T34" fmla="*/ 166 w 276"/>
                <a:gd name="T35" fmla="*/ 340 h 352"/>
                <a:gd name="T36" fmla="*/ 141 w 276"/>
                <a:gd name="T37" fmla="*/ 337 h 352"/>
                <a:gd name="T38" fmla="*/ 101 w 276"/>
                <a:gd name="T39" fmla="*/ 352 h 352"/>
                <a:gd name="T40" fmla="*/ 61 w 276"/>
                <a:gd name="T41" fmla="*/ 329 h 352"/>
                <a:gd name="T42" fmla="*/ 55 w 276"/>
                <a:gd name="T43" fmla="*/ 312 h 352"/>
                <a:gd name="T44" fmla="*/ 51 w 276"/>
                <a:gd name="T45" fmla="*/ 304 h 352"/>
                <a:gd name="T46" fmla="*/ 99 w 276"/>
                <a:gd name="T47" fmla="*/ 287 h 352"/>
                <a:gd name="T48" fmla="*/ 91 w 276"/>
                <a:gd name="T49" fmla="*/ 280 h 352"/>
                <a:gd name="T50" fmla="*/ 110 w 276"/>
                <a:gd name="T51" fmla="*/ 251 h 352"/>
                <a:gd name="T52" fmla="*/ 93 w 276"/>
                <a:gd name="T53" fmla="*/ 264 h 352"/>
                <a:gd name="T54" fmla="*/ 103 w 276"/>
                <a:gd name="T55" fmla="*/ 238 h 352"/>
                <a:gd name="T56" fmla="*/ 91 w 276"/>
                <a:gd name="T57" fmla="*/ 249 h 352"/>
                <a:gd name="T58" fmla="*/ 91 w 276"/>
                <a:gd name="T59" fmla="*/ 217 h 352"/>
                <a:gd name="T60" fmla="*/ 82 w 276"/>
                <a:gd name="T61" fmla="*/ 232 h 352"/>
                <a:gd name="T62" fmla="*/ 78 w 276"/>
                <a:gd name="T63" fmla="*/ 217 h 352"/>
                <a:gd name="T64" fmla="*/ 69 w 276"/>
                <a:gd name="T65" fmla="*/ 238 h 352"/>
                <a:gd name="T66" fmla="*/ 61 w 276"/>
                <a:gd name="T67" fmla="*/ 215 h 352"/>
                <a:gd name="T68" fmla="*/ 53 w 276"/>
                <a:gd name="T69" fmla="*/ 236 h 352"/>
                <a:gd name="T70" fmla="*/ 38 w 276"/>
                <a:gd name="T71" fmla="*/ 215 h 352"/>
                <a:gd name="T72" fmla="*/ 25 w 276"/>
                <a:gd name="T73" fmla="*/ 253 h 352"/>
                <a:gd name="T74" fmla="*/ 21 w 276"/>
                <a:gd name="T75" fmla="*/ 232 h 352"/>
                <a:gd name="T76" fmla="*/ 15 w 276"/>
                <a:gd name="T77" fmla="*/ 259 h 352"/>
                <a:gd name="T78" fmla="*/ 12 w 276"/>
                <a:gd name="T79" fmla="*/ 274 h 352"/>
                <a:gd name="T80" fmla="*/ 0 w 276"/>
                <a:gd name="T81" fmla="*/ 245 h 3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352"/>
                <a:gd name="T125" fmla="*/ 276 w 276"/>
                <a:gd name="T126" fmla="*/ 352 h 3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352">
                  <a:moveTo>
                    <a:pt x="0" y="245"/>
                  </a:moveTo>
                  <a:lnTo>
                    <a:pt x="23" y="200"/>
                  </a:lnTo>
                  <a:lnTo>
                    <a:pt x="59" y="109"/>
                  </a:lnTo>
                  <a:lnTo>
                    <a:pt x="84" y="82"/>
                  </a:lnTo>
                  <a:lnTo>
                    <a:pt x="133" y="42"/>
                  </a:lnTo>
                  <a:lnTo>
                    <a:pt x="175" y="0"/>
                  </a:lnTo>
                  <a:lnTo>
                    <a:pt x="232" y="21"/>
                  </a:lnTo>
                  <a:lnTo>
                    <a:pt x="253" y="167"/>
                  </a:lnTo>
                  <a:lnTo>
                    <a:pt x="276" y="242"/>
                  </a:lnTo>
                  <a:lnTo>
                    <a:pt x="261" y="321"/>
                  </a:lnTo>
                  <a:lnTo>
                    <a:pt x="242" y="352"/>
                  </a:lnTo>
                  <a:lnTo>
                    <a:pt x="257" y="285"/>
                  </a:lnTo>
                  <a:lnTo>
                    <a:pt x="240" y="321"/>
                  </a:lnTo>
                  <a:lnTo>
                    <a:pt x="247" y="285"/>
                  </a:lnTo>
                  <a:lnTo>
                    <a:pt x="223" y="325"/>
                  </a:lnTo>
                  <a:lnTo>
                    <a:pt x="177" y="331"/>
                  </a:lnTo>
                  <a:lnTo>
                    <a:pt x="196" y="340"/>
                  </a:lnTo>
                  <a:lnTo>
                    <a:pt x="166" y="340"/>
                  </a:lnTo>
                  <a:lnTo>
                    <a:pt x="141" y="337"/>
                  </a:lnTo>
                  <a:lnTo>
                    <a:pt x="101" y="352"/>
                  </a:lnTo>
                  <a:lnTo>
                    <a:pt x="61" y="329"/>
                  </a:lnTo>
                  <a:lnTo>
                    <a:pt x="55" y="312"/>
                  </a:lnTo>
                  <a:lnTo>
                    <a:pt x="51" y="304"/>
                  </a:lnTo>
                  <a:lnTo>
                    <a:pt x="99" y="287"/>
                  </a:lnTo>
                  <a:lnTo>
                    <a:pt x="91" y="280"/>
                  </a:lnTo>
                  <a:lnTo>
                    <a:pt x="110" y="251"/>
                  </a:lnTo>
                  <a:lnTo>
                    <a:pt x="93" y="264"/>
                  </a:lnTo>
                  <a:lnTo>
                    <a:pt x="103" y="238"/>
                  </a:lnTo>
                  <a:lnTo>
                    <a:pt x="91" y="249"/>
                  </a:lnTo>
                  <a:lnTo>
                    <a:pt x="91" y="217"/>
                  </a:lnTo>
                  <a:lnTo>
                    <a:pt x="82" y="232"/>
                  </a:lnTo>
                  <a:lnTo>
                    <a:pt x="78" y="217"/>
                  </a:lnTo>
                  <a:lnTo>
                    <a:pt x="69" y="238"/>
                  </a:lnTo>
                  <a:lnTo>
                    <a:pt x="61" y="215"/>
                  </a:lnTo>
                  <a:lnTo>
                    <a:pt x="53" y="236"/>
                  </a:lnTo>
                  <a:lnTo>
                    <a:pt x="38" y="215"/>
                  </a:lnTo>
                  <a:lnTo>
                    <a:pt x="25" y="253"/>
                  </a:lnTo>
                  <a:lnTo>
                    <a:pt x="21" y="232"/>
                  </a:lnTo>
                  <a:lnTo>
                    <a:pt x="15" y="259"/>
                  </a:lnTo>
                  <a:lnTo>
                    <a:pt x="12" y="274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1" name="任意多边形 322940"/>
            <p:cNvSpPr>
              <a:spLocks noChangeArrowheads="1"/>
            </p:cNvSpPr>
            <p:nvPr/>
          </p:nvSpPr>
          <p:spPr bwMode="auto">
            <a:xfrm>
              <a:off x="4271" y="2455"/>
              <a:ext cx="151" cy="81"/>
            </a:xfrm>
            <a:custGeom>
              <a:avLst/>
              <a:gdLst>
                <a:gd name="T0" fmla="*/ 9 w 300"/>
                <a:gd name="T1" fmla="*/ 2 h 163"/>
                <a:gd name="T2" fmla="*/ 0 w 300"/>
                <a:gd name="T3" fmla="*/ 15 h 163"/>
                <a:gd name="T4" fmla="*/ 13 w 300"/>
                <a:gd name="T5" fmla="*/ 46 h 163"/>
                <a:gd name="T6" fmla="*/ 30 w 300"/>
                <a:gd name="T7" fmla="*/ 65 h 163"/>
                <a:gd name="T8" fmla="*/ 32 w 300"/>
                <a:gd name="T9" fmla="*/ 29 h 163"/>
                <a:gd name="T10" fmla="*/ 89 w 300"/>
                <a:gd name="T11" fmla="*/ 25 h 163"/>
                <a:gd name="T12" fmla="*/ 99 w 300"/>
                <a:gd name="T13" fmla="*/ 68 h 163"/>
                <a:gd name="T14" fmla="*/ 104 w 300"/>
                <a:gd name="T15" fmla="*/ 57 h 163"/>
                <a:gd name="T16" fmla="*/ 125 w 300"/>
                <a:gd name="T17" fmla="*/ 17 h 163"/>
                <a:gd name="T18" fmla="*/ 140 w 300"/>
                <a:gd name="T19" fmla="*/ 23 h 163"/>
                <a:gd name="T20" fmla="*/ 142 w 300"/>
                <a:gd name="T21" fmla="*/ 34 h 163"/>
                <a:gd name="T22" fmla="*/ 176 w 300"/>
                <a:gd name="T23" fmla="*/ 42 h 163"/>
                <a:gd name="T24" fmla="*/ 161 w 300"/>
                <a:gd name="T25" fmla="*/ 57 h 163"/>
                <a:gd name="T26" fmla="*/ 140 w 300"/>
                <a:gd name="T27" fmla="*/ 70 h 163"/>
                <a:gd name="T28" fmla="*/ 125 w 300"/>
                <a:gd name="T29" fmla="*/ 93 h 163"/>
                <a:gd name="T30" fmla="*/ 112 w 300"/>
                <a:gd name="T31" fmla="*/ 99 h 163"/>
                <a:gd name="T32" fmla="*/ 104 w 300"/>
                <a:gd name="T33" fmla="*/ 114 h 163"/>
                <a:gd name="T34" fmla="*/ 93 w 300"/>
                <a:gd name="T35" fmla="*/ 116 h 163"/>
                <a:gd name="T36" fmla="*/ 87 w 300"/>
                <a:gd name="T37" fmla="*/ 127 h 163"/>
                <a:gd name="T38" fmla="*/ 66 w 300"/>
                <a:gd name="T39" fmla="*/ 127 h 163"/>
                <a:gd name="T40" fmla="*/ 55 w 300"/>
                <a:gd name="T41" fmla="*/ 93 h 163"/>
                <a:gd name="T42" fmla="*/ 51 w 300"/>
                <a:gd name="T43" fmla="*/ 99 h 163"/>
                <a:gd name="T44" fmla="*/ 41 w 300"/>
                <a:gd name="T45" fmla="*/ 133 h 163"/>
                <a:gd name="T46" fmla="*/ 61 w 300"/>
                <a:gd name="T47" fmla="*/ 156 h 163"/>
                <a:gd name="T48" fmla="*/ 91 w 300"/>
                <a:gd name="T49" fmla="*/ 163 h 163"/>
                <a:gd name="T50" fmla="*/ 146 w 300"/>
                <a:gd name="T51" fmla="*/ 158 h 163"/>
                <a:gd name="T52" fmla="*/ 230 w 300"/>
                <a:gd name="T53" fmla="*/ 112 h 163"/>
                <a:gd name="T54" fmla="*/ 294 w 300"/>
                <a:gd name="T55" fmla="*/ 67 h 163"/>
                <a:gd name="T56" fmla="*/ 300 w 300"/>
                <a:gd name="T57" fmla="*/ 49 h 163"/>
                <a:gd name="T58" fmla="*/ 195 w 300"/>
                <a:gd name="T59" fmla="*/ 19 h 163"/>
                <a:gd name="T60" fmla="*/ 138 w 300"/>
                <a:gd name="T61" fmla="*/ 0 h 163"/>
                <a:gd name="T62" fmla="*/ 9 w 300"/>
                <a:gd name="T63" fmla="*/ 2 h 16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0"/>
                <a:gd name="T97" fmla="*/ 0 h 163"/>
                <a:gd name="T98" fmla="*/ 300 w 300"/>
                <a:gd name="T99" fmla="*/ 163 h 16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0" h="163">
                  <a:moveTo>
                    <a:pt x="9" y="2"/>
                  </a:moveTo>
                  <a:lnTo>
                    <a:pt x="0" y="15"/>
                  </a:lnTo>
                  <a:lnTo>
                    <a:pt x="13" y="46"/>
                  </a:lnTo>
                  <a:lnTo>
                    <a:pt x="30" y="65"/>
                  </a:lnTo>
                  <a:lnTo>
                    <a:pt x="32" y="29"/>
                  </a:lnTo>
                  <a:lnTo>
                    <a:pt x="89" y="25"/>
                  </a:lnTo>
                  <a:lnTo>
                    <a:pt x="99" y="68"/>
                  </a:lnTo>
                  <a:lnTo>
                    <a:pt x="104" y="57"/>
                  </a:lnTo>
                  <a:lnTo>
                    <a:pt x="125" y="17"/>
                  </a:lnTo>
                  <a:lnTo>
                    <a:pt x="140" y="23"/>
                  </a:lnTo>
                  <a:lnTo>
                    <a:pt x="142" y="34"/>
                  </a:lnTo>
                  <a:lnTo>
                    <a:pt x="176" y="42"/>
                  </a:lnTo>
                  <a:lnTo>
                    <a:pt x="161" y="57"/>
                  </a:lnTo>
                  <a:lnTo>
                    <a:pt x="140" y="70"/>
                  </a:lnTo>
                  <a:lnTo>
                    <a:pt x="125" y="93"/>
                  </a:lnTo>
                  <a:lnTo>
                    <a:pt x="112" y="99"/>
                  </a:lnTo>
                  <a:lnTo>
                    <a:pt x="104" y="114"/>
                  </a:lnTo>
                  <a:lnTo>
                    <a:pt x="93" y="116"/>
                  </a:lnTo>
                  <a:lnTo>
                    <a:pt x="87" y="127"/>
                  </a:lnTo>
                  <a:lnTo>
                    <a:pt x="66" y="127"/>
                  </a:lnTo>
                  <a:lnTo>
                    <a:pt x="55" y="93"/>
                  </a:lnTo>
                  <a:lnTo>
                    <a:pt x="51" y="99"/>
                  </a:lnTo>
                  <a:lnTo>
                    <a:pt x="41" y="133"/>
                  </a:lnTo>
                  <a:lnTo>
                    <a:pt x="61" y="156"/>
                  </a:lnTo>
                  <a:lnTo>
                    <a:pt x="91" y="163"/>
                  </a:lnTo>
                  <a:lnTo>
                    <a:pt x="146" y="158"/>
                  </a:lnTo>
                  <a:lnTo>
                    <a:pt x="230" y="112"/>
                  </a:lnTo>
                  <a:lnTo>
                    <a:pt x="294" y="67"/>
                  </a:lnTo>
                  <a:lnTo>
                    <a:pt x="300" y="49"/>
                  </a:lnTo>
                  <a:lnTo>
                    <a:pt x="195" y="19"/>
                  </a:lnTo>
                  <a:lnTo>
                    <a:pt x="13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D4D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2" name="任意多边形 322941"/>
            <p:cNvSpPr>
              <a:spLocks noChangeArrowheads="1"/>
            </p:cNvSpPr>
            <p:nvPr/>
          </p:nvSpPr>
          <p:spPr bwMode="auto">
            <a:xfrm>
              <a:off x="4230" y="2393"/>
              <a:ext cx="68" cy="58"/>
            </a:xfrm>
            <a:custGeom>
              <a:avLst/>
              <a:gdLst>
                <a:gd name="T0" fmla="*/ 34 w 137"/>
                <a:gd name="T1" fmla="*/ 90 h 116"/>
                <a:gd name="T2" fmla="*/ 4 w 137"/>
                <a:gd name="T3" fmla="*/ 61 h 116"/>
                <a:gd name="T4" fmla="*/ 0 w 137"/>
                <a:gd name="T5" fmla="*/ 38 h 116"/>
                <a:gd name="T6" fmla="*/ 11 w 137"/>
                <a:gd name="T7" fmla="*/ 14 h 116"/>
                <a:gd name="T8" fmla="*/ 30 w 137"/>
                <a:gd name="T9" fmla="*/ 0 h 116"/>
                <a:gd name="T10" fmla="*/ 49 w 137"/>
                <a:gd name="T11" fmla="*/ 0 h 116"/>
                <a:gd name="T12" fmla="*/ 61 w 137"/>
                <a:gd name="T13" fmla="*/ 10 h 116"/>
                <a:gd name="T14" fmla="*/ 87 w 137"/>
                <a:gd name="T15" fmla="*/ 0 h 116"/>
                <a:gd name="T16" fmla="*/ 122 w 137"/>
                <a:gd name="T17" fmla="*/ 6 h 116"/>
                <a:gd name="T18" fmla="*/ 137 w 137"/>
                <a:gd name="T19" fmla="*/ 27 h 116"/>
                <a:gd name="T20" fmla="*/ 137 w 137"/>
                <a:gd name="T21" fmla="*/ 50 h 116"/>
                <a:gd name="T22" fmla="*/ 116 w 137"/>
                <a:gd name="T23" fmla="*/ 65 h 116"/>
                <a:gd name="T24" fmla="*/ 99 w 137"/>
                <a:gd name="T25" fmla="*/ 65 h 116"/>
                <a:gd name="T26" fmla="*/ 74 w 137"/>
                <a:gd name="T27" fmla="*/ 61 h 116"/>
                <a:gd name="T28" fmla="*/ 68 w 137"/>
                <a:gd name="T29" fmla="*/ 92 h 116"/>
                <a:gd name="T30" fmla="*/ 67 w 137"/>
                <a:gd name="T31" fmla="*/ 116 h 116"/>
                <a:gd name="T32" fmla="*/ 42 w 137"/>
                <a:gd name="T33" fmla="*/ 99 h 116"/>
                <a:gd name="T34" fmla="*/ 34 w 137"/>
                <a:gd name="T35" fmla="*/ 9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7"/>
                <a:gd name="T55" fmla="*/ 0 h 116"/>
                <a:gd name="T56" fmla="*/ 137 w 137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7" h="116">
                  <a:moveTo>
                    <a:pt x="34" y="90"/>
                  </a:moveTo>
                  <a:lnTo>
                    <a:pt x="4" y="61"/>
                  </a:lnTo>
                  <a:lnTo>
                    <a:pt x="0" y="38"/>
                  </a:lnTo>
                  <a:lnTo>
                    <a:pt x="11" y="14"/>
                  </a:lnTo>
                  <a:lnTo>
                    <a:pt x="30" y="0"/>
                  </a:lnTo>
                  <a:lnTo>
                    <a:pt x="49" y="0"/>
                  </a:lnTo>
                  <a:lnTo>
                    <a:pt x="61" y="10"/>
                  </a:lnTo>
                  <a:lnTo>
                    <a:pt x="87" y="0"/>
                  </a:lnTo>
                  <a:lnTo>
                    <a:pt x="122" y="6"/>
                  </a:lnTo>
                  <a:lnTo>
                    <a:pt x="137" y="27"/>
                  </a:lnTo>
                  <a:lnTo>
                    <a:pt x="137" y="50"/>
                  </a:lnTo>
                  <a:lnTo>
                    <a:pt x="116" y="65"/>
                  </a:lnTo>
                  <a:lnTo>
                    <a:pt x="99" y="65"/>
                  </a:lnTo>
                  <a:lnTo>
                    <a:pt x="74" y="61"/>
                  </a:lnTo>
                  <a:lnTo>
                    <a:pt x="68" y="92"/>
                  </a:lnTo>
                  <a:lnTo>
                    <a:pt x="67" y="116"/>
                  </a:lnTo>
                  <a:lnTo>
                    <a:pt x="42" y="99"/>
                  </a:lnTo>
                  <a:lnTo>
                    <a:pt x="34" y="9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3" name="任意多边形 322942"/>
            <p:cNvSpPr>
              <a:spLocks noChangeArrowheads="1"/>
            </p:cNvSpPr>
            <p:nvPr/>
          </p:nvSpPr>
          <p:spPr bwMode="auto">
            <a:xfrm>
              <a:off x="4253" y="2121"/>
              <a:ext cx="350" cy="206"/>
            </a:xfrm>
            <a:custGeom>
              <a:avLst/>
              <a:gdLst>
                <a:gd name="T0" fmla="*/ 7 w 699"/>
                <a:gd name="T1" fmla="*/ 338 h 412"/>
                <a:gd name="T2" fmla="*/ 36 w 699"/>
                <a:gd name="T3" fmla="*/ 266 h 412"/>
                <a:gd name="T4" fmla="*/ 55 w 699"/>
                <a:gd name="T5" fmla="*/ 264 h 412"/>
                <a:gd name="T6" fmla="*/ 182 w 699"/>
                <a:gd name="T7" fmla="*/ 125 h 412"/>
                <a:gd name="T8" fmla="*/ 405 w 699"/>
                <a:gd name="T9" fmla="*/ 44 h 412"/>
                <a:gd name="T10" fmla="*/ 469 w 699"/>
                <a:gd name="T11" fmla="*/ 44 h 412"/>
                <a:gd name="T12" fmla="*/ 549 w 699"/>
                <a:gd name="T13" fmla="*/ 6 h 412"/>
                <a:gd name="T14" fmla="*/ 555 w 699"/>
                <a:gd name="T15" fmla="*/ 30 h 412"/>
                <a:gd name="T16" fmla="*/ 633 w 699"/>
                <a:gd name="T17" fmla="*/ 0 h 412"/>
                <a:gd name="T18" fmla="*/ 636 w 699"/>
                <a:gd name="T19" fmla="*/ 28 h 412"/>
                <a:gd name="T20" fmla="*/ 699 w 699"/>
                <a:gd name="T21" fmla="*/ 36 h 412"/>
                <a:gd name="T22" fmla="*/ 564 w 699"/>
                <a:gd name="T23" fmla="*/ 40 h 412"/>
                <a:gd name="T24" fmla="*/ 589 w 699"/>
                <a:gd name="T25" fmla="*/ 63 h 412"/>
                <a:gd name="T26" fmla="*/ 555 w 699"/>
                <a:gd name="T27" fmla="*/ 78 h 412"/>
                <a:gd name="T28" fmla="*/ 515 w 699"/>
                <a:gd name="T29" fmla="*/ 83 h 412"/>
                <a:gd name="T30" fmla="*/ 509 w 699"/>
                <a:gd name="T31" fmla="*/ 66 h 412"/>
                <a:gd name="T32" fmla="*/ 435 w 699"/>
                <a:gd name="T33" fmla="*/ 89 h 412"/>
                <a:gd name="T34" fmla="*/ 439 w 699"/>
                <a:gd name="T35" fmla="*/ 61 h 412"/>
                <a:gd name="T36" fmla="*/ 378 w 699"/>
                <a:gd name="T37" fmla="*/ 72 h 412"/>
                <a:gd name="T38" fmla="*/ 355 w 699"/>
                <a:gd name="T39" fmla="*/ 64 h 412"/>
                <a:gd name="T40" fmla="*/ 258 w 699"/>
                <a:gd name="T41" fmla="*/ 108 h 412"/>
                <a:gd name="T42" fmla="*/ 218 w 699"/>
                <a:gd name="T43" fmla="*/ 118 h 412"/>
                <a:gd name="T44" fmla="*/ 102 w 699"/>
                <a:gd name="T45" fmla="*/ 217 h 412"/>
                <a:gd name="T46" fmla="*/ 142 w 699"/>
                <a:gd name="T47" fmla="*/ 203 h 412"/>
                <a:gd name="T48" fmla="*/ 116 w 699"/>
                <a:gd name="T49" fmla="*/ 258 h 412"/>
                <a:gd name="T50" fmla="*/ 182 w 699"/>
                <a:gd name="T51" fmla="*/ 232 h 412"/>
                <a:gd name="T52" fmla="*/ 252 w 699"/>
                <a:gd name="T53" fmla="*/ 184 h 412"/>
                <a:gd name="T54" fmla="*/ 245 w 699"/>
                <a:gd name="T55" fmla="*/ 222 h 412"/>
                <a:gd name="T56" fmla="*/ 323 w 699"/>
                <a:gd name="T57" fmla="*/ 186 h 412"/>
                <a:gd name="T58" fmla="*/ 271 w 699"/>
                <a:gd name="T59" fmla="*/ 260 h 412"/>
                <a:gd name="T60" fmla="*/ 235 w 699"/>
                <a:gd name="T61" fmla="*/ 323 h 412"/>
                <a:gd name="T62" fmla="*/ 209 w 699"/>
                <a:gd name="T63" fmla="*/ 298 h 412"/>
                <a:gd name="T64" fmla="*/ 182 w 699"/>
                <a:gd name="T65" fmla="*/ 342 h 412"/>
                <a:gd name="T66" fmla="*/ 178 w 699"/>
                <a:gd name="T67" fmla="*/ 384 h 412"/>
                <a:gd name="T68" fmla="*/ 144 w 699"/>
                <a:gd name="T69" fmla="*/ 350 h 412"/>
                <a:gd name="T70" fmla="*/ 121 w 699"/>
                <a:gd name="T71" fmla="*/ 312 h 412"/>
                <a:gd name="T72" fmla="*/ 110 w 699"/>
                <a:gd name="T73" fmla="*/ 365 h 412"/>
                <a:gd name="T74" fmla="*/ 106 w 699"/>
                <a:gd name="T75" fmla="*/ 399 h 412"/>
                <a:gd name="T76" fmla="*/ 74 w 699"/>
                <a:gd name="T77" fmla="*/ 372 h 412"/>
                <a:gd name="T78" fmla="*/ 47 w 699"/>
                <a:gd name="T79" fmla="*/ 323 h 412"/>
                <a:gd name="T80" fmla="*/ 38 w 699"/>
                <a:gd name="T81" fmla="*/ 367 h 412"/>
                <a:gd name="T82" fmla="*/ 34 w 699"/>
                <a:gd name="T83" fmla="*/ 412 h 412"/>
                <a:gd name="T84" fmla="*/ 0 w 699"/>
                <a:gd name="T85" fmla="*/ 355 h 4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412"/>
                <a:gd name="T131" fmla="*/ 699 w 699"/>
                <a:gd name="T132" fmla="*/ 412 h 4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412">
                  <a:moveTo>
                    <a:pt x="0" y="355"/>
                  </a:moveTo>
                  <a:lnTo>
                    <a:pt x="7" y="304"/>
                  </a:lnTo>
                  <a:lnTo>
                    <a:pt x="7" y="338"/>
                  </a:lnTo>
                  <a:lnTo>
                    <a:pt x="19" y="293"/>
                  </a:lnTo>
                  <a:lnTo>
                    <a:pt x="22" y="317"/>
                  </a:lnTo>
                  <a:lnTo>
                    <a:pt x="36" y="266"/>
                  </a:lnTo>
                  <a:lnTo>
                    <a:pt x="38" y="296"/>
                  </a:lnTo>
                  <a:lnTo>
                    <a:pt x="49" y="249"/>
                  </a:lnTo>
                  <a:lnTo>
                    <a:pt x="55" y="264"/>
                  </a:lnTo>
                  <a:lnTo>
                    <a:pt x="74" y="211"/>
                  </a:lnTo>
                  <a:lnTo>
                    <a:pt x="121" y="163"/>
                  </a:lnTo>
                  <a:lnTo>
                    <a:pt x="182" y="125"/>
                  </a:lnTo>
                  <a:lnTo>
                    <a:pt x="245" y="97"/>
                  </a:lnTo>
                  <a:lnTo>
                    <a:pt x="347" y="57"/>
                  </a:lnTo>
                  <a:lnTo>
                    <a:pt x="405" y="44"/>
                  </a:lnTo>
                  <a:lnTo>
                    <a:pt x="441" y="36"/>
                  </a:lnTo>
                  <a:lnTo>
                    <a:pt x="484" y="17"/>
                  </a:lnTo>
                  <a:lnTo>
                    <a:pt x="469" y="44"/>
                  </a:lnTo>
                  <a:lnTo>
                    <a:pt x="517" y="9"/>
                  </a:lnTo>
                  <a:lnTo>
                    <a:pt x="496" y="40"/>
                  </a:lnTo>
                  <a:lnTo>
                    <a:pt x="549" y="6"/>
                  </a:lnTo>
                  <a:lnTo>
                    <a:pt x="524" y="36"/>
                  </a:lnTo>
                  <a:lnTo>
                    <a:pt x="572" y="4"/>
                  </a:lnTo>
                  <a:lnTo>
                    <a:pt x="555" y="30"/>
                  </a:lnTo>
                  <a:lnTo>
                    <a:pt x="589" y="7"/>
                  </a:lnTo>
                  <a:lnTo>
                    <a:pt x="564" y="32"/>
                  </a:lnTo>
                  <a:lnTo>
                    <a:pt x="633" y="0"/>
                  </a:lnTo>
                  <a:lnTo>
                    <a:pt x="612" y="26"/>
                  </a:lnTo>
                  <a:lnTo>
                    <a:pt x="650" y="9"/>
                  </a:lnTo>
                  <a:lnTo>
                    <a:pt x="636" y="28"/>
                  </a:lnTo>
                  <a:lnTo>
                    <a:pt x="682" y="17"/>
                  </a:lnTo>
                  <a:lnTo>
                    <a:pt x="659" y="32"/>
                  </a:lnTo>
                  <a:lnTo>
                    <a:pt x="699" y="36"/>
                  </a:lnTo>
                  <a:lnTo>
                    <a:pt x="663" y="42"/>
                  </a:lnTo>
                  <a:lnTo>
                    <a:pt x="591" y="34"/>
                  </a:lnTo>
                  <a:lnTo>
                    <a:pt x="564" y="40"/>
                  </a:lnTo>
                  <a:lnTo>
                    <a:pt x="598" y="51"/>
                  </a:lnTo>
                  <a:lnTo>
                    <a:pt x="559" y="49"/>
                  </a:lnTo>
                  <a:lnTo>
                    <a:pt x="589" y="63"/>
                  </a:lnTo>
                  <a:lnTo>
                    <a:pt x="553" y="64"/>
                  </a:lnTo>
                  <a:lnTo>
                    <a:pt x="583" y="80"/>
                  </a:lnTo>
                  <a:lnTo>
                    <a:pt x="555" y="78"/>
                  </a:lnTo>
                  <a:lnTo>
                    <a:pt x="528" y="89"/>
                  </a:lnTo>
                  <a:lnTo>
                    <a:pt x="539" y="74"/>
                  </a:lnTo>
                  <a:lnTo>
                    <a:pt x="515" y="83"/>
                  </a:lnTo>
                  <a:lnTo>
                    <a:pt x="530" y="64"/>
                  </a:lnTo>
                  <a:lnTo>
                    <a:pt x="482" y="85"/>
                  </a:lnTo>
                  <a:lnTo>
                    <a:pt x="509" y="66"/>
                  </a:lnTo>
                  <a:lnTo>
                    <a:pt x="462" y="87"/>
                  </a:lnTo>
                  <a:lnTo>
                    <a:pt x="482" y="66"/>
                  </a:lnTo>
                  <a:lnTo>
                    <a:pt x="435" y="89"/>
                  </a:lnTo>
                  <a:lnTo>
                    <a:pt x="456" y="66"/>
                  </a:lnTo>
                  <a:lnTo>
                    <a:pt x="418" y="82"/>
                  </a:lnTo>
                  <a:lnTo>
                    <a:pt x="439" y="61"/>
                  </a:lnTo>
                  <a:lnTo>
                    <a:pt x="395" y="78"/>
                  </a:lnTo>
                  <a:lnTo>
                    <a:pt x="420" y="57"/>
                  </a:lnTo>
                  <a:lnTo>
                    <a:pt x="378" y="72"/>
                  </a:lnTo>
                  <a:lnTo>
                    <a:pt x="393" y="57"/>
                  </a:lnTo>
                  <a:lnTo>
                    <a:pt x="340" y="85"/>
                  </a:lnTo>
                  <a:lnTo>
                    <a:pt x="355" y="64"/>
                  </a:lnTo>
                  <a:lnTo>
                    <a:pt x="296" y="99"/>
                  </a:lnTo>
                  <a:lnTo>
                    <a:pt x="311" y="80"/>
                  </a:lnTo>
                  <a:lnTo>
                    <a:pt x="258" y="108"/>
                  </a:lnTo>
                  <a:lnTo>
                    <a:pt x="271" y="93"/>
                  </a:lnTo>
                  <a:lnTo>
                    <a:pt x="201" y="139"/>
                  </a:lnTo>
                  <a:lnTo>
                    <a:pt x="218" y="118"/>
                  </a:lnTo>
                  <a:lnTo>
                    <a:pt x="180" y="140"/>
                  </a:lnTo>
                  <a:lnTo>
                    <a:pt x="129" y="186"/>
                  </a:lnTo>
                  <a:lnTo>
                    <a:pt x="102" y="217"/>
                  </a:lnTo>
                  <a:lnTo>
                    <a:pt x="129" y="198"/>
                  </a:lnTo>
                  <a:lnTo>
                    <a:pt x="102" y="232"/>
                  </a:lnTo>
                  <a:lnTo>
                    <a:pt x="142" y="203"/>
                  </a:lnTo>
                  <a:lnTo>
                    <a:pt x="102" y="251"/>
                  </a:lnTo>
                  <a:lnTo>
                    <a:pt x="136" y="222"/>
                  </a:lnTo>
                  <a:lnTo>
                    <a:pt x="116" y="258"/>
                  </a:lnTo>
                  <a:lnTo>
                    <a:pt x="155" y="222"/>
                  </a:lnTo>
                  <a:lnTo>
                    <a:pt x="136" y="258"/>
                  </a:lnTo>
                  <a:lnTo>
                    <a:pt x="182" y="232"/>
                  </a:lnTo>
                  <a:lnTo>
                    <a:pt x="157" y="268"/>
                  </a:lnTo>
                  <a:lnTo>
                    <a:pt x="205" y="222"/>
                  </a:lnTo>
                  <a:lnTo>
                    <a:pt x="252" y="184"/>
                  </a:lnTo>
                  <a:lnTo>
                    <a:pt x="226" y="220"/>
                  </a:lnTo>
                  <a:lnTo>
                    <a:pt x="270" y="184"/>
                  </a:lnTo>
                  <a:lnTo>
                    <a:pt x="245" y="222"/>
                  </a:lnTo>
                  <a:lnTo>
                    <a:pt x="279" y="192"/>
                  </a:lnTo>
                  <a:lnTo>
                    <a:pt x="258" y="228"/>
                  </a:lnTo>
                  <a:lnTo>
                    <a:pt x="323" y="186"/>
                  </a:lnTo>
                  <a:lnTo>
                    <a:pt x="285" y="232"/>
                  </a:lnTo>
                  <a:lnTo>
                    <a:pt x="334" y="198"/>
                  </a:lnTo>
                  <a:lnTo>
                    <a:pt x="271" y="260"/>
                  </a:lnTo>
                  <a:lnTo>
                    <a:pt x="249" y="298"/>
                  </a:lnTo>
                  <a:lnTo>
                    <a:pt x="247" y="274"/>
                  </a:lnTo>
                  <a:lnTo>
                    <a:pt x="235" y="323"/>
                  </a:lnTo>
                  <a:lnTo>
                    <a:pt x="222" y="291"/>
                  </a:lnTo>
                  <a:lnTo>
                    <a:pt x="218" y="336"/>
                  </a:lnTo>
                  <a:lnTo>
                    <a:pt x="209" y="298"/>
                  </a:lnTo>
                  <a:lnTo>
                    <a:pt x="205" y="336"/>
                  </a:lnTo>
                  <a:lnTo>
                    <a:pt x="184" y="294"/>
                  </a:lnTo>
                  <a:lnTo>
                    <a:pt x="182" y="342"/>
                  </a:lnTo>
                  <a:lnTo>
                    <a:pt x="171" y="287"/>
                  </a:lnTo>
                  <a:lnTo>
                    <a:pt x="173" y="346"/>
                  </a:lnTo>
                  <a:lnTo>
                    <a:pt x="178" y="384"/>
                  </a:lnTo>
                  <a:lnTo>
                    <a:pt x="161" y="351"/>
                  </a:lnTo>
                  <a:lnTo>
                    <a:pt x="148" y="310"/>
                  </a:lnTo>
                  <a:lnTo>
                    <a:pt x="144" y="350"/>
                  </a:lnTo>
                  <a:lnTo>
                    <a:pt x="161" y="403"/>
                  </a:lnTo>
                  <a:lnTo>
                    <a:pt x="136" y="361"/>
                  </a:lnTo>
                  <a:lnTo>
                    <a:pt x="121" y="312"/>
                  </a:lnTo>
                  <a:lnTo>
                    <a:pt x="127" y="376"/>
                  </a:lnTo>
                  <a:lnTo>
                    <a:pt x="136" y="403"/>
                  </a:lnTo>
                  <a:lnTo>
                    <a:pt x="110" y="365"/>
                  </a:lnTo>
                  <a:lnTo>
                    <a:pt x="87" y="312"/>
                  </a:lnTo>
                  <a:lnTo>
                    <a:pt x="98" y="363"/>
                  </a:lnTo>
                  <a:lnTo>
                    <a:pt x="106" y="399"/>
                  </a:lnTo>
                  <a:lnTo>
                    <a:pt x="83" y="367"/>
                  </a:lnTo>
                  <a:lnTo>
                    <a:pt x="66" y="317"/>
                  </a:lnTo>
                  <a:lnTo>
                    <a:pt x="74" y="372"/>
                  </a:lnTo>
                  <a:lnTo>
                    <a:pt x="79" y="397"/>
                  </a:lnTo>
                  <a:lnTo>
                    <a:pt x="53" y="338"/>
                  </a:lnTo>
                  <a:lnTo>
                    <a:pt x="47" y="323"/>
                  </a:lnTo>
                  <a:lnTo>
                    <a:pt x="53" y="378"/>
                  </a:lnTo>
                  <a:lnTo>
                    <a:pt x="60" y="401"/>
                  </a:lnTo>
                  <a:lnTo>
                    <a:pt x="38" y="367"/>
                  </a:lnTo>
                  <a:lnTo>
                    <a:pt x="26" y="334"/>
                  </a:lnTo>
                  <a:lnTo>
                    <a:pt x="26" y="378"/>
                  </a:lnTo>
                  <a:lnTo>
                    <a:pt x="34" y="412"/>
                  </a:lnTo>
                  <a:lnTo>
                    <a:pt x="15" y="367"/>
                  </a:lnTo>
                  <a:lnTo>
                    <a:pt x="13" y="395"/>
                  </a:lnTo>
                  <a:lnTo>
                    <a:pt x="0" y="355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4" name="任意多边形 322943"/>
            <p:cNvSpPr>
              <a:spLocks noChangeArrowheads="1"/>
            </p:cNvSpPr>
            <p:nvPr/>
          </p:nvSpPr>
          <p:spPr bwMode="auto">
            <a:xfrm>
              <a:off x="4384" y="2226"/>
              <a:ext cx="78" cy="153"/>
            </a:xfrm>
            <a:custGeom>
              <a:avLst/>
              <a:gdLst>
                <a:gd name="T0" fmla="*/ 11 w 158"/>
                <a:gd name="T1" fmla="*/ 302 h 306"/>
                <a:gd name="T2" fmla="*/ 17 w 158"/>
                <a:gd name="T3" fmla="*/ 287 h 306"/>
                <a:gd name="T4" fmla="*/ 0 w 158"/>
                <a:gd name="T5" fmla="*/ 264 h 306"/>
                <a:gd name="T6" fmla="*/ 2 w 158"/>
                <a:gd name="T7" fmla="*/ 236 h 306"/>
                <a:gd name="T8" fmla="*/ 19 w 158"/>
                <a:gd name="T9" fmla="*/ 197 h 306"/>
                <a:gd name="T10" fmla="*/ 38 w 158"/>
                <a:gd name="T11" fmla="*/ 169 h 306"/>
                <a:gd name="T12" fmla="*/ 59 w 158"/>
                <a:gd name="T13" fmla="*/ 127 h 306"/>
                <a:gd name="T14" fmla="*/ 59 w 158"/>
                <a:gd name="T15" fmla="*/ 106 h 306"/>
                <a:gd name="T16" fmla="*/ 84 w 158"/>
                <a:gd name="T17" fmla="*/ 72 h 306"/>
                <a:gd name="T18" fmla="*/ 122 w 158"/>
                <a:gd name="T19" fmla="*/ 34 h 306"/>
                <a:gd name="T20" fmla="*/ 158 w 158"/>
                <a:gd name="T21" fmla="*/ 0 h 306"/>
                <a:gd name="T22" fmla="*/ 124 w 158"/>
                <a:gd name="T23" fmla="*/ 44 h 306"/>
                <a:gd name="T24" fmla="*/ 84 w 158"/>
                <a:gd name="T25" fmla="*/ 87 h 306"/>
                <a:gd name="T26" fmla="*/ 70 w 158"/>
                <a:gd name="T27" fmla="*/ 108 h 306"/>
                <a:gd name="T28" fmla="*/ 59 w 158"/>
                <a:gd name="T29" fmla="*/ 144 h 306"/>
                <a:gd name="T30" fmla="*/ 38 w 158"/>
                <a:gd name="T31" fmla="*/ 190 h 306"/>
                <a:gd name="T32" fmla="*/ 23 w 158"/>
                <a:gd name="T33" fmla="*/ 209 h 306"/>
                <a:gd name="T34" fmla="*/ 11 w 158"/>
                <a:gd name="T35" fmla="*/ 239 h 306"/>
                <a:gd name="T36" fmla="*/ 11 w 158"/>
                <a:gd name="T37" fmla="*/ 264 h 306"/>
                <a:gd name="T38" fmla="*/ 27 w 158"/>
                <a:gd name="T39" fmla="*/ 272 h 306"/>
                <a:gd name="T40" fmla="*/ 51 w 158"/>
                <a:gd name="T41" fmla="*/ 232 h 306"/>
                <a:gd name="T42" fmla="*/ 46 w 158"/>
                <a:gd name="T43" fmla="*/ 258 h 306"/>
                <a:gd name="T44" fmla="*/ 65 w 158"/>
                <a:gd name="T45" fmla="*/ 230 h 306"/>
                <a:gd name="T46" fmla="*/ 57 w 158"/>
                <a:gd name="T47" fmla="*/ 258 h 306"/>
                <a:gd name="T48" fmla="*/ 78 w 158"/>
                <a:gd name="T49" fmla="*/ 228 h 306"/>
                <a:gd name="T50" fmla="*/ 72 w 158"/>
                <a:gd name="T51" fmla="*/ 253 h 306"/>
                <a:gd name="T52" fmla="*/ 93 w 158"/>
                <a:gd name="T53" fmla="*/ 224 h 306"/>
                <a:gd name="T54" fmla="*/ 87 w 158"/>
                <a:gd name="T55" fmla="*/ 247 h 306"/>
                <a:gd name="T56" fmla="*/ 105 w 158"/>
                <a:gd name="T57" fmla="*/ 220 h 306"/>
                <a:gd name="T58" fmla="*/ 101 w 158"/>
                <a:gd name="T59" fmla="*/ 237 h 306"/>
                <a:gd name="T60" fmla="*/ 116 w 158"/>
                <a:gd name="T61" fmla="*/ 222 h 306"/>
                <a:gd name="T62" fmla="*/ 103 w 158"/>
                <a:gd name="T63" fmla="*/ 249 h 306"/>
                <a:gd name="T64" fmla="*/ 120 w 158"/>
                <a:gd name="T65" fmla="*/ 236 h 306"/>
                <a:gd name="T66" fmla="*/ 101 w 158"/>
                <a:gd name="T67" fmla="*/ 264 h 306"/>
                <a:gd name="T68" fmla="*/ 118 w 158"/>
                <a:gd name="T69" fmla="*/ 258 h 306"/>
                <a:gd name="T70" fmla="*/ 89 w 158"/>
                <a:gd name="T71" fmla="*/ 277 h 306"/>
                <a:gd name="T72" fmla="*/ 114 w 158"/>
                <a:gd name="T73" fmla="*/ 274 h 306"/>
                <a:gd name="T74" fmla="*/ 67 w 158"/>
                <a:gd name="T75" fmla="*/ 293 h 306"/>
                <a:gd name="T76" fmla="*/ 80 w 158"/>
                <a:gd name="T77" fmla="*/ 298 h 306"/>
                <a:gd name="T78" fmla="*/ 51 w 158"/>
                <a:gd name="T79" fmla="*/ 300 h 306"/>
                <a:gd name="T80" fmla="*/ 65 w 158"/>
                <a:gd name="T81" fmla="*/ 306 h 306"/>
                <a:gd name="T82" fmla="*/ 32 w 158"/>
                <a:gd name="T83" fmla="*/ 306 h 306"/>
                <a:gd name="T84" fmla="*/ 11 w 158"/>
                <a:gd name="T85" fmla="*/ 302 h 3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8"/>
                <a:gd name="T130" fmla="*/ 0 h 306"/>
                <a:gd name="T131" fmla="*/ 158 w 158"/>
                <a:gd name="T132" fmla="*/ 306 h 30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8" h="306">
                  <a:moveTo>
                    <a:pt x="11" y="302"/>
                  </a:moveTo>
                  <a:lnTo>
                    <a:pt x="17" y="287"/>
                  </a:lnTo>
                  <a:lnTo>
                    <a:pt x="0" y="264"/>
                  </a:lnTo>
                  <a:lnTo>
                    <a:pt x="2" y="236"/>
                  </a:lnTo>
                  <a:lnTo>
                    <a:pt x="19" y="197"/>
                  </a:lnTo>
                  <a:lnTo>
                    <a:pt x="38" y="169"/>
                  </a:lnTo>
                  <a:lnTo>
                    <a:pt x="59" y="127"/>
                  </a:lnTo>
                  <a:lnTo>
                    <a:pt x="59" y="106"/>
                  </a:lnTo>
                  <a:lnTo>
                    <a:pt x="84" y="72"/>
                  </a:lnTo>
                  <a:lnTo>
                    <a:pt x="122" y="34"/>
                  </a:lnTo>
                  <a:lnTo>
                    <a:pt x="158" y="0"/>
                  </a:lnTo>
                  <a:lnTo>
                    <a:pt x="124" y="44"/>
                  </a:lnTo>
                  <a:lnTo>
                    <a:pt x="84" y="87"/>
                  </a:lnTo>
                  <a:lnTo>
                    <a:pt x="70" y="108"/>
                  </a:lnTo>
                  <a:lnTo>
                    <a:pt x="59" y="144"/>
                  </a:lnTo>
                  <a:lnTo>
                    <a:pt x="38" y="190"/>
                  </a:lnTo>
                  <a:lnTo>
                    <a:pt x="23" y="209"/>
                  </a:lnTo>
                  <a:lnTo>
                    <a:pt x="11" y="239"/>
                  </a:lnTo>
                  <a:lnTo>
                    <a:pt x="11" y="264"/>
                  </a:lnTo>
                  <a:lnTo>
                    <a:pt x="27" y="272"/>
                  </a:lnTo>
                  <a:lnTo>
                    <a:pt x="51" y="232"/>
                  </a:lnTo>
                  <a:lnTo>
                    <a:pt x="46" y="258"/>
                  </a:lnTo>
                  <a:lnTo>
                    <a:pt x="65" y="230"/>
                  </a:lnTo>
                  <a:lnTo>
                    <a:pt x="57" y="258"/>
                  </a:lnTo>
                  <a:lnTo>
                    <a:pt x="78" y="228"/>
                  </a:lnTo>
                  <a:lnTo>
                    <a:pt x="72" y="253"/>
                  </a:lnTo>
                  <a:lnTo>
                    <a:pt x="93" y="224"/>
                  </a:lnTo>
                  <a:lnTo>
                    <a:pt x="87" y="247"/>
                  </a:lnTo>
                  <a:lnTo>
                    <a:pt x="105" y="220"/>
                  </a:lnTo>
                  <a:lnTo>
                    <a:pt x="101" y="237"/>
                  </a:lnTo>
                  <a:lnTo>
                    <a:pt x="116" y="222"/>
                  </a:lnTo>
                  <a:lnTo>
                    <a:pt x="103" y="249"/>
                  </a:lnTo>
                  <a:lnTo>
                    <a:pt x="120" y="236"/>
                  </a:lnTo>
                  <a:lnTo>
                    <a:pt x="101" y="264"/>
                  </a:lnTo>
                  <a:lnTo>
                    <a:pt x="118" y="258"/>
                  </a:lnTo>
                  <a:lnTo>
                    <a:pt x="89" y="277"/>
                  </a:lnTo>
                  <a:lnTo>
                    <a:pt x="114" y="274"/>
                  </a:lnTo>
                  <a:lnTo>
                    <a:pt x="67" y="293"/>
                  </a:lnTo>
                  <a:lnTo>
                    <a:pt x="80" y="298"/>
                  </a:lnTo>
                  <a:lnTo>
                    <a:pt x="51" y="300"/>
                  </a:lnTo>
                  <a:lnTo>
                    <a:pt x="65" y="306"/>
                  </a:lnTo>
                  <a:lnTo>
                    <a:pt x="32" y="306"/>
                  </a:lnTo>
                  <a:lnTo>
                    <a:pt x="11" y="3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5" name="任意多边形 322944"/>
            <p:cNvSpPr>
              <a:spLocks noChangeArrowheads="1"/>
            </p:cNvSpPr>
            <p:nvPr/>
          </p:nvSpPr>
          <p:spPr bwMode="auto">
            <a:xfrm>
              <a:off x="4430" y="2255"/>
              <a:ext cx="35" cy="63"/>
            </a:xfrm>
            <a:custGeom>
              <a:avLst/>
              <a:gdLst>
                <a:gd name="T0" fmla="*/ 0 w 71"/>
                <a:gd name="T1" fmla="*/ 125 h 125"/>
                <a:gd name="T2" fmla="*/ 13 w 71"/>
                <a:gd name="T3" fmla="*/ 68 h 125"/>
                <a:gd name="T4" fmla="*/ 40 w 71"/>
                <a:gd name="T5" fmla="*/ 42 h 125"/>
                <a:gd name="T6" fmla="*/ 71 w 71"/>
                <a:gd name="T7" fmla="*/ 0 h 125"/>
                <a:gd name="T8" fmla="*/ 48 w 71"/>
                <a:gd name="T9" fmla="*/ 63 h 125"/>
                <a:gd name="T10" fmla="*/ 25 w 71"/>
                <a:gd name="T11" fmla="*/ 80 h 125"/>
                <a:gd name="T12" fmla="*/ 0 w 71"/>
                <a:gd name="T13" fmla="*/ 12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1"/>
                <a:gd name="T22" fmla="*/ 0 h 125"/>
                <a:gd name="T23" fmla="*/ 71 w 71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1" h="125">
                  <a:moveTo>
                    <a:pt x="0" y="125"/>
                  </a:moveTo>
                  <a:lnTo>
                    <a:pt x="13" y="68"/>
                  </a:lnTo>
                  <a:lnTo>
                    <a:pt x="40" y="42"/>
                  </a:lnTo>
                  <a:lnTo>
                    <a:pt x="71" y="0"/>
                  </a:lnTo>
                  <a:lnTo>
                    <a:pt x="48" y="63"/>
                  </a:lnTo>
                  <a:lnTo>
                    <a:pt x="25" y="80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6" name="任意多边形 322945"/>
            <p:cNvSpPr>
              <a:spLocks noChangeArrowheads="1"/>
            </p:cNvSpPr>
            <p:nvPr/>
          </p:nvSpPr>
          <p:spPr bwMode="auto">
            <a:xfrm>
              <a:off x="4492" y="2270"/>
              <a:ext cx="24" cy="88"/>
            </a:xfrm>
            <a:custGeom>
              <a:avLst/>
              <a:gdLst>
                <a:gd name="T0" fmla="*/ 11 w 47"/>
                <a:gd name="T1" fmla="*/ 0 h 175"/>
                <a:gd name="T2" fmla="*/ 0 w 47"/>
                <a:gd name="T3" fmla="*/ 29 h 175"/>
                <a:gd name="T4" fmla="*/ 13 w 47"/>
                <a:gd name="T5" fmla="*/ 21 h 175"/>
                <a:gd name="T6" fmla="*/ 4 w 47"/>
                <a:gd name="T7" fmla="*/ 67 h 175"/>
                <a:gd name="T8" fmla="*/ 15 w 47"/>
                <a:gd name="T9" fmla="*/ 55 h 175"/>
                <a:gd name="T10" fmla="*/ 4 w 47"/>
                <a:gd name="T11" fmla="*/ 90 h 175"/>
                <a:gd name="T12" fmla="*/ 13 w 47"/>
                <a:gd name="T13" fmla="*/ 80 h 175"/>
                <a:gd name="T14" fmla="*/ 9 w 47"/>
                <a:gd name="T15" fmla="*/ 105 h 175"/>
                <a:gd name="T16" fmla="*/ 21 w 47"/>
                <a:gd name="T17" fmla="*/ 97 h 175"/>
                <a:gd name="T18" fmla="*/ 17 w 47"/>
                <a:gd name="T19" fmla="*/ 114 h 175"/>
                <a:gd name="T20" fmla="*/ 26 w 47"/>
                <a:gd name="T21" fmla="*/ 110 h 175"/>
                <a:gd name="T22" fmla="*/ 26 w 47"/>
                <a:gd name="T23" fmla="*/ 131 h 175"/>
                <a:gd name="T24" fmla="*/ 19 w 47"/>
                <a:gd name="T25" fmla="*/ 175 h 175"/>
                <a:gd name="T26" fmla="*/ 36 w 47"/>
                <a:gd name="T27" fmla="*/ 154 h 175"/>
                <a:gd name="T28" fmla="*/ 47 w 47"/>
                <a:gd name="T29" fmla="*/ 120 h 175"/>
                <a:gd name="T30" fmla="*/ 30 w 47"/>
                <a:gd name="T31" fmla="*/ 78 h 175"/>
                <a:gd name="T32" fmla="*/ 30 w 47"/>
                <a:gd name="T33" fmla="*/ 46 h 175"/>
                <a:gd name="T34" fmla="*/ 30 w 47"/>
                <a:gd name="T35" fmla="*/ 15 h 175"/>
                <a:gd name="T36" fmla="*/ 11 w 47"/>
                <a:gd name="T37" fmla="*/ 0 h 1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175"/>
                <a:gd name="T59" fmla="*/ 47 w 47"/>
                <a:gd name="T60" fmla="*/ 175 h 1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175">
                  <a:moveTo>
                    <a:pt x="11" y="0"/>
                  </a:moveTo>
                  <a:lnTo>
                    <a:pt x="0" y="29"/>
                  </a:lnTo>
                  <a:lnTo>
                    <a:pt x="13" y="21"/>
                  </a:lnTo>
                  <a:lnTo>
                    <a:pt x="4" y="67"/>
                  </a:lnTo>
                  <a:lnTo>
                    <a:pt x="15" y="55"/>
                  </a:lnTo>
                  <a:lnTo>
                    <a:pt x="4" y="90"/>
                  </a:lnTo>
                  <a:lnTo>
                    <a:pt x="13" y="80"/>
                  </a:lnTo>
                  <a:lnTo>
                    <a:pt x="9" y="105"/>
                  </a:lnTo>
                  <a:lnTo>
                    <a:pt x="21" y="97"/>
                  </a:lnTo>
                  <a:lnTo>
                    <a:pt x="17" y="114"/>
                  </a:lnTo>
                  <a:lnTo>
                    <a:pt x="26" y="110"/>
                  </a:lnTo>
                  <a:lnTo>
                    <a:pt x="26" y="131"/>
                  </a:lnTo>
                  <a:lnTo>
                    <a:pt x="19" y="175"/>
                  </a:lnTo>
                  <a:lnTo>
                    <a:pt x="36" y="154"/>
                  </a:lnTo>
                  <a:lnTo>
                    <a:pt x="47" y="120"/>
                  </a:lnTo>
                  <a:lnTo>
                    <a:pt x="30" y="78"/>
                  </a:lnTo>
                  <a:lnTo>
                    <a:pt x="30" y="46"/>
                  </a:lnTo>
                  <a:lnTo>
                    <a:pt x="30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7" name="任意多边形 322946"/>
            <p:cNvSpPr>
              <a:spLocks noChangeArrowheads="1"/>
            </p:cNvSpPr>
            <p:nvPr/>
          </p:nvSpPr>
          <p:spPr bwMode="auto">
            <a:xfrm>
              <a:off x="4250" y="2379"/>
              <a:ext cx="99" cy="32"/>
            </a:xfrm>
            <a:custGeom>
              <a:avLst/>
              <a:gdLst>
                <a:gd name="T0" fmla="*/ 23 w 198"/>
                <a:gd name="T1" fmla="*/ 21 h 63"/>
                <a:gd name="T2" fmla="*/ 57 w 198"/>
                <a:gd name="T3" fmla="*/ 0 h 63"/>
                <a:gd name="T4" fmla="*/ 74 w 198"/>
                <a:gd name="T5" fmla="*/ 0 h 63"/>
                <a:gd name="T6" fmla="*/ 61 w 198"/>
                <a:gd name="T7" fmla="*/ 11 h 63"/>
                <a:gd name="T8" fmla="*/ 91 w 198"/>
                <a:gd name="T9" fmla="*/ 6 h 63"/>
                <a:gd name="T10" fmla="*/ 78 w 198"/>
                <a:gd name="T11" fmla="*/ 15 h 63"/>
                <a:gd name="T12" fmla="*/ 146 w 198"/>
                <a:gd name="T13" fmla="*/ 13 h 63"/>
                <a:gd name="T14" fmla="*/ 169 w 198"/>
                <a:gd name="T15" fmla="*/ 25 h 63"/>
                <a:gd name="T16" fmla="*/ 198 w 198"/>
                <a:gd name="T17" fmla="*/ 47 h 63"/>
                <a:gd name="T18" fmla="*/ 171 w 198"/>
                <a:gd name="T19" fmla="*/ 34 h 63"/>
                <a:gd name="T20" fmla="*/ 177 w 198"/>
                <a:gd name="T21" fmla="*/ 53 h 63"/>
                <a:gd name="T22" fmla="*/ 154 w 198"/>
                <a:gd name="T23" fmla="*/ 30 h 63"/>
                <a:gd name="T24" fmla="*/ 160 w 198"/>
                <a:gd name="T25" fmla="*/ 47 h 63"/>
                <a:gd name="T26" fmla="*/ 135 w 198"/>
                <a:gd name="T27" fmla="*/ 26 h 63"/>
                <a:gd name="T28" fmla="*/ 146 w 198"/>
                <a:gd name="T29" fmla="*/ 53 h 63"/>
                <a:gd name="T30" fmla="*/ 122 w 198"/>
                <a:gd name="T31" fmla="*/ 34 h 63"/>
                <a:gd name="T32" fmla="*/ 129 w 198"/>
                <a:gd name="T33" fmla="*/ 63 h 63"/>
                <a:gd name="T34" fmla="*/ 110 w 198"/>
                <a:gd name="T35" fmla="*/ 36 h 63"/>
                <a:gd name="T36" fmla="*/ 87 w 198"/>
                <a:gd name="T37" fmla="*/ 25 h 63"/>
                <a:gd name="T38" fmla="*/ 47 w 198"/>
                <a:gd name="T39" fmla="*/ 19 h 63"/>
                <a:gd name="T40" fmla="*/ 21 w 198"/>
                <a:gd name="T41" fmla="*/ 32 h 63"/>
                <a:gd name="T42" fmla="*/ 0 w 198"/>
                <a:gd name="T43" fmla="*/ 25 h 63"/>
                <a:gd name="T44" fmla="*/ 23 w 198"/>
                <a:gd name="T45" fmla="*/ 21 h 6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63"/>
                <a:gd name="T71" fmla="*/ 198 w 198"/>
                <a:gd name="T72" fmla="*/ 63 h 6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63">
                  <a:moveTo>
                    <a:pt x="23" y="21"/>
                  </a:moveTo>
                  <a:lnTo>
                    <a:pt x="57" y="0"/>
                  </a:lnTo>
                  <a:lnTo>
                    <a:pt x="74" y="0"/>
                  </a:lnTo>
                  <a:lnTo>
                    <a:pt x="61" y="11"/>
                  </a:lnTo>
                  <a:lnTo>
                    <a:pt x="91" y="6"/>
                  </a:lnTo>
                  <a:lnTo>
                    <a:pt x="78" y="15"/>
                  </a:lnTo>
                  <a:lnTo>
                    <a:pt x="146" y="13"/>
                  </a:lnTo>
                  <a:lnTo>
                    <a:pt x="169" y="25"/>
                  </a:lnTo>
                  <a:lnTo>
                    <a:pt x="198" y="47"/>
                  </a:lnTo>
                  <a:lnTo>
                    <a:pt x="171" y="34"/>
                  </a:lnTo>
                  <a:lnTo>
                    <a:pt x="177" y="53"/>
                  </a:lnTo>
                  <a:lnTo>
                    <a:pt x="154" y="30"/>
                  </a:lnTo>
                  <a:lnTo>
                    <a:pt x="160" y="47"/>
                  </a:lnTo>
                  <a:lnTo>
                    <a:pt x="135" y="26"/>
                  </a:lnTo>
                  <a:lnTo>
                    <a:pt x="146" y="53"/>
                  </a:lnTo>
                  <a:lnTo>
                    <a:pt x="122" y="34"/>
                  </a:lnTo>
                  <a:lnTo>
                    <a:pt x="129" y="63"/>
                  </a:lnTo>
                  <a:lnTo>
                    <a:pt x="110" y="36"/>
                  </a:lnTo>
                  <a:lnTo>
                    <a:pt x="87" y="25"/>
                  </a:lnTo>
                  <a:lnTo>
                    <a:pt x="47" y="19"/>
                  </a:lnTo>
                  <a:lnTo>
                    <a:pt x="21" y="32"/>
                  </a:lnTo>
                  <a:lnTo>
                    <a:pt x="0" y="25"/>
                  </a:lnTo>
                  <a:lnTo>
                    <a:pt x="23" y="21"/>
                  </a:lnTo>
                  <a:close/>
                </a:path>
              </a:pathLst>
            </a:custGeom>
            <a:solidFill>
              <a:srgbClr val="FF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8" name="任意多边形 322947"/>
            <p:cNvSpPr>
              <a:spLocks noChangeArrowheads="1"/>
            </p:cNvSpPr>
            <p:nvPr/>
          </p:nvSpPr>
          <p:spPr bwMode="auto">
            <a:xfrm>
              <a:off x="4196" y="2185"/>
              <a:ext cx="77" cy="85"/>
            </a:xfrm>
            <a:custGeom>
              <a:avLst/>
              <a:gdLst>
                <a:gd name="T0" fmla="*/ 154 w 154"/>
                <a:gd name="T1" fmla="*/ 107 h 171"/>
                <a:gd name="T2" fmla="*/ 130 w 154"/>
                <a:gd name="T3" fmla="*/ 109 h 171"/>
                <a:gd name="T4" fmla="*/ 88 w 154"/>
                <a:gd name="T5" fmla="*/ 67 h 171"/>
                <a:gd name="T6" fmla="*/ 54 w 154"/>
                <a:gd name="T7" fmla="*/ 32 h 171"/>
                <a:gd name="T8" fmla="*/ 21 w 154"/>
                <a:gd name="T9" fmla="*/ 4 h 171"/>
                <a:gd name="T10" fmla="*/ 0 w 154"/>
                <a:gd name="T11" fmla="*/ 0 h 171"/>
                <a:gd name="T12" fmla="*/ 27 w 154"/>
                <a:gd name="T13" fmla="*/ 23 h 171"/>
                <a:gd name="T14" fmla="*/ 21 w 154"/>
                <a:gd name="T15" fmla="*/ 36 h 171"/>
                <a:gd name="T16" fmla="*/ 54 w 154"/>
                <a:gd name="T17" fmla="*/ 57 h 171"/>
                <a:gd name="T18" fmla="*/ 33 w 154"/>
                <a:gd name="T19" fmla="*/ 51 h 171"/>
                <a:gd name="T20" fmla="*/ 35 w 154"/>
                <a:gd name="T21" fmla="*/ 91 h 171"/>
                <a:gd name="T22" fmla="*/ 40 w 154"/>
                <a:gd name="T23" fmla="*/ 74 h 171"/>
                <a:gd name="T24" fmla="*/ 44 w 154"/>
                <a:gd name="T25" fmla="*/ 105 h 171"/>
                <a:gd name="T26" fmla="*/ 46 w 154"/>
                <a:gd name="T27" fmla="*/ 72 h 171"/>
                <a:gd name="T28" fmla="*/ 56 w 154"/>
                <a:gd name="T29" fmla="*/ 122 h 171"/>
                <a:gd name="T30" fmla="*/ 58 w 154"/>
                <a:gd name="T31" fmla="*/ 88 h 171"/>
                <a:gd name="T32" fmla="*/ 65 w 154"/>
                <a:gd name="T33" fmla="*/ 143 h 171"/>
                <a:gd name="T34" fmla="*/ 71 w 154"/>
                <a:gd name="T35" fmla="*/ 93 h 171"/>
                <a:gd name="T36" fmla="*/ 78 w 154"/>
                <a:gd name="T37" fmla="*/ 171 h 171"/>
                <a:gd name="T38" fmla="*/ 84 w 154"/>
                <a:gd name="T39" fmla="*/ 129 h 171"/>
                <a:gd name="T40" fmla="*/ 90 w 154"/>
                <a:gd name="T41" fmla="*/ 164 h 171"/>
                <a:gd name="T42" fmla="*/ 94 w 154"/>
                <a:gd name="T43" fmla="*/ 105 h 171"/>
                <a:gd name="T44" fmla="*/ 103 w 154"/>
                <a:gd name="T45" fmla="*/ 148 h 171"/>
                <a:gd name="T46" fmla="*/ 109 w 154"/>
                <a:gd name="T47" fmla="*/ 122 h 171"/>
                <a:gd name="T48" fmla="*/ 128 w 154"/>
                <a:gd name="T49" fmla="*/ 124 h 171"/>
                <a:gd name="T50" fmla="*/ 154 w 154"/>
                <a:gd name="T51" fmla="*/ 107 h 1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4"/>
                <a:gd name="T79" fmla="*/ 0 h 171"/>
                <a:gd name="T80" fmla="*/ 154 w 154"/>
                <a:gd name="T81" fmla="*/ 171 h 17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4" h="171">
                  <a:moveTo>
                    <a:pt x="154" y="107"/>
                  </a:moveTo>
                  <a:lnTo>
                    <a:pt x="130" y="109"/>
                  </a:lnTo>
                  <a:lnTo>
                    <a:pt x="88" y="67"/>
                  </a:lnTo>
                  <a:lnTo>
                    <a:pt x="54" y="32"/>
                  </a:lnTo>
                  <a:lnTo>
                    <a:pt x="21" y="4"/>
                  </a:lnTo>
                  <a:lnTo>
                    <a:pt x="0" y="0"/>
                  </a:lnTo>
                  <a:lnTo>
                    <a:pt x="27" y="23"/>
                  </a:lnTo>
                  <a:lnTo>
                    <a:pt x="21" y="36"/>
                  </a:lnTo>
                  <a:lnTo>
                    <a:pt x="54" y="57"/>
                  </a:lnTo>
                  <a:lnTo>
                    <a:pt x="33" y="51"/>
                  </a:lnTo>
                  <a:lnTo>
                    <a:pt x="35" y="91"/>
                  </a:lnTo>
                  <a:lnTo>
                    <a:pt x="40" y="74"/>
                  </a:lnTo>
                  <a:lnTo>
                    <a:pt x="44" y="105"/>
                  </a:lnTo>
                  <a:lnTo>
                    <a:pt x="46" y="72"/>
                  </a:lnTo>
                  <a:lnTo>
                    <a:pt x="56" y="122"/>
                  </a:lnTo>
                  <a:lnTo>
                    <a:pt x="58" y="88"/>
                  </a:lnTo>
                  <a:lnTo>
                    <a:pt x="65" y="143"/>
                  </a:lnTo>
                  <a:lnTo>
                    <a:pt x="71" y="93"/>
                  </a:lnTo>
                  <a:lnTo>
                    <a:pt x="78" y="171"/>
                  </a:lnTo>
                  <a:lnTo>
                    <a:pt x="84" y="129"/>
                  </a:lnTo>
                  <a:lnTo>
                    <a:pt x="90" y="164"/>
                  </a:lnTo>
                  <a:lnTo>
                    <a:pt x="94" y="105"/>
                  </a:lnTo>
                  <a:lnTo>
                    <a:pt x="103" y="148"/>
                  </a:lnTo>
                  <a:lnTo>
                    <a:pt x="109" y="122"/>
                  </a:lnTo>
                  <a:lnTo>
                    <a:pt x="128" y="124"/>
                  </a:lnTo>
                  <a:lnTo>
                    <a:pt x="154" y="10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39" name="任意多边形 322948"/>
            <p:cNvSpPr>
              <a:spLocks noChangeArrowheads="1"/>
            </p:cNvSpPr>
            <p:nvPr/>
          </p:nvSpPr>
          <p:spPr bwMode="auto">
            <a:xfrm>
              <a:off x="4324" y="2452"/>
              <a:ext cx="98" cy="75"/>
            </a:xfrm>
            <a:custGeom>
              <a:avLst/>
              <a:gdLst>
                <a:gd name="T0" fmla="*/ 0 w 198"/>
                <a:gd name="T1" fmla="*/ 0 h 150"/>
                <a:gd name="T2" fmla="*/ 12 w 198"/>
                <a:gd name="T3" fmla="*/ 23 h 150"/>
                <a:gd name="T4" fmla="*/ 76 w 198"/>
                <a:gd name="T5" fmla="*/ 36 h 150"/>
                <a:gd name="T6" fmla="*/ 95 w 198"/>
                <a:gd name="T7" fmla="*/ 50 h 150"/>
                <a:gd name="T8" fmla="*/ 59 w 198"/>
                <a:gd name="T9" fmla="*/ 84 h 150"/>
                <a:gd name="T10" fmla="*/ 40 w 198"/>
                <a:gd name="T11" fmla="*/ 99 h 150"/>
                <a:gd name="T12" fmla="*/ 52 w 198"/>
                <a:gd name="T13" fmla="*/ 131 h 150"/>
                <a:gd name="T14" fmla="*/ 67 w 198"/>
                <a:gd name="T15" fmla="*/ 120 h 150"/>
                <a:gd name="T16" fmla="*/ 71 w 198"/>
                <a:gd name="T17" fmla="*/ 114 h 150"/>
                <a:gd name="T18" fmla="*/ 90 w 198"/>
                <a:gd name="T19" fmla="*/ 111 h 150"/>
                <a:gd name="T20" fmla="*/ 97 w 198"/>
                <a:gd name="T21" fmla="*/ 92 h 150"/>
                <a:gd name="T22" fmla="*/ 122 w 198"/>
                <a:gd name="T23" fmla="*/ 80 h 150"/>
                <a:gd name="T24" fmla="*/ 143 w 198"/>
                <a:gd name="T25" fmla="*/ 59 h 150"/>
                <a:gd name="T26" fmla="*/ 162 w 198"/>
                <a:gd name="T27" fmla="*/ 52 h 150"/>
                <a:gd name="T28" fmla="*/ 164 w 198"/>
                <a:gd name="T29" fmla="*/ 71 h 150"/>
                <a:gd name="T30" fmla="*/ 122 w 198"/>
                <a:gd name="T31" fmla="*/ 105 h 150"/>
                <a:gd name="T32" fmla="*/ 57 w 198"/>
                <a:gd name="T33" fmla="*/ 150 h 150"/>
                <a:gd name="T34" fmla="*/ 109 w 198"/>
                <a:gd name="T35" fmla="*/ 126 h 150"/>
                <a:gd name="T36" fmla="*/ 183 w 198"/>
                <a:gd name="T37" fmla="*/ 86 h 150"/>
                <a:gd name="T38" fmla="*/ 198 w 198"/>
                <a:gd name="T39" fmla="*/ 54 h 150"/>
                <a:gd name="T40" fmla="*/ 168 w 198"/>
                <a:gd name="T41" fmla="*/ 42 h 150"/>
                <a:gd name="T42" fmla="*/ 122 w 198"/>
                <a:gd name="T43" fmla="*/ 35 h 150"/>
                <a:gd name="T44" fmla="*/ 0 w 198"/>
                <a:gd name="T45" fmla="*/ 0 h 1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8"/>
                <a:gd name="T70" fmla="*/ 0 h 150"/>
                <a:gd name="T71" fmla="*/ 198 w 198"/>
                <a:gd name="T72" fmla="*/ 150 h 15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8" h="150">
                  <a:moveTo>
                    <a:pt x="0" y="0"/>
                  </a:moveTo>
                  <a:lnTo>
                    <a:pt x="12" y="23"/>
                  </a:lnTo>
                  <a:lnTo>
                    <a:pt x="76" y="36"/>
                  </a:lnTo>
                  <a:lnTo>
                    <a:pt x="95" y="50"/>
                  </a:lnTo>
                  <a:lnTo>
                    <a:pt x="59" y="84"/>
                  </a:lnTo>
                  <a:lnTo>
                    <a:pt x="40" y="99"/>
                  </a:lnTo>
                  <a:lnTo>
                    <a:pt x="52" y="131"/>
                  </a:lnTo>
                  <a:lnTo>
                    <a:pt x="67" y="120"/>
                  </a:lnTo>
                  <a:lnTo>
                    <a:pt x="71" y="114"/>
                  </a:lnTo>
                  <a:lnTo>
                    <a:pt x="90" y="111"/>
                  </a:lnTo>
                  <a:lnTo>
                    <a:pt x="97" y="92"/>
                  </a:lnTo>
                  <a:lnTo>
                    <a:pt x="122" y="80"/>
                  </a:lnTo>
                  <a:lnTo>
                    <a:pt x="143" y="59"/>
                  </a:lnTo>
                  <a:lnTo>
                    <a:pt x="162" y="52"/>
                  </a:lnTo>
                  <a:lnTo>
                    <a:pt x="164" y="71"/>
                  </a:lnTo>
                  <a:lnTo>
                    <a:pt x="122" y="105"/>
                  </a:lnTo>
                  <a:lnTo>
                    <a:pt x="57" y="150"/>
                  </a:lnTo>
                  <a:lnTo>
                    <a:pt x="109" y="126"/>
                  </a:lnTo>
                  <a:lnTo>
                    <a:pt x="183" y="86"/>
                  </a:lnTo>
                  <a:lnTo>
                    <a:pt x="198" y="54"/>
                  </a:lnTo>
                  <a:lnTo>
                    <a:pt x="168" y="42"/>
                  </a:lnTo>
                  <a:lnTo>
                    <a:pt x="12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0" name="任意多边形 322949"/>
            <p:cNvSpPr>
              <a:spLocks noChangeArrowheads="1"/>
            </p:cNvSpPr>
            <p:nvPr/>
          </p:nvSpPr>
          <p:spPr bwMode="auto">
            <a:xfrm>
              <a:off x="4346" y="2486"/>
              <a:ext cx="31" cy="26"/>
            </a:xfrm>
            <a:custGeom>
              <a:avLst/>
              <a:gdLst>
                <a:gd name="T0" fmla="*/ 38 w 61"/>
                <a:gd name="T1" fmla="*/ 0 h 53"/>
                <a:gd name="T2" fmla="*/ 0 w 61"/>
                <a:gd name="T3" fmla="*/ 32 h 53"/>
                <a:gd name="T4" fmla="*/ 6 w 61"/>
                <a:gd name="T5" fmla="*/ 53 h 53"/>
                <a:gd name="T6" fmla="*/ 26 w 61"/>
                <a:gd name="T7" fmla="*/ 30 h 53"/>
                <a:gd name="T8" fmla="*/ 61 w 61"/>
                <a:gd name="T9" fmla="*/ 0 h 53"/>
                <a:gd name="T10" fmla="*/ 19 w 61"/>
                <a:gd name="T11" fmla="*/ 28 h 53"/>
                <a:gd name="T12" fmla="*/ 38 w 61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53"/>
                <a:gd name="T23" fmla="*/ 61 w 61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53">
                  <a:moveTo>
                    <a:pt x="38" y="0"/>
                  </a:moveTo>
                  <a:lnTo>
                    <a:pt x="0" y="32"/>
                  </a:lnTo>
                  <a:lnTo>
                    <a:pt x="6" y="53"/>
                  </a:lnTo>
                  <a:lnTo>
                    <a:pt x="26" y="30"/>
                  </a:lnTo>
                  <a:lnTo>
                    <a:pt x="61" y="0"/>
                  </a:lnTo>
                  <a:lnTo>
                    <a:pt x="19" y="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1" name="任意多边形 322950"/>
            <p:cNvSpPr>
              <a:spLocks noChangeArrowheads="1"/>
            </p:cNvSpPr>
            <p:nvPr/>
          </p:nvSpPr>
          <p:spPr bwMode="auto">
            <a:xfrm>
              <a:off x="4273" y="2459"/>
              <a:ext cx="13" cy="26"/>
            </a:xfrm>
            <a:custGeom>
              <a:avLst/>
              <a:gdLst>
                <a:gd name="T0" fmla="*/ 14 w 25"/>
                <a:gd name="T1" fmla="*/ 0 h 51"/>
                <a:gd name="T2" fmla="*/ 25 w 25"/>
                <a:gd name="T3" fmla="*/ 51 h 51"/>
                <a:gd name="T4" fmla="*/ 4 w 25"/>
                <a:gd name="T5" fmla="*/ 22 h 51"/>
                <a:gd name="T6" fmla="*/ 0 w 25"/>
                <a:gd name="T7" fmla="*/ 1 h 51"/>
                <a:gd name="T8" fmla="*/ 14 w 25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51"/>
                <a:gd name="T17" fmla="*/ 25 w 25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51">
                  <a:moveTo>
                    <a:pt x="14" y="0"/>
                  </a:moveTo>
                  <a:lnTo>
                    <a:pt x="25" y="51"/>
                  </a:lnTo>
                  <a:lnTo>
                    <a:pt x="4" y="22"/>
                  </a:lnTo>
                  <a:lnTo>
                    <a:pt x="0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2" name="任意多边形 322951"/>
            <p:cNvSpPr>
              <a:spLocks noChangeArrowheads="1"/>
            </p:cNvSpPr>
            <p:nvPr/>
          </p:nvSpPr>
          <p:spPr bwMode="auto">
            <a:xfrm>
              <a:off x="4316" y="2456"/>
              <a:ext cx="9" cy="31"/>
            </a:xfrm>
            <a:custGeom>
              <a:avLst/>
              <a:gdLst>
                <a:gd name="T0" fmla="*/ 0 w 17"/>
                <a:gd name="T1" fmla="*/ 6 h 61"/>
                <a:gd name="T2" fmla="*/ 2 w 17"/>
                <a:gd name="T3" fmla="*/ 42 h 61"/>
                <a:gd name="T4" fmla="*/ 8 w 17"/>
                <a:gd name="T5" fmla="*/ 61 h 61"/>
                <a:gd name="T6" fmla="*/ 10 w 17"/>
                <a:gd name="T7" fmla="*/ 26 h 61"/>
                <a:gd name="T8" fmla="*/ 17 w 17"/>
                <a:gd name="T9" fmla="*/ 0 h 61"/>
                <a:gd name="T10" fmla="*/ 0 w 17"/>
                <a:gd name="T11" fmla="*/ 6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1"/>
                <a:gd name="T20" fmla="*/ 17 w 1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1">
                  <a:moveTo>
                    <a:pt x="0" y="6"/>
                  </a:moveTo>
                  <a:lnTo>
                    <a:pt x="2" y="42"/>
                  </a:lnTo>
                  <a:lnTo>
                    <a:pt x="8" y="61"/>
                  </a:lnTo>
                  <a:lnTo>
                    <a:pt x="10" y="26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3" name="任意多边形 322952"/>
            <p:cNvSpPr>
              <a:spLocks noChangeArrowheads="1"/>
            </p:cNvSpPr>
            <p:nvPr/>
          </p:nvSpPr>
          <p:spPr bwMode="auto">
            <a:xfrm>
              <a:off x="4293" y="2502"/>
              <a:ext cx="52" cy="32"/>
            </a:xfrm>
            <a:custGeom>
              <a:avLst/>
              <a:gdLst>
                <a:gd name="T0" fmla="*/ 105 w 105"/>
                <a:gd name="T1" fmla="*/ 57 h 65"/>
                <a:gd name="T2" fmla="*/ 97 w 105"/>
                <a:gd name="T3" fmla="*/ 2 h 65"/>
                <a:gd name="T4" fmla="*/ 90 w 105"/>
                <a:gd name="T5" fmla="*/ 15 h 65"/>
                <a:gd name="T6" fmla="*/ 90 w 105"/>
                <a:gd name="T7" fmla="*/ 49 h 65"/>
                <a:gd name="T8" fmla="*/ 73 w 105"/>
                <a:gd name="T9" fmla="*/ 46 h 65"/>
                <a:gd name="T10" fmla="*/ 56 w 105"/>
                <a:gd name="T11" fmla="*/ 49 h 65"/>
                <a:gd name="T12" fmla="*/ 35 w 105"/>
                <a:gd name="T13" fmla="*/ 46 h 65"/>
                <a:gd name="T14" fmla="*/ 18 w 105"/>
                <a:gd name="T15" fmla="*/ 40 h 65"/>
                <a:gd name="T16" fmla="*/ 10 w 105"/>
                <a:gd name="T17" fmla="*/ 0 h 65"/>
                <a:gd name="T18" fmla="*/ 0 w 105"/>
                <a:gd name="T19" fmla="*/ 25 h 65"/>
                <a:gd name="T20" fmla="*/ 10 w 105"/>
                <a:gd name="T21" fmla="*/ 46 h 65"/>
                <a:gd name="T22" fmla="*/ 23 w 105"/>
                <a:gd name="T23" fmla="*/ 63 h 65"/>
                <a:gd name="T24" fmla="*/ 78 w 105"/>
                <a:gd name="T25" fmla="*/ 65 h 65"/>
                <a:gd name="T26" fmla="*/ 105 w 105"/>
                <a:gd name="T27" fmla="*/ 57 h 6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5"/>
                <a:gd name="T43" fmla="*/ 0 h 65"/>
                <a:gd name="T44" fmla="*/ 105 w 105"/>
                <a:gd name="T45" fmla="*/ 65 h 6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5" h="65">
                  <a:moveTo>
                    <a:pt x="105" y="57"/>
                  </a:moveTo>
                  <a:lnTo>
                    <a:pt x="97" y="2"/>
                  </a:lnTo>
                  <a:lnTo>
                    <a:pt x="90" y="15"/>
                  </a:lnTo>
                  <a:lnTo>
                    <a:pt x="90" y="49"/>
                  </a:lnTo>
                  <a:lnTo>
                    <a:pt x="73" y="46"/>
                  </a:lnTo>
                  <a:lnTo>
                    <a:pt x="56" y="49"/>
                  </a:lnTo>
                  <a:lnTo>
                    <a:pt x="35" y="46"/>
                  </a:lnTo>
                  <a:lnTo>
                    <a:pt x="18" y="40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10" y="46"/>
                  </a:lnTo>
                  <a:lnTo>
                    <a:pt x="23" y="63"/>
                  </a:lnTo>
                  <a:lnTo>
                    <a:pt x="78" y="65"/>
                  </a:lnTo>
                  <a:lnTo>
                    <a:pt x="10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4" name="任意多边形 322953"/>
            <p:cNvSpPr>
              <a:spLocks noChangeArrowheads="1"/>
            </p:cNvSpPr>
            <p:nvPr/>
          </p:nvSpPr>
          <p:spPr bwMode="auto">
            <a:xfrm>
              <a:off x="4351" y="2489"/>
              <a:ext cx="43" cy="36"/>
            </a:xfrm>
            <a:custGeom>
              <a:avLst/>
              <a:gdLst>
                <a:gd name="T0" fmla="*/ 8 w 86"/>
                <a:gd name="T1" fmla="*/ 59 h 73"/>
                <a:gd name="T2" fmla="*/ 17 w 86"/>
                <a:gd name="T3" fmla="*/ 46 h 73"/>
                <a:gd name="T4" fmla="*/ 27 w 86"/>
                <a:gd name="T5" fmla="*/ 46 h 73"/>
                <a:gd name="T6" fmla="*/ 29 w 86"/>
                <a:gd name="T7" fmla="*/ 54 h 73"/>
                <a:gd name="T8" fmla="*/ 42 w 86"/>
                <a:gd name="T9" fmla="*/ 40 h 73"/>
                <a:gd name="T10" fmla="*/ 44 w 86"/>
                <a:gd name="T11" fmla="*/ 25 h 73"/>
                <a:gd name="T12" fmla="*/ 54 w 86"/>
                <a:gd name="T13" fmla="*/ 19 h 73"/>
                <a:gd name="T14" fmla="*/ 54 w 86"/>
                <a:gd name="T15" fmla="*/ 35 h 73"/>
                <a:gd name="T16" fmla="*/ 69 w 86"/>
                <a:gd name="T17" fmla="*/ 25 h 73"/>
                <a:gd name="T18" fmla="*/ 76 w 86"/>
                <a:gd name="T19" fmla="*/ 2 h 73"/>
                <a:gd name="T20" fmla="*/ 86 w 86"/>
                <a:gd name="T21" fmla="*/ 0 h 73"/>
                <a:gd name="T22" fmla="*/ 84 w 86"/>
                <a:gd name="T23" fmla="*/ 18 h 73"/>
                <a:gd name="T24" fmla="*/ 52 w 86"/>
                <a:gd name="T25" fmla="*/ 46 h 73"/>
                <a:gd name="T26" fmla="*/ 10 w 86"/>
                <a:gd name="T27" fmla="*/ 73 h 73"/>
                <a:gd name="T28" fmla="*/ 0 w 86"/>
                <a:gd name="T29" fmla="*/ 71 h 73"/>
                <a:gd name="T30" fmla="*/ 8 w 86"/>
                <a:gd name="T31" fmla="*/ 59 h 7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6"/>
                <a:gd name="T49" fmla="*/ 0 h 73"/>
                <a:gd name="T50" fmla="*/ 86 w 86"/>
                <a:gd name="T51" fmla="*/ 73 h 7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6" h="73">
                  <a:moveTo>
                    <a:pt x="8" y="59"/>
                  </a:moveTo>
                  <a:lnTo>
                    <a:pt x="17" y="46"/>
                  </a:lnTo>
                  <a:lnTo>
                    <a:pt x="27" y="46"/>
                  </a:lnTo>
                  <a:lnTo>
                    <a:pt x="29" y="54"/>
                  </a:lnTo>
                  <a:lnTo>
                    <a:pt x="42" y="40"/>
                  </a:lnTo>
                  <a:lnTo>
                    <a:pt x="44" y="25"/>
                  </a:lnTo>
                  <a:lnTo>
                    <a:pt x="54" y="19"/>
                  </a:lnTo>
                  <a:lnTo>
                    <a:pt x="54" y="35"/>
                  </a:lnTo>
                  <a:lnTo>
                    <a:pt x="69" y="25"/>
                  </a:lnTo>
                  <a:lnTo>
                    <a:pt x="76" y="2"/>
                  </a:lnTo>
                  <a:lnTo>
                    <a:pt x="86" y="0"/>
                  </a:lnTo>
                  <a:lnTo>
                    <a:pt x="84" y="18"/>
                  </a:lnTo>
                  <a:lnTo>
                    <a:pt x="52" y="46"/>
                  </a:lnTo>
                  <a:lnTo>
                    <a:pt x="10" y="73"/>
                  </a:lnTo>
                  <a:lnTo>
                    <a:pt x="0" y="71"/>
                  </a:lnTo>
                  <a:lnTo>
                    <a:pt x="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5" name="任意多边形 322954"/>
            <p:cNvSpPr>
              <a:spLocks noChangeArrowheads="1"/>
            </p:cNvSpPr>
            <p:nvPr/>
          </p:nvSpPr>
          <p:spPr bwMode="auto">
            <a:xfrm>
              <a:off x="4316" y="2486"/>
              <a:ext cx="33" cy="30"/>
            </a:xfrm>
            <a:custGeom>
              <a:avLst/>
              <a:gdLst>
                <a:gd name="T0" fmla="*/ 0 w 67"/>
                <a:gd name="T1" fmla="*/ 57 h 61"/>
                <a:gd name="T2" fmla="*/ 21 w 67"/>
                <a:gd name="T3" fmla="*/ 61 h 61"/>
                <a:gd name="T4" fmla="*/ 25 w 67"/>
                <a:gd name="T5" fmla="*/ 47 h 61"/>
                <a:gd name="T6" fmla="*/ 40 w 67"/>
                <a:gd name="T7" fmla="*/ 32 h 61"/>
                <a:gd name="T8" fmla="*/ 55 w 67"/>
                <a:gd name="T9" fmla="*/ 17 h 61"/>
                <a:gd name="T10" fmla="*/ 67 w 67"/>
                <a:gd name="T11" fmla="*/ 0 h 61"/>
                <a:gd name="T12" fmla="*/ 46 w 67"/>
                <a:gd name="T13" fmla="*/ 13 h 61"/>
                <a:gd name="T14" fmla="*/ 38 w 67"/>
                <a:gd name="T15" fmla="*/ 30 h 61"/>
                <a:gd name="T16" fmla="*/ 30 w 67"/>
                <a:gd name="T17" fmla="*/ 36 h 61"/>
                <a:gd name="T18" fmla="*/ 19 w 67"/>
                <a:gd name="T19" fmla="*/ 36 h 61"/>
                <a:gd name="T20" fmla="*/ 11 w 67"/>
                <a:gd name="T21" fmla="*/ 49 h 61"/>
                <a:gd name="T22" fmla="*/ 0 w 67"/>
                <a:gd name="T23" fmla="*/ 57 h 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7"/>
                <a:gd name="T37" fmla="*/ 0 h 61"/>
                <a:gd name="T38" fmla="*/ 67 w 67"/>
                <a:gd name="T39" fmla="*/ 61 h 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7" h="61">
                  <a:moveTo>
                    <a:pt x="0" y="57"/>
                  </a:moveTo>
                  <a:lnTo>
                    <a:pt x="21" y="61"/>
                  </a:lnTo>
                  <a:lnTo>
                    <a:pt x="25" y="47"/>
                  </a:lnTo>
                  <a:lnTo>
                    <a:pt x="40" y="32"/>
                  </a:lnTo>
                  <a:lnTo>
                    <a:pt x="55" y="17"/>
                  </a:lnTo>
                  <a:lnTo>
                    <a:pt x="67" y="0"/>
                  </a:lnTo>
                  <a:lnTo>
                    <a:pt x="46" y="13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19" y="36"/>
                  </a:lnTo>
                  <a:lnTo>
                    <a:pt x="11" y="49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6" name="任意多边形 322955"/>
            <p:cNvSpPr>
              <a:spLocks noChangeArrowheads="1"/>
            </p:cNvSpPr>
            <p:nvPr/>
          </p:nvSpPr>
          <p:spPr bwMode="auto">
            <a:xfrm>
              <a:off x="4351" y="2475"/>
              <a:ext cx="44" cy="36"/>
            </a:xfrm>
            <a:custGeom>
              <a:avLst/>
              <a:gdLst>
                <a:gd name="T0" fmla="*/ 0 w 88"/>
                <a:gd name="T1" fmla="*/ 30 h 70"/>
                <a:gd name="T2" fmla="*/ 31 w 88"/>
                <a:gd name="T3" fmla="*/ 17 h 70"/>
                <a:gd name="T4" fmla="*/ 21 w 88"/>
                <a:gd name="T5" fmla="*/ 36 h 70"/>
                <a:gd name="T6" fmla="*/ 56 w 88"/>
                <a:gd name="T7" fmla="*/ 15 h 70"/>
                <a:gd name="T8" fmla="*/ 67 w 88"/>
                <a:gd name="T9" fmla="*/ 17 h 70"/>
                <a:gd name="T10" fmla="*/ 42 w 88"/>
                <a:gd name="T11" fmla="*/ 32 h 70"/>
                <a:gd name="T12" fmla="*/ 6 w 88"/>
                <a:gd name="T13" fmla="*/ 70 h 70"/>
                <a:gd name="T14" fmla="*/ 35 w 88"/>
                <a:gd name="T15" fmla="*/ 66 h 70"/>
                <a:gd name="T16" fmla="*/ 42 w 88"/>
                <a:gd name="T17" fmla="*/ 44 h 70"/>
                <a:gd name="T18" fmla="*/ 69 w 88"/>
                <a:gd name="T19" fmla="*/ 30 h 70"/>
                <a:gd name="T20" fmla="*/ 88 w 88"/>
                <a:gd name="T21" fmla="*/ 11 h 70"/>
                <a:gd name="T22" fmla="*/ 75 w 88"/>
                <a:gd name="T23" fmla="*/ 4 h 70"/>
                <a:gd name="T24" fmla="*/ 42 w 88"/>
                <a:gd name="T25" fmla="*/ 0 h 70"/>
                <a:gd name="T26" fmla="*/ 0 w 88"/>
                <a:gd name="T27" fmla="*/ 30 h 7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8"/>
                <a:gd name="T43" fmla="*/ 0 h 70"/>
                <a:gd name="T44" fmla="*/ 88 w 88"/>
                <a:gd name="T45" fmla="*/ 70 h 7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8" h="70">
                  <a:moveTo>
                    <a:pt x="0" y="30"/>
                  </a:moveTo>
                  <a:lnTo>
                    <a:pt x="31" y="17"/>
                  </a:lnTo>
                  <a:lnTo>
                    <a:pt x="21" y="36"/>
                  </a:lnTo>
                  <a:lnTo>
                    <a:pt x="56" y="15"/>
                  </a:lnTo>
                  <a:lnTo>
                    <a:pt x="67" y="17"/>
                  </a:lnTo>
                  <a:lnTo>
                    <a:pt x="42" y="32"/>
                  </a:lnTo>
                  <a:lnTo>
                    <a:pt x="6" y="70"/>
                  </a:lnTo>
                  <a:lnTo>
                    <a:pt x="35" y="66"/>
                  </a:lnTo>
                  <a:lnTo>
                    <a:pt x="42" y="44"/>
                  </a:lnTo>
                  <a:lnTo>
                    <a:pt x="69" y="30"/>
                  </a:lnTo>
                  <a:lnTo>
                    <a:pt x="88" y="11"/>
                  </a:lnTo>
                  <a:lnTo>
                    <a:pt x="75" y="4"/>
                  </a:lnTo>
                  <a:lnTo>
                    <a:pt x="4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7" name="任意多边形 322956"/>
            <p:cNvSpPr>
              <a:spLocks noChangeArrowheads="1"/>
            </p:cNvSpPr>
            <p:nvPr/>
          </p:nvSpPr>
          <p:spPr bwMode="auto">
            <a:xfrm>
              <a:off x="4382" y="2397"/>
              <a:ext cx="21" cy="22"/>
            </a:xfrm>
            <a:custGeom>
              <a:avLst/>
              <a:gdLst>
                <a:gd name="T0" fmla="*/ 42 w 42"/>
                <a:gd name="T1" fmla="*/ 4 h 44"/>
                <a:gd name="T2" fmla="*/ 21 w 42"/>
                <a:gd name="T3" fmla="*/ 0 h 44"/>
                <a:gd name="T4" fmla="*/ 6 w 42"/>
                <a:gd name="T5" fmla="*/ 4 h 44"/>
                <a:gd name="T6" fmla="*/ 0 w 42"/>
                <a:gd name="T7" fmla="*/ 13 h 44"/>
                <a:gd name="T8" fmla="*/ 0 w 42"/>
                <a:gd name="T9" fmla="*/ 27 h 44"/>
                <a:gd name="T10" fmla="*/ 4 w 42"/>
                <a:gd name="T11" fmla="*/ 38 h 44"/>
                <a:gd name="T12" fmla="*/ 21 w 42"/>
                <a:gd name="T13" fmla="*/ 44 h 44"/>
                <a:gd name="T14" fmla="*/ 34 w 42"/>
                <a:gd name="T15" fmla="*/ 40 h 44"/>
                <a:gd name="T16" fmla="*/ 40 w 42"/>
                <a:gd name="T17" fmla="*/ 28 h 44"/>
                <a:gd name="T18" fmla="*/ 42 w 42"/>
                <a:gd name="T19" fmla="*/ 4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4"/>
                <a:gd name="T32" fmla="*/ 42 w 42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4">
                  <a:moveTo>
                    <a:pt x="42" y="4"/>
                  </a:moveTo>
                  <a:lnTo>
                    <a:pt x="21" y="0"/>
                  </a:lnTo>
                  <a:lnTo>
                    <a:pt x="6" y="4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4" y="38"/>
                  </a:lnTo>
                  <a:lnTo>
                    <a:pt x="21" y="44"/>
                  </a:lnTo>
                  <a:lnTo>
                    <a:pt x="34" y="40"/>
                  </a:lnTo>
                  <a:lnTo>
                    <a:pt x="40" y="28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CA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8" name="任意多边形 322957"/>
            <p:cNvSpPr>
              <a:spLocks noChangeArrowheads="1"/>
            </p:cNvSpPr>
            <p:nvPr/>
          </p:nvSpPr>
          <p:spPr bwMode="auto">
            <a:xfrm>
              <a:off x="4389" y="2399"/>
              <a:ext cx="7" cy="8"/>
            </a:xfrm>
            <a:custGeom>
              <a:avLst/>
              <a:gdLst>
                <a:gd name="T0" fmla="*/ 6 w 14"/>
                <a:gd name="T1" fmla="*/ 0 h 15"/>
                <a:gd name="T2" fmla="*/ 0 w 14"/>
                <a:gd name="T3" fmla="*/ 7 h 15"/>
                <a:gd name="T4" fmla="*/ 4 w 14"/>
                <a:gd name="T5" fmla="*/ 13 h 15"/>
                <a:gd name="T6" fmla="*/ 12 w 14"/>
                <a:gd name="T7" fmla="*/ 15 h 15"/>
                <a:gd name="T8" fmla="*/ 14 w 14"/>
                <a:gd name="T9" fmla="*/ 7 h 15"/>
                <a:gd name="T10" fmla="*/ 6 w 14"/>
                <a:gd name="T11" fmla="*/ 0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5"/>
                <a:gd name="T20" fmla="*/ 14 w 1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5">
                  <a:moveTo>
                    <a:pt x="6" y="0"/>
                  </a:moveTo>
                  <a:lnTo>
                    <a:pt x="0" y="7"/>
                  </a:lnTo>
                  <a:lnTo>
                    <a:pt x="4" y="13"/>
                  </a:lnTo>
                  <a:lnTo>
                    <a:pt x="12" y="15"/>
                  </a:lnTo>
                  <a:lnTo>
                    <a:pt x="14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49" name="任意多边形 322958"/>
            <p:cNvSpPr>
              <a:spLocks noChangeArrowheads="1"/>
            </p:cNvSpPr>
            <p:nvPr/>
          </p:nvSpPr>
          <p:spPr bwMode="auto">
            <a:xfrm>
              <a:off x="4384" y="2398"/>
              <a:ext cx="19" cy="18"/>
            </a:xfrm>
            <a:custGeom>
              <a:avLst/>
              <a:gdLst>
                <a:gd name="T0" fmla="*/ 4 w 36"/>
                <a:gd name="T1" fmla="*/ 6 h 34"/>
                <a:gd name="T2" fmla="*/ 0 w 36"/>
                <a:gd name="T3" fmla="*/ 13 h 34"/>
                <a:gd name="T4" fmla="*/ 0 w 36"/>
                <a:gd name="T5" fmla="*/ 23 h 34"/>
                <a:gd name="T6" fmla="*/ 4 w 36"/>
                <a:gd name="T7" fmla="*/ 30 h 34"/>
                <a:gd name="T8" fmla="*/ 15 w 36"/>
                <a:gd name="T9" fmla="*/ 34 h 34"/>
                <a:gd name="T10" fmla="*/ 23 w 36"/>
                <a:gd name="T11" fmla="*/ 32 h 34"/>
                <a:gd name="T12" fmla="*/ 32 w 36"/>
                <a:gd name="T13" fmla="*/ 25 h 34"/>
                <a:gd name="T14" fmla="*/ 34 w 36"/>
                <a:gd name="T15" fmla="*/ 13 h 34"/>
                <a:gd name="T16" fmla="*/ 36 w 36"/>
                <a:gd name="T17" fmla="*/ 4 h 34"/>
                <a:gd name="T18" fmla="*/ 28 w 36"/>
                <a:gd name="T19" fmla="*/ 0 h 34"/>
                <a:gd name="T20" fmla="*/ 25 w 36"/>
                <a:gd name="T21" fmla="*/ 7 h 34"/>
                <a:gd name="T22" fmla="*/ 23 w 36"/>
                <a:gd name="T23" fmla="*/ 15 h 34"/>
                <a:gd name="T24" fmla="*/ 13 w 36"/>
                <a:gd name="T25" fmla="*/ 17 h 34"/>
                <a:gd name="T26" fmla="*/ 9 w 36"/>
                <a:gd name="T27" fmla="*/ 13 h 34"/>
                <a:gd name="T28" fmla="*/ 13 w 36"/>
                <a:gd name="T29" fmla="*/ 2 h 34"/>
                <a:gd name="T30" fmla="*/ 6 w 36"/>
                <a:gd name="T31" fmla="*/ 2 h 34"/>
                <a:gd name="T32" fmla="*/ 4 w 36"/>
                <a:gd name="T33" fmla="*/ 6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6"/>
                <a:gd name="T52" fmla="*/ 0 h 34"/>
                <a:gd name="T53" fmla="*/ 36 w 36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6" h="34">
                  <a:moveTo>
                    <a:pt x="4" y="6"/>
                  </a:moveTo>
                  <a:lnTo>
                    <a:pt x="0" y="13"/>
                  </a:lnTo>
                  <a:lnTo>
                    <a:pt x="0" y="23"/>
                  </a:lnTo>
                  <a:lnTo>
                    <a:pt x="4" y="30"/>
                  </a:lnTo>
                  <a:lnTo>
                    <a:pt x="15" y="34"/>
                  </a:lnTo>
                  <a:lnTo>
                    <a:pt x="23" y="32"/>
                  </a:lnTo>
                  <a:lnTo>
                    <a:pt x="32" y="25"/>
                  </a:lnTo>
                  <a:lnTo>
                    <a:pt x="34" y="13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5" y="7"/>
                  </a:lnTo>
                  <a:lnTo>
                    <a:pt x="23" y="15"/>
                  </a:lnTo>
                  <a:lnTo>
                    <a:pt x="13" y="17"/>
                  </a:lnTo>
                  <a:lnTo>
                    <a:pt x="9" y="13"/>
                  </a:lnTo>
                  <a:lnTo>
                    <a:pt x="13" y="2"/>
                  </a:lnTo>
                  <a:lnTo>
                    <a:pt x="6" y="2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0" name="任意多边形 322959"/>
            <p:cNvSpPr>
              <a:spLocks noChangeArrowheads="1"/>
            </p:cNvSpPr>
            <p:nvPr/>
          </p:nvSpPr>
          <p:spPr bwMode="auto">
            <a:xfrm>
              <a:off x="4385" y="2346"/>
              <a:ext cx="51" cy="32"/>
            </a:xfrm>
            <a:custGeom>
              <a:avLst/>
              <a:gdLst>
                <a:gd name="T0" fmla="*/ 28 w 101"/>
                <a:gd name="T1" fmla="*/ 42 h 63"/>
                <a:gd name="T2" fmla="*/ 40 w 101"/>
                <a:gd name="T3" fmla="*/ 10 h 63"/>
                <a:gd name="T4" fmla="*/ 38 w 101"/>
                <a:gd name="T5" fmla="*/ 35 h 63"/>
                <a:gd name="T6" fmla="*/ 53 w 101"/>
                <a:gd name="T7" fmla="*/ 10 h 63"/>
                <a:gd name="T8" fmla="*/ 51 w 101"/>
                <a:gd name="T9" fmla="*/ 25 h 63"/>
                <a:gd name="T10" fmla="*/ 63 w 101"/>
                <a:gd name="T11" fmla="*/ 8 h 63"/>
                <a:gd name="T12" fmla="*/ 63 w 101"/>
                <a:gd name="T13" fmla="*/ 21 h 63"/>
                <a:gd name="T14" fmla="*/ 83 w 101"/>
                <a:gd name="T15" fmla="*/ 2 h 63"/>
                <a:gd name="T16" fmla="*/ 76 w 101"/>
                <a:gd name="T17" fmla="*/ 17 h 63"/>
                <a:gd name="T18" fmla="*/ 101 w 101"/>
                <a:gd name="T19" fmla="*/ 6 h 63"/>
                <a:gd name="T20" fmla="*/ 80 w 101"/>
                <a:gd name="T21" fmla="*/ 27 h 63"/>
                <a:gd name="T22" fmla="*/ 93 w 101"/>
                <a:gd name="T23" fmla="*/ 27 h 63"/>
                <a:gd name="T24" fmla="*/ 68 w 101"/>
                <a:gd name="T25" fmla="*/ 38 h 63"/>
                <a:gd name="T26" fmla="*/ 57 w 101"/>
                <a:gd name="T27" fmla="*/ 42 h 63"/>
                <a:gd name="T28" fmla="*/ 70 w 101"/>
                <a:gd name="T29" fmla="*/ 44 h 63"/>
                <a:gd name="T30" fmla="*/ 49 w 101"/>
                <a:gd name="T31" fmla="*/ 48 h 63"/>
                <a:gd name="T32" fmla="*/ 34 w 101"/>
                <a:gd name="T33" fmla="*/ 57 h 63"/>
                <a:gd name="T34" fmla="*/ 51 w 101"/>
                <a:gd name="T35" fmla="*/ 57 h 63"/>
                <a:gd name="T36" fmla="*/ 36 w 101"/>
                <a:gd name="T37" fmla="*/ 63 h 63"/>
                <a:gd name="T38" fmla="*/ 15 w 101"/>
                <a:gd name="T39" fmla="*/ 63 h 63"/>
                <a:gd name="T40" fmla="*/ 15 w 101"/>
                <a:gd name="T41" fmla="*/ 50 h 63"/>
                <a:gd name="T42" fmla="*/ 0 w 101"/>
                <a:gd name="T43" fmla="*/ 35 h 63"/>
                <a:gd name="T44" fmla="*/ 0 w 101"/>
                <a:gd name="T45" fmla="*/ 0 h 63"/>
                <a:gd name="T46" fmla="*/ 7 w 101"/>
                <a:gd name="T47" fmla="*/ 35 h 63"/>
                <a:gd name="T48" fmla="*/ 28 w 101"/>
                <a:gd name="T49" fmla="*/ 42 h 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63"/>
                <a:gd name="T77" fmla="*/ 101 w 101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63">
                  <a:moveTo>
                    <a:pt x="28" y="42"/>
                  </a:moveTo>
                  <a:lnTo>
                    <a:pt x="40" y="10"/>
                  </a:lnTo>
                  <a:lnTo>
                    <a:pt x="38" y="35"/>
                  </a:lnTo>
                  <a:lnTo>
                    <a:pt x="53" y="10"/>
                  </a:lnTo>
                  <a:lnTo>
                    <a:pt x="51" y="25"/>
                  </a:lnTo>
                  <a:lnTo>
                    <a:pt x="63" y="8"/>
                  </a:lnTo>
                  <a:lnTo>
                    <a:pt x="63" y="21"/>
                  </a:lnTo>
                  <a:lnTo>
                    <a:pt x="83" y="2"/>
                  </a:lnTo>
                  <a:lnTo>
                    <a:pt x="76" y="17"/>
                  </a:lnTo>
                  <a:lnTo>
                    <a:pt x="101" y="6"/>
                  </a:lnTo>
                  <a:lnTo>
                    <a:pt x="80" y="27"/>
                  </a:lnTo>
                  <a:lnTo>
                    <a:pt x="93" y="27"/>
                  </a:lnTo>
                  <a:lnTo>
                    <a:pt x="68" y="38"/>
                  </a:lnTo>
                  <a:lnTo>
                    <a:pt x="57" y="42"/>
                  </a:lnTo>
                  <a:lnTo>
                    <a:pt x="70" y="44"/>
                  </a:lnTo>
                  <a:lnTo>
                    <a:pt x="49" y="48"/>
                  </a:lnTo>
                  <a:lnTo>
                    <a:pt x="34" y="57"/>
                  </a:lnTo>
                  <a:lnTo>
                    <a:pt x="51" y="57"/>
                  </a:lnTo>
                  <a:lnTo>
                    <a:pt x="36" y="63"/>
                  </a:lnTo>
                  <a:lnTo>
                    <a:pt x="15" y="63"/>
                  </a:lnTo>
                  <a:lnTo>
                    <a:pt x="15" y="50"/>
                  </a:lnTo>
                  <a:lnTo>
                    <a:pt x="0" y="35"/>
                  </a:lnTo>
                  <a:lnTo>
                    <a:pt x="0" y="0"/>
                  </a:lnTo>
                  <a:lnTo>
                    <a:pt x="7" y="35"/>
                  </a:lnTo>
                  <a:lnTo>
                    <a:pt x="28" y="4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1" name="任意多边形 322960"/>
            <p:cNvSpPr>
              <a:spLocks noChangeArrowheads="1"/>
            </p:cNvSpPr>
            <p:nvPr/>
          </p:nvSpPr>
          <p:spPr bwMode="auto">
            <a:xfrm>
              <a:off x="4417" y="2232"/>
              <a:ext cx="41" cy="47"/>
            </a:xfrm>
            <a:custGeom>
              <a:avLst/>
              <a:gdLst>
                <a:gd name="T0" fmla="*/ 0 w 81"/>
                <a:gd name="T1" fmla="*/ 93 h 93"/>
                <a:gd name="T2" fmla="*/ 19 w 81"/>
                <a:gd name="T3" fmla="*/ 78 h 93"/>
                <a:gd name="T4" fmla="*/ 81 w 81"/>
                <a:gd name="T5" fmla="*/ 0 h 93"/>
                <a:gd name="T6" fmla="*/ 20 w 81"/>
                <a:gd name="T7" fmla="*/ 57 h 93"/>
                <a:gd name="T8" fmla="*/ 0 w 81"/>
                <a:gd name="T9" fmla="*/ 82 h 93"/>
                <a:gd name="T10" fmla="*/ 0 w 81"/>
                <a:gd name="T11" fmla="*/ 93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3"/>
                <a:gd name="T20" fmla="*/ 81 w 81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3">
                  <a:moveTo>
                    <a:pt x="0" y="93"/>
                  </a:moveTo>
                  <a:lnTo>
                    <a:pt x="19" y="78"/>
                  </a:lnTo>
                  <a:lnTo>
                    <a:pt x="81" y="0"/>
                  </a:lnTo>
                  <a:lnTo>
                    <a:pt x="20" y="57"/>
                  </a:lnTo>
                  <a:lnTo>
                    <a:pt x="0" y="82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2" name="任意多边形 322961"/>
            <p:cNvSpPr>
              <a:spLocks noChangeArrowheads="1"/>
            </p:cNvSpPr>
            <p:nvPr/>
          </p:nvSpPr>
          <p:spPr bwMode="auto">
            <a:xfrm>
              <a:off x="4268" y="2222"/>
              <a:ext cx="123" cy="72"/>
            </a:xfrm>
            <a:custGeom>
              <a:avLst/>
              <a:gdLst>
                <a:gd name="T0" fmla="*/ 13 w 247"/>
                <a:gd name="T1" fmla="*/ 90 h 145"/>
                <a:gd name="T2" fmla="*/ 0 w 247"/>
                <a:gd name="T3" fmla="*/ 112 h 145"/>
                <a:gd name="T4" fmla="*/ 6 w 247"/>
                <a:gd name="T5" fmla="*/ 141 h 145"/>
                <a:gd name="T6" fmla="*/ 19 w 247"/>
                <a:gd name="T7" fmla="*/ 112 h 145"/>
                <a:gd name="T8" fmla="*/ 32 w 247"/>
                <a:gd name="T9" fmla="*/ 141 h 145"/>
                <a:gd name="T10" fmla="*/ 40 w 247"/>
                <a:gd name="T11" fmla="*/ 107 h 145"/>
                <a:gd name="T12" fmla="*/ 51 w 247"/>
                <a:gd name="T13" fmla="*/ 141 h 145"/>
                <a:gd name="T14" fmla="*/ 57 w 247"/>
                <a:gd name="T15" fmla="*/ 103 h 145"/>
                <a:gd name="T16" fmla="*/ 80 w 247"/>
                <a:gd name="T17" fmla="*/ 145 h 145"/>
                <a:gd name="T18" fmla="*/ 91 w 247"/>
                <a:gd name="T19" fmla="*/ 95 h 145"/>
                <a:gd name="T20" fmla="*/ 105 w 247"/>
                <a:gd name="T21" fmla="*/ 133 h 145"/>
                <a:gd name="T22" fmla="*/ 118 w 247"/>
                <a:gd name="T23" fmla="*/ 95 h 145"/>
                <a:gd name="T24" fmla="*/ 127 w 247"/>
                <a:gd name="T25" fmla="*/ 128 h 145"/>
                <a:gd name="T26" fmla="*/ 135 w 247"/>
                <a:gd name="T27" fmla="*/ 97 h 145"/>
                <a:gd name="T28" fmla="*/ 145 w 247"/>
                <a:gd name="T29" fmla="*/ 73 h 145"/>
                <a:gd name="T30" fmla="*/ 150 w 247"/>
                <a:gd name="T31" fmla="*/ 97 h 145"/>
                <a:gd name="T32" fmla="*/ 169 w 247"/>
                <a:gd name="T33" fmla="*/ 67 h 145"/>
                <a:gd name="T34" fmla="*/ 167 w 247"/>
                <a:gd name="T35" fmla="*/ 101 h 145"/>
                <a:gd name="T36" fmla="*/ 188 w 247"/>
                <a:gd name="T37" fmla="*/ 67 h 145"/>
                <a:gd name="T38" fmla="*/ 186 w 247"/>
                <a:gd name="T39" fmla="*/ 97 h 145"/>
                <a:gd name="T40" fmla="*/ 211 w 247"/>
                <a:gd name="T41" fmla="*/ 63 h 145"/>
                <a:gd name="T42" fmla="*/ 207 w 247"/>
                <a:gd name="T43" fmla="*/ 90 h 145"/>
                <a:gd name="T44" fmla="*/ 247 w 247"/>
                <a:gd name="T45" fmla="*/ 33 h 145"/>
                <a:gd name="T46" fmla="*/ 221 w 247"/>
                <a:gd name="T47" fmla="*/ 54 h 145"/>
                <a:gd name="T48" fmla="*/ 223 w 247"/>
                <a:gd name="T49" fmla="*/ 27 h 145"/>
                <a:gd name="T50" fmla="*/ 202 w 247"/>
                <a:gd name="T51" fmla="*/ 52 h 145"/>
                <a:gd name="T52" fmla="*/ 211 w 247"/>
                <a:gd name="T53" fmla="*/ 19 h 145"/>
                <a:gd name="T54" fmla="*/ 186 w 247"/>
                <a:gd name="T55" fmla="*/ 48 h 145"/>
                <a:gd name="T56" fmla="*/ 188 w 247"/>
                <a:gd name="T57" fmla="*/ 19 h 145"/>
                <a:gd name="T58" fmla="*/ 126 w 247"/>
                <a:gd name="T59" fmla="*/ 86 h 145"/>
                <a:gd name="T60" fmla="*/ 129 w 247"/>
                <a:gd name="T61" fmla="*/ 55 h 145"/>
                <a:gd name="T62" fmla="*/ 99 w 247"/>
                <a:gd name="T63" fmla="*/ 86 h 145"/>
                <a:gd name="T64" fmla="*/ 108 w 247"/>
                <a:gd name="T65" fmla="*/ 48 h 145"/>
                <a:gd name="T66" fmla="*/ 76 w 247"/>
                <a:gd name="T67" fmla="*/ 109 h 145"/>
                <a:gd name="T68" fmla="*/ 88 w 247"/>
                <a:gd name="T69" fmla="*/ 46 h 145"/>
                <a:gd name="T70" fmla="*/ 69 w 247"/>
                <a:gd name="T71" fmla="*/ 82 h 145"/>
                <a:gd name="T72" fmla="*/ 76 w 247"/>
                <a:gd name="T73" fmla="*/ 23 h 145"/>
                <a:gd name="T74" fmla="*/ 51 w 247"/>
                <a:gd name="T75" fmla="*/ 74 h 145"/>
                <a:gd name="T76" fmla="*/ 67 w 247"/>
                <a:gd name="T77" fmla="*/ 0 h 145"/>
                <a:gd name="T78" fmla="*/ 40 w 247"/>
                <a:gd name="T79" fmla="*/ 67 h 145"/>
                <a:gd name="T80" fmla="*/ 42 w 247"/>
                <a:gd name="T81" fmla="*/ 33 h 145"/>
                <a:gd name="T82" fmla="*/ 29 w 247"/>
                <a:gd name="T83" fmla="*/ 86 h 145"/>
                <a:gd name="T84" fmla="*/ 19 w 247"/>
                <a:gd name="T85" fmla="*/ 63 h 145"/>
                <a:gd name="T86" fmla="*/ 13 w 247"/>
                <a:gd name="T87" fmla="*/ 90 h 1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7"/>
                <a:gd name="T133" fmla="*/ 0 h 145"/>
                <a:gd name="T134" fmla="*/ 247 w 247"/>
                <a:gd name="T135" fmla="*/ 145 h 14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7" h="145">
                  <a:moveTo>
                    <a:pt x="13" y="90"/>
                  </a:moveTo>
                  <a:lnTo>
                    <a:pt x="0" y="112"/>
                  </a:lnTo>
                  <a:lnTo>
                    <a:pt x="6" y="141"/>
                  </a:lnTo>
                  <a:lnTo>
                    <a:pt x="19" y="112"/>
                  </a:lnTo>
                  <a:lnTo>
                    <a:pt x="32" y="141"/>
                  </a:lnTo>
                  <a:lnTo>
                    <a:pt x="40" y="107"/>
                  </a:lnTo>
                  <a:lnTo>
                    <a:pt x="51" y="141"/>
                  </a:lnTo>
                  <a:lnTo>
                    <a:pt x="57" y="103"/>
                  </a:lnTo>
                  <a:lnTo>
                    <a:pt x="80" y="145"/>
                  </a:lnTo>
                  <a:lnTo>
                    <a:pt x="91" y="95"/>
                  </a:lnTo>
                  <a:lnTo>
                    <a:pt x="105" y="133"/>
                  </a:lnTo>
                  <a:lnTo>
                    <a:pt x="118" y="95"/>
                  </a:lnTo>
                  <a:lnTo>
                    <a:pt x="127" y="128"/>
                  </a:lnTo>
                  <a:lnTo>
                    <a:pt x="135" y="97"/>
                  </a:lnTo>
                  <a:lnTo>
                    <a:pt x="145" y="73"/>
                  </a:lnTo>
                  <a:lnTo>
                    <a:pt x="150" y="97"/>
                  </a:lnTo>
                  <a:lnTo>
                    <a:pt x="169" y="67"/>
                  </a:lnTo>
                  <a:lnTo>
                    <a:pt x="167" y="101"/>
                  </a:lnTo>
                  <a:lnTo>
                    <a:pt x="188" y="67"/>
                  </a:lnTo>
                  <a:lnTo>
                    <a:pt x="186" y="97"/>
                  </a:lnTo>
                  <a:lnTo>
                    <a:pt x="211" y="63"/>
                  </a:lnTo>
                  <a:lnTo>
                    <a:pt x="207" y="90"/>
                  </a:lnTo>
                  <a:lnTo>
                    <a:pt x="247" y="33"/>
                  </a:lnTo>
                  <a:lnTo>
                    <a:pt x="221" y="54"/>
                  </a:lnTo>
                  <a:lnTo>
                    <a:pt x="223" y="27"/>
                  </a:lnTo>
                  <a:lnTo>
                    <a:pt x="202" y="52"/>
                  </a:lnTo>
                  <a:lnTo>
                    <a:pt x="211" y="19"/>
                  </a:lnTo>
                  <a:lnTo>
                    <a:pt x="186" y="48"/>
                  </a:lnTo>
                  <a:lnTo>
                    <a:pt x="188" y="19"/>
                  </a:lnTo>
                  <a:lnTo>
                    <a:pt x="126" y="86"/>
                  </a:lnTo>
                  <a:lnTo>
                    <a:pt x="129" y="55"/>
                  </a:lnTo>
                  <a:lnTo>
                    <a:pt x="99" y="86"/>
                  </a:lnTo>
                  <a:lnTo>
                    <a:pt x="108" y="48"/>
                  </a:lnTo>
                  <a:lnTo>
                    <a:pt x="76" y="109"/>
                  </a:lnTo>
                  <a:lnTo>
                    <a:pt x="88" y="46"/>
                  </a:lnTo>
                  <a:lnTo>
                    <a:pt x="69" y="82"/>
                  </a:lnTo>
                  <a:lnTo>
                    <a:pt x="76" y="23"/>
                  </a:lnTo>
                  <a:lnTo>
                    <a:pt x="51" y="74"/>
                  </a:lnTo>
                  <a:lnTo>
                    <a:pt x="67" y="0"/>
                  </a:lnTo>
                  <a:lnTo>
                    <a:pt x="40" y="67"/>
                  </a:lnTo>
                  <a:lnTo>
                    <a:pt x="42" y="33"/>
                  </a:lnTo>
                  <a:lnTo>
                    <a:pt x="29" y="86"/>
                  </a:lnTo>
                  <a:lnTo>
                    <a:pt x="19" y="63"/>
                  </a:lnTo>
                  <a:lnTo>
                    <a:pt x="13" y="9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3" name="任意多边形 322962"/>
            <p:cNvSpPr>
              <a:spLocks noChangeArrowheads="1"/>
            </p:cNvSpPr>
            <p:nvPr/>
          </p:nvSpPr>
          <p:spPr bwMode="auto">
            <a:xfrm>
              <a:off x="4362" y="2387"/>
              <a:ext cx="64" cy="30"/>
            </a:xfrm>
            <a:custGeom>
              <a:avLst/>
              <a:gdLst>
                <a:gd name="T0" fmla="*/ 4 w 130"/>
                <a:gd name="T1" fmla="*/ 27 h 61"/>
                <a:gd name="T2" fmla="*/ 38 w 130"/>
                <a:gd name="T3" fmla="*/ 51 h 61"/>
                <a:gd name="T4" fmla="*/ 40 w 130"/>
                <a:gd name="T5" fmla="*/ 32 h 61"/>
                <a:gd name="T6" fmla="*/ 57 w 130"/>
                <a:gd name="T7" fmla="*/ 23 h 61"/>
                <a:gd name="T8" fmla="*/ 80 w 130"/>
                <a:gd name="T9" fmla="*/ 13 h 61"/>
                <a:gd name="T10" fmla="*/ 103 w 130"/>
                <a:gd name="T11" fmla="*/ 27 h 61"/>
                <a:gd name="T12" fmla="*/ 80 w 130"/>
                <a:gd name="T13" fmla="*/ 61 h 61"/>
                <a:gd name="T14" fmla="*/ 109 w 130"/>
                <a:gd name="T15" fmla="*/ 42 h 61"/>
                <a:gd name="T16" fmla="*/ 130 w 130"/>
                <a:gd name="T17" fmla="*/ 42 h 61"/>
                <a:gd name="T18" fmla="*/ 118 w 130"/>
                <a:gd name="T19" fmla="*/ 19 h 61"/>
                <a:gd name="T20" fmla="*/ 90 w 130"/>
                <a:gd name="T21" fmla="*/ 0 h 61"/>
                <a:gd name="T22" fmla="*/ 55 w 130"/>
                <a:gd name="T23" fmla="*/ 2 h 61"/>
                <a:gd name="T24" fmla="*/ 25 w 130"/>
                <a:gd name="T25" fmla="*/ 10 h 61"/>
                <a:gd name="T26" fmla="*/ 0 w 130"/>
                <a:gd name="T27" fmla="*/ 17 h 61"/>
                <a:gd name="T28" fmla="*/ 4 w 130"/>
                <a:gd name="T29" fmla="*/ 27 h 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0"/>
                <a:gd name="T46" fmla="*/ 0 h 61"/>
                <a:gd name="T47" fmla="*/ 130 w 130"/>
                <a:gd name="T48" fmla="*/ 61 h 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0" h="61">
                  <a:moveTo>
                    <a:pt x="4" y="27"/>
                  </a:moveTo>
                  <a:lnTo>
                    <a:pt x="38" y="51"/>
                  </a:lnTo>
                  <a:lnTo>
                    <a:pt x="40" y="32"/>
                  </a:lnTo>
                  <a:lnTo>
                    <a:pt x="57" y="23"/>
                  </a:lnTo>
                  <a:lnTo>
                    <a:pt x="80" y="13"/>
                  </a:lnTo>
                  <a:lnTo>
                    <a:pt x="103" y="27"/>
                  </a:lnTo>
                  <a:lnTo>
                    <a:pt x="80" y="61"/>
                  </a:lnTo>
                  <a:lnTo>
                    <a:pt x="109" y="42"/>
                  </a:lnTo>
                  <a:lnTo>
                    <a:pt x="130" y="42"/>
                  </a:lnTo>
                  <a:lnTo>
                    <a:pt x="118" y="19"/>
                  </a:lnTo>
                  <a:lnTo>
                    <a:pt x="90" y="0"/>
                  </a:lnTo>
                  <a:lnTo>
                    <a:pt x="55" y="2"/>
                  </a:lnTo>
                  <a:lnTo>
                    <a:pt x="25" y="10"/>
                  </a:lnTo>
                  <a:lnTo>
                    <a:pt x="0" y="1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4" name="任意多边形 322963"/>
            <p:cNvSpPr>
              <a:spLocks noChangeArrowheads="1"/>
            </p:cNvSpPr>
            <p:nvPr/>
          </p:nvSpPr>
          <p:spPr bwMode="auto">
            <a:xfrm>
              <a:off x="4456" y="2411"/>
              <a:ext cx="42" cy="74"/>
            </a:xfrm>
            <a:custGeom>
              <a:avLst/>
              <a:gdLst>
                <a:gd name="T0" fmla="*/ 51 w 83"/>
                <a:gd name="T1" fmla="*/ 20 h 148"/>
                <a:gd name="T2" fmla="*/ 83 w 83"/>
                <a:gd name="T3" fmla="*/ 47 h 148"/>
                <a:gd name="T4" fmla="*/ 62 w 83"/>
                <a:gd name="T5" fmla="*/ 41 h 148"/>
                <a:gd name="T6" fmla="*/ 83 w 83"/>
                <a:gd name="T7" fmla="*/ 62 h 148"/>
                <a:gd name="T8" fmla="*/ 64 w 83"/>
                <a:gd name="T9" fmla="*/ 53 h 148"/>
                <a:gd name="T10" fmla="*/ 79 w 83"/>
                <a:gd name="T11" fmla="*/ 74 h 148"/>
                <a:gd name="T12" fmla="*/ 60 w 83"/>
                <a:gd name="T13" fmla="*/ 70 h 148"/>
                <a:gd name="T14" fmla="*/ 68 w 83"/>
                <a:gd name="T15" fmla="*/ 89 h 148"/>
                <a:gd name="T16" fmla="*/ 55 w 83"/>
                <a:gd name="T17" fmla="*/ 81 h 148"/>
                <a:gd name="T18" fmla="*/ 60 w 83"/>
                <a:gd name="T19" fmla="*/ 100 h 148"/>
                <a:gd name="T20" fmla="*/ 47 w 83"/>
                <a:gd name="T21" fmla="*/ 100 h 148"/>
                <a:gd name="T22" fmla="*/ 45 w 83"/>
                <a:gd name="T23" fmla="*/ 116 h 148"/>
                <a:gd name="T24" fmla="*/ 34 w 83"/>
                <a:gd name="T25" fmla="*/ 114 h 148"/>
                <a:gd name="T26" fmla="*/ 30 w 83"/>
                <a:gd name="T27" fmla="*/ 131 h 148"/>
                <a:gd name="T28" fmla="*/ 15 w 83"/>
                <a:gd name="T29" fmla="*/ 148 h 148"/>
                <a:gd name="T30" fmla="*/ 15 w 83"/>
                <a:gd name="T31" fmla="*/ 129 h 148"/>
                <a:gd name="T32" fmla="*/ 0 w 83"/>
                <a:gd name="T33" fmla="*/ 142 h 148"/>
                <a:gd name="T34" fmla="*/ 9 w 83"/>
                <a:gd name="T35" fmla="*/ 116 h 148"/>
                <a:gd name="T36" fmla="*/ 19 w 83"/>
                <a:gd name="T37" fmla="*/ 91 h 148"/>
                <a:gd name="T38" fmla="*/ 19 w 83"/>
                <a:gd name="T39" fmla="*/ 114 h 148"/>
                <a:gd name="T40" fmla="*/ 26 w 83"/>
                <a:gd name="T41" fmla="*/ 83 h 148"/>
                <a:gd name="T42" fmla="*/ 32 w 83"/>
                <a:gd name="T43" fmla="*/ 100 h 148"/>
                <a:gd name="T44" fmla="*/ 38 w 83"/>
                <a:gd name="T45" fmla="*/ 58 h 148"/>
                <a:gd name="T46" fmla="*/ 43 w 83"/>
                <a:gd name="T47" fmla="*/ 79 h 148"/>
                <a:gd name="T48" fmla="*/ 51 w 83"/>
                <a:gd name="T49" fmla="*/ 47 h 148"/>
                <a:gd name="T50" fmla="*/ 28 w 83"/>
                <a:gd name="T51" fmla="*/ 0 h 148"/>
                <a:gd name="T52" fmla="*/ 51 w 83"/>
                <a:gd name="T53" fmla="*/ 20 h 1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3"/>
                <a:gd name="T82" fmla="*/ 0 h 148"/>
                <a:gd name="T83" fmla="*/ 83 w 83"/>
                <a:gd name="T84" fmla="*/ 148 h 1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3" h="148">
                  <a:moveTo>
                    <a:pt x="51" y="20"/>
                  </a:moveTo>
                  <a:lnTo>
                    <a:pt x="83" y="47"/>
                  </a:lnTo>
                  <a:lnTo>
                    <a:pt x="62" y="41"/>
                  </a:lnTo>
                  <a:lnTo>
                    <a:pt x="83" y="62"/>
                  </a:lnTo>
                  <a:lnTo>
                    <a:pt x="64" y="53"/>
                  </a:lnTo>
                  <a:lnTo>
                    <a:pt x="79" y="74"/>
                  </a:lnTo>
                  <a:lnTo>
                    <a:pt x="60" y="70"/>
                  </a:lnTo>
                  <a:lnTo>
                    <a:pt x="68" y="89"/>
                  </a:lnTo>
                  <a:lnTo>
                    <a:pt x="55" y="81"/>
                  </a:lnTo>
                  <a:lnTo>
                    <a:pt x="60" y="100"/>
                  </a:lnTo>
                  <a:lnTo>
                    <a:pt x="47" y="100"/>
                  </a:lnTo>
                  <a:lnTo>
                    <a:pt x="45" y="116"/>
                  </a:lnTo>
                  <a:lnTo>
                    <a:pt x="34" y="114"/>
                  </a:lnTo>
                  <a:lnTo>
                    <a:pt x="30" y="131"/>
                  </a:lnTo>
                  <a:lnTo>
                    <a:pt x="15" y="148"/>
                  </a:lnTo>
                  <a:lnTo>
                    <a:pt x="15" y="129"/>
                  </a:lnTo>
                  <a:lnTo>
                    <a:pt x="0" y="142"/>
                  </a:lnTo>
                  <a:lnTo>
                    <a:pt x="9" y="116"/>
                  </a:lnTo>
                  <a:lnTo>
                    <a:pt x="19" y="91"/>
                  </a:lnTo>
                  <a:lnTo>
                    <a:pt x="19" y="114"/>
                  </a:lnTo>
                  <a:lnTo>
                    <a:pt x="26" y="83"/>
                  </a:lnTo>
                  <a:lnTo>
                    <a:pt x="32" y="100"/>
                  </a:lnTo>
                  <a:lnTo>
                    <a:pt x="38" y="58"/>
                  </a:lnTo>
                  <a:lnTo>
                    <a:pt x="43" y="79"/>
                  </a:lnTo>
                  <a:lnTo>
                    <a:pt x="51" y="47"/>
                  </a:lnTo>
                  <a:lnTo>
                    <a:pt x="28" y="0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5" name="任意多边形 322964"/>
            <p:cNvSpPr>
              <a:spLocks noChangeArrowheads="1"/>
            </p:cNvSpPr>
            <p:nvPr/>
          </p:nvSpPr>
          <p:spPr bwMode="auto">
            <a:xfrm>
              <a:off x="4752" y="2210"/>
              <a:ext cx="137" cy="182"/>
            </a:xfrm>
            <a:custGeom>
              <a:avLst/>
              <a:gdLst>
                <a:gd name="T0" fmla="*/ 0 w 273"/>
                <a:gd name="T1" fmla="*/ 0 h 364"/>
                <a:gd name="T2" fmla="*/ 59 w 273"/>
                <a:gd name="T3" fmla="*/ 39 h 364"/>
                <a:gd name="T4" fmla="*/ 30 w 273"/>
                <a:gd name="T5" fmla="*/ 35 h 364"/>
                <a:gd name="T6" fmla="*/ 59 w 273"/>
                <a:gd name="T7" fmla="*/ 59 h 364"/>
                <a:gd name="T8" fmla="*/ 34 w 273"/>
                <a:gd name="T9" fmla="*/ 56 h 364"/>
                <a:gd name="T10" fmla="*/ 80 w 273"/>
                <a:gd name="T11" fmla="*/ 105 h 364"/>
                <a:gd name="T12" fmla="*/ 36 w 273"/>
                <a:gd name="T13" fmla="*/ 92 h 364"/>
                <a:gd name="T14" fmla="*/ 100 w 273"/>
                <a:gd name="T15" fmla="*/ 147 h 364"/>
                <a:gd name="T16" fmla="*/ 59 w 273"/>
                <a:gd name="T17" fmla="*/ 135 h 364"/>
                <a:gd name="T18" fmla="*/ 81 w 273"/>
                <a:gd name="T19" fmla="*/ 166 h 364"/>
                <a:gd name="T20" fmla="*/ 49 w 273"/>
                <a:gd name="T21" fmla="*/ 162 h 364"/>
                <a:gd name="T22" fmla="*/ 87 w 273"/>
                <a:gd name="T23" fmla="*/ 198 h 364"/>
                <a:gd name="T24" fmla="*/ 42 w 273"/>
                <a:gd name="T25" fmla="*/ 187 h 364"/>
                <a:gd name="T26" fmla="*/ 93 w 273"/>
                <a:gd name="T27" fmla="*/ 238 h 364"/>
                <a:gd name="T28" fmla="*/ 47 w 273"/>
                <a:gd name="T29" fmla="*/ 227 h 364"/>
                <a:gd name="T30" fmla="*/ 133 w 273"/>
                <a:gd name="T31" fmla="*/ 297 h 364"/>
                <a:gd name="T32" fmla="*/ 64 w 273"/>
                <a:gd name="T33" fmla="*/ 270 h 364"/>
                <a:gd name="T34" fmla="*/ 150 w 273"/>
                <a:gd name="T35" fmla="*/ 327 h 364"/>
                <a:gd name="T36" fmla="*/ 89 w 273"/>
                <a:gd name="T37" fmla="*/ 314 h 364"/>
                <a:gd name="T38" fmla="*/ 171 w 273"/>
                <a:gd name="T39" fmla="*/ 356 h 364"/>
                <a:gd name="T40" fmla="*/ 211 w 273"/>
                <a:gd name="T41" fmla="*/ 364 h 364"/>
                <a:gd name="T42" fmla="*/ 180 w 273"/>
                <a:gd name="T43" fmla="*/ 331 h 364"/>
                <a:gd name="T44" fmla="*/ 232 w 273"/>
                <a:gd name="T45" fmla="*/ 345 h 364"/>
                <a:gd name="T46" fmla="*/ 190 w 273"/>
                <a:gd name="T47" fmla="*/ 303 h 364"/>
                <a:gd name="T48" fmla="*/ 232 w 273"/>
                <a:gd name="T49" fmla="*/ 308 h 364"/>
                <a:gd name="T50" fmla="*/ 205 w 273"/>
                <a:gd name="T51" fmla="*/ 278 h 364"/>
                <a:gd name="T52" fmla="*/ 251 w 273"/>
                <a:gd name="T53" fmla="*/ 289 h 364"/>
                <a:gd name="T54" fmla="*/ 194 w 273"/>
                <a:gd name="T55" fmla="*/ 227 h 364"/>
                <a:gd name="T56" fmla="*/ 273 w 273"/>
                <a:gd name="T57" fmla="*/ 269 h 364"/>
                <a:gd name="T58" fmla="*/ 178 w 273"/>
                <a:gd name="T59" fmla="*/ 183 h 364"/>
                <a:gd name="T60" fmla="*/ 237 w 273"/>
                <a:gd name="T61" fmla="*/ 210 h 364"/>
                <a:gd name="T62" fmla="*/ 167 w 273"/>
                <a:gd name="T63" fmla="*/ 137 h 364"/>
                <a:gd name="T64" fmla="*/ 201 w 273"/>
                <a:gd name="T65" fmla="*/ 156 h 364"/>
                <a:gd name="T66" fmla="*/ 142 w 273"/>
                <a:gd name="T67" fmla="*/ 99 h 364"/>
                <a:gd name="T68" fmla="*/ 205 w 273"/>
                <a:gd name="T69" fmla="*/ 113 h 364"/>
                <a:gd name="T70" fmla="*/ 95 w 273"/>
                <a:gd name="T71" fmla="*/ 56 h 364"/>
                <a:gd name="T72" fmla="*/ 159 w 273"/>
                <a:gd name="T73" fmla="*/ 73 h 364"/>
                <a:gd name="T74" fmla="*/ 78 w 273"/>
                <a:gd name="T75" fmla="*/ 27 h 364"/>
                <a:gd name="T76" fmla="*/ 0 w 273"/>
                <a:gd name="T77" fmla="*/ 0 h 3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3"/>
                <a:gd name="T118" fmla="*/ 0 h 364"/>
                <a:gd name="T119" fmla="*/ 273 w 273"/>
                <a:gd name="T120" fmla="*/ 364 h 3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3" h="364">
                  <a:moveTo>
                    <a:pt x="0" y="0"/>
                  </a:moveTo>
                  <a:lnTo>
                    <a:pt x="59" y="39"/>
                  </a:lnTo>
                  <a:lnTo>
                    <a:pt x="30" y="35"/>
                  </a:lnTo>
                  <a:lnTo>
                    <a:pt x="59" y="59"/>
                  </a:lnTo>
                  <a:lnTo>
                    <a:pt x="34" y="56"/>
                  </a:lnTo>
                  <a:lnTo>
                    <a:pt x="80" y="105"/>
                  </a:lnTo>
                  <a:lnTo>
                    <a:pt x="36" y="92"/>
                  </a:lnTo>
                  <a:lnTo>
                    <a:pt x="100" y="147"/>
                  </a:lnTo>
                  <a:lnTo>
                    <a:pt x="59" y="135"/>
                  </a:lnTo>
                  <a:lnTo>
                    <a:pt x="81" y="166"/>
                  </a:lnTo>
                  <a:lnTo>
                    <a:pt x="49" y="162"/>
                  </a:lnTo>
                  <a:lnTo>
                    <a:pt x="87" y="198"/>
                  </a:lnTo>
                  <a:lnTo>
                    <a:pt x="42" y="187"/>
                  </a:lnTo>
                  <a:lnTo>
                    <a:pt x="93" y="238"/>
                  </a:lnTo>
                  <a:lnTo>
                    <a:pt x="47" y="227"/>
                  </a:lnTo>
                  <a:lnTo>
                    <a:pt x="133" y="297"/>
                  </a:lnTo>
                  <a:lnTo>
                    <a:pt x="64" y="270"/>
                  </a:lnTo>
                  <a:lnTo>
                    <a:pt x="150" y="327"/>
                  </a:lnTo>
                  <a:lnTo>
                    <a:pt x="89" y="314"/>
                  </a:lnTo>
                  <a:lnTo>
                    <a:pt x="171" y="356"/>
                  </a:lnTo>
                  <a:lnTo>
                    <a:pt x="211" y="364"/>
                  </a:lnTo>
                  <a:lnTo>
                    <a:pt x="180" y="331"/>
                  </a:lnTo>
                  <a:lnTo>
                    <a:pt x="232" y="345"/>
                  </a:lnTo>
                  <a:lnTo>
                    <a:pt x="190" y="303"/>
                  </a:lnTo>
                  <a:lnTo>
                    <a:pt x="232" y="308"/>
                  </a:lnTo>
                  <a:lnTo>
                    <a:pt x="205" y="278"/>
                  </a:lnTo>
                  <a:lnTo>
                    <a:pt x="251" y="289"/>
                  </a:lnTo>
                  <a:lnTo>
                    <a:pt x="194" y="227"/>
                  </a:lnTo>
                  <a:lnTo>
                    <a:pt x="273" y="269"/>
                  </a:lnTo>
                  <a:lnTo>
                    <a:pt x="178" y="183"/>
                  </a:lnTo>
                  <a:lnTo>
                    <a:pt x="237" y="210"/>
                  </a:lnTo>
                  <a:lnTo>
                    <a:pt x="167" y="137"/>
                  </a:lnTo>
                  <a:lnTo>
                    <a:pt x="201" y="156"/>
                  </a:lnTo>
                  <a:lnTo>
                    <a:pt x="142" y="99"/>
                  </a:lnTo>
                  <a:lnTo>
                    <a:pt x="205" y="113"/>
                  </a:lnTo>
                  <a:lnTo>
                    <a:pt x="95" y="56"/>
                  </a:lnTo>
                  <a:lnTo>
                    <a:pt x="159" y="73"/>
                  </a:lnTo>
                  <a:lnTo>
                    <a:pt x="78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6" name="任意多边形 322965"/>
            <p:cNvSpPr>
              <a:spLocks noChangeArrowheads="1"/>
            </p:cNvSpPr>
            <p:nvPr/>
          </p:nvSpPr>
          <p:spPr bwMode="auto">
            <a:xfrm>
              <a:off x="4811" y="2278"/>
              <a:ext cx="261" cy="175"/>
            </a:xfrm>
            <a:custGeom>
              <a:avLst/>
              <a:gdLst>
                <a:gd name="T0" fmla="*/ 55 w 521"/>
                <a:gd name="T1" fmla="*/ 291 h 350"/>
                <a:gd name="T2" fmla="*/ 5 w 521"/>
                <a:gd name="T3" fmla="*/ 289 h 350"/>
                <a:gd name="T4" fmla="*/ 0 w 521"/>
                <a:gd name="T5" fmla="*/ 310 h 350"/>
                <a:gd name="T6" fmla="*/ 70 w 521"/>
                <a:gd name="T7" fmla="*/ 325 h 350"/>
                <a:gd name="T8" fmla="*/ 106 w 521"/>
                <a:gd name="T9" fmla="*/ 312 h 350"/>
                <a:gd name="T10" fmla="*/ 167 w 521"/>
                <a:gd name="T11" fmla="*/ 312 h 350"/>
                <a:gd name="T12" fmla="*/ 216 w 521"/>
                <a:gd name="T13" fmla="*/ 301 h 350"/>
                <a:gd name="T14" fmla="*/ 247 w 521"/>
                <a:gd name="T15" fmla="*/ 280 h 350"/>
                <a:gd name="T16" fmla="*/ 317 w 521"/>
                <a:gd name="T17" fmla="*/ 270 h 350"/>
                <a:gd name="T18" fmla="*/ 315 w 521"/>
                <a:gd name="T19" fmla="*/ 249 h 350"/>
                <a:gd name="T20" fmla="*/ 319 w 521"/>
                <a:gd name="T21" fmla="*/ 221 h 350"/>
                <a:gd name="T22" fmla="*/ 365 w 521"/>
                <a:gd name="T23" fmla="*/ 202 h 350"/>
                <a:gd name="T24" fmla="*/ 397 w 521"/>
                <a:gd name="T25" fmla="*/ 185 h 350"/>
                <a:gd name="T26" fmla="*/ 422 w 521"/>
                <a:gd name="T27" fmla="*/ 164 h 350"/>
                <a:gd name="T28" fmla="*/ 460 w 521"/>
                <a:gd name="T29" fmla="*/ 143 h 350"/>
                <a:gd name="T30" fmla="*/ 471 w 521"/>
                <a:gd name="T31" fmla="*/ 103 h 350"/>
                <a:gd name="T32" fmla="*/ 443 w 521"/>
                <a:gd name="T33" fmla="*/ 75 h 350"/>
                <a:gd name="T34" fmla="*/ 420 w 521"/>
                <a:gd name="T35" fmla="*/ 57 h 350"/>
                <a:gd name="T36" fmla="*/ 285 w 521"/>
                <a:gd name="T37" fmla="*/ 0 h 350"/>
                <a:gd name="T38" fmla="*/ 243 w 521"/>
                <a:gd name="T39" fmla="*/ 8 h 350"/>
                <a:gd name="T40" fmla="*/ 262 w 521"/>
                <a:gd name="T41" fmla="*/ 37 h 350"/>
                <a:gd name="T42" fmla="*/ 260 w 521"/>
                <a:gd name="T43" fmla="*/ 56 h 350"/>
                <a:gd name="T44" fmla="*/ 252 w 521"/>
                <a:gd name="T45" fmla="*/ 75 h 350"/>
                <a:gd name="T46" fmla="*/ 264 w 521"/>
                <a:gd name="T47" fmla="*/ 95 h 350"/>
                <a:gd name="T48" fmla="*/ 249 w 521"/>
                <a:gd name="T49" fmla="*/ 107 h 350"/>
                <a:gd name="T50" fmla="*/ 258 w 521"/>
                <a:gd name="T51" fmla="*/ 128 h 350"/>
                <a:gd name="T52" fmla="*/ 228 w 521"/>
                <a:gd name="T53" fmla="*/ 139 h 350"/>
                <a:gd name="T54" fmla="*/ 190 w 521"/>
                <a:gd name="T55" fmla="*/ 156 h 350"/>
                <a:gd name="T56" fmla="*/ 186 w 521"/>
                <a:gd name="T57" fmla="*/ 183 h 350"/>
                <a:gd name="T58" fmla="*/ 195 w 521"/>
                <a:gd name="T59" fmla="*/ 210 h 350"/>
                <a:gd name="T60" fmla="*/ 203 w 521"/>
                <a:gd name="T61" fmla="*/ 232 h 350"/>
                <a:gd name="T62" fmla="*/ 173 w 521"/>
                <a:gd name="T63" fmla="*/ 246 h 350"/>
                <a:gd name="T64" fmla="*/ 142 w 521"/>
                <a:gd name="T65" fmla="*/ 255 h 350"/>
                <a:gd name="T66" fmla="*/ 74 w 521"/>
                <a:gd name="T67" fmla="*/ 265 h 3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1"/>
                <a:gd name="T103" fmla="*/ 0 h 350"/>
                <a:gd name="T104" fmla="*/ 521 w 521"/>
                <a:gd name="T105" fmla="*/ 350 h 3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1" h="350">
                  <a:moveTo>
                    <a:pt x="131" y="297"/>
                  </a:moveTo>
                  <a:lnTo>
                    <a:pt x="55" y="291"/>
                  </a:lnTo>
                  <a:lnTo>
                    <a:pt x="83" y="308"/>
                  </a:lnTo>
                  <a:lnTo>
                    <a:pt x="5" y="289"/>
                  </a:lnTo>
                  <a:lnTo>
                    <a:pt x="49" y="314"/>
                  </a:lnTo>
                  <a:lnTo>
                    <a:pt x="0" y="310"/>
                  </a:lnTo>
                  <a:lnTo>
                    <a:pt x="91" y="350"/>
                  </a:lnTo>
                  <a:lnTo>
                    <a:pt x="70" y="325"/>
                  </a:lnTo>
                  <a:lnTo>
                    <a:pt x="154" y="348"/>
                  </a:lnTo>
                  <a:lnTo>
                    <a:pt x="106" y="312"/>
                  </a:lnTo>
                  <a:lnTo>
                    <a:pt x="199" y="339"/>
                  </a:lnTo>
                  <a:lnTo>
                    <a:pt x="167" y="312"/>
                  </a:lnTo>
                  <a:lnTo>
                    <a:pt x="252" y="324"/>
                  </a:lnTo>
                  <a:lnTo>
                    <a:pt x="216" y="301"/>
                  </a:lnTo>
                  <a:lnTo>
                    <a:pt x="298" y="303"/>
                  </a:lnTo>
                  <a:lnTo>
                    <a:pt x="247" y="280"/>
                  </a:lnTo>
                  <a:lnTo>
                    <a:pt x="349" y="284"/>
                  </a:lnTo>
                  <a:lnTo>
                    <a:pt x="317" y="270"/>
                  </a:lnTo>
                  <a:lnTo>
                    <a:pt x="378" y="270"/>
                  </a:lnTo>
                  <a:lnTo>
                    <a:pt x="315" y="249"/>
                  </a:lnTo>
                  <a:lnTo>
                    <a:pt x="372" y="251"/>
                  </a:lnTo>
                  <a:lnTo>
                    <a:pt x="319" y="221"/>
                  </a:lnTo>
                  <a:lnTo>
                    <a:pt x="393" y="221"/>
                  </a:lnTo>
                  <a:lnTo>
                    <a:pt x="365" y="202"/>
                  </a:lnTo>
                  <a:lnTo>
                    <a:pt x="444" y="198"/>
                  </a:lnTo>
                  <a:lnTo>
                    <a:pt x="397" y="185"/>
                  </a:lnTo>
                  <a:lnTo>
                    <a:pt x="452" y="183"/>
                  </a:lnTo>
                  <a:lnTo>
                    <a:pt x="422" y="164"/>
                  </a:lnTo>
                  <a:lnTo>
                    <a:pt x="521" y="154"/>
                  </a:lnTo>
                  <a:lnTo>
                    <a:pt x="460" y="143"/>
                  </a:lnTo>
                  <a:lnTo>
                    <a:pt x="517" y="141"/>
                  </a:lnTo>
                  <a:lnTo>
                    <a:pt x="471" y="103"/>
                  </a:lnTo>
                  <a:lnTo>
                    <a:pt x="513" y="113"/>
                  </a:lnTo>
                  <a:lnTo>
                    <a:pt x="443" y="75"/>
                  </a:lnTo>
                  <a:lnTo>
                    <a:pt x="357" y="48"/>
                  </a:lnTo>
                  <a:lnTo>
                    <a:pt x="420" y="57"/>
                  </a:lnTo>
                  <a:lnTo>
                    <a:pt x="323" y="21"/>
                  </a:lnTo>
                  <a:lnTo>
                    <a:pt x="285" y="0"/>
                  </a:lnTo>
                  <a:lnTo>
                    <a:pt x="323" y="35"/>
                  </a:lnTo>
                  <a:lnTo>
                    <a:pt x="243" y="8"/>
                  </a:lnTo>
                  <a:lnTo>
                    <a:pt x="311" y="48"/>
                  </a:lnTo>
                  <a:lnTo>
                    <a:pt x="262" y="37"/>
                  </a:lnTo>
                  <a:lnTo>
                    <a:pt x="327" y="65"/>
                  </a:lnTo>
                  <a:lnTo>
                    <a:pt x="260" y="56"/>
                  </a:lnTo>
                  <a:lnTo>
                    <a:pt x="325" y="90"/>
                  </a:lnTo>
                  <a:lnTo>
                    <a:pt x="252" y="75"/>
                  </a:lnTo>
                  <a:lnTo>
                    <a:pt x="309" y="103"/>
                  </a:lnTo>
                  <a:lnTo>
                    <a:pt x="264" y="95"/>
                  </a:lnTo>
                  <a:lnTo>
                    <a:pt x="294" y="116"/>
                  </a:lnTo>
                  <a:lnTo>
                    <a:pt x="249" y="107"/>
                  </a:lnTo>
                  <a:lnTo>
                    <a:pt x="287" y="134"/>
                  </a:lnTo>
                  <a:lnTo>
                    <a:pt x="258" y="128"/>
                  </a:lnTo>
                  <a:lnTo>
                    <a:pt x="279" y="151"/>
                  </a:lnTo>
                  <a:lnTo>
                    <a:pt x="228" y="139"/>
                  </a:lnTo>
                  <a:lnTo>
                    <a:pt x="271" y="170"/>
                  </a:lnTo>
                  <a:lnTo>
                    <a:pt x="190" y="156"/>
                  </a:lnTo>
                  <a:lnTo>
                    <a:pt x="228" y="183"/>
                  </a:lnTo>
                  <a:lnTo>
                    <a:pt x="186" y="183"/>
                  </a:lnTo>
                  <a:lnTo>
                    <a:pt x="264" y="211"/>
                  </a:lnTo>
                  <a:lnTo>
                    <a:pt x="195" y="210"/>
                  </a:lnTo>
                  <a:lnTo>
                    <a:pt x="258" y="230"/>
                  </a:lnTo>
                  <a:lnTo>
                    <a:pt x="203" y="232"/>
                  </a:lnTo>
                  <a:lnTo>
                    <a:pt x="241" y="244"/>
                  </a:lnTo>
                  <a:lnTo>
                    <a:pt x="173" y="246"/>
                  </a:lnTo>
                  <a:lnTo>
                    <a:pt x="209" y="259"/>
                  </a:lnTo>
                  <a:lnTo>
                    <a:pt x="142" y="255"/>
                  </a:lnTo>
                  <a:lnTo>
                    <a:pt x="173" y="270"/>
                  </a:lnTo>
                  <a:lnTo>
                    <a:pt x="74" y="265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7" name="任意多边形 322966"/>
            <p:cNvSpPr>
              <a:spLocks noChangeArrowheads="1"/>
            </p:cNvSpPr>
            <p:nvPr/>
          </p:nvSpPr>
          <p:spPr bwMode="auto">
            <a:xfrm>
              <a:off x="5025" y="2294"/>
              <a:ext cx="326" cy="165"/>
            </a:xfrm>
            <a:custGeom>
              <a:avLst/>
              <a:gdLst>
                <a:gd name="T0" fmla="*/ 54 w 652"/>
                <a:gd name="T1" fmla="*/ 70 h 331"/>
                <a:gd name="T2" fmla="*/ 103 w 652"/>
                <a:gd name="T3" fmla="*/ 70 h 331"/>
                <a:gd name="T4" fmla="*/ 92 w 652"/>
                <a:gd name="T5" fmla="*/ 57 h 331"/>
                <a:gd name="T6" fmla="*/ 143 w 652"/>
                <a:gd name="T7" fmla="*/ 66 h 331"/>
                <a:gd name="T8" fmla="*/ 126 w 652"/>
                <a:gd name="T9" fmla="*/ 55 h 331"/>
                <a:gd name="T10" fmla="*/ 164 w 652"/>
                <a:gd name="T11" fmla="*/ 57 h 331"/>
                <a:gd name="T12" fmla="*/ 147 w 652"/>
                <a:gd name="T13" fmla="*/ 40 h 331"/>
                <a:gd name="T14" fmla="*/ 185 w 652"/>
                <a:gd name="T15" fmla="*/ 40 h 331"/>
                <a:gd name="T16" fmla="*/ 175 w 652"/>
                <a:gd name="T17" fmla="*/ 28 h 331"/>
                <a:gd name="T18" fmla="*/ 213 w 652"/>
                <a:gd name="T19" fmla="*/ 28 h 331"/>
                <a:gd name="T20" fmla="*/ 263 w 652"/>
                <a:gd name="T21" fmla="*/ 24 h 331"/>
                <a:gd name="T22" fmla="*/ 318 w 652"/>
                <a:gd name="T23" fmla="*/ 30 h 331"/>
                <a:gd name="T24" fmla="*/ 381 w 652"/>
                <a:gd name="T25" fmla="*/ 74 h 331"/>
                <a:gd name="T26" fmla="*/ 459 w 652"/>
                <a:gd name="T27" fmla="*/ 150 h 331"/>
                <a:gd name="T28" fmla="*/ 514 w 652"/>
                <a:gd name="T29" fmla="*/ 215 h 331"/>
                <a:gd name="T30" fmla="*/ 576 w 652"/>
                <a:gd name="T31" fmla="*/ 300 h 331"/>
                <a:gd name="T32" fmla="*/ 595 w 652"/>
                <a:gd name="T33" fmla="*/ 315 h 331"/>
                <a:gd name="T34" fmla="*/ 624 w 652"/>
                <a:gd name="T35" fmla="*/ 317 h 331"/>
                <a:gd name="T36" fmla="*/ 652 w 652"/>
                <a:gd name="T37" fmla="*/ 331 h 331"/>
                <a:gd name="T38" fmla="*/ 630 w 652"/>
                <a:gd name="T39" fmla="*/ 310 h 331"/>
                <a:gd name="T40" fmla="*/ 597 w 652"/>
                <a:gd name="T41" fmla="*/ 294 h 331"/>
                <a:gd name="T42" fmla="*/ 624 w 652"/>
                <a:gd name="T43" fmla="*/ 291 h 331"/>
                <a:gd name="T44" fmla="*/ 578 w 652"/>
                <a:gd name="T45" fmla="*/ 270 h 331"/>
                <a:gd name="T46" fmla="*/ 514 w 652"/>
                <a:gd name="T47" fmla="*/ 201 h 331"/>
                <a:gd name="T48" fmla="*/ 426 w 652"/>
                <a:gd name="T49" fmla="*/ 95 h 331"/>
                <a:gd name="T50" fmla="*/ 373 w 652"/>
                <a:gd name="T51" fmla="*/ 49 h 331"/>
                <a:gd name="T52" fmla="*/ 314 w 652"/>
                <a:gd name="T53" fmla="*/ 17 h 331"/>
                <a:gd name="T54" fmla="*/ 257 w 652"/>
                <a:gd name="T55" fmla="*/ 0 h 331"/>
                <a:gd name="T56" fmla="*/ 209 w 652"/>
                <a:gd name="T57" fmla="*/ 0 h 331"/>
                <a:gd name="T58" fmla="*/ 130 w 652"/>
                <a:gd name="T59" fmla="*/ 21 h 331"/>
                <a:gd name="T60" fmla="*/ 55 w 652"/>
                <a:gd name="T61" fmla="*/ 49 h 331"/>
                <a:gd name="T62" fmla="*/ 0 w 652"/>
                <a:gd name="T63" fmla="*/ 47 h 331"/>
                <a:gd name="T64" fmla="*/ 54 w 652"/>
                <a:gd name="T65" fmla="*/ 70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2"/>
                <a:gd name="T100" fmla="*/ 0 h 331"/>
                <a:gd name="T101" fmla="*/ 652 w 652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2" h="331">
                  <a:moveTo>
                    <a:pt x="54" y="70"/>
                  </a:moveTo>
                  <a:lnTo>
                    <a:pt x="103" y="70"/>
                  </a:lnTo>
                  <a:lnTo>
                    <a:pt x="92" y="57"/>
                  </a:lnTo>
                  <a:lnTo>
                    <a:pt x="143" y="66"/>
                  </a:lnTo>
                  <a:lnTo>
                    <a:pt x="126" y="55"/>
                  </a:lnTo>
                  <a:lnTo>
                    <a:pt x="164" y="57"/>
                  </a:lnTo>
                  <a:lnTo>
                    <a:pt x="147" y="40"/>
                  </a:lnTo>
                  <a:lnTo>
                    <a:pt x="185" y="40"/>
                  </a:lnTo>
                  <a:lnTo>
                    <a:pt x="175" y="28"/>
                  </a:lnTo>
                  <a:lnTo>
                    <a:pt x="213" y="28"/>
                  </a:lnTo>
                  <a:lnTo>
                    <a:pt x="263" y="24"/>
                  </a:lnTo>
                  <a:lnTo>
                    <a:pt x="318" y="30"/>
                  </a:lnTo>
                  <a:lnTo>
                    <a:pt x="381" y="74"/>
                  </a:lnTo>
                  <a:lnTo>
                    <a:pt x="459" y="150"/>
                  </a:lnTo>
                  <a:lnTo>
                    <a:pt x="514" y="215"/>
                  </a:lnTo>
                  <a:lnTo>
                    <a:pt x="576" y="300"/>
                  </a:lnTo>
                  <a:lnTo>
                    <a:pt x="595" y="315"/>
                  </a:lnTo>
                  <a:lnTo>
                    <a:pt x="624" y="317"/>
                  </a:lnTo>
                  <a:lnTo>
                    <a:pt x="652" y="331"/>
                  </a:lnTo>
                  <a:lnTo>
                    <a:pt x="630" y="310"/>
                  </a:lnTo>
                  <a:lnTo>
                    <a:pt x="597" y="294"/>
                  </a:lnTo>
                  <a:lnTo>
                    <a:pt x="624" y="291"/>
                  </a:lnTo>
                  <a:lnTo>
                    <a:pt x="578" y="270"/>
                  </a:lnTo>
                  <a:lnTo>
                    <a:pt x="514" y="201"/>
                  </a:lnTo>
                  <a:lnTo>
                    <a:pt x="426" y="95"/>
                  </a:lnTo>
                  <a:lnTo>
                    <a:pt x="373" y="49"/>
                  </a:lnTo>
                  <a:lnTo>
                    <a:pt x="314" y="17"/>
                  </a:lnTo>
                  <a:lnTo>
                    <a:pt x="257" y="0"/>
                  </a:lnTo>
                  <a:lnTo>
                    <a:pt x="209" y="0"/>
                  </a:lnTo>
                  <a:lnTo>
                    <a:pt x="130" y="21"/>
                  </a:lnTo>
                  <a:lnTo>
                    <a:pt x="55" y="49"/>
                  </a:lnTo>
                  <a:lnTo>
                    <a:pt x="0" y="47"/>
                  </a:lnTo>
                  <a:lnTo>
                    <a:pt x="54" y="7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8" name="任意多边形 322967"/>
            <p:cNvSpPr>
              <a:spLocks noChangeArrowheads="1"/>
            </p:cNvSpPr>
            <p:nvPr/>
          </p:nvSpPr>
          <p:spPr bwMode="auto">
            <a:xfrm>
              <a:off x="4646" y="2040"/>
              <a:ext cx="148" cy="338"/>
            </a:xfrm>
            <a:custGeom>
              <a:avLst/>
              <a:gdLst>
                <a:gd name="T0" fmla="*/ 62 w 296"/>
                <a:gd name="T1" fmla="*/ 211 h 677"/>
                <a:gd name="T2" fmla="*/ 15 w 296"/>
                <a:gd name="T3" fmla="*/ 244 h 677"/>
                <a:gd name="T4" fmla="*/ 49 w 296"/>
                <a:gd name="T5" fmla="*/ 242 h 677"/>
                <a:gd name="T6" fmla="*/ 11 w 296"/>
                <a:gd name="T7" fmla="*/ 266 h 677"/>
                <a:gd name="T8" fmla="*/ 36 w 296"/>
                <a:gd name="T9" fmla="*/ 263 h 677"/>
                <a:gd name="T10" fmla="*/ 13 w 296"/>
                <a:gd name="T11" fmla="*/ 287 h 677"/>
                <a:gd name="T12" fmla="*/ 36 w 296"/>
                <a:gd name="T13" fmla="*/ 280 h 677"/>
                <a:gd name="T14" fmla="*/ 7 w 296"/>
                <a:gd name="T15" fmla="*/ 306 h 677"/>
                <a:gd name="T16" fmla="*/ 45 w 296"/>
                <a:gd name="T17" fmla="*/ 293 h 677"/>
                <a:gd name="T18" fmla="*/ 15 w 296"/>
                <a:gd name="T19" fmla="*/ 342 h 677"/>
                <a:gd name="T20" fmla="*/ 49 w 296"/>
                <a:gd name="T21" fmla="*/ 339 h 677"/>
                <a:gd name="T22" fmla="*/ 24 w 296"/>
                <a:gd name="T23" fmla="*/ 361 h 677"/>
                <a:gd name="T24" fmla="*/ 66 w 296"/>
                <a:gd name="T25" fmla="*/ 382 h 677"/>
                <a:gd name="T26" fmla="*/ 19 w 296"/>
                <a:gd name="T27" fmla="*/ 384 h 677"/>
                <a:gd name="T28" fmla="*/ 13 w 296"/>
                <a:gd name="T29" fmla="*/ 403 h 677"/>
                <a:gd name="T30" fmla="*/ 30 w 296"/>
                <a:gd name="T31" fmla="*/ 411 h 677"/>
                <a:gd name="T32" fmla="*/ 9 w 296"/>
                <a:gd name="T33" fmla="*/ 424 h 677"/>
                <a:gd name="T34" fmla="*/ 5 w 296"/>
                <a:gd name="T35" fmla="*/ 561 h 677"/>
                <a:gd name="T36" fmla="*/ 23 w 296"/>
                <a:gd name="T37" fmla="*/ 614 h 677"/>
                <a:gd name="T38" fmla="*/ 0 w 296"/>
                <a:gd name="T39" fmla="*/ 588 h 677"/>
                <a:gd name="T40" fmla="*/ 19 w 296"/>
                <a:gd name="T41" fmla="*/ 648 h 677"/>
                <a:gd name="T42" fmla="*/ 64 w 296"/>
                <a:gd name="T43" fmla="*/ 677 h 677"/>
                <a:gd name="T44" fmla="*/ 32 w 296"/>
                <a:gd name="T45" fmla="*/ 628 h 677"/>
                <a:gd name="T46" fmla="*/ 74 w 296"/>
                <a:gd name="T47" fmla="*/ 641 h 677"/>
                <a:gd name="T48" fmla="*/ 42 w 296"/>
                <a:gd name="T49" fmla="*/ 601 h 677"/>
                <a:gd name="T50" fmla="*/ 66 w 296"/>
                <a:gd name="T51" fmla="*/ 612 h 677"/>
                <a:gd name="T52" fmla="*/ 55 w 296"/>
                <a:gd name="T53" fmla="*/ 584 h 677"/>
                <a:gd name="T54" fmla="*/ 95 w 296"/>
                <a:gd name="T55" fmla="*/ 626 h 677"/>
                <a:gd name="T56" fmla="*/ 74 w 296"/>
                <a:gd name="T57" fmla="*/ 586 h 677"/>
                <a:gd name="T58" fmla="*/ 101 w 296"/>
                <a:gd name="T59" fmla="*/ 609 h 677"/>
                <a:gd name="T60" fmla="*/ 85 w 296"/>
                <a:gd name="T61" fmla="*/ 570 h 677"/>
                <a:gd name="T62" fmla="*/ 110 w 296"/>
                <a:gd name="T63" fmla="*/ 595 h 677"/>
                <a:gd name="T64" fmla="*/ 80 w 296"/>
                <a:gd name="T65" fmla="*/ 525 h 677"/>
                <a:gd name="T66" fmla="*/ 116 w 296"/>
                <a:gd name="T67" fmla="*/ 555 h 677"/>
                <a:gd name="T68" fmla="*/ 76 w 296"/>
                <a:gd name="T69" fmla="*/ 483 h 677"/>
                <a:gd name="T70" fmla="*/ 99 w 296"/>
                <a:gd name="T71" fmla="*/ 502 h 677"/>
                <a:gd name="T72" fmla="*/ 62 w 296"/>
                <a:gd name="T73" fmla="*/ 439 h 677"/>
                <a:gd name="T74" fmla="*/ 87 w 296"/>
                <a:gd name="T75" fmla="*/ 456 h 677"/>
                <a:gd name="T76" fmla="*/ 66 w 296"/>
                <a:gd name="T77" fmla="*/ 403 h 677"/>
                <a:gd name="T78" fmla="*/ 95 w 296"/>
                <a:gd name="T79" fmla="*/ 403 h 677"/>
                <a:gd name="T80" fmla="*/ 57 w 296"/>
                <a:gd name="T81" fmla="*/ 356 h 677"/>
                <a:gd name="T82" fmla="*/ 89 w 296"/>
                <a:gd name="T83" fmla="*/ 346 h 677"/>
                <a:gd name="T84" fmla="*/ 57 w 296"/>
                <a:gd name="T85" fmla="*/ 323 h 677"/>
                <a:gd name="T86" fmla="*/ 93 w 296"/>
                <a:gd name="T87" fmla="*/ 316 h 677"/>
                <a:gd name="T88" fmla="*/ 62 w 296"/>
                <a:gd name="T89" fmla="*/ 308 h 677"/>
                <a:gd name="T90" fmla="*/ 106 w 296"/>
                <a:gd name="T91" fmla="*/ 289 h 677"/>
                <a:gd name="T92" fmla="*/ 80 w 296"/>
                <a:gd name="T93" fmla="*/ 289 h 677"/>
                <a:gd name="T94" fmla="*/ 108 w 296"/>
                <a:gd name="T95" fmla="*/ 270 h 677"/>
                <a:gd name="T96" fmla="*/ 78 w 296"/>
                <a:gd name="T97" fmla="*/ 268 h 677"/>
                <a:gd name="T98" fmla="*/ 110 w 296"/>
                <a:gd name="T99" fmla="*/ 259 h 677"/>
                <a:gd name="T100" fmla="*/ 91 w 296"/>
                <a:gd name="T101" fmla="*/ 249 h 677"/>
                <a:gd name="T102" fmla="*/ 114 w 296"/>
                <a:gd name="T103" fmla="*/ 232 h 677"/>
                <a:gd name="T104" fmla="*/ 80 w 296"/>
                <a:gd name="T105" fmla="*/ 232 h 677"/>
                <a:gd name="T106" fmla="*/ 120 w 296"/>
                <a:gd name="T107" fmla="*/ 209 h 677"/>
                <a:gd name="T108" fmla="*/ 95 w 296"/>
                <a:gd name="T109" fmla="*/ 211 h 677"/>
                <a:gd name="T110" fmla="*/ 169 w 296"/>
                <a:gd name="T111" fmla="*/ 150 h 677"/>
                <a:gd name="T112" fmla="*/ 296 w 296"/>
                <a:gd name="T113" fmla="*/ 0 h 677"/>
                <a:gd name="T114" fmla="*/ 228 w 296"/>
                <a:gd name="T115" fmla="*/ 48 h 677"/>
                <a:gd name="T116" fmla="*/ 173 w 296"/>
                <a:gd name="T117" fmla="*/ 107 h 677"/>
                <a:gd name="T118" fmla="*/ 95 w 296"/>
                <a:gd name="T119" fmla="*/ 179 h 677"/>
                <a:gd name="T120" fmla="*/ 62 w 296"/>
                <a:gd name="T121" fmla="*/ 211 h 6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6"/>
                <a:gd name="T184" fmla="*/ 0 h 677"/>
                <a:gd name="T185" fmla="*/ 296 w 296"/>
                <a:gd name="T186" fmla="*/ 677 h 6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6" h="677">
                  <a:moveTo>
                    <a:pt x="62" y="211"/>
                  </a:moveTo>
                  <a:lnTo>
                    <a:pt x="15" y="244"/>
                  </a:lnTo>
                  <a:lnTo>
                    <a:pt x="49" y="242"/>
                  </a:lnTo>
                  <a:lnTo>
                    <a:pt x="11" y="266"/>
                  </a:lnTo>
                  <a:lnTo>
                    <a:pt x="36" y="263"/>
                  </a:lnTo>
                  <a:lnTo>
                    <a:pt x="13" y="287"/>
                  </a:lnTo>
                  <a:lnTo>
                    <a:pt x="36" y="280"/>
                  </a:lnTo>
                  <a:lnTo>
                    <a:pt x="7" y="306"/>
                  </a:lnTo>
                  <a:lnTo>
                    <a:pt x="45" y="293"/>
                  </a:lnTo>
                  <a:lnTo>
                    <a:pt x="15" y="342"/>
                  </a:lnTo>
                  <a:lnTo>
                    <a:pt x="49" y="339"/>
                  </a:lnTo>
                  <a:lnTo>
                    <a:pt x="24" y="361"/>
                  </a:lnTo>
                  <a:lnTo>
                    <a:pt x="66" y="382"/>
                  </a:lnTo>
                  <a:lnTo>
                    <a:pt x="19" y="384"/>
                  </a:lnTo>
                  <a:lnTo>
                    <a:pt x="13" y="403"/>
                  </a:lnTo>
                  <a:lnTo>
                    <a:pt x="30" y="411"/>
                  </a:lnTo>
                  <a:lnTo>
                    <a:pt x="9" y="424"/>
                  </a:lnTo>
                  <a:lnTo>
                    <a:pt x="5" y="561"/>
                  </a:lnTo>
                  <a:lnTo>
                    <a:pt x="23" y="614"/>
                  </a:lnTo>
                  <a:lnTo>
                    <a:pt x="0" y="588"/>
                  </a:lnTo>
                  <a:lnTo>
                    <a:pt x="19" y="648"/>
                  </a:lnTo>
                  <a:lnTo>
                    <a:pt x="64" y="677"/>
                  </a:lnTo>
                  <a:lnTo>
                    <a:pt x="32" y="628"/>
                  </a:lnTo>
                  <a:lnTo>
                    <a:pt x="74" y="641"/>
                  </a:lnTo>
                  <a:lnTo>
                    <a:pt x="42" y="601"/>
                  </a:lnTo>
                  <a:lnTo>
                    <a:pt x="66" y="612"/>
                  </a:lnTo>
                  <a:lnTo>
                    <a:pt x="55" y="584"/>
                  </a:lnTo>
                  <a:lnTo>
                    <a:pt x="95" y="626"/>
                  </a:lnTo>
                  <a:lnTo>
                    <a:pt x="74" y="586"/>
                  </a:lnTo>
                  <a:lnTo>
                    <a:pt x="101" y="609"/>
                  </a:lnTo>
                  <a:lnTo>
                    <a:pt x="85" y="570"/>
                  </a:lnTo>
                  <a:lnTo>
                    <a:pt x="110" y="595"/>
                  </a:lnTo>
                  <a:lnTo>
                    <a:pt x="80" y="525"/>
                  </a:lnTo>
                  <a:lnTo>
                    <a:pt x="116" y="555"/>
                  </a:lnTo>
                  <a:lnTo>
                    <a:pt x="76" y="483"/>
                  </a:lnTo>
                  <a:lnTo>
                    <a:pt x="99" y="502"/>
                  </a:lnTo>
                  <a:lnTo>
                    <a:pt x="62" y="439"/>
                  </a:lnTo>
                  <a:lnTo>
                    <a:pt x="87" y="456"/>
                  </a:lnTo>
                  <a:lnTo>
                    <a:pt x="66" y="403"/>
                  </a:lnTo>
                  <a:lnTo>
                    <a:pt x="95" y="403"/>
                  </a:lnTo>
                  <a:lnTo>
                    <a:pt x="57" y="356"/>
                  </a:lnTo>
                  <a:lnTo>
                    <a:pt x="89" y="346"/>
                  </a:lnTo>
                  <a:lnTo>
                    <a:pt x="57" y="323"/>
                  </a:lnTo>
                  <a:lnTo>
                    <a:pt x="93" y="316"/>
                  </a:lnTo>
                  <a:lnTo>
                    <a:pt x="62" y="308"/>
                  </a:lnTo>
                  <a:lnTo>
                    <a:pt x="106" y="289"/>
                  </a:lnTo>
                  <a:lnTo>
                    <a:pt x="80" y="289"/>
                  </a:lnTo>
                  <a:lnTo>
                    <a:pt x="108" y="270"/>
                  </a:lnTo>
                  <a:lnTo>
                    <a:pt x="78" y="268"/>
                  </a:lnTo>
                  <a:lnTo>
                    <a:pt x="110" y="259"/>
                  </a:lnTo>
                  <a:lnTo>
                    <a:pt x="91" y="249"/>
                  </a:lnTo>
                  <a:lnTo>
                    <a:pt x="114" y="232"/>
                  </a:lnTo>
                  <a:lnTo>
                    <a:pt x="80" y="232"/>
                  </a:lnTo>
                  <a:lnTo>
                    <a:pt x="120" y="209"/>
                  </a:lnTo>
                  <a:lnTo>
                    <a:pt x="95" y="211"/>
                  </a:lnTo>
                  <a:lnTo>
                    <a:pt x="169" y="150"/>
                  </a:lnTo>
                  <a:lnTo>
                    <a:pt x="296" y="0"/>
                  </a:lnTo>
                  <a:lnTo>
                    <a:pt x="228" y="48"/>
                  </a:lnTo>
                  <a:lnTo>
                    <a:pt x="173" y="107"/>
                  </a:lnTo>
                  <a:lnTo>
                    <a:pt x="95" y="179"/>
                  </a:lnTo>
                  <a:lnTo>
                    <a:pt x="62" y="211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59" name="任意多边形 322968"/>
            <p:cNvSpPr>
              <a:spLocks noChangeArrowheads="1"/>
            </p:cNvSpPr>
            <p:nvPr/>
          </p:nvSpPr>
          <p:spPr bwMode="auto">
            <a:xfrm>
              <a:off x="4730" y="1893"/>
              <a:ext cx="108" cy="217"/>
            </a:xfrm>
            <a:custGeom>
              <a:avLst/>
              <a:gdLst>
                <a:gd name="T0" fmla="*/ 160 w 217"/>
                <a:gd name="T1" fmla="*/ 213 h 435"/>
                <a:gd name="T2" fmla="*/ 177 w 217"/>
                <a:gd name="T3" fmla="*/ 148 h 435"/>
                <a:gd name="T4" fmla="*/ 145 w 217"/>
                <a:gd name="T5" fmla="*/ 0 h 435"/>
                <a:gd name="T6" fmla="*/ 196 w 217"/>
                <a:gd name="T7" fmla="*/ 142 h 435"/>
                <a:gd name="T8" fmla="*/ 198 w 217"/>
                <a:gd name="T9" fmla="*/ 106 h 435"/>
                <a:gd name="T10" fmla="*/ 217 w 217"/>
                <a:gd name="T11" fmla="*/ 167 h 435"/>
                <a:gd name="T12" fmla="*/ 198 w 217"/>
                <a:gd name="T13" fmla="*/ 155 h 435"/>
                <a:gd name="T14" fmla="*/ 183 w 217"/>
                <a:gd name="T15" fmla="*/ 218 h 435"/>
                <a:gd name="T16" fmla="*/ 0 w 217"/>
                <a:gd name="T17" fmla="*/ 435 h 435"/>
                <a:gd name="T18" fmla="*/ 160 w 217"/>
                <a:gd name="T19" fmla="*/ 213 h 4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7"/>
                <a:gd name="T31" fmla="*/ 0 h 435"/>
                <a:gd name="T32" fmla="*/ 217 w 217"/>
                <a:gd name="T33" fmla="*/ 435 h 4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7" h="435">
                  <a:moveTo>
                    <a:pt x="160" y="213"/>
                  </a:moveTo>
                  <a:lnTo>
                    <a:pt x="177" y="148"/>
                  </a:lnTo>
                  <a:lnTo>
                    <a:pt x="145" y="0"/>
                  </a:lnTo>
                  <a:lnTo>
                    <a:pt x="196" y="142"/>
                  </a:lnTo>
                  <a:lnTo>
                    <a:pt x="198" y="106"/>
                  </a:lnTo>
                  <a:lnTo>
                    <a:pt x="217" y="167"/>
                  </a:lnTo>
                  <a:lnTo>
                    <a:pt x="198" y="155"/>
                  </a:lnTo>
                  <a:lnTo>
                    <a:pt x="183" y="218"/>
                  </a:lnTo>
                  <a:lnTo>
                    <a:pt x="0" y="435"/>
                  </a:lnTo>
                  <a:lnTo>
                    <a:pt x="160" y="213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0" name="任意多边形 322969"/>
            <p:cNvSpPr>
              <a:spLocks noChangeArrowheads="1"/>
            </p:cNvSpPr>
            <p:nvPr/>
          </p:nvSpPr>
          <p:spPr bwMode="auto">
            <a:xfrm>
              <a:off x="4651" y="2236"/>
              <a:ext cx="33" cy="104"/>
            </a:xfrm>
            <a:custGeom>
              <a:avLst/>
              <a:gdLst>
                <a:gd name="T0" fmla="*/ 23 w 67"/>
                <a:gd name="T1" fmla="*/ 11 h 207"/>
                <a:gd name="T2" fmla="*/ 33 w 67"/>
                <a:gd name="T3" fmla="*/ 28 h 207"/>
                <a:gd name="T4" fmla="*/ 12 w 67"/>
                <a:gd name="T5" fmla="*/ 45 h 207"/>
                <a:gd name="T6" fmla="*/ 12 w 67"/>
                <a:gd name="T7" fmla="*/ 85 h 207"/>
                <a:gd name="T8" fmla="*/ 19 w 67"/>
                <a:gd name="T9" fmla="*/ 144 h 207"/>
                <a:gd name="T10" fmla="*/ 0 w 67"/>
                <a:gd name="T11" fmla="*/ 121 h 207"/>
                <a:gd name="T12" fmla="*/ 25 w 67"/>
                <a:gd name="T13" fmla="*/ 207 h 207"/>
                <a:gd name="T14" fmla="*/ 29 w 67"/>
                <a:gd name="T15" fmla="*/ 171 h 207"/>
                <a:gd name="T16" fmla="*/ 55 w 67"/>
                <a:gd name="T17" fmla="*/ 196 h 207"/>
                <a:gd name="T18" fmla="*/ 40 w 67"/>
                <a:gd name="T19" fmla="*/ 146 h 207"/>
                <a:gd name="T20" fmla="*/ 59 w 67"/>
                <a:gd name="T21" fmla="*/ 167 h 207"/>
                <a:gd name="T22" fmla="*/ 42 w 67"/>
                <a:gd name="T23" fmla="*/ 104 h 207"/>
                <a:gd name="T24" fmla="*/ 67 w 67"/>
                <a:gd name="T25" fmla="*/ 129 h 207"/>
                <a:gd name="T26" fmla="*/ 38 w 67"/>
                <a:gd name="T27" fmla="*/ 49 h 207"/>
                <a:gd name="T28" fmla="*/ 65 w 67"/>
                <a:gd name="T29" fmla="*/ 85 h 207"/>
                <a:gd name="T30" fmla="*/ 48 w 67"/>
                <a:gd name="T31" fmla="*/ 26 h 207"/>
                <a:gd name="T32" fmla="*/ 29 w 67"/>
                <a:gd name="T33" fmla="*/ 0 h 207"/>
                <a:gd name="T34" fmla="*/ 23 w 67"/>
                <a:gd name="T35" fmla="*/ 11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"/>
                <a:gd name="T55" fmla="*/ 0 h 207"/>
                <a:gd name="T56" fmla="*/ 67 w 67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" h="207">
                  <a:moveTo>
                    <a:pt x="23" y="11"/>
                  </a:moveTo>
                  <a:lnTo>
                    <a:pt x="33" y="28"/>
                  </a:lnTo>
                  <a:lnTo>
                    <a:pt x="12" y="45"/>
                  </a:lnTo>
                  <a:lnTo>
                    <a:pt x="12" y="85"/>
                  </a:lnTo>
                  <a:lnTo>
                    <a:pt x="19" y="144"/>
                  </a:lnTo>
                  <a:lnTo>
                    <a:pt x="0" y="121"/>
                  </a:lnTo>
                  <a:lnTo>
                    <a:pt x="25" y="207"/>
                  </a:lnTo>
                  <a:lnTo>
                    <a:pt x="29" y="171"/>
                  </a:lnTo>
                  <a:lnTo>
                    <a:pt x="55" y="196"/>
                  </a:lnTo>
                  <a:lnTo>
                    <a:pt x="40" y="146"/>
                  </a:lnTo>
                  <a:lnTo>
                    <a:pt x="59" y="167"/>
                  </a:lnTo>
                  <a:lnTo>
                    <a:pt x="42" y="104"/>
                  </a:lnTo>
                  <a:lnTo>
                    <a:pt x="67" y="129"/>
                  </a:lnTo>
                  <a:lnTo>
                    <a:pt x="38" y="49"/>
                  </a:lnTo>
                  <a:lnTo>
                    <a:pt x="65" y="85"/>
                  </a:lnTo>
                  <a:lnTo>
                    <a:pt x="48" y="26"/>
                  </a:lnTo>
                  <a:lnTo>
                    <a:pt x="29" y="0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1" name="任意多边形 322970"/>
            <p:cNvSpPr>
              <a:spLocks noChangeArrowheads="1"/>
            </p:cNvSpPr>
            <p:nvPr/>
          </p:nvSpPr>
          <p:spPr bwMode="auto">
            <a:xfrm>
              <a:off x="4582" y="1832"/>
              <a:ext cx="118" cy="345"/>
            </a:xfrm>
            <a:custGeom>
              <a:avLst/>
              <a:gdLst>
                <a:gd name="T0" fmla="*/ 0 w 236"/>
                <a:gd name="T1" fmla="*/ 675 h 690"/>
                <a:gd name="T2" fmla="*/ 69 w 236"/>
                <a:gd name="T3" fmla="*/ 616 h 690"/>
                <a:gd name="T4" fmla="*/ 114 w 236"/>
                <a:gd name="T5" fmla="*/ 557 h 690"/>
                <a:gd name="T6" fmla="*/ 173 w 236"/>
                <a:gd name="T7" fmla="*/ 405 h 690"/>
                <a:gd name="T8" fmla="*/ 208 w 236"/>
                <a:gd name="T9" fmla="*/ 234 h 690"/>
                <a:gd name="T10" fmla="*/ 221 w 236"/>
                <a:gd name="T11" fmla="*/ 0 h 690"/>
                <a:gd name="T12" fmla="*/ 236 w 236"/>
                <a:gd name="T13" fmla="*/ 226 h 690"/>
                <a:gd name="T14" fmla="*/ 223 w 236"/>
                <a:gd name="T15" fmla="*/ 314 h 690"/>
                <a:gd name="T16" fmla="*/ 166 w 236"/>
                <a:gd name="T17" fmla="*/ 498 h 690"/>
                <a:gd name="T18" fmla="*/ 95 w 236"/>
                <a:gd name="T19" fmla="*/ 618 h 690"/>
                <a:gd name="T20" fmla="*/ 46 w 236"/>
                <a:gd name="T21" fmla="*/ 648 h 690"/>
                <a:gd name="T22" fmla="*/ 76 w 236"/>
                <a:gd name="T23" fmla="*/ 646 h 690"/>
                <a:gd name="T24" fmla="*/ 16 w 236"/>
                <a:gd name="T25" fmla="*/ 690 h 690"/>
                <a:gd name="T26" fmla="*/ 33 w 236"/>
                <a:gd name="T27" fmla="*/ 665 h 690"/>
                <a:gd name="T28" fmla="*/ 0 w 236"/>
                <a:gd name="T29" fmla="*/ 675 h 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6"/>
                <a:gd name="T46" fmla="*/ 0 h 690"/>
                <a:gd name="T47" fmla="*/ 236 w 236"/>
                <a:gd name="T48" fmla="*/ 690 h 6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6" h="690">
                  <a:moveTo>
                    <a:pt x="0" y="675"/>
                  </a:moveTo>
                  <a:lnTo>
                    <a:pt x="69" y="616"/>
                  </a:lnTo>
                  <a:lnTo>
                    <a:pt x="114" y="557"/>
                  </a:lnTo>
                  <a:lnTo>
                    <a:pt x="173" y="405"/>
                  </a:lnTo>
                  <a:lnTo>
                    <a:pt x="208" y="234"/>
                  </a:lnTo>
                  <a:lnTo>
                    <a:pt x="221" y="0"/>
                  </a:lnTo>
                  <a:lnTo>
                    <a:pt x="236" y="226"/>
                  </a:lnTo>
                  <a:lnTo>
                    <a:pt x="223" y="314"/>
                  </a:lnTo>
                  <a:lnTo>
                    <a:pt x="166" y="498"/>
                  </a:lnTo>
                  <a:lnTo>
                    <a:pt x="95" y="618"/>
                  </a:lnTo>
                  <a:lnTo>
                    <a:pt x="46" y="648"/>
                  </a:lnTo>
                  <a:lnTo>
                    <a:pt x="76" y="646"/>
                  </a:lnTo>
                  <a:lnTo>
                    <a:pt x="16" y="690"/>
                  </a:lnTo>
                  <a:lnTo>
                    <a:pt x="33" y="66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2" name="任意多边形 322971"/>
            <p:cNvSpPr>
              <a:spLocks noChangeArrowheads="1"/>
            </p:cNvSpPr>
            <p:nvPr/>
          </p:nvSpPr>
          <p:spPr bwMode="auto">
            <a:xfrm>
              <a:off x="4655" y="2113"/>
              <a:ext cx="60" cy="90"/>
            </a:xfrm>
            <a:custGeom>
              <a:avLst/>
              <a:gdLst>
                <a:gd name="T0" fmla="*/ 2 w 120"/>
                <a:gd name="T1" fmla="*/ 91 h 178"/>
                <a:gd name="T2" fmla="*/ 26 w 120"/>
                <a:gd name="T3" fmla="*/ 60 h 178"/>
                <a:gd name="T4" fmla="*/ 120 w 120"/>
                <a:gd name="T5" fmla="*/ 0 h 178"/>
                <a:gd name="T6" fmla="*/ 30 w 120"/>
                <a:gd name="T7" fmla="*/ 78 h 178"/>
                <a:gd name="T8" fmla="*/ 63 w 120"/>
                <a:gd name="T9" fmla="*/ 68 h 178"/>
                <a:gd name="T10" fmla="*/ 40 w 120"/>
                <a:gd name="T11" fmla="*/ 89 h 178"/>
                <a:gd name="T12" fmla="*/ 63 w 120"/>
                <a:gd name="T13" fmla="*/ 89 h 178"/>
                <a:gd name="T14" fmla="*/ 38 w 120"/>
                <a:gd name="T15" fmla="*/ 106 h 178"/>
                <a:gd name="T16" fmla="*/ 57 w 120"/>
                <a:gd name="T17" fmla="*/ 112 h 178"/>
                <a:gd name="T18" fmla="*/ 32 w 120"/>
                <a:gd name="T19" fmla="*/ 121 h 178"/>
                <a:gd name="T20" fmla="*/ 53 w 120"/>
                <a:gd name="T21" fmla="*/ 127 h 178"/>
                <a:gd name="T22" fmla="*/ 30 w 120"/>
                <a:gd name="T23" fmla="*/ 144 h 178"/>
                <a:gd name="T24" fmla="*/ 19 w 120"/>
                <a:gd name="T25" fmla="*/ 178 h 178"/>
                <a:gd name="T26" fmla="*/ 17 w 120"/>
                <a:gd name="T27" fmla="*/ 135 h 178"/>
                <a:gd name="T28" fmla="*/ 21 w 120"/>
                <a:gd name="T29" fmla="*/ 100 h 178"/>
                <a:gd name="T30" fmla="*/ 0 w 120"/>
                <a:gd name="T31" fmla="*/ 116 h 178"/>
                <a:gd name="T32" fmla="*/ 21 w 120"/>
                <a:gd name="T33" fmla="*/ 81 h 178"/>
                <a:gd name="T34" fmla="*/ 2 w 120"/>
                <a:gd name="T35" fmla="*/ 91 h 1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78"/>
                <a:gd name="T56" fmla="*/ 120 w 120"/>
                <a:gd name="T57" fmla="*/ 178 h 1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78">
                  <a:moveTo>
                    <a:pt x="2" y="91"/>
                  </a:moveTo>
                  <a:lnTo>
                    <a:pt x="26" y="60"/>
                  </a:lnTo>
                  <a:lnTo>
                    <a:pt x="120" y="0"/>
                  </a:lnTo>
                  <a:lnTo>
                    <a:pt x="30" y="78"/>
                  </a:lnTo>
                  <a:lnTo>
                    <a:pt x="63" y="68"/>
                  </a:lnTo>
                  <a:lnTo>
                    <a:pt x="40" y="89"/>
                  </a:lnTo>
                  <a:lnTo>
                    <a:pt x="63" y="89"/>
                  </a:lnTo>
                  <a:lnTo>
                    <a:pt x="38" y="106"/>
                  </a:lnTo>
                  <a:lnTo>
                    <a:pt x="57" y="112"/>
                  </a:lnTo>
                  <a:lnTo>
                    <a:pt x="32" y="121"/>
                  </a:lnTo>
                  <a:lnTo>
                    <a:pt x="53" y="127"/>
                  </a:lnTo>
                  <a:lnTo>
                    <a:pt x="30" y="144"/>
                  </a:lnTo>
                  <a:lnTo>
                    <a:pt x="19" y="178"/>
                  </a:lnTo>
                  <a:lnTo>
                    <a:pt x="17" y="135"/>
                  </a:lnTo>
                  <a:lnTo>
                    <a:pt x="21" y="100"/>
                  </a:lnTo>
                  <a:lnTo>
                    <a:pt x="0" y="116"/>
                  </a:lnTo>
                  <a:lnTo>
                    <a:pt x="21" y="8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3" name="任意多边形 322972"/>
            <p:cNvSpPr>
              <a:spLocks noChangeArrowheads="1"/>
            </p:cNvSpPr>
            <p:nvPr/>
          </p:nvSpPr>
          <p:spPr bwMode="auto">
            <a:xfrm>
              <a:off x="4653" y="2041"/>
              <a:ext cx="462" cy="536"/>
            </a:xfrm>
            <a:custGeom>
              <a:avLst/>
              <a:gdLst>
                <a:gd name="T0" fmla="*/ 418 w 926"/>
                <a:gd name="T1" fmla="*/ 283 h 1072"/>
                <a:gd name="T2" fmla="*/ 806 w 926"/>
                <a:gd name="T3" fmla="*/ 546 h 1072"/>
                <a:gd name="T4" fmla="*/ 709 w 926"/>
                <a:gd name="T5" fmla="*/ 519 h 1072"/>
                <a:gd name="T6" fmla="*/ 723 w 926"/>
                <a:gd name="T7" fmla="*/ 491 h 1072"/>
                <a:gd name="T8" fmla="*/ 567 w 926"/>
                <a:gd name="T9" fmla="*/ 435 h 1072"/>
                <a:gd name="T10" fmla="*/ 586 w 926"/>
                <a:gd name="T11" fmla="*/ 411 h 1072"/>
                <a:gd name="T12" fmla="*/ 517 w 926"/>
                <a:gd name="T13" fmla="*/ 437 h 1072"/>
                <a:gd name="T14" fmla="*/ 563 w 926"/>
                <a:gd name="T15" fmla="*/ 494 h 1072"/>
                <a:gd name="T16" fmla="*/ 538 w 926"/>
                <a:gd name="T17" fmla="*/ 519 h 1072"/>
                <a:gd name="T18" fmla="*/ 550 w 926"/>
                <a:gd name="T19" fmla="*/ 559 h 1072"/>
                <a:gd name="T20" fmla="*/ 468 w 926"/>
                <a:gd name="T21" fmla="*/ 462 h 1072"/>
                <a:gd name="T22" fmla="*/ 325 w 926"/>
                <a:gd name="T23" fmla="*/ 361 h 1072"/>
                <a:gd name="T24" fmla="*/ 223 w 926"/>
                <a:gd name="T25" fmla="*/ 319 h 1072"/>
                <a:gd name="T26" fmla="*/ 196 w 926"/>
                <a:gd name="T27" fmla="*/ 325 h 1072"/>
                <a:gd name="T28" fmla="*/ 171 w 926"/>
                <a:gd name="T29" fmla="*/ 344 h 1072"/>
                <a:gd name="T30" fmla="*/ 242 w 926"/>
                <a:gd name="T31" fmla="*/ 443 h 1072"/>
                <a:gd name="T32" fmla="*/ 217 w 926"/>
                <a:gd name="T33" fmla="*/ 462 h 1072"/>
                <a:gd name="T34" fmla="*/ 232 w 926"/>
                <a:gd name="T35" fmla="*/ 538 h 1072"/>
                <a:gd name="T36" fmla="*/ 207 w 926"/>
                <a:gd name="T37" fmla="*/ 549 h 1072"/>
                <a:gd name="T38" fmla="*/ 242 w 926"/>
                <a:gd name="T39" fmla="*/ 629 h 1072"/>
                <a:gd name="T40" fmla="*/ 215 w 926"/>
                <a:gd name="T41" fmla="*/ 658 h 1072"/>
                <a:gd name="T42" fmla="*/ 319 w 926"/>
                <a:gd name="T43" fmla="*/ 736 h 1072"/>
                <a:gd name="T44" fmla="*/ 261 w 926"/>
                <a:gd name="T45" fmla="*/ 743 h 1072"/>
                <a:gd name="T46" fmla="*/ 331 w 926"/>
                <a:gd name="T47" fmla="*/ 819 h 1072"/>
                <a:gd name="T48" fmla="*/ 261 w 926"/>
                <a:gd name="T49" fmla="*/ 842 h 1072"/>
                <a:gd name="T50" fmla="*/ 352 w 926"/>
                <a:gd name="T51" fmla="*/ 861 h 1072"/>
                <a:gd name="T52" fmla="*/ 458 w 926"/>
                <a:gd name="T53" fmla="*/ 867 h 1072"/>
                <a:gd name="T54" fmla="*/ 479 w 926"/>
                <a:gd name="T55" fmla="*/ 831 h 1072"/>
                <a:gd name="T56" fmla="*/ 612 w 926"/>
                <a:gd name="T57" fmla="*/ 816 h 1072"/>
                <a:gd name="T58" fmla="*/ 652 w 926"/>
                <a:gd name="T59" fmla="*/ 779 h 1072"/>
                <a:gd name="T60" fmla="*/ 747 w 926"/>
                <a:gd name="T61" fmla="*/ 766 h 1072"/>
                <a:gd name="T62" fmla="*/ 743 w 926"/>
                <a:gd name="T63" fmla="*/ 730 h 1072"/>
                <a:gd name="T64" fmla="*/ 812 w 926"/>
                <a:gd name="T65" fmla="*/ 696 h 1072"/>
                <a:gd name="T66" fmla="*/ 804 w 926"/>
                <a:gd name="T67" fmla="*/ 652 h 1072"/>
                <a:gd name="T68" fmla="*/ 903 w 926"/>
                <a:gd name="T69" fmla="*/ 627 h 1072"/>
                <a:gd name="T70" fmla="*/ 875 w 926"/>
                <a:gd name="T71" fmla="*/ 711 h 1072"/>
                <a:gd name="T72" fmla="*/ 863 w 926"/>
                <a:gd name="T73" fmla="*/ 947 h 1072"/>
                <a:gd name="T74" fmla="*/ 578 w 926"/>
                <a:gd name="T75" fmla="*/ 1036 h 1072"/>
                <a:gd name="T76" fmla="*/ 333 w 926"/>
                <a:gd name="T77" fmla="*/ 1004 h 1072"/>
                <a:gd name="T78" fmla="*/ 82 w 926"/>
                <a:gd name="T79" fmla="*/ 857 h 1072"/>
                <a:gd name="T80" fmla="*/ 55 w 926"/>
                <a:gd name="T81" fmla="*/ 772 h 1072"/>
                <a:gd name="T82" fmla="*/ 108 w 926"/>
                <a:gd name="T83" fmla="*/ 776 h 1072"/>
                <a:gd name="T84" fmla="*/ 69 w 926"/>
                <a:gd name="T85" fmla="*/ 705 h 1072"/>
                <a:gd name="T86" fmla="*/ 93 w 926"/>
                <a:gd name="T87" fmla="*/ 675 h 1072"/>
                <a:gd name="T88" fmla="*/ 55 w 926"/>
                <a:gd name="T89" fmla="*/ 612 h 1072"/>
                <a:gd name="T90" fmla="*/ 118 w 926"/>
                <a:gd name="T91" fmla="*/ 612 h 1072"/>
                <a:gd name="T92" fmla="*/ 86 w 926"/>
                <a:gd name="T93" fmla="*/ 555 h 1072"/>
                <a:gd name="T94" fmla="*/ 108 w 926"/>
                <a:gd name="T95" fmla="*/ 532 h 1072"/>
                <a:gd name="T96" fmla="*/ 86 w 926"/>
                <a:gd name="T97" fmla="*/ 462 h 1072"/>
                <a:gd name="T98" fmla="*/ 108 w 926"/>
                <a:gd name="T99" fmla="*/ 435 h 1072"/>
                <a:gd name="T100" fmla="*/ 86 w 926"/>
                <a:gd name="T101" fmla="*/ 390 h 1072"/>
                <a:gd name="T102" fmla="*/ 116 w 926"/>
                <a:gd name="T103" fmla="*/ 316 h 1072"/>
                <a:gd name="T104" fmla="*/ 422 w 926"/>
                <a:gd name="T105" fmla="*/ 80 h 10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26"/>
                <a:gd name="T160" fmla="*/ 0 h 1072"/>
                <a:gd name="T161" fmla="*/ 926 w 926"/>
                <a:gd name="T162" fmla="*/ 1072 h 10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26" h="1072">
                  <a:moveTo>
                    <a:pt x="422" y="80"/>
                  </a:moveTo>
                  <a:lnTo>
                    <a:pt x="276" y="247"/>
                  </a:lnTo>
                  <a:lnTo>
                    <a:pt x="418" y="283"/>
                  </a:lnTo>
                  <a:lnTo>
                    <a:pt x="662" y="407"/>
                  </a:lnTo>
                  <a:lnTo>
                    <a:pt x="867" y="508"/>
                  </a:lnTo>
                  <a:lnTo>
                    <a:pt x="806" y="546"/>
                  </a:lnTo>
                  <a:lnTo>
                    <a:pt x="743" y="536"/>
                  </a:lnTo>
                  <a:lnTo>
                    <a:pt x="780" y="527"/>
                  </a:lnTo>
                  <a:lnTo>
                    <a:pt x="709" y="519"/>
                  </a:lnTo>
                  <a:lnTo>
                    <a:pt x="743" y="513"/>
                  </a:lnTo>
                  <a:lnTo>
                    <a:pt x="664" y="491"/>
                  </a:lnTo>
                  <a:lnTo>
                    <a:pt x="723" y="491"/>
                  </a:lnTo>
                  <a:lnTo>
                    <a:pt x="627" y="462"/>
                  </a:lnTo>
                  <a:lnTo>
                    <a:pt x="686" y="464"/>
                  </a:lnTo>
                  <a:lnTo>
                    <a:pt x="567" y="435"/>
                  </a:lnTo>
                  <a:lnTo>
                    <a:pt x="631" y="432"/>
                  </a:lnTo>
                  <a:lnTo>
                    <a:pt x="538" y="411"/>
                  </a:lnTo>
                  <a:lnTo>
                    <a:pt x="586" y="411"/>
                  </a:lnTo>
                  <a:lnTo>
                    <a:pt x="496" y="390"/>
                  </a:lnTo>
                  <a:lnTo>
                    <a:pt x="576" y="453"/>
                  </a:lnTo>
                  <a:lnTo>
                    <a:pt x="517" y="437"/>
                  </a:lnTo>
                  <a:lnTo>
                    <a:pt x="578" y="475"/>
                  </a:lnTo>
                  <a:lnTo>
                    <a:pt x="517" y="462"/>
                  </a:lnTo>
                  <a:lnTo>
                    <a:pt x="563" y="494"/>
                  </a:lnTo>
                  <a:lnTo>
                    <a:pt x="519" y="487"/>
                  </a:lnTo>
                  <a:lnTo>
                    <a:pt x="569" y="521"/>
                  </a:lnTo>
                  <a:lnTo>
                    <a:pt x="538" y="519"/>
                  </a:lnTo>
                  <a:lnTo>
                    <a:pt x="555" y="544"/>
                  </a:lnTo>
                  <a:lnTo>
                    <a:pt x="525" y="538"/>
                  </a:lnTo>
                  <a:lnTo>
                    <a:pt x="550" y="559"/>
                  </a:lnTo>
                  <a:lnTo>
                    <a:pt x="527" y="555"/>
                  </a:lnTo>
                  <a:lnTo>
                    <a:pt x="496" y="508"/>
                  </a:lnTo>
                  <a:lnTo>
                    <a:pt x="468" y="462"/>
                  </a:lnTo>
                  <a:lnTo>
                    <a:pt x="367" y="401"/>
                  </a:lnTo>
                  <a:lnTo>
                    <a:pt x="416" y="403"/>
                  </a:lnTo>
                  <a:lnTo>
                    <a:pt x="325" y="361"/>
                  </a:lnTo>
                  <a:lnTo>
                    <a:pt x="371" y="365"/>
                  </a:lnTo>
                  <a:lnTo>
                    <a:pt x="300" y="340"/>
                  </a:lnTo>
                  <a:lnTo>
                    <a:pt x="223" y="319"/>
                  </a:lnTo>
                  <a:lnTo>
                    <a:pt x="266" y="308"/>
                  </a:lnTo>
                  <a:lnTo>
                    <a:pt x="177" y="300"/>
                  </a:lnTo>
                  <a:lnTo>
                    <a:pt x="196" y="325"/>
                  </a:lnTo>
                  <a:lnTo>
                    <a:pt x="171" y="319"/>
                  </a:lnTo>
                  <a:lnTo>
                    <a:pt x="207" y="367"/>
                  </a:lnTo>
                  <a:lnTo>
                    <a:pt x="171" y="344"/>
                  </a:lnTo>
                  <a:lnTo>
                    <a:pt x="230" y="413"/>
                  </a:lnTo>
                  <a:lnTo>
                    <a:pt x="190" y="390"/>
                  </a:lnTo>
                  <a:lnTo>
                    <a:pt x="242" y="443"/>
                  </a:lnTo>
                  <a:lnTo>
                    <a:pt x="213" y="430"/>
                  </a:lnTo>
                  <a:lnTo>
                    <a:pt x="242" y="477"/>
                  </a:lnTo>
                  <a:lnTo>
                    <a:pt x="217" y="462"/>
                  </a:lnTo>
                  <a:lnTo>
                    <a:pt x="240" y="508"/>
                  </a:lnTo>
                  <a:lnTo>
                    <a:pt x="211" y="487"/>
                  </a:lnTo>
                  <a:lnTo>
                    <a:pt x="232" y="538"/>
                  </a:lnTo>
                  <a:lnTo>
                    <a:pt x="200" y="511"/>
                  </a:lnTo>
                  <a:lnTo>
                    <a:pt x="232" y="567"/>
                  </a:lnTo>
                  <a:lnTo>
                    <a:pt x="207" y="549"/>
                  </a:lnTo>
                  <a:lnTo>
                    <a:pt x="236" y="588"/>
                  </a:lnTo>
                  <a:lnTo>
                    <a:pt x="219" y="580"/>
                  </a:lnTo>
                  <a:lnTo>
                    <a:pt x="242" y="629"/>
                  </a:lnTo>
                  <a:lnTo>
                    <a:pt x="217" y="610"/>
                  </a:lnTo>
                  <a:lnTo>
                    <a:pt x="274" y="677"/>
                  </a:lnTo>
                  <a:lnTo>
                    <a:pt x="215" y="658"/>
                  </a:lnTo>
                  <a:lnTo>
                    <a:pt x="299" y="715"/>
                  </a:lnTo>
                  <a:lnTo>
                    <a:pt x="268" y="717"/>
                  </a:lnTo>
                  <a:lnTo>
                    <a:pt x="319" y="736"/>
                  </a:lnTo>
                  <a:lnTo>
                    <a:pt x="367" y="743"/>
                  </a:lnTo>
                  <a:lnTo>
                    <a:pt x="304" y="749"/>
                  </a:lnTo>
                  <a:lnTo>
                    <a:pt x="261" y="743"/>
                  </a:lnTo>
                  <a:lnTo>
                    <a:pt x="304" y="766"/>
                  </a:lnTo>
                  <a:lnTo>
                    <a:pt x="264" y="766"/>
                  </a:lnTo>
                  <a:lnTo>
                    <a:pt x="331" y="819"/>
                  </a:lnTo>
                  <a:lnTo>
                    <a:pt x="285" y="821"/>
                  </a:lnTo>
                  <a:lnTo>
                    <a:pt x="321" y="844"/>
                  </a:lnTo>
                  <a:lnTo>
                    <a:pt x="261" y="842"/>
                  </a:lnTo>
                  <a:lnTo>
                    <a:pt x="312" y="863"/>
                  </a:lnTo>
                  <a:lnTo>
                    <a:pt x="363" y="884"/>
                  </a:lnTo>
                  <a:lnTo>
                    <a:pt x="352" y="861"/>
                  </a:lnTo>
                  <a:lnTo>
                    <a:pt x="409" y="873"/>
                  </a:lnTo>
                  <a:lnTo>
                    <a:pt x="386" y="850"/>
                  </a:lnTo>
                  <a:lnTo>
                    <a:pt x="458" y="867"/>
                  </a:lnTo>
                  <a:lnTo>
                    <a:pt x="445" y="848"/>
                  </a:lnTo>
                  <a:lnTo>
                    <a:pt x="502" y="850"/>
                  </a:lnTo>
                  <a:lnTo>
                    <a:pt x="479" y="831"/>
                  </a:lnTo>
                  <a:lnTo>
                    <a:pt x="584" y="837"/>
                  </a:lnTo>
                  <a:lnTo>
                    <a:pt x="553" y="814"/>
                  </a:lnTo>
                  <a:lnTo>
                    <a:pt x="612" y="816"/>
                  </a:lnTo>
                  <a:lnTo>
                    <a:pt x="599" y="798"/>
                  </a:lnTo>
                  <a:lnTo>
                    <a:pt x="685" y="800"/>
                  </a:lnTo>
                  <a:lnTo>
                    <a:pt x="652" y="779"/>
                  </a:lnTo>
                  <a:lnTo>
                    <a:pt x="709" y="779"/>
                  </a:lnTo>
                  <a:lnTo>
                    <a:pt x="688" y="764"/>
                  </a:lnTo>
                  <a:lnTo>
                    <a:pt x="747" y="766"/>
                  </a:lnTo>
                  <a:lnTo>
                    <a:pt x="721" y="751"/>
                  </a:lnTo>
                  <a:lnTo>
                    <a:pt x="780" y="747"/>
                  </a:lnTo>
                  <a:lnTo>
                    <a:pt x="743" y="730"/>
                  </a:lnTo>
                  <a:lnTo>
                    <a:pt x="787" y="724"/>
                  </a:lnTo>
                  <a:lnTo>
                    <a:pt x="761" y="702"/>
                  </a:lnTo>
                  <a:lnTo>
                    <a:pt x="812" y="696"/>
                  </a:lnTo>
                  <a:lnTo>
                    <a:pt x="781" y="675"/>
                  </a:lnTo>
                  <a:lnTo>
                    <a:pt x="829" y="671"/>
                  </a:lnTo>
                  <a:lnTo>
                    <a:pt x="804" y="652"/>
                  </a:lnTo>
                  <a:lnTo>
                    <a:pt x="856" y="646"/>
                  </a:lnTo>
                  <a:lnTo>
                    <a:pt x="839" y="624"/>
                  </a:lnTo>
                  <a:lnTo>
                    <a:pt x="903" y="627"/>
                  </a:lnTo>
                  <a:lnTo>
                    <a:pt x="859" y="610"/>
                  </a:lnTo>
                  <a:lnTo>
                    <a:pt x="926" y="616"/>
                  </a:lnTo>
                  <a:lnTo>
                    <a:pt x="875" y="711"/>
                  </a:lnTo>
                  <a:lnTo>
                    <a:pt x="819" y="814"/>
                  </a:lnTo>
                  <a:lnTo>
                    <a:pt x="791" y="861"/>
                  </a:lnTo>
                  <a:lnTo>
                    <a:pt x="863" y="947"/>
                  </a:lnTo>
                  <a:lnTo>
                    <a:pt x="793" y="943"/>
                  </a:lnTo>
                  <a:lnTo>
                    <a:pt x="781" y="958"/>
                  </a:lnTo>
                  <a:lnTo>
                    <a:pt x="578" y="1036"/>
                  </a:lnTo>
                  <a:lnTo>
                    <a:pt x="496" y="1072"/>
                  </a:lnTo>
                  <a:lnTo>
                    <a:pt x="413" y="1063"/>
                  </a:lnTo>
                  <a:lnTo>
                    <a:pt x="333" y="1004"/>
                  </a:lnTo>
                  <a:lnTo>
                    <a:pt x="133" y="970"/>
                  </a:lnTo>
                  <a:lnTo>
                    <a:pt x="67" y="886"/>
                  </a:lnTo>
                  <a:lnTo>
                    <a:pt x="82" y="857"/>
                  </a:lnTo>
                  <a:lnTo>
                    <a:pt x="0" y="770"/>
                  </a:lnTo>
                  <a:lnTo>
                    <a:pt x="72" y="795"/>
                  </a:lnTo>
                  <a:lnTo>
                    <a:pt x="55" y="772"/>
                  </a:lnTo>
                  <a:lnTo>
                    <a:pt x="107" y="791"/>
                  </a:lnTo>
                  <a:lnTo>
                    <a:pt x="72" y="762"/>
                  </a:lnTo>
                  <a:lnTo>
                    <a:pt x="108" y="776"/>
                  </a:lnTo>
                  <a:lnTo>
                    <a:pt x="70" y="738"/>
                  </a:lnTo>
                  <a:lnTo>
                    <a:pt x="112" y="747"/>
                  </a:lnTo>
                  <a:lnTo>
                    <a:pt x="69" y="705"/>
                  </a:lnTo>
                  <a:lnTo>
                    <a:pt x="118" y="713"/>
                  </a:lnTo>
                  <a:lnTo>
                    <a:pt x="42" y="665"/>
                  </a:lnTo>
                  <a:lnTo>
                    <a:pt x="93" y="675"/>
                  </a:lnTo>
                  <a:lnTo>
                    <a:pt x="19" y="610"/>
                  </a:lnTo>
                  <a:lnTo>
                    <a:pt x="69" y="633"/>
                  </a:lnTo>
                  <a:lnTo>
                    <a:pt x="55" y="612"/>
                  </a:lnTo>
                  <a:lnTo>
                    <a:pt x="118" y="631"/>
                  </a:lnTo>
                  <a:lnTo>
                    <a:pt x="93" y="608"/>
                  </a:lnTo>
                  <a:lnTo>
                    <a:pt x="118" y="612"/>
                  </a:lnTo>
                  <a:lnTo>
                    <a:pt x="99" y="584"/>
                  </a:lnTo>
                  <a:lnTo>
                    <a:pt x="129" y="591"/>
                  </a:lnTo>
                  <a:lnTo>
                    <a:pt x="86" y="555"/>
                  </a:lnTo>
                  <a:lnTo>
                    <a:pt x="116" y="559"/>
                  </a:lnTo>
                  <a:lnTo>
                    <a:pt x="84" y="523"/>
                  </a:lnTo>
                  <a:lnTo>
                    <a:pt x="108" y="532"/>
                  </a:lnTo>
                  <a:lnTo>
                    <a:pt x="80" y="487"/>
                  </a:lnTo>
                  <a:lnTo>
                    <a:pt x="103" y="498"/>
                  </a:lnTo>
                  <a:lnTo>
                    <a:pt x="86" y="462"/>
                  </a:lnTo>
                  <a:lnTo>
                    <a:pt x="110" y="466"/>
                  </a:lnTo>
                  <a:lnTo>
                    <a:pt x="72" y="432"/>
                  </a:lnTo>
                  <a:lnTo>
                    <a:pt x="108" y="435"/>
                  </a:lnTo>
                  <a:lnTo>
                    <a:pt x="84" y="413"/>
                  </a:lnTo>
                  <a:lnTo>
                    <a:pt x="118" y="413"/>
                  </a:lnTo>
                  <a:lnTo>
                    <a:pt x="86" y="390"/>
                  </a:lnTo>
                  <a:lnTo>
                    <a:pt x="21" y="356"/>
                  </a:lnTo>
                  <a:lnTo>
                    <a:pt x="88" y="359"/>
                  </a:lnTo>
                  <a:lnTo>
                    <a:pt x="116" y="316"/>
                  </a:lnTo>
                  <a:lnTo>
                    <a:pt x="156" y="230"/>
                  </a:lnTo>
                  <a:lnTo>
                    <a:pt x="430" y="0"/>
                  </a:lnTo>
                  <a:lnTo>
                    <a:pt x="422" y="80"/>
                  </a:lnTo>
                  <a:close/>
                </a:path>
              </a:pathLst>
            </a:custGeom>
            <a:solidFill>
              <a:srgbClr val="78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4" name="任意多边形 322973"/>
            <p:cNvSpPr>
              <a:spLocks noChangeArrowheads="1"/>
            </p:cNvSpPr>
            <p:nvPr/>
          </p:nvSpPr>
          <p:spPr bwMode="auto">
            <a:xfrm>
              <a:off x="4782" y="2229"/>
              <a:ext cx="66" cy="145"/>
            </a:xfrm>
            <a:custGeom>
              <a:avLst/>
              <a:gdLst>
                <a:gd name="T0" fmla="*/ 5 w 133"/>
                <a:gd name="T1" fmla="*/ 38 h 288"/>
                <a:gd name="T2" fmla="*/ 66 w 133"/>
                <a:gd name="T3" fmla="*/ 106 h 288"/>
                <a:gd name="T4" fmla="*/ 28 w 133"/>
                <a:gd name="T5" fmla="*/ 83 h 288"/>
                <a:gd name="T6" fmla="*/ 60 w 133"/>
                <a:gd name="T7" fmla="*/ 121 h 288"/>
                <a:gd name="T8" fmla="*/ 30 w 133"/>
                <a:gd name="T9" fmla="*/ 119 h 288"/>
                <a:gd name="T10" fmla="*/ 64 w 133"/>
                <a:gd name="T11" fmla="*/ 153 h 288"/>
                <a:gd name="T12" fmla="*/ 43 w 133"/>
                <a:gd name="T13" fmla="*/ 144 h 288"/>
                <a:gd name="T14" fmla="*/ 81 w 133"/>
                <a:gd name="T15" fmla="*/ 195 h 288"/>
                <a:gd name="T16" fmla="*/ 49 w 133"/>
                <a:gd name="T17" fmla="*/ 174 h 288"/>
                <a:gd name="T18" fmla="*/ 78 w 133"/>
                <a:gd name="T19" fmla="*/ 218 h 288"/>
                <a:gd name="T20" fmla="*/ 55 w 133"/>
                <a:gd name="T21" fmla="*/ 209 h 288"/>
                <a:gd name="T22" fmla="*/ 116 w 133"/>
                <a:gd name="T23" fmla="*/ 288 h 288"/>
                <a:gd name="T24" fmla="*/ 97 w 133"/>
                <a:gd name="T25" fmla="*/ 233 h 288"/>
                <a:gd name="T26" fmla="*/ 123 w 133"/>
                <a:gd name="T27" fmla="*/ 264 h 288"/>
                <a:gd name="T28" fmla="*/ 100 w 133"/>
                <a:gd name="T29" fmla="*/ 209 h 288"/>
                <a:gd name="T30" fmla="*/ 133 w 133"/>
                <a:gd name="T31" fmla="*/ 231 h 288"/>
                <a:gd name="T32" fmla="*/ 97 w 133"/>
                <a:gd name="T33" fmla="*/ 178 h 288"/>
                <a:gd name="T34" fmla="*/ 133 w 133"/>
                <a:gd name="T35" fmla="*/ 193 h 288"/>
                <a:gd name="T36" fmla="*/ 79 w 133"/>
                <a:gd name="T37" fmla="*/ 138 h 288"/>
                <a:gd name="T38" fmla="*/ 118 w 133"/>
                <a:gd name="T39" fmla="*/ 157 h 288"/>
                <a:gd name="T40" fmla="*/ 79 w 133"/>
                <a:gd name="T41" fmla="*/ 108 h 288"/>
                <a:gd name="T42" fmla="*/ 114 w 133"/>
                <a:gd name="T43" fmla="*/ 127 h 288"/>
                <a:gd name="T44" fmla="*/ 81 w 133"/>
                <a:gd name="T45" fmla="*/ 85 h 288"/>
                <a:gd name="T46" fmla="*/ 43 w 133"/>
                <a:gd name="T47" fmla="*/ 43 h 288"/>
                <a:gd name="T48" fmla="*/ 79 w 133"/>
                <a:gd name="T49" fmla="*/ 60 h 288"/>
                <a:gd name="T50" fmla="*/ 0 w 133"/>
                <a:gd name="T51" fmla="*/ 0 h 288"/>
                <a:gd name="T52" fmla="*/ 41 w 133"/>
                <a:gd name="T53" fmla="*/ 60 h 288"/>
                <a:gd name="T54" fmla="*/ 5 w 133"/>
                <a:gd name="T55" fmla="*/ 38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3"/>
                <a:gd name="T85" fmla="*/ 0 h 288"/>
                <a:gd name="T86" fmla="*/ 133 w 133"/>
                <a:gd name="T87" fmla="*/ 288 h 28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3" h="288">
                  <a:moveTo>
                    <a:pt x="5" y="38"/>
                  </a:moveTo>
                  <a:lnTo>
                    <a:pt x="66" y="106"/>
                  </a:lnTo>
                  <a:lnTo>
                    <a:pt x="28" y="83"/>
                  </a:lnTo>
                  <a:lnTo>
                    <a:pt x="60" y="121"/>
                  </a:lnTo>
                  <a:lnTo>
                    <a:pt x="30" y="119"/>
                  </a:lnTo>
                  <a:lnTo>
                    <a:pt x="64" y="153"/>
                  </a:lnTo>
                  <a:lnTo>
                    <a:pt x="43" y="144"/>
                  </a:lnTo>
                  <a:lnTo>
                    <a:pt x="81" y="195"/>
                  </a:lnTo>
                  <a:lnTo>
                    <a:pt x="49" y="174"/>
                  </a:lnTo>
                  <a:lnTo>
                    <a:pt x="78" y="218"/>
                  </a:lnTo>
                  <a:lnTo>
                    <a:pt x="55" y="209"/>
                  </a:lnTo>
                  <a:lnTo>
                    <a:pt x="116" y="288"/>
                  </a:lnTo>
                  <a:lnTo>
                    <a:pt x="97" y="233"/>
                  </a:lnTo>
                  <a:lnTo>
                    <a:pt x="123" y="264"/>
                  </a:lnTo>
                  <a:lnTo>
                    <a:pt x="100" y="209"/>
                  </a:lnTo>
                  <a:lnTo>
                    <a:pt x="133" y="231"/>
                  </a:lnTo>
                  <a:lnTo>
                    <a:pt x="97" y="178"/>
                  </a:lnTo>
                  <a:lnTo>
                    <a:pt x="133" y="193"/>
                  </a:lnTo>
                  <a:lnTo>
                    <a:pt x="79" y="138"/>
                  </a:lnTo>
                  <a:lnTo>
                    <a:pt x="118" y="157"/>
                  </a:lnTo>
                  <a:lnTo>
                    <a:pt x="79" y="108"/>
                  </a:lnTo>
                  <a:lnTo>
                    <a:pt x="114" y="127"/>
                  </a:lnTo>
                  <a:lnTo>
                    <a:pt x="81" y="85"/>
                  </a:lnTo>
                  <a:lnTo>
                    <a:pt x="43" y="43"/>
                  </a:lnTo>
                  <a:lnTo>
                    <a:pt x="79" y="60"/>
                  </a:lnTo>
                  <a:lnTo>
                    <a:pt x="0" y="0"/>
                  </a:lnTo>
                  <a:lnTo>
                    <a:pt x="41" y="60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5" name="任意多边形 322974"/>
            <p:cNvSpPr>
              <a:spLocks noChangeArrowheads="1"/>
            </p:cNvSpPr>
            <p:nvPr/>
          </p:nvSpPr>
          <p:spPr bwMode="auto">
            <a:xfrm>
              <a:off x="4933" y="2295"/>
              <a:ext cx="115" cy="92"/>
            </a:xfrm>
            <a:custGeom>
              <a:avLst/>
              <a:gdLst>
                <a:gd name="T0" fmla="*/ 70 w 230"/>
                <a:gd name="T1" fmla="*/ 0 h 184"/>
                <a:gd name="T2" fmla="*/ 154 w 230"/>
                <a:gd name="T3" fmla="*/ 28 h 184"/>
                <a:gd name="T4" fmla="*/ 110 w 230"/>
                <a:gd name="T5" fmla="*/ 30 h 184"/>
                <a:gd name="T6" fmla="*/ 167 w 230"/>
                <a:gd name="T7" fmla="*/ 41 h 184"/>
                <a:gd name="T8" fmla="*/ 139 w 230"/>
                <a:gd name="T9" fmla="*/ 49 h 184"/>
                <a:gd name="T10" fmla="*/ 182 w 230"/>
                <a:gd name="T11" fmla="*/ 53 h 184"/>
                <a:gd name="T12" fmla="*/ 230 w 230"/>
                <a:gd name="T13" fmla="*/ 55 h 184"/>
                <a:gd name="T14" fmla="*/ 179 w 230"/>
                <a:gd name="T15" fmla="*/ 66 h 184"/>
                <a:gd name="T16" fmla="*/ 220 w 230"/>
                <a:gd name="T17" fmla="*/ 76 h 184"/>
                <a:gd name="T18" fmla="*/ 169 w 230"/>
                <a:gd name="T19" fmla="*/ 80 h 184"/>
                <a:gd name="T20" fmla="*/ 228 w 230"/>
                <a:gd name="T21" fmla="*/ 97 h 184"/>
                <a:gd name="T22" fmla="*/ 150 w 230"/>
                <a:gd name="T23" fmla="*/ 91 h 184"/>
                <a:gd name="T24" fmla="*/ 190 w 230"/>
                <a:gd name="T25" fmla="*/ 104 h 184"/>
                <a:gd name="T26" fmla="*/ 139 w 230"/>
                <a:gd name="T27" fmla="*/ 108 h 184"/>
                <a:gd name="T28" fmla="*/ 163 w 230"/>
                <a:gd name="T29" fmla="*/ 116 h 184"/>
                <a:gd name="T30" fmla="*/ 103 w 230"/>
                <a:gd name="T31" fmla="*/ 119 h 184"/>
                <a:gd name="T32" fmla="*/ 146 w 230"/>
                <a:gd name="T33" fmla="*/ 133 h 184"/>
                <a:gd name="T34" fmla="*/ 74 w 230"/>
                <a:gd name="T35" fmla="*/ 140 h 184"/>
                <a:gd name="T36" fmla="*/ 114 w 230"/>
                <a:gd name="T37" fmla="*/ 148 h 184"/>
                <a:gd name="T38" fmla="*/ 47 w 230"/>
                <a:gd name="T39" fmla="*/ 161 h 184"/>
                <a:gd name="T40" fmla="*/ 91 w 230"/>
                <a:gd name="T41" fmla="*/ 171 h 184"/>
                <a:gd name="T42" fmla="*/ 6 w 230"/>
                <a:gd name="T43" fmla="*/ 184 h 184"/>
                <a:gd name="T44" fmla="*/ 30 w 230"/>
                <a:gd name="T45" fmla="*/ 173 h 184"/>
                <a:gd name="T46" fmla="*/ 0 w 230"/>
                <a:gd name="T47" fmla="*/ 156 h 184"/>
                <a:gd name="T48" fmla="*/ 55 w 230"/>
                <a:gd name="T49" fmla="*/ 146 h 184"/>
                <a:gd name="T50" fmla="*/ 23 w 230"/>
                <a:gd name="T51" fmla="*/ 137 h 184"/>
                <a:gd name="T52" fmla="*/ 85 w 230"/>
                <a:gd name="T53" fmla="*/ 127 h 184"/>
                <a:gd name="T54" fmla="*/ 44 w 230"/>
                <a:gd name="T55" fmla="*/ 114 h 184"/>
                <a:gd name="T56" fmla="*/ 106 w 230"/>
                <a:gd name="T57" fmla="*/ 104 h 184"/>
                <a:gd name="T58" fmla="*/ 63 w 230"/>
                <a:gd name="T59" fmla="*/ 97 h 184"/>
                <a:gd name="T60" fmla="*/ 110 w 230"/>
                <a:gd name="T61" fmla="*/ 91 h 184"/>
                <a:gd name="T62" fmla="*/ 76 w 230"/>
                <a:gd name="T63" fmla="*/ 80 h 184"/>
                <a:gd name="T64" fmla="*/ 127 w 230"/>
                <a:gd name="T65" fmla="*/ 76 h 184"/>
                <a:gd name="T66" fmla="*/ 85 w 230"/>
                <a:gd name="T67" fmla="*/ 60 h 184"/>
                <a:gd name="T68" fmla="*/ 120 w 230"/>
                <a:gd name="T69" fmla="*/ 59 h 184"/>
                <a:gd name="T70" fmla="*/ 63 w 230"/>
                <a:gd name="T71" fmla="*/ 38 h 184"/>
                <a:gd name="T72" fmla="*/ 97 w 230"/>
                <a:gd name="T73" fmla="*/ 41 h 184"/>
                <a:gd name="T74" fmla="*/ 61 w 230"/>
                <a:gd name="T75" fmla="*/ 19 h 184"/>
                <a:gd name="T76" fmla="*/ 85 w 230"/>
                <a:gd name="T77" fmla="*/ 19 h 184"/>
                <a:gd name="T78" fmla="*/ 70 w 230"/>
                <a:gd name="T79" fmla="*/ 0 h 1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0"/>
                <a:gd name="T121" fmla="*/ 0 h 184"/>
                <a:gd name="T122" fmla="*/ 230 w 230"/>
                <a:gd name="T123" fmla="*/ 184 h 1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0" h="184">
                  <a:moveTo>
                    <a:pt x="70" y="0"/>
                  </a:moveTo>
                  <a:lnTo>
                    <a:pt x="154" y="28"/>
                  </a:lnTo>
                  <a:lnTo>
                    <a:pt x="110" y="30"/>
                  </a:lnTo>
                  <a:lnTo>
                    <a:pt x="167" y="41"/>
                  </a:lnTo>
                  <a:lnTo>
                    <a:pt x="139" y="49"/>
                  </a:lnTo>
                  <a:lnTo>
                    <a:pt x="182" y="53"/>
                  </a:lnTo>
                  <a:lnTo>
                    <a:pt x="230" y="55"/>
                  </a:lnTo>
                  <a:lnTo>
                    <a:pt x="179" y="66"/>
                  </a:lnTo>
                  <a:lnTo>
                    <a:pt x="220" y="76"/>
                  </a:lnTo>
                  <a:lnTo>
                    <a:pt x="169" y="80"/>
                  </a:lnTo>
                  <a:lnTo>
                    <a:pt x="228" y="97"/>
                  </a:lnTo>
                  <a:lnTo>
                    <a:pt x="150" y="91"/>
                  </a:lnTo>
                  <a:lnTo>
                    <a:pt x="190" y="104"/>
                  </a:lnTo>
                  <a:lnTo>
                    <a:pt x="139" y="108"/>
                  </a:lnTo>
                  <a:lnTo>
                    <a:pt x="163" y="116"/>
                  </a:lnTo>
                  <a:lnTo>
                    <a:pt x="103" y="119"/>
                  </a:lnTo>
                  <a:lnTo>
                    <a:pt x="146" y="133"/>
                  </a:lnTo>
                  <a:lnTo>
                    <a:pt x="74" y="140"/>
                  </a:lnTo>
                  <a:lnTo>
                    <a:pt x="114" y="148"/>
                  </a:lnTo>
                  <a:lnTo>
                    <a:pt x="47" y="161"/>
                  </a:lnTo>
                  <a:lnTo>
                    <a:pt x="91" y="171"/>
                  </a:lnTo>
                  <a:lnTo>
                    <a:pt x="6" y="184"/>
                  </a:lnTo>
                  <a:lnTo>
                    <a:pt x="30" y="173"/>
                  </a:lnTo>
                  <a:lnTo>
                    <a:pt x="0" y="156"/>
                  </a:lnTo>
                  <a:lnTo>
                    <a:pt x="55" y="146"/>
                  </a:lnTo>
                  <a:lnTo>
                    <a:pt x="23" y="137"/>
                  </a:lnTo>
                  <a:lnTo>
                    <a:pt x="85" y="127"/>
                  </a:lnTo>
                  <a:lnTo>
                    <a:pt x="44" y="114"/>
                  </a:lnTo>
                  <a:lnTo>
                    <a:pt x="106" y="104"/>
                  </a:lnTo>
                  <a:lnTo>
                    <a:pt x="63" y="97"/>
                  </a:lnTo>
                  <a:lnTo>
                    <a:pt x="110" y="91"/>
                  </a:lnTo>
                  <a:lnTo>
                    <a:pt x="76" y="80"/>
                  </a:lnTo>
                  <a:lnTo>
                    <a:pt x="127" y="76"/>
                  </a:lnTo>
                  <a:lnTo>
                    <a:pt x="85" y="60"/>
                  </a:lnTo>
                  <a:lnTo>
                    <a:pt x="120" y="59"/>
                  </a:lnTo>
                  <a:lnTo>
                    <a:pt x="63" y="38"/>
                  </a:lnTo>
                  <a:lnTo>
                    <a:pt x="97" y="41"/>
                  </a:lnTo>
                  <a:lnTo>
                    <a:pt x="61" y="19"/>
                  </a:lnTo>
                  <a:lnTo>
                    <a:pt x="85" y="1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6" name="任意多边形 322975"/>
            <p:cNvSpPr>
              <a:spLocks noChangeArrowheads="1"/>
            </p:cNvSpPr>
            <p:nvPr/>
          </p:nvSpPr>
          <p:spPr bwMode="auto">
            <a:xfrm>
              <a:off x="4249" y="1760"/>
              <a:ext cx="288" cy="393"/>
            </a:xfrm>
            <a:custGeom>
              <a:avLst/>
              <a:gdLst>
                <a:gd name="T0" fmla="*/ 397 w 576"/>
                <a:gd name="T1" fmla="*/ 737 h 786"/>
                <a:gd name="T2" fmla="*/ 454 w 576"/>
                <a:gd name="T3" fmla="*/ 648 h 786"/>
                <a:gd name="T4" fmla="*/ 485 w 576"/>
                <a:gd name="T5" fmla="*/ 498 h 786"/>
                <a:gd name="T6" fmla="*/ 472 w 576"/>
                <a:gd name="T7" fmla="*/ 421 h 786"/>
                <a:gd name="T8" fmla="*/ 293 w 576"/>
                <a:gd name="T9" fmla="*/ 275 h 786"/>
                <a:gd name="T10" fmla="*/ 0 w 576"/>
                <a:gd name="T11" fmla="*/ 0 h 786"/>
                <a:gd name="T12" fmla="*/ 295 w 576"/>
                <a:gd name="T13" fmla="*/ 241 h 786"/>
                <a:gd name="T14" fmla="*/ 534 w 576"/>
                <a:gd name="T15" fmla="*/ 402 h 786"/>
                <a:gd name="T16" fmla="*/ 576 w 576"/>
                <a:gd name="T17" fmla="*/ 536 h 786"/>
                <a:gd name="T18" fmla="*/ 544 w 576"/>
                <a:gd name="T19" fmla="*/ 499 h 786"/>
                <a:gd name="T20" fmla="*/ 529 w 576"/>
                <a:gd name="T21" fmla="*/ 606 h 786"/>
                <a:gd name="T22" fmla="*/ 466 w 576"/>
                <a:gd name="T23" fmla="*/ 697 h 786"/>
                <a:gd name="T24" fmla="*/ 502 w 576"/>
                <a:gd name="T25" fmla="*/ 697 h 786"/>
                <a:gd name="T26" fmla="*/ 445 w 576"/>
                <a:gd name="T27" fmla="*/ 729 h 786"/>
                <a:gd name="T28" fmla="*/ 371 w 576"/>
                <a:gd name="T29" fmla="*/ 777 h 786"/>
                <a:gd name="T30" fmla="*/ 327 w 576"/>
                <a:gd name="T31" fmla="*/ 786 h 786"/>
                <a:gd name="T32" fmla="*/ 397 w 576"/>
                <a:gd name="T33" fmla="*/ 737 h 7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6"/>
                <a:gd name="T52" fmla="*/ 0 h 786"/>
                <a:gd name="T53" fmla="*/ 576 w 576"/>
                <a:gd name="T54" fmla="*/ 786 h 7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6" h="786">
                  <a:moveTo>
                    <a:pt x="397" y="737"/>
                  </a:moveTo>
                  <a:lnTo>
                    <a:pt x="454" y="648"/>
                  </a:lnTo>
                  <a:lnTo>
                    <a:pt x="485" y="498"/>
                  </a:lnTo>
                  <a:lnTo>
                    <a:pt x="472" y="421"/>
                  </a:lnTo>
                  <a:lnTo>
                    <a:pt x="293" y="275"/>
                  </a:lnTo>
                  <a:lnTo>
                    <a:pt x="0" y="0"/>
                  </a:lnTo>
                  <a:lnTo>
                    <a:pt x="295" y="241"/>
                  </a:lnTo>
                  <a:lnTo>
                    <a:pt x="534" y="402"/>
                  </a:lnTo>
                  <a:lnTo>
                    <a:pt x="576" y="536"/>
                  </a:lnTo>
                  <a:lnTo>
                    <a:pt x="544" y="499"/>
                  </a:lnTo>
                  <a:lnTo>
                    <a:pt x="529" y="606"/>
                  </a:lnTo>
                  <a:lnTo>
                    <a:pt x="466" y="697"/>
                  </a:lnTo>
                  <a:lnTo>
                    <a:pt x="502" y="697"/>
                  </a:lnTo>
                  <a:lnTo>
                    <a:pt x="445" y="729"/>
                  </a:lnTo>
                  <a:lnTo>
                    <a:pt x="371" y="777"/>
                  </a:lnTo>
                  <a:lnTo>
                    <a:pt x="327" y="786"/>
                  </a:lnTo>
                  <a:lnTo>
                    <a:pt x="397" y="73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7" name="任意多边形 322976"/>
            <p:cNvSpPr>
              <a:spLocks noChangeArrowheads="1"/>
            </p:cNvSpPr>
            <p:nvPr/>
          </p:nvSpPr>
          <p:spPr bwMode="auto">
            <a:xfrm>
              <a:off x="4231" y="1765"/>
              <a:ext cx="200" cy="401"/>
            </a:xfrm>
            <a:custGeom>
              <a:avLst/>
              <a:gdLst>
                <a:gd name="T0" fmla="*/ 285 w 399"/>
                <a:gd name="T1" fmla="*/ 802 h 802"/>
                <a:gd name="T2" fmla="*/ 291 w 399"/>
                <a:gd name="T3" fmla="*/ 627 h 802"/>
                <a:gd name="T4" fmla="*/ 268 w 399"/>
                <a:gd name="T5" fmla="*/ 397 h 802"/>
                <a:gd name="T6" fmla="*/ 213 w 399"/>
                <a:gd name="T7" fmla="*/ 260 h 802"/>
                <a:gd name="T8" fmla="*/ 0 w 399"/>
                <a:gd name="T9" fmla="*/ 0 h 802"/>
                <a:gd name="T10" fmla="*/ 260 w 399"/>
                <a:gd name="T11" fmla="*/ 243 h 802"/>
                <a:gd name="T12" fmla="*/ 399 w 399"/>
                <a:gd name="T13" fmla="*/ 374 h 802"/>
                <a:gd name="T14" fmla="*/ 251 w 399"/>
                <a:gd name="T15" fmla="*/ 268 h 802"/>
                <a:gd name="T16" fmla="*/ 372 w 399"/>
                <a:gd name="T17" fmla="*/ 405 h 802"/>
                <a:gd name="T18" fmla="*/ 386 w 399"/>
                <a:gd name="T19" fmla="*/ 527 h 802"/>
                <a:gd name="T20" fmla="*/ 350 w 399"/>
                <a:gd name="T21" fmla="*/ 424 h 802"/>
                <a:gd name="T22" fmla="*/ 359 w 399"/>
                <a:gd name="T23" fmla="*/ 591 h 802"/>
                <a:gd name="T24" fmla="*/ 319 w 399"/>
                <a:gd name="T25" fmla="*/ 460 h 802"/>
                <a:gd name="T26" fmla="*/ 342 w 399"/>
                <a:gd name="T27" fmla="*/ 682 h 802"/>
                <a:gd name="T28" fmla="*/ 315 w 399"/>
                <a:gd name="T29" fmla="*/ 644 h 802"/>
                <a:gd name="T30" fmla="*/ 319 w 399"/>
                <a:gd name="T31" fmla="*/ 795 h 802"/>
                <a:gd name="T32" fmla="*/ 285 w 399"/>
                <a:gd name="T33" fmla="*/ 802 h 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9"/>
                <a:gd name="T52" fmla="*/ 0 h 802"/>
                <a:gd name="T53" fmla="*/ 399 w 399"/>
                <a:gd name="T54" fmla="*/ 802 h 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9" h="802">
                  <a:moveTo>
                    <a:pt x="285" y="802"/>
                  </a:moveTo>
                  <a:lnTo>
                    <a:pt x="291" y="627"/>
                  </a:lnTo>
                  <a:lnTo>
                    <a:pt x="268" y="397"/>
                  </a:lnTo>
                  <a:lnTo>
                    <a:pt x="213" y="260"/>
                  </a:lnTo>
                  <a:lnTo>
                    <a:pt x="0" y="0"/>
                  </a:lnTo>
                  <a:lnTo>
                    <a:pt x="260" y="243"/>
                  </a:lnTo>
                  <a:lnTo>
                    <a:pt x="399" y="374"/>
                  </a:lnTo>
                  <a:lnTo>
                    <a:pt x="251" y="268"/>
                  </a:lnTo>
                  <a:lnTo>
                    <a:pt x="372" y="405"/>
                  </a:lnTo>
                  <a:lnTo>
                    <a:pt x="386" y="527"/>
                  </a:lnTo>
                  <a:lnTo>
                    <a:pt x="350" y="424"/>
                  </a:lnTo>
                  <a:lnTo>
                    <a:pt x="359" y="591"/>
                  </a:lnTo>
                  <a:lnTo>
                    <a:pt x="319" y="460"/>
                  </a:lnTo>
                  <a:lnTo>
                    <a:pt x="342" y="682"/>
                  </a:lnTo>
                  <a:lnTo>
                    <a:pt x="315" y="644"/>
                  </a:lnTo>
                  <a:lnTo>
                    <a:pt x="319" y="795"/>
                  </a:lnTo>
                  <a:lnTo>
                    <a:pt x="285" y="80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8" name="任意多边形 322977"/>
            <p:cNvSpPr>
              <a:spLocks noChangeArrowheads="1"/>
            </p:cNvSpPr>
            <p:nvPr/>
          </p:nvSpPr>
          <p:spPr bwMode="auto">
            <a:xfrm>
              <a:off x="3479" y="1356"/>
              <a:ext cx="397" cy="122"/>
            </a:xfrm>
            <a:custGeom>
              <a:avLst/>
              <a:gdLst>
                <a:gd name="T0" fmla="*/ 125 w 793"/>
                <a:gd name="T1" fmla="*/ 0 h 245"/>
                <a:gd name="T2" fmla="*/ 255 w 793"/>
                <a:gd name="T3" fmla="*/ 3 h 245"/>
                <a:gd name="T4" fmla="*/ 418 w 793"/>
                <a:gd name="T5" fmla="*/ 53 h 245"/>
                <a:gd name="T6" fmla="*/ 673 w 793"/>
                <a:gd name="T7" fmla="*/ 163 h 245"/>
                <a:gd name="T8" fmla="*/ 793 w 793"/>
                <a:gd name="T9" fmla="*/ 245 h 245"/>
                <a:gd name="T10" fmla="*/ 652 w 793"/>
                <a:gd name="T11" fmla="*/ 203 h 245"/>
                <a:gd name="T12" fmla="*/ 492 w 793"/>
                <a:gd name="T13" fmla="*/ 203 h 245"/>
                <a:gd name="T14" fmla="*/ 527 w 793"/>
                <a:gd name="T15" fmla="*/ 184 h 245"/>
                <a:gd name="T16" fmla="*/ 616 w 793"/>
                <a:gd name="T17" fmla="*/ 176 h 245"/>
                <a:gd name="T18" fmla="*/ 538 w 793"/>
                <a:gd name="T19" fmla="*/ 146 h 245"/>
                <a:gd name="T20" fmla="*/ 376 w 793"/>
                <a:gd name="T21" fmla="*/ 72 h 245"/>
                <a:gd name="T22" fmla="*/ 297 w 793"/>
                <a:gd name="T23" fmla="*/ 32 h 245"/>
                <a:gd name="T24" fmla="*/ 323 w 793"/>
                <a:gd name="T25" fmla="*/ 78 h 245"/>
                <a:gd name="T26" fmla="*/ 257 w 793"/>
                <a:gd name="T27" fmla="*/ 22 h 245"/>
                <a:gd name="T28" fmla="*/ 278 w 793"/>
                <a:gd name="T29" fmla="*/ 64 h 245"/>
                <a:gd name="T30" fmla="*/ 224 w 793"/>
                <a:gd name="T31" fmla="*/ 21 h 245"/>
                <a:gd name="T32" fmla="*/ 232 w 793"/>
                <a:gd name="T33" fmla="*/ 49 h 245"/>
                <a:gd name="T34" fmla="*/ 188 w 793"/>
                <a:gd name="T35" fmla="*/ 26 h 245"/>
                <a:gd name="T36" fmla="*/ 213 w 793"/>
                <a:gd name="T37" fmla="*/ 62 h 245"/>
                <a:gd name="T38" fmla="*/ 143 w 793"/>
                <a:gd name="T39" fmla="*/ 26 h 245"/>
                <a:gd name="T40" fmla="*/ 0 w 793"/>
                <a:gd name="T41" fmla="*/ 5 h 245"/>
                <a:gd name="T42" fmla="*/ 125 w 793"/>
                <a:gd name="T43" fmla="*/ 0 h 2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93"/>
                <a:gd name="T67" fmla="*/ 0 h 245"/>
                <a:gd name="T68" fmla="*/ 793 w 793"/>
                <a:gd name="T69" fmla="*/ 245 h 2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93" h="245">
                  <a:moveTo>
                    <a:pt x="125" y="0"/>
                  </a:moveTo>
                  <a:lnTo>
                    <a:pt x="255" y="3"/>
                  </a:lnTo>
                  <a:lnTo>
                    <a:pt x="418" y="53"/>
                  </a:lnTo>
                  <a:lnTo>
                    <a:pt x="673" y="163"/>
                  </a:lnTo>
                  <a:lnTo>
                    <a:pt x="793" y="245"/>
                  </a:lnTo>
                  <a:lnTo>
                    <a:pt x="652" y="203"/>
                  </a:lnTo>
                  <a:lnTo>
                    <a:pt x="492" y="203"/>
                  </a:lnTo>
                  <a:lnTo>
                    <a:pt x="527" y="184"/>
                  </a:lnTo>
                  <a:lnTo>
                    <a:pt x="616" y="176"/>
                  </a:lnTo>
                  <a:lnTo>
                    <a:pt x="538" y="146"/>
                  </a:lnTo>
                  <a:lnTo>
                    <a:pt x="376" y="72"/>
                  </a:lnTo>
                  <a:lnTo>
                    <a:pt x="297" y="32"/>
                  </a:lnTo>
                  <a:lnTo>
                    <a:pt x="323" y="78"/>
                  </a:lnTo>
                  <a:lnTo>
                    <a:pt x="257" y="22"/>
                  </a:lnTo>
                  <a:lnTo>
                    <a:pt x="278" y="64"/>
                  </a:lnTo>
                  <a:lnTo>
                    <a:pt x="224" y="21"/>
                  </a:lnTo>
                  <a:lnTo>
                    <a:pt x="232" y="49"/>
                  </a:lnTo>
                  <a:lnTo>
                    <a:pt x="188" y="26"/>
                  </a:lnTo>
                  <a:lnTo>
                    <a:pt x="213" y="62"/>
                  </a:lnTo>
                  <a:lnTo>
                    <a:pt x="143" y="26"/>
                  </a:lnTo>
                  <a:lnTo>
                    <a:pt x="0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69" name="任意多边形 322978"/>
            <p:cNvSpPr>
              <a:spLocks noChangeArrowheads="1"/>
            </p:cNvSpPr>
            <p:nvPr/>
          </p:nvSpPr>
          <p:spPr bwMode="auto">
            <a:xfrm>
              <a:off x="3692" y="1431"/>
              <a:ext cx="568" cy="381"/>
            </a:xfrm>
            <a:custGeom>
              <a:avLst/>
              <a:gdLst>
                <a:gd name="T0" fmla="*/ 625 w 1135"/>
                <a:gd name="T1" fmla="*/ 312 h 762"/>
                <a:gd name="T2" fmla="*/ 576 w 1135"/>
                <a:gd name="T3" fmla="*/ 291 h 762"/>
                <a:gd name="T4" fmla="*/ 530 w 1135"/>
                <a:gd name="T5" fmla="*/ 277 h 762"/>
                <a:gd name="T6" fmla="*/ 502 w 1135"/>
                <a:gd name="T7" fmla="*/ 296 h 762"/>
                <a:gd name="T8" fmla="*/ 473 w 1135"/>
                <a:gd name="T9" fmla="*/ 319 h 762"/>
                <a:gd name="T10" fmla="*/ 540 w 1135"/>
                <a:gd name="T11" fmla="*/ 325 h 762"/>
                <a:gd name="T12" fmla="*/ 583 w 1135"/>
                <a:gd name="T13" fmla="*/ 327 h 762"/>
                <a:gd name="T14" fmla="*/ 620 w 1135"/>
                <a:gd name="T15" fmla="*/ 350 h 762"/>
                <a:gd name="T16" fmla="*/ 665 w 1135"/>
                <a:gd name="T17" fmla="*/ 369 h 762"/>
                <a:gd name="T18" fmla="*/ 690 w 1135"/>
                <a:gd name="T19" fmla="*/ 408 h 762"/>
                <a:gd name="T20" fmla="*/ 760 w 1135"/>
                <a:gd name="T21" fmla="*/ 445 h 762"/>
                <a:gd name="T22" fmla="*/ 1025 w 1135"/>
                <a:gd name="T23" fmla="*/ 642 h 762"/>
                <a:gd name="T24" fmla="*/ 1135 w 1135"/>
                <a:gd name="T25" fmla="*/ 762 h 762"/>
                <a:gd name="T26" fmla="*/ 1013 w 1135"/>
                <a:gd name="T27" fmla="*/ 673 h 762"/>
                <a:gd name="T28" fmla="*/ 956 w 1135"/>
                <a:gd name="T29" fmla="*/ 648 h 762"/>
                <a:gd name="T30" fmla="*/ 840 w 1135"/>
                <a:gd name="T31" fmla="*/ 633 h 762"/>
                <a:gd name="T32" fmla="*/ 941 w 1135"/>
                <a:gd name="T33" fmla="*/ 627 h 762"/>
                <a:gd name="T34" fmla="*/ 869 w 1135"/>
                <a:gd name="T35" fmla="*/ 608 h 762"/>
                <a:gd name="T36" fmla="*/ 751 w 1135"/>
                <a:gd name="T37" fmla="*/ 591 h 762"/>
                <a:gd name="T38" fmla="*/ 863 w 1135"/>
                <a:gd name="T39" fmla="*/ 587 h 762"/>
                <a:gd name="T40" fmla="*/ 770 w 1135"/>
                <a:gd name="T41" fmla="*/ 562 h 762"/>
                <a:gd name="T42" fmla="*/ 679 w 1135"/>
                <a:gd name="T43" fmla="*/ 555 h 762"/>
                <a:gd name="T44" fmla="*/ 793 w 1135"/>
                <a:gd name="T45" fmla="*/ 540 h 762"/>
                <a:gd name="T46" fmla="*/ 741 w 1135"/>
                <a:gd name="T47" fmla="*/ 515 h 762"/>
                <a:gd name="T48" fmla="*/ 671 w 1135"/>
                <a:gd name="T49" fmla="*/ 502 h 762"/>
                <a:gd name="T50" fmla="*/ 593 w 1135"/>
                <a:gd name="T51" fmla="*/ 502 h 762"/>
                <a:gd name="T52" fmla="*/ 506 w 1135"/>
                <a:gd name="T53" fmla="*/ 519 h 762"/>
                <a:gd name="T54" fmla="*/ 420 w 1135"/>
                <a:gd name="T55" fmla="*/ 555 h 762"/>
                <a:gd name="T56" fmla="*/ 466 w 1135"/>
                <a:gd name="T57" fmla="*/ 490 h 762"/>
                <a:gd name="T58" fmla="*/ 506 w 1135"/>
                <a:gd name="T59" fmla="*/ 454 h 762"/>
                <a:gd name="T60" fmla="*/ 580 w 1135"/>
                <a:gd name="T61" fmla="*/ 408 h 762"/>
                <a:gd name="T62" fmla="*/ 534 w 1135"/>
                <a:gd name="T63" fmla="*/ 410 h 762"/>
                <a:gd name="T64" fmla="*/ 477 w 1135"/>
                <a:gd name="T65" fmla="*/ 418 h 762"/>
                <a:gd name="T66" fmla="*/ 441 w 1135"/>
                <a:gd name="T67" fmla="*/ 405 h 762"/>
                <a:gd name="T68" fmla="*/ 369 w 1135"/>
                <a:gd name="T69" fmla="*/ 350 h 762"/>
                <a:gd name="T70" fmla="*/ 293 w 1135"/>
                <a:gd name="T71" fmla="*/ 201 h 762"/>
                <a:gd name="T72" fmla="*/ 300 w 1135"/>
                <a:gd name="T73" fmla="*/ 274 h 762"/>
                <a:gd name="T74" fmla="*/ 253 w 1135"/>
                <a:gd name="T75" fmla="*/ 140 h 762"/>
                <a:gd name="T76" fmla="*/ 256 w 1135"/>
                <a:gd name="T77" fmla="*/ 190 h 762"/>
                <a:gd name="T78" fmla="*/ 199 w 1135"/>
                <a:gd name="T79" fmla="*/ 91 h 762"/>
                <a:gd name="T80" fmla="*/ 192 w 1135"/>
                <a:gd name="T81" fmla="*/ 129 h 762"/>
                <a:gd name="T82" fmla="*/ 165 w 1135"/>
                <a:gd name="T83" fmla="*/ 93 h 762"/>
                <a:gd name="T84" fmla="*/ 167 w 1135"/>
                <a:gd name="T85" fmla="*/ 163 h 762"/>
                <a:gd name="T86" fmla="*/ 120 w 1135"/>
                <a:gd name="T87" fmla="*/ 85 h 762"/>
                <a:gd name="T88" fmla="*/ 131 w 1135"/>
                <a:gd name="T89" fmla="*/ 129 h 762"/>
                <a:gd name="T90" fmla="*/ 97 w 1135"/>
                <a:gd name="T91" fmla="*/ 91 h 762"/>
                <a:gd name="T92" fmla="*/ 97 w 1135"/>
                <a:gd name="T93" fmla="*/ 140 h 762"/>
                <a:gd name="T94" fmla="*/ 76 w 1135"/>
                <a:gd name="T95" fmla="*/ 99 h 762"/>
                <a:gd name="T96" fmla="*/ 59 w 1135"/>
                <a:gd name="T97" fmla="*/ 140 h 762"/>
                <a:gd name="T98" fmla="*/ 51 w 1135"/>
                <a:gd name="T99" fmla="*/ 108 h 762"/>
                <a:gd name="T100" fmla="*/ 34 w 1135"/>
                <a:gd name="T101" fmla="*/ 148 h 762"/>
                <a:gd name="T102" fmla="*/ 25 w 1135"/>
                <a:gd name="T103" fmla="*/ 123 h 762"/>
                <a:gd name="T104" fmla="*/ 0 w 1135"/>
                <a:gd name="T105" fmla="*/ 154 h 762"/>
                <a:gd name="T106" fmla="*/ 9 w 1135"/>
                <a:gd name="T107" fmla="*/ 110 h 762"/>
                <a:gd name="T108" fmla="*/ 55 w 1135"/>
                <a:gd name="T109" fmla="*/ 49 h 762"/>
                <a:gd name="T110" fmla="*/ 118 w 1135"/>
                <a:gd name="T111" fmla="*/ 23 h 762"/>
                <a:gd name="T112" fmla="*/ 190 w 1135"/>
                <a:gd name="T113" fmla="*/ 0 h 762"/>
                <a:gd name="T114" fmla="*/ 342 w 1135"/>
                <a:gd name="T115" fmla="*/ 76 h 762"/>
                <a:gd name="T116" fmla="*/ 441 w 1135"/>
                <a:gd name="T117" fmla="*/ 148 h 762"/>
                <a:gd name="T118" fmla="*/ 599 w 1135"/>
                <a:gd name="T119" fmla="*/ 260 h 762"/>
                <a:gd name="T120" fmla="*/ 625 w 1135"/>
                <a:gd name="T121" fmla="*/ 312 h 7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35"/>
                <a:gd name="T184" fmla="*/ 0 h 762"/>
                <a:gd name="T185" fmla="*/ 1135 w 1135"/>
                <a:gd name="T186" fmla="*/ 762 h 76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35" h="762">
                  <a:moveTo>
                    <a:pt x="625" y="312"/>
                  </a:moveTo>
                  <a:lnTo>
                    <a:pt x="576" y="291"/>
                  </a:lnTo>
                  <a:lnTo>
                    <a:pt x="530" y="277"/>
                  </a:lnTo>
                  <a:lnTo>
                    <a:pt x="502" y="296"/>
                  </a:lnTo>
                  <a:lnTo>
                    <a:pt x="473" y="319"/>
                  </a:lnTo>
                  <a:lnTo>
                    <a:pt x="540" y="325"/>
                  </a:lnTo>
                  <a:lnTo>
                    <a:pt x="583" y="327"/>
                  </a:lnTo>
                  <a:lnTo>
                    <a:pt x="620" y="350"/>
                  </a:lnTo>
                  <a:lnTo>
                    <a:pt x="665" y="369"/>
                  </a:lnTo>
                  <a:lnTo>
                    <a:pt x="690" y="408"/>
                  </a:lnTo>
                  <a:lnTo>
                    <a:pt x="760" y="445"/>
                  </a:lnTo>
                  <a:lnTo>
                    <a:pt x="1025" y="642"/>
                  </a:lnTo>
                  <a:lnTo>
                    <a:pt x="1135" y="762"/>
                  </a:lnTo>
                  <a:lnTo>
                    <a:pt x="1013" y="673"/>
                  </a:lnTo>
                  <a:lnTo>
                    <a:pt x="956" y="648"/>
                  </a:lnTo>
                  <a:lnTo>
                    <a:pt x="840" y="633"/>
                  </a:lnTo>
                  <a:lnTo>
                    <a:pt x="941" y="627"/>
                  </a:lnTo>
                  <a:lnTo>
                    <a:pt x="869" y="608"/>
                  </a:lnTo>
                  <a:lnTo>
                    <a:pt x="751" y="591"/>
                  </a:lnTo>
                  <a:lnTo>
                    <a:pt x="863" y="587"/>
                  </a:lnTo>
                  <a:lnTo>
                    <a:pt x="770" y="562"/>
                  </a:lnTo>
                  <a:lnTo>
                    <a:pt x="679" y="555"/>
                  </a:lnTo>
                  <a:lnTo>
                    <a:pt x="793" y="540"/>
                  </a:lnTo>
                  <a:lnTo>
                    <a:pt x="741" y="515"/>
                  </a:lnTo>
                  <a:lnTo>
                    <a:pt x="671" y="502"/>
                  </a:lnTo>
                  <a:lnTo>
                    <a:pt x="593" y="502"/>
                  </a:lnTo>
                  <a:lnTo>
                    <a:pt x="506" y="519"/>
                  </a:lnTo>
                  <a:lnTo>
                    <a:pt x="420" y="555"/>
                  </a:lnTo>
                  <a:lnTo>
                    <a:pt x="466" y="490"/>
                  </a:lnTo>
                  <a:lnTo>
                    <a:pt x="506" y="454"/>
                  </a:lnTo>
                  <a:lnTo>
                    <a:pt x="580" y="408"/>
                  </a:lnTo>
                  <a:lnTo>
                    <a:pt x="534" y="410"/>
                  </a:lnTo>
                  <a:lnTo>
                    <a:pt x="477" y="418"/>
                  </a:lnTo>
                  <a:lnTo>
                    <a:pt x="441" y="405"/>
                  </a:lnTo>
                  <a:lnTo>
                    <a:pt x="369" y="350"/>
                  </a:lnTo>
                  <a:lnTo>
                    <a:pt x="293" y="201"/>
                  </a:lnTo>
                  <a:lnTo>
                    <a:pt x="300" y="274"/>
                  </a:lnTo>
                  <a:lnTo>
                    <a:pt x="253" y="140"/>
                  </a:lnTo>
                  <a:lnTo>
                    <a:pt x="256" y="190"/>
                  </a:lnTo>
                  <a:lnTo>
                    <a:pt x="199" y="91"/>
                  </a:lnTo>
                  <a:lnTo>
                    <a:pt x="192" y="129"/>
                  </a:lnTo>
                  <a:lnTo>
                    <a:pt x="165" y="93"/>
                  </a:lnTo>
                  <a:lnTo>
                    <a:pt x="167" y="163"/>
                  </a:lnTo>
                  <a:lnTo>
                    <a:pt x="120" y="85"/>
                  </a:lnTo>
                  <a:lnTo>
                    <a:pt x="131" y="129"/>
                  </a:lnTo>
                  <a:lnTo>
                    <a:pt x="97" y="91"/>
                  </a:lnTo>
                  <a:lnTo>
                    <a:pt x="97" y="140"/>
                  </a:lnTo>
                  <a:lnTo>
                    <a:pt x="76" y="99"/>
                  </a:lnTo>
                  <a:lnTo>
                    <a:pt x="59" y="140"/>
                  </a:lnTo>
                  <a:lnTo>
                    <a:pt x="51" y="108"/>
                  </a:lnTo>
                  <a:lnTo>
                    <a:pt x="34" y="148"/>
                  </a:lnTo>
                  <a:lnTo>
                    <a:pt x="25" y="123"/>
                  </a:lnTo>
                  <a:lnTo>
                    <a:pt x="0" y="154"/>
                  </a:lnTo>
                  <a:lnTo>
                    <a:pt x="9" y="110"/>
                  </a:lnTo>
                  <a:lnTo>
                    <a:pt x="55" y="49"/>
                  </a:lnTo>
                  <a:lnTo>
                    <a:pt x="118" y="23"/>
                  </a:lnTo>
                  <a:lnTo>
                    <a:pt x="190" y="0"/>
                  </a:lnTo>
                  <a:lnTo>
                    <a:pt x="342" y="76"/>
                  </a:lnTo>
                  <a:lnTo>
                    <a:pt x="441" y="148"/>
                  </a:lnTo>
                  <a:lnTo>
                    <a:pt x="599" y="260"/>
                  </a:lnTo>
                  <a:lnTo>
                    <a:pt x="625" y="312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0" name="任意多边形 322979"/>
            <p:cNvSpPr>
              <a:spLocks noChangeArrowheads="1"/>
            </p:cNvSpPr>
            <p:nvPr/>
          </p:nvSpPr>
          <p:spPr bwMode="auto">
            <a:xfrm>
              <a:off x="3660" y="1358"/>
              <a:ext cx="193" cy="79"/>
            </a:xfrm>
            <a:custGeom>
              <a:avLst/>
              <a:gdLst>
                <a:gd name="T0" fmla="*/ 0 w 386"/>
                <a:gd name="T1" fmla="*/ 0 h 158"/>
                <a:gd name="T2" fmla="*/ 310 w 386"/>
                <a:gd name="T3" fmla="*/ 126 h 158"/>
                <a:gd name="T4" fmla="*/ 386 w 386"/>
                <a:gd name="T5" fmla="*/ 158 h 158"/>
                <a:gd name="T6" fmla="*/ 285 w 386"/>
                <a:gd name="T7" fmla="*/ 90 h 158"/>
                <a:gd name="T8" fmla="*/ 0 w 386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6"/>
                <a:gd name="T16" fmla="*/ 0 h 158"/>
                <a:gd name="T17" fmla="*/ 386 w 386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6" h="158">
                  <a:moveTo>
                    <a:pt x="0" y="0"/>
                  </a:moveTo>
                  <a:lnTo>
                    <a:pt x="310" y="126"/>
                  </a:lnTo>
                  <a:lnTo>
                    <a:pt x="386" y="158"/>
                  </a:lnTo>
                  <a:lnTo>
                    <a:pt x="285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1" name="任意多边形 322980"/>
            <p:cNvSpPr>
              <a:spLocks noChangeArrowheads="1"/>
            </p:cNvSpPr>
            <p:nvPr/>
          </p:nvSpPr>
          <p:spPr bwMode="auto">
            <a:xfrm>
              <a:off x="3843" y="1424"/>
              <a:ext cx="201" cy="165"/>
            </a:xfrm>
            <a:custGeom>
              <a:avLst/>
              <a:gdLst>
                <a:gd name="T0" fmla="*/ 50 w 403"/>
                <a:gd name="T1" fmla="*/ 57 h 328"/>
                <a:gd name="T2" fmla="*/ 137 w 403"/>
                <a:gd name="T3" fmla="*/ 140 h 328"/>
                <a:gd name="T4" fmla="*/ 283 w 403"/>
                <a:gd name="T5" fmla="*/ 226 h 328"/>
                <a:gd name="T6" fmla="*/ 403 w 403"/>
                <a:gd name="T7" fmla="*/ 328 h 328"/>
                <a:gd name="T8" fmla="*/ 342 w 403"/>
                <a:gd name="T9" fmla="*/ 241 h 328"/>
                <a:gd name="T10" fmla="*/ 209 w 403"/>
                <a:gd name="T11" fmla="*/ 140 h 328"/>
                <a:gd name="T12" fmla="*/ 0 w 403"/>
                <a:gd name="T13" fmla="*/ 0 h 328"/>
                <a:gd name="T14" fmla="*/ 50 w 403"/>
                <a:gd name="T15" fmla="*/ 57 h 3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3"/>
                <a:gd name="T25" fmla="*/ 0 h 328"/>
                <a:gd name="T26" fmla="*/ 403 w 403"/>
                <a:gd name="T27" fmla="*/ 328 h 3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3" h="328">
                  <a:moveTo>
                    <a:pt x="50" y="57"/>
                  </a:moveTo>
                  <a:lnTo>
                    <a:pt x="137" y="140"/>
                  </a:lnTo>
                  <a:lnTo>
                    <a:pt x="283" y="226"/>
                  </a:lnTo>
                  <a:lnTo>
                    <a:pt x="403" y="328"/>
                  </a:lnTo>
                  <a:lnTo>
                    <a:pt x="342" y="241"/>
                  </a:lnTo>
                  <a:lnTo>
                    <a:pt x="209" y="140"/>
                  </a:lnTo>
                  <a:lnTo>
                    <a:pt x="0" y="0"/>
                  </a:lnTo>
                  <a:lnTo>
                    <a:pt x="50" y="5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2" name="任意多边形 322981"/>
            <p:cNvSpPr>
              <a:spLocks noChangeArrowheads="1"/>
            </p:cNvSpPr>
            <p:nvPr/>
          </p:nvSpPr>
          <p:spPr bwMode="auto">
            <a:xfrm>
              <a:off x="3948" y="1573"/>
              <a:ext cx="492" cy="352"/>
            </a:xfrm>
            <a:custGeom>
              <a:avLst/>
              <a:gdLst>
                <a:gd name="T0" fmla="*/ 0 w 983"/>
                <a:gd name="T1" fmla="*/ 0 h 705"/>
                <a:gd name="T2" fmla="*/ 27 w 983"/>
                <a:gd name="T3" fmla="*/ 17 h 705"/>
                <a:gd name="T4" fmla="*/ 65 w 983"/>
                <a:gd name="T5" fmla="*/ 25 h 705"/>
                <a:gd name="T6" fmla="*/ 120 w 983"/>
                <a:gd name="T7" fmla="*/ 55 h 705"/>
                <a:gd name="T8" fmla="*/ 154 w 983"/>
                <a:gd name="T9" fmla="*/ 63 h 705"/>
                <a:gd name="T10" fmla="*/ 175 w 983"/>
                <a:gd name="T11" fmla="*/ 76 h 705"/>
                <a:gd name="T12" fmla="*/ 215 w 983"/>
                <a:gd name="T13" fmla="*/ 78 h 705"/>
                <a:gd name="T14" fmla="*/ 181 w 983"/>
                <a:gd name="T15" fmla="*/ 95 h 705"/>
                <a:gd name="T16" fmla="*/ 217 w 983"/>
                <a:gd name="T17" fmla="*/ 114 h 705"/>
                <a:gd name="T18" fmla="*/ 246 w 983"/>
                <a:gd name="T19" fmla="*/ 120 h 705"/>
                <a:gd name="T20" fmla="*/ 415 w 983"/>
                <a:gd name="T21" fmla="*/ 243 h 705"/>
                <a:gd name="T22" fmla="*/ 983 w 983"/>
                <a:gd name="T23" fmla="*/ 705 h 705"/>
                <a:gd name="T24" fmla="*/ 424 w 983"/>
                <a:gd name="T25" fmla="*/ 211 h 705"/>
                <a:gd name="T26" fmla="*/ 289 w 983"/>
                <a:gd name="T27" fmla="*/ 108 h 705"/>
                <a:gd name="T28" fmla="*/ 249 w 983"/>
                <a:gd name="T29" fmla="*/ 95 h 705"/>
                <a:gd name="T30" fmla="*/ 249 w 983"/>
                <a:gd name="T31" fmla="*/ 67 h 705"/>
                <a:gd name="T32" fmla="*/ 175 w 983"/>
                <a:gd name="T33" fmla="*/ 49 h 705"/>
                <a:gd name="T34" fmla="*/ 130 w 983"/>
                <a:gd name="T35" fmla="*/ 38 h 705"/>
                <a:gd name="T36" fmla="*/ 76 w 983"/>
                <a:gd name="T37" fmla="*/ 11 h 705"/>
                <a:gd name="T38" fmla="*/ 0 w 983"/>
                <a:gd name="T39" fmla="*/ 0 h 70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83"/>
                <a:gd name="T61" fmla="*/ 0 h 705"/>
                <a:gd name="T62" fmla="*/ 983 w 983"/>
                <a:gd name="T63" fmla="*/ 705 h 70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83" h="705">
                  <a:moveTo>
                    <a:pt x="0" y="0"/>
                  </a:moveTo>
                  <a:lnTo>
                    <a:pt x="27" y="17"/>
                  </a:lnTo>
                  <a:lnTo>
                    <a:pt x="65" y="25"/>
                  </a:lnTo>
                  <a:lnTo>
                    <a:pt x="120" y="55"/>
                  </a:lnTo>
                  <a:lnTo>
                    <a:pt x="154" y="63"/>
                  </a:lnTo>
                  <a:lnTo>
                    <a:pt x="175" y="76"/>
                  </a:lnTo>
                  <a:lnTo>
                    <a:pt x="215" y="78"/>
                  </a:lnTo>
                  <a:lnTo>
                    <a:pt x="181" y="95"/>
                  </a:lnTo>
                  <a:lnTo>
                    <a:pt x="217" y="114"/>
                  </a:lnTo>
                  <a:lnTo>
                    <a:pt x="246" y="120"/>
                  </a:lnTo>
                  <a:lnTo>
                    <a:pt x="415" y="243"/>
                  </a:lnTo>
                  <a:lnTo>
                    <a:pt x="983" y="705"/>
                  </a:lnTo>
                  <a:lnTo>
                    <a:pt x="424" y="211"/>
                  </a:lnTo>
                  <a:lnTo>
                    <a:pt x="289" y="108"/>
                  </a:lnTo>
                  <a:lnTo>
                    <a:pt x="249" y="95"/>
                  </a:lnTo>
                  <a:lnTo>
                    <a:pt x="249" y="67"/>
                  </a:lnTo>
                  <a:lnTo>
                    <a:pt x="175" y="49"/>
                  </a:lnTo>
                  <a:lnTo>
                    <a:pt x="130" y="38"/>
                  </a:lnTo>
                  <a:lnTo>
                    <a:pt x="76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3" name="任意多边形 322982"/>
            <p:cNvSpPr>
              <a:spLocks noChangeArrowheads="1"/>
            </p:cNvSpPr>
            <p:nvPr/>
          </p:nvSpPr>
          <p:spPr bwMode="auto">
            <a:xfrm>
              <a:off x="4344" y="1891"/>
              <a:ext cx="61" cy="276"/>
            </a:xfrm>
            <a:custGeom>
              <a:avLst/>
              <a:gdLst>
                <a:gd name="T0" fmla="*/ 103 w 124"/>
                <a:gd name="T1" fmla="*/ 532 h 551"/>
                <a:gd name="T2" fmla="*/ 110 w 124"/>
                <a:gd name="T3" fmla="*/ 458 h 551"/>
                <a:gd name="T4" fmla="*/ 97 w 124"/>
                <a:gd name="T5" fmla="*/ 367 h 551"/>
                <a:gd name="T6" fmla="*/ 86 w 124"/>
                <a:gd name="T7" fmla="*/ 243 h 551"/>
                <a:gd name="T8" fmla="*/ 124 w 124"/>
                <a:gd name="T9" fmla="*/ 329 h 551"/>
                <a:gd name="T10" fmla="*/ 91 w 124"/>
                <a:gd name="T11" fmla="*/ 182 h 551"/>
                <a:gd name="T12" fmla="*/ 120 w 124"/>
                <a:gd name="T13" fmla="*/ 224 h 551"/>
                <a:gd name="T14" fmla="*/ 103 w 124"/>
                <a:gd name="T15" fmla="*/ 159 h 551"/>
                <a:gd name="T16" fmla="*/ 0 w 124"/>
                <a:gd name="T17" fmla="*/ 0 h 551"/>
                <a:gd name="T18" fmla="*/ 59 w 124"/>
                <a:gd name="T19" fmla="*/ 135 h 551"/>
                <a:gd name="T20" fmla="*/ 67 w 124"/>
                <a:gd name="T21" fmla="*/ 272 h 551"/>
                <a:gd name="T22" fmla="*/ 78 w 124"/>
                <a:gd name="T23" fmla="*/ 477 h 551"/>
                <a:gd name="T24" fmla="*/ 69 w 124"/>
                <a:gd name="T25" fmla="*/ 551 h 551"/>
                <a:gd name="T26" fmla="*/ 103 w 124"/>
                <a:gd name="T27" fmla="*/ 532 h 5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"/>
                <a:gd name="T43" fmla="*/ 0 h 551"/>
                <a:gd name="T44" fmla="*/ 124 w 124"/>
                <a:gd name="T45" fmla="*/ 551 h 55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" h="551">
                  <a:moveTo>
                    <a:pt x="103" y="532"/>
                  </a:moveTo>
                  <a:lnTo>
                    <a:pt x="110" y="458"/>
                  </a:lnTo>
                  <a:lnTo>
                    <a:pt x="97" y="367"/>
                  </a:lnTo>
                  <a:lnTo>
                    <a:pt x="86" y="243"/>
                  </a:lnTo>
                  <a:lnTo>
                    <a:pt x="124" y="329"/>
                  </a:lnTo>
                  <a:lnTo>
                    <a:pt x="91" y="182"/>
                  </a:lnTo>
                  <a:lnTo>
                    <a:pt x="120" y="224"/>
                  </a:lnTo>
                  <a:lnTo>
                    <a:pt x="103" y="159"/>
                  </a:lnTo>
                  <a:lnTo>
                    <a:pt x="0" y="0"/>
                  </a:lnTo>
                  <a:lnTo>
                    <a:pt x="59" y="135"/>
                  </a:lnTo>
                  <a:lnTo>
                    <a:pt x="67" y="272"/>
                  </a:lnTo>
                  <a:lnTo>
                    <a:pt x="78" y="477"/>
                  </a:lnTo>
                  <a:lnTo>
                    <a:pt x="69" y="551"/>
                  </a:lnTo>
                  <a:lnTo>
                    <a:pt x="103" y="53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4" name="任意多边形 322983"/>
            <p:cNvSpPr>
              <a:spLocks noChangeArrowheads="1"/>
            </p:cNvSpPr>
            <p:nvPr/>
          </p:nvSpPr>
          <p:spPr bwMode="auto">
            <a:xfrm>
              <a:off x="4393" y="1877"/>
              <a:ext cx="125" cy="264"/>
            </a:xfrm>
            <a:custGeom>
              <a:avLst/>
              <a:gdLst>
                <a:gd name="T0" fmla="*/ 86 w 249"/>
                <a:gd name="T1" fmla="*/ 529 h 529"/>
                <a:gd name="T2" fmla="*/ 143 w 249"/>
                <a:gd name="T3" fmla="*/ 460 h 529"/>
                <a:gd name="T4" fmla="*/ 175 w 249"/>
                <a:gd name="T5" fmla="*/ 380 h 529"/>
                <a:gd name="T6" fmla="*/ 192 w 249"/>
                <a:gd name="T7" fmla="*/ 265 h 529"/>
                <a:gd name="T8" fmla="*/ 184 w 249"/>
                <a:gd name="T9" fmla="*/ 188 h 529"/>
                <a:gd name="T10" fmla="*/ 0 w 249"/>
                <a:gd name="T11" fmla="*/ 0 h 529"/>
                <a:gd name="T12" fmla="*/ 173 w 249"/>
                <a:gd name="T13" fmla="*/ 141 h 529"/>
                <a:gd name="T14" fmla="*/ 236 w 249"/>
                <a:gd name="T15" fmla="*/ 173 h 529"/>
                <a:gd name="T16" fmla="*/ 249 w 249"/>
                <a:gd name="T17" fmla="*/ 230 h 529"/>
                <a:gd name="T18" fmla="*/ 240 w 249"/>
                <a:gd name="T19" fmla="*/ 272 h 529"/>
                <a:gd name="T20" fmla="*/ 219 w 249"/>
                <a:gd name="T21" fmla="*/ 363 h 529"/>
                <a:gd name="T22" fmla="*/ 162 w 249"/>
                <a:gd name="T23" fmla="*/ 466 h 529"/>
                <a:gd name="T24" fmla="*/ 148 w 249"/>
                <a:gd name="T25" fmla="*/ 491 h 529"/>
                <a:gd name="T26" fmla="*/ 86 w 249"/>
                <a:gd name="T27" fmla="*/ 529 h 5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9"/>
                <a:gd name="T43" fmla="*/ 0 h 529"/>
                <a:gd name="T44" fmla="*/ 249 w 249"/>
                <a:gd name="T45" fmla="*/ 529 h 5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9" h="529">
                  <a:moveTo>
                    <a:pt x="86" y="529"/>
                  </a:moveTo>
                  <a:lnTo>
                    <a:pt x="143" y="460"/>
                  </a:lnTo>
                  <a:lnTo>
                    <a:pt x="175" y="380"/>
                  </a:lnTo>
                  <a:lnTo>
                    <a:pt x="192" y="265"/>
                  </a:lnTo>
                  <a:lnTo>
                    <a:pt x="184" y="188"/>
                  </a:lnTo>
                  <a:lnTo>
                    <a:pt x="0" y="0"/>
                  </a:lnTo>
                  <a:lnTo>
                    <a:pt x="173" y="141"/>
                  </a:lnTo>
                  <a:lnTo>
                    <a:pt x="236" y="173"/>
                  </a:lnTo>
                  <a:lnTo>
                    <a:pt x="249" y="230"/>
                  </a:lnTo>
                  <a:lnTo>
                    <a:pt x="240" y="272"/>
                  </a:lnTo>
                  <a:lnTo>
                    <a:pt x="219" y="363"/>
                  </a:lnTo>
                  <a:lnTo>
                    <a:pt x="162" y="466"/>
                  </a:lnTo>
                  <a:lnTo>
                    <a:pt x="148" y="491"/>
                  </a:lnTo>
                  <a:lnTo>
                    <a:pt x="86" y="52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5" name="任意多边形 322984"/>
            <p:cNvSpPr>
              <a:spLocks noChangeArrowheads="1"/>
            </p:cNvSpPr>
            <p:nvPr/>
          </p:nvSpPr>
          <p:spPr bwMode="auto">
            <a:xfrm>
              <a:off x="4455" y="1941"/>
              <a:ext cx="52" cy="183"/>
            </a:xfrm>
            <a:custGeom>
              <a:avLst/>
              <a:gdLst>
                <a:gd name="T0" fmla="*/ 68 w 104"/>
                <a:gd name="T1" fmla="*/ 32 h 365"/>
                <a:gd name="T2" fmla="*/ 104 w 104"/>
                <a:gd name="T3" fmla="*/ 58 h 365"/>
                <a:gd name="T4" fmla="*/ 104 w 104"/>
                <a:gd name="T5" fmla="*/ 106 h 365"/>
                <a:gd name="T6" fmla="*/ 97 w 104"/>
                <a:gd name="T7" fmla="*/ 159 h 365"/>
                <a:gd name="T8" fmla="*/ 70 w 104"/>
                <a:gd name="T9" fmla="*/ 252 h 365"/>
                <a:gd name="T10" fmla="*/ 24 w 104"/>
                <a:gd name="T11" fmla="*/ 347 h 365"/>
                <a:gd name="T12" fmla="*/ 0 w 104"/>
                <a:gd name="T13" fmla="*/ 365 h 365"/>
                <a:gd name="T14" fmla="*/ 55 w 104"/>
                <a:gd name="T15" fmla="*/ 249 h 365"/>
                <a:gd name="T16" fmla="*/ 79 w 104"/>
                <a:gd name="T17" fmla="*/ 129 h 365"/>
                <a:gd name="T18" fmla="*/ 70 w 104"/>
                <a:gd name="T19" fmla="*/ 79 h 365"/>
                <a:gd name="T20" fmla="*/ 17 w 104"/>
                <a:gd name="T21" fmla="*/ 0 h 365"/>
                <a:gd name="T22" fmla="*/ 68 w 104"/>
                <a:gd name="T23" fmla="*/ 32 h 3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365"/>
                <a:gd name="T38" fmla="*/ 104 w 104"/>
                <a:gd name="T39" fmla="*/ 365 h 3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365">
                  <a:moveTo>
                    <a:pt x="68" y="32"/>
                  </a:moveTo>
                  <a:lnTo>
                    <a:pt x="104" y="58"/>
                  </a:lnTo>
                  <a:lnTo>
                    <a:pt x="104" y="106"/>
                  </a:lnTo>
                  <a:lnTo>
                    <a:pt x="97" y="159"/>
                  </a:lnTo>
                  <a:lnTo>
                    <a:pt x="70" y="252"/>
                  </a:lnTo>
                  <a:lnTo>
                    <a:pt x="24" y="347"/>
                  </a:lnTo>
                  <a:lnTo>
                    <a:pt x="0" y="365"/>
                  </a:lnTo>
                  <a:lnTo>
                    <a:pt x="55" y="249"/>
                  </a:lnTo>
                  <a:lnTo>
                    <a:pt x="79" y="129"/>
                  </a:lnTo>
                  <a:lnTo>
                    <a:pt x="70" y="79"/>
                  </a:lnTo>
                  <a:lnTo>
                    <a:pt x="17" y="0"/>
                  </a:lnTo>
                  <a:lnTo>
                    <a:pt x="68" y="32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6" name="任意多边形 322985"/>
            <p:cNvSpPr>
              <a:spLocks noChangeArrowheads="1"/>
            </p:cNvSpPr>
            <p:nvPr/>
          </p:nvSpPr>
          <p:spPr bwMode="auto">
            <a:xfrm>
              <a:off x="4349" y="1903"/>
              <a:ext cx="35" cy="251"/>
            </a:xfrm>
            <a:custGeom>
              <a:avLst/>
              <a:gdLst>
                <a:gd name="T0" fmla="*/ 62 w 70"/>
                <a:gd name="T1" fmla="*/ 131 h 501"/>
                <a:gd name="T2" fmla="*/ 70 w 70"/>
                <a:gd name="T3" fmla="*/ 292 h 501"/>
                <a:gd name="T4" fmla="*/ 68 w 70"/>
                <a:gd name="T5" fmla="*/ 501 h 501"/>
                <a:gd name="T6" fmla="*/ 41 w 70"/>
                <a:gd name="T7" fmla="*/ 315 h 501"/>
                <a:gd name="T8" fmla="*/ 41 w 70"/>
                <a:gd name="T9" fmla="*/ 119 h 501"/>
                <a:gd name="T10" fmla="*/ 0 w 70"/>
                <a:gd name="T11" fmla="*/ 0 h 501"/>
                <a:gd name="T12" fmla="*/ 62 w 70"/>
                <a:gd name="T13" fmla="*/ 131 h 5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"/>
                <a:gd name="T22" fmla="*/ 0 h 501"/>
                <a:gd name="T23" fmla="*/ 70 w 70"/>
                <a:gd name="T24" fmla="*/ 501 h 5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" h="501">
                  <a:moveTo>
                    <a:pt x="62" y="131"/>
                  </a:moveTo>
                  <a:lnTo>
                    <a:pt x="70" y="292"/>
                  </a:lnTo>
                  <a:lnTo>
                    <a:pt x="68" y="501"/>
                  </a:lnTo>
                  <a:lnTo>
                    <a:pt x="41" y="315"/>
                  </a:lnTo>
                  <a:lnTo>
                    <a:pt x="41" y="119"/>
                  </a:lnTo>
                  <a:lnTo>
                    <a:pt x="0" y="0"/>
                  </a:lnTo>
                  <a:lnTo>
                    <a:pt x="62" y="131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7" name="任意多边形 322986"/>
            <p:cNvSpPr>
              <a:spLocks noChangeArrowheads="1"/>
            </p:cNvSpPr>
            <p:nvPr/>
          </p:nvSpPr>
          <p:spPr bwMode="auto">
            <a:xfrm>
              <a:off x="3998" y="1586"/>
              <a:ext cx="26" cy="12"/>
            </a:xfrm>
            <a:custGeom>
              <a:avLst/>
              <a:gdLst>
                <a:gd name="T0" fmla="*/ 0 w 53"/>
                <a:gd name="T1" fmla="*/ 0 h 24"/>
                <a:gd name="T2" fmla="*/ 17 w 53"/>
                <a:gd name="T3" fmla="*/ 24 h 24"/>
                <a:gd name="T4" fmla="*/ 53 w 53"/>
                <a:gd name="T5" fmla="*/ 22 h 24"/>
                <a:gd name="T6" fmla="*/ 0 w 53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24"/>
                <a:gd name="T14" fmla="*/ 53 w 53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24">
                  <a:moveTo>
                    <a:pt x="0" y="0"/>
                  </a:moveTo>
                  <a:lnTo>
                    <a:pt x="17" y="24"/>
                  </a:lnTo>
                  <a:lnTo>
                    <a:pt x="5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8" name="任意多边形 322987"/>
            <p:cNvSpPr>
              <a:spLocks noChangeArrowheads="1"/>
            </p:cNvSpPr>
            <p:nvPr/>
          </p:nvSpPr>
          <p:spPr bwMode="auto">
            <a:xfrm>
              <a:off x="4036" y="1601"/>
              <a:ext cx="41" cy="28"/>
            </a:xfrm>
            <a:custGeom>
              <a:avLst/>
              <a:gdLst>
                <a:gd name="T0" fmla="*/ 84 w 84"/>
                <a:gd name="T1" fmla="*/ 49 h 55"/>
                <a:gd name="T2" fmla="*/ 46 w 84"/>
                <a:gd name="T3" fmla="*/ 55 h 55"/>
                <a:gd name="T4" fmla="*/ 15 w 84"/>
                <a:gd name="T5" fmla="*/ 27 h 55"/>
                <a:gd name="T6" fmla="*/ 0 w 84"/>
                <a:gd name="T7" fmla="*/ 0 h 55"/>
                <a:gd name="T8" fmla="*/ 55 w 84"/>
                <a:gd name="T9" fmla="*/ 15 h 55"/>
                <a:gd name="T10" fmla="*/ 48 w 84"/>
                <a:gd name="T11" fmla="*/ 32 h 55"/>
                <a:gd name="T12" fmla="*/ 84 w 84"/>
                <a:gd name="T13" fmla="*/ 49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84" y="49"/>
                  </a:moveTo>
                  <a:lnTo>
                    <a:pt x="46" y="55"/>
                  </a:lnTo>
                  <a:lnTo>
                    <a:pt x="15" y="27"/>
                  </a:lnTo>
                  <a:lnTo>
                    <a:pt x="0" y="0"/>
                  </a:lnTo>
                  <a:lnTo>
                    <a:pt x="55" y="15"/>
                  </a:lnTo>
                  <a:lnTo>
                    <a:pt x="48" y="32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79" name="任意多边形 322988"/>
            <p:cNvSpPr>
              <a:spLocks noChangeArrowheads="1"/>
            </p:cNvSpPr>
            <p:nvPr/>
          </p:nvSpPr>
          <p:spPr bwMode="auto">
            <a:xfrm>
              <a:off x="4567" y="1441"/>
              <a:ext cx="47" cy="27"/>
            </a:xfrm>
            <a:custGeom>
              <a:avLst/>
              <a:gdLst>
                <a:gd name="T0" fmla="*/ 93 w 93"/>
                <a:gd name="T1" fmla="*/ 36 h 53"/>
                <a:gd name="T2" fmla="*/ 57 w 93"/>
                <a:gd name="T3" fmla="*/ 28 h 53"/>
                <a:gd name="T4" fmla="*/ 0 w 93"/>
                <a:gd name="T5" fmla="*/ 53 h 53"/>
                <a:gd name="T6" fmla="*/ 49 w 93"/>
                <a:gd name="T7" fmla="*/ 0 h 53"/>
                <a:gd name="T8" fmla="*/ 84 w 93"/>
                <a:gd name="T9" fmla="*/ 0 h 53"/>
                <a:gd name="T10" fmla="*/ 93 w 93"/>
                <a:gd name="T11" fmla="*/ 36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53"/>
                <a:gd name="T20" fmla="*/ 93 w 93"/>
                <a:gd name="T21" fmla="*/ 53 h 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53">
                  <a:moveTo>
                    <a:pt x="93" y="36"/>
                  </a:moveTo>
                  <a:lnTo>
                    <a:pt x="57" y="28"/>
                  </a:lnTo>
                  <a:lnTo>
                    <a:pt x="0" y="53"/>
                  </a:lnTo>
                  <a:lnTo>
                    <a:pt x="49" y="0"/>
                  </a:lnTo>
                  <a:lnTo>
                    <a:pt x="84" y="0"/>
                  </a:lnTo>
                  <a:lnTo>
                    <a:pt x="93" y="36"/>
                  </a:lnTo>
                  <a:close/>
                </a:path>
              </a:pathLst>
            </a:custGeom>
            <a:solidFill>
              <a:srgbClr val="FF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0" name="任意多边形 322989"/>
            <p:cNvSpPr>
              <a:spLocks noChangeArrowheads="1"/>
            </p:cNvSpPr>
            <p:nvPr/>
          </p:nvSpPr>
          <p:spPr bwMode="auto">
            <a:xfrm>
              <a:off x="4691" y="1088"/>
              <a:ext cx="675" cy="499"/>
            </a:xfrm>
            <a:custGeom>
              <a:avLst/>
              <a:gdLst>
                <a:gd name="T0" fmla="*/ 183 w 1352"/>
                <a:gd name="T1" fmla="*/ 482 h 998"/>
                <a:gd name="T2" fmla="*/ 531 w 1352"/>
                <a:gd name="T3" fmla="*/ 125 h 998"/>
                <a:gd name="T4" fmla="*/ 474 w 1352"/>
                <a:gd name="T5" fmla="*/ 199 h 998"/>
                <a:gd name="T6" fmla="*/ 435 w 1352"/>
                <a:gd name="T7" fmla="*/ 226 h 998"/>
                <a:gd name="T8" fmla="*/ 432 w 1352"/>
                <a:gd name="T9" fmla="*/ 266 h 998"/>
                <a:gd name="T10" fmla="*/ 390 w 1352"/>
                <a:gd name="T11" fmla="*/ 294 h 998"/>
                <a:gd name="T12" fmla="*/ 354 w 1352"/>
                <a:gd name="T13" fmla="*/ 319 h 998"/>
                <a:gd name="T14" fmla="*/ 318 w 1352"/>
                <a:gd name="T15" fmla="*/ 368 h 998"/>
                <a:gd name="T16" fmla="*/ 287 w 1352"/>
                <a:gd name="T17" fmla="*/ 403 h 998"/>
                <a:gd name="T18" fmla="*/ 249 w 1352"/>
                <a:gd name="T19" fmla="*/ 467 h 998"/>
                <a:gd name="T20" fmla="*/ 489 w 1352"/>
                <a:gd name="T21" fmla="*/ 418 h 998"/>
                <a:gd name="T22" fmla="*/ 529 w 1352"/>
                <a:gd name="T23" fmla="*/ 395 h 998"/>
                <a:gd name="T24" fmla="*/ 567 w 1352"/>
                <a:gd name="T25" fmla="*/ 366 h 998"/>
                <a:gd name="T26" fmla="*/ 591 w 1352"/>
                <a:gd name="T27" fmla="*/ 344 h 998"/>
                <a:gd name="T28" fmla="*/ 614 w 1352"/>
                <a:gd name="T29" fmla="*/ 330 h 998"/>
                <a:gd name="T30" fmla="*/ 660 w 1352"/>
                <a:gd name="T31" fmla="*/ 311 h 998"/>
                <a:gd name="T32" fmla="*/ 673 w 1352"/>
                <a:gd name="T33" fmla="*/ 290 h 998"/>
                <a:gd name="T34" fmla="*/ 702 w 1352"/>
                <a:gd name="T35" fmla="*/ 275 h 998"/>
                <a:gd name="T36" fmla="*/ 785 w 1352"/>
                <a:gd name="T37" fmla="*/ 237 h 998"/>
                <a:gd name="T38" fmla="*/ 850 w 1352"/>
                <a:gd name="T39" fmla="*/ 211 h 998"/>
                <a:gd name="T40" fmla="*/ 907 w 1352"/>
                <a:gd name="T41" fmla="*/ 190 h 998"/>
                <a:gd name="T42" fmla="*/ 970 w 1352"/>
                <a:gd name="T43" fmla="*/ 171 h 998"/>
                <a:gd name="T44" fmla="*/ 998 w 1352"/>
                <a:gd name="T45" fmla="*/ 148 h 998"/>
                <a:gd name="T46" fmla="*/ 1034 w 1352"/>
                <a:gd name="T47" fmla="*/ 114 h 998"/>
                <a:gd name="T48" fmla="*/ 1093 w 1352"/>
                <a:gd name="T49" fmla="*/ 104 h 998"/>
                <a:gd name="T50" fmla="*/ 1158 w 1352"/>
                <a:gd name="T51" fmla="*/ 102 h 998"/>
                <a:gd name="T52" fmla="*/ 1205 w 1352"/>
                <a:gd name="T53" fmla="*/ 98 h 998"/>
                <a:gd name="T54" fmla="*/ 1236 w 1352"/>
                <a:gd name="T55" fmla="*/ 91 h 998"/>
                <a:gd name="T56" fmla="*/ 1118 w 1352"/>
                <a:gd name="T57" fmla="*/ 163 h 998"/>
                <a:gd name="T58" fmla="*/ 667 w 1352"/>
                <a:gd name="T59" fmla="*/ 368 h 998"/>
                <a:gd name="T60" fmla="*/ 671 w 1352"/>
                <a:gd name="T61" fmla="*/ 393 h 998"/>
                <a:gd name="T62" fmla="*/ 664 w 1352"/>
                <a:gd name="T63" fmla="*/ 414 h 998"/>
                <a:gd name="T64" fmla="*/ 616 w 1352"/>
                <a:gd name="T65" fmla="*/ 433 h 998"/>
                <a:gd name="T66" fmla="*/ 586 w 1352"/>
                <a:gd name="T67" fmla="*/ 463 h 998"/>
                <a:gd name="T68" fmla="*/ 491 w 1352"/>
                <a:gd name="T69" fmla="*/ 486 h 998"/>
                <a:gd name="T70" fmla="*/ 411 w 1352"/>
                <a:gd name="T71" fmla="*/ 513 h 998"/>
                <a:gd name="T72" fmla="*/ 437 w 1352"/>
                <a:gd name="T73" fmla="*/ 577 h 998"/>
                <a:gd name="T74" fmla="*/ 453 w 1352"/>
                <a:gd name="T75" fmla="*/ 657 h 998"/>
                <a:gd name="T76" fmla="*/ 574 w 1352"/>
                <a:gd name="T77" fmla="*/ 754 h 998"/>
                <a:gd name="T78" fmla="*/ 637 w 1352"/>
                <a:gd name="T79" fmla="*/ 828 h 998"/>
                <a:gd name="T80" fmla="*/ 626 w 1352"/>
                <a:gd name="T81" fmla="*/ 868 h 998"/>
                <a:gd name="T82" fmla="*/ 652 w 1352"/>
                <a:gd name="T83" fmla="*/ 920 h 998"/>
                <a:gd name="T84" fmla="*/ 629 w 1352"/>
                <a:gd name="T85" fmla="*/ 952 h 998"/>
                <a:gd name="T86" fmla="*/ 249 w 1352"/>
                <a:gd name="T87" fmla="*/ 787 h 998"/>
                <a:gd name="T88" fmla="*/ 4 w 1352"/>
                <a:gd name="T89" fmla="*/ 750 h 998"/>
                <a:gd name="T90" fmla="*/ 4 w 1352"/>
                <a:gd name="T91" fmla="*/ 684 h 9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52"/>
                <a:gd name="T139" fmla="*/ 0 h 998"/>
                <a:gd name="T140" fmla="*/ 1352 w 1352"/>
                <a:gd name="T141" fmla="*/ 998 h 99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52" h="998">
                  <a:moveTo>
                    <a:pt x="4" y="684"/>
                  </a:moveTo>
                  <a:lnTo>
                    <a:pt x="183" y="482"/>
                  </a:lnTo>
                  <a:lnTo>
                    <a:pt x="460" y="176"/>
                  </a:lnTo>
                  <a:lnTo>
                    <a:pt x="531" y="125"/>
                  </a:lnTo>
                  <a:lnTo>
                    <a:pt x="572" y="226"/>
                  </a:lnTo>
                  <a:lnTo>
                    <a:pt x="474" y="199"/>
                  </a:lnTo>
                  <a:lnTo>
                    <a:pt x="504" y="239"/>
                  </a:lnTo>
                  <a:lnTo>
                    <a:pt x="435" y="226"/>
                  </a:lnTo>
                  <a:lnTo>
                    <a:pt x="483" y="275"/>
                  </a:lnTo>
                  <a:lnTo>
                    <a:pt x="432" y="266"/>
                  </a:lnTo>
                  <a:lnTo>
                    <a:pt x="460" y="298"/>
                  </a:lnTo>
                  <a:lnTo>
                    <a:pt x="390" y="294"/>
                  </a:lnTo>
                  <a:lnTo>
                    <a:pt x="418" y="315"/>
                  </a:lnTo>
                  <a:lnTo>
                    <a:pt x="354" y="319"/>
                  </a:lnTo>
                  <a:lnTo>
                    <a:pt x="377" y="347"/>
                  </a:lnTo>
                  <a:lnTo>
                    <a:pt x="318" y="368"/>
                  </a:lnTo>
                  <a:lnTo>
                    <a:pt x="344" y="374"/>
                  </a:lnTo>
                  <a:lnTo>
                    <a:pt x="287" y="403"/>
                  </a:lnTo>
                  <a:lnTo>
                    <a:pt x="333" y="408"/>
                  </a:lnTo>
                  <a:lnTo>
                    <a:pt x="249" y="467"/>
                  </a:lnTo>
                  <a:lnTo>
                    <a:pt x="367" y="443"/>
                  </a:lnTo>
                  <a:lnTo>
                    <a:pt x="489" y="418"/>
                  </a:lnTo>
                  <a:lnTo>
                    <a:pt x="451" y="403"/>
                  </a:lnTo>
                  <a:lnTo>
                    <a:pt x="529" y="395"/>
                  </a:lnTo>
                  <a:lnTo>
                    <a:pt x="491" y="380"/>
                  </a:lnTo>
                  <a:lnTo>
                    <a:pt x="567" y="366"/>
                  </a:lnTo>
                  <a:lnTo>
                    <a:pt x="523" y="346"/>
                  </a:lnTo>
                  <a:lnTo>
                    <a:pt x="591" y="344"/>
                  </a:lnTo>
                  <a:lnTo>
                    <a:pt x="557" y="330"/>
                  </a:lnTo>
                  <a:lnTo>
                    <a:pt x="614" y="330"/>
                  </a:lnTo>
                  <a:lnTo>
                    <a:pt x="582" y="294"/>
                  </a:lnTo>
                  <a:lnTo>
                    <a:pt x="660" y="311"/>
                  </a:lnTo>
                  <a:lnTo>
                    <a:pt x="635" y="281"/>
                  </a:lnTo>
                  <a:lnTo>
                    <a:pt x="673" y="290"/>
                  </a:lnTo>
                  <a:lnTo>
                    <a:pt x="639" y="245"/>
                  </a:lnTo>
                  <a:lnTo>
                    <a:pt x="702" y="275"/>
                  </a:lnTo>
                  <a:lnTo>
                    <a:pt x="666" y="199"/>
                  </a:lnTo>
                  <a:lnTo>
                    <a:pt x="785" y="237"/>
                  </a:lnTo>
                  <a:lnTo>
                    <a:pt x="742" y="190"/>
                  </a:lnTo>
                  <a:lnTo>
                    <a:pt x="850" y="211"/>
                  </a:lnTo>
                  <a:lnTo>
                    <a:pt x="793" y="163"/>
                  </a:lnTo>
                  <a:lnTo>
                    <a:pt x="907" y="190"/>
                  </a:lnTo>
                  <a:lnTo>
                    <a:pt x="850" y="133"/>
                  </a:lnTo>
                  <a:lnTo>
                    <a:pt x="970" y="171"/>
                  </a:lnTo>
                  <a:lnTo>
                    <a:pt x="934" y="119"/>
                  </a:lnTo>
                  <a:lnTo>
                    <a:pt x="998" y="148"/>
                  </a:lnTo>
                  <a:lnTo>
                    <a:pt x="930" y="26"/>
                  </a:lnTo>
                  <a:lnTo>
                    <a:pt x="1034" y="114"/>
                  </a:lnTo>
                  <a:lnTo>
                    <a:pt x="972" y="0"/>
                  </a:lnTo>
                  <a:lnTo>
                    <a:pt x="1093" y="104"/>
                  </a:lnTo>
                  <a:lnTo>
                    <a:pt x="1055" y="0"/>
                  </a:lnTo>
                  <a:lnTo>
                    <a:pt x="1158" y="102"/>
                  </a:lnTo>
                  <a:lnTo>
                    <a:pt x="1139" y="26"/>
                  </a:lnTo>
                  <a:lnTo>
                    <a:pt x="1205" y="98"/>
                  </a:lnTo>
                  <a:lnTo>
                    <a:pt x="1179" y="21"/>
                  </a:lnTo>
                  <a:lnTo>
                    <a:pt x="1236" y="91"/>
                  </a:lnTo>
                  <a:lnTo>
                    <a:pt x="1352" y="140"/>
                  </a:lnTo>
                  <a:lnTo>
                    <a:pt x="1118" y="163"/>
                  </a:lnTo>
                  <a:lnTo>
                    <a:pt x="905" y="249"/>
                  </a:lnTo>
                  <a:lnTo>
                    <a:pt x="667" y="368"/>
                  </a:lnTo>
                  <a:lnTo>
                    <a:pt x="721" y="393"/>
                  </a:lnTo>
                  <a:lnTo>
                    <a:pt x="671" y="393"/>
                  </a:lnTo>
                  <a:lnTo>
                    <a:pt x="770" y="460"/>
                  </a:lnTo>
                  <a:lnTo>
                    <a:pt x="664" y="414"/>
                  </a:lnTo>
                  <a:lnTo>
                    <a:pt x="770" y="534"/>
                  </a:lnTo>
                  <a:lnTo>
                    <a:pt x="616" y="433"/>
                  </a:lnTo>
                  <a:lnTo>
                    <a:pt x="755" y="579"/>
                  </a:lnTo>
                  <a:lnTo>
                    <a:pt x="586" y="463"/>
                  </a:lnTo>
                  <a:lnTo>
                    <a:pt x="692" y="587"/>
                  </a:lnTo>
                  <a:lnTo>
                    <a:pt x="491" y="486"/>
                  </a:lnTo>
                  <a:lnTo>
                    <a:pt x="557" y="549"/>
                  </a:lnTo>
                  <a:lnTo>
                    <a:pt x="411" y="513"/>
                  </a:lnTo>
                  <a:lnTo>
                    <a:pt x="569" y="610"/>
                  </a:lnTo>
                  <a:lnTo>
                    <a:pt x="437" y="577"/>
                  </a:lnTo>
                  <a:lnTo>
                    <a:pt x="591" y="692"/>
                  </a:lnTo>
                  <a:lnTo>
                    <a:pt x="453" y="657"/>
                  </a:lnTo>
                  <a:lnTo>
                    <a:pt x="681" y="785"/>
                  </a:lnTo>
                  <a:lnTo>
                    <a:pt x="574" y="754"/>
                  </a:lnTo>
                  <a:lnTo>
                    <a:pt x="780" y="891"/>
                  </a:lnTo>
                  <a:lnTo>
                    <a:pt x="637" y="828"/>
                  </a:lnTo>
                  <a:lnTo>
                    <a:pt x="757" y="933"/>
                  </a:lnTo>
                  <a:lnTo>
                    <a:pt x="626" y="868"/>
                  </a:lnTo>
                  <a:lnTo>
                    <a:pt x="745" y="969"/>
                  </a:lnTo>
                  <a:lnTo>
                    <a:pt x="652" y="920"/>
                  </a:lnTo>
                  <a:lnTo>
                    <a:pt x="736" y="998"/>
                  </a:lnTo>
                  <a:lnTo>
                    <a:pt x="629" y="952"/>
                  </a:lnTo>
                  <a:lnTo>
                    <a:pt x="483" y="868"/>
                  </a:lnTo>
                  <a:lnTo>
                    <a:pt x="249" y="787"/>
                  </a:lnTo>
                  <a:lnTo>
                    <a:pt x="93" y="754"/>
                  </a:lnTo>
                  <a:lnTo>
                    <a:pt x="4" y="750"/>
                  </a:lnTo>
                  <a:lnTo>
                    <a:pt x="0" y="722"/>
                  </a:lnTo>
                  <a:lnTo>
                    <a:pt x="4" y="684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1" name="任意多边形 322990"/>
            <p:cNvSpPr>
              <a:spLocks noChangeArrowheads="1"/>
            </p:cNvSpPr>
            <p:nvPr/>
          </p:nvSpPr>
          <p:spPr bwMode="auto">
            <a:xfrm>
              <a:off x="4700" y="1474"/>
              <a:ext cx="462" cy="180"/>
            </a:xfrm>
            <a:custGeom>
              <a:avLst/>
              <a:gdLst>
                <a:gd name="T0" fmla="*/ 0 w 924"/>
                <a:gd name="T1" fmla="*/ 0 h 362"/>
                <a:gd name="T2" fmla="*/ 2 w 924"/>
                <a:gd name="T3" fmla="*/ 92 h 362"/>
                <a:gd name="T4" fmla="*/ 50 w 924"/>
                <a:gd name="T5" fmla="*/ 219 h 362"/>
                <a:gd name="T6" fmla="*/ 200 w 924"/>
                <a:gd name="T7" fmla="*/ 337 h 362"/>
                <a:gd name="T8" fmla="*/ 137 w 924"/>
                <a:gd name="T9" fmla="*/ 251 h 362"/>
                <a:gd name="T10" fmla="*/ 291 w 924"/>
                <a:gd name="T11" fmla="*/ 360 h 362"/>
                <a:gd name="T12" fmla="*/ 133 w 924"/>
                <a:gd name="T13" fmla="*/ 185 h 362"/>
                <a:gd name="T14" fmla="*/ 268 w 924"/>
                <a:gd name="T15" fmla="*/ 270 h 362"/>
                <a:gd name="T16" fmla="*/ 173 w 924"/>
                <a:gd name="T17" fmla="*/ 162 h 362"/>
                <a:gd name="T18" fmla="*/ 299 w 924"/>
                <a:gd name="T19" fmla="*/ 240 h 362"/>
                <a:gd name="T20" fmla="*/ 185 w 924"/>
                <a:gd name="T21" fmla="*/ 126 h 362"/>
                <a:gd name="T22" fmla="*/ 268 w 924"/>
                <a:gd name="T23" fmla="*/ 164 h 362"/>
                <a:gd name="T24" fmla="*/ 179 w 924"/>
                <a:gd name="T25" fmla="*/ 76 h 362"/>
                <a:gd name="T26" fmla="*/ 329 w 924"/>
                <a:gd name="T27" fmla="*/ 118 h 362"/>
                <a:gd name="T28" fmla="*/ 635 w 924"/>
                <a:gd name="T29" fmla="*/ 223 h 362"/>
                <a:gd name="T30" fmla="*/ 924 w 924"/>
                <a:gd name="T31" fmla="*/ 362 h 362"/>
                <a:gd name="T32" fmla="*/ 745 w 924"/>
                <a:gd name="T33" fmla="*/ 242 h 362"/>
                <a:gd name="T34" fmla="*/ 477 w 924"/>
                <a:gd name="T35" fmla="*/ 132 h 362"/>
                <a:gd name="T36" fmla="*/ 228 w 924"/>
                <a:gd name="T37" fmla="*/ 46 h 362"/>
                <a:gd name="T38" fmla="*/ 0 w 924"/>
                <a:gd name="T39" fmla="*/ 0 h 3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24"/>
                <a:gd name="T61" fmla="*/ 0 h 362"/>
                <a:gd name="T62" fmla="*/ 924 w 924"/>
                <a:gd name="T63" fmla="*/ 362 h 36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24" h="362">
                  <a:moveTo>
                    <a:pt x="0" y="0"/>
                  </a:moveTo>
                  <a:lnTo>
                    <a:pt x="2" y="92"/>
                  </a:lnTo>
                  <a:lnTo>
                    <a:pt x="50" y="219"/>
                  </a:lnTo>
                  <a:lnTo>
                    <a:pt x="200" y="337"/>
                  </a:lnTo>
                  <a:lnTo>
                    <a:pt x="137" y="251"/>
                  </a:lnTo>
                  <a:lnTo>
                    <a:pt x="291" y="360"/>
                  </a:lnTo>
                  <a:lnTo>
                    <a:pt x="133" y="185"/>
                  </a:lnTo>
                  <a:lnTo>
                    <a:pt x="268" y="270"/>
                  </a:lnTo>
                  <a:lnTo>
                    <a:pt x="173" y="162"/>
                  </a:lnTo>
                  <a:lnTo>
                    <a:pt x="299" y="240"/>
                  </a:lnTo>
                  <a:lnTo>
                    <a:pt x="185" y="126"/>
                  </a:lnTo>
                  <a:lnTo>
                    <a:pt x="268" y="164"/>
                  </a:lnTo>
                  <a:lnTo>
                    <a:pt x="179" y="76"/>
                  </a:lnTo>
                  <a:lnTo>
                    <a:pt x="329" y="118"/>
                  </a:lnTo>
                  <a:lnTo>
                    <a:pt x="635" y="223"/>
                  </a:lnTo>
                  <a:lnTo>
                    <a:pt x="924" y="362"/>
                  </a:lnTo>
                  <a:lnTo>
                    <a:pt x="745" y="242"/>
                  </a:lnTo>
                  <a:lnTo>
                    <a:pt x="477" y="132"/>
                  </a:lnTo>
                  <a:lnTo>
                    <a:pt x="228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2" name="任意多边形 322991"/>
            <p:cNvSpPr>
              <a:spLocks noChangeArrowheads="1"/>
            </p:cNvSpPr>
            <p:nvPr/>
          </p:nvSpPr>
          <p:spPr bwMode="auto">
            <a:xfrm>
              <a:off x="4990" y="1748"/>
              <a:ext cx="274" cy="120"/>
            </a:xfrm>
            <a:custGeom>
              <a:avLst/>
              <a:gdLst>
                <a:gd name="T0" fmla="*/ 78 w 548"/>
                <a:gd name="T1" fmla="*/ 93 h 239"/>
                <a:gd name="T2" fmla="*/ 114 w 548"/>
                <a:gd name="T3" fmla="*/ 150 h 239"/>
                <a:gd name="T4" fmla="*/ 40 w 548"/>
                <a:gd name="T5" fmla="*/ 133 h 239"/>
                <a:gd name="T6" fmla="*/ 87 w 548"/>
                <a:gd name="T7" fmla="*/ 182 h 239"/>
                <a:gd name="T8" fmla="*/ 0 w 548"/>
                <a:gd name="T9" fmla="*/ 186 h 239"/>
                <a:gd name="T10" fmla="*/ 59 w 548"/>
                <a:gd name="T11" fmla="*/ 239 h 239"/>
                <a:gd name="T12" fmla="*/ 53 w 548"/>
                <a:gd name="T13" fmla="*/ 205 h 239"/>
                <a:gd name="T14" fmla="*/ 97 w 548"/>
                <a:gd name="T15" fmla="*/ 230 h 239"/>
                <a:gd name="T16" fmla="*/ 86 w 548"/>
                <a:gd name="T17" fmla="*/ 201 h 239"/>
                <a:gd name="T18" fmla="*/ 217 w 548"/>
                <a:gd name="T19" fmla="*/ 233 h 239"/>
                <a:gd name="T20" fmla="*/ 139 w 548"/>
                <a:gd name="T21" fmla="*/ 190 h 239"/>
                <a:gd name="T22" fmla="*/ 264 w 548"/>
                <a:gd name="T23" fmla="*/ 218 h 239"/>
                <a:gd name="T24" fmla="*/ 494 w 548"/>
                <a:gd name="T25" fmla="*/ 186 h 239"/>
                <a:gd name="T26" fmla="*/ 293 w 548"/>
                <a:gd name="T27" fmla="*/ 186 h 239"/>
                <a:gd name="T28" fmla="*/ 548 w 548"/>
                <a:gd name="T29" fmla="*/ 156 h 239"/>
                <a:gd name="T30" fmla="*/ 437 w 548"/>
                <a:gd name="T31" fmla="*/ 137 h 239"/>
                <a:gd name="T32" fmla="*/ 388 w 548"/>
                <a:gd name="T33" fmla="*/ 99 h 239"/>
                <a:gd name="T34" fmla="*/ 462 w 548"/>
                <a:gd name="T35" fmla="*/ 127 h 239"/>
                <a:gd name="T36" fmla="*/ 257 w 548"/>
                <a:gd name="T37" fmla="*/ 0 h 239"/>
                <a:gd name="T38" fmla="*/ 331 w 548"/>
                <a:gd name="T39" fmla="*/ 74 h 239"/>
                <a:gd name="T40" fmla="*/ 165 w 548"/>
                <a:gd name="T41" fmla="*/ 13 h 239"/>
                <a:gd name="T42" fmla="*/ 308 w 548"/>
                <a:gd name="T43" fmla="*/ 112 h 239"/>
                <a:gd name="T44" fmla="*/ 87 w 548"/>
                <a:gd name="T45" fmla="*/ 30 h 239"/>
                <a:gd name="T46" fmla="*/ 245 w 548"/>
                <a:gd name="T47" fmla="*/ 127 h 239"/>
                <a:gd name="T48" fmla="*/ 78 w 548"/>
                <a:gd name="T49" fmla="*/ 93 h 2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8"/>
                <a:gd name="T76" fmla="*/ 0 h 239"/>
                <a:gd name="T77" fmla="*/ 548 w 548"/>
                <a:gd name="T78" fmla="*/ 239 h 2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8" h="239">
                  <a:moveTo>
                    <a:pt x="78" y="93"/>
                  </a:moveTo>
                  <a:lnTo>
                    <a:pt x="114" y="150"/>
                  </a:lnTo>
                  <a:lnTo>
                    <a:pt x="40" y="133"/>
                  </a:lnTo>
                  <a:lnTo>
                    <a:pt x="87" y="182"/>
                  </a:lnTo>
                  <a:lnTo>
                    <a:pt x="0" y="186"/>
                  </a:lnTo>
                  <a:lnTo>
                    <a:pt x="59" y="239"/>
                  </a:lnTo>
                  <a:lnTo>
                    <a:pt x="53" y="205"/>
                  </a:lnTo>
                  <a:lnTo>
                    <a:pt x="97" y="230"/>
                  </a:lnTo>
                  <a:lnTo>
                    <a:pt x="86" y="201"/>
                  </a:lnTo>
                  <a:lnTo>
                    <a:pt x="217" y="233"/>
                  </a:lnTo>
                  <a:lnTo>
                    <a:pt x="139" y="190"/>
                  </a:lnTo>
                  <a:lnTo>
                    <a:pt x="264" y="218"/>
                  </a:lnTo>
                  <a:lnTo>
                    <a:pt x="494" y="186"/>
                  </a:lnTo>
                  <a:lnTo>
                    <a:pt x="293" y="186"/>
                  </a:lnTo>
                  <a:lnTo>
                    <a:pt x="548" y="156"/>
                  </a:lnTo>
                  <a:lnTo>
                    <a:pt x="437" y="137"/>
                  </a:lnTo>
                  <a:lnTo>
                    <a:pt x="388" y="99"/>
                  </a:lnTo>
                  <a:lnTo>
                    <a:pt x="462" y="127"/>
                  </a:lnTo>
                  <a:lnTo>
                    <a:pt x="257" y="0"/>
                  </a:lnTo>
                  <a:lnTo>
                    <a:pt x="331" y="74"/>
                  </a:lnTo>
                  <a:lnTo>
                    <a:pt x="165" y="13"/>
                  </a:lnTo>
                  <a:lnTo>
                    <a:pt x="308" y="112"/>
                  </a:lnTo>
                  <a:lnTo>
                    <a:pt x="87" y="30"/>
                  </a:lnTo>
                  <a:lnTo>
                    <a:pt x="245" y="127"/>
                  </a:lnTo>
                  <a:lnTo>
                    <a:pt x="78" y="9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3" name="任意多边形 322992"/>
            <p:cNvSpPr>
              <a:spLocks noChangeArrowheads="1"/>
            </p:cNvSpPr>
            <p:nvPr/>
          </p:nvSpPr>
          <p:spPr bwMode="auto">
            <a:xfrm>
              <a:off x="5198" y="1721"/>
              <a:ext cx="230" cy="262"/>
            </a:xfrm>
            <a:custGeom>
              <a:avLst/>
              <a:gdLst>
                <a:gd name="T0" fmla="*/ 436 w 460"/>
                <a:gd name="T1" fmla="*/ 353 h 524"/>
                <a:gd name="T2" fmla="*/ 365 w 460"/>
                <a:gd name="T3" fmla="*/ 239 h 524"/>
                <a:gd name="T4" fmla="*/ 274 w 460"/>
                <a:gd name="T5" fmla="*/ 138 h 524"/>
                <a:gd name="T6" fmla="*/ 133 w 460"/>
                <a:gd name="T7" fmla="*/ 0 h 524"/>
                <a:gd name="T8" fmla="*/ 303 w 460"/>
                <a:gd name="T9" fmla="*/ 188 h 524"/>
                <a:gd name="T10" fmla="*/ 354 w 460"/>
                <a:gd name="T11" fmla="*/ 268 h 524"/>
                <a:gd name="T12" fmla="*/ 367 w 460"/>
                <a:gd name="T13" fmla="*/ 315 h 524"/>
                <a:gd name="T14" fmla="*/ 282 w 460"/>
                <a:gd name="T15" fmla="*/ 231 h 524"/>
                <a:gd name="T16" fmla="*/ 175 w 460"/>
                <a:gd name="T17" fmla="*/ 148 h 524"/>
                <a:gd name="T18" fmla="*/ 238 w 460"/>
                <a:gd name="T19" fmla="*/ 228 h 524"/>
                <a:gd name="T20" fmla="*/ 90 w 460"/>
                <a:gd name="T21" fmla="*/ 121 h 524"/>
                <a:gd name="T22" fmla="*/ 156 w 460"/>
                <a:gd name="T23" fmla="*/ 190 h 524"/>
                <a:gd name="T24" fmla="*/ 0 w 460"/>
                <a:gd name="T25" fmla="*/ 106 h 524"/>
                <a:gd name="T26" fmla="*/ 107 w 460"/>
                <a:gd name="T27" fmla="*/ 188 h 524"/>
                <a:gd name="T28" fmla="*/ 164 w 460"/>
                <a:gd name="T29" fmla="*/ 241 h 524"/>
                <a:gd name="T30" fmla="*/ 86 w 460"/>
                <a:gd name="T31" fmla="*/ 281 h 524"/>
                <a:gd name="T32" fmla="*/ 204 w 460"/>
                <a:gd name="T33" fmla="*/ 260 h 524"/>
                <a:gd name="T34" fmla="*/ 126 w 460"/>
                <a:gd name="T35" fmla="*/ 309 h 524"/>
                <a:gd name="T36" fmla="*/ 261 w 460"/>
                <a:gd name="T37" fmla="*/ 290 h 524"/>
                <a:gd name="T38" fmla="*/ 86 w 460"/>
                <a:gd name="T39" fmla="*/ 372 h 524"/>
                <a:gd name="T40" fmla="*/ 259 w 460"/>
                <a:gd name="T41" fmla="*/ 340 h 524"/>
                <a:gd name="T42" fmla="*/ 75 w 460"/>
                <a:gd name="T43" fmla="*/ 401 h 524"/>
                <a:gd name="T44" fmla="*/ 204 w 460"/>
                <a:gd name="T45" fmla="*/ 389 h 524"/>
                <a:gd name="T46" fmla="*/ 50 w 460"/>
                <a:gd name="T47" fmla="*/ 446 h 524"/>
                <a:gd name="T48" fmla="*/ 170 w 460"/>
                <a:gd name="T49" fmla="*/ 422 h 524"/>
                <a:gd name="T50" fmla="*/ 67 w 460"/>
                <a:gd name="T51" fmla="*/ 492 h 524"/>
                <a:gd name="T52" fmla="*/ 185 w 460"/>
                <a:gd name="T53" fmla="*/ 458 h 524"/>
                <a:gd name="T54" fmla="*/ 132 w 460"/>
                <a:gd name="T55" fmla="*/ 494 h 524"/>
                <a:gd name="T56" fmla="*/ 162 w 460"/>
                <a:gd name="T57" fmla="*/ 524 h 524"/>
                <a:gd name="T58" fmla="*/ 217 w 460"/>
                <a:gd name="T59" fmla="*/ 454 h 524"/>
                <a:gd name="T60" fmla="*/ 282 w 460"/>
                <a:gd name="T61" fmla="*/ 412 h 524"/>
                <a:gd name="T62" fmla="*/ 337 w 460"/>
                <a:gd name="T63" fmla="*/ 387 h 524"/>
                <a:gd name="T64" fmla="*/ 390 w 460"/>
                <a:gd name="T65" fmla="*/ 380 h 524"/>
                <a:gd name="T66" fmla="*/ 460 w 460"/>
                <a:gd name="T67" fmla="*/ 385 h 524"/>
                <a:gd name="T68" fmla="*/ 436 w 460"/>
                <a:gd name="T69" fmla="*/ 353 h 5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0"/>
                <a:gd name="T106" fmla="*/ 0 h 524"/>
                <a:gd name="T107" fmla="*/ 460 w 460"/>
                <a:gd name="T108" fmla="*/ 524 h 5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0" h="524">
                  <a:moveTo>
                    <a:pt x="436" y="353"/>
                  </a:moveTo>
                  <a:lnTo>
                    <a:pt x="365" y="239"/>
                  </a:lnTo>
                  <a:lnTo>
                    <a:pt x="274" y="138"/>
                  </a:lnTo>
                  <a:lnTo>
                    <a:pt x="133" y="0"/>
                  </a:lnTo>
                  <a:lnTo>
                    <a:pt x="303" y="188"/>
                  </a:lnTo>
                  <a:lnTo>
                    <a:pt x="354" y="268"/>
                  </a:lnTo>
                  <a:lnTo>
                    <a:pt x="367" y="315"/>
                  </a:lnTo>
                  <a:lnTo>
                    <a:pt x="282" y="231"/>
                  </a:lnTo>
                  <a:lnTo>
                    <a:pt x="175" y="148"/>
                  </a:lnTo>
                  <a:lnTo>
                    <a:pt x="238" y="228"/>
                  </a:lnTo>
                  <a:lnTo>
                    <a:pt x="90" y="121"/>
                  </a:lnTo>
                  <a:lnTo>
                    <a:pt x="156" y="190"/>
                  </a:lnTo>
                  <a:lnTo>
                    <a:pt x="0" y="106"/>
                  </a:lnTo>
                  <a:lnTo>
                    <a:pt x="107" y="188"/>
                  </a:lnTo>
                  <a:lnTo>
                    <a:pt x="164" y="241"/>
                  </a:lnTo>
                  <a:lnTo>
                    <a:pt x="86" y="281"/>
                  </a:lnTo>
                  <a:lnTo>
                    <a:pt x="204" y="260"/>
                  </a:lnTo>
                  <a:lnTo>
                    <a:pt x="126" y="309"/>
                  </a:lnTo>
                  <a:lnTo>
                    <a:pt x="261" y="290"/>
                  </a:lnTo>
                  <a:lnTo>
                    <a:pt x="86" y="372"/>
                  </a:lnTo>
                  <a:lnTo>
                    <a:pt x="259" y="340"/>
                  </a:lnTo>
                  <a:lnTo>
                    <a:pt x="75" y="401"/>
                  </a:lnTo>
                  <a:lnTo>
                    <a:pt x="204" y="389"/>
                  </a:lnTo>
                  <a:lnTo>
                    <a:pt x="50" y="446"/>
                  </a:lnTo>
                  <a:lnTo>
                    <a:pt x="170" y="422"/>
                  </a:lnTo>
                  <a:lnTo>
                    <a:pt x="67" y="492"/>
                  </a:lnTo>
                  <a:lnTo>
                    <a:pt x="185" y="458"/>
                  </a:lnTo>
                  <a:lnTo>
                    <a:pt x="132" y="494"/>
                  </a:lnTo>
                  <a:lnTo>
                    <a:pt x="162" y="524"/>
                  </a:lnTo>
                  <a:lnTo>
                    <a:pt x="217" y="454"/>
                  </a:lnTo>
                  <a:lnTo>
                    <a:pt x="282" y="412"/>
                  </a:lnTo>
                  <a:lnTo>
                    <a:pt x="337" y="387"/>
                  </a:lnTo>
                  <a:lnTo>
                    <a:pt x="390" y="380"/>
                  </a:lnTo>
                  <a:lnTo>
                    <a:pt x="460" y="385"/>
                  </a:lnTo>
                  <a:lnTo>
                    <a:pt x="436" y="353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4" name="任意多边形 322993"/>
            <p:cNvSpPr>
              <a:spLocks noChangeArrowheads="1"/>
            </p:cNvSpPr>
            <p:nvPr/>
          </p:nvSpPr>
          <p:spPr bwMode="auto">
            <a:xfrm>
              <a:off x="4980" y="1960"/>
              <a:ext cx="303" cy="209"/>
            </a:xfrm>
            <a:custGeom>
              <a:avLst/>
              <a:gdLst>
                <a:gd name="T0" fmla="*/ 74 w 607"/>
                <a:gd name="T1" fmla="*/ 287 h 418"/>
                <a:gd name="T2" fmla="*/ 272 w 607"/>
                <a:gd name="T3" fmla="*/ 311 h 418"/>
                <a:gd name="T4" fmla="*/ 107 w 607"/>
                <a:gd name="T5" fmla="*/ 243 h 418"/>
                <a:gd name="T6" fmla="*/ 316 w 607"/>
                <a:gd name="T7" fmla="*/ 216 h 418"/>
                <a:gd name="T8" fmla="*/ 192 w 607"/>
                <a:gd name="T9" fmla="*/ 205 h 418"/>
                <a:gd name="T10" fmla="*/ 363 w 607"/>
                <a:gd name="T11" fmla="*/ 142 h 418"/>
                <a:gd name="T12" fmla="*/ 253 w 607"/>
                <a:gd name="T13" fmla="*/ 127 h 418"/>
                <a:gd name="T14" fmla="*/ 420 w 607"/>
                <a:gd name="T15" fmla="*/ 108 h 418"/>
                <a:gd name="T16" fmla="*/ 494 w 607"/>
                <a:gd name="T17" fmla="*/ 79 h 418"/>
                <a:gd name="T18" fmla="*/ 342 w 607"/>
                <a:gd name="T19" fmla="*/ 74 h 418"/>
                <a:gd name="T20" fmla="*/ 607 w 607"/>
                <a:gd name="T21" fmla="*/ 0 h 418"/>
                <a:gd name="T22" fmla="*/ 513 w 607"/>
                <a:gd name="T23" fmla="*/ 51 h 418"/>
                <a:gd name="T24" fmla="*/ 550 w 607"/>
                <a:gd name="T25" fmla="*/ 57 h 418"/>
                <a:gd name="T26" fmla="*/ 449 w 607"/>
                <a:gd name="T27" fmla="*/ 119 h 418"/>
                <a:gd name="T28" fmla="*/ 491 w 607"/>
                <a:gd name="T29" fmla="*/ 136 h 418"/>
                <a:gd name="T30" fmla="*/ 534 w 607"/>
                <a:gd name="T31" fmla="*/ 173 h 418"/>
                <a:gd name="T32" fmla="*/ 430 w 607"/>
                <a:gd name="T33" fmla="*/ 148 h 418"/>
                <a:gd name="T34" fmla="*/ 500 w 607"/>
                <a:gd name="T35" fmla="*/ 201 h 418"/>
                <a:gd name="T36" fmla="*/ 445 w 607"/>
                <a:gd name="T37" fmla="*/ 192 h 418"/>
                <a:gd name="T38" fmla="*/ 491 w 607"/>
                <a:gd name="T39" fmla="*/ 250 h 418"/>
                <a:gd name="T40" fmla="*/ 441 w 607"/>
                <a:gd name="T41" fmla="*/ 222 h 418"/>
                <a:gd name="T42" fmla="*/ 472 w 607"/>
                <a:gd name="T43" fmla="*/ 283 h 418"/>
                <a:gd name="T44" fmla="*/ 437 w 607"/>
                <a:gd name="T45" fmla="*/ 269 h 418"/>
                <a:gd name="T46" fmla="*/ 472 w 607"/>
                <a:gd name="T47" fmla="*/ 349 h 418"/>
                <a:gd name="T48" fmla="*/ 451 w 607"/>
                <a:gd name="T49" fmla="*/ 328 h 418"/>
                <a:gd name="T50" fmla="*/ 464 w 607"/>
                <a:gd name="T51" fmla="*/ 418 h 418"/>
                <a:gd name="T52" fmla="*/ 394 w 607"/>
                <a:gd name="T53" fmla="*/ 313 h 418"/>
                <a:gd name="T54" fmla="*/ 434 w 607"/>
                <a:gd name="T55" fmla="*/ 353 h 418"/>
                <a:gd name="T56" fmla="*/ 409 w 607"/>
                <a:gd name="T57" fmla="*/ 239 h 418"/>
                <a:gd name="T58" fmla="*/ 380 w 607"/>
                <a:gd name="T59" fmla="*/ 163 h 418"/>
                <a:gd name="T60" fmla="*/ 365 w 607"/>
                <a:gd name="T61" fmla="*/ 222 h 418"/>
                <a:gd name="T62" fmla="*/ 329 w 607"/>
                <a:gd name="T63" fmla="*/ 190 h 418"/>
                <a:gd name="T64" fmla="*/ 335 w 607"/>
                <a:gd name="T65" fmla="*/ 271 h 418"/>
                <a:gd name="T66" fmla="*/ 262 w 607"/>
                <a:gd name="T67" fmla="*/ 247 h 418"/>
                <a:gd name="T68" fmla="*/ 323 w 607"/>
                <a:gd name="T69" fmla="*/ 332 h 418"/>
                <a:gd name="T70" fmla="*/ 185 w 607"/>
                <a:gd name="T71" fmla="*/ 317 h 418"/>
                <a:gd name="T72" fmla="*/ 295 w 607"/>
                <a:gd name="T73" fmla="*/ 389 h 418"/>
                <a:gd name="T74" fmla="*/ 171 w 607"/>
                <a:gd name="T75" fmla="*/ 347 h 418"/>
                <a:gd name="T76" fmla="*/ 232 w 607"/>
                <a:gd name="T77" fmla="*/ 391 h 418"/>
                <a:gd name="T78" fmla="*/ 145 w 607"/>
                <a:gd name="T79" fmla="*/ 365 h 418"/>
                <a:gd name="T80" fmla="*/ 0 w 607"/>
                <a:gd name="T81" fmla="*/ 336 h 418"/>
                <a:gd name="T82" fmla="*/ 137 w 607"/>
                <a:gd name="T83" fmla="*/ 346 h 418"/>
                <a:gd name="T84" fmla="*/ 74 w 607"/>
                <a:gd name="T85" fmla="*/ 287 h 41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07"/>
                <a:gd name="T130" fmla="*/ 0 h 418"/>
                <a:gd name="T131" fmla="*/ 607 w 607"/>
                <a:gd name="T132" fmla="*/ 418 h 41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07" h="418">
                  <a:moveTo>
                    <a:pt x="74" y="287"/>
                  </a:moveTo>
                  <a:lnTo>
                    <a:pt x="272" y="311"/>
                  </a:lnTo>
                  <a:lnTo>
                    <a:pt x="107" y="243"/>
                  </a:lnTo>
                  <a:lnTo>
                    <a:pt x="316" y="216"/>
                  </a:lnTo>
                  <a:lnTo>
                    <a:pt x="192" y="205"/>
                  </a:lnTo>
                  <a:lnTo>
                    <a:pt x="363" y="142"/>
                  </a:lnTo>
                  <a:lnTo>
                    <a:pt x="253" y="127"/>
                  </a:lnTo>
                  <a:lnTo>
                    <a:pt x="420" y="108"/>
                  </a:lnTo>
                  <a:lnTo>
                    <a:pt x="494" y="79"/>
                  </a:lnTo>
                  <a:lnTo>
                    <a:pt x="342" y="74"/>
                  </a:lnTo>
                  <a:lnTo>
                    <a:pt x="607" y="0"/>
                  </a:lnTo>
                  <a:lnTo>
                    <a:pt x="513" y="51"/>
                  </a:lnTo>
                  <a:lnTo>
                    <a:pt x="550" y="57"/>
                  </a:lnTo>
                  <a:lnTo>
                    <a:pt x="449" y="119"/>
                  </a:lnTo>
                  <a:lnTo>
                    <a:pt x="491" y="136"/>
                  </a:lnTo>
                  <a:lnTo>
                    <a:pt x="534" y="173"/>
                  </a:lnTo>
                  <a:lnTo>
                    <a:pt x="430" y="148"/>
                  </a:lnTo>
                  <a:lnTo>
                    <a:pt x="500" y="201"/>
                  </a:lnTo>
                  <a:lnTo>
                    <a:pt x="445" y="192"/>
                  </a:lnTo>
                  <a:lnTo>
                    <a:pt x="491" y="250"/>
                  </a:lnTo>
                  <a:lnTo>
                    <a:pt x="441" y="222"/>
                  </a:lnTo>
                  <a:lnTo>
                    <a:pt x="472" y="283"/>
                  </a:lnTo>
                  <a:lnTo>
                    <a:pt x="437" y="269"/>
                  </a:lnTo>
                  <a:lnTo>
                    <a:pt x="472" y="349"/>
                  </a:lnTo>
                  <a:lnTo>
                    <a:pt x="451" y="328"/>
                  </a:lnTo>
                  <a:lnTo>
                    <a:pt x="464" y="418"/>
                  </a:lnTo>
                  <a:lnTo>
                    <a:pt x="394" y="313"/>
                  </a:lnTo>
                  <a:lnTo>
                    <a:pt x="434" y="353"/>
                  </a:lnTo>
                  <a:lnTo>
                    <a:pt x="409" y="239"/>
                  </a:lnTo>
                  <a:lnTo>
                    <a:pt x="380" y="163"/>
                  </a:lnTo>
                  <a:lnTo>
                    <a:pt x="365" y="222"/>
                  </a:lnTo>
                  <a:lnTo>
                    <a:pt x="329" y="190"/>
                  </a:lnTo>
                  <a:lnTo>
                    <a:pt x="335" y="271"/>
                  </a:lnTo>
                  <a:lnTo>
                    <a:pt x="262" y="247"/>
                  </a:lnTo>
                  <a:lnTo>
                    <a:pt x="323" y="332"/>
                  </a:lnTo>
                  <a:lnTo>
                    <a:pt x="185" y="317"/>
                  </a:lnTo>
                  <a:lnTo>
                    <a:pt x="295" y="389"/>
                  </a:lnTo>
                  <a:lnTo>
                    <a:pt x="171" y="347"/>
                  </a:lnTo>
                  <a:lnTo>
                    <a:pt x="232" y="391"/>
                  </a:lnTo>
                  <a:lnTo>
                    <a:pt x="145" y="365"/>
                  </a:lnTo>
                  <a:lnTo>
                    <a:pt x="0" y="336"/>
                  </a:lnTo>
                  <a:lnTo>
                    <a:pt x="137" y="346"/>
                  </a:lnTo>
                  <a:lnTo>
                    <a:pt x="74" y="287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5" name="任意多边形 322994"/>
            <p:cNvSpPr>
              <a:spLocks noChangeArrowheads="1"/>
            </p:cNvSpPr>
            <p:nvPr/>
          </p:nvSpPr>
          <p:spPr bwMode="auto">
            <a:xfrm>
              <a:off x="5126" y="2359"/>
              <a:ext cx="161" cy="310"/>
            </a:xfrm>
            <a:custGeom>
              <a:avLst/>
              <a:gdLst>
                <a:gd name="T0" fmla="*/ 141 w 321"/>
                <a:gd name="T1" fmla="*/ 19 h 622"/>
                <a:gd name="T2" fmla="*/ 93 w 321"/>
                <a:gd name="T3" fmla="*/ 0 h 622"/>
                <a:gd name="T4" fmla="*/ 21 w 321"/>
                <a:gd name="T5" fmla="*/ 30 h 622"/>
                <a:gd name="T6" fmla="*/ 70 w 321"/>
                <a:gd name="T7" fmla="*/ 30 h 622"/>
                <a:gd name="T8" fmla="*/ 13 w 321"/>
                <a:gd name="T9" fmla="*/ 68 h 622"/>
                <a:gd name="T10" fmla="*/ 65 w 321"/>
                <a:gd name="T11" fmla="*/ 55 h 622"/>
                <a:gd name="T12" fmla="*/ 15 w 321"/>
                <a:gd name="T13" fmla="*/ 103 h 622"/>
                <a:gd name="T14" fmla="*/ 59 w 321"/>
                <a:gd name="T15" fmla="*/ 89 h 622"/>
                <a:gd name="T16" fmla="*/ 9 w 321"/>
                <a:gd name="T17" fmla="*/ 146 h 622"/>
                <a:gd name="T18" fmla="*/ 84 w 321"/>
                <a:gd name="T19" fmla="*/ 131 h 622"/>
                <a:gd name="T20" fmla="*/ 23 w 321"/>
                <a:gd name="T21" fmla="*/ 167 h 622"/>
                <a:gd name="T22" fmla="*/ 108 w 321"/>
                <a:gd name="T23" fmla="*/ 152 h 622"/>
                <a:gd name="T24" fmla="*/ 36 w 321"/>
                <a:gd name="T25" fmla="*/ 203 h 622"/>
                <a:gd name="T26" fmla="*/ 0 w 321"/>
                <a:gd name="T27" fmla="*/ 236 h 622"/>
                <a:gd name="T28" fmla="*/ 91 w 321"/>
                <a:gd name="T29" fmla="*/ 209 h 622"/>
                <a:gd name="T30" fmla="*/ 148 w 321"/>
                <a:gd name="T31" fmla="*/ 215 h 622"/>
                <a:gd name="T32" fmla="*/ 91 w 321"/>
                <a:gd name="T33" fmla="*/ 240 h 622"/>
                <a:gd name="T34" fmla="*/ 44 w 321"/>
                <a:gd name="T35" fmla="*/ 293 h 622"/>
                <a:gd name="T36" fmla="*/ 101 w 321"/>
                <a:gd name="T37" fmla="*/ 268 h 622"/>
                <a:gd name="T38" fmla="*/ 156 w 321"/>
                <a:gd name="T39" fmla="*/ 272 h 622"/>
                <a:gd name="T40" fmla="*/ 72 w 321"/>
                <a:gd name="T41" fmla="*/ 336 h 622"/>
                <a:gd name="T42" fmla="*/ 129 w 321"/>
                <a:gd name="T43" fmla="*/ 323 h 622"/>
                <a:gd name="T44" fmla="*/ 93 w 321"/>
                <a:gd name="T45" fmla="*/ 363 h 622"/>
                <a:gd name="T46" fmla="*/ 141 w 321"/>
                <a:gd name="T47" fmla="*/ 355 h 622"/>
                <a:gd name="T48" fmla="*/ 127 w 321"/>
                <a:gd name="T49" fmla="*/ 399 h 622"/>
                <a:gd name="T50" fmla="*/ 141 w 321"/>
                <a:gd name="T51" fmla="*/ 449 h 622"/>
                <a:gd name="T52" fmla="*/ 190 w 321"/>
                <a:gd name="T53" fmla="*/ 527 h 622"/>
                <a:gd name="T54" fmla="*/ 213 w 321"/>
                <a:gd name="T55" fmla="*/ 470 h 622"/>
                <a:gd name="T56" fmla="*/ 236 w 321"/>
                <a:gd name="T57" fmla="*/ 557 h 622"/>
                <a:gd name="T58" fmla="*/ 236 w 321"/>
                <a:gd name="T59" fmla="*/ 622 h 622"/>
                <a:gd name="T60" fmla="*/ 308 w 321"/>
                <a:gd name="T61" fmla="*/ 500 h 622"/>
                <a:gd name="T62" fmla="*/ 276 w 321"/>
                <a:gd name="T63" fmla="*/ 528 h 622"/>
                <a:gd name="T64" fmla="*/ 312 w 321"/>
                <a:gd name="T65" fmla="*/ 420 h 622"/>
                <a:gd name="T66" fmla="*/ 255 w 321"/>
                <a:gd name="T67" fmla="*/ 451 h 622"/>
                <a:gd name="T68" fmla="*/ 312 w 321"/>
                <a:gd name="T69" fmla="*/ 336 h 622"/>
                <a:gd name="T70" fmla="*/ 321 w 321"/>
                <a:gd name="T71" fmla="*/ 260 h 622"/>
                <a:gd name="T72" fmla="*/ 304 w 321"/>
                <a:gd name="T73" fmla="*/ 184 h 622"/>
                <a:gd name="T74" fmla="*/ 243 w 321"/>
                <a:gd name="T75" fmla="*/ 91 h 622"/>
                <a:gd name="T76" fmla="*/ 141 w 321"/>
                <a:gd name="T77" fmla="*/ 19 h 6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1"/>
                <a:gd name="T118" fmla="*/ 0 h 622"/>
                <a:gd name="T119" fmla="*/ 321 w 321"/>
                <a:gd name="T120" fmla="*/ 622 h 6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1" h="622">
                  <a:moveTo>
                    <a:pt x="141" y="19"/>
                  </a:moveTo>
                  <a:lnTo>
                    <a:pt x="93" y="0"/>
                  </a:lnTo>
                  <a:lnTo>
                    <a:pt x="21" y="30"/>
                  </a:lnTo>
                  <a:lnTo>
                    <a:pt x="70" y="30"/>
                  </a:lnTo>
                  <a:lnTo>
                    <a:pt x="13" y="68"/>
                  </a:lnTo>
                  <a:lnTo>
                    <a:pt x="65" y="55"/>
                  </a:lnTo>
                  <a:lnTo>
                    <a:pt x="15" y="103"/>
                  </a:lnTo>
                  <a:lnTo>
                    <a:pt x="59" y="89"/>
                  </a:lnTo>
                  <a:lnTo>
                    <a:pt x="9" y="146"/>
                  </a:lnTo>
                  <a:lnTo>
                    <a:pt x="84" y="131"/>
                  </a:lnTo>
                  <a:lnTo>
                    <a:pt x="23" y="167"/>
                  </a:lnTo>
                  <a:lnTo>
                    <a:pt x="108" y="152"/>
                  </a:lnTo>
                  <a:lnTo>
                    <a:pt x="36" y="203"/>
                  </a:lnTo>
                  <a:lnTo>
                    <a:pt x="0" y="236"/>
                  </a:lnTo>
                  <a:lnTo>
                    <a:pt x="91" y="209"/>
                  </a:lnTo>
                  <a:lnTo>
                    <a:pt x="148" y="215"/>
                  </a:lnTo>
                  <a:lnTo>
                    <a:pt x="91" y="240"/>
                  </a:lnTo>
                  <a:lnTo>
                    <a:pt x="44" y="293"/>
                  </a:lnTo>
                  <a:lnTo>
                    <a:pt x="101" y="268"/>
                  </a:lnTo>
                  <a:lnTo>
                    <a:pt x="156" y="272"/>
                  </a:lnTo>
                  <a:lnTo>
                    <a:pt x="72" y="336"/>
                  </a:lnTo>
                  <a:lnTo>
                    <a:pt x="129" y="323"/>
                  </a:lnTo>
                  <a:lnTo>
                    <a:pt x="93" y="363"/>
                  </a:lnTo>
                  <a:lnTo>
                    <a:pt x="141" y="355"/>
                  </a:lnTo>
                  <a:lnTo>
                    <a:pt x="127" y="399"/>
                  </a:lnTo>
                  <a:lnTo>
                    <a:pt x="141" y="449"/>
                  </a:lnTo>
                  <a:lnTo>
                    <a:pt x="190" y="527"/>
                  </a:lnTo>
                  <a:lnTo>
                    <a:pt x="213" y="470"/>
                  </a:lnTo>
                  <a:lnTo>
                    <a:pt x="236" y="557"/>
                  </a:lnTo>
                  <a:lnTo>
                    <a:pt x="236" y="622"/>
                  </a:lnTo>
                  <a:lnTo>
                    <a:pt x="308" y="500"/>
                  </a:lnTo>
                  <a:lnTo>
                    <a:pt x="276" y="528"/>
                  </a:lnTo>
                  <a:lnTo>
                    <a:pt x="312" y="420"/>
                  </a:lnTo>
                  <a:lnTo>
                    <a:pt x="255" y="451"/>
                  </a:lnTo>
                  <a:lnTo>
                    <a:pt x="312" y="336"/>
                  </a:lnTo>
                  <a:lnTo>
                    <a:pt x="321" y="260"/>
                  </a:lnTo>
                  <a:lnTo>
                    <a:pt x="304" y="184"/>
                  </a:lnTo>
                  <a:lnTo>
                    <a:pt x="243" y="91"/>
                  </a:lnTo>
                  <a:lnTo>
                    <a:pt x="141" y="19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6" name="任意多边形 322995"/>
            <p:cNvSpPr>
              <a:spLocks noChangeArrowheads="1"/>
            </p:cNvSpPr>
            <p:nvPr/>
          </p:nvSpPr>
          <p:spPr bwMode="auto">
            <a:xfrm>
              <a:off x="5250" y="2499"/>
              <a:ext cx="82" cy="326"/>
            </a:xfrm>
            <a:custGeom>
              <a:avLst/>
              <a:gdLst>
                <a:gd name="T0" fmla="*/ 91 w 165"/>
                <a:gd name="T1" fmla="*/ 0 h 652"/>
                <a:gd name="T2" fmla="*/ 131 w 165"/>
                <a:gd name="T3" fmla="*/ 152 h 652"/>
                <a:gd name="T4" fmla="*/ 148 w 165"/>
                <a:gd name="T5" fmla="*/ 211 h 652"/>
                <a:gd name="T6" fmla="*/ 116 w 165"/>
                <a:gd name="T7" fmla="*/ 295 h 652"/>
                <a:gd name="T8" fmla="*/ 99 w 165"/>
                <a:gd name="T9" fmla="*/ 443 h 652"/>
                <a:gd name="T10" fmla="*/ 86 w 165"/>
                <a:gd name="T11" fmla="*/ 510 h 652"/>
                <a:gd name="T12" fmla="*/ 74 w 165"/>
                <a:gd name="T13" fmla="*/ 365 h 652"/>
                <a:gd name="T14" fmla="*/ 61 w 165"/>
                <a:gd name="T15" fmla="*/ 443 h 652"/>
                <a:gd name="T16" fmla="*/ 53 w 165"/>
                <a:gd name="T17" fmla="*/ 297 h 652"/>
                <a:gd name="T18" fmla="*/ 40 w 165"/>
                <a:gd name="T19" fmla="*/ 373 h 652"/>
                <a:gd name="T20" fmla="*/ 36 w 165"/>
                <a:gd name="T21" fmla="*/ 185 h 652"/>
                <a:gd name="T22" fmla="*/ 0 w 165"/>
                <a:gd name="T23" fmla="*/ 339 h 652"/>
                <a:gd name="T24" fmla="*/ 17 w 165"/>
                <a:gd name="T25" fmla="*/ 316 h 652"/>
                <a:gd name="T26" fmla="*/ 25 w 165"/>
                <a:gd name="T27" fmla="*/ 382 h 652"/>
                <a:gd name="T28" fmla="*/ 23 w 165"/>
                <a:gd name="T29" fmla="*/ 481 h 652"/>
                <a:gd name="T30" fmla="*/ 40 w 165"/>
                <a:gd name="T31" fmla="*/ 432 h 652"/>
                <a:gd name="T32" fmla="*/ 51 w 165"/>
                <a:gd name="T33" fmla="*/ 536 h 652"/>
                <a:gd name="T34" fmla="*/ 68 w 165"/>
                <a:gd name="T35" fmla="*/ 500 h 652"/>
                <a:gd name="T36" fmla="*/ 68 w 165"/>
                <a:gd name="T37" fmla="*/ 652 h 652"/>
                <a:gd name="T38" fmla="*/ 118 w 165"/>
                <a:gd name="T39" fmla="*/ 567 h 652"/>
                <a:gd name="T40" fmla="*/ 116 w 165"/>
                <a:gd name="T41" fmla="*/ 447 h 652"/>
                <a:gd name="T42" fmla="*/ 150 w 165"/>
                <a:gd name="T43" fmla="*/ 312 h 652"/>
                <a:gd name="T44" fmla="*/ 165 w 165"/>
                <a:gd name="T45" fmla="*/ 247 h 652"/>
                <a:gd name="T46" fmla="*/ 156 w 165"/>
                <a:gd name="T47" fmla="*/ 154 h 652"/>
                <a:gd name="T48" fmla="*/ 91 w 165"/>
                <a:gd name="T49" fmla="*/ 0 h 6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652"/>
                <a:gd name="T77" fmla="*/ 165 w 165"/>
                <a:gd name="T78" fmla="*/ 652 h 6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652">
                  <a:moveTo>
                    <a:pt x="91" y="0"/>
                  </a:moveTo>
                  <a:lnTo>
                    <a:pt x="131" y="152"/>
                  </a:lnTo>
                  <a:lnTo>
                    <a:pt x="148" y="211"/>
                  </a:lnTo>
                  <a:lnTo>
                    <a:pt x="116" y="295"/>
                  </a:lnTo>
                  <a:lnTo>
                    <a:pt x="99" y="443"/>
                  </a:lnTo>
                  <a:lnTo>
                    <a:pt x="86" y="510"/>
                  </a:lnTo>
                  <a:lnTo>
                    <a:pt x="74" y="365"/>
                  </a:lnTo>
                  <a:lnTo>
                    <a:pt x="61" y="443"/>
                  </a:lnTo>
                  <a:lnTo>
                    <a:pt x="53" y="297"/>
                  </a:lnTo>
                  <a:lnTo>
                    <a:pt x="40" y="373"/>
                  </a:lnTo>
                  <a:lnTo>
                    <a:pt x="36" y="185"/>
                  </a:lnTo>
                  <a:lnTo>
                    <a:pt x="0" y="339"/>
                  </a:lnTo>
                  <a:lnTo>
                    <a:pt x="17" y="316"/>
                  </a:lnTo>
                  <a:lnTo>
                    <a:pt x="25" y="382"/>
                  </a:lnTo>
                  <a:lnTo>
                    <a:pt x="23" y="481"/>
                  </a:lnTo>
                  <a:lnTo>
                    <a:pt x="40" y="432"/>
                  </a:lnTo>
                  <a:lnTo>
                    <a:pt x="51" y="536"/>
                  </a:lnTo>
                  <a:lnTo>
                    <a:pt x="68" y="500"/>
                  </a:lnTo>
                  <a:lnTo>
                    <a:pt x="68" y="652"/>
                  </a:lnTo>
                  <a:lnTo>
                    <a:pt x="118" y="567"/>
                  </a:lnTo>
                  <a:lnTo>
                    <a:pt x="116" y="447"/>
                  </a:lnTo>
                  <a:lnTo>
                    <a:pt x="150" y="312"/>
                  </a:lnTo>
                  <a:lnTo>
                    <a:pt x="165" y="247"/>
                  </a:lnTo>
                  <a:lnTo>
                    <a:pt x="156" y="15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7" name="任意多边形 322996"/>
            <p:cNvSpPr>
              <a:spLocks noChangeArrowheads="1"/>
            </p:cNvSpPr>
            <p:nvPr/>
          </p:nvSpPr>
          <p:spPr bwMode="auto">
            <a:xfrm>
              <a:off x="4949" y="2533"/>
              <a:ext cx="249" cy="235"/>
            </a:xfrm>
            <a:custGeom>
              <a:avLst/>
              <a:gdLst>
                <a:gd name="T0" fmla="*/ 0 w 498"/>
                <a:gd name="T1" fmla="*/ 121 h 469"/>
                <a:gd name="T2" fmla="*/ 128 w 498"/>
                <a:gd name="T3" fmla="*/ 194 h 469"/>
                <a:gd name="T4" fmla="*/ 40 w 498"/>
                <a:gd name="T5" fmla="*/ 180 h 469"/>
                <a:gd name="T6" fmla="*/ 228 w 498"/>
                <a:gd name="T7" fmla="*/ 243 h 469"/>
                <a:gd name="T8" fmla="*/ 122 w 498"/>
                <a:gd name="T9" fmla="*/ 239 h 469"/>
                <a:gd name="T10" fmla="*/ 234 w 498"/>
                <a:gd name="T11" fmla="*/ 338 h 469"/>
                <a:gd name="T12" fmla="*/ 122 w 498"/>
                <a:gd name="T13" fmla="*/ 306 h 469"/>
                <a:gd name="T14" fmla="*/ 261 w 498"/>
                <a:gd name="T15" fmla="*/ 374 h 469"/>
                <a:gd name="T16" fmla="*/ 447 w 498"/>
                <a:gd name="T17" fmla="*/ 469 h 469"/>
                <a:gd name="T18" fmla="*/ 285 w 498"/>
                <a:gd name="T19" fmla="*/ 361 h 469"/>
                <a:gd name="T20" fmla="*/ 498 w 498"/>
                <a:gd name="T21" fmla="*/ 441 h 469"/>
                <a:gd name="T22" fmla="*/ 270 w 498"/>
                <a:gd name="T23" fmla="*/ 304 h 469"/>
                <a:gd name="T24" fmla="*/ 491 w 498"/>
                <a:gd name="T25" fmla="*/ 369 h 469"/>
                <a:gd name="T26" fmla="*/ 278 w 498"/>
                <a:gd name="T27" fmla="*/ 239 h 469"/>
                <a:gd name="T28" fmla="*/ 441 w 498"/>
                <a:gd name="T29" fmla="*/ 270 h 469"/>
                <a:gd name="T30" fmla="*/ 333 w 498"/>
                <a:gd name="T31" fmla="*/ 222 h 469"/>
                <a:gd name="T32" fmla="*/ 211 w 498"/>
                <a:gd name="T33" fmla="*/ 173 h 469"/>
                <a:gd name="T34" fmla="*/ 388 w 498"/>
                <a:gd name="T35" fmla="*/ 201 h 469"/>
                <a:gd name="T36" fmla="*/ 304 w 498"/>
                <a:gd name="T37" fmla="*/ 158 h 469"/>
                <a:gd name="T38" fmla="*/ 164 w 498"/>
                <a:gd name="T39" fmla="*/ 116 h 469"/>
                <a:gd name="T40" fmla="*/ 348 w 498"/>
                <a:gd name="T41" fmla="*/ 108 h 469"/>
                <a:gd name="T42" fmla="*/ 225 w 498"/>
                <a:gd name="T43" fmla="*/ 70 h 469"/>
                <a:gd name="T44" fmla="*/ 175 w 498"/>
                <a:gd name="T45" fmla="*/ 49 h 469"/>
                <a:gd name="T46" fmla="*/ 297 w 498"/>
                <a:gd name="T47" fmla="*/ 42 h 469"/>
                <a:gd name="T48" fmla="*/ 247 w 498"/>
                <a:gd name="T49" fmla="*/ 9 h 469"/>
                <a:gd name="T50" fmla="*/ 168 w 498"/>
                <a:gd name="T51" fmla="*/ 0 h 469"/>
                <a:gd name="T52" fmla="*/ 225 w 498"/>
                <a:gd name="T53" fmla="*/ 23 h 469"/>
                <a:gd name="T54" fmla="*/ 78 w 498"/>
                <a:gd name="T55" fmla="*/ 23 h 469"/>
                <a:gd name="T56" fmla="*/ 137 w 498"/>
                <a:gd name="T57" fmla="*/ 49 h 469"/>
                <a:gd name="T58" fmla="*/ 40 w 498"/>
                <a:gd name="T59" fmla="*/ 59 h 469"/>
                <a:gd name="T60" fmla="*/ 97 w 498"/>
                <a:gd name="T61" fmla="*/ 116 h 469"/>
                <a:gd name="T62" fmla="*/ 0 w 498"/>
                <a:gd name="T63" fmla="*/ 95 h 469"/>
                <a:gd name="T64" fmla="*/ 0 w 498"/>
                <a:gd name="T65" fmla="*/ 121 h 4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8"/>
                <a:gd name="T100" fmla="*/ 0 h 469"/>
                <a:gd name="T101" fmla="*/ 498 w 498"/>
                <a:gd name="T102" fmla="*/ 469 h 4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8" h="469">
                  <a:moveTo>
                    <a:pt x="0" y="121"/>
                  </a:moveTo>
                  <a:lnTo>
                    <a:pt x="128" y="194"/>
                  </a:lnTo>
                  <a:lnTo>
                    <a:pt x="40" y="180"/>
                  </a:lnTo>
                  <a:lnTo>
                    <a:pt x="228" y="243"/>
                  </a:lnTo>
                  <a:lnTo>
                    <a:pt x="122" y="239"/>
                  </a:lnTo>
                  <a:lnTo>
                    <a:pt x="234" y="338"/>
                  </a:lnTo>
                  <a:lnTo>
                    <a:pt x="122" y="306"/>
                  </a:lnTo>
                  <a:lnTo>
                    <a:pt x="261" y="374"/>
                  </a:lnTo>
                  <a:lnTo>
                    <a:pt x="447" y="469"/>
                  </a:lnTo>
                  <a:lnTo>
                    <a:pt x="285" y="361"/>
                  </a:lnTo>
                  <a:lnTo>
                    <a:pt x="498" y="441"/>
                  </a:lnTo>
                  <a:lnTo>
                    <a:pt x="270" y="304"/>
                  </a:lnTo>
                  <a:lnTo>
                    <a:pt x="491" y="369"/>
                  </a:lnTo>
                  <a:lnTo>
                    <a:pt x="278" y="239"/>
                  </a:lnTo>
                  <a:lnTo>
                    <a:pt x="441" y="270"/>
                  </a:lnTo>
                  <a:lnTo>
                    <a:pt x="333" y="222"/>
                  </a:lnTo>
                  <a:lnTo>
                    <a:pt x="211" y="173"/>
                  </a:lnTo>
                  <a:lnTo>
                    <a:pt x="388" y="201"/>
                  </a:lnTo>
                  <a:lnTo>
                    <a:pt x="304" y="158"/>
                  </a:lnTo>
                  <a:lnTo>
                    <a:pt x="164" y="116"/>
                  </a:lnTo>
                  <a:lnTo>
                    <a:pt x="348" y="108"/>
                  </a:lnTo>
                  <a:lnTo>
                    <a:pt x="225" y="70"/>
                  </a:lnTo>
                  <a:lnTo>
                    <a:pt x="175" y="49"/>
                  </a:lnTo>
                  <a:lnTo>
                    <a:pt x="297" y="42"/>
                  </a:lnTo>
                  <a:lnTo>
                    <a:pt x="247" y="9"/>
                  </a:lnTo>
                  <a:lnTo>
                    <a:pt x="168" y="0"/>
                  </a:lnTo>
                  <a:lnTo>
                    <a:pt x="225" y="23"/>
                  </a:lnTo>
                  <a:lnTo>
                    <a:pt x="78" y="23"/>
                  </a:lnTo>
                  <a:lnTo>
                    <a:pt x="137" y="49"/>
                  </a:lnTo>
                  <a:lnTo>
                    <a:pt x="40" y="59"/>
                  </a:lnTo>
                  <a:lnTo>
                    <a:pt x="97" y="116"/>
                  </a:lnTo>
                  <a:lnTo>
                    <a:pt x="0" y="9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8" name="任意多边形 322997"/>
            <p:cNvSpPr>
              <a:spLocks noChangeArrowheads="1"/>
            </p:cNvSpPr>
            <p:nvPr/>
          </p:nvSpPr>
          <p:spPr bwMode="auto">
            <a:xfrm>
              <a:off x="5390" y="750"/>
              <a:ext cx="284" cy="397"/>
            </a:xfrm>
            <a:custGeom>
              <a:avLst/>
              <a:gdLst>
                <a:gd name="T0" fmla="*/ 86 w 569"/>
                <a:gd name="T1" fmla="*/ 658 h 792"/>
                <a:gd name="T2" fmla="*/ 0 w 569"/>
                <a:gd name="T3" fmla="*/ 382 h 792"/>
                <a:gd name="T4" fmla="*/ 160 w 569"/>
                <a:gd name="T5" fmla="*/ 635 h 792"/>
                <a:gd name="T6" fmla="*/ 71 w 569"/>
                <a:gd name="T7" fmla="*/ 365 h 792"/>
                <a:gd name="T8" fmla="*/ 192 w 569"/>
                <a:gd name="T9" fmla="*/ 500 h 792"/>
                <a:gd name="T10" fmla="*/ 126 w 569"/>
                <a:gd name="T11" fmla="*/ 367 h 792"/>
                <a:gd name="T12" fmla="*/ 244 w 569"/>
                <a:gd name="T13" fmla="*/ 435 h 792"/>
                <a:gd name="T14" fmla="*/ 173 w 569"/>
                <a:gd name="T15" fmla="*/ 340 h 792"/>
                <a:gd name="T16" fmla="*/ 261 w 569"/>
                <a:gd name="T17" fmla="*/ 376 h 792"/>
                <a:gd name="T18" fmla="*/ 213 w 569"/>
                <a:gd name="T19" fmla="*/ 294 h 792"/>
                <a:gd name="T20" fmla="*/ 274 w 569"/>
                <a:gd name="T21" fmla="*/ 327 h 792"/>
                <a:gd name="T22" fmla="*/ 227 w 569"/>
                <a:gd name="T23" fmla="*/ 243 h 792"/>
                <a:gd name="T24" fmla="*/ 282 w 569"/>
                <a:gd name="T25" fmla="*/ 281 h 792"/>
                <a:gd name="T26" fmla="*/ 259 w 569"/>
                <a:gd name="T27" fmla="*/ 224 h 792"/>
                <a:gd name="T28" fmla="*/ 295 w 569"/>
                <a:gd name="T29" fmla="*/ 245 h 792"/>
                <a:gd name="T30" fmla="*/ 286 w 569"/>
                <a:gd name="T31" fmla="*/ 203 h 792"/>
                <a:gd name="T32" fmla="*/ 331 w 569"/>
                <a:gd name="T33" fmla="*/ 220 h 792"/>
                <a:gd name="T34" fmla="*/ 305 w 569"/>
                <a:gd name="T35" fmla="*/ 156 h 792"/>
                <a:gd name="T36" fmla="*/ 350 w 569"/>
                <a:gd name="T37" fmla="*/ 186 h 792"/>
                <a:gd name="T38" fmla="*/ 331 w 569"/>
                <a:gd name="T39" fmla="*/ 127 h 792"/>
                <a:gd name="T40" fmla="*/ 383 w 569"/>
                <a:gd name="T41" fmla="*/ 152 h 792"/>
                <a:gd name="T42" fmla="*/ 365 w 569"/>
                <a:gd name="T43" fmla="*/ 110 h 792"/>
                <a:gd name="T44" fmla="*/ 407 w 569"/>
                <a:gd name="T45" fmla="*/ 121 h 792"/>
                <a:gd name="T46" fmla="*/ 398 w 569"/>
                <a:gd name="T47" fmla="*/ 89 h 792"/>
                <a:gd name="T48" fmla="*/ 430 w 569"/>
                <a:gd name="T49" fmla="*/ 91 h 792"/>
                <a:gd name="T50" fmla="*/ 413 w 569"/>
                <a:gd name="T51" fmla="*/ 66 h 792"/>
                <a:gd name="T52" fmla="*/ 474 w 569"/>
                <a:gd name="T53" fmla="*/ 59 h 792"/>
                <a:gd name="T54" fmla="*/ 419 w 569"/>
                <a:gd name="T55" fmla="*/ 38 h 792"/>
                <a:gd name="T56" fmla="*/ 478 w 569"/>
                <a:gd name="T57" fmla="*/ 28 h 792"/>
                <a:gd name="T58" fmla="*/ 430 w 569"/>
                <a:gd name="T59" fmla="*/ 9 h 792"/>
                <a:gd name="T60" fmla="*/ 569 w 569"/>
                <a:gd name="T61" fmla="*/ 0 h 792"/>
                <a:gd name="T62" fmla="*/ 512 w 569"/>
                <a:gd name="T63" fmla="*/ 45 h 792"/>
                <a:gd name="T64" fmla="*/ 415 w 569"/>
                <a:gd name="T65" fmla="*/ 167 h 792"/>
                <a:gd name="T66" fmla="*/ 345 w 569"/>
                <a:gd name="T67" fmla="*/ 289 h 792"/>
                <a:gd name="T68" fmla="*/ 242 w 569"/>
                <a:gd name="T69" fmla="*/ 534 h 792"/>
                <a:gd name="T70" fmla="*/ 206 w 569"/>
                <a:gd name="T71" fmla="*/ 675 h 792"/>
                <a:gd name="T72" fmla="*/ 204 w 569"/>
                <a:gd name="T73" fmla="*/ 559 h 792"/>
                <a:gd name="T74" fmla="*/ 191 w 569"/>
                <a:gd name="T75" fmla="*/ 734 h 792"/>
                <a:gd name="T76" fmla="*/ 177 w 569"/>
                <a:gd name="T77" fmla="*/ 578 h 792"/>
                <a:gd name="T78" fmla="*/ 177 w 569"/>
                <a:gd name="T79" fmla="*/ 720 h 792"/>
                <a:gd name="T80" fmla="*/ 113 w 569"/>
                <a:gd name="T81" fmla="*/ 619 h 792"/>
                <a:gd name="T82" fmla="*/ 173 w 569"/>
                <a:gd name="T83" fmla="*/ 792 h 792"/>
                <a:gd name="T84" fmla="*/ 86 w 569"/>
                <a:gd name="T85" fmla="*/ 658 h 7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9"/>
                <a:gd name="T130" fmla="*/ 0 h 792"/>
                <a:gd name="T131" fmla="*/ 569 w 569"/>
                <a:gd name="T132" fmla="*/ 792 h 7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9" h="792">
                  <a:moveTo>
                    <a:pt x="86" y="658"/>
                  </a:moveTo>
                  <a:lnTo>
                    <a:pt x="0" y="382"/>
                  </a:lnTo>
                  <a:lnTo>
                    <a:pt x="160" y="635"/>
                  </a:lnTo>
                  <a:lnTo>
                    <a:pt x="71" y="365"/>
                  </a:lnTo>
                  <a:lnTo>
                    <a:pt x="192" y="500"/>
                  </a:lnTo>
                  <a:lnTo>
                    <a:pt x="126" y="367"/>
                  </a:lnTo>
                  <a:lnTo>
                    <a:pt x="244" y="435"/>
                  </a:lnTo>
                  <a:lnTo>
                    <a:pt x="173" y="340"/>
                  </a:lnTo>
                  <a:lnTo>
                    <a:pt x="261" y="376"/>
                  </a:lnTo>
                  <a:lnTo>
                    <a:pt x="213" y="294"/>
                  </a:lnTo>
                  <a:lnTo>
                    <a:pt x="274" y="327"/>
                  </a:lnTo>
                  <a:lnTo>
                    <a:pt x="227" y="243"/>
                  </a:lnTo>
                  <a:lnTo>
                    <a:pt x="282" y="281"/>
                  </a:lnTo>
                  <a:lnTo>
                    <a:pt x="259" y="224"/>
                  </a:lnTo>
                  <a:lnTo>
                    <a:pt x="295" y="245"/>
                  </a:lnTo>
                  <a:lnTo>
                    <a:pt x="286" y="203"/>
                  </a:lnTo>
                  <a:lnTo>
                    <a:pt x="331" y="220"/>
                  </a:lnTo>
                  <a:lnTo>
                    <a:pt x="305" y="156"/>
                  </a:lnTo>
                  <a:lnTo>
                    <a:pt x="350" y="186"/>
                  </a:lnTo>
                  <a:lnTo>
                    <a:pt x="331" y="127"/>
                  </a:lnTo>
                  <a:lnTo>
                    <a:pt x="383" y="152"/>
                  </a:lnTo>
                  <a:lnTo>
                    <a:pt x="365" y="110"/>
                  </a:lnTo>
                  <a:lnTo>
                    <a:pt x="407" y="121"/>
                  </a:lnTo>
                  <a:lnTo>
                    <a:pt x="398" y="89"/>
                  </a:lnTo>
                  <a:lnTo>
                    <a:pt x="430" y="91"/>
                  </a:lnTo>
                  <a:lnTo>
                    <a:pt x="413" y="66"/>
                  </a:lnTo>
                  <a:lnTo>
                    <a:pt x="474" y="59"/>
                  </a:lnTo>
                  <a:lnTo>
                    <a:pt x="419" y="38"/>
                  </a:lnTo>
                  <a:lnTo>
                    <a:pt x="478" y="28"/>
                  </a:lnTo>
                  <a:lnTo>
                    <a:pt x="430" y="9"/>
                  </a:lnTo>
                  <a:lnTo>
                    <a:pt x="569" y="0"/>
                  </a:lnTo>
                  <a:lnTo>
                    <a:pt x="512" y="45"/>
                  </a:lnTo>
                  <a:lnTo>
                    <a:pt x="415" y="167"/>
                  </a:lnTo>
                  <a:lnTo>
                    <a:pt x="345" y="289"/>
                  </a:lnTo>
                  <a:lnTo>
                    <a:pt x="242" y="534"/>
                  </a:lnTo>
                  <a:lnTo>
                    <a:pt x="206" y="675"/>
                  </a:lnTo>
                  <a:lnTo>
                    <a:pt x="204" y="559"/>
                  </a:lnTo>
                  <a:lnTo>
                    <a:pt x="191" y="734"/>
                  </a:lnTo>
                  <a:lnTo>
                    <a:pt x="177" y="578"/>
                  </a:lnTo>
                  <a:lnTo>
                    <a:pt x="177" y="720"/>
                  </a:lnTo>
                  <a:lnTo>
                    <a:pt x="113" y="619"/>
                  </a:lnTo>
                  <a:lnTo>
                    <a:pt x="173" y="792"/>
                  </a:lnTo>
                  <a:lnTo>
                    <a:pt x="86" y="658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89" name="任意多边形 322998"/>
            <p:cNvSpPr>
              <a:spLocks noChangeArrowheads="1"/>
            </p:cNvSpPr>
            <p:nvPr/>
          </p:nvSpPr>
          <p:spPr bwMode="auto">
            <a:xfrm>
              <a:off x="5009" y="830"/>
              <a:ext cx="223" cy="216"/>
            </a:xfrm>
            <a:custGeom>
              <a:avLst/>
              <a:gdLst>
                <a:gd name="T0" fmla="*/ 447 w 447"/>
                <a:gd name="T1" fmla="*/ 0 h 432"/>
                <a:gd name="T2" fmla="*/ 304 w 447"/>
                <a:gd name="T3" fmla="*/ 128 h 432"/>
                <a:gd name="T4" fmla="*/ 241 w 447"/>
                <a:gd name="T5" fmla="*/ 217 h 432"/>
                <a:gd name="T6" fmla="*/ 198 w 447"/>
                <a:gd name="T7" fmla="*/ 265 h 432"/>
                <a:gd name="T8" fmla="*/ 126 w 447"/>
                <a:gd name="T9" fmla="*/ 348 h 432"/>
                <a:gd name="T10" fmla="*/ 105 w 447"/>
                <a:gd name="T11" fmla="*/ 388 h 432"/>
                <a:gd name="T12" fmla="*/ 99 w 447"/>
                <a:gd name="T13" fmla="*/ 346 h 432"/>
                <a:gd name="T14" fmla="*/ 0 w 447"/>
                <a:gd name="T15" fmla="*/ 432 h 432"/>
                <a:gd name="T16" fmla="*/ 95 w 447"/>
                <a:gd name="T17" fmla="*/ 308 h 432"/>
                <a:gd name="T18" fmla="*/ 165 w 447"/>
                <a:gd name="T19" fmla="*/ 236 h 432"/>
                <a:gd name="T20" fmla="*/ 319 w 447"/>
                <a:gd name="T21" fmla="*/ 94 h 432"/>
                <a:gd name="T22" fmla="*/ 447 w 447"/>
                <a:gd name="T23" fmla="*/ 0 h 4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7"/>
                <a:gd name="T37" fmla="*/ 0 h 432"/>
                <a:gd name="T38" fmla="*/ 447 w 447"/>
                <a:gd name="T39" fmla="*/ 432 h 4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7" h="432">
                  <a:moveTo>
                    <a:pt x="447" y="0"/>
                  </a:moveTo>
                  <a:lnTo>
                    <a:pt x="304" y="128"/>
                  </a:lnTo>
                  <a:lnTo>
                    <a:pt x="241" y="217"/>
                  </a:lnTo>
                  <a:lnTo>
                    <a:pt x="198" y="265"/>
                  </a:lnTo>
                  <a:lnTo>
                    <a:pt x="126" y="348"/>
                  </a:lnTo>
                  <a:lnTo>
                    <a:pt x="105" y="388"/>
                  </a:lnTo>
                  <a:lnTo>
                    <a:pt x="99" y="346"/>
                  </a:lnTo>
                  <a:lnTo>
                    <a:pt x="0" y="432"/>
                  </a:lnTo>
                  <a:lnTo>
                    <a:pt x="95" y="308"/>
                  </a:lnTo>
                  <a:lnTo>
                    <a:pt x="165" y="236"/>
                  </a:lnTo>
                  <a:lnTo>
                    <a:pt x="319" y="94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0" name="任意多边形 322999"/>
            <p:cNvSpPr>
              <a:spLocks noChangeArrowheads="1"/>
            </p:cNvSpPr>
            <p:nvPr/>
          </p:nvSpPr>
          <p:spPr bwMode="auto">
            <a:xfrm>
              <a:off x="4718" y="1075"/>
              <a:ext cx="285" cy="334"/>
            </a:xfrm>
            <a:custGeom>
              <a:avLst/>
              <a:gdLst>
                <a:gd name="T0" fmla="*/ 31 w 571"/>
                <a:gd name="T1" fmla="*/ 601 h 667"/>
                <a:gd name="T2" fmla="*/ 261 w 571"/>
                <a:gd name="T3" fmla="*/ 302 h 667"/>
                <a:gd name="T4" fmla="*/ 445 w 571"/>
                <a:gd name="T5" fmla="*/ 40 h 667"/>
                <a:gd name="T6" fmla="*/ 232 w 571"/>
                <a:gd name="T7" fmla="*/ 367 h 667"/>
                <a:gd name="T8" fmla="*/ 571 w 571"/>
                <a:gd name="T9" fmla="*/ 0 h 667"/>
                <a:gd name="T10" fmla="*/ 44 w 571"/>
                <a:gd name="T11" fmla="*/ 620 h 667"/>
                <a:gd name="T12" fmla="*/ 0 w 571"/>
                <a:gd name="T13" fmla="*/ 667 h 667"/>
                <a:gd name="T14" fmla="*/ 31 w 571"/>
                <a:gd name="T15" fmla="*/ 601 h 6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1"/>
                <a:gd name="T25" fmla="*/ 0 h 667"/>
                <a:gd name="T26" fmla="*/ 571 w 571"/>
                <a:gd name="T27" fmla="*/ 667 h 6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1" h="667">
                  <a:moveTo>
                    <a:pt x="31" y="601"/>
                  </a:moveTo>
                  <a:lnTo>
                    <a:pt x="261" y="302"/>
                  </a:lnTo>
                  <a:lnTo>
                    <a:pt x="445" y="40"/>
                  </a:lnTo>
                  <a:lnTo>
                    <a:pt x="232" y="367"/>
                  </a:lnTo>
                  <a:lnTo>
                    <a:pt x="571" y="0"/>
                  </a:lnTo>
                  <a:lnTo>
                    <a:pt x="44" y="620"/>
                  </a:lnTo>
                  <a:lnTo>
                    <a:pt x="0" y="667"/>
                  </a:lnTo>
                  <a:lnTo>
                    <a:pt x="31" y="601"/>
                  </a:lnTo>
                  <a:close/>
                </a:path>
              </a:pathLst>
            </a:custGeom>
            <a:solidFill>
              <a:srgbClr val="A6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1" name="任意多边形 323000"/>
            <p:cNvSpPr>
              <a:spLocks noChangeArrowheads="1"/>
            </p:cNvSpPr>
            <p:nvPr/>
          </p:nvSpPr>
          <p:spPr bwMode="auto">
            <a:xfrm>
              <a:off x="4643" y="1036"/>
              <a:ext cx="324" cy="402"/>
            </a:xfrm>
            <a:custGeom>
              <a:avLst/>
              <a:gdLst>
                <a:gd name="T0" fmla="*/ 27 w 648"/>
                <a:gd name="T1" fmla="*/ 802 h 802"/>
                <a:gd name="T2" fmla="*/ 202 w 648"/>
                <a:gd name="T3" fmla="*/ 527 h 802"/>
                <a:gd name="T4" fmla="*/ 342 w 648"/>
                <a:gd name="T5" fmla="*/ 355 h 802"/>
                <a:gd name="T6" fmla="*/ 648 w 648"/>
                <a:gd name="T7" fmla="*/ 0 h 802"/>
                <a:gd name="T8" fmla="*/ 424 w 648"/>
                <a:gd name="T9" fmla="*/ 215 h 802"/>
                <a:gd name="T10" fmla="*/ 278 w 648"/>
                <a:gd name="T11" fmla="*/ 395 h 802"/>
                <a:gd name="T12" fmla="*/ 173 w 648"/>
                <a:gd name="T13" fmla="*/ 532 h 802"/>
                <a:gd name="T14" fmla="*/ 99 w 648"/>
                <a:gd name="T15" fmla="*/ 642 h 802"/>
                <a:gd name="T16" fmla="*/ 0 w 648"/>
                <a:gd name="T17" fmla="*/ 793 h 802"/>
                <a:gd name="T18" fmla="*/ 27 w 648"/>
                <a:gd name="T19" fmla="*/ 802 h 8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8"/>
                <a:gd name="T31" fmla="*/ 0 h 802"/>
                <a:gd name="T32" fmla="*/ 648 w 648"/>
                <a:gd name="T33" fmla="*/ 802 h 8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8" h="802">
                  <a:moveTo>
                    <a:pt x="27" y="802"/>
                  </a:moveTo>
                  <a:lnTo>
                    <a:pt x="202" y="527"/>
                  </a:lnTo>
                  <a:lnTo>
                    <a:pt x="342" y="355"/>
                  </a:lnTo>
                  <a:lnTo>
                    <a:pt x="648" y="0"/>
                  </a:lnTo>
                  <a:lnTo>
                    <a:pt x="424" y="215"/>
                  </a:lnTo>
                  <a:lnTo>
                    <a:pt x="278" y="395"/>
                  </a:lnTo>
                  <a:lnTo>
                    <a:pt x="173" y="532"/>
                  </a:lnTo>
                  <a:lnTo>
                    <a:pt x="99" y="642"/>
                  </a:lnTo>
                  <a:lnTo>
                    <a:pt x="0" y="793"/>
                  </a:lnTo>
                  <a:lnTo>
                    <a:pt x="27" y="802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2" name="任意多边形 323001"/>
            <p:cNvSpPr>
              <a:spLocks noChangeArrowheads="1"/>
            </p:cNvSpPr>
            <p:nvPr/>
          </p:nvSpPr>
          <p:spPr bwMode="auto">
            <a:xfrm>
              <a:off x="4799" y="842"/>
              <a:ext cx="415" cy="460"/>
            </a:xfrm>
            <a:custGeom>
              <a:avLst/>
              <a:gdLst>
                <a:gd name="T0" fmla="*/ 831 w 831"/>
                <a:gd name="T1" fmla="*/ 0 h 920"/>
                <a:gd name="T2" fmla="*/ 791 w 831"/>
                <a:gd name="T3" fmla="*/ 54 h 920"/>
                <a:gd name="T4" fmla="*/ 703 w 831"/>
                <a:gd name="T5" fmla="*/ 150 h 920"/>
                <a:gd name="T6" fmla="*/ 536 w 831"/>
                <a:gd name="T7" fmla="*/ 371 h 920"/>
                <a:gd name="T8" fmla="*/ 0 w 831"/>
                <a:gd name="T9" fmla="*/ 920 h 920"/>
                <a:gd name="T10" fmla="*/ 441 w 831"/>
                <a:gd name="T11" fmla="*/ 441 h 920"/>
                <a:gd name="T12" fmla="*/ 511 w 831"/>
                <a:gd name="T13" fmla="*/ 373 h 920"/>
                <a:gd name="T14" fmla="*/ 544 w 831"/>
                <a:gd name="T15" fmla="*/ 325 h 920"/>
                <a:gd name="T16" fmla="*/ 517 w 831"/>
                <a:gd name="T17" fmla="*/ 335 h 920"/>
                <a:gd name="T18" fmla="*/ 608 w 831"/>
                <a:gd name="T19" fmla="*/ 247 h 920"/>
                <a:gd name="T20" fmla="*/ 656 w 831"/>
                <a:gd name="T21" fmla="*/ 187 h 920"/>
                <a:gd name="T22" fmla="*/ 584 w 831"/>
                <a:gd name="T23" fmla="*/ 223 h 920"/>
                <a:gd name="T24" fmla="*/ 711 w 831"/>
                <a:gd name="T25" fmla="*/ 114 h 920"/>
                <a:gd name="T26" fmla="*/ 831 w 831"/>
                <a:gd name="T27" fmla="*/ 0 h 9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31"/>
                <a:gd name="T43" fmla="*/ 0 h 920"/>
                <a:gd name="T44" fmla="*/ 831 w 831"/>
                <a:gd name="T45" fmla="*/ 920 h 9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31" h="920">
                  <a:moveTo>
                    <a:pt x="831" y="0"/>
                  </a:moveTo>
                  <a:lnTo>
                    <a:pt x="791" y="54"/>
                  </a:lnTo>
                  <a:lnTo>
                    <a:pt x="703" y="150"/>
                  </a:lnTo>
                  <a:lnTo>
                    <a:pt x="536" y="371"/>
                  </a:lnTo>
                  <a:lnTo>
                    <a:pt x="0" y="920"/>
                  </a:lnTo>
                  <a:lnTo>
                    <a:pt x="441" y="441"/>
                  </a:lnTo>
                  <a:lnTo>
                    <a:pt x="511" y="373"/>
                  </a:lnTo>
                  <a:lnTo>
                    <a:pt x="544" y="325"/>
                  </a:lnTo>
                  <a:lnTo>
                    <a:pt x="517" y="335"/>
                  </a:lnTo>
                  <a:lnTo>
                    <a:pt x="608" y="247"/>
                  </a:lnTo>
                  <a:lnTo>
                    <a:pt x="656" y="187"/>
                  </a:lnTo>
                  <a:lnTo>
                    <a:pt x="584" y="223"/>
                  </a:lnTo>
                  <a:lnTo>
                    <a:pt x="711" y="114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3" name="任意多边形 323002"/>
            <p:cNvSpPr>
              <a:spLocks noChangeArrowheads="1"/>
            </p:cNvSpPr>
            <p:nvPr/>
          </p:nvSpPr>
          <p:spPr bwMode="auto">
            <a:xfrm>
              <a:off x="4614" y="1338"/>
              <a:ext cx="158" cy="108"/>
            </a:xfrm>
            <a:custGeom>
              <a:avLst/>
              <a:gdLst>
                <a:gd name="T0" fmla="*/ 36 w 318"/>
                <a:gd name="T1" fmla="*/ 214 h 216"/>
                <a:gd name="T2" fmla="*/ 78 w 318"/>
                <a:gd name="T3" fmla="*/ 216 h 216"/>
                <a:gd name="T4" fmla="*/ 137 w 318"/>
                <a:gd name="T5" fmla="*/ 182 h 216"/>
                <a:gd name="T6" fmla="*/ 200 w 318"/>
                <a:gd name="T7" fmla="*/ 131 h 216"/>
                <a:gd name="T8" fmla="*/ 318 w 318"/>
                <a:gd name="T9" fmla="*/ 0 h 216"/>
                <a:gd name="T10" fmla="*/ 167 w 318"/>
                <a:gd name="T11" fmla="*/ 136 h 216"/>
                <a:gd name="T12" fmla="*/ 93 w 318"/>
                <a:gd name="T13" fmla="*/ 186 h 216"/>
                <a:gd name="T14" fmla="*/ 0 w 318"/>
                <a:gd name="T15" fmla="*/ 205 h 216"/>
                <a:gd name="T16" fmla="*/ 36 w 318"/>
                <a:gd name="T17" fmla="*/ 214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8"/>
                <a:gd name="T28" fmla="*/ 0 h 216"/>
                <a:gd name="T29" fmla="*/ 318 w 318"/>
                <a:gd name="T30" fmla="*/ 216 h 2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8" h="216">
                  <a:moveTo>
                    <a:pt x="36" y="214"/>
                  </a:moveTo>
                  <a:lnTo>
                    <a:pt x="78" y="216"/>
                  </a:lnTo>
                  <a:lnTo>
                    <a:pt x="137" y="182"/>
                  </a:lnTo>
                  <a:lnTo>
                    <a:pt x="200" y="131"/>
                  </a:lnTo>
                  <a:lnTo>
                    <a:pt x="318" y="0"/>
                  </a:lnTo>
                  <a:lnTo>
                    <a:pt x="167" y="136"/>
                  </a:lnTo>
                  <a:lnTo>
                    <a:pt x="93" y="186"/>
                  </a:lnTo>
                  <a:lnTo>
                    <a:pt x="0" y="205"/>
                  </a:lnTo>
                  <a:lnTo>
                    <a:pt x="36" y="21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4" name="任意多边形 323003"/>
            <p:cNvSpPr>
              <a:spLocks noChangeArrowheads="1"/>
            </p:cNvSpPr>
            <p:nvPr/>
          </p:nvSpPr>
          <p:spPr bwMode="auto">
            <a:xfrm>
              <a:off x="4732" y="1369"/>
              <a:ext cx="242" cy="136"/>
            </a:xfrm>
            <a:custGeom>
              <a:avLst/>
              <a:gdLst>
                <a:gd name="T0" fmla="*/ 148 w 483"/>
                <a:gd name="T1" fmla="*/ 57 h 272"/>
                <a:gd name="T2" fmla="*/ 47 w 483"/>
                <a:gd name="T3" fmla="*/ 126 h 272"/>
                <a:gd name="T4" fmla="*/ 0 w 483"/>
                <a:gd name="T5" fmla="*/ 162 h 272"/>
                <a:gd name="T6" fmla="*/ 70 w 483"/>
                <a:gd name="T7" fmla="*/ 173 h 272"/>
                <a:gd name="T8" fmla="*/ 222 w 483"/>
                <a:gd name="T9" fmla="*/ 211 h 272"/>
                <a:gd name="T10" fmla="*/ 374 w 483"/>
                <a:gd name="T11" fmla="*/ 272 h 272"/>
                <a:gd name="T12" fmla="*/ 287 w 483"/>
                <a:gd name="T13" fmla="*/ 215 h 272"/>
                <a:gd name="T14" fmla="*/ 407 w 483"/>
                <a:gd name="T15" fmla="*/ 257 h 272"/>
                <a:gd name="T16" fmla="*/ 321 w 483"/>
                <a:gd name="T17" fmla="*/ 183 h 272"/>
                <a:gd name="T18" fmla="*/ 437 w 483"/>
                <a:gd name="T19" fmla="*/ 215 h 272"/>
                <a:gd name="T20" fmla="*/ 346 w 483"/>
                <a:gd name="T21" fmla="*/ 137 h 272"/>
                <a:gd name="T22" fmla="*/ 483 w 483"/>
                <a:gd name="T23" fmla="*/ 185 h 272"/>
                <a:gd name="T24" fmla="*/ 300 w 483"/>
                <a:gd name="T25" fmla="*/ 76 h 272"/>
                <a:gd name="T26" fmla="*/ 393 w 483"/>
                <a:gd name="T27" fmla="*/ 90 h 272"/>
                <a:gd name="T28" fmla="*/ 321 w 483"/>
                <a:gd name="T29" fmla="*/ 46 h 272"/>
                <a:gd name="T30" fmla="*/ 275 w 483"/>
                <a:gd name="T31" fmla="*/ 27 h 272"/>
                <a:gd name="T32" fmla="*/ 357 w 483"/>
                <a:gd name="T33" fmla="*/ 15 h 272"/>
                <a:gd name="T34" fmla="*/ 285 w 483"/>
                <a:gd name="T35" fmla="*/ 0 h 272"/>
                <a:gd name="T36" fmla="*/ 148 w 483"/>
                <a:gd name="T37" fmla="*/ 57 h 2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3"/>
                <a:gd name="T58" fmla="*/ 0 h 272"/>
                <a:gd name="T59" fmla="*/ 483 w 483"/>
                <a:gd name="T60" fmla="*/ 272 h 2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3" h="272">
                  <a:moveTo>
                    <a:pt x="148" y="57"/>
                  </a:moveTo>
                  <a:lnTo>
                    <a:pt x="47" y="126"/>
                  </a:lnTo>
                  <a:lnTo>
                    <a:pt x="0" y="162"/>
                  </a:lnTo>
                  <a:lnTo>
                    <a:pt x="70" y="173"/>
                  </a:lnTo>
                  <a:lnTo>
                    <a:pt x="222" y="211"/>
                  </a:lnTo>
                  <a:lnTo>
                    <a:pt x="374" y="272"/>
                  </a:lnTo>
                  <a:lnTo>
                    <a:pt x="287" y="215"/>
                  </a:lnTo>
                  <a:lnTo>
                    <a:pt x="407" y="257"/>
                  </a:lnTo>
                  <a:lnTo>
                    <a:pt x="321" y="183"/>
                  </a:lnTo>
                  <a:lnTo>
                    <a:pt x="437" y="215"/>
                  </a:lnTo>
                  <a:lnTo>
                    <a:pt x="346" y="137"/>
                  </a:lnTo>
                  <a:lnTo>
                    <a:pt x="483" y="185"/>
                  </a:lnTo>
                  <a:lnTo>
                    <a:pt x="300" y="76"/>
                  </a:lnTo>
                  <a:lnTo>
                    <a:pt x="393" y="90"/>
                  </a:lnTo>
                  <a:lnTo>
                    <a:pt x="321" y="46"/>
                  </a:lnTo>
                  <a:lnTo>
                    <a:pt x="275" y="27"/>
                  </a:lnTo>
                  <a:lnTo>
                    <a:pt x="357" y="15"/>
                  </a:lnTo>
                  <a:lnTo>
                    <a:pt x="285" y="0"/>
                  </a:lnTo>
                  <a:lnTo>
                    <a:pt x="148" y="57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5" name="任意多边形 323004"/>
            <p:cNvSpPr>
              <a:spLocks noChangeArrowheads="1"/>
            </p:cNvSpPr>
            <p:nvPr/>
          </p:nvSpPr>
          <p:spPr bwMode="auto">
            <a:xfrm>
              <a:off x="4750" y="1305"/>
              <a:ext cx="132" cy="91"/>
            </a:xfrm>
            <a:custGeom>
              <a:avLst/>
              <a:gdLst>
                <a:gd name="T0" fmla="*/ 184 w 262"/>
                <a:gd name="T1" fmla="*/ 49 h 180"/>
                <a:gd name="T2" fmla="*/ 0 w 262"/>
                <a:gd name="T3" fmla="*/ 180 h 180"/>
                <a:gd name="T4" fmla="*/ 82 w 262"/>
                <a:gd name="T5" fmla="*/ 78 h 180"/>
                <a:gd name="T6" fmla="*/ 142 w 262"/>
                <a:gd name="T7" fmla="*/ 0 h 180"/>
                <a:gd name="T8" fmla="*/ 106 w 262"/>
                <a:gd name="T9" fmla="*/ 68 h 180"/>
                <a:gd name="T10" fmla="*/ 165 w 262"/>
                <a:gd name="T11" fmla="*/ 36 h 180"/>
                <a:gd name="T12" fmla="*/ 262 w 262"/>
                <a:gd name="T13" fmla="*/ 13 h 180"/>
                <a:gd name="T14" fmla="*/ 184 w 262"/>
                <a:gd name="T15" fmla="*/ 49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2"/>
                <a:gd name="T25" fmla="*/ 0 h 180"/>
                <a:gd name="T26" fmla="*/ 262 w 262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2" h="180">
                  <a:moveTo>
                    <a:pt x="184" y="49"/>
                  </a:moveTo>
                  <a:lnTo>
                    <a:pt x="0" y="180"/>
                  </a:lnTo>
                  <a:lnTo>
                    <a:pt x="82" y="78"/>
                  </a:lnTo>
                  <a:lnTo>
                    <a:pt x="142" y="0"/>
                  </a:lnTo>
                  <a:lnTo>
                    <a:pt x="106" y="68"/>
                  </a:lnTo>
                  <a:lnTo>
                    <a:pt x="165" y="36"/>
                  </a:lnTo>
                  <a:lnTo>
                    <a:pt x="262" y="13"/>
                  </a:lnTo>
                  <a:lnTo>
                    <a:pt x="184" y="4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6" name="任意多边形 323005"/>
            <p:cNvSpPr>
              <a:spLocks noChangeArrowheads="1"/>
            </p:cNvSpPr>
            <p:nvPr/>
          </p:nvSpPr>
          <p:spPr bwMode="auto">
            <a:xfrm>
              <a:off x="4879" y="2584"/>
              <a:ext cx="24" cy="93"/>
            </a:xfrm>
            <a:custGeom>
              <a:avLst/>
              <a:gdLst>
                <a:gd name="T0" fmla="*/ 0 w 49"/>
                <a:gd name="T1" fmla="*/ 0 h 186"/>
                <a:gd name="T2" fmla="*/ 26 w 49"/>
                <a:gd name="T3" fmla="*/ 28 h 186"/>
                <a:gd name="T4" fmla="*/ 26 w 49"/>
                <a:gd name="T5" fmla="*/ 39 h 186"/>
                <a:gd name="T6" fmla="*/ 49 w 49"/>
                <a:gd name="T7" fmla="*/ 72 h 186"/>
                <a:gd name="T8" fmla="*/ 47 w 49"/>
                <a:gd name="T9" fmla="*/ 186 h 186"/>
                <a:gd name="T10" fmla="*/ 36 w 49"/>
                <a:gd name="T11" fmla="*/ 100 h 186"/>
                <a:gd name="T12" fmla="*/ 11 w 49"/>
                <a:gd name="T13" fmla="*/ 142 h 186"/>
                <a:gd name="T14" fmla="*/ 36 w 49"/>
                <a:gd name="T15" fmla="*/ 70 h 186"/>
                <a:gd name="T16" fmla="*/ 13 w 49"/>
                <a:gd name="T17" fmla="*/ 43 h 186"/>
                <a:gd name="T18" fmla="*/ 13 w 49"/>
                <a:gd name="T19" fmla="*/ 24 h 186"/>
                <a:gd name="T20" fmla="*/ 0 w 49"/>
                <a:gd name="T21" fmla="*/ 0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9"/>
                <a:gd name="T34" fmla="*/ 0 h 186"/>
                <a:gd name="T35" fmla="*/ 49 w 49"/>
                <a:gd name="T36" fmla="*/ 186 h 1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9" h="186">
                  <a:moveTo>
                    <a:pt x="0" y="0"/>
                  </a:moveTo>
                  <a:lnTo>
                    <a:pt x="26" y="28"/>
                  </a:lnTo>
                  <a:lnTo>
                    <a:pt x="26" y="39"/>
                  </a:lnTo>
                  <a:lnTo>
                    <a:pt x="49" y="72"/>
                  </a:lnTo>
                  <a:lnTo>
                    <a:pt x="47" y="186"/>
                  </a:lnTo>
                  <a:lnTo>
                    <a:pt x="36" y="100"/>
                  </a:lnTo>
                  <a:lnTo>
                    <a:pt x="11" y="142"/>
                  </a:lnTo>
                  <a:lnTo>
                    <a:pt x="36" y="70"/>
                  </a:lnTo>
                  <a:lnTo>
                    <a:pt x="13" y="43"/>
                  </a:lnTo>
                  <a:lnTo>
                    <a:pt x="1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7" name="任意多边形 323006"/>
            <p:cNvSpPr>
              <a:spLocks noChangeArrowheads="1"/>
            </p:cNvSpPr>
            <p:nvPr/>
          </p:nvSpPr>
          <p:spPr bwMode="auto">
            <a:xfrm>
              <a:off x="4904" y="2619"/>
              <a:ext cx="26" cy="79"/>
            </a:xfrm>
            <a:custGeom>
              <a:avLst/>
              <a:gdLst>
                <a:gd name="T0" fmla="*/ 17 w 51"/>
                <a:gd name="T1" fmla="*/ 40 h 158"/>
                <a:gd name="T2" fmla="*/ 36 w 51"/>
                <a:gd name="T3" fmla="*/ 127 h 158"/>
                <a:gd name="T4" fmla="*/ 51 w 51"/>
                <a:gd name="T5" fmla="*/ 158 h 158"/>
                <a:gd name="T6" fmla="*/ 38 w 51"/>
                <a:gd name="T7" fmla="*/ 99 h 158"/>
                <a:gd name="T8" fmla="*/ 30 w 51"/>
                <a:gd name="T9" fmla="*/ 40 h 158"/>
                <a:gd name="T10" fmla="*/ 0 w 51"/>
                <a:gd name="T11" fmla="*/ 0 h 158"/>
                <a:gd name="T12" fmla="*/ 17 w 51"/>
                <a:gd name="T13" fmla="*/ 141 h 158"/>
                <a:gd name="T14" fmla="*/ 17 w 51"/>
                <a:gd name="T15" fmla="*/ 40 h 1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58"/>
                <a:gd name="T26" fmla="*/ 51 w 51"/>
                <a:gd name="T27" fmla="*/ 158 h 1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58">
                  <a:moveTo>
                    <a:pt x="17" y="40"/>
                  </a:moveTo>
                  <a:lnTo>
                    <a:pt x="36" y="127"/>
                  </a:lnTo>
                  <a:lnTo>
                    <a:pt x="51" y="158"/>
                  </a:lnTo>
                  <a:lnTo>
                    <a:pt x="38" y="99"/>
                  </a:lnTo>
                  <a:lnTo>
                    <a:pt x="30" y="40"/>
                  </a:lnTo>
                  <a:lnTo>
                    <a:pt x="0" y="0"/>
                  </a:lnTo>
                  <a:lnTo>
                    <a:pt x="17" y="141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8" name="任意多边形 323007"/>
            <p:cNvSpPr>
              <a:spLocks noChangeArrowheads="1"/>
            </p:cNvSpPr>
            <p:nvPr/>
          </p:nvSpPr>
          <p:spPr bwMode="auto">
            <a:xfrm>
              <a:off x="5373" y="2452"/>
              <a:ext cx="53" cy="33"/>
            </a:xfrm>
            <a:custGeom>
              <a:avLst/>
              <a:gdLst>
                <a:gd name="T0" fmla="*/ 0 w 107"/>
                <a:gd name="T1" fmla="*/ 0 h 67"/>
                <a:gd name="T2" fmla="*/ 65 w 107"/>
                <a:gd name="T3" fmla="*/ 19 h 67"/>
                <a:gd name="T4" fmla="*/ 107 w 107"/>
                <a:gd name="T5" fmla="*/ 67 h 67"/>
                <a:gd name="T6" fmla="*/ 101 w 107"/>
                <a:gd name="T7" fmla="*/ 35 h 67"/>
                <a:gd name="T8" fmla="*/ 57 w 107"/>
                <a:gd name="T9" fmla="*/ 6 h 67"/>
                <a:gd name="T10" fmla="*/ 0 w 107"/>
                <a:gd name="T11" fmla="*/ 0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67"/>
                <a:gd name="T20" fmla="*/ 107 w 107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67">
                  <a:moveTo>
                    <a:pt x="0" y="0"/>
                  </a:moveTo>
                  <a:lnTo>
                    <a:pt x="65" y="19"/>
                  </a:lnTo>
                  <a:lnTo>
                    <a:pt x="107" y="67"/>
                  </a:lnTo>
                  <a:lnTo>
                    <a:pt x="101" y="35"/>
                  </a:lnTo>
                  <a:lnTo>
                    <a:pt x="5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99" name="任意多边形 323008"/>
            <p:cNvSpPr>
              <a:spLocks noChangeArrowheads="1"/>
            </p:cNvSpPr>
            <p:nvPr/>
          </p:nvSpPr>
          <p:spPr bwMode="auto">
            <a:xfrm>
              <a:off x="5366" y="2460"/>
              <a:ext cx="45" cy="79"/>
            </a:xfrm>
            <a:custGeom>
              <a:avLst/>
              <a:gdLst>
                <a:gd name="T0" fmla="*/ 46 w 89"/>
                <a:gd name="T1" fmla="*/ 156 h 158"/>
                <a:gd name="T2" fmla="*/ 40 w 89"/>
                <a:gd name="T3" fmla="*/ 97 h 158"/>
                <a:gd name="T4" fmla="*/ 57 w 89"/>
                <a:gd name="T5" fmla="*/ 114 h 158"/>
                <a:gd name="T6" fmla="*/ 36 w 89"/>
                <a:gd name="T7" fmla="*/ 59 h 158"/>
                <a:gd name="T8" fmla="*/ 66 w 89"/>
                <a:gd name="T9" fmla="*/ 90 h 158"/>
                <a:gd name="T10" fmla="*/ 51 w 89"/>
                <a:gd name="T11" fmla="*/ 56 h 158"/>
                <a:gd name="T12" fmla="*/ 89 w 89"/>
                <a:gd name="T13" fmla="*/ 69 h 158"/>
                <a:gd name="T14" fmla="*/ 55 w 89"/>
                <a:gd name="T15" fmla="*/ 33 h 158"/>
                <a:gd name="T16" fmla="*/ 28 w 89"/>
                <a:gd name="T17" fmla="*/ 6 h 158"/>
                <a:gd name="T18" fmla="*/ 11 w 89"/>
                <a:gd name="T19" fmla="*/ 0 h 158"/>
                <a:gd name="T20" fmla="*/ 4 w 89"/>
                <a:gd name="T21" fmla="*/ 19 h 158"/>
                <a:gd name="T22" fmla="*/ 0 w 89"/>
                <a:gd name="T23" fmla="*/ 38 h 158"/>
                <a:gd name="T24" fmla="*/ 28 w 89"/>
                <a:gd name="T25" fmla="*/ 103 h 158"/>
                <a:gd name="T26" fmla="*/ 28 w 89"/>
                <a:gd name="T27" fmla="*/ 158 h 158"/>
                <a:gd name="T28" fmla="*/ 46 w 89"/>
                <a:gd name="T29" fmla="*/ 156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9"/>
                <a:gd name="T46" fmla="*/ 0 h 158"/>
                <a:gd name="T47" fmla="*/ 89 w 89"/>
                <a:gd name="T48" fmla="*/ 158 h 1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9" h="158">
                  <a:moveTo>
                    <a:pt x="46" y="156"/>
                  </a:moveTo>
                  <a:lnTo>
                    <a:pt x="40" y="97"/>
                  </a:lnTo>
                  <a:lnTo>
                    <a:pt x="57" y="114"/>
                  </a:lnTo>
                  <a:lnTo>
                    <a:pt x="36" y="59"/>
                  </a:lnTo>
                  <a:lnTo>
                    <a:pt x="66" y="90"/>
                  </a:lnTo>
                  <a:lnTo>
                    <a:pt x="51" y="56"/>
                  </a:lnTo>
                  <a:lnTo>
                    <a:pt x="89" y="69"/>
                  </a:lnTo>
                  <a:lnTo>
                    <a:pt x="55" y="33"/>
                  </a:lnTo>
                  <a:lnTo>
                    <a:pt x="28" y="6"/>
                  </a:lnTo>
                  <a:lnTo>
                    <a:pt x="11" y="0"/>
                  </a:lnTo>
                  <a:lnTo>
                    <a:pt x="4" y="19"/>
                  </a:lnTo>
                  <a:lnTo>
                    <a:pt x="0" y="38"/>
                  </a:lnTo>
                  <a:lnTo>
                    <a:pt x="28" y="103"/>
                  </a:lnTo>
                  <a:lnTo>
                    <a:pt x="28" y="158"/>
                  </a:lnTo>
                  <a:lnTo>
                    <a:pt x="46" y="156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0" name="任意多边形 323009"/>
            <p:cNvSpPr>
              <a:spLocks noChangeArrowheads="1"/>
            </p:cNvSpPr>
            <p:nvPr/>
          </p:nvSpPr>
          <p:spPr bwMode="auto">
            <a:xfrm>
              <a:off x="4234" y="2412"/>
              <a:ext cx="11" cy="18"/>
            </a:xfrm>
            <a:custGeom>
              <a:avLst/>
              <a:gdLst>
                <a:gd name="T0" fmla="*/ 20 w 20"/>
                <a:gd name="T1" fmla="*/ 25 h 37"/>
                <a:gd name="T2" fmla="*/ 9 w 20"/>
                <a:gd name="T3" fmla="*/ 18 h 37"/>
                <a:gd name="T4" fmla="*/ 0 w 20"/>
                <a:gd name="T5" fmla="*/ 0 h 37"/>
                <a:gd name="T6" fmla="*/ 1 w 20"/>
                <a:gd name="T7" fmla="*/ 18 h 37"/>
                <a:gd name="T8" fmla="*/ 9 w 20"/>
                <a:gd name="T9" fmla="*/ 35 h 37"/>
                <a:gd name="T10" fmla="*/ 17 w 20"/>
                <a:gd name="T11" fmla="*/ 37 h 37"/>
                <a:gd name="T12" fmla="*/ 20 w 20"/>
                <a:gd name="T13" fmla="*/ 25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37"/>
                <a:gd name="T23" fmla="*/ 20 w 20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37">
                  <a:moveTo>
                    <a:pt x="20" y="25"/>
                  </a:moveTo>
                  <a:lnTo>
                    <a:pt x="9" y="18"/>
                  </a:lnTo>
                  <a:lnTo>
                    <a:pt x="0" y="0"/>
                  </a:lnTo>
                  <a:lnTo>
                    <a:pt x="1" y="18"/>
                  </a:lnTo>
                  <a:lnTo>
                    <a:pt x="9" y="35"/>
                  </a:lnTo>
                  <a:lnTo>
                    <a:pt x="17" y="37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1" name="任意多边形 323010"/>
            <p:cNvSpPr>
              <a:spLocks noChangeArrowheads="1"/>
            </p:cNvSpPr>
            <p:nvPr/>
          </p:nvSpPr>
          <p:spPr bwMode="auto">
            <a:xfrm>
              <a:off x="4240" y="2397"/>
              <a:ext cx="47" cy="34"/>
            </a:xfrm>
            <a:custGeom>
              <a:avLst/>
              <a:gdLst>
                <a:gd name="T0" fmla="*/ 30 w 93"/>
                <a:gd name="T1" fmla="*/ 68 h 68"/>
                <a:gd name="T2" fmla="*/ 25 w 93"/>
                <a:gd name="T3" fmla="*/ 38 h 68"/>
                <a:gd name="T4" fmla="*/ 13 w 93"/>
                <a:gd name="T5" fmla="*/ 6 h 68"/>
                <a:gd name="T6" fmla="*/ 0 w 93"/>
                <a:gd name="T7" fmla="*/ 4 h 68"/>
                <a:gd name="T8" fmla="*/ 15 w 93"/>
                <a:gd name="T9" fmla="*/ 0 h 68"/>
                <a:gd name="T10" fmla="*/ 30 w 93"/>
                <a:gd name="T11" fmla="*/ 6 h 68"/>
                <a:gd name="T12" fmla="*/ 32 w 93"/>
                <a:gd name="T13" fmla="*/ 21 h 68"/>
                <a:gd name="T14" fmla="*/ 44 w 93"/>
                <a:gd name="T15" fmla="*/ 6 h 68"/>
                <a:gd name="T16" fmla="*/ 76 w 93"/>
                <a:gd name="T17" fmla="*/ 0 h 68"/>
                <a:gd name="T18" fmla="*/ 93 w 93"/>
                <a:gd name="T19" fmla="*/ 4 h 68"/>
                <a:gd name="T20" fmla="*/ 72 w 93"/>
                <a:gd name="T21" fmla="*/ 8 h 68"/>
                <a:gd name="T22" fmla="*/ 61 w 93"/>
                <a:gd name="T23" fmla="*/ 40 h 68"/>
                <a:gd name="T24" fmla="*/ 59 w 93"/>
                <a:gd name="T25" fmla="*/ 13 h 68"/>
                <a:gd name="T26" fmla="*/ 44 w 93"/>
                <a:gd name="T27" fmla="*/ 23 h 68"/>
                <a:gd name="T28" fmla="*/ 34 w 93"/>
                <a:gd name="T29" fmla="*/ 40 h 68"/>
                <a:gd name="T30" fmla="*/ 30 w 93"/>
                <a:gd name="T31" fmla="*/ 68 h 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3"/>
                <a:gd name="T49" fmla="*/ 0 h 68"/>
                <a:gd name="T50" fmla="*/ 93 w 93"/>
                <a:gd name="T51" fmla="*/ 68 h 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3" h="68">
                  <a:moveTo>
                    <a:pt x="30" y="68"/>
                  </a:moveTo>
                  <a:lnTo>
                    <a:pt x="25" y="38"/>
                  </a:lnTo>
                  <a:lnTo>
                    <a:pt x="13" y="6"/>
                  </a:lnTo>
                  <a:lnTo>
                    <a:pt x="0" y="4"/>
                  </a:lnTo>
                  <a:lnTo>
                    <a:pt x="15" y="0"/>
                  </a:lnTo>
                  <a:lnTo>
                    <a:pt x="30" y="6"/>
                  </a:lnTo>
                  <a:lnTo>
                    <a:pt x="32" y="21"/>
                  </a:lnTo>
                  <a:lnTo>
                    <a:pt x="44" y="6"/>
                  </a:lnTo>
                  <a:lnTo>
                    <a:pt x="76" y="0"/>
                  </a:lnTo>
                  <a:lnTo>
                    <a:pt x="93" y="4"/>
                  </a:lnTo>
                  <a:lnTo>
                    <a:pt x="72" y="8"/>
                  </a:lnTo>
                  <a:lnTo>
                    <a:pt x="61" y="40"/>
                  </a:lnTo>
                  <a:lnTo>
                    <a:pt x="59" y="13"/>
                  </a:lnTo>
                  <a:lnTo>
                    <a:pt x="44" y="23"/>
                  </a:lnTo>
                  <a:lnTo>
                    <a:pt x="34" y="40"/>
                  </a:lnTo>
                  <a:lnTo>
                    <a:pt x="30" y="68"/>
                  </a:lnTo>
                  <a:close/>
                </a:path>
              </a:pathLst>
            </a:custGeom>
            <a:solidFill>
              <a:srgbClr val="FF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2" name="任意多边形 323011"/>
            <p:cNvSpPr>
              <a:spLocks noChangeArrowheads="1"/>
            </p:cNvSpPr>
            <p:nvPr/>
          </p:nvSpPr>
          <p:spPr bwMode="auto">
            <a:xfrm>
              <a:off x="4234" y="2399"/>
              <a:ext cx="59" cy="51"/>
            </a:xfrm>
            <a:custGeom>
              <a:avLst/>
              <a:gdLst>
                <a:gd name="T0" fmla="*/ 28 w 117"/>
                <a:gd name="T1" fmla="*/ 57 h 101"/>
                <a:gd name="T2" fmla="*/ 11 w 117"/>
                <a:gd name="T3" fmla="*/ 42 h 101"/>
                <a:gd name="T4" fmla="*/ 0 w 117"/>
                <a:gd name="T5" fmla="*/ 21 h 101"/>
                <a:gd name="T6" fmla="*/ 0 w 117"/>
                <a:gd name="T7" fmla="*/ 5 h 101"/>
                <a:gd name="T8" fmla="*/ 11 w 117"/>
                <a:gd name="T9" fmla="*/ 0 h 101"/>
                <a:gd name="T10" fmla="*/ 24 w 117"/>
                <a:gd name="T11" fmla="*/ 11 h 101"/>
                <a:gd name="T12" fmla="*/ 24 w 117"/>
                <a:gd name="T13" fmla="*/ 30 h 101"/>
                <a:gd name="T14" fmla="*/ 32 w 117"/>
                <a:gd name="T15" fmla="*/ 40 h 101"/>
                <a:gd name="T16" fmla="*/ 47 w 117"/>
                <a:gd name="T17" fmla="*/ 76 h 101"/>
                <a:gd name="T18" fmla="*/ 47 w 117"/>
                <a:gd name="T19" fmla="*/ 51 h 101"/>
                <a:gd name="T20" fmla="*/ 64 w 117"/>
                <a:gd name="T21" fmla="*/ 21 h 101"/>
                <a:gd name="T22" fmla="*/ 77 w 117"/>
                <a:gd name="T23" fmla="*/ 43 h 101"/>
                <a:gd name="T24" fmla="*/ 95 w 117"/>
                <a:gd name="T25" fmla="*/ 43 h 101"/>
                <a:gd name="T26" fmla="*/ 106 w 117"/>
                <a:gd name="T27" fmla="*/ 30 h 101"/>
                <a:gd name="T28" fmla="*/ 81 w 117"/>
                <a:gd name="T29" fmla="*/ 32 h 101"/>
                <a:gd name="T30" fmla="*/ 83 w 117"/>
                <a:gd name="T31" fmla="*/ 15 h 101"/>
                <a:gd name="T32" fmla="*/ 93 w 117"/>
                <a:gd name="T33" fmla="*/ 4 h 101"/>
                <a:gd name="T34" fmla="*/ 106 w 117"/>
                <a:gd name="T35" fmla="*/ 4 h 101"/>
                <a:gd name="T36" fmla="*/ 117 w 117"/>
                <a:gd name="T37" fmla="*/ 15 h 101"/>
                <a:gd name="T38" fmla="*/ 117 w 117"/>
                <a:gd name="T39" fmla="*/ 36 h 101"/>
                <a:gd name="T40" fmla="*/ 115 w 117"/>
                <a:gd name="T41" fmla="*/ 45 h 101"/>
                <a:gd name="T42" fmla="*/ 96 w 117"/>
                <a:gd name="T43" fmla="*/ 55 h 101"/>
                <a:gd name="T44" fmla="*/ 72 w 117"/>
                <a:gd name="T45" fmla="*/ 53 h 101"/>
                <a:gd name="T46" fmla="*/ 57 w 117"/>
                <a:gd name="T47" fmla="*/ 45 h 101"/>
                <a:gd name="T48" fmla="*/ 57 w 117"/>
                <a:gd name="T49" fmla="*/ 85 h 101"/>
                <a:gd name="T50" fmla="*/ 55 w 117"/>
                <a:gd name="T51" fmla="*/ 101 h 101"/>
                <a:gd name="T52" fmla="*/ 38 w 117"/>
                <a:gd name="T53" fmla="*/ 83 h 101"/>
                <a:gd name="T54" fmla="*/ 26 w 117"/>
                <a:gd name="T55" fmla="*/ 70 h 101"/>
                <a:gd name="T56" fmla="*/ 28 w 117"/>
                <a:gd name="T57" fmla="*/ 57 h 10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7"/>
                <a:gd name="T88" fmla="*/ 0 h 101"/>
                <a:gd name="T89" fmla="*/ 117 w 117"/>
                <a:gd name="T90" fmla="*/ 101 h 10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7" h="101">
                  <a:moveTo>
                    <a:pt x="28" y="57"/>
                  </a:moveTo>
                  <a:lnTo>
                    <a:pt x="11" y="42"/>
                  </a:lnTo>
                  <a:lnTo>
                    <a:pt x="0" y="21"/>
                  </a:lnTo>
                  <a:lnTo>
                    <a:pt x="0" y="5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24" y="30"/>
                  </a:lnTo>
                  <a:lnTo>
                    <a:pt x="32" y="40"/>
                  </a:lnTo>
                  <a:lnTo>
                    <a:pt x="47" y="76"/>
                  </a:lnTo>
                  <a:lnTo>
                    <a:pt x="47" y="51"/>
                  </a:lnTo>
                  <a:lnTo>
                    <a:pt x="64" y="21"/>
                  </a:lnTo>
                  <a:lnTo>
                    <a:pt x="77" y="43"/>
                  </a:lnTo>
                  <a:lnTo>
                    <a:pt x="95" y="43"/>
                  </a:lnTo>
                  <a:lnTo>
                    <a:pt x="106" y="30"/>
                  </a:lnTo>
                  <a:lnTo>
                    <a:pt x="81" y="32"/>
                  </a:lnTo>
                  <a:lnTo>
                    <a:pt x="83" y="15"/>
                  </a:lnTo>
                  <a:lnTo>
                    <a:pt x="93" y="4"/>
                  </a:lnTo>
                  <a:lnTo>
                    <a:pt x="106" y="4"/>
                  </a:lnTo>
                  <a:lnTo>
                    <a:pt x="117" y="15"/>
                  </a:lnTo>
                  <a:lnTo>
                    <a:pt x="117" y="36"/>
                  </a:lnTo>
                  <a:lnTo>
                    <a:pt x="115" y="45"/>
                  </a:lnTo>
                  <a:lnTo>
                    <a:pt x="96" y="55"/>
                  </a:lnTo>
                  <a:lnTo>
                    <a:pt x="72" y="53"/>
                  </a:lnTo>
                  <a:lnTo>
                    <a:pt x="57" y="45"/>
                  </a:lnTo>
                  <a:lnTo>
                    <a:pt x="57" y="85"/>
                  </a:lnTo>
                  <a:lnTo>
                    <a:pt x="55" y="101"/>
                  </a:lnTo>
                  <a:lnTo>
                    <a:pt x="38" y="83"/>
                  </a:lnTo>
                  <a:lnTo>
                    <a:pt x="26" y="70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D8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3" name="任意多边形 323012"/>
            <p:cNvSpPr>
              <a:spLocks noChangeArrowheads="1"/>
            </p:cNvSpPr>
            <p:nvPr/>
          </p:nvSpPr>
          <p:spPr bwMode="auto">
            <a:xfrm>
              <a:off x="3867" y="1567"/>
              <a:ext cx="515" cy="597"/>
            </a:xfrm>
            <a:custGeom>
              <a:avLst/>
              <a:gdLst>
                <a:gd name="T0" fmla="*/ 1011 w 1028"/>
                <a:gd name="T1" fmla="*/ 1193 h 1193"/>
                <a:gd name="T2" fmla="*/ 992 w 1028"/>
                <a:gd name="T3" fmla="*/ 967 h 1193"/>
                <a:gd name="T4" fmla="*/ 958 w 1028"/>
                <a:gd name="T5" fmla="*/ 811 h 1193"/>
                <a:gd name="T6" fmla="*/ 878 w 1028"/>
                <a:gd name="T7" fmla="*/ 638 h 1193"/>
                <a:gd name="T8" fmla="*/ 781 w 1028"/>
                <a:gd name="T9" fmla="*/ 511 h 1193"/>
                <a:gd name="T10" fmla="*/ 644 w 1028"/>
                <a:gd name="T11" fmla="*/ 368 h 1193"/>
                <a:gd name="T12" fmla="*/ 522 w 1028"/>
                <a:gd name="T13" fmla="*/ 271 h 1193"/>
                <a:gd name="T14" fmla="*/ 426 w 1028"/>
                <a:gd name="T15" fmla="*/ 199 h 1193"/>
                <a:gd name="T16" fmla="*/ 384 w 1028"/>
                <a:gd name="T17" fmla="*/ 184 h 1193"/>
                <a:gd name="T18" fmla="*/ 361 w 1028"/>
                <a:gd name="T19" fmla="*/ 165 h 1193"/>
                <a:gd name="T20" fmla="*/ 260 w 1028"/>
                <a:gd name="T21" fmla="*/ 186 h 1193"/>
                <a:gd name="T22" fmla="*/ 176 w 1028"/>
                <a:gd name="T23" fmla="*/ 218 h 1193"/>
                <a:gd name="T24" fmla="*/ 106 w 1028"/>
                <a:gd name="T25" fmla="*/ 268 h 1193"/>
                <a:gd name="T26" fmla="*/ 51 w 1028"/>
                <a:gd name="T27" fmla="*/ 328 h 1193"/>
                <a:gd name="T28" fmla="*/ 0 w 1028"/>
                <a:gd name="T29" fmla="*/ 391 h 1193"/>
                <a:gd name="T30" fmla="*/ 62 w 1028"/>
                <a:gd name="T31" fmla="*/ 270 h 1193"/>
                <a:gd name="T32" fmla="*/ 154 w 1028"/>
                <a:gd name="T33" fmla="*/ 203 h 1193"/>
                <a:gd name="T34" fmla="*/ 260 w 1028"/>
                <a:gd name="T35" fmla="*/ 154 h 1193"/>
                <a:gd name="T36" fmla="*/ 327 w 1028"/>
                <a:gd name="T37" fmla="*/ 133 h 1193"/>
                <a:gd name="T38" fmla="*/ 304 w 1028"/>
                <a:gd name="T39" fmla="*/ 114 h 1193"/>
                <a:gd name="T40" fmla="*/ 304 w 1028"/>
                <a:gd name="T41" fmla="*/ 102 h 1193"/>
                <a:gd name="T42" fmla="*/ 264 w 1028"/>
                <a:gd name="T43" fmla="*/ 97 h 1193"/>
                <a:gd name="T44" fmla="*/ 249 w 1028"/>
                <a:gd name="T45" fmla="*/ 68 h 1193"/>
                <a:gd name="T46" fmla="*/ 192 w 1028"/>
                <a:gd name="T47" fmla="*/ 64 h 1193"/>
                <a:gd name="T48" fmla="*/ 161 w 1028"/>
                <a:gd name="T49" fmla="*/ 57 h 1193"/>
                <a:gd name="T50" fmla="*/ 135 w 1028"/>
                <a:gd name="T51" fmla="*/ 72 h 1193"/>
                <a:gd name="T52" fmla="*/ 121 w 1028"/>
                <a:gd name="T53" fmla="*/ 95 h 1193"/>
                <a:gd name="T54" fmla="*/ 114 w 1028"/>
                <a:gd name="T55" fmla="*/ 133 h 1193"/>
                <a:gd name="T56" fmla="*/ 100 w 1028"/>
                <a:gd name="T57" fmla="*/ 98 h 1193"/>
                <a:gd name="T58" fmla="*/ 100 w 1028"/>
                <a:gd name="T59" fmla="*/ 72 h 1193"/>
                <a:gd name="T60" fmla="*/ 106 w 1028"/>
                <a:gd name="T61" fmla="*/ 49 h 1193"/>
                <a:gd name="T62" fmla="*/ 129 w 1028"/>
                <a:gd name="T63" fmla="*/ 28 h 1193"/>
                <a:gd name="T64" fmla="*/ 144 w 1028"/>
                <a:gd name="T65" fmla="*/ 22 h 1193"/>
                <a:gd name="T66" fmla="*/ 161 w 1028"/>
                <a:gd name="T67" fmla="*/ 0 h 1193"/>
                <a:gd name="T68" fmla="*/ 184 w 1028"/>
                <a:gd name="T69" fmla="*/ 0 h 1193"/>
                <a:gd name="T70" fmla="*/ 203 w 1028"/>
                <a:gd name="T71" fmla="*/ 11 h 1193"/>
                <a:gd name="T72" fmla="*/ 176 w 1028"/>
                <a:gd name="T73" fmla="*/ 11 h 1193"/>
                <a:gd name="T74" fmla="*/ 165 w 1028"/>
                <a:gd name="T75" fmla="*/ 26 h 1193"/>
                <a:gd name="T76" fmla="*/ 184 w 1028"/>
                <a:gd name="T77" fmla="*/ 34 h 1193"/>
                <a:gd name="T78" fmla="*/ 211 w 1028"/>
                <a:gd name="T79" fmla="*/ 36 h 1193"/>
                <a:gd name="T80" fmla="*/ 251 w 1028"/>
                <a:gd name="T81" fmla="*/ 57 h 1193"/>
                <a:gd name="T82" fmla="*/ 272 w 1028"/>
                <a:gd name="T83" fmla="*/ 74 h 1193"/>
                <a:gd name="T84" fmla="*/ 302 w 1028"/>
                <a:gd name="T85" fmla="*/ 81 h 1193"/>
                <a:gd name="T86" fmla="*/ 321 w 1028"/>
                <a:gd name="T87" fmla="*/ 83 h 1193"/>
                <a:gd name="T88" fmla="*/ 332 w 1028"/>
                <a:gd name="T89" fmla="*/ 112 h 1193"/>
                <a:gd name="T90" fmla="*/ 357 w 1028"/>
                <a:gd name="T91" fmla="*/ 127 h 1193"/>
                <a:gd name="T92" fmla="*/ 387 w 1028"/>
                <a:gd name="T93" fmla="*/ 138 h 1193"/>
                <a:gd name="T94" fmla="*/ 521 w 1028"/>
                <a:gd name="T95" fmla="*/ 216 h 1193"/>
                <a:gd name="T96" fmla="*/ 711 w 1028"/>
                <a:gd name="T97" fmla="*/ 368 h 1193"/>
                <a:gd name="T98" fmla="*/ 899 w 1028"/>
                <a:gd name="T99" fmla="*/ 530 h 1193"/>
                <a:gd name="T100" fmla="*/ 996 w 1028"/>
                <a:gd name="T101" fmla="*/ 616 h 1193"/>
                <a:gd name="T102" fmla="*/ 800 w 1028"/>
                <a:gd name="T103" fmla="*/ 465 h 1193"/>
                <a:gd name="T104" fmla="*/ 735 w 1028"/>
                <a:gd name="T105" fmla="*/ 422 h 1193"/>
                <a:gd name="T106" fmla="*/ 821 w 1028"/>
                <a:gd name="T107" fmla="*/ 515 h 1193"/>
                <a:gd name="T108" fmla="*/ 891 w 1028"/>
                <a:gd name="T109" fmla="*/ 598 h 1193"/>
                <a:gd name="T110" fmla="*/ 954 w 1028"/>
                <a:gd name="T111" fmla="*/ 718 h 1193"/>
                <a:gd name="T112" fmla="*/ 988 w 1028"/>
                <a:gd name="T113" fmla="*/ 817 h 1193"/>
                <a:gd name="T114" fmla="*/ 1007 w 1028"/>
                <a:gd name="T115" fmla="*/ 944 h 1193"/>
                <a:gd name="T116" fmla="*/ 1028 w 1028"/>
                <a:gd name="T117" fmla="*/ 1152 h 1193"/>
                <a:gd name="T118" fmla="*/ 1011 w 1028"/>
                <a:gd name="T119" fmla="*/ 1193 h 119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8"/>
                <a:gd name="T181" fmla="*/ 0 h 1193"/>
                <a:gd name="T182" fmla="*/ 1028 w 1028"/>
                <a:gd name="T183" fmla="*/ 1193 h 119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8" h="1193">
                  <a:moveTo>
                    <a:pt x="1011" y="1193"/>
                  </a:moveTo>
                  <a:lnTo>
                    <a:pt x="992" y="967"/>
                  </a:lnTo>
                  <a:lnTo>
                    <a:pt x="958" y="811"/>
                  </a:lnTo>
                  <a:lnTo>
                    <a:pt x="878" y="638"/>
                  </a:lnTo>
                  <a:lnTo>
                    <a:pt x="781" y="511"/>
                  </a:lnTo>
                  <a:lnTo>
                    <a:pt x="644" y="368"/>
                  </a:lnTo>
                  <a:lnTo>
                    <a:pt x="522" y="271"/>
                  </a:lnTo>
                  <a:lnTo>
                    <a:pt x="426" y="199"/>
                  </a:lnTo>
                  <a:lnTo>
                    <a:pt x="384" y="184"/>
                  </a:lnTo>
                  <a:lnTo>
                    <a:pt x="361" y="165"/>
                  </a:lnTo>
                  <a:lnTo>
                    <a:pt x="260" y="186"/>
                  </a:lnTo>
                  <a:lnTo>
                    <a:pt x="176" y="218"/>
                  </a:lnTo>
                  <a:lnTo>
                    <a:pt x="106" y="268"/>
                  </a:lnTo>
                  <a:lnTo>
                    <a:pt x="51" y="328"/>
                  </a:lnTo>
                  <a:lnTo>
                    <a:pt x="0" y="391"/>
                  </a:lnTo>
                  <a:lnTo>
                    <a:pt x="62" y="270"/>
                  </a:lnTo>
                  <a:lnTo>
                    <a:pt x="154" y="203"/>
                  </a:lnTo>
                  <a:lnTo>
                    <a:pt x="260" y="154"/>
                  </a:lnTo>
                  <a:lnTo>
                    <a:pt x="327" y="133"/>
                  </a:lnTo>
                  <a:lnTo>
                    <a:pt x="304" y="114"/>
                  </a:lnTo>
                  <a:lnTo>
                    <a:pt x="304" y="102"/>
                  </a:lnTo>
                  <a:lnTo>
                    <a:pt x="264" y="97"/>
                  </a:lnTo>
                  <a:lnTo>
                    <a:pt x="249" y="68"/>
                  </a:lnTo>
                  <a:lnTo>
                    <a:pt x="192" y="64"/>
                  </a:lnTo>
                  <a:lnTo>
                    <a:pt x="161" y="57"/>
                  </a:lnTo>
                  <a:lnTo>
                    <a:pt x="135" y="72"/>
                  </a:lnTo>
                  <a:lnTo>
                    <a:pt x="121" y="95"/>
                  </a:lnTo>
                  <a:lnTo>
                    <a:pt x="114" y="133"/>
                  </a:lnTo>
                  <a:lnTo>
                    <a:pt x="100" y="98"/>
                  </a:lnTo>
                  <a:lnTo>
                    <a:pt x="100" y="72"/>
                  </a:lnTo>
                  <a:lnTo>
                    <a:pt x="106" y="49"/>
                  </a:lnTo>
                  <a:lnTo>
                    <a:pt x="129" y="28"/>
                  </a:lnTo>
                  <a:lnTo>
                    <a:pt x="144" y="22"/>
                  </a:lnTo>
                  <a:lnTo>
                    <a:pt x="161" y="0"/>
                  </a:lnTo>
                  <a:lnTo>
                    <a:pt x="184" y="0"/>
                  </a:lnTo>
                  <a:lnTo>
                    <a:pt x="203" y="11"/>
                  </a:lnTo>
                  <a:lnTo>
                    <a:pt x="176" y="11"/>
                  </a:lnTo>
                  <a:lnTo>
                    <a:pt x="165" y="26"/>
                  </a:lnTo>
                  <a:lnTo>
                    <a:pt x="184" y="34"/>
                  </a:lnTo>
                  <a:lnTo>
                    <a:pt x="211" y="36"/>
                  </a:lnTo>
                  <a:lnTo>
                    <a:pt x="251" y="57"/>
                  </a:lnTo>
                  <a:lnTo>
                    <a:pt x="272" y="74"/>
                  </a:lnTo>
                  <a:lnTo>
                    <a:pt x="302" y="81"/>
                  </a:lnTo>
                  <a:lnTo>
                    <a:pt x="321" y="83"/>
                  </a:lnTo>
                  <a:lnTo>
                    <a:pt x="332" y="112"/>
                  </a:lnTo>
                  <a:lnTo>
                    <a:pt x="357" y="127"/>
                  </a:lnTo>
                  <a:lnTo>
                    <a:pt x="387" y="138"/>
                  </a:lnTo>
                  <a:lnTo>
                    <a:pt x="521" y="216"/>
                  </a:lnTo>
                  <a:lnTo>
                    <a:pt x="711" y="368"/>
                  </a:lnTo>
                  <a:lnTo>
                    <a:pt x="899" y="530"/>
                  </a:lnTo>
                  <a:lnTo>
                    <a:pt x="996" y="616"/>
                  </a:lnTo>
                  <a:lnTo>
                    <a:pt x="800" y="465"/>
                  </a:lnTo>
                  <a:lnTo>
                    <a:pt x="735" y="422"/>
                  </a:lnTo>
                  <a:lnTo>
                    <a:pt x="821" y="515"/>
                  </a:lnTo>
                  <a:lnTo>
                    <a:pt x="891" y="598"/>
                  </a:lnTo>
                  <a:lnTo>
                    <a:pt x="954" y="718"/>
                  </a:lnTo>
                  <a:lnTo>
                    <a:pt x="988" y="817"/>
                  </a:lnTo>
                  <a:lnTo>
                    <a:pt x="1007" y="944"/>
                  </a:lnTo>
                  <a:lnTo>
                    <a:pt x="1028" y="1152"/>
                  </a:lnTo>
                  <a:lnTo>
                    <a:pt x="1011" y="1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4" name="任意多边形 323013"/>
            <p:cNvSpPr>
              <a:spLocks noChangeArrowheads="1"/>
            </p:cNvSpPr>
            <p:nvPr/>
          </p:nvSpPr>
          <p:spPr bwMode="auto">
            <a:xfrm>
              <a:off x="4398" y="2020"/>
              <a:ext cx="85" cy="136"/>
            </a:xfrm>
            <a:custGeom>
              <a:avLst/>
              <a:gdLst>
                <a:gd name="T0" fmla="*/ 41 w 171"/>
                <a:gd name="T1" fmla="*/ 259 h 272"/>
                <a:gd name="T2" fmla="*/ 96 w 171"/>
                <a:gd name="T3" fmla="*/ 200 h 272"/>
                <a:gd name="T4" fmla="*/ 133 w 171"/>
                <a:gd name="T5" fmla="*/ 143 h 272"/>
                <a:gd name="T6" fmla="*/ 148 w 171"/>
                <a:gd name="T7" fmla="*/ 88 h 272"/>
                <a:gd name="T8" fmla="*/ 171 w 171"/>
                <a:gd name="T9" fmla="*/ 0 h 272"/>
                <a:gd name="T10" fmla="*/ 138 w 171"/>
                <a:gd name="T11" fmla="*/ 76 h 272"/>
                <a:gd name="T12" fmla="*/ 125 w 171"/>
                <a:gd name="T13" fmla="*/ 4 h 272"/>
                <a:gd name="T14" fmla="*/ 108 w 171"/>
                <a:gd name="T15" fmla="*/ 128 h 272"/>
                <a:gd name="T16" fmla="*/ 66 w 171"/>
                <a:gd name="T17" fmla="*/ 189 h 272"/>
                <a:gd name="T18" fmla="*/ 43 w 171"/>
                <a:gd name="T19" fmla="*/ 219 h 272"/>
                <a:gd name="T20" fmla="*/ 34 w 171"/>
                <a:gd name="T21" fmla="*/ 54 h 272"/>
                <a:gd name="T22" fmla="*/ 20 w 171"/>
                <a:gd name="T23" fmla="*/ 230 h 272"/>
                <a:gd name="T24" fmla="*/ 0 w 171"/>
                <a:gd name="T25" fmla="*/ 272 h 272"/>
                <a:gd name="T26" fmla="*/ 39 w 171"/>
                <a:gd name="T27" fmla="*/ 234 h 272"/>
                <a:gd name="T28" fmla="*/ 22 w 171"/>
                <a:gd name="T29" fmla="*/ 266 h 272"/>
                <a:gd name="T30" fmla="*/ 51 w 171"/>
                <a:gd name="T31" fmla="*/ 236 h 272"/>
                <a:gd name="T32" fmla="*/ 41 w 171"/>
                <a:gd name="T33" fmla="*/ 259 h 2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1"/>
                <a:gd name="T52" fmla="*/ 0 h 272"/>
                <a:gd name="T53" fmla="*/ 171 w 171"/>
                <a:gd name="T54" fmla="*/ 272 h 27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1" h="272">
                  <a:moveTo>
                    <a:pt x="41" y="259"/>
                  </a:moveTo>
                  <a:lnTo>
                    <a:pt x="96" y="200"/>
                  </a:lnTo>
                  <a:lnTo>
                    <a:pt x="133" y="143"/>
                  </a:lnTo>
                  <a:lnTo>
                    <a:pt x="148" y="88"/>
                  </a:lnTo>
                  <a:lnTo>
                    <a:pt x="171" y="0"/>
                  </a:lnTo>
                  <a:lnTo>
                    <a:pt x="138" y="76"/>
                  </a:lnTo>
                  <a:lnTo>
                    <a:pt x="125" y="4"/>
                  </a:lnTo>
                  <a:lnTo>
                    <a:pt x="108" y="128"/>
                  </a:lnTo>
                  <a:lnTo>
                    <a:pt x="66" y="189"/>
                  </a:lnTo>
                  <a:lnTo>
                    <a:pt x="43" y="219"/>
                  </a:lnTo>
                  <a:lnTo>
                    <a:pt x="34" y="54"/>
                  </a:lnTo>
                  <a:lnTo>
                    <a:pt x="20" y="230"/>
                  </a:lnTo>
                  <a:lnTo>
                    <a:pt x="0" y="272"/>
                  </a:lnTo>
                  <a:lnTo>
                    <a:pt x="39" y="234"/>
                  </a:lnTo>
                  <a:lnTo>
                    <a:pt x="22" y="266"/>
                  </a:lnTo>
                  <a:lnTo>
                    <a:pt x="51" y="236"/>
                  </a:lnTo>
                  <a:lnTo>
                    <a:pt x="41" y="2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5" name="任意多边形 323014"/>
            <p:cNvSpPr>
              <a:spLocks noChangeArrowheads="1"/>
            </p:cNvSpPr>
            <p:nvPr/>
          </p:nvSpPr>
          <p:spPr bwMode="auto">
            <a:xfrm>
              <a:off x="3296" y="1349"/>
              <a:ext cx="744" cy="251"/>
            </a:xfrm>
            <a:custGeom>
              <a:avLst/>
              <a:gdLst>
                <a:gd name="T0" fmla="*/ 4 w 1489"/>
                <a:gd name="T1" fmla="*/ 63 h 502"/>
                <a:gd name="T2" fmla="*/ 186 w 1489"/>
                <a:gd name="T3" fmla="*/ 23 h 502"/>
                <a:gd name="T4" fmla="*/ 298 w 1489"/>
                <a:gd name="T5" fmla="*/ 14 h 502"/>
                <a:gd name="T6" fmla="*/ 530 w 1489"/>
                <a:gd name="T7" fmla="*/ 0 h 502"/>
                <a:gd name="T8" fmla="*/ 646 w 1489"/>
                <a:gd name="T9" fmla="*/ 6 h 502"/>
                <a:gd name="T10" fmla="*/ 677 w 1489"/>
                <a:gd name="T11" fmla="*/ 23 h 502"/>
                <a:gd name="T12" fmla="*/ 764 w 1489"/>
                <a:gd name="T13" fmla="*/ 50 h 502"/>
                <a:gd name="T14" fmla="*/ 1078 w 1489"/>
                <a:gd name="T15" fmla="*/ 179 h 502"/>
                <a:gd name="T16" fmla="*/ 1234 w 1489"/>
                <a:gd name="T17" fmla="*/ 301 h 502"/>
                <a:gd name="T18" fmla="*/ 1280 w 1489"/>
                <a:gd name="T19" fmla="*/ 327 h 502"/>
                <a:gd name="T20" fmla="*/ 1378 w 1489"/>
                <a:gd name="T21" fmla="*/ 394 h 502"/>
                <a:gd name="T22" fmla="*/ 1430 w 1489"/>
                <a:gd name="T23" fmla="*/ 443 h 502"/>
                <a:gd name="T24" fmla="*/ 1489 w 1489"/>
                <a:gd name="T25" fmla="*/ 502 h 502"/>
                <a:gd name="T26" fmla="*/ 1460 w 1489"/>
                <a:gd name="T27" fmla="*/ 498 h 502"/>
                <a:gd name="T28" fmla="*/ 1430 w 1489"/>
                <a:gd name="T29" fmla="*/ 479 h 502"/>
                <a:gd name="T30" fmla="*/ 1403 w 1489"/>
                <a:gd name="T31" fmla="*/ 470 h 502"/>
                <a:gd name="T32" fmla="*/ 1378 w 1489"/>
                <a:gd name="T33" fmla="*/ 428 h 502"/>
                <a:gd name="T34" fmla="*/ 1297 w 1489"/>
                <a:gd name="T35" fmla="*/ 360 h 502"/>
                <a:gd name="T36" fmla="*/ 1213 w 1489"/>
                <a:gd name="T37" fmla="*/ 314 h 502"/>
                <a:gd name="T38" fmla="*/ 1131 w 1489"/>
                <a:gd name="T39" fmla="*/ 276 h 502"/>
                <a:gd name="T40" fmla="*/ 1030 w 1489"/>
                <a:gd name="T41" fmla="*/ 240 h 502"/>
                <a:gd name="T42" fmla="*/ 962 w 1489"/>
                <a:gd name="T43" fmla="*/ 230 h 502"/>
                <a:gd name="T44" fmla="*/ 867 w 1489"/>
                <a:gd name="T45" fmla="*/ 240 h 502"/>
                <a:gd name="T46" fmla="*/ 768 w 1489"/>
                <a:gd name="T47" fmla="*/ 320 h 502"/>
                <a:gd name="T48" fmla="*/ 726 w 1489"/>
                <a:gd name="T49" fmla="*/ 373 h 502"/>
                <a:gd name="T50" fmla="*/ 728 w 1489"/>
                <a:gd name="T51" fmla="*/ 350 h 502"/>
                <a:gd name="T52" fmla="*/ 776 w 1489"/>
                <a:gd name="T53" fmla="*/ 285 h 502"/>
                <a:gd name="T54" fmla="*/ 857 w 1489"/>
                <a:gd name="T55" fmla="*/ 223 h 502"/>
                <a:gd name="T56" fmla="*/ 897 w 1489"/>
                <a:gd name="T57" fmla="*/ 208 h 502"/>
                <a:gd name="T58" fmla="*/ 998 w 1489"/>
                <a:gd name="T59" fmla="*/ 208 h 502"/>
                <a:gd name="T60" fmla="*/ 1137 w 1489"/>
                <a:gd name="T61" fmla="*/ 251 h 502"/>
                <a:gd name="T62" fmla="*/ 1068 w 1489"/>
                <a:gd name="T63" fmla="*/ 215 h 502"/>
                <a:gd name="T64" fmla="*/ 1017 w 1489"/>
                <a:gd name="T65" fmla="*/ 194 h 502"/>
                <a:gd name="T66" fmla="*/ 941 w 1489"/>
                <a:gd name="T67" fmla="*/ 151 h 502"/>
                <a:gd name="T68" fmla="*/ 812 w 1489"/>
                <a:gd name="T69" fmla="*/ 93 h 502"/>
                <a:gd name="T70" fmla="*/ 664 w 1489"/>
                <a:gd name="T71" fmla="*/ 36 h 502"/>
                <a:gd name="T72" fmla="*/ 595 w 1489"/>
                <a:gd name="T73" fmla="*/ 23 h 502"/>
                <a:gd name="T74" fmla="*/ 420 w 1489"/>
                <a:gd name="T75" fmla="*/ 29 h 502"/>
                <a:gd name="T76" fmla="*/ 289 w 1489"/>
                <a:gd name="T77" fmla="*/ 29 h 502"/>
                <a:gd name="T78" fmla="*/ 192 w 1489"/>
                <a:gd name="T79" fmla="*/ 40 h 502"/>
                <a:gd name="T80" fmla="*/ 327 w 1489"/>
                <a:gd name="T81" fmla="*/ 52 h 502"/>
                <a:gd name="T82" fmla="*/ 454 w 1489"/>
                <a:gd name="T83" fmla="*/ 86 h 502"/>
                <a:gd name="T84" fmla="*/ 532 w 1489"/>
                <a:gd name="T85" fmla="*/ 139 h 502"/>
                <a:gd name="T86" fmla="*/ 439 w 1489"/>
                <a:gd name="T87" fmla="*/ 103 h 502"/>
                <a:gd name="T88" fmla="*/ 323 w 1489"/>
                <a:gd name="T89" fmla="*/ 74 h 502"/>
                <a:gd name="T90" fmla="*/ 209 w 1489"/>
                <a:gd name="T91" fmla="*/ 65 h 502"/>
                <a:gd name="T92" fmla="*/ 76 w 1489"/>
                <a:gd name="T93" fmla="*/ 65 h 502"/>
                <a:gd name="T94" fmla="*/ 0 w 1489"/>
                <a:gd name="T95" fmla="*/ 78 h 502"/>
                <a:gd name="T96" fmla="*/ 4 w 1489"/>
                <a:gd name="T97" fmla="*/ 63 h 5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89"/>
                <a:gd name="T148" fmla="*/ 0 h 502"/>
                <a:gd name="T149" fmla="*/ 1489 w 1489"/>
                <a:gd name="T150" fmla="*/ 502 h 5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89" h="502">
                  <a:moveTo>
                    <a:pt x="4" y="63"/>
                  </a:moveTo>
                  <a:lnTo>
                    <a:pt x="186" y="23"/>
                  </a:lnTo>
                  <a:lnTo>
                    <a:pt x="298" y="14"/>
                  </a:lnTo>
                  <a:lnTo>
                    <a:pt x="530" y="0"/>
                  </a:lnTo>
                  <a:lnTo>
                    <a:pt x="646" y="6"/>
                  </a:lnTo>
                  <a:lnTo>
                    <a:pt x="677" y="23"/>
                  </a:lnTo>
                  <a:lnTo>
                    <a:pt x="764" y="50"/>
                  </a:lnTo>
                  <a:lnTo>
                    <a:pt x="1078" y="179"/>
                  </a:lnTo>
                  <a:lnTo>
                    <a:pt x="1234" y="301"/>
                  </a:lnTo>
                  <a:lnTo>
                    <a:pt x="1280" y="327"/>
                  </a:lnTo>
                  <a:lnTo>
                    <a:pt x="1378" y="394"/>
                  </a:lnTo>
                  <a:lnTo>
                    <a:pt x="1430" y="443"/>
                  </a:lnTo>
                  <a:lnTo>
                    <a:pt x="1489" y="502"/>
                  </a:lnTo>
                  <a:lnTo>
                    <a:pt x="1460" y="498"/>
                  </a:lnTo>
                  <a:lnTo>
                    <a:pt x="1430" y="479"/>
                  </a:lnTo>
                  <a:lnTo>
                    <a:pt x="1403" y="470"/>
                  </a:lnTo>
                  <a:lnTo>
                    <a:pt x="1378" y="428"/>
                  </a:lnTo>
                  <a:lnTo>
                    <a:pt x="1297" y="360"/>
                  </a:lnTo>
                  <a:lnTo>
                    <a:pt x="1213" y="314"/>
                  </a:lnTo>
                  <a:lnTo>
                    <a:pt x="1131" y="276"/>
                  </a:lnTo>
                  <a:lnTo>
                    <a:pt x="1030" y="240"/>
                  </a:lnTo>
                  <a:lnTo>
                    <a:pt x="962" y="230"/>
                  </a:lnTo>
                  <a:lnTo>
                    <a:pt x="867" y="240"/>
                  </a:lnTo>
                  <a:lnTo>
                    <a:pt x="768" y="320"/>
                  </a:lnTo>
                  <a:lnTo>
                    <a:pt x="726" y="373"/>
                  </a:lnTo>
                  <a:lnTo>
                    <a:pt x="728" y="350"/>
                  </a:lnTo>
                  <a:lnTo>
                    <a:pt x="776" y="285"/>
                  </a:lnTo>
                  <a:lnTo>
                    <a:pt x="857" y="223"/>
                  </a:lnTo>
                  <a:lnTo>
                    <a:pt x="897" y="208"/>
                  </a:lnTo>
                  <a:lnTo>
                    <a:pt x="998" y="208"/>
                  </a:lnTo>
                  <a:lnTo>
                    <a:pt x="1137" y="251"/>
                  </a:lnTo>
                  <a:lnTo>
                    <a:pt x="1068" y="215"/>
                  </a:lnTo>
                  <a:lnTo>
                    <a:pt x="1017" y="194"/>
                  </a:lnTo>
                  <a:lnTo>
                    <a:pt x="941" y="151"/>
                  </a:lnTo>
                  <a:lnTo>
                    <a:pt x="812" y="93"/>
                  </a:lnTo>
                  <a:lnTo>
                    <a:pt x="664" y="36"/>
                  </a:lnTo>
                  <a:lnTo>
                    <a:pt x="595" y="23"/>
                  </a:lnTo>
                  <a:lnTo>
                    <a:pt x="420" y="29"/>
                  </a:lnTo>
                  <a:lnTo>
                    <a:pt x="289" y="29"/>
                  </a:lnTo>
                  <a:lnTo>
                    <a:pt x="192" y="40"/>
                  </a:lnTo>
                  <a:lnTo>
                    <a:pt x="327" y="52"/>
                  </a:lnTo>
                  <a:lnTo>
                    <a:pt x="454" y="86"/>
                  </a:lnTo>
                  <a:lnTo>
                    <a:pt x="532" y="139"/>
                  </a:lnTo>
                  <a:lnTo>
                    <a:pt x="439" y="103"/>
                  </a:lnTo>
                  <a:lnTo>
                    <a:pt x="323" y="74"/>
                  </a:lnTo>
                  <a:lnTo>
                    <a:pt x="209" y="65"/>
                  </a:lnTo>
                  <a:lnTo>
                    <a:pt x="76" y="65"/>
                  </a:lnTo>
                  <a:lnTo>
                    <a:pt x="0" y="78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6" name="任意多边形 323015"/>
            <p:cNvSpPr>
              <a:spLocks noChangeArrowheads="1"/>
            </p:cNvSpPr>
            <p:nvPr/>
          </p:nvSpPr>
          <p:spPr bwMode="auto">
            <a:xfrm>
              <a:off x="3674" y="1356"/>
              <a:ext cx="368" cy="230"/>
            </a:xfrm>
            <a:custGeom>
              <a:avLst/>
              <a:gdLst>
                <a:gd name="T0" fmla="*/ 735 w 735"/>
                <a:gd name="T1" fmla="*/ 460 h 460"/>
                <a:gd name="T2" fmla="*/ 629 w 735"/>
                <a:gd name="T3" fmla="*/ 338 h 460"/>
                <a:gd name="T4" fmla="*/ 599 w 735"/>
                <a:gd name="T5" fmla="*/ 309 h 460"/>
                <a:gd name="T6" fmla="*/ 521 w 735"/>
                <a:gd name="T7" fmla="*/ 247 h 460"/>
                <a:gd name="T8" fmla="*/ 374 w 735"/>
                <a:gd name="T9" fmla="*/ 137 h 460"/>
                <a:gd name="T10" fmla="*/ 220 w 735"/>
                <a:gd name="T11" fmla="*/ 74 h 460"/>
                <a:gd name="T12" fmla="*/ 0 w 735"/>
                <a:gd name="T13" fmla="*/ 0 h 460"/>
                <a:gd name="T14" fmla="*/ 359 w 735"/>
                <a:gd name="T15" fmla="*/ 148 h 460"/>
                <a:gd name="T16" fmla="*/ 507 w 735"/>
                <a:gd name="T17" fmla="*/ 256 h 460"/>
                <a:gd name="T18" fmla="*/ 635 w 735"/>
                <a:gd name="T19" fmla="*/ 361 h 460"/>
                <a:gd name="T20" fmla="*/ 735 w 735"/>
                <a:gd name="T21" fmla="*/ 460 h 4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5"/>
                <a:gd name="T34" fmla="*/ 0 h 460"/>
                <a:gd name="T35" fmla="*/ 735 w 735"/>
                <a:gd name="T36" fmla="*/ 460 h 46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5" h="460">
                  <a:moveTo>
                    <a:pt x="735" y="460"/>
                  </a:moveTo>
                  <a:lnTo>
                    <a:pt x="629" y="338"/>
                  </a:lnTo>
                  <a:lnTo>
                    <a:pt x="599" y="309"/>
                  </a:lnTo>
                  <a:lnTo>
                    <a:pt x="521" y="247"/>
                  </a:lnTo>
                  <a:lnTo>
                    <a:pt x="374" y="137"/>
                  </a:lnTo>
                  <a:lnTo>
                    <a:pt x="220" y="74"/>
                  </a:lnTo>
                  <a:lnTo>
                    <a:pt x="0" y="0"/>
                  </a:lnTo>
                  <a:lnTo>
                    <a:pt x="359" y="148"/>
                  </a:lnTo>
                  <a:lnTo>
                    <a:pt x="507" y="256"/>
                  </a:lnTo>
                  <a:lnTo>
                    <a:pt x="635" y="361"/>
                  </a:lnTo>
                  <a:lnTo>
                    <a:pt x="735" y="4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7" name="任意多边形 323016"/>
            <p:cNvSpPr>
              <a:spLocks noChangeArrowheads="1"/>
            </p:cNvSpPr>
            <p:nvPr/>
          </p:nvSpPr>
          <p:spPr bwMode="auto">
            <a:xfrm>
              <a:off x="4449" y="1475"/>
              <a:ext cx="245" cy="674"/>
            </a:xfrm>
            <a:custGeom>
              <a:avLst/>
              <a:gdLst>
                <a:gd name="T0" fmla="*/ 219 w 491"/>
                <a:gd name="T1" fmla="*/ 1148 h 1350"/>
                <a:gd name="T2" fmla="*/ 289 w 491"/>
                <a:gd name="T3" fmla="*/ 1257 h 1350"/>
                <a:gd name="T4" fmla="*/ 341 w 491"/>
                <a:gd name="T5" fmla="*/ 1306 h 1350"/>
                <a:gd name="T6" fmla="*/ 379 w 491"/>
                <a:gd name="T7" fmla="*/ 1268 h 1350"/>
                <a:gd name="T8" fmla="*/ 434 w 491"/>
                <a:gd name="T9" fmla="*/ 1118 h 1350"/>
                <a:gd name="T10" fmla="*/ 464 w 491"/>
                <a:gd name="T11" fmla="*/ 987 h 1350"/>
                <a:gd name="T12" fmla="*/ 476 w 491"/>
                <a:gd name="T13" fmla="*/ 842 h 1350"/>
                <a:gd name="T14" fmla="*/ 477 w 491"/>
                <a:gd name="T15" fmla="*/ 656 h 1350"/>
                <a:gd name="T16" fmla="*/ 449 w 491"/>
                <a:gd name="T17" fmla="*/ 504 h 1350"/>
                <a:gd name="T18" fmla="*/ 439 w 491"/>
                <a:gd name="T19" fmla="*/ 369 h 1350"/>
                <a:gd name="T20" fmla="*/ 411 w 491"/>
                <a:gd name="T21" fmla="*/ 236 h 1350"/>
                <a:gd name="T22" fmla="*/ 396 w 491"/>
                <a:gd name="T23" fmla="*/ 91 h 1350"/>
                <a:gd name="T24" fmla="*/ 377 w 491"/>
                <a:gd name="T25" fmla="*/ 34 h 1350"/>
                <a:gd name="T26" fmla="*/ 341 w 491"/>
                <a:gd name="T27" fmla="*/ 0 h 1350"/>
                <a:gd name="T28" fmla="*/ 384 w 491"/>
                <a:gd name="T29" fmla="*/ 27 h 1350"/>
                <a:gd name="T30" fmla="*/ 407 w 491"/>
                <a:gd name="T31" fmla="*/ 80 h 1350"/>
                <a:gd name="T32" fmla="*/ 422 w 491"/>
                <a:gd name="T33" fmla="*/ 236 h 1350"/>
                <a:gd name="T34" fmla="*/ 449 w 491"/>
                <a:gd name="T35" fmla="*/ 361 h 1350"/>
                <a:gd name="T36" fmla="*/ 462 w 491"/>
                <a:gd name="T37" fmla="*/ 512 h 1350"/>
                <a:gd name="T38" fmla="*/ 491 w 491"/>
                <a:gd name="T39" fmla="*/ 637 h 1350"/>
                <a:gd name="T40" fmla="*/ 489 w 491"/>
                <a:gd name="T41" fmla="*/ 918 h 1350"/>
                <a:gd name="T42" fmla="*/ 470 w 491"/>
                <a:gd name="T43" fmla="*/ 1025 h 1350"/>
                <a:gd name="T44" fmla="*/ 437 w 491"/>
                <a:gd name="T45" fmla="*/ 1152 h 1350"/>
                <a:gd name="T46" fmla="*/ 394 w 491"/>
                <a:gd name="T47" fmla="*/ 1264 h 1350"/>
                <a:gd name="T48" fmla="*/ 350 w 491"/>
                <a:gd name="T49" fmla="*/ 1319 h 1350"/>
                <a:gd name="T50" fmla="*/ 304 w 491"/>
                <a:gd name="T51" fmla="*/ 1350 h 1350"/>
                <a:gd name="T52" fmla="*/ 318 w 491"/>
                <a:gd name="T53" fmla="*/ 1321 h 1350"/>
                <a:gd name="T54" fmla="*/ 289 w 491"/>
                <a:gd name="T55" fmla="*/ 1329 h 1350"/>
                <a:gd name="T56" fmla="*/ 295 w 491"/>
                <a:gd name="T57" fmla="*/ 1306 h 1350"/>
                <a:gd name="T58" fmla="*/ 263 w 491"/>
                <a:gd name="T59" fmla="*/ 1314 h 1350"/>
                <a:gd name="T60" fmla="*/ 266 w 491"/>
                <a:gd name="T61" fmla="*/ 1299 h 1350"/>
                <a:gd name="T62" fmla="*/ 242 w 491"/>
                <a:gd name="T63" fmla="*/ 1314 h 1350"/>
                <a:gd name="T64" fmla="*/ 247 w 491"/>
                <a:gd name="T65" fmla="*/ 1291 h 1350"/>
                <a:gd name="T66" fmla="*/ 198 w 491"/>
                <a:gd name="T67" fmla="*/ 1325 h 1350"/>
                <a:gd name="T68" fmla="*/ 217 w 491"/>
                <a:gd name="T69" fmla="*/ 1299 h 1350"/>
                <a:gd name="T70" fmla="*/ 181 w 491"/>
                <a:gd name="T71" fmla="*/ 1319 h 1350"/>
                <a:gd name="T72" fmla="*/ 190 w 491"/>
                <a:gd name="T73" fmla="*/ 1289 h 1350"/>
                <a:gd name="T74" fmla="*/ 150 w 491"/>
                <a:gd name="T75" fmla="*/ 1318 h 1350"/>
                <a:gd name="T76" fmla="*/ 158 w 491"/>
                <a:gd name="T77" fmla="*/ 1295 h 1350"/>
                <a:gd name="T78" fmla="*/ 120 w 491"/>
                <a:gd name="T79" fmla="*/ 1319 h 1350"/>
                <a:gd name="T80" fmla="*/ 124 w 491"/>
                <a:gd name="T81" fmla="*/ 1299 h 1350"/>
                <a:gd name="T82" fmla="*/ 90 w 491"/>
                <a:gd name="T83" fmla="*/ 1329 h 1350"/>
                <a:gd name="T84" fmla="*/ 97 w 491"/>
                <a:gd name="T85" fmla="*/ 1310 h 1350"/>
                <a:gd name="T86" fmla="*/ 63 w 491"/>
                <a:gd name="T87" fmla="*/ 1329 h 1350"/>
                <a:gd name="T88" fmla="*/ 71 w 491"/>
                <a:gd name="T89" fmla="*/ 1312 h 1350"/>
                <a:gd name="T90" fmla="*/ 0 w 491"/>
                <a:gd name="T91" fmla="*/ 1340 h 1350"/>
                <a:gd name="T92" fmla="*/ 71 w 491"/>
                <a:gd name="T93" fmla="*/ 1287 h 1350"/>
                <a:gd name="T94" fmla="*/ 48 w 491"/>
                <a:gd name="T95" fmla="*/ 1312 h 1350"/>
                <a:gd name="T96" fmla="*/ 86 w 491"/>
                <a:gd name="T97" fmla="*/ 1291 h 1350"/>
                <a:gd name="T98" fmla="*/ 145 w 491"/>
                <a:gd name="T99" fmla="*/ 1274 h 1350"/>
                <a:gd name="T100" fmla="*/ 109 w 491"/>
                <a:gd name="T101" fmla="*/ 1272 h 1350"/>
                <a:gd name="T102" fmla="*/ 162 w 491"/>
                <a:gd name="T103" fmla="*/ 1266 h 1350"/>
                <a:gd name="T104" fmla="*/ 204 w 491"/>
                <a:gd name="T105" fmla="*/ 1274 h 1350"/>
                <a:gd name="T106" fmla="*/ 143 w 491"/>
                <a:gd name="T107" fmla="*/ 1241 h 1350"/>
                <a:gd name="T108" fmla="*/ 213 w 491"/>
                <a:gd name="T109" fmla="*/ 1259 h 1350"/>
                <a:gd name="T110" fmla="*/ 150 w 491"/>
                <a:gd name="T111" fmla="*/ 1222 h 1350"/>
                <a:gd name="T112" fmla="*/ 244 w 491"/>
                <a:gd name="T113" fmla="*/ 1257 h 1350"/>
                <a:gd name="T114" fmla="*/ 204 w 491"/>
                <a:gd name="T115" fmla="*/ 1221 h 1350"/>
                <a:gd name="T116" fmla="*/ 264 w 491"/>
                <a:gd name="T117" fmla="*/ 1253 h 1350"/>
                <a:gd name="T118" fmla="*/ 213 w 491"/>
                <a:gd name="T119" fmla="*/ 1200 h 1350"/>
                <a:gd name="T120" fmla="*/ 251 w 491"/>
                <a:gd name="T121" fmla="*/ 1230 h 1350"/>
                <a:gd name="T122" fmla="*/ 219 w 491"/>
                <a:gd name="T123" fmla="*/ 1148 h 13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91"/>
                <a:gd name="T187" fmla="*/ 0 h 1350"/>
                <a:gd name="T188" fmla="*/ 491 w 491"/>
                <a:gd name="T189" fmla="*/ 1350 h 135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91" h="1350">
                  <a:moveTo>
                    <a:pt x="219" y="1148"/>
                  </a:moveTo>
                  <a:lnTo>
                    <a:pt x="289" y="1257"/>
                  </a:lnTo>
                  <a:lnTo>
                    <a:pt x="341" y="1306"/>
                  </a:lnTo>
                  <a:lnTo>
                    <a:pt x="379" y="1268"/>
                  </a:lnTo>
                  <a:lnTo>
                    <a:pt x="434" y="1118"/>
                  </a:lnTo>
                  <a:lnTo>
                    <a:pt x="464" y="987"/>
                  </a:lnTo>
                  <a:lnTo>
                    <a:pt x="476" y="842"/>
                  </a:lnTo>
                  <a:lnTo>
                    <a:pt x="477" y="656"/>
                  </a:lnTo>
                  <a:lnTo>
                    <a:pt x="449" y="504"/>
                  </a:lnTo>
                  <a:lnTo>
                    <a:pt x="439" y="369"/>
                  </a:lnTo>
                  <a:lnTo>
                    <a:pt x="411" y="236"/>
                  </a:lnTo>
                  <a:lnTo>
                    <a:pt x="396" y="91"/>
                  </a:lnTo>
                  <a:lnTo>
                    <a:pt x="377" y="34"/>
                  </a:lnTo>
                  <a:lnTo>
                    <a:pt x="341" y="0"/>
                  </a:lnTo>
                  <a:lnTo>
                    <a:pt x="384" y="27"/>
                  </a:lnTo>
                  <a:lnTo>
                    <a:pt x="407" y="80"/>
                  </a:lnTo>
                  <a:lnTo>
                    <a:pt x="422" y="236"/>
                  </a:lnTo>
                  <a:lnTo>
                    <a:pt x="449" y="361"/>
                  </a:lnTo>
                  <a:lnTo>
                    <a:pt x="462" y="512"/>
                  </a:lnTo>
                  <a:lnTo>
                    <a:pt x="491" y="637"/>
                  </a:lnTo>
                  <a:lnTo>
                    <a:pt x="489" y="918"/>
                  </a:lnTo>
                  <a:lnTo>
                    <a:pt x="470" y="1025"/>
                  </a:lnTo>
                  <a:lnTo>
                    <a:pt x="437" y="1152"/>
                  </a:lnTo>
                  <a:lnTo>
                    <a:pt x="394" y="1264"/>
                  </a:lnTo>
                  <a:lnTo>
                    <a:pt x="350" y="1319"/>
                  </a:lnTo>
                  <a:lnTo>
                    <a:pt x="304" y="1350"/>
                  </a:lnTo>
                  <a:lnTo>
                    <a:pt x="318" y="1321"/>
                  </a:lnTo>
                  <a:lnTo>
                    <a:pt x="289" y="1329"/>
                  </a:lnTo>
                  <a:lnTo>
                    <a:pt x="295" y="1306"/>
                  </a:lnTo>
                  <a:lnTo>
                    <a:pt x="263" y="1314"/>
                  </a:lnTo>
                  <a:lnTo>
                    <a:pt x="266" y="1299"/>
                  </a:lnTo>
                  <a:lnTo>
                    <a:pt x="242" y="1314"/>
                  </a:lnTo>
                  <a:lnTo>
                    <a:pt x="247" y="1291"/>
                  </a:lnTo>
                  <a:lnTo>
                    <a:pt x="198" y="1325"/>
                  </a:lnTo>
                  <a:lnTo>
                    <a:pt x="217" y="1299"/>
                  </a:lnTo>
                  <a:lnTo>
                    <a:pt x="181" y="1319"/>
                  </a:lnTo>
                  <a:lnTo>
                    <a:pt x="190" y="1289"/>
                  </a:lnTo>
                  <a:lnTo>
                    <a:pt x="150" y="1318"/>
                  </a:lnTo>
                  <a:lnTo>
                    <a:pt x="158" y="1295"/>
                  </a:lnTo>
                  <a:lnTo>
                    <a:pt x="120" y="1319"/>
                  </a:lnTo>
                  <a:lnTo>
                    <a:pt x="124" y="1299"/>
                  </a:lnTo>
                  <a:lnTo>
                    <a:pt x="90" y="1329"/>
                  </a:lnTo>
                  <a:lnTo>
                    <a:pt x="97" y="1310"/>
                  </a:lnTo>
                  <a:lnTo>
                    <a:pt x="63" y="1329"/>
                  </a:lnTo>
                  <a:lnTo>
                    <a:pt x="71" y="1312"/>
                  </a:lnTo>
                  <a:lnTo>
                    <a:pt x="0" y="1340"/>
                  </a:lnTo>
                  <a:lnTo>
                    <a:pt x="71" y="1287"/>
                  </a:lnTo>
                  <a:lnTo>
                    <a:pt x="48" y="1312"/>
                  </a:lnTo>
                  <a:lnTo>
                    <a:pt x="86" y="1291"/>
                  </a:lnTo>
                  <a:lnTo>
                    <a:pt x="145" y="1274"/>
                  </a:lnTo>
                  <a:lnTo>
                    <a:pt x="109" y="1272"/>
                  </a:lnTo>
                  <a:lnTo>
                    <a:pt x="162" y="1266"/>
                  </a:lnTo>
                  <a:lnTo>
                    <a:pt x="204" y="1274"/>
                  </a:lnTo>
                  <a:lnTo>
                    <a:pt x="143" y="1241"/>
                  </a:lnTo>
                  <a:lnTo>
                    <a:pt x="213" y="1259"/>
                  </a:lnTo>
                  <a:lnTo>
                    <a:pt x="150" y="1222"/>
                  </a:lnTo>
                  <a:lnTo>
                    <a:pt x="244" y="1257"/>
                  </a:lnTo>
                  <a:lnTo>
                    <a:pt x="204" y="1221"/>
                  </a:lnTo>
                  <a:lnTo>
                    <a:pt x="264" y="1253"/>
                  </a:lnTo>
                  <a:lnTo>
                    <a:pt x="213" y="1200"/>
                  </a:lnTo>
                  <a:lnTo>
                    <a:pt x="251" y="1230"/>
                  </a:lnTo>
                  <a:lnTo>
                    <a:pt x="219" y="1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8" name="任意多边形 323017"/>
            <p:cNvSpPr>
              <a:spLocks noChangeArrowheads="1"/>
            </p:cNvSpPr>
            <p:nvPr/>
          </p:nvSpPr>
          <p:spPr bwMode="auto">
            <a:xfrm>
              <a:off x="4558" y="733"/>
              <a:ext cx="1183" cy="809"/>
            </a:xfrm>
            <a:custGeom>
              <a:avLst/>
              <a:gdLst>
                <a:gd name="T0" fmla="*/ 120 w 2365"/>
                <a:gd name="T1" fmla="*/ 1484 h 1617"/>
                <a:gd name="T2" fmla="*/ 30 w 2365"/>
                <a:gd name="T3" fmla="*/ 1507 h 1617"/>
                <a:gd name="T4" fmla="*/ 9 w 2365"/>
                <a:gd name="T5" fmla="*/ 1515 h 1617"/>
                <a:gd name="T6" fmla="*/ 70 w 2365"/>
                <a:gd name="T7" fmla="*/ 1446 h 1617"/>
                <a:gd name="T8" fmla="*/ 106 w 2365"/>
                <a:gd name="T9" fmla="*/ 1440 h 1617"/>
                <a:gd name="T10" fmla="*/ 152 w 2365"/>
                <a:gd name="T11" fmla="*/ 1425 h 1617"/>
                <a:gd name="T12" fmla="*/ 220 w 2365"/>
                <a:gd name="T13" fmla="*/ 1416 h 1617"/>
                <a:gd name="T14" fmla="*/ 357 w 2365"/>
                <a:gd name="T15" fmla="*/ 1290 h 1617"/>
                <a:gd name="T16" fmla="*/ 652 w 2365"/>
                <a:gd name="T17" fmla="*/ 963 h 1617"/>
                <a:gd name="T18" fmla="*/ 867 w 2365"/>
                <a:gd name="T19" fmla="*/ 741 h 1617"/>
                <a:gd name="T20" fmla="*/ 1038 w 2365"/>
                <a:gd name="T21" fmla="*/ 547 h 1617"/>
                <a:gd name="T22" fmla="*/ 1226 w 2365"/>
                <a:gd name="T23" fmla="*/ 321 h 1617"/>
                <a:gd name="T24" fmla="*/ 1487 w 2365"/>
                <a:gd name="T25" fmla="*/ 144 h 1617"/>
                <a:gd name="T26" fmla="*/ 2009 w 2365"/>
                <a:gd name="T27" fmla="*/ 9 h 1617"/>
                <a:gd name="T28" fmla="*/ 2312 w 2365"/>
                <a:gd name="T29" fmla="*/ 11 h 1617"/>
                <a:gd name="T30" fmla="*/ 2272 w 2365"/>
                <a:gd name="T31" fmla="*/ 40 h 1617"/>
                <a:gd name="T32" fmla="*/ 2129 w 2365"/>
                <a:gd name="T33" fmla="*/ 142 h 1617"/>
                <a:gd name="T34" fmla="*/ 2213 w 2365"/>
                <a:gd name="T35" fmla="*/ 30 h 1617"/>
                <a:gd name="T36" fmla="*/ 1793 w 2365"/>
                <a:gd name="T37" fmla="*/ 87 h 1617"/>
                <a:gd name="T38" fmla="*/ 1414 w 2365"/>
                <a:gd name="T39" fmla="*/ 197 h 1617"/>
                <a:gd name="T40" fmla="*/ 1089 w 2365"/>
                <a:gd name="T41" fmla="*/ 558 h 1617"/>
                <a:gd name="T42" fmla="*/ 795 w 2365"/>
                <a:gd name="T43" fmla="*/ 832 h 1617"/>
                <a:gd name="T44" fmla="*/ 393 w 2365"/>
                <a:gd name="T45" fmla="*/ 1281 h 1617"/>
                <a:gd name="T46" fmla="*/ 494 w 2365"/>
                <a:gd name="T47" fmla="*/ 1266 h 1617"/>
                <a:gd name="T48" fmla="*/ 931 w 2365"/>
                <a:gd name="T49" fmla="*/ 1037 h 1617"/>
                <a:gd name="T50" fmla="*/ 977 w 2365"/>
                <a:gd name="T51" fmla="*/ 1034 h 1617"/>
                <a:gd name="T52" fmla="*/ 1065 w 2365"/>
                <a:gd name="T53" fmla="*/ 1009 h 1617"/>
                <a:gd name="T54" fmla="*/ 1363 w 2365"/>
                <a:gd name="T55" fmla="*/ 866 h 1617"/>
                <a:gd name="T56" fmla="*/ 1766 w 2365"/>
                <a:gd name="T57" fmla="*/ 844 h 1617"/>
                <a:gd name="T58" fmla="*/ 1747 w 2365"/>
                <a:gd name="T59" fmla="*/ 855 h 1617"/>
                <a:gd name="T60" fmla="*/ 1369 w 2365"/>
                <a:gd name="T61" fmla="*/ 895 h 1617"/>
                <a:gd name="T62" fmla="*/ 665 w 2365"/>
                <a:gd name="T63" fmla="*/ 1216 h 1617"/>
                <a:gd name="T64" fmla="*/ 336 w 2365"/>
                <a:gd name="T65" fmla="*/ 1429 h 1617"/>
                <a:gd name="T66" fmla="*/ 272 w 2365"/>
                <a:gd name="T67" fmla="*/ 1439 h 1617"/>
                <a:gd name="T68" fmla="*/ 215 w 2365"/>
                <a:gd name="T69" fmla="*/ 1450 h 1617"/>
                <a:gd name="T70" fmla="*/ 139 w 2365"/>
                <a:gd name="T71" fmla="*/ 1442 h 1617"/>
                <a:gd name="T72" fmla="*/ 234 w 2365"/>
                <a:gd name="T73" fmla="*/ 1515 h 1617"/>
                <a:gd name="T74" fmla="*/ 207 w 2365"/>
                <a:gd name="T75" fmla="*/ 1524 h 1617"/>
                <a:gd name="T76" fmla="*/ 142 w 2365"/>
                <a:gd name="T77" fmla="*/ 1478 h 16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65"/>
                <a:gd name="T118" fmla="*/ 0 h 1617"/>
                <a:gd name="T119" fmla="*/ 2365 w 2365"/>
                <a:gd name="T120" fmla="*/ 1617 h 161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65" h="1617">
                  <a:moveTo>
                    <a:pt x="142" y="1478"/>
                  </a:moveTo>
                  <a:lnTo>
                    <a:pt x="120" y="1484"/>
                  </a:lnTo>
                  <a:lnTo>
                    <a:pt x="74" y="1475"/>
                  </a:lnTo>
                  <a:lnTo>
                    <a:pt x="30" y="1507"/>
                  </a:lnTo>
                  <a:lnTo>
                    <a:pt x="0" y="1543"/>
                  </a:lnTo>
                  <a:lnTo>
                    <a:pt x="9" y="1515"/>
                  </a:lnTo>
                  <a:lnTo>
                    <a:pt x="32" y="1477"/>
                  </a:lnTo>
                  <a:lnTo>
                    <a:pt x="70" y="1446"/>
                  </a:lnTo>
                  <a:lnTo>
                    <a:pt x="93" y="1454"/>
                  </a:lnTo>
                  <a:lnTo>
                    <a:pt x="106" y="1440"/>
                  </a:lnTo>
                  <a:lnTo>
                    <a:pt x="108" y="1423"/>
                  </a:lnTo>
                  <a:lnTo>
                    <a:pt x="152" y="1425"/>
                  </a:lnTo>
                  <a:lnTo>
                    <a:pt x="188" y="1429"/>
                  </a:lnTo>
                  <a:lnTo>
                    <a:pt x="220" y="1416"/>
                  </a:lnTo>
                  <a:lnTo>
                    <a:pt x="281" y="1363"/>
                  </a:lnTo>
                  <a:lnTo>
                    <a:pt x="357" y="1290"/>
                  </a:lnTo>
                  <a:lnTo>
                    <a:pt x="460" y="1167"/>
                  </a:lnTo>
                  <a:lnTo>
                    <a:pt x="652" y="963"/>
                  </a:lnTo>
                  <a:lnTo>
                    <a:pt x="785" y="821"/>
                  </a:lnTo>
                  <a:lnTo>
                    <a:pt x="867" y="741"/>
                  </a:lnTo>
                  <a:lnTo>
                    <a:pt x="1027" y="583"/>
                  </a:lnTo>
                  <a:lnTo>
                    <a:pt x="1038" y="547"/>
                  </a:lnTo>
                  <a:lnTo>
                    <a:pt x="1158" y="414"/>
                  </a:lnTo>
                  <a:lnTo>
                    <a:pt x="1226" y="321"/>
                  </a:lnTo>
                  <a:lnTo>
                    <a:pt x="1392" y="174"/>
                  </a:lnTo>
                  <a:lnTo>
                    <a:pt x="1487" y="144"/>
                  </a:lnTo>
                  <a:lnTo>
                    <a:pt x="1793" y="45"/>
                  </a:lnTo>
                  <a:lnTo>
                    <a:pt x="2009" y="9"/>
                  </a:lnTo>
                  <a:lnTo>
                    <a:pt x="2162" y="0"/>
                  </a:lnTo>
                  <a:lnTo>
                    <a:pt x="2312" y="11"/>
                  </a:lnTo>
                  <a:lnTo>
                    <a:pt x="2365" y="24"/>
                  </a:lnTo>
                  <a:lnTo>
                    <a:pt x="2272" y="40"/>
                  </a:lnTo>
                  <a:lnTo>
                    <a:pt x="2211" y="68"/>
                  </a:lnTo>
                  <a:lnTo>
                    <a:pt x="2129" y="142"/>
                  </a:lnTo>
                  <a:lnTo>
                    <a:pt x="2175" y="68"/>
                  </a:lnTo>
                  <a:lnTo>
                    <a:pt x="2213" y="30"/>
                  </a:lnTo>
                  <a:lnTo>
                    <a:pt x="1979" y="49"/>
                  </a:lnTo>
                  <a:lnTo>
                    <a:pt x="1793" y="87"/>
                  </a:lnTo>
                  <a:lnTo>
                    <a:pt x="1563" y="142"/>
                  </a:lnTo>
                  <a:lnTo>
                    <a:pt x="1414" y="197"/>
                  </a:lnTo>
                  <a:lnTo>
                    <a:pt x="1300" y="309"/>
                  </a:lnTo>
                  <a:lnTo>
                    <a:pt x="1089" y="558"/>
                  </a:lnTo>
                  <a:lnTo>
                    <a:pt x="1055" y="633"/>
                  </a:lnTo>
                  <a:lnTo>
                    <a:pt x="795" y="832"/>
                  </a:lnTo>
                  <a:lnTo>
                    <a:pt x="559" y="1093"/>
                  </a:lnTo>
                  <a:lnTo>
                    <a:pt x="393" y="1281"/>
                  </a:lnTo>
                  <a:lnTo>
                    <a:pt x="287" y="1410"/>
                  </a:lnTo>
                  <a:lnTo>
                    <a:pt x="494" y="1266"/>
                  </a:lnTo>
                  <a:lnTo>
                    <a:pt x="698" y="1148"/>
                  </a:lnTo>
                  <a:lnTo>
                    <a:pt x="931" y="1037"/>
                  </a:lnTo>
                  <a:lnTo>
                    <a:pt x="1154" y="922"/>
                  </a:lnTo>
                  <a:lnTo>
                    <a:pt x="977" y="1034"/>
                  </a:lnTo>
                  <a:lnTo>
                    <a:pt x="772" y="1138"/>
                  </a:lnTo>
                  <a:lnTo>
                    <a:pt x="1065" y="1009"/>
                  </a:lnTo>
                  <a:lnTo>
                    <a:pt x="1192" y="935"/>
                  </a:lnTo>
                  <a:lnTo>
                    <a:pt x="1363" y="866"/>
                  </a:lnTo>
                  <a:lnTo>
                    <a:pt x="1513" y="840"/>
                  </a:lnTo>
                  <a:lnTo>
                    <a:pt x="1766" y="844"/>
                  </a:lnTo>
                  <a:lnTo>
                    <a:pt x="1907" y="891"/>
                  </a:lnTo>
                  <a:lnTo>
                    <a:pt x="1747" y="855"/>
                  </a:lnTo>
                  <a:lnTo>
                    <a:pt x="1506" y="861"/>
                  </a:lnTo>
                  <a:lnTo>
                    <a:pt x="1369" y="895"/>
                  </a:lnTo>
                  <a:lnTo>
                    <a:pt x="950" y="1074"/>
                  </a:lnTo>
                  <a:lnTo>
                    <a:pt x="665" y="1216"/>
                  </a:lnTo>
                  <a:lnTo>
                    <a:pt x="430" y="1357"/>
                  </a:lnTo>
                  <a:lnTo>
                    <a:pt x="336" y="1429"/>
                  </a:lnTo>
                  <a:lnTo>
                    <a:pt x="300" y="1435"/>
                  </a:lnTo>
                  <a:lnTo>
                    <a:pt x="272" y="1439"/>
                  </a:lnTo>
                  <a:lnTo>
                    <a:pt x="414" y="1505"/>
                  </a:lnTo>
                  <a:lnTo>
                    <a:pt x="215" y="1450"/>
                  </a:lnTo>
                  <a:lnTo>
                    <a:pt x="186" y="1442"/>
                  </a:lnTo>
                  <a:lnTo>
                    <a:pt x="139" y="1442"/>
                  </a:lnTo>
                  <a:lnTo>
                    <a:pt x="199" y="1484"/>
                  </a:lnTo>
                  <a:lnTo>
                    <a:pt x="234" y="1515"/>
                  </a:lnTo>
                  <a:lnTo>
                    <a:pt x="266" y="1617"/>
                  </a:lnTo>
                  <a:lnTo>
                    <a:pt x="207" y="1524"/>
                  </a:lnTo>
                  <a:lnTo>
                    <a:pt x="175" y="1490"/>
                  </a:lnTo>
                  <a:lnTo>
                    <a:pt x="142" y="14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09" name="任意多边形 323018"/>
            <p:cNvSpPr>
              <a:spLocks noChangeArrowheads="1"/>
            </p:cNvSpPr>
            <p:nvPr/>
          </p:nvSpPr>
          <p:spPr bwMode="auto">
            <a:xfrm>
              <a:off x="4665" y="1463"/>
              <a:ext cx="769" cy="667"/>
            </a:xfrm>
            <a:custGeom>
              <a:avLst/>
              <a:gdLst>
                <a:gd name="T0" fmla="*/ 44 w 1538"/>
                <a:gd name="T1" fmla="*/ 206 h 1335"/>
                <a:gd name="T2" fmla="*/ 104 w 1538"/>
                <a:gd name="T3" fmla="*/ 417 h 1335"/>
                <a:gd name="T4" fmla="*/ 224 w 1538"/>
                <a:gd name="T5" fmla="*/ 730 h 1335"/>
                <a:gd name="T6" fmla="*/ 331 w 1538"/>
                <a:gd name="T7" fmla="*/ 966 h 1335"/>
                <a:gd name="T8" fmla="*/ 382 w 1538"/>
                <a:gd name="T9" fmla="*/ 958 h 1335"/>
                <a:gd name="T10" fmla="*/ 355 w 1538"/>
                <a:gd name="T11" fmla="*/ 1076 h 1335"/>
                <a:gd name="T12" fmla="*/ 331 w 1538"/>
                <a:gd name="T13" fmla="*/ 1092 h 1335"/>
                <a:gd name="T14" fmla="*/ 348 w 1538"/>
                <a:gd name="T15" fmla="*/ 1122 h 1335"/>
                <a:gd name="T16" fmla="*/ 144 w 1538"/>
                <a:gd name="T17" fmla="*/ 1335 h 1335"/>
                <a:gd name="T18" fmla="*/ 344 w 1538"/>
                <a:gd name="T19" fmla="*/ 1149 h 1335"/>
                <a:gd name="T20" fmla="*/ 378 w 1538"/>
                <a:gd name="T21" fmla="*/ 1088 h 1335"/>
                <a:gd name="T22" fmla="*/ 422 w 1538"/>
                <a:gd name="T23" fmla="*/ 1004 h 1335"/>
                <a:gd name="T24" fmla="*/ 439 w 1538"/>
                <a:gd name="T25" fmla="*/ 998 h 1335"/>
                <a:gd name="T26" fmla="*/ 511 w 1538"/>
                <a:gd name="T27" fmla="*/ 1017 h 1335"/>
                <a:gd name="T28" fmla="*/ 376 w 1538"/>
                <a:gd name="T29" fmla="*/ 846 h 1335"/>
                <a:gd name="T30" fmla="*/ 300 w 1538"/>
                <a:gd name="T31" fmla="*/ 687 h 1335"/>
                <a:gd name="T32" fmla="*/ 201 w 1538"/>
                <a:gd name="T33" fmla="*/ 500 h 1335"/>
                <a:gd name="T34" fmla="*/ 148 w 1538"/>
                <a:gd name="T35" fmla="*/ 365 h 1335"/>
                <a:gd name="T36" fmla="*/ 99 w 1538"/>
                <a:gd name="T37" fmla="*/ 183 h 1335"/>
                <a:gd name="T38" fmla="*/ 61 w 1538"/>
                <a:gd name="T39" fmla="*/ 95 h 1335"/>
                <a:gd name="T40" fmla="*/ 102 w 1538"/>
                <a:gd name="T41" fmla="*/ 56 h 1335"/>
                <a:gd name="T42" fmla="*/ 336 w 1538"/>
                <a:gd name="T43" fmla="*/ 92 h 1335"/>
                <a:gd name="T44" fmla="*/ 640 w 1538"/>
                <a:gd name="T45" fmla="*/ 208 h 1335"/>
                <a:gd name="T46" fmla="*/ 876 w 1538"/>
                <a:gd name="T47" fmla="*/ 303 h 1335"/>
                <a:gd name="T48" fmla="*/ 1059 w 1538"/>
                <a:gd name="T49" fmla="*/ 432 h 1335"/>
                <a:gd name="T50" fmla="*/ 1260 w 1538"/>
                <a:gd name="T51" fmla="*/ 559 h 1335"/>
                <a:gd name="T52" fmla="*/ 1471 w 1538"/>
                <a:gd name="T53" fmla="*/ 808 h 1335"/>
                <a:gd name="T54" fmla="*/ 1507 w 1538"/>
                <a:gd name="T55" fmla="*/ 829 h 1335"/>
                <a:gd name="T56" fmla="*/ 1420 w 1538"/>
                <a:gd name="T57" fmla="*/ 702 h 1335"/>
                <a:gd name="T58" fmla="*/ 1209 w 1538"/>
                <a:gd name="T59" fmla="*/ 514 h 1335"/>
                <a:gd name="T60" fmla="*/ 1091 w 1538"/>
                <a:gd name="T61" fmla="*/ 432 h 1335"/>
                <a:gd name="T62" fmla="*/ 1057 w 1538"/>
                <a:gd name="T63" fmla="*/ 400 h 1335"/>
                <a:gd name="T64" fmla="*/ 833 w 1538"/>
                <a:gd name="T65" fmla="*/ 261 h 1335"/>
                <a:gd name="T66" fmla="*/ 563 w 1538"/>
                <a:gd name="T67" fmla="*/ 122 h 1335"/>
                <a:gd name="T68" fmla="*/ 300 w 1538"/>
                <a:gd name="T69" fmla="*/ 25 h 1335"/>
                <a:gd name="T70" fmla="*/ 340 w 1538"/>
                <a:gd name="T71" fmla="*/ 54 h 1335"/>
                <a:gd name="T72" fmla="*/ 642 w 1538"/>
                <a:gd name="T73" fmla="*/ 181 h 1335"/>
                <a:gd name="T74" fmla="*/ 264 w 1538"/>
                <a:gd name="T75" fmla="*/ 50 h 1335"/>
                <a:gd name="T76" fmla="*/ 78 w 1538"/>
                <a:gd name="T77" fmla="*/ 8 h 1335"/>
                <a:gd name="T78" fmla="*/ 44 w 1538"/>
                <a:gd name="T79" fmla="*/ 31 h 1335"/>
                <a:gd name="T80" fmla="*/ 53 w 1538"/>
                <a:gd name="T81" fmla="*/ 158 h 13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38"/>
                <a:gd name="T124" fmla="*/ 0 h 1335"/>
                <a:gd name="T125" fmla="*/ 1538 w 1538"/>
                <a:gd name="T126" fmla="*/ 1335 h 13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38" h="1335">
                  <a:moveTo>
                    <a:pt x="0" y="63"/>
                  </a:moveTo>
                  <a:lnTo>
                    <a:pt x="44" y="206"/>
                  </a:lnTo>
                  <a:lnTo>
                    <a:pt x="78" y="297"/>
                  </a:lnTo>
                  <a:lnTo>
                    <a:pt x="104" y="417"/>
                  </a:lnTo>
                  <a:lnTo>
                    <a:pt x="158" y="565"/>
                  </a:lnTo>
                  <a:lnTo>
                    <a:pt x="224" y="730"/>
                  </a:lnTo>
                  <a:lnTo>
                    <a:pt x="285" y="860"/>
                  </a:lnTo>
                  <a:lnTo>
                    <a:pt x="331" y="966"/>
                  </a:lnTo>
                  <a:lnTo>
                    <a:pt x="129" y="396"/>
                  </a:lnTo>
                  <a:lnTo>
                    <a:pt x="382" y="958"/>
                  </a:lnTo>
                  <a:lnTo>
                    <a:pt x="386" y="1048"/>
                  </a:lnTo>
                  <a:lnTo>
                    <a:pt x="355" y="1076"/>
                  </a:lnTo>
                  <a:lnTo>
                    <a:pt x="346" y="1034"/>
                  </a:lnTo>
                  <a:lnTo>
                    <a:pt x="331" y="1092"/>
                  </a:lnTo>
                  <a:lnTo>
                    <a:pt x="348" y="1101"/>
                  </a:lnTo>
                  <a:lnTo>
                    <a:pt x="348" y="1122"/>
                  </a:lnTo>
                  <a:lnTo>
                    <a:pt x="277" y="1185"/>
                  </a:lnTo>
                  <a:lnTo>
                    <a:pt x="144" y="1335"/>
                  </a:lnTo>
                  <a:lnTo>
                    <a:pt x="256" y="1234"/>
                  </a:lnTo>
                  <a:lnTo>
                    <a:pt x="344" y="1149"/>
                  </a:lnTo>
                  <a:lnTo>
                    <a:pt x="374" y="1122"/>
                  </a:lnTo>
                  <a:lnTo>
                    <a:pt x="378" y="1088"/>
                  </a:lnTo>
                  <a:lnTo>
                    <a:pt x="422" y="1042"/>
                  </a:lnTo>
                  <a:lnTo>
                    <a:pt x="422" y="1004"/>
                  </a:lnTo>
                  <a:lnTo>
                    <a:pt x="407" y="949"/>
                  </a:lnTo>
                  <a:lnTo>
                    <a:pt x="439" y="998"/>
                  </a:lnTo>
                  <a:lnTo>
                    <a:pt x="473" y="1012"/>
                  </a:lnTo>
                  <a:lnTo>
                    <a:pt x="511" y="1017"/>
                  </a:lnTo>
                  <a:lnTo>
                    <a:pt x="483" y="960"/>
                  </a:lnTo>
                  <a:lnTo>
                    <a:pt x="376" y="846"/>
                  </a:lnTo>
                  <a:lnTo>
                    <a:pt x="308" y="749"/>
                  </a:lnTo>
                  <a:lnTo>
                    <a:pt x="300" y="687"/>
                  </a:lnTo>
                  <a:lnTo>
                    <a:pt x="243" y="614"/>
                  </a:lnTo>
                  <a:lnTo>
                    <a:pt x="201" y="500"/>
                  </a:lnTo>
                  <a:lnTo>
                    <a:pt x="186" y="440"/>
                  </a:lnTo>
                  <a:lnTo>
                    <a:pt x="148" y="365"/>
                  </a:lnTo>
                  <a:lnTo>
                    <a:pt x="114" y="265"/>
                  </a:lnTo>
                  <a:lnTo>
                    <a:pt x="99" y="183"/>
                  </a:lnTo>
                  <a:lnTo>
                    <a:pt x="76" y="145"/>
                  </a:lnTo>
                  <a:lnTo>
                    <a:pt x="61" y="95"/>
                  </a:lnTo>
                  <a:lnTo>
                    <a:pt x="270" y="137"/>
                  </a:lnTo>
                  <a:lnTo>
                    <a:pt x="102" y="56"/>
                  </a:lnTo>
                  <a:lnTo>
                    <a:pt x="184" y="67"/>
                  </a:lnTo>
                  <a:lnTo>
                    <a:pt x="336" y="92"/>
                  </a:lnTo>
                  <a:lnTo>
                    <a:pt x="559" y="166"/>
                  </a:lnTo>
                  <a:lnTo>
                    <a:pt x="640" y="208"/>
                  </a:lnTo>
                  <a:lnTo>
                    <a:pt x="726" y="230"/>
                  </a:lnTo>
                  <a:lnTo>
                    <a:pt x="876" y="303"/>
                  </a:lnTo>
                  <a:lnTo>
                    <a:pt x="1017" y="392"/>
                  </a:lnTo>
                  <a:lnTo>
                    <a:pt x="1059" y="432"/>
                  </a:lnTo>
                  <a:lnTo>
                    <a:pt x="1122" y="457"/>
                  </a:lnTo>
                  <a:lnTo>
                    <a:pt x="1260" y="559"/>
                  </a:lnTo>
                  <a:lnTo>
                    <a:pt x="1420" y="727"/>
                  </a:lnTo>
                  <a:lnTo>
                    <a:pt x="1471" y="808"/>
                  </a:lnTo>
                  <a:lnTo>
                    <a:pt x="1538" y="888"/>
                  </a:lnTo>
                  <a:lnTo>
                    <a:pt x="1507" y="829"/>
                  </a:lnTo>
                  <a:lnTo>
                    <a:pt x="1469" y="772"/>
                  </a:lnTo>
                  <a:lnTo>
                    <a:pt x="1420" y="702"/>
                  </a:lnTo>
                  <a:lnTo>
                    <a:pt x="1296" y="573"/>
                  </a:lnTo>
                  <a:lnTo>
                    <a:pt x="1209" y="514"/>
                  </a:lnTo>
                  <a:lnTo>
                    <a:pt x="1125" y="432"/>
                  </a:lnTo>
                  <a:lnTo>
                    <a:pt x="1091" y="432"/>
                  </a:lnTo>
                  <a:lnTo>
                    <a:pt x="1066" y="419"/>
                  </a:lnTo>
                  <a:lnTo>
                    <a:pt x="1057" y="400"/>
                  </a:lnTo>
                  <a:lnTo>
                    <a:pt x="975" y="343"/>
                  </a:lnTo>
                  <a:lnTo>
                    <a:pt x="833" y="261"/>
                  </a:lnTo>
                  <a:lnTo>
                    <a:pt x="694" y="200"/>
                  </a:lnTo>
                  <a:lnTo>
                    <a:pt x="563" y="122"/>
                  </a:lnTo>
                  <a:lnTo>
                    <a:pt x="452" y="76"/>
                  </a:lnTo>
                  <a:lnTo>
                    <a:pt x="300" y="25"/>
                  </a:lnTo>
                  <a:lnTo>
                    <a:pt x="112" y="0"/>
                  </a:lnTo>
                  <a:lnTo>
                    <a:pt x="340" y="54"/>
                  </a:lnTo>
                  <a:lnTo>
                    <a:pt x="490" y="109"/>
                  </a:lnTo>
                  <a:lnTo>
                    <a:pt x="642" y="181"/>
                  </a:lnTo>
                  <a:lnTo>
                    <a:pt x="437" y="109"/>
                  </a:lnTo>
                  <a:lnTo>
                    <a:pt x="264" y="50"/>
                  </a:lnTo>
                  <a:lnTo>
                    <a:pt x="110" y="18"/>
                  </a:lnTo>
                  <a:lnTo>
                    <a:pt x="78" y="8"/>
                  </a:lnTo>
                  <a:lnTo>
                    <a:pt x="47" y="2"/>
                  </a:lnTo>
                  <a:lnTo>
                    <a:pt x="44" y="31"/>
                  </a:lnTo>
                  <a:lnTo>
                    <a:pt x="53" y="99"/>
                  </a:lnTo>
                  <a:lnTo>
                    <a:pt x="53" y="158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0" name="任意多边形 323019"/>
            <p:cNvSpPr>
              <a:spLocks noChangeArrowheads="1"/>
            </p:cNvSpPr>
            <p:nvPr/>
          </p:nvSpPr>
          <p:spPr bwMode="auto">
            <a:xfrm>
              <a:off x="3389" y="1371"/>
              <a:ext cx="977" cy="705"/>
            </a:xfrm>
            <a:custGeom>
              <a:avLst/>
              <a:gdLst>
                <a:gd name="T0" fmla="*/ 1723 w 1955"/>
                <a:gd name="T1" fmla="*/ 1241 h 1410"/>
                <a:gd name="T2" fmla="*/ 1356 w 1955"/>
                <a:gd name="T3" fmla="*/ 907 h 1410"/>
                <a:gd name="T4" fmla="*/ 1056 w 1955"/>
                <a:gd name="T5" fmla="*/ 817 h 1410"/>
                <a:gd name="T6" fmla="*/ 877 w 1955"/>
                <a:gd name="T7" fmla="*/ 654 h 1410"/>
                <a:gd name="T8" fmla="*/ 673 w 1955"/>
                <a:gd name="T9" fmla="*/ 414 h 1410"/>
                <a:gd name="T10" fmla="*/ 517 w 1955"/>
                <a:gd name="T11" fmla="*/ 278 h 1410"/>
                <a:gd name="T12" fmla="*/ 234 w 1955"/>
                <a:gd name="T13" fmla="*/ 49 h 1410"/>
                <a:gd name="T14" fmla="*/ 213 w 1955"/>
                <a:gd name="T15" fmla="*/ 19 h 1410"/>
                <a:gd name="T16" fmla="*/ 384 w 1955"/>
                <a:gd name="T17" fmla="*/ 65 h 1410"/>
                <a:gd name="T18" fmla="*/ 441 w 1955"/>
                <a:gd name="T19" fmla="*/ 105 h 1410"/>
                <a:gd name="T20" fmla="*/ 502 w 1955"/>
                <a:gd name="T21" fmla="*/ 165 h 1410"/>
                <a:gd name="T22" fmla="*/ 542 w 1955"/>
                <a:gd name="T23" fmla="*/ 200 h 1410"/>
                <a:gd name="T24" fmla="*/ 573 w 1955"/>
                <a:gd name="T25" fmla="*/ 230 h 1410"/>
                <a:gd name="T26" fmla="*/ 605 w 1955"/>
                <a:gd name="T27" fmla="*/ 207 h 1410"/>
                <a:gd name="T28" fmla="*/ 618 w 1955"/>
                <a:gd name="T29" fmla="*/ 224 h 1410"/>
                <a:gd name="T30" fmla="*/ 601 w 1955"/>
                <a:gd name="T31" fmla="*/ 291 h 1410"/>
                <a:gd name="T32" fmla="*/ 628 w 1955"/>
                <a:gd name="T33" fmla="*/ 354 h 1410"/>
                <a:gd name="T34" fmla="*/ 685 w 1955"/>
                <a:gd name="T35" fmla="*/ 240 h 1410"/>
                <a:gd name="T36" fmla="*/ 746 w 1955"/>
                <a:gd name="T37" fmla="*/ 420 h 1410"/>
                <a:gd name="T38" fmla="*/ 786 w 1955"/>
                <a:gd name="T39" fmla="*/ 249 h 1410"/>
                <a:gd name="T40" fmla="*/ 896 w 1955"/>
                <a:gd name="T41" fmla="*/ 534 h 1410"/>
                <a:gd name="T42" fmla="*/ 862 w 1955"/>
                <a:gd name="T43" fmla="*/ 342 h 1410"/>
                <a:gd name="T44" fmla="*/ 974 w 1955"/>
                <a:gd name="T45" fmla="*/ 557 h 1410"/>
                <a:gd name="T46" fmla="*/ 1033 w 1955"/>
                <a:gd name="T47" fmla="*/ 624 h 1410"/>
                <a:gd name="T48" fmla="*/ 953 w 1955"/>
                <a:gd name="T49" fmla="*/ 629 h 1410"/>
                <a:gd name="T50" fmla="*/ 972 w 1955"/>
                <a:gd name="T51" fmla="*/ 700 h 1410"/>
                <a:gd name="T52" fmla="*/ 1202 w 1955"/>
                <a:gd name="T53" fmla="*/ 673 h 1410"/>
                <a:gd name="T54" fmla="*/ 1048 w 1955"/>
                <a:gd name="T55" fmla="*/ 743 h 1410"/>
                <a:gd name="T56" fmla="*/ 1388 w 1955"/>
                <a:gd name="T57" fmla="*/ 698 h 1410"/>
                <a:gd name="T58" fmla="*/ 1497 w 1955"/>
                <a:gd name="T59" fmla="*/ 749 h 1410"/>
                <a:gd name="T60" fmla="*/ 1375 w 1955"/>
                <a:gd name="T61" fmla="*/ 779 h 1410"/>
                <a:gd name="T62" fmla="*/ 1405 w 1955"/>
                <a:gd name="T63" fmla="*/ 810 h 1410"/>
                <a:gd name="T64" fmla="*/ 1637 w 1955"/>
                <a:gd name="T65" fmla="*/ 878 h 1410"/>
                <a:gd name="T66" fmla="*/ 1624 w 1955"/>
                <a:gd name="T67" fmla="*/ 909 h 1410"/>
                <a:gd name="T68" fmla="*/ 1525 w 1955"/>
                <a:gd name="T69" fmla="*/ 947 h 1410"/>
                <a:gd name="T70" fmla="*/ 1746 w 1955"/>
                <a:gd name="T71" fmla="*/ 969 h 1410"/>
                <a:gd name="T72" fmla="*/ 1605 w 1955"/>
                <a:gd name="T73" fmla="*/ 1008 h 1410"/>
                <a:gd name="T74" fmla="*/ 1778 w 1955"/>
                <a:gd name="T75" fmla="*/ 1021 h 1410"/>
                <a:gd name="T76" fmla="*/ 1658 w 1955"/>
                <a:gd name="T77" fmla="*/ 1066 h 1410"/>
                <a:gd name="T78" fmla="*/ 1791 w 1955"/>
                <a:gd name="T79" fmla="*/ 1080 h 1410"/>
                <a:gd name="T80" fmla="*/ 1719 w 1955"/>
                <a:gd name="T81" fmla="*/ 1114 h 1410"/>
                <a:gd name="T82" fmla="*/ 1808 w 1955"/>
                <a:gd name="T83" fmla="*/ 1133 h 1410"/>
                <a:gd name="T84" fmla="*/ 1768 w 1955"/>
                <a:gd name="T85" fmla="*/ 1171 h 1410"/>
                <a:gd name="T86" fmla="*/ 1839 w 1955"/>
                <a:gd name="T87" fmla="*/ 1196 h 1410"/>
                <a:gd name="T88" fmla="*/ 1881 w 1955"/>
                <a:gd name="T89" fmla="*/ 1097 h 14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55"/>
                <a:gd name="T136" fmla="*/ 0 h 1410"/>
                <a:gd name="T137" fmla="*/ 1955 w 1955"/>
                <a:gd name="T138" fmla="*/ 1410 h 14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55" h="1410">
                  <a:moveTo>
                    <a:pt x="1955" y="1410"/>
                  </a:moveTo>
                  <a:lnTo>
                    <a:pt x="1877" y="1361"/>
                  </a:lnTo>
                  <a:lnTo>
                    <a:pt x="1723" y="1241"/>
                  </a:lnTo>
                  <a:lnTo>
                    <a:pt x="1578" y="1112"/>
                  </a:lnTo>
                  <a:lnTo>
                    <a:pt x="1451" y="987"/>
                  </a:lnTo>
                  <a:lnTo>
                    <a:pt x="1356" y="907"/>
                  </a:lnTo>
                  <a:lnTo>
                    <a:pt x="1227" y="844"/>
                  </a:lnTo>
                  <a:lnTo>
                    <a:pt x="1124" y="819"/>
                  </a:lnTo>
                  <a:lnTo>
                    <a:pt x="1056" y="817"/>
                  </a:lnTo>
                  <a:lnTo>
                    <a:pt x="922" y="812"/>
                  </a:lnTo>
                  <a:lnTo>
                    <a:pt x="926" y="774"/>
                  </a:lnTo>
                  <a:lnTo>
                    <a:pt x="877" y="654"/>
                  </a:lnTo>
                  <a:lnTo>
                    <a:pt x="837" y="578"/>
                  </a:lnTo>
                  <a:lnTo>
                    <a:pt x="751" y="487"/>
                  </a:lnTo>
                  <a:lnTo>
                    <a:pt x="673" y="414"/>
                  </a:lnTo>
                  <a:lnTo>
                    <a:pt x="586" y="373"/>
                  </a:lnTo>
                  <a:lnTo>
                    <a:pt x="535" y="359"/>
                  </a:lnTo>
                  <a:lnTo>
                    <a:pt x="517" y="278"/>
                  </a:lnTo>
                  <a:lnTo>
                    <a:pt x="459" y="177"/>
                  </a:lnTo>
                  <a:lnTo>
                    <a:pt x="360" y="107"/>
                  </a:lnTo>
                  <a:lnTo>
                    <a:pt x="234" y="49"/>
                  </a:lnTo>
                  <a:lnTo>
                    <a:pt x="0" y="8"/>
                  </a:lnTo>
                  <a:lnTo>
                    <a:pt x="44" y="0"/>
                  </a:lnTo>
                  <a:lnTo>
                    <a:pt x="213" y="19"/>
                  </a:lnTo>
                  <a:lnTo>
                    <a:pt x="280" y="23"/>
                  </a:lnTo>
                  <a:lnTo>
                    <a:pt x="329" y="42"/>
                  </a:lnTo>
                  <a:lnTo>
                    <a:pt x="384" y="65"/>
                  </a:lnTo>
                  <a:lnTo>
                    <a:pt x="341" y="19"/>
                  </a:lnTo>
                  <a:lnTo>
                    <a:pt x="386" y="44"/>
                  </a:lnTo>
                  <a:lnTo>
                    <a:pt x="441" y="105"/>
                  </a:lnTo>
                  <a:lnTo>
                    <a:pt x="401" y="21"/>
                  </a:lnTo>
                  <a:lnTo>
                    <a:pt x="453" y="80"/>
                  </a:lnTo>
                  <a:lnTo>
                    <a:pt x="502" y="165"/>
                  </a:lnTo>
                  <a:lnTo>
                    <a:pt x="459" y="15"/>
                  </a:lnTo>
                  <a:lnTo>
                    <a:pt x="504" y="91"/>
                  </a:lnTo>
                  <a:lnTo>
                    <a:pt x="542" y="200"/>
                  </a:lnTo>
                  <a:lnTo>
                    <a:pt x="514" y="49"/>
                  </a:lnTo>
                  <a:lnTo>
                    <a:pt x="550" y="122"/>
                  </a:lnTo>
                  <a:lnTo>
                    <a:pt x="573" y="230"/>
                  </a:lnTo>
                  <a:lnTo>
                    <a:pt x="571" y="95"/>
                  </a:lnTo>
                  <a:lnTo>
                    <a:pt x="595" y="179"/>
                  </a:lnTo>
                  <a:lnTo>
                    <a:pt x="605" y="207"/>
                  </a:lnTo>
                  <a:lnTo>
                    <a:pt x="603" y="135"/>
                  </a:lnTo>
                  <a:lnTo>
                    <a:pt x="618" y="186"/>
                  </a:lnTo>
                  <a:lnTo>
                    <a:pt x="618" y="224"/>
                  </a:lnTo>
                  <a:lnTo>
                    <a:pt x="542" y="316"/>
                  </a:lnTo>
                  <a:lnTo>
                    <a:pt x="540" y="335"/>
                  </a:lnTo>
                  <a:lnTo>
                    <a:pt x="601" y="291"/>
                  </a:lnTo>
                  <a:lnTo>
                    <a:pt x="603" y="342"/>
                  </a:lnTo>
                  <a:lnTo>
                    <a:pt x="626" y="272"/>
                  </a:lnTo>
                  <a:lnTo>
                    <a:pt x="628" y="354"/>
                  </a:lnTo>
                  <a:lnTo>
                    <a:pt x="654" y="268"/>
                  </a:lnTo>
                  <a:lnTo>
                    <a:pt x="673" y="365"/>
                  </a:lnTo>
                  <a:lnTo>
                    <a:pt x="685" y="240"/>
                  </a:lnTo>
                  <a:lnTo>
                    <a:pt x="702" y="375"/>
                  </a:lnTo>
                  <a:lnTo>
                    <a:pt x="723" y="240"/>
                  </a:lnTo>
                  <a:lnTo>
                    <a:pt x="746" y="420"/>
                  </a:lnTo>
                  <a:lnTo>
                    <a:pt x="746" y="241"/>
                  </a:lnTo>
                  <a:lnTo>
                    <a:pt x="789" y="451"/>
                  </a:lnTo>
                  <a:lnTo>
                    <a:pt x="786" y="249"/>
                  </a:lnTo>
                  <a:lnTo>
                    <a:pt x="824" y="487"/>
                  </a:lnTo>
                  <a:lnTo>
                    <a:pt x="812" y="238"/>
                  </a:lnTo>
                  <a:lnTo>
                    <a:pt x="896" y="534"/>
                  </a:lnTo>
                  <a:lnTo>
                    <a:pt x="938" y="656"/>
                  </a:lnTo>
                  <a:lnTo>
                    <a:pt x="911" y="519"/>
                  </a:lnTo>
                  <a:lnTo>
                    <a:pt x="862" y="342"/>
                  </a:lnTo>
                  <a:lnTo>
                    <a:pt x="938" y="542"/>
                  </a:lnTo>
                  <a:lnTo>
                    <a:pt x="919" y="430"/>
                  </a:lnTo>
                  <a:lnTo>
                    <a:pt x="974" y="557"/>
                  </a:lnTo>
                  <a:lnTo>
                    <a:pt x="1025" y="591"/>
                  </a:lnTo>
                  <a:lnTo>
                    <a:pt x="951" y="570"/>
                  </a:lnTo>
                  <a:lnTo>
                    <a:pt x="1033" y="624"/>
                  </a:lnTo>
                  <a:lnTo>
                    <a:pt x="951" y="593"/>
                  </a:lnTo>
                  <a:lnTo>
                    <a:pt x="1012" y="646"/>
                  </a:lnTo>
                  <a:lnTo>
                    <a:pt x="953" y="629"/>
                  </a:lnTo>
                  <a:lnTo>
                    <a:pt x="993" y="681"/>
                  </a:lnTo>
                  <a:lnTo>
                    <a:pt x="959" y="662"/>
                  </a:lnTo>
                  <a:lnTo>
                    <a:pt x="972" y="700"/>
                  </a:lnTo>
                  <a:lnTo>
                    <a:pt x="978" y="749"/>
                  </a:lnTo>
                  <a:lnTo>
                    <a:pt x="1061" y="715"/>
                  </a:lnTo>
                  <a:lnTo>
                    <a:pt x="1202" y="673"/>
                  </a:lnTo>
                  <a:lnTo>
                    <a:pt x="1295" y="662"/>
                  </a:lnTo>
                  <a:lnTo>
                    <a:pt x="1118" y="715"/>
                  </a:lnTo>
                  <a:lnTo>
                    <a:pt x="1048" y="743"/>
                  </a:lnTo>
                  <a:lnTo>
                    <a:pt x="1175" y="713"/>
                  </a:lnTo>
                  <a:lnTo>
                    <a:pt x="1333" y="692"/>
                  </a:lnTo>
                  <a:lnTo>
                    <a:pt x="1388" y="698"/>
                  </a:lnTo>
                  <a:lnTo>
                    <a:pt x="1177" y="741"/>
                  </a:lnTo>
                  <a:lnTo>
                    <a:pt x="1367" y="734"/>
                  </a:lnTo>
                  <a:lnTo>
                    <a:pt x="1497" y="749"/>
                  </a:lnTo>
                  <a:lnTo>
                    <a:pt x="1371" y="753"/>
                  </a:lnTo>
                  <a:lnTo>
                    <a:pt x="1287" y="764"/>
                  </a:lnTo>
                  <a:lnTo>
                    <a:pt x="1375" y="779"/>
                  </a:lnTo>
                  <a:lnTo>
                    <a:pt x="1451" y="791"/>
                  </a:lnTo>
                  <a:lnTo>
                    <a:pt x="1552" y="814"/>
                  </a:lnTo>
                  <a:lnTo>
                    <a:pt x="1405" y="810"/>
                  </a:lnTo>
                  <a:lnTo>
                    <a:pt x="1609" y="844"/>
                  </a:lnTo>
                  <a:lnTo>
                    <a:pt x="1502" y="850"/>
                  </a:lnTo>
                  <a:lnTo>
                    <a:pt x="1637" y="878"/>
                  </a:lnTo>
                  <a:lnTo>
                    <a:pt x="1535" y="878"/>
                  </a:lnTo>
                  <a:lnTo>
                    <a:pt x="1685" y="907"/>
                  </a:lnTo>
                  <a:lnTo>
                    <a:pt x="1624" y="909"/>
                  </a:lnTo>
                  <a:lnTo>
                    <a:pt x="1523" y="924"/>
                  </a:lnTo>
                  <a:lnTo>
                    <a:pt x="1704" y="924"/>
                  </a:lnTo>
                  <a:lnTo>
                    <a:pt x="1525" y="947"/>
                  </a:lnTo>
                  <a:lnTo>
                    <a:pt x="1736" y="947"/>
                  </a:lnTo>
                  <a:lnTo>
                    <a:pt x="1540" y="968"/>
                  </a:lnTo>
                  <a:lnTo>
                    <a:pt x="1746" y="969"/>
                  </a:lnTo>
                  <a:lnTo>
                    <a:pt x="1575" y="985"/>
                  </a:lnTo>
                  <a:lnTo>
                    <a:pt x="1753" y="990"/>
                  </a:lnTo>
                  <a:lnTo>
                    <a:pt x="1605" y="1008"/>
                  </a:lnTo>
                  <a:lnTo>
                    <a:pt x="1763" y="1006"/>
                  </a:lnTo>
                  <a:lnTo>
                    <a:pt x="1620" y="1027"/>
                  </a:lnTo>
                  <a:lnTo>
                    <a:pt x="1778" y="1021"/>
                  </a:lnTo>
                  <a:lnTo>
                    <a:pt x="1630" y="1049"/>
                  </a:lnTo>
                  <a:lnTo>
                    <a:pt x="1782" y="1038"/>
                  </a:lnTo>
                  <a:lnTo>
                    <a:pt x="1658" y="1066"/>
                  </a:lnTo>
                  <a:lnTo>
                    <a:pt x="1789" y="1059"/>
                  </a:lnTo>
                  <a:lnTo>
                    <a:pt x="1691" y="1084"/>
                  </a:lnTo>
                  <a:lnTo>
                    <a:pt x="1791" y="1080"/>
                  </a:lnTo>
                  <a:lnTo>
                    <a:pt x="1711" y="1103"/>
                  </a:lnTo>
                  <a:lnTo>
                    <a:pt x="1797" y="1099"/>
                  </a:lnTo>
                  <a:lnTo>
                    <a:pt x="1719" y="1114"/>
                  </a:lnTo>
                  <a:lnTo>
                    <a:pt x="1795" y="1118"/>
                  </a:lnTo>
                  <a:lnTo>
                    <a:pt x="1729" y="1141"/>
                  </a:lnTo>
                  <a:lnTo>
                    <a:pt x="1808" y="1133"/>
                  </a:lnTo>
                  <a:lnTo>
                    <a:pt x="1749" y="1156"/>
                  </a:lnTo>
                  <a:lnTo>
                    <a:pt x="1808" y="1158"/>
                  </a:lnTo>
                  <a:lnTo>
                    <a:pt x="1768" y="1171"/>
                  </a:lnTo>
                  <a:lnTo>
                    <a:pt x="1818" y="1175"/>
                  </a:lnTo>
                  <a:lnTo>
                    <a:pt x="1789" y="1188"/>
                  </a:lnTo>
                  <a:lnTo>
                    <a:pt x="1839" y="1196"/>
                  </a:lnTo>
                  <a:lnTo>
                    <a:pt x="1848" y="1127"/>
                  </a:lnTo>
                  <a:lnTo>
                    <a:pt x="1812" y="977"/>
                  </a:lnTo>
                  <a:lnTo>
                    <a:pt x="1881" y="1097"/>
                  </a:lnTo>
                  <a:lnTo>
                    <a:pt x="1949" y="1253"/>
                  </a:lnTo>
                  <a:lnTo>
                    <a:pt x="1955" y="1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1" name="任意多边形 323020"/>
            <p:cNvSpPr>
              <a:spLocks noChangeArrowheads="1"/>
            </p:cNvSpPr>
            <p:nvPr/>
          </p:nvSpPr>
          <p:spPr bwMode="auto">
            <a:xfrm>
              <a:off x="3940" y="1490"/>
              <a:ext cx="148" cy="111"/>
            </a:xfrm>
            <a:custGeom>
              <a:avLst/>
              <a:gdLst>
                <a:gd name="T0" fmla="*/ 188 w 297"/>
                <a:gd name="T1" fmla="*/ 218 h 222"/>
                <a:gd name="T2" fmla="*/ 221 w 297"/>
                <a:gd name="T3" fmla="*/ 220 h 222"/>
                <a:gd name="T4" fmla="*/ 297 w 297"/>
                <a:gd name="T5" fmla="*/ 222 h 222"/>
                <a:gd name="T6" fmla="*/ 209 w 297"/>
                <a:gd name="T7" fmla="*/ 154 h 222"/>
                <a:gd name="T8" fmla="*/ 158 w 297"/>
                <a:gd name="T9" fmla="*/ 91 h 222"/>
                <a:gd name="T10" fmla="*/ 0 w 297"/>
                <a:gd name="T11" fmla="*/ 0 h 222"/>
                <a:gd name="T12" fmla="*/ 156 w 297"/>
                <a:gd name="T13" fmla="*/ 112 h 222"/>
                <a:gd name="T14" fmla="*/ 232 w 297"/>
                <a:gd name="T15" fmla="*/ 203 h 222"/>
                <a:gd name="T16" fmla="*/ 150 w 297"/>
                <a:gd name="T17" fmla="*/ 203 h 222"/>
                <a:gd name="T18" fmla="*/ 188 w 297"/>
                <a:gd name="T19" fmla="*/ 218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7"/>
                <a:gd name="T31" fmla="*/ 0 h 222"/>
                <a:gd name="T32" fmla="*/ 297 w 297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7" h="222">
                  <a:moveTo>
                    <a:pt x="188" y="218"/>
                  </a:moveTo>
                  <a:lnTo>
                    <a:pt x="221" y="220"/>
                  </a:lnTo>
                  <a:lnTo>
                    <a:pt x="297" y="222"/>
                  </a:lnTo>
                  <a:lnTo>
                    <a:pt x="209" y="154"/>
                  </a:lnTo>
                  <a:lnTo>
                    <a:pt x="158" y="91"/>
                  </a:lnTo>
                  <a:lnTo>
                    <a:pt x="0" y="0"/>
                  </a:lnTo>
                  <a:lnTo>
                    <a:pt x="156" y="112"/>
                  </a:lnTo>
                  <a:lnTo>
                    <a:pt x="232" y="203"/>
                  </a:lnTo>
                  <a:lnTo>
                    <a:pt x="150" y="203"/>
                  </a:lnTo>
                  <a:lnTo>
                    <a:pt x="188" y="2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2" name="任意多边形 323021"/>
            <p:cNvSpPr>
              <a:spLocks noChangeArrowheads="1"/>
            </p:cNvSpPr>
            <p:nvPr/>
          </p:nvSpPr>
          <p:spPr bwMode="auto">
            <a:xfrm>
              <a:off x="4044" y="1598"/>
              <a:ext cx="542" cy="493"/>
            </a:xfrm>
            <a:custGeom>
              <a:avLst/>
              <a:gdLst>
                <a:gd name="T0" fmla="*/ 55 w 1084"/>
                <a:gd name="T1" fmla="*/ 0 h 987"/>
                <a:gd name="T2" fmla="*/ 126 w 1084"/>
                <a:gd name="T3" fmla="*/ 21 h 987"/>
                <a:gd name="T4" fmla="*/ 297 w 1084"/>
                <a:gd name="T5" fmla="*/ 185 h 987"/>
                <a:gd name="T6" fmla="*/ 690 w 1084"/>
                <a:gd name="T7" fmla="*/ 525 h 987"/>
                <a:gd name="T8" fmla="*/ 985 w 1084"/>
                <a:gd name="T9" fmla="*/ 732 h 987"/>
                <a:gd name="T10" fmla="*/ 995 w 1084"/>
                <a:gd name="T11" fmla="*/ 801 h 987"/>
                <a:gd name="T12" fmla="*/ 1084 w 1084"/>
                <a:gd name="T13" fmla="*/ 987 h 987"/>
                <a:gd name="T14" fmla="*/ 1010 w 1084"/>
                <a:gd name="T15" fmla="*/ 879 h 987"/>
                <a:gd name="T16" fmla="*/ 978 w 1084"/>
                <a:gd name="T17" fmla="*/ 814 h 987"/>
                <a:gd name="T18" fmla="*/ 968 w 1084"/>
                <a:gd name="T19" fmla="*/ 726 h 987"/>
                <a:gd name="T20" fmla="*/ 675 w 1084"/>
                <a:gd name="T21" fmla="*/ 529 h 987"/>
                <a:gd name="T22" fmla="*/ 306 w 1084"/>
                <a:gd name="T23" fmla="*/ 213 h 987"/>
                <a:gd name="T24" fmla="*/ 137 w 1084"/>
                <a:gd name="T25" fmla="*/ 63 h 987"/>
                <a:gd name="T26" fmla="*/ 420 w 1084"/>
                <a:gd name="T27" fmla="*/ 329 h 987"/>
                <a:gd name="T28" fmla="*/ 133 w 1084"/>
                <a:gd name="T29" fmla="*/ 92 h 987"/>
                <a:gd name="T30" fmla="*/ 78 w 1084"/>
                <a:gd name="T31" fmla="*/ 50 h 987"/>
                <a:gd name="T32" fmla="*/ 95 w 1084"/>
                <a:gd name="T33" fmla="*/ 33 h 987"/>
                <a:gd name="T34" fmla="*/ 61 w 1084"/>
                <a:gd name="T35" fmla="*/ 31 h 987"/>
                <a:gd name="T36" fmla="*/ 42 w 1084"/>
                <a:gd name="T37" fmla="*/ 48 h 987"/>
                <a:gd name="T38" fmla="*/ 0 w 1084"/>
                <a:gd name="T39" fmla="*/ 40 h 987"/>
                <a:gd name="T40" fmla="*/ 33 w 1084"/>
                <a:gd name="T41" fmla="*/ 35 h 987"/>
                <a:gd name="T42" fmla="*/ 55 w 1084"/>
                <a:gd name="T43" fmla="*/ 17 h 987"/>
                <a:gd name="T44" fmla="*/ 55 w 1084"/>
                <a:gd name="T45" fmla="*/ 0 h 9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84"/>
                <a:gd name="T70" fmla="*/ 0 h 987"/>
                <a:gd name="T71" fmla="*/ 1084 w 1084"/>
                <a:gd name="T72" fmla="*/ 987 h 9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84" h="987">
                  <a:moveTo>
                    <a:pt x="55" y="0"/>
                  </a:moveTo>
                  <a:lnTo>
                    <a:pt x="126" y="21"/>
                  </a:lnTo>
                  <a:lnTo>
                    <a:pt x="297" y="185"/>
                  </a:lnTo>
                  <a:lnTo>
                    <a:pt x="690" y="525"/>
                  </a:lnTo>
                  <a:lnTo>
                    <a:pt x="985" y="732"/>
                  </a:lnTo>
                  <a:lnTo>
                    <a:pt x="995" y="801"/>
                  </a:lnTo>
                  <a:lnTo>
                    <a:pt x="1084" y="987"/>
                  </a:lnTo>
                  <a:lnTo>
                    <a:pt x="1010" y="879"/>
                  </a:lnTo>
                  <a:lnTo>
                    <a:pt x="978" y="814"/>
                  </a:lnTo>
                  <a:lnTo>
                    <a:pt x="968" y="726"/>
                  </a:lnTo>
                  <a:lnTo>
                    <a:pt x="675" y="529"/>
                  </a:lnTo>
                  <a:lnTo>
                    <a:pt x="306" y="213"/>
                  </a:lnTo>
                  <a:lnTo>
                    <a:pt x="137" y="63"/>
                  </a:lnTo>
                  <a:lnTo>
                    <a:pt x="420" y="329"/>
                  </a:lnTo>
                  <a:lnTo>
                    <a:pt x="133" y="92"/>
                  </a:lnTo>
                  <a:lnTo>
                    <a:pt x="78" y="50"/>
                  </a:lnTo>
                  <a:lnTo>
                    <a:pt x="95" y="33"/>
                  </a:lnTo>
                  <a:lnTo>
                    <a:pt x="61" y="31"/>
                  </a:lnTo>
                  <a:lnTo>
                    <a:pt x="42" y="48"/>
                  </a:lnTo>
                  <a:lnTo>
                    <a:pt x="0" y="40"/>
                  </a:lnTo>
                  <a:lnTo>
                    <a:pt x="33" y="35"/>
                  </a:lnTo>
                  <a:lnTo>
                    <a:pt x="55" y="1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3" name="任意多边形 323022"/>
            <p:cNvSpPr>
              <a:spLocks noChangeArrowheads="1"/>
            </p:cNvSpPr>
            <p:nvPr/>
          </p:nvSpPr>
          <p:spPr bwMode="auto">
            <a:xfrm>
              <a:off x="4388" y="1900"/>
              <a:ext cx="94" cy="132"/>
            </a:xfrm>
            <a:custGeom>
              <a:avLst/>
              <a:gdLst>
                <a:gd name="T0" fmla="*/ 180 w 188"/>
                <a:gd name="T1" fmla="*/ 241 h 262"/>
                <a:gd name="T2" fmla="*/ 188 w 188"/>
                <a:gd name="T3" fmla="*/ 179 h 262"/>
                <a:gd name="T4" fmla="*/ 152 w 188"/>
                <a:gd name="T5" fmla="*/ 127 h 262"/>
                <a:gd name="T6" fmla="*/ 0 w 188"/>
                <a:gd name="T7" fmla="*/ 0 h 262"/>
                <a:gd name="T8" fmla="*/ 142 w 188"/>
                <a:gd name="T9" fmla="*/ 133 h 262"/>
                <a:gd name="T10" fmla="*/ 167 w 188"/>
                <a:gd name="T11" fmla="*/ 194 h 262"/>
                <a:gd name="T12" fmla="*/ 115 w 188"/>
                <a:gd name="T13" fmla="*/ 137 h 262"/>
                <a:gd name="T14" fmla="*/ 152 w 188"/>
                <a:gd name="T15" fmla="*/ 196 h 262"/>
                <a:gd name="T16" fmla="*/ 165 w 188"/>
                <a:gd name="T17" fmla="*/ 262 h 262"/>
                <a:gd name="T18" fmla="*/ 180 w 188"/>
                <a:gd name="T19" fmla="*/ 241 h 2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8"/>
                <a:gd name="T31" fmla="*/ 0 h 262"/>
                <a:gd name="T32" fmla="*/ 188 w 188"/>
                <a:gd name="T33" fmla="*/ 262 h 2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8" h="262">
                  <a:moveTo>
                    <a:pt x="180" y="241"/>
                  </a:moveTo>
                  <a:lnTo>
                    <a:pt x="188" y="179"/>
                  </a:lnTo>
                  <a:lnTo>
                    <a:pt x="152" y="127"/>
                  </a:lnTo>
                  <a:lnTo>
                    <a:pt x="0" y="0"/>
                  </a:lnTo>
                  <a:lnTo>
                    <a:pt x="142" y="133"/>
                  </a:lnTo>
                  <a:lnTo>
                    <a:pt x="167" y="194"/>
                  </a:lnTo>
                  <a:lnTo>
                    <a:pt x="115" y="137"/>
                  </a:lnTo>
                  <a:lnTo>
                    <a:pt x="152" y="196"/>
                  </a:lnTo>
                  <a:lnTo>
                    <a:pt x="165" y="262"/>
                  </a:lnTo>
                  <a:lnTo>
                    <a:pt x="180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4" name="任意多边形 323023"/>
            <p:cNvSpPr>
              <a:spLocks noChangeArrowheads="1"/>
            </p:cNvSpPr>
            <p:nvPr/>
          </p:nvSpPr>
          <p:spPr bwMode="auto">
            <a:xfrm>
              <a:off x="4418" y="1979"/>
              <a:ext cx="42" cy="156"/>
            </a:xfrm>
            <a:custGeom>
              <a:avLst/>
              <a:gdLst>
                <a:gd name="T0" fmla="*/ 2 w 84"/>
                <a:gd name="T1" fmla="*/ 289 h 311"/>
                <a:gd name="T2" fmla="*/ 21 w 84"/>
                <a:gd name="T3" fmla="*/ 135 h 311"/>
                <a:gd name="T4" fmla="*/ 25 w 84"/>
                <a:gd name="T5" fmla="*/ 0 h 311"/>
                <a:gd name="T6" fmla="*/ 33 w 84"/>
                <a:gd name="T7" fmla="*/ 173 h 311"/>
                <a:gd name="T8" fmla="*/ 46 w 84"/>
                <a:gd name="T9" fmla="*/ 97 h 311"/>
                <a:gd name="T10" fmla="*/ 46 w 84"/>
                <a:gd name="T11" fmla="*/ 173 h 311"/>
                <a:gd name="T12" fmla="*/ 65 w 84"/>
                <a:gd name="T13" fmla="*/ 97 h 311"/>
                <a:gd name="T14" fmla="*/ 57 w 84"/>
                <a:gd name="T15" fmla="*/ 186 h 311"/>
                <a:gd name="T16" fmla="*/ 84 w 84"/>
                <a:gd name="T17" fmla="*/ 129 h 311"/>
                <a:gd name="T18" fmla="*/ 78 w 84"/>
                <a:gd name="T19" fmla="*/ 211 h 311"/>
                <a:gd name="T20" fmla="*/ 40 w 84"/>
                <a:gd name="T21" fmla="*/ 264 h 311"/>
                <a:gd name="T22" fmla="*/ 0 w 84"/>
                <a:gd name="T23" fmla="*/ 311 h 311"/>
                <a:gd name="T24" fmla="*/ 2 w 84"/>
                <a:gd name="T25" fmla="*/ 289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"/>
                <a:gd name="T40" fmla="*/ 0 h 311"/>
                <a:gd name="T41" fmla="*/ 84 w 84"/>
                <a:gd name="T42" fmla="*/ 311 h 3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" h="311">
                  <a:moveTo>
                    <a:pt x="2" y="289"/>
                  </a:moveTo>
                  <a:lnTo>
                    <a:pt x="21" y="135"/>
                  </a:lnTo>
                  <a:lnTo>
                    <a:pt x="25" y="0"/>
                  </a:lnTo>
                  <a:lnTo>
                    <a:pt x="33" y="173"/>
                  </a:lnTo>
                  <a:lnTo>
                    <a:pt x="46" y="97"/>
                  </a:lnTo>
                  <a:lnTo>
                    <a:pt x="46" y="173"/>
                  </a:lnTo>
                  <a:lnTo>
                    <a:pt x="65" y="97"/>
                  </a:lnTo>
                  <a:lnTo>
                    <a:pt x="57" y="186"/>
                  </a:lnTo>
                  <a:lnTo>
                    <a:pt x="84" y="129"/>
                  </a:lnTo>
                  <a:lnTo>
                    <a:pt x="78" y="211"/>
                  </a:lnTo>
                  <a:lnTo>
                    <a:pt x="40" y="264"/>
                  </a:lnTo>
                  <a:lnTo>
                    <a:pt x="0" y="311"/>
                  </a:lnTo>
                  <a:lnTo>
                    <a:pt x="2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5" name="任意多边形 323024"/>
            <p:cNvSpPr>
              <a:spLocks noChangeArrowheads="1"/>
            </p:cNvSpPr>
            <p:nvPr/>
          </p:nvSpPr>
          <p:spPr bwMode="auto">
            <a:xfrm>
              <a:off x="4557" y="811"/>
              <a:ext cx="691" cy="696"/>
            </a:xfrm>
            <a:custGeom>
              <a:avLst/>
              <a:gdLst>
                <a:gd name="T0" fmla="*/ 10 w 1382"/>
                <a:gd name="T1" fmla="*/ 1377 h 1392"/>
                <a:gd name="T2" fmla="*/ 23 w 1382"/>
                <a:gd name="T3" fmla="*/ 1314 h 1392"/>
                <a:gd name="T4" fmla="*/ 61 w 1382"/>
                <a:gd name="T5" fmla="*/ 1284 h 1392"/>
                <a:gd name="T6" fmla="*/ 82 w 1382"/>
                <a:gd name="T7" fmla="*/ 1266 h 1392"/>
                <a:gd name="T8" fmla="*/ 95 w 1382"/>
                <a:gd name="T9" fmla="*/ 1266 h 1392"/>
                <a:gd name="T10" fmla="*/ 129 w 1382"/>
                <a:gd name="T11" fmla="*/ 1282 h 1392"/>
                <a:gd name="T12" fmla="*/ 202 w 1382"/>
                <a:gd name="T13" fmla="*/ 1234 h 1392"/>
                <a:gd name="T14" fmla="*/ 340 w 1382"/>
                <a:gd name="T15" fmla="*/ 998 h 1392"/>
                <a:gd name="T16" fmla="*/ 548 w 1382"/>
                <a:gd name="T17" fmla="*/ 748 h 1392"/>
                <a:gd name="T18" fmla="*/ 806 w 1382"/>
                <a:gd name="T19" fmla="*/ 468 h 1392"/>
                <a:gd name="T20" fmla="*/ 985 w 1382"/>
                <a:gd name="T21" fmla="*/ 289 h 1392"/>
                <a:gd name="T22" fmla="*/ 1185 w 1382"/>
                <a:gd name="T23" fmla="*/ 141 h 1392"/>
                <a:gd name="T24" fmla="*/ 1382 w 1382"/>
                <a:gd name="T25" fmla="*/ 0 h 1392"/>
                <a:gd name="T26" fmla="*/ 1154 w 1382"/>
                <a:gd name="T27" fmla="*/ 147 h 1392"/>
                <a:gd name="T28" fmla="*/ 958 w 1382"/>
                <a:gd name="T29" fmla="*/ 297 h 1392"/>
                <a:gd name="T30" fmla="*/ 629 w 1382"/>
                <a:gd name="T31" fmla="*/ 633 h 1392"/>
                <a:gd name="T32" fmla="*/ 418 w 1382"/>
                <a:gd name="T33" fmla="*/ 888 h 1392"/>
                <a:gd name="T34" fmla="*/ 325 w 1382"/>
                <a:gd name="T35" fmla="*/ 1002 h 1392"/>
                <a:gd name="T36" fmla="*/ 213 w 1382"/>
                <a:gd name="T37" fmla="*/ 1187 h 1392"/>
                <a:gd name="T38" fmla="*/ 177 w 1382"/>
                <a:gd name="T39" fmla="*/ 1234 h 1392"/>
                <a:gd name="T40" fmla="*/ 120 w 1382"/>
                <a:gd name="T41" fmla="*/ 1255 h 1392"/>
                <a:gd name="T42" fmla="*/ 76 w 1382"/>
                <a:gd name="T43" fmla="*/ 1251 h 1392"/>
                <a:gd name="T44" fmla="*/ 48 w 1382"/>
                <a:gd name="T45" fmla="*/ 1276 h 1392"/>
                <a:gd name="T46" fmla="*/ 11 w 1382"/>
                <a:gd name="T47" fmla="*/ 1310 h 1392"/>
                <a:gd name="T48" fmla="*/ 0 w 1382"/>
                <a:gd name="T49" fmla="*/ 1350 h 1392"/>
                <a:gd name="T50" fmla="*/ 6 w 1382"/>
                <a:gd name="T51" fmla="*/ 1392 h 1392"/>
                <a:gd name="T52" fmla="*/ 10 w 1382"/>
                <a:gd name="T53" fmla="*/ 1377 h 13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82"/>
                <a:gd name="T82" fmla="*/ 0 h 1392"/>
                <a:gd name="T83" fmla="*/ 1382 w 1382"/>
                <a:gd name="T84" fmla="*/ 1392 h 13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82" h="1392">
                  <a:moveTo>
                    <a:pt x="10" y="1377"/>
                  </a:moveTo>
                  <a:lnTo>
                    <a:pt x="23" y="1314"/>
                  </a:lnTo>
                  <a:lnTo>
                    <a:pt x="61" y="1284"/>
                  </a:lnTo>
                  <a:lnTo>
                    <a:pt x="82" y="1266"/>
                  </a:lnTo>
                  <a:lnTo>
                    <a:pt x="95" y="1266"/>
                  </a:lnTo>
                  <a:lnTo>
                    <a:pt x="129" y="1282"/>
                  </a:lnTo>
                  <a:lnTo>
                    <a:pt x="202" y="1234"/>
                  </a:lnTo>
                  <a:lnTo>
                    <a:pt x="340" y="998"/>
                  </a:lnTo>
                  <a:lnTo>
                    <a:pt x="548" y="748"/>
                  </a:lnTo>
                  <a:lnTo>
                    <a:pt x="806" y="468"/>
                  </a:lnTo>
                  <a:lnTo>
                    <a:pt x="985" y="289"/>
                  </a:lnTo>
                  <a:lnTo>
                    <a:pt x="1185" y="141"/>
                  </a:lnTo>
                  <a:lnTo>
                    <a:pt x="1382" y="0"/>
                  </a:lnTo>
                  <a:lnTo>
                    <a:pt x="1154" y="147"/>
                  </a:lnTo>
                  <a:lnTo>
                    <a:pt x="958" y="297"/>
                  </a:lnTo>
                  <a:lnTo>
                    <a:pt x="629" y="633"/>
                  </a:lnTo>
                  <a:lnTo>
                    <a:pt x="418" y="888"/>
                  </a:lnTo>
                  <a:lnTo>
                    <a:pt x="325" y="1002"/>
                  </a:lnTo>
                  <a:lnTo>
                    <a:pt x="213" y="1187"/>
                  </a:lnTo>
                  <a:lnTo>
                    <a:pt x="177" y="1234"/>
                  </a:lnTo>
                  <a:lnTo>
                    <a:pt x="120" y="1255"/>
                  </a:lnTo>
                  <a:lnTo>
                    <a:pt x="76" y="1251"/>
                  </a:lnTo>
                  <a:lnTo>
                    <a:pt x="48" y="1276"/>
                  </a:lnTo>
                  <a:lnTo>
                    <a:pt x="11" y="1310"/>
                  </a:lnTo>
                  <a:lnTo>
                    <a:pt x="0" y="1350"/>
                  </a:lnTo>
                  <a:lnTo>
                    <a:pt x="6" y="1392"/>
                  </a:lnTo>
                  <a:lnTo>
                    <a:pt x="10" y="13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6" name="任意多边形 323025"/>
            <p:cNvSpPr>
              <a:spLocks noChangeArrowheads="1"/>
            </p:cNvSpPr>
            <p:nvPr/>
          </p:nvSpPr>
          <p:spPr bwMode="auto">
            <a:xfrm>
              <a:off x="4629" y="768"/>
              <a:ext cx="795" cy="671"/>
            </a:xfrm>
            <a:custGeom>
              <a:avLst/>
              <a:gdLst>
                <a:gd name="T0" fmla="*/ 83 w 1591"/>
                <a:gd name="T1" fmla="*/ 1302 h 1344"/>
                <a:gd name="T2" fmla="*/ 235 w 1591"/>
                <a:gd name="T3" fmla="*/ 1053 h 1344"/>
                <a:gd name="T4" fmla="*/ 437 w 1591"/>
                <a:gd name="T5" fmla="*/ 814 h 1344"/>
                <a:gd name="T6" fmla="*/ 294 w 1591"/>
                <a:gd name="T7" fmla="*/ 1002 h 1344"/>
                <a:gd name="T8" fmla="*/ 205 w 1591"/>
                <a:gd name="T9" fmla="*/ 1139 h 1344"/>
                <a:gd name="T10" fmla="*/ 146 w 1591"/>
                <a:gd name="T11" fmla="*/ 1237 h 1344"/>
                <a:gd name="T12" fmla="*/ 250 w 1591"/>
                <a:gd name="T13" fmla="*/ 1104 h 1344"/>
                <a:gd name="T14" fmla="*/ 418 w 1591"/>
                <a:gd name="T15" fmla="*/ 888 h 1344"/>
                <a:gd name="T16" fmla="*/ 494 w 1591"/>
                <a:gd name="T17" fmla="*/ 774 h 1344"/>
                <a:gd name="T18" fmla="*/ 650 w 1591"/>
                <a:gd name="T19" fmla="*/ 589 h 1344"/>
                <a:gd name="T20" fmla="*/ 823 w 1591"/>
                <a:gd name="T21" fmla="*/ 407 h 1344"/>
                <a:gd name="T22" fmla="*/ 1020 w 1591"/>
                <a:gd name="T23" fmla="*/ 249 h 1344"/>
                <a:gd name="T24" fmla="*/ 1144 w 1591"/>
                <a:gd name="T25" fmla="*/ 162 h 1344"/>
                <a:gd name="T26" fmla="*/ 1237 w 1591"/>
                <a:gd name="T27" fmla="*/ 82 h 1344"/>
                <a:gd name="T28" fmla="*/ 1591 w 1591"/>
                <a:gd name="T29" fmla="*/ 0 h 1344"/>
                <a:gd name="T30" fmla="*/ 1230 w 1591"/>
                <a:gd name="T31" fmla="*/ 101 h 1344"/>
                <a:gd name="T32" fmla="*/ 1121 w 1591"/>
                <a:gd name="T33" fmla="*/ 192 h 1344"/>
                <a:gd name="T34" fmla="*/ 878 w 1591"/>
                <a:gd name="T35" fmla="*/ 390 h 1344"/>
                <a:gd name="T36" fmla="*/ 749 w 1591"/>
                <a:gd name="T37" fmla="*/ 525 h 1344"/>
                <a:gd name="T38" fmla="*/ 600 w 1591"/>
                <a:gd name="T39" fmla="*/ 696 h 1344"/>
                <a:gd name="T40" fmla="*/ 420 w 1591"/>
                <a:gd name="T41" fmla="*/ 943 h 1344"/>
                <a:gd name="T42" fmla="*/ 245 w 1591"/>
                <a:gd name="T43" fmla="*/ 1160 h 1344"/>
                <a:gd name="T44" fmla="*/ 180 w 1591"/>
                <a:gd name="T45" fmla="*/ 1232 h 1344"/>
                <a:gd name="T46" fmla="*/ 98 w 1591"/>
                <a:gd name="T47" fmla="*/ 1304 h 1344"/>
                <a:gd name="T48" fmla="*/ 55 w 1591"/>
                <a:gd name="T49" fmla="*/ 1333 h 1344"/>
                <a:gd name="T50" fmla="*/ 0 w 1591"/>
                <a:gd name="T51" fmla="*/ 1344 h 1344"/>
                <a:gd name="T52" fmla="*/ 58 w 1591"/>
                <a:gd name="T53" fmla="*/ 1317 h 1344"/>
                <a:gd name="T54" fmla="*/ 83 w 1591"/>
                <a:gd name="T55" fmla="*/ 1302 h 13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91"/>
                <a:gd name="T85" fmla="*/ 0 h 1344"/>
                <a:gd name="T86" fmla="*/ 1591 w 1591"/>
                <a:gd name="T87" fmla="*/ 1344 h 13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91" h="1344">
                  <a:moveTo>
                    <a:pt x="83" y="1302"/>
                  </a:moveTo>
                  <a:lnTo>
                    <a:pt x="235" y="1053"/>
                  </a:lnTo>
                  <a:lnTo>
                    <a:pt x="437" y="814"/>
                  </a:lnTo>
                  <a:lnTo>
                    <a:pt x="294" y="1002"/>
                  </a:lnTo>
                  <a:lnTo>
                    <a:pt x="205" y="1139"/>
                  </a:lnTo>
                  <a:lnTo>
                    <a:pt x="146" y="1237"/>
                  </a:lnTo>
                  <a:lnTo>
                    <a:pt x="250" y="1104"/>
                  </a:lnTo>
                  <a:lnTo>
                    <a:pt x="418" y="888"/>
                  </a:lnTo>
                  <a:lnTo>
                    <a:pt x="494" y="774"/>
                  </a:lnTo>
                  <a:lnTo>
                    <a:pt x="650" y="589"/>
                  </a:lnTo>
                  <a:lnTo>
                    <a:pt x="823" y="407"/>
                  </a:lnTo>
                  <a:lnTo>
                    <a:pt x="1020" y="249"/>
                  </a:lnTo>
                  <a:lnTo>
                    <a:pt x="1144" y="162"/>
                  </a:lnTo>
                  <a:lnTo>
                    <a:pt x="1237" y="82"/>
                  </a:lnTo>
                  <a:lnTo>
                    <a:pt x="1591" y="0"/>
                  </a:lnTo>
                  <a:lnTo>
                    <a:pt x="1230" y="101"/>
                  </a:lnTo>
                  <a:lnTo>
                    <a:pt x="1121" y="192"/>
                  </a:lnTo>
                  <a:lnTo>
                    <a:pt x="878" y="390"/>
                  </a:lnTo>
                  <a:lnTo>
                    <a:pt x="749" y="525"/>
                  </a:lnTo>
                  <a:lnTo>
                    <a:pt x="600" y="696"/>
                  </a:lnTo>
                  <a:lnTo>
                    <a:pt x="420" y="943"/>
                  </a:lnTo>
                  <a:lnTo>
                    <a:pt x="245" y="1160"/>
                  </a:lnTo>
                  <a:lnTo>
                    <a:pt x="180" y="1232"/>
                  </a:lnTo>
                  <a:lnTo>
                    <a:pt x="98" y="1304"/>
                  </a:lnTo>
                  <a:lnTo>
                    <a:pt x="55" y="1333"/>
                  </a:lnTo>
                  <a:lnTo>
                    <a:pt x="0" y="1344"/>
                  </a:lnTo>
                  <a:lnTo>
                    <a:pt x="58" y="1317"/>
                  </a:lnTo>
                  <a:lnTo>
                    <a:pt x="83" y="13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7" name="任意多边形 323026"/>
            <p:cNvSpPr>
              <a:spLocks noChangeArrowheads="1"/>
            </p:cNvSpPr>
            <p:nvPr/>
          </p:nvSpPr>
          <p:spPr bwMode="auto">
            <a:xfrm>
              <a:off x="4857" y="950"/>
              <a:ext cx="248" cy="284"/>
            </a:xfrm>
            <a:custGeom>
              <a:avLst/>
              <a:gdLst>
                <a:gd name="T0" fmla="*/ 458 w 496"/>
                <a:gd name="T1" fmla="*/ 55 h 568"/>
                <a:gd name="T2" fmla="*/ 376 w 496"/>
                <a:gd name="T3" fmla="*/ 141 h 568"/>
                <a:gd name="T4" fmla="*/ 403 w 496"/>
                <a:gd name="T5" fmla="*/ 129 h 568"/>
                <a:gd name="T6" fmla="*/ 371 w 496"/>
                <a:gd name="T7" fmla="*/ 165 h 568"/>
                <a:gd name="T8" fmla="*/ 403 w 496"/>
                <a:gd name="T9" fmla="*/ 158 h 568"/>
                <a:gd name="T10" fmla="*/ 304 w 496"/>
                <a:gd name="T11" fmla="*/ 240 h 568"/>
                <a:gd name="T12" fmla="*/ 0 w 496"/>
                <a:gd name="T13" fmla="*/ 568 h 568"/>
                <a:gd name="T14" fmla="*/ 91 w 496"/>
                <a:gd name="T15" fmla="*/ 443 h 568"/>
                <a:gd name="T16" fmla="*/ 209 w 496"/>
                <a:gd name="T17" fmla="*/ 285 h 568"/>
                <a:gd name="T18" fmla="*/ 359 w 496"/>
                <a:gd name="T19" fmla="*/ 108 h 568"/>
                <a:gd name="T20" fmla="*/ 222 w 496"/>
                <a:gd name="T21" fmla="*/ 287 h 568"/>
                <a:gd name="T22" fmla="*/ 319 w 496"/>
                <a:gd name="T23" fmla="*/ 188 h 568"/>
                <a:gd name="T24" fmla="*/ 424 w 496"/>
                <a:gd name="T25" fmla="*/ 74 h 568"/>
                <a:gd name="T26" fmla="*/ 496 w 496"/>
                <a:gd name="T27" fmla="*/ 0 h 568"/>
                <a:gd name="T28" fmla="*/ 458 w 496"/>
                <a:gd name="T29" fmla="*/ 55 h 5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6"/>
                <a:gd name="T46" fmla="*/ 0 h 568"/>
                <a:gd name="T47" fmla="*/ 496 w 496"/>
                <a:gd name="T48" fmla="*/ 568 h 5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6" h="568">
                  <a:moveTo>
                    <a:pt x="458" y="55"/>
                  </a:moveTo>
                  <a:lnTo>
                    <a:pt x="376" y="141"/>
                  </a:lnTo>
                  <a:lnTo>
                    <a:pt x="403" y="129"/>
                  </a:lnTo>
                  <a:lnTo>
                    <a:pt x="371" y="165"/>
                  </a:lnTo>
                  <a:lnTo>
                    <a:pt x="403" y="158"/>
                  </a:lnTo>
                  <a:lnTo>
                    <a:pt x="304" y="240"/>
                  </a:lnTo>
                  <a:lnTo>
                    <a:pt x="0" y="568"/>
                  </a:lnTo>
                  <a:lnTo>
                    <a:pt x="91" y="443"/>
                  </a:lnTo>
                  <a:lnTo>
                    <a:pt x="209" y="285"/>
                  </a:lnTo>
                  <a:lnTo>
                    <a:pt x="359" y="108"/>
                  </a:lnTo>
                  <a:lnTo>
                    <a:pt x="222" y="287"/>
                  </a:lnTo>
                  <a:lnTo>
                    <a:pt x="319" y="188"/>
                  </a:lnTo>
                  <a:lnTo>
                    <a:pt x="424" y="74"/>
                  </a:lnTo>
                  <a:lnTo>
                    <a:pt x="496" y="0"/>
                  </a:lnTo>
                  <a:lnTo>
                    <a:pt x="458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8" name="任意多边形 323027"/>
            <p:cNvSpPr>
              <a:spLocks noChangeArrowheads="1"/>
            </p:cNvSpPr>
            <p:nvPr/>
          </p:nvSpPr>
          <p:spPr bwMode="auto">
            <a:xfrm>
              <a:off x="5370" y="747"/>
              <a:ext cx="304" cy="1149"/>
            </a:xfrm>
            <a:custGeom>
              <a:avLst/>
              <a:gdLst>
                <a:gd name="T0" fmla="*/ 609 w 609"/>
                <a:gd name="T1" fmla="*/ 17 h 2298"/>
                <a:gd name="T2" fmla="*/ 434 w 609"/>
                <a:gd name="T3" fmla="*/ 207 h 2298"/>
                <a:gd name="T4" fmla="*/ 337 w 609"/>
                <a:gd name="T5" fmla="*/ 418 h 2298"/>
                <a:gd name="T6" fmla="*/ 278 w 609"/>
                <a:gd name="T7" fmla="*/ 595 h 2298"/>
                <a:gd name="T8" fmla="*/ 261 w 609"/>
                <a:gd name="T9" fmla="*/ 743 h 2298"/>
                <a:gd name="T10" fmla="*/ 269 w 609"/>
                <a:gd name="T11" fmla="*/ 821 h 2298"/>
                <a:gd name="T12" fmla="*/ 299 w 609"/>
                <a:gd name="T13" fmla="*/ 886 h 2298"/>
                <a:gd name="T14" fmla="*/ 210 w 609"/>
                <a:gd name="T15" fmla="*/ 1040 h 2298"/>
                <a:gd name="T16" fmla="*/ 145 w 609"/>
                <a:gd name="T17" fmla="*/ 1230 h 2298"/>
                <a:gd name="T18" fmla="*/ 50 w 609"/>
                <a:gd name="T19" fmla="*/ 1523 h 2298"/>
                <a:gd name="T20" fmla="*/ 18 w 609"/>
                <a:gd name="T21" fmla="*/ 1724 h 2298"/>
                <a:gd name="T22" fmla="*/ 29 w 609"/>
                <a:gd name="T23" fmla="*/ 1954 h 2298"/>
                <a:gd name="T24" fmla="*/ 94 w 609"/>
                <a:gd name="T25" fmla="*/ 2251 h 2298"/>
                <a:gd name="T26" fmla="*/ 111 w 609"/>
                <a:gd name="T27" fmla="*/ 2298 h 2298"/>
                <a:gd name="T28" fmla="*/ 78 w 609"/>
                <a:gd name="T29" fmla="*/ 2249 h 2298"/>
                <a:gd name="T30" fmla="*/ 6 w 609"/>
                <a:gd name="T31" fmla="*/ 1916 h 2298"/>
                <a:gd name="T32" fmla="*/ 0 w 609"/>
                <a:gd name="T33" fmla="*/ 1730 h 2298"/>
                <a:gd name="T34" fmla="*/ 27 w 609"/>
                <a:gd name="T35" fmla="*/ 1542 h 2298"/>
                <a:gd name="T36" fmla="*/ 130 w 609"/>
                <a:gd name="T37" fmla="*/ 1222 h 2298"/>
                <a:gd name="T38" fmla="*/ 208 w 609"/>
                <a:gd name="T39" fmla="*/ 1013 h 2298"/>
                <a:gd name="T40" fmla="*/ 282 w 609"/>
                <a:gd name="T41" fmla="*/ 882 h 2298"/>
                <a:gd name="T42" fmla="*/ 160 w 609"/>
                <a:gd name="T43" fmla="*/ 829 h 2298"/>
                <a:gd name="T44" fmla="*/ 251 w 609"/>
                <a:gd name="T45" fmla="*/ 848 h 2298"/>
                <a:gd name="T46" fmla="*/ 242 w 609"/>
                <a:gd name="T47" fmla="*/ 742 h 2298"/>
                <a:gd name="T48" fmla="*/ 259 w 609"/>
                <a:gd name="T49" fmla="*/ 580 h 2298"/>
                <a:gd name="T50" fmla="*/ 350 w 609"/>
                <a:gd name="T51" fmla="*/ 352 h 2298"/>
                <a:gd name="T52" fmla="*/ 419 w 609"/>
                <a:gd name="T53" fmla="*/ 202 h 2298"/>
                <a:gd name="T54" fmla="*/ 594 w 609"/>
                <a:gd name="T55" fmla="*/ 0 h 2298"/>
                <a:gd name="T56" fmla="*/ 609 w 609"/>
                <a:gd name="T57" fmla="*/ 17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09"/>
                <a:gd name="T88" fmla="*/ 0 h 2298"/>
                <a:gd name="T89" fmla="*/ 609 w 60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09" h="2298">
                  <a:moveTo>
                    <a:pt x="609" y="17"/>
                  </a:moveTo>
                  <a:lnTo>
                    <a:pt x="434" y="207"/>
                  </a:lnTo>
                  <a:lnTo>
                    <a:pt x="337" y="418"/>
                  </a:lnTo>
                  <a:lnTo>
                    <a:pt x="278" y="595"/>
                  </a:lnTo>
                  <a:lnTo>
                    <a:pt x="261" y="743"/>
                  </a:lnTo>
                  <a:lnTo>
                    <a:pt x="269" y="821"/>
                  </a:lnTo>
                  <a:lnTo>
                    <a:pt x="299" y="886"/>
                  </a:lnTo>
                  <a:lnTo>
                    <a:pt x="210" y="1040"/>
                  </a:lnTo>
                  <a:lnTo>
                    <a:pt x="145" y="1230"/>
                  </a:lnTo>
                  <a:lnTo>
                    <a:pt x="50" y="1523"/>
                  </a:lnTo>
                  <a:lnTo>
                    <a:pt x="18" y="1724"/>
                  </a:lnTo>
                  <a:lnTo>
                    <a:pt x="29" y="1954"/>
                  </a:lnTo>
                  <a:lnTo>
                    <a:pt x="94" y="2251"/>
                  </a:lnTo>
                  <a:lnTo>
                    <a:pt x="111" y="2298"/>
                  </a:lnTo>
                  <a:lnTo>
                    <a:pt x="78" y="2249"/>
                  </a:lnTo>
                  <a:lnTo>
                    <a:pt x="6" y="1916"/>
                  </a:lnTo>
                  <a:lnTo>
                    <a:pt x="0" y="1730"/>
                  </a:lnTo>
                  <a:lnTo>
                    <a:pt x="27" y="1542"/>
                  </a:lnTo>
                  <a:lnTo>
                    <a:pt x="130" y="1222"/>
                  </a:lnTo>
                  <a:lnTo>
                    <a:pt x="208" y="1013"/>
                  </a:lnTo>
                  <a:lnTo>
                    <a:pt x="282" y="882"/>
                  </a:lnTo>
                  <a:lnTo>
                    <a:pt x="160" y="829"/>
                  </a:lnTo>
                  <a:lnTo>
                    <a:pt x="251" y="848"/>
                  </a:lnTo>
                  <a:lnTo>
                    <a:pt x="242" y="742"/>
                  </a:lnTo>
                  <a:lnTo>
                    <a:pt x="259" y="580"/>
                  </a:lnTo>
                  <a:lnTo>
                    <a:pt x="350" y="352"/>
                  </a:lnTo>
                  <a:lnTo>
                    <a:pt x="419" y="202"/>
                  </a:lnTo>
                  <a:lnTo>
                    <a:pt x="594" y="0"/>
                  </a:lnTo>
                  <a:lnTo>
                    <a:pt x="60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19" name="任意多边形 323028"/>
            <p:cNvSpPr>
              <a:spLocks noChangeArrowheads="1"/>
            </p:cNvSpPr>
            <p:nvPr/>
          </p:nvSpPr>
          <p:spPr bwMode="auto">
            <a:xfrm>
              <a:off x="4656" y="1948"/>
              <a:ext cx="440" cy="281"/>
            </a:xfrm>
            <a:custGeom>
              <a:avLst/>
              <a:gdLst>
                <a:gd name="T0" fmla="*/ 277 w 880"/>
                <a:gd name="T1" fmla="*/ 334 h 563"/>
                <a:gd name="T2" fmla="*/ 505 w 880"/>
                <a:gd name="T3" fmla="*/ 118 h 563"/>
                <a:gd name="T4" fmla="*/ 722 w 880"/>
                <a:gd name="T5" fmla="*/ 120 h 563"/>
                <a:gd name="T6" fmla="*/ 880 w 880"/>
                <a:gd name="T7" fmla="*/ 220 h 563"/>
                <a:gd name="T8" fmla="*/ 745 w 880"/>
                <a:gd name="T9" fmla="*/ 97 h 563"/>
                <a:gd name="T10" fmla="*/ 616 w 880"/>
                <a:gd name="T11" fmla="*/ 74 h 563"/>
                <a:gd name="T12" fmla="*/ 475 w 880"/>
                <a:gd name="T13" fmla="*/ 0 h 563"/>
                <a:gd name="T14" fmla="*/ 484 w 880"/>
                <a:gd name="T15" fmla="*/ 97 h 563"/>
                <a:gd name="T16" fmla="*/ 471 w 880"/>
                <a:gd name="T17" fmla="*/ 104 h 563"/>
                <a:gd name="T18" fmla="*/ 353 w 880"/>
                <a:gd name="T19" fmla="*/ 234 h 563"/>
                <a:gd name="T20" fmla="*/ 176 w 880"/>
                <a:gd name="T21" fmla="*/ 388 h 563"/>
                <a:gd name="T22" fmla="*/ 157 w 880"/>
                <a:gd name="T23" fmla="*/ 388 h 563"/>
                <a:gd name="T24" fmla="*/ 131 w 880"/>
                <a:gd name="T25" fmla="*/ 388 h 563"/>
                <a:gd name="T26" fmla="*/ 131 w 880"/>
                <a:gd name="T27" fmla="*/ 409 h 563"/>
                <a:gd name="T28" fmla="*/ 121 w 880"/>
                <a:gd name="T29" fmla="*/ 422 h 563"/>
                <a:gd name="T30" fmla="*/ 121 w 880"/>
                <a:gd name="T31" fmla="*/ 443 h 563"/>
                <a:gd name="T32" fmla="*/ 116 w 880"/>
                <a:gd name="T33" fmla="*/ 456 h 563"/>
                <a:gd name="T34" fmla="*/ 129 w 880"/>
                <a:gd name="T35" fmla="*/ 471 h 563"/>
                <a:gd name="T36" fmla="*/ 110 w 880"/>
                <a:gd name="T37" fmla="*/ 483 h 563"/>
                <a:gd name="T38" fmla="*/ 100 w 880"/>
                <a:gd name="T39" fmla="*/ 502 h 563"/>
                <a:gd name="T40" fmla="*/ 97 w 880"/>
                <a:gd name="T41" fmla="*/ 515 h 563"/>
                <a:gd name="T42" fmla="*/ 87 w 880"/>
                <a:gd name="T43" fmla="*/ 530 h 563"/>
                <a:gd name="T44" fmla="*/ 0 w 880"/>
                <a:gd name="T45" fmla="*/ 532 h 563"/>
                <a:gd name="T46" fmla="*/ 80 w 880"/>
                <a:gd name="T47" fmla="*/ 563 h 563"/>
                <a:gd name="T48" fmla="*/ 100 w 880"/>
                <a:gd name="T49" fmla="*/ 555 h 563"/>
                <a:gd name="T50" fmla="*/ 137 w 880"/>
                <a:gd name="T51" fmla="*/ 536 h 563"/>
                <a:gd name="T52" fmla="*/ 129 w 880"/>
                <a:gd name="T53" fmla="*/ 515 h 563"/>
                <a:gd name="T54" fmla="*/ 152 w 880"/>
                <a:gd name="T55" fmla="*/ 486 h 563"/>
                <a:gd name="T56" fmla="*/ 159 w 880"/>
                <a:gd name="T57" fmla="*/ 464 h 563"/>
                <a:gd name="T58" fmla="*/ 173 w 880"/>
                <a:gd name="T59" fmla="*/ 473 h 563"/>
                <a:gd name="T60" fmla="*/ 270 w 880"/>
                <a:gd name="T61" fmla="*/ 443 h 563"/>
                <a:gd name="T62" fmla="*/ 258 w 880"/>
                <a:gd name="T63" fmla="*/ 424 h 563"/>
                <a:gd name="T64" fmla="*/ 195 w 880"/>
                <a:gd name="T65" fmla="*/ 435 h 5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0"/>
                <a:gd name="T100" fmla="*/ 0 h 563"/>
                <a:gd name="T101" fmla="*/ 880 w 880"/>
                <a:gd name="T102" fmla="*/ 563 h 5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0" h="563">
                  <a:moveTo>
                    <a:pt x="195" y="435"/>
                  </a:moveTo>
                  <a:lnTo>
                    <a:pt x="277" y="334"/>
                  </a:lnTo>
                  <a:lnTo>
                    <a:pt x="407" y="217"/>
                  </a:lnTo>
                  <a:lnTo>
                    <a:pt x="505" y="118"/>
                  </a:lnTo>
                  <a:lnTo>
                    <a:pt x="608" y="118"/>
                  </a:lnTo>
                  <a:lnTo>
                    <a:pt x="722" y="120"/>
                  </a:lnTo>
                  <a:lnTo>
                    <a:pt x="773" y="158"/>
                  </a:lnTo>
                  <a:lnTo>
                    <a:pt x="880" y="220"/>
                  </a:lnTo>
                  <a:lnTo>
                    <a:pt x="804" y="163"/>
                  </a:lnTo>
                  <a:lnTo>
                    <a:pt x="745" y="97"/>
                  </a:lnTo>
                  <a:lnTo>
                    <a:pt x="867" y="93"/>
                  </a:lnTo>
                  <a:lnTo>
                    <a:pt x="616" y="74"/>
                  </a:lnTo>
                  <a:lnTo>
                    <a:pt x="517" y="44"/>
                  </a:lnTo>
                  <a:lnTo>
                    <a:pt x="475" y="0"/>
                  </a:lnTo>
                  <a:lnTo>
                    <a:pt x="502" y="64"/>
                  </a:lnTo>
                  <a:lnTo>
                    <a:pt x="484" y="97"/>
                  </a:lnTo>
                  <a:lnTo>
                    <a:pt x="469" y="70"/>
                  </a:lnTo>
                  <a:lnTo>
                    <a:pt x="471" y="104"/>
                  </a:lnTo>
                  <a:lnTo>
                    <a:pt x="435" y="158"/>
                  </a:lnTo>
                  <a:lnTo>
                    <a:pt x="353" y="234"/>
                  </a:lnTo>
                  <a:lnTo>
                    <a:pt x="222" y="340"/>
                  </a:lnTo>
                  <a:lnTo>
                    <a:pt x="176" y="388"/>
                  </a:lnTo>
                  <a:lnTo>
                    <a:pt x="197" y="340"/>
                  </a:lnTo>
                  <a:lnTo>
                    <a:pt x="157" y="388"/>
                  </a:lnTo>
                  <a:lnTo>
                    <a:pt x="175" y="340"/>
                  </a:lnTo>
                  <a:lnTo>
                    <a:pt x="131" y="388"/>
                  </a:lnTo>
                  <a:lnTo>
                    <a:pt x="99" y="403"/>
                  </a:lnTo>
                  <a:lnTo>
                    <a:pt x="131" y="409"/>
                  </a:lnTo>
                  <a:lnTo>
                    <a:pt x="99" y="418"/>
                  </a:lnTo>
                  <a:lnTo>
                    <a:pt x="121" y="422"/>
                  </a:lnTo>
                  <a:lnTo>
                    <a:pt x="95" y="429"/>
                  </a:lnTo>
                  <a:lnTo>
                    <a:pt x="121" y="443"/>
                  </a:lnTo>
                  <a:lnTo>
                    <a:pt x="100" y="443"/>
                  </a:lnTo>
                  <a:lnTo>
                    <a:pt x="116" y="456"/>
                  </a:lnTo>
                  <a:lnTo>
                    <a:pt x="78" y="456"/>
                  </a:lnTo>
                  <a:lnTo>
                    <a:pt x="129" y="471"/>
                  </a:lnTo>
                  <a:lnTo>
                    <a:pt x="85" y="473"/>
                  </a:lnTo>
                  <a:lnTo>
                    <a:pt x="110" y="483"/>
                  </a:lnTo>
                  <a:lnTo>
                    <a:pt x="78" y="488"/>
                  </a:lnTo>
                  <a:lnTo>
                    <a:pt x="100" y="502"/>
                  </a:lnTo>
                  <a:lnTo>
                    <a:pt x="74" y="507"/>
                  </a:lnTo>
                  <a:lnTo>
                    <a:pt x="97" y="515"/>
                  </a:lnTo>
                  <a:lnTo>
                    <a:pt x="64" y="524"/>
                  </a:lnTo>
                  <a:lnTo>
                    <a:pt x="87" y="530"/>
                  </a:lnTo>
                  <a:lnTo>
                    <a:pt x="38" y="540"/>
                  </a:lnTo>
                  <a:lnTo>
                    <a:pt x="0" y="532"/>
                  </a:lnTo>
                  <a:lnTo>
                    <a:pt x="32" y="549"/>
                  </a:lnTo>
                  <a:lnTo>
                    <a:pt x="80" y="563"/>
                  </a:lnTo>
                  <a:lnTo>
                    <a:pt x="66" y="547"/>
                  </a:lnTo>
                  <a:lnTo>
                    <a:pt x="100" y="555"/>
                  </a:lnTo>
                  <a:lnTo>
                    <a:pt x="89" y="542"/>
                  </a:lnTo>
                  <a:lnTo>
                    <a:pt x="137" y="536"/>
                  </a:lnTo>
                  <a:lnTo>
                    <a:pt x="104" y="530"/>
                  </a:lnTo>
                  <a:lnTo>
                    <a:pt x="129" y="515"/>
                  </a:lnTo>
                  <a:lnTo>
                    <a:pt x="108" y="517"/>
                  </a:lnTo>
                  <a:lnTo>
                    <a:pt x="152" y="486"/>
                  </a:lnTo>
                  <a:lnTo>
                    <a:pt x="131" y="486"/>
                  </a:lnTo>
                  <a:lnTo>
                    <a:pt x="159" y="464"/>
                  </a:lnTo>
                  <a:lnTo>
                    <a:pt x="194" y="454"/>
                  </a:lnTo>
                  <a:lnTo>
                    <a:pt x="173" y="473"/>
                  </a:lnTo>
                  <a:lnTo>
                    <a:pt x="215" y="458"/>
                  </a:lnTo>
                  <a:lnTo>
                    <a:pt x="270" y="443"/>
                  </a:lnTo>
                  <a:lnTo>
                    <a:pt x="230" y="441"/>
                  </a:lnTo>
                  <a:lnTo>
                    <a:pt x="258" y="424"/>
                  </a:lnTo>
                  <a:lnTo>
                    <a:pt x="235" y="426"/>
                  </a:lnTo>
                  <a:lnTo>
                    <a:pt x="195" y="4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0" name="任意多边形 323029"/>
            <p:cNvSpPr>
              <a:spLocks noChangeArrowheads="1"/>
            </p:cNvSpPr>
            <p:nvPr/>
          </p:nvSpPr>
          <p:spPr bwMode="auto">
            <a:xfrm>
              <a:off x="4629" y="1502"/>
              <a:ext cx="188" cy="654"/>
            </a:xfrm>
            <a:custGeom>
              <a:avLst/>
              <a:gdLst>
                <a:gd name="T0" fmla="*/ 64 w 376"/>
                <a:gd name="T1" fmla="*/ 1213 h 1308"/>
                <a:gd name="T2" fmla="*/ 163 w 376"/>
                <a:gd name="T3" fmla="*/ 896 h 1308"/>
                <a:gd name="T4" fmla="*/ 142 w 376"/>
                <a:gd name="T5" fmla="*/ 535 h 1308"/>
                <a:gd name="T6" fmla="*/ 114 w 376"/>
                <a:gd name="T7" fmla="*/ 327 h 1308"/>
                <a:gd name="T8" fmla="*/ 66 w 376"/>
                <a:gd name="T9" fmla="*/ 82 h 1308"/>
                <a:gd name="T10" fmla="*/ 96 w 376"/>
                <a:gd name="T11" fmla="*/ 118 h 1308"/>
                <a:gd name="T12" fmla="*/ 142 w 376"/>
                <a:gd name="T13" fmla="*/ 403 h 1308"/>
                <a:gd name="T14" fmla="*/ 165 w 376"/>
                <a:gd name="T15" fmla="*/ 544 h 1308"/>
                <a:gd name="T16" fmla="*/ 171 w 376"/>
                <a:gd name="T17" fmla="*/ 569 h 1308"/>
                <a:gd name="T18" fmla="*/ 171 w 376"/>
                <a:gd name="T19" fmla="*/ 607 h 1308"/>
                <a:gd name="T20" fmla="*/ 171 w 376"/>
                <a:gd name="T21" fmla="*/ 641 h 1308"/>
                <a:gd name="T22" fmla="*/ 178 w 376"/>
                <a:gd name="T23" fmla="*/ 673 h 1308"/>
                <a:gd name="T24" fmla="*/ 178 w 376"/>
                <a:gd name="T25" fmla="*/ 728 h 1308"/>
                <a:gd name="T26" fmla="*/ 182 w 376"/>
                <a:gd name="T27" fmla="*/ 763 h 1308"/>
                <a:gd name="T28" fmla="*/ 195 w 376"/>
                <a:gd name="T29" fmla="*/ 789 h 1308"/>
                <a:gd name="T30" fmla="*/ 203 w 376"/>
                <a:gd name="T31" fmla="*/ 804 h 1308"/>
                <a:gd name="T32" fmla="*/ 205 w 376"/>
                <a:gd name="T33" fmla="*/ 837 h 1308"/>
                <a:gd name="T34" fmla="*/ 214 w 376"/>
                <a:gd name="T35" fmla="*/ 863 h 1308"/>
                <a:gd name="T36" fmla="*/ 212 w 376"/>
                <a:gd name="T37" fmla="*/ 896 h 1308"/>
                <a:gd name="T38" fmla="*/ 207 w 376"/>
                <a:gd name="T39" fmla="*/ 928 h 1308"/>
                <a:gd name="T40" fmla="*/ 199 w 376"/>
                <a:gd name="T41" fmla="*/ 951 h 1308"/>
                <a:gd name="T42" fmla="*/ 203 w 376"/>
                <a:gd name="T43" fmla="*/ 993 h 1308"/>
                <a:gd name="T44" fmla="*/ 174 w 376"/>
                <a:gd name="T45" fmla="*/ 1033 h 1308"/>
                <a:gd name="T46" fmla="*/ 171 w 376"/>
                <a:gd name="T47" fmla="*/ 1059 h 1308"/>
                <a:gd name="T48" fmla="*/ 155 w 376"/>
                <a:gd name="T49" fmla="*/ 1090 h 1308"/>
                <a:gd name="T50" fmla="*/ 150 w 376"/>
                <a:gd name="T51" fmla="*/ 1114 h 1308"/>
                <a:gd name="T52" fmla="*/ 161 w 376"/>
                <a:gd name="T53" fmla="*/ 1139 h 1308"/>
                <a:gd name="T54" fmla="*/ 154 w 376"/>
                <a:gd name="T55" fmla="*/ 1166 h 1308"/>
                <a:gd name="T56" fmla="*/ 129 w 376"/>
                <a:gd name="T57" fmla="*/ 1188 h 1308"/>
                <a:gd name="T58" fmla="*/ 66 w 376"/>
                <a:gd name="T59" fmla="*/ 1261 h 1308"/>
                <a:gd name="T60" fmla="*/ 220 w 376"/>
                <a:gd name="T61" fmla="*/ 1131 h 1308"/>
                <a:gd name="T62" fmla="*/ 285 w 376"/>
                <a:gd name="T63" fmla="*/ 1057 h 1308"/>
                <a:gd name="T64" fmla="*/ 376 w 376"/>
                <a:gd name="T65" fmla="*/ 932 h 1308"/>
                <a:gd name="T66" fmla="*/ 296 w 376"/>
                <a:gd name="T67" fmla="*/ 1082 h 1308"/>
                <a:gd name="T68" fmla="*/ 222 w 376"/>
                <a:gd name="T69" fmla="*/ 1156 h 1308"/>
                <a:gd name="T70" fmla="*/ 138 w 376"/>
                <a:gd name="T71" fmla="*/ 1245 h 1308"/>
                <a:gd name="T72" fmla="*/ 39 w 376"/>
                <a:gd name="T73" fmla="*/ 1302 h 1308"/>
                <a:gd name="T74" fmla="*/ 22 w 376"/>
                <a:gd name="T75" fmla="*/ 1287 h 13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76"/>
                <a:gd name="T115" fmla="*/ 0 h 1308"/>
                <a:gd name="T116" fmla="*/ 376 w 376"/>
                <a:gd name="T117" fmla="*/ 1308 h 130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76" h="1308">
                  <a:moveTo>
                    <a:pt x="22" y="1287"/>
                  </a:moveTo>
                  <a:lnTo>
                    <a:pt x="64" y="1213"/>
                  </a:lnTo>
                  <a:lnTo>
                    <a:pt x="121" y="1078"/>
                  </a:lnTo>
                  <a:lnTo>
                    <a:pt x="163" y="896"/>
                  </a:lnTo>
                  <a:lnTo>
                    <a:pt x="155" y="643"/>
                  </a:lnTo>
                  <a:lnTo>
                    <a:pt x="142" y="535"/>
                  </a:lnTo>
                  <a:lnTo>
                    <a:pt x="119" y="436"/>
                  </a:lnTo>
                  <a:lnTo>
                    <a:pt x="114" y="327"/>
                  </a:lnTo>
                  <a:lnTo>
                    <a:pt x="91" y="228"/>
                  </a:lnTo>
                  <a:lnTo>
                    <a:pt x="66" y="82"/>
                  </a:lnTo>
                  <a:lnTo>
                    <a:pt x="49" y="0"/>
                  </a:lnTo>
                  <a:lnTo>
                    <a:pt x="96" y="118"/>
                  </a:lnTo>
                  <a:lnTo>
                    <a:pt x="133" y="286"/>
                  </a:lnTo>
                  <a:lnTo>
                    <a:pt x="142" y="403"/>
                  </a:lnTo>
                  <a:lnTo>
                    <a:pt x="178" y="470"/>
                  </a:lnTo>
                  <a:lnTo>
                    <a:pt x="165" y="544"/>
                  </a:lnTo>
                  <a:lnTo>
                    <a:pt x="207" y="512"/>
                  </a:lnTo>
                  <a:lnTo>
                    <a:pt x="171" y="569"/>
                  </a:lnTo>
                  <a:lnTo>
                    <a:pt x="224" y="548"/>
                  </a:lnTo>
                  <a:lnTo>
                    <a:pt x="171" y="607"/>
                  </a:lnTo>
                  <a:lnTo>
                    <a:pt x="243" y="574"/>
                  </a:lnTo>
                  <a:lnTo>
                    <a:pt x="171" y="641"/>
                  </a:lnTo>
                  <a:lnTo>
                    <a:pt x="249" y="605"/>
                  </a:lnTo>
                  <a:lnTo>
                    <a:pt x="178" y="673"/>
                  </a:lnTo>
                  <a:lnTo>
                    <a:pt x="268" y="633"/>
                  </a:lnTo>
                  <a:lnTo>
                    <a:pt x="178" y="728"/>
                  </a:lnTo>
                  <a:lnTo>
                    <a:pt x="292" y="668"/>
                  </a:lnTo>
                  <a:lnTo>
                    <a:pt x="182" y="763"/>
                  </a:lnTo>
                  <a:lnTo>
                    <a:pt x="309" y="736"/>
                  </a:lnTo>
                  <a:lnTo>
                    <a:pt x="195" y="789"/>
                  </a:lnTo>
                  <a:lnTo>
                    <a:pt x="325" y="780"/>
                  </a:lnTo>
                  <a:lnTo>
                    <a:pt x="203" y="804"/>
                  </a:lnTo>
                  <a:lnTo>
                    <a:pt x="334" y="814"/>
                  </a:lnTo>
                  <a:lnTo>
                    <a:pt x="205" y="837"/>
                  </a:lnTo>
                  <a:lnTo>
                    <a:pt x="342" y="861"/>
                  </a:lnTo>
                  <a:lnTo>
                    <a:pt x="214" y="863"/>
                  </a:lnTo>
                  <a:lnTo>
                    <a:pt x="351" y="892"/>
                  </a:lnTo>
                  <a:lnTo>
                    <a:pt x="212" y="896"/>
                  </a:lnTo>
                  <a:lnTo>
                    <a:pt x="351" y="920"/>
                  </a:lnTo>
                  <a:lnTo>
                    <a:pt x="207" y="928"/>
                  </a:lnTo>
                  <a:lnTo>
                    <a:pt x="330" y="951"/>
                  </a:lnTo>
                  <a:lnTo>
                    <a:pt x="199" y="951"/>
                  </a:lnTo>
                  <a:lnTo>
                    <a:pt x="325" y="993"/>
                  </a:lnTo>
                  <a:lnTo>
                    <a:pt x="203" y="993"/>
                  </a:lnTo>
                  <a:lnTo>
                    <a:pt x="302" y="1012"/>
                  </a:lnTo>
                  <a:lnTo>
                    <a:pt x="174" y="1033"/>
                  </a:lnTo>
                  <a:lnTo>
                    <a:pt x="249" y="1048"/>
                  </a:lnTo>
                  <a:lnTo>
                    <a:pt x="171" y="1059"/>
                  </a:lnTo>
                  <a:lnTo>
                    <a:pt x="237" y="1072"/>
                  </a:lnTo>
                  <a:lnTo>
                    <a:pt x="155" y="1090"/>
                  </a:lnTo>
                  <a:lnTo>
                    <a:pt x="216" y="1105"/>
                  </a:lnTo>
                  <a:lnTo>
                    <a:pt x="150" y="1114"/>
                  </a:lnTo>
                  <a:lnTo>
                    <a:pt x="116" y="1137"/>
                  </a:lnTo>
                  <a:lnTo>
                    <a:pt x="161" y="1139"/>
                  </a:lnTo>
                  <a:lnTo>
                    <a:pt x="123" y="1156"/>
                  </a:lnTo>
                  <a:lnTo>
                    <a:pt x="154" y="1166"/>
                  </a:lnTo>
                  <a:lnTo>
                    <a:pt x="104" y="1186"/>
                  </a:lnTo>
                  <a:lnTo>
                    <a:pt x="129" y="1188"/>
                  </a:lnTo>
                  <a:lnTo>
                    <a:pt x="89" y="1215"/>
                  </a:lnTo>
                  <a:lnTo>
                    <a:pt x="66" y="1261"/>
                  </a:lnTo>
                  <a:lnTo>
                    <a:pt x="150" y="1196"/>
                  </a:lnTo>
                  <a:lnTo>
                    <a:pt x="220" y="1131"/>
                  </a:lnTo>
                  <a:lnTo>
                    <a:pt x="249" y="1088"/>
                  </a:lnTo>
                  <a:lnTo>
                    <a:pt x="285" y="1057"/>
                  </a:lnTo>
                  <a:lnTo>
                    <a:pt x="327" y="1012"/>
                  </a:lnTo>
                  <a:lnTo>
                    <a:pt x="376" y="932"/>
                  </a:lnTo>
                  <a:lnTo>
                    <a:pt x="351" y="991"/>
                  </a:lnTo>
                  <a:lnTo>
                    <a:pt x="296" y="1082"/>
                  </a:lnTo>
                  <a:lnTo>
                    <a:pt x="254" y="1114"/>
                  </a:lnTo>
                  <a:lnTo>
                    <a:pt x="222" y="1156"/>
                  </a:lnTo>
                  <a:lnTo>
                    <a:pt x="93" y="1263"/>
                  </a:lnTo>
                  <a:lnTo>
                    <a:pt x="138" y="1245"/>
                  </a:lnTo>
                  <a:lnTo>
                    <a:pt x="83" y="1285"/>
                  </a:lnTo>
                  <a:lnTo>
                    <a:pt x="39" y="1302"/>
                  </a:lnTo>
                  <a:lnTo>
                    <a:pt x="0" y="1308"/>
                  </a:lnTo>
                  <a:lnTo>
                    <a:pt x="22" y="1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1" name="任意多边形 323030"/>
            <p:cNvSpPr>
              <a:spLocks noChangeArrowheads="1"/>
            </p:cNvSpPr>
            <p:nvPr/>
          </p:nvSpPr>
          <p:spPr bwMode="auto">
            <a:xfrm>
              <a:off x="4761" y="2163"/>
              <a:ext cx="408" cy="153"/>
            </a:xfrm>
            <a:custGeom>
              <a:avLst/>
              <a:gdLst>
                <a:gd name="T0" fmla="*/ 815 w 815"/>
                <a:gd name="T1" fmla="*/ 261 h 306"/>
                <a:gd name="T2" fmla="*/ 753 w 815"/>
                <a:gd name="T3" fmla="*/ 257 h 306"/>
                <a:gd name="T4" fmla="*/ 703 w 815"/>
                <a:gd name="T5" fmla="*/ 265 h 306"/>
                <a:gd name="T6" fmla="*/ 654 w 815"/>
                <a:gd name="T7" fmla="*/ 278 h 306"/>
                <a:gd name="T8" fmla="*/ 564 w 815"/>
                <a:gd name="T9" fmla="*/ 306 h 306"/>
                <a:gd name="T10" fmla="*/ 614 w 815"/>
                <a:gd name="T11" fmla="*/ 282 h 306"/>
                <a:gd name="T12" fmla="*/ 534 w 815"/>
                <a:gd name="T13" fmla="*/ 287 h 306"/>
                <a:gd name="T14" fmla="*/ 580 w 815"/>
                <a:gd name="T15" fmla="*/ 276 h 306"/>
                <a:gd name="T16" fmla="*/ 487 w 815"/>
                <a:gd name="T17" fmla="*/ 267 h 306"/>
                <a:gd name="T18" fmla="*/ 555 w 815"/>
                <a:gd name="T19" fmla="*/ 257 h 306"/>
                <a:gd name="T20" fmla="*/ 450 w 815"/>
                <a:gd name="T21" fmla="*/ 251 h 306"/>
                <a:gd name="T22" fmla="*/ 545 w 815"/>
                <a:gd name="T23" fmla="*/ 244 h 306"/>
                <a:gd name="T24" fmla="*/ 429 w 815"/>
                <a:gd name="T25" fmla="*/ 238 h 306"/>
                <a:gd name="T26" fmla="*/ 525 w 815"/>
                <a:gd name="T27" fmla="*/ 229 h 306"/>
                <a:gd name="T28" fmla="*/ 391 w 815"/>
                <a:gd name="T29" fmla="*/ 217 h 306"/>
                <a:gd name="T30" fmla="*/ 483 w 815"/>
                <a:gd name="T31" fmla="*/ 211 h 306"/>
                <a:gd name="T32" fmla="*/ 391 w 815"/>
                <a:gd name="T33" fmla="*/ 198 h 306"/>
                <a:gd name="T34" fmla="*/ 458 w 815"/>
                <a:gd name="T35" fmla="*/ 194 h 306"/>
                <a:gd name="T36" fmla="*/ 359 w 815"/>
                <a:gd name="T37" fmla="*/ 177 h 306"/>
                <a:gd name="T38" fmla="*/ 424 w 815"/>
                <a:gd name="T39" fmla="*/ 175 h 306"/>
                <a:gd name="T40" fmla="*/ 306 w 815"/>
                <a:gd name="T41" fmla="*/ 154 h 306"/>
                <a:gd name="T42" fmla="*/ 361 w 815"/>
                <a:gd name="T43" fmla="*/ 153 h 306"/>
                <a:gd name="T44" fmla="*/ 285 w 815"/>
                <a:gd name="T45" fmla="*/ 139 h 306"/>
                <a:gd name="T46" fmla="*/ 310 w 815"/>
                <a:gd name="T47" fmla="*/ 132 h 306"/>
                <a:gd name="T48" fmla="*/ 245 w 815"/>
                <a:gd name="T49" fmla="*/ 120 h 306"/>
                <a:gd name="T50" fmla="*/ 275 w 815"/>
                <a:gd name="T51" fmla="*/ 115 h 306"/>
                <a:gd name="T52" fmla="*/ 209 w 815"/>
                <a:gd name="T53" fmla="*/ 97 h 306"/>
                <a:gd name="T54" fmla="*/ 260 w 815"/>
                <a:gd name="T55" fmla="*/ 101 h 306"/>
                <a:gd name="T56" fmla="*/ 175 w 815"/>
                <a:gd name="T57" fmla="*/ 76 h 306"/>
                <a:gd name="T58" fmla="*/ 215 w 815"/>
                <a:gd name="T59" fmla="*/ 73 h 306"/>
                <a:gd name="T60" fmla="*/ 131 w 815"/>
                <a:gd name="T61" fmla="*/ 61 h 306"/>
                <a:gd name="T62" fmla="*/ 180 w 815"/>
                <a:gd name="T63" fmla="*/ 48 h 306"/>
                <a:gd name="T64" fmla="*/ 112 w 815"/>
                <a:gd name="T65" fmla="*/ 37 h 306"/>
                <a:gd name="T66" fmla="*/ 101 w 815"/>
                <a:gd name="T67" fmla="*/ 21 h 306"/>
                <a:gd name="T68" fmla="*/ 53 w 815"/>
                <a:gd name="T69" fmla="*/ 19 h 306"/>
                <a:gd name="T70" fmla="*/ 0 w 815"/>
                <a:gd name="T71" fmla="*/ 16 h 306"/>
                <a:gd name="T72" fmla="*/ 49 w 815"/>
                <a:gd name="T73" fmla="*/ 0 h 306"/>
                <a:gd name="T74" fmla="*/ 101 w 815"/>
                <a:gd name="T75" fmla="*/ 6 h 306"/>
                <a:gd name="T76" fmla="*/ 165 w 815"/>
                <a:gd name="T77" fmla="*/ 14 h 306"/>
                <a:gd name="T78" fmla="*/ 321 w 815"/>
                <a:gd name="T79" fmla="*/ 19 h 306"/>
                <a:gd name="T80" fmla="*/ 521 w 815"/>
                <a:gd name="T81" fmla="*/ 48 h 306"/>
                <a:gd name="T82" fmla="*/ 230 w 815"/>
                <a:gd name="T83" fmla="*/ 29 h 306"/>
                <a:gd name="T84" fmla="*/ 563 w 815"/>
                <a:gd name="T85" fmla="*/ 88 h 306"/>
                <a:gd name="T86" fmla="*/ 285 w 815"/>
                <a:gd name="T87" fmla="*/ 65 h 306"/>
                <a:gd name="T88" fmla="*/ 648 w 815"/>
                <a:gd name="T89" fmla="*/ 134 h 306"/>
                <a:gd name="T90" fmla="*/ 367 w 815"/>
                <a:gd name="T91" fmla="*/ 103 h 306"/>
                <a:gd name="T92" fmla="*/ 671 w 815"/>
                <a:gd name="T93" fmla="*/ 162 h 306"/>
                <a:gd name="T94" fmla="*/ 439 w 815"/>
                <a:gd name="T95" fmla="*/ 135 h 306"/>
                <a:gd name="T96" fmla="*/ 696 w 815"/>
                <a:gd name="T97" fmla="*/ 189 h 306"/>
                <a:gd name="T98" fmla="*/ 553 w 815"/>
                <a:gd name="T99" fmla="*/ 185 h 306"/>
                <a:gd name="T100" fmla="*/ 720 w 815"/>
                <a:gd name="T101" fmla="*/ 208 h 306"/>
                <a:gd name="T102" fmla="*/ 661 w 815"/>
                <a:gd name="T103" fmla="*/ 210 h 306"/>
                <a:gd name="T104" fmla="*/ 730 w 815"/>
                <a:gd name="T105" fmla="*/ 217 h 306"/>
                <a:gd name="T106" fmla="*/ 815 w 815"/>
                <a:gd name="T107" fmla="*/ 261 h 3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15"/>
                <a:gd name="T163" fmla="*/ 0 h 306"/>
                <a:gd name="T164" fmla="*/ 815 w 815"/>
                <a:gd name="T165" fmla="*/ 306 h 30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15" h="306">
                  <a:moveTo>
                    <a:pt x="815" y="261"/>
                  </a:moveTo>
                  <a:lnTo>
                    <a:pt x="753" y="257"/>
                  </a:lnTo>
                  <a:lnTo>
                    <a:pt x="703" y="265"/>
                  </a:lnTo>
                  <a:lnTo>
                    <a:pt x="654" y="278"/>
                  </a:lnTo>
                  <a:lnTo>
                    <a:pt x="564" y="306"/>
                  </a:lnTo>
                  <a:lnTo>
                    <a:pt x="614" y="282"/>
                  </a:lnTo>
                  <a:lnTo>
                    <a:pt x="534" y="287"/>
                  </a:lnTo>
                  <a:lnTo>
                    <a:pt x="580" y="276"/>
                  </a:lnTo>
                  <a:lnTo>
                    <a:pt x="487" y="267"/>
                  </a:lnTo>
                  <a:lnTo>
                    <a:pt x="555" y="257"/>
                  </a:lnTo>
                  <a:lnTo>
                    <a:pt x="450" y="251"/>
                  </a:lnTo>
                  <a:lnTo>
                    <a:pt x="545" y="244"/>
                  </a:lnTo>
                  <a:lnTo>
                    <a:pt x="429" y="238"/>
                  </a:lnTo>
                  <a:lnTo>
                    <a:pt x="525" y="229"/>
                  </a:lnTo>
                  <a:lnTo>
                    <a:pt x="391" y="217"/>
                  </a:lnTo>
                  <a:lnTo>
                    <a:pt x="483" y="211"/>
                  </a:lnTo>
                  <a:lnTo>
                    <a:pt x="391" y="198"/>
                  </a:lnTo>
                  <a:lnTo>
                    <a:pt x="458" y="194"/>
                  </a:lnTo>
                  <a:lnTo>
                    <a:pt x="359" y="177"/>
                  </a:lnTo>
                  <a:lnTo>
                    <a:pt x="424" y="175"/>
                  </a:lnTo>
                  <a:lnTo>
                    <a:pt x="306" y="154"/>
                  </a:lnTo>
                  <a:lnTo>
                    <a:pt x="361" y="153"/>
                  </a:lnTo>
                  <a:lnTo>
                    <a:pt x="285" y="139"/>
                  </a:lnTo>
                  <a:lnTo>
                    <a:pt x="310" y="132"/>
                  </a:lnTo>
                  <a:lnTo>
                    <a:pt x="245" y="120"/>
                  </a:lnTo>
                  <a:lnTo>
                    <a:pt x="275" y="115"/>
                  </a:lnTo>
                  <a:lnTo>
                    <a:pt x="209" y="97"/>
                  </a:lnTo>
                  <a:lnTo>
                    <a:pt x="260" y="101"/>
                  </a:lnTo>
                  <a:lnTo>
                    <a:pt x="175" y="76"/>
                  </a:lnTo>
                  <a:lnTo>
                    <a:pt x="215" y="73"/>
                  </a:lnTo>
                  <a:lnTo>
                    <a:pt x="131" y="61"/>
                  </a:lnTo>
                  <a:lnTo>
                    <a:pt x="180" y="48"/>
                  </a:lnTo>
                  <a:lnTo>
                    <a:pt x="112" y="37"/>
                  </a:lnTo>
                  <a:lnTo>
                    <a:pt x="101" y="21"/>
                  </a:lnTo>
                  <a:lnTo>
                    <a:pt x="53" y="19"/>
                  </a:lnTo>
                  <a:lnTo>
                    <a:pt x="0" y="16"/>
                  </a:lnTo>
                  <a:lnTo>
                    <a:pt x="49" y="0"/>
                  </a:lnTo>
                  <a:lnTo>
                    <a:pt x="101" y="6"/>
                  </a:lnTo>
                  <a:lnTo>
                    <a:pt x="165" y="14"/>
                  </a:lnTo>
                  <a:lnTo>
                    <a:pt x="321" y="19"/>
                  </a:lnTo>
                  <a:lnTo>
                    <a:pt x="521" y="48"/>
                  </a:lnTo>
                  <a:lnTo>
                    <a:pt x="230" y="29"/>
                  </a:lnTo>
                  <a:lnTo>
                    <a:pt x="563" y="88"/>
                  </a:lnTo>
                  <a:lnTo>
                    <a:pt x="285" y="65"/>
                  </a:lnTo>
                  <a:lnTo>
                    <a:pt x="648" y="134"/>
                  </a:lnTo>
                  <a:lnTo>
                    <a:pt x="367" y="103"/>
                  </a:lnTo>
                  <a:lnTo>
                    <a:pt x="671" y="162"/>
                  </a:lnTo>
                  <a:lnTo>
                    <a:pt x="439" y="135"/>
                  </a:lnTo>
                  <a:lnTo>
                    <a:pt x="696" y="189"/>
                  </a:lnTo>
                  <a:lnTo>
                    <a:pt x="553" y="185"/>
                  </a:lnTo>
                  <a:lnTo>
                    <a:pt x="720" y="208"/>
                  </a:lnTo>
                  <a:lnTo>
                    <a:pt x="661" y="210"/>
                  </a:lnTo>
                  <a:lnTo>
                    <a:pt x="730" y="217"/>
                  </a:lnTo>
                  <a:lnTo>
                    <a:pt x="815" y="2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2" name="任意多边形 323031"/>
            <p:cNvSpPr>
              <a:spLocks noChangeArrowheads="1"/>
            </p:cNvSpPr>
            <p:nvPr/>
          </p:nvSpPr>
          <p:spPr bwMode="auto">
            <a:xfrm>
              <a:off x="5220" y="1936"/>
              <a:ext cx="100" cy="426"/>
            </a:xfrm>
            <a:custGeom>
              <a:avLst/>
              <a:gdLst>
                <a:gd name="T0" fmla="*/ 181 w 200"/>
                <a:gd name="T1" fmla="*/ 854 h 854"/>
                <a:gd name="T2" fmla="*/ 145 w 200"/>
                <a:gd name="T3" fmla="*/ 599 h 854"/>
                <a:gd name="T4" fmla="*/ 118 w 200"/>
                <a:gd name="T5" fmla="*/ 363 h 854"/>
                <a:gd name="T6" fmla="*/ 131 w 200"/>
                <a:gd name="T7" fmla="*/ 175 h 854"/>
                <a:gd name="T8" fmla="*/ 169 w 200"/>
                <a:gd name="T9" fmla="*/ 69 h 854"/>
                <a:gd name="T10" fmla="*/ 200 w 200"/>
                <a:gd name="T11" fmla="*/ 0 h 854"/>
                <a:gd name="T12" fmla="*/ 129 w 200"/>
                <a:gd name="T13" fmla="*/ 131 h 854"/>
                <a:gd name="T14" fmla="*/ 65 w 200"/>
                <a:gd name="T15" fmla="*/ 76 h 854"/>
                <a:gd name="T16" fmla="*/ 122 w 200"/>
                <a:gd name="T17" fmla="*/ 148 h 854"/>
                <a:gd name="T18" fmla="*/ 74 w 200"/>
                <a:gd name="T19" fmla="*/ 128 h 854"/>
                <a:gd name="T20" fmla="*/ 114 w 200"/>
                <a:gd name="T21" fmla="*/ 167 h 854"/>
                <a:gd name="T22" fmla="*/ 112 w 200"/>
                <a:gd name="T23" fmla="*/ 217 h 854"/>
                <a:gd name="T24" fmla="*/ 74 w 200"/>
                <a:gd name="T25" fmla="*/ 160 h 854"/>
                <a:gd name="T26" fmla="*/ 101 w 200"/>
                <a:gd name="T27" fmla="*/ 242 h 854"/>
                <a:gd name="T28" fmla="*/ 21 w 200"/>
                <a:gd name="T29" fmla="*/ 150 h 854"/>
                <a:gd name="T30" fmla="*/ 88 w 200"/>
                <a:gd name="T31" fmla="*/ 257 h 854"/>
                <a:gd name="T32" fmla="*/ 97 w 200"/>
                <a:gd name="T33" fmla="*/ 306 h 854"/>
                <a:gd name="T34" fmla="*/ 27 w 200"/>
                <a:gd name="T35" fmla="*/ 224 h 854"/>
                <a:gd name="T36" fmla="*/ 91 w 200"/>
                <a:gd name="T37" fmla="*/ 339 h 854"/>
                <a:gd name="T38" fmla="*/ 0 w 200"/>
                <a:gd name="T39" fmla="*/ 261 h 854"/>
                <a:gd name="T40" fmla="*/ 84 w 200"/>
                <a:gd name="T41" fmla="*/ 384 h 854"/>
                <a:gd name="T42" fmla="*/ 27 w 200"/>
                <a:gd name="T43" fmla="*/ 327 h 854"/>
                <a:gd name="T44" fmla="*/ 80 w 200"/>
                <a:gd name="T45" fmla="*/ 413 h 854"/>
                <a:gd name="T46" fmla="*/ 17 w 200"/>
                <a:gd name="T47" fmla="*/ 356 h 854"/>
                <a:gd name="T48" fmla="*/ 78 w 200"/>
                <a:gd name="T49" fmla="*/ 443 h 854"/>
                <a:gd name="T50" fmla="*/ 89 w 200"/>
                <a:gd name="T51" fmla="*/ 492 h 854"/>
                <a:gd name="T52" fmla="*/ 15 w 200"/>
                <a:gd name="T53" fmla="*/ 386 h 854"/>
                <a:gd name="T54" fmla="*/ 95 w 200"/>
                <a:gd name="T55" fmla="*/ 551 h 854"/>
                <a:gd name="T56" fmla="*/ 6 w 200"/>
                <a:gd name="T57" fmla="*/ 449 h 854"/>
                <a:gd name="T58" fmla="*/ 95 w 200"/>
                <a:gd name="T59" fmla="*/ 599 h 854"/>
                <a:gd name="T60" fmla="*/ 25 w 200"/>
                <a:gd name="T61" fmla="*/ 523 h 854"/>
                <a:gd name="T62" fmla="*/ 91 w 200"/>
                <a:gd name="T63" fmla="*/ 643 h 854"/>
                <a:gd name="T64" fmla="*/ 34 w 200"/>
                <a:gd name="T65" fmla="*/ 569 h 854"/>
                <a:gd name="T66" fmla="*/ 95 w 200"/>
                <a:gd name="T67" fmla="*/ 732 h 854"/>
                <a:gd name="T68" fmla="*/ 91 w 200"/>
                <a:gd name="T69" fmla="*/ 662 h 854"/>
                <a:gd name="T70" fmla="*/ 116 w 200"/>
                <a:gd name="T71" fmla="*/ 783 h 854"/>
                <a:gd name="T72" fmla="*/ 118 w 200"/>
                <a:gd name="T73" fmla="*/ 711 h 854"/>
                <a:gd name="T74" fmla="*/ 133 w 200"/>
                <a:gd name="T75" fmla="*/ 795 h 854"/>
                <a:gd name="T76" fmla="*/ 137 w 200"/>
                <a:gd name="T77" fmla="*/ 751 h 854"/>
                <a:gd name="T78" fmla="*/ 166 w 200"/>
                <a:gd name="T79" fmla="*/ 825 h 854"/>
                <a:gd name="T80" fmla="*/ 114 w 200"/>
                <a:gd name="T81" fmla="*/ 833 h 854"/>
                <a:gd name="T82" fmla="*/ 181 w 200"/>
                <a:gd name="T83" fmla="*/ 854 h 8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0"/>
                <a:gd name="T127" fmla="*/ 0 h 854"/>
                <a:gd name="T128" fmla="*/ 200 w 200"/>
                <a:gd name="T129" fmla="*/ 854 h 8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0" h="854">
                  <a:moveTo>
                    <a:pt x="181" y="854"/>
                  </a:moveTo>
                  <a:lnTo>
                    <a:pt x="145" y="599"/>
                  </a:lnTo>
                  <a:lnTo>
                    <a:pt x="118" y="363"/>
                  </a:lnTo>
                  <a:lnTo>
                    <a:pt x="131" y="175"/>
                  </a:lnTo>
                  <a:lnTo>
                    <a:pt x="169" y="69"/>
                  </a:lnTo>
                  <a:lnTo>
                    <a:pt x="200" y="0"/>
                  </a:lnTo>
                  <a:lnTo>
                    <a:pt x="129" y="131"/>
                  </a:lnTo>
                  <a:lnTo>
                    <a:pt x="65" y="76"/>
                  </a:lnTo>
                  <a:lnTo>
                    <a:pt x="122" y="148"/>
                  </a:lnTo>
                  <a:lnTo>
                    <a:pt x="74" y="128"/>
                  </a:lnTo>
                  <a:lnTo>
                    <a:pt x="114" y="167"/>
                  </a:lnTo>
                  <a:lnTo>
                    <a:pt x="112" y="217"/>
                  </a:lnTo>
                  <a:lnTo>
                    <a:pt x="74" y="160"/>
                  </a:lnTo>
                  <a:lnTo>
                    <a:pt x="101" y="242"/>
                  </a:lnTo>
                  <a:lnTo>
                    <a:pt x="21" y="150"/>
                  </a:lnTo>
                  <a:lnTo>
                    <a:pt x="88" y="257"/>
                  </a:lnTo>
                  <a:lnTo>
                    <a:pt x="97" y="306"/>
                  </a:lnTo>
                  <a:lnTo>
                    <a:pt x="27" y="224"/>
                  </a:lnTo>
                  <a:lnTo>
                    <a:pt x="91" y="339"/>
                  </a:lnTo>
                  <a:lnTo>
                    <a:pt x="0" y="261"/>
                  </a:lnTo>
                  <a:lnTo>
                    <a:pt x="84" y="384"/>
                  </a:lnTo>
                  <a:lnTo>
                    <a:pt x="27" y="327"/>
                  </a:lnTo>
                  <a:lnTo>
                    <a:pt x="80" y="413"/>
                  </a:lnTo>
                  <a:lnTo>
                    <a:pt x="17" y="356"/>
                  </a:lnTo>
                  <a:lnTo>
                    <a:pt x="78" y="443"/>
                  </a:lnTo>
                  <a:lnTo>
                    <a:pt x="89" y="492"/>
                  </a:lnTo>
                  <a:lnTo>
                    <a:pt x="15" y="386"/>
                  </a:lnTo>
                  <a:lnTo>
                    <a:pt x="95" y="551"/>
                  </a:lnTo>
                  <a:lnTo>
                    <a:pt x="6" y="449"/>
                  </a:lnTo>
                  <a:lnTo>
                    <a:pt x="95" y="599"/>
                  </a:lnTo>
                  <a:lnTo>
                    <a:pt x="25" y="523"/>
                  </a:lnTo>
                  <a:lnTo>
                    <a:pt x="91" y="643"/>
                  </a:lnTo>
                  <a:lnTo>
                    <a:pt x="34" y="569"/>
                  </a:lnTo>
                  <a:lnTo>
                    <a:pt x="95" y="732"/>
                  </a:lnTo>
                  <a:lnTo>
                    <a:pt x="91" y="662"/>
                  </a:lnTo>
                  <a:lnTo>
                    <a:pt x="116" y="783"/>
                  </a:lnTo>
                  <a:lnTo>
                    <a:pt x="118" y="711"/>
                  </a:lnTo>
                  <a:lnTo>
                    <a:pt x="133" y="795"/>
                  </a:lnTo>
                  <a:lnTo>
                    <a:pt x="137" y="751"/>
                  </a:lnTo>
                  <a:lnTo>
                    <a:pt x="166" y="825"/>
                  </a:lnTo>
                  <a:lnTo>
                    <a:pt x="114" y="833"/>
                  </a:lnTo>
                  <a:lnTo>
                    <a:pt x="181" y="8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3" name="任意多边形 323032"/>
            <p:cNvSpPr>
              <a:spLocks noChangeArrowheads="1"/>
            </p:cNvSpPr>
            <p:nvPr/>
          </p:nvSpPr>
          <p:spPr bwMode="auto">
            <a:xfrm>
              <a:off x="5038" y="2027"/>
              <a:ext cx="260" cy="340"/>
            </a:xfrm>
            <a:custGeom>
              <a:avLst/>
              <a:gdLst>
                <a:gd name="T0" fmla="*/ 475 w 519"/>
                <a:gd name="T1" fmla="*/ 680 h 680"/>
                <a:gd name="T2" fmla="*/ 384 w 519"/>
                <a:gd name="T3" fmla="*/ 595 h 680"/>
                <a:gd name="T4" fmla="*/ 312 w 519"/>
                <a:gd name="T5" fmla="*/ 549 h 680"/>
                <a:gd name="T6" fmla="*/ 222 w 519"/>
                <a:gd name="T7" fmla="*/ 520 h 680"/>
                <a:gd name="T8" fmla="*/ 152 w 519"/>
                <a:gd name="T9" fmla="*/ 507 h 680"/>
                <a:gd name="T10" fmla="*/ 203 w 519"/>
                <a:gd name="T11" fmla="*/ 505 h 680"/>
                <a:gd name="T12" fmla="*/ 152 w 519"/>
                <a:gd name="T13" fmla="*/ 443 h 680"/>
                <a:gd name="T14" fmla="*/ 65 w 519"/>
                <a:gd name="T15" fmla="*/ 359 h 680"/>
                <a:gd name="T16" fmla="*/ 0 w 519"/>
                <a:gd name="T17" fmla="*/ 251 h 680"/>
                <a:gd name="T18" fmla="*/ 95 w 519"/>
                <a:gd name="T19" fmla="*/ 359 h 680"/>
                <a:gd name="T20" fmla="*/ 57 w 519"/>
                <a:gd name="T21" fmla="*/ 271 h 680"/>
                <a:gd name="T22" fmla="*/ 171 w 519"/>
                <a:gd name="T23" fmla="*/ 382 h 680"/>
                <a:gd name="T24" fmla="*/ 118 w 519"/>
                <a:gd name="T25" fmla="*/ 302 h 680"/>
                <a:gd name="T26" fmla="*/ 207 w 519"/>
                <a:gd name="T27" fmla="*/ 366 h 680"/>
                <a:gd name="T28" fmla="*/ 272 w 519"/>
                <a:gd name="T29" fmla="*/ 391 h 680"/>
                <a:gd name="T30" fmla="*/ 184 w 519"/>
                <a:gd name="T31" fmla="*/ 327 h 680"/>
                <a:gd name="T32" fmla="*/ 260 w 519"/>
                <a:gd name="T33" fmla="*/ 359 h 680"/>
                <a:gd name="T34" fmla="*/ 198 w 519"/>
                <a:gd name="T35" fmla="*/ 287 h 680"/>
                <a:gd name="T36" fmla="*/ 247 w 519"/>
                <a:gd name="T37" fmla="*/ 317 h 680"/>
                <a:gd name="T38" fmla="*/ 190 w 519"/>
                <a:gd name="T39" fmla="*/ 245 h 680"/>
                <a:gd name="T40" fmla="*/ 262 w 519"/>
                <a:gd name="T41" fmla="*/ 300 h 680"/>
                <a:gd name="T42" fmla="*/ 192 w 519"/>
                <a:gd name="T43" fmla="*/ 195 h 680"/>
                <a:gd name="T44" fmla="*/ 238 w 519"/>
                <a:gd name="T45" fmla="*/ 235 h 680"/>
                <a:gd name="T46" fmla="*/ 188 w 519"/>
                <a:gd name="T47" fmla="*/ 138 h 680"/>
                <a:gd name="T48" fmla="*/ 241 w 519"/>
                <a:gd name="T49" fmla="*/ 194 h 680"/>
                <a:gd name="T50" fmla="*/ 207 w 519"/>
                <a:gd name="T51" fmla="*/ 78 h 680"/>
                <a:gd name="T52" fmla="*/ 257 w 519"/>
                <a:gd name="T53" fmla="*/ 119 h 680"/>
                <a:gd name="T54" fmla="*/ 247 w 519"/>
                <a:gd name="T55" fmla="*/ 0 h 680"/>
                <a:gd name="T56" fmla="*/ 270 w 519"/>
                <a:gd name="T57" fmla="*/ 83 h 680"/>
                <a:gd name="T58" fmla="*/ 304 w 519"/>
                <a:gd name="T59" fmla="*/ 186 h 680"/>
                <a:gd name="T60" fmla="*/ 270 w 519"/>
                <a:gd name="T61" fmla="*/ 148 h 680"/>
                <a:gd name="T62" fmla="*/ 291 w 519"/>
                <a:gd name="T63" fmla="*/ 209 h 680"/>
                <a:gd name="T64" fmla="*/ 249 w 519"/>
                <a:gd name="T65" fmla="*/ 146 h 680"/>
                <a:gd name="T66" fmla="*/ 287 w 519"/>
                <a:gd name="T67" fmla="*/ 294 h 680"/>
                <a:gd name="T68" fmla="*/ 247 w 519"/>
                <a:gd name="T69" fmla="*/ 254 h 680"/>
                <a:gd name="T70" fmla="*/ 306 w 519"/>
                <a:gd name="T71" fmla="*/ 351 h 680"/>
                <a:gd name="T72" fmla="*/ 262 w 519"/>
                <a:gd name="T73" fmla="*/ 315 h 680"/>
                <a:gd name="T74" fmla="*/ 321 w 519"/>
                <a:gd name="T75" fmla="*/ 433 h 680"/>
                <a:gd name="T76" fmla="*/ 361 w 519"/>
                <a:gd name="T77" fmla="*/ 496 h 680"/>
                <a:gd name="T78" fmla="*/ 291 w 519"/>
                <a:gd name="T79" fmla="*/ 431 h 680"/>
                <a:gd name="T80" fmla="*/ 376 w 519"/>
                <a:gd name="T81" fmla="*/ 528 h 680"/>
                <a:gd name="T82" fmla="*/ 331 w 519"/>
                <a:gd name="T83" fmla="*/ 503 h 680"/>
                <a:gd name="T84" fmla="*/ 403 w 519"/>
                <a:gd name="T85" fmla="*/ 562 h 680"/>
                <a:gd name="T86" fmla="*/ 354 w 519"/>
                <a:gd name="T87" fmla="*/ 545 h 680"/>
                <a:gd name="T88" fmla="*/ 452 w 519"/>
                <a:gd name="T89" fmla="*/ 604 h 680"/>
                <a:gd name="T90" fmla="*/ 426 w 519"/>
                <a:gd name="T91" fmla="*/ 570 h 680"/>
                <a:gd name="T92" fmla="*/ 502 w 519"/>
                <a:gd name="T93" fmla="*/ 629 h 680"/>
                <a:gd name="T94" fmla="*/ 519 w 519"/>
                <a:gd name="T95" fmla="*/ 661 h 680"/>
                <a:gd name="T96" fmla="*/ 422 w 519"/>
                <a:gd name="T97" fmla="*/ 619 h 680"/>
                <a:gd name="T98" fmla="*/ 475 w 519"/>
                <a:gd name="T99" fmla="*/ 680 h 68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19"/>
                <a:gd name="T151" fmla="*/ 0 h 680"/>
                <a:gd name="T152" fmla="*/ 519 w 519"/>
                <a:gd name="T153" fmla="*/ 680 h 68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19" h="680">
                  <a:moveTo>
                    <a:pt x="475" y="680"/>
                  </a:moveTo>
                  <a:lnTo>
                    <a:pt x="384" y="595"/>
                  </a:lnTo>
                  <a:lnTo>
                    <a:pt x="312" y="549"/>
                  </a:lnTo>
                  <a:lnTo>
                    <a:pt x="222" y="520"/>
                  </a:lnTo>
                  <a:lnTo>
                    <a:pt x="152" y="507"/>
                  </a:lnTo>
                  <a:lnTo>
                    <a:pt x="203" y="505"/>
                  </a:lnTo>
                  <a:lnTo>
                    <a:pt x="152" y="443"/>
                  </a:lnTo>
                  <a:lnTo>
                    <a:pt x="65" y="359"/>
                  </a:lnTo>
                  <a:lnTo>
                    <a:pt x="0" y="251"/>
                  </a:lnTo>
                  <a:lnTo>
                    <a:pt x="95" y="359"/>
                  </a:lnTo>
                  <a:lnTo>
                    <a:pt x="57" y="271"/>
                  </a:lnTo>
                  <a:lnTo>
                    <a:pt x="171" y="382"/>
                  </a:lnTo>
                  <a:lnTo>
                    <a:pt x="118" y="302"/>
                  </a:lnTo>
                  <a:lnTo>
                    <a:pt x="207" y="366"/>
                  </a:lnTo>
                  <a:lnTo>
                    <a:pt x="272" y="391"/>
                  </a:lnTo>
                  <a:lnTo>
                    <a:pt x="184" y="327"/>
                  </a:lnTo>
                  <a:lnTo>
                    <a:pt x="260" y="359"/>
                  </a:lnTo>
                  <a:lnTo>
                    <a:pt x="198" y="287"/>
                  </a:lnTo>
                  <a:lnTo>
                    <a:pt x="247" y="317"/>
                  </a:lnTo>
                  <a:lnTo>
                    <a:pt x="190" y="245"/>
                  </a:lnTo>
                  <a:lnTo>
                    <a:pt x="262" y="300"/>
                  </a:lnTo>
                  <a:lnTo>
                    <a:pt x="192" y="195"/>
                  </a:lnTo>
                  <a:lnTo>
                    <a:pt x="238" y="235"/>
                  </a:lnTo>
                  <a:lnTo>
                    <a:pt x="188" y="138"/>
                  </a:lnTo>
                  <a:lnTo>
                    <a:pt x="241" y="194"/>
                  </a:lnTo>
                  <a:lnTo>
                    <a:pt x="207" y="78"/>
                  </a:lnTo>
                  <a:lnTo>
                    <a:pt x="257" y="119"/>
                  </a:lnTo>
                  <a:lnTo>
                    <a:pt x="247" y="0"/>
                  </a:lnTo>
                  <a:lnTo>
                    <a:pt x="270" y="83"/>
                  </a:lnTo>
                  <a:lnTo>
                    <a:pt x="304" y="186"/>
                  </a:lnTo>
                  <a:lnTo>
                    <a:pt x="270" y="148"/>
                  </a:lnTo>
                  <a:lnTo>
                    <a:pt x="291" y="209"/>
                  </a:lnTo>
                  <a:lnTo>
                    <a:pt x="249" y="146"/>
                  </a:lnTo>
                  <a:lnTo>
                    <a:pt x="287" y="294"/>
                  </a:lnTo>
                  <a:lnTo>
                    <a:pt x="247" y="254"/>
                  </a:lnTo>
                  <a:lnTo>
                    <a:pt x="306" y="351"/>
                  </a:lnTo>
                  <a:lnTo>
                    <a:pt x="262" y="315"/>
                  </a:lnTo>
                  <a:lnTo>
                    <a:pt x="321" y="433"/>
                  </a:lnTo>
                  <a:lnTo>
                    <a:pt x="361" y="496"/>
                  </a:lnTo>
                  <a:lnTo>
                    <a:pt x="291" y="431"/>
                  </a:lnTo>
                  <a:lnTo>
                    <a:pt x="376" y="528"/>
                  </a:lnTo>
                  <a:lnTo>
                    <a:pt x="331" y="503"/>
                  </a:lnTo>
                  <a:lnTo>
                    <a:pt x="403" y="562"/>
                  </a:lnTo>
                  <a:lnTo>
                    <a:pt x="354" y="545"/>
                  </a:lnTo>
                  <a:lnTo>
                    <a:pt x="452" y="604"/>
                  </a:lnTo>
                  <a:lnTo>
                    <a:pt x="426" y="570"/>
                  </a:lnTo>
                  <a:lnTo>
                    <a:pt x="502" y="629"/>
                  </a:lnTo>
                  <a:lnTo>
                    <a:pt x="519" y="661"/>
                  </a:lnTo>
                  <a:lnTo>
                    <a:pt x="422" y="619"/>
                  </a:lnTo>
                  <a:lnTo>
                    <a:pt x="475" y="6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4" name="任意多边形 323033"/>
            <p:cNvSpPr>
              <a:spLocks noChangeArrowheads="1"/>
            </p:cNvSpPr>
            <p:nvPr/>
          </p:nvSpPr>
          <p:spPr bwMode="auto">
            <a:xfrm>
              <a:off x="4237" y="2402"/>
              <a:ext cx="15" cy="20"/>
            </a:xfrm>
            <a:custGeom>
              <a:avLst/>
              <a:gdLst>
                <a:gd name="T0" fmla="*/ 31 w 31"/>
                <a:gd name="T1" fmla="*/ 40 h 40"/>
                <a:gd name="T2" fmla="*/ 31 w 31"/>
                <a:gd name="T3" fmla="*/ 21 h 40"/>
                <a:gd name="T4" fmla="*/ 19 w 31"/>
                <a:gd name="T5" fmla="*/ 2 h 40"/>
                <a:gd name="T6" fmla="*/ 4 w 31"/>
                <a:gd name="T7" fmla="*/ 0 h 40"/>
                <a:gd name="T8" fmla="*/ 0 w 31"/>
                <a:gd name="T9" fmla="*/ 16 h 40"/>
                <a:gd name="T10" fmla="*/ 8 w 31"/>
                <a:gd name="T11" fmla="*/ 29 h 40"/>
                <a:gd name="T12" fmla="*/ 21 w 31"/>
                <a:gd name="T13" fmla="*/ 37 h 40"/>
                <a:gd name="T14" fmla="*/ 31 w 31"/>
                <a:gd name="T15" fmla="*/ 4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"/>
                <a:gd name="T25" fmla="*/ 0 h 40"/>
                <a:gd name="T26" fmla="*/ 31 w 31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" h="40">
                  <a:moveTo>
                    <a:pt x="31" y="40"/>
                  </a:moveTo>
                  <a:lnTo>
                    <a:pt x="31" y="21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16"/>
                  </a:lnTo>
                  <a:lnTo>
                    <a:pt x="8" y="29"/>
                  </a:lnTo>
                  <a:lnTo>
                    <a:pt x="21" y="37"/>
                  </a:lnTo>
                  <a:lnTo>
                    <a:pt x="31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5" name="任意多边形 323034"/>
            <p:cNvSpPr>
              <a:spLocks noChangeArrowheads="1"/>
            </p:cNvSpPr>
            <p:nvPr/>
          </p:nvSpPr>
          <p:spPr bwMode="auto">
            <a:xfrm>
              <a:off x="4274" y="2403"/>
              <a:ext cx="17" cy="17"/>
            </a:xfrm>
            <a:custGeom>
              <a:avLst/>
              <a:gdLst>
                <a:gd name="T0" fmla="*/ 0 w 35"/>
                <a:gd name="T1" fmla="*/ 25 h 35"/>
                <a:gd name="T2" fmla="*/ 8 w 35"/>
                <a:gd name="T3" fmla="*/ 6 h 35"/>
                <a:gd name="T4" fmla="*/ 19 w 35"/>
                <a:gd name="T5" fmla="*/ 0 h 35"/>
                <a:gd name="T6" fmla="*/ 33 w 35"/>
                <a:gd name="T7" fmla="*/ 2 h 35"/>
                <a:gd name="T8" fmla="*/ 35 w 35"/>
                <a:gd name="T9" fmla="*/ 16 h 35"/>
                <a:gd name="T10" fmla="*/ 17 w 35"/>
                <a:gd name="T11" fmla="*/ 31 h 35"/>
                <a:gd name="T12" fmla="*/ 2 w 35"/>
                <a:gd name="T13" fmla="*/ 35 h 35"/>
                <a:gd name="T14" fmla="*/ 0 w 35"/>
                <a:gd name="T15" fmla="*/ 25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35"/>
                <a:gd name="T26" fmla="*/ 35 w 35"/>
                <a:gd name="T27" fmla="*/ 35 h 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35">
                  <a:moveTo>
                    <a:pt x="0" y="25"/>
                  </a:moveTo>
                  <a:lnTo>
                    <a:pt x="8" y="6"/>
                  </a:lnTo>
                  <a:lnTo>
                    <a:pt x="19" y="0"/>
                  </a:lnTo>
                  <a:lnTo>
                    <a:pt x="33" y="2"/>
                  </a:lnTo>
                  <a:lnTo>
                    <a:pt x="35" y="16"/>
                  </a:lnTo>
                  <a:lnTo>
                    <a:pt x="17" y="31"/>
                  </a:lnTo>
                  <a:lnTo>
                    <a:pt x="2" y="3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6" name="任意多边形 323035"/>
            <p:cNvSpPr>
              <a:spLocks noChangeArrowheads="1"/>
            </p:cNvSpPr>
            <p:nvPr/>
          </p:nvSpPr>
          <p:spPr bwMode="auto">
            <a:xfrm>
              <a:off x="4230" y="2383"/>
              <a:ext cx="176" cy="90"/>
            </a:xfrm>
            <a:custGeom>
              <a:avLst/>
              <a:gdLst>
                <a:gd name="T0" fmla="*/ 76 w 354"/>
                <a:gd name="T1" fmla="*/ 75 h 179"/>
                <a:gd name="T2" fmla="*/ 72 w 354"/>
                <a:gd name="T3" fmla="*/ 80 h 179"/>
                <a:gd name="T4" fmla="*/ 78 w 354"/>
                <a:gd name="T5" fmla="*/ 113 h 179"/>
                <a:gd name="T6" fmla="*/ 116 w 354"/>
                <a:gd name="T7" fmla="*/ 126 h 179"/>
                <a:gd name="T8" fmla="*/ 124 w 354"/>
                <a:gd name="T9" fmla="*/ 126 h 179"/>
                <a:gd name="T10" fmla="*/ 131 w 354"/>
                <a:gd name="T11" fmla="*/ 126 h 179"/>
                <a:gd name="T12" fmla="*/ 141 w 354"/>
                <a:gd name="T13" fmla="*/ 120 h 179"/>
                <a:gd name="T14" fmla="*/ 152 w 354"/>
                <a:gd name="T15" fmla="*/ 116 h 179"/>
                <a:gd name="T16" fmla="*/ 167 w 354"/>
                <a:gd name="T17" fmla="*/ 116 h 179"/>
                <a:gd name="T18" fmla="*/ 175 w 354"/>
                <a:gd name="T19" fmla="*/ 105 h 179"/>
                <a:gd name="T20" fmla="*/ 183 w 354"/>
                <a:gd name="T21" fmla="*/ 92 h 179"/>
                <a:gd name="T22" fmla="*/ 175 w 354"/>
                <a:gd name="T23" fmla="*/ 40 h 179"/>
                <a:gd name="T24" fmla="*/ 198 w 354"/>
                <a:gd name="T25" fmla="*/ 88 h 179"/>
                <a:gd name="T26" fmla="*/ 188 w 354"/>
                <a:gd name="T27" fmla="*/ 33 h 179"/>
                <a:gd name="T28" fmla="*/ 200 w 354"/>
                <a:gd name="T29" fmla="*/ 37 h 179"/>
                <a:gd name="T30" fmla="*/ 221 w 354"/>
                <a:gd name="T31" fmla="*/ 78 h 179"/>
                <a:gd name="T32" fmla="*/ 232 w 354"/>
                <a:gd name="T33" fmla="*/ 90 h 179"/>
                <a:gd name="T34" fmla="*/ 226 w 354"/>
                <a:gd name="T35" fmla="*/ 44 h 179"/>
                <a:gd name="T36" fmla="*/ 236 w 354"/>
                <a:gd name="T37" fmla="*/ 56 h 179"/>
                <a:gd name="T38" fmla="*/ 249 w 354"/>
                <a:gd name="T39" fmla="*/ 63 h 179"/>
                <a:gd name="T40" fmla="*/ 260 w 354"/>
                <a:gd name="T41" fmla="*/ 63 h 179"/>
                <a:gd name="T42" fmla="*/ 279 w 354"/>
                <a:gd name="T43" fmla="*/ 113 h 179"/>
                <a:gd name="T44" fmla="*/ 268 w 354"/>
                <a:gd name="T45" fmla="*/ 114 h 179"/>
                <a:gd name="T46" fmla="*/ 268 w 354"/>
                <a:gd name="T47" fmla="*/ 130 h 179"/>
                <a:gd name="T48" fmla="*/ 279 w 354"/>
                <a:gd name="T49" fmla="*/ 143 h 179"/>
                <a:gd name="T50" fmla="*/ 354 w 354"/>
                <a:gd name="T51" fmla="*/ 179 h 179"/>
                <a:gd name="T52" fmla="*/ 249 w 354"/>
                <a:gd name="T53" fmla="*/ 164 h 179"/>
                <a:gd name="T54" fmla="*/ 188 w 354"/>
                <a:gd name="T55" fmla="*/ 141 h 179"/>
                <a:gd name="T56" fmla="*/ 110 w 354"/>
                <a:gd name="T57" fmla="*/ 147 h 179"/>
                <a:gd name="T58" fmla="*/ 34 w 354"/>
                <a:gd name="T59" fmla="*/ 120 h 179"/>
                <a:gd name="T60" fmla="*/ 11 w 354"/>
                <a:gd name="T61" fmla="*/ 94 h 179"/>
                <a:gd name="T62" fmla="*/ 4 w 354"/>
                <a:gd name="T63" fmla="*/ 40 h 179"/>
                <a:gd name="T64" fmla="*/ 32 w 354"/>
                <a:gd name="T65" fmla="*/ 14 h 179"/>
                <a:gd name="T66" fmla="*/ 72 w 354"/>
                <a:gd name="T67" fmla="*/ 0 h 179"/>
                <a:gd name="T68" fmla="*/ 36 w 354"/>
                <a:gd name="T69" fmla="*/ 21 h 179"/>
                <a:gd name="T70" fmla="*/ 27 w 354"/>
                <a:gd name="T71" fmla="*/ 27 h 179"/>
                <a:gd name="T72" fmla="*/ 8 w 354"/>
                <a:gd name="T73" fmla="*/ 52 h 179"/>
                <a:gd name="T74" fmla="*/ 19 w 354"/>
                <a:gd name="T75" fmla="*/ 90 h 179"/>
                <a:gd name="T76" fmla="*/ 44 w 354"/>
                <a:gd name="T77" fmla="*/ 73 h 179"/>
                <a:gd name="T78" fmla="*/ 49 w 354"/>
                <a:gd name="T79" fmla="*/ 113 h 179"/>
                <a:gd name="T80" fmla="*/ 65 w 354"/>
                <a:gd name="T81" fmla="*/ 92 h 179"/>
                <a:gd name="T82" fmla="*/ 78 w 354"/>
                <a:gd name="T83" fmla="*/ 38 h 1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4"/>
                <a:gd name="T127" fmla="*/ 0 h 179"/>
                <a:gd name="T128" fmla="*/ 354 w 354"/>
                <a:gd name="T129" fmla="*/ 179 h 17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4" h="179">
                  <a:moveTo>
                    <a:pt x="76" y="54"/>
                  </a:moveTo>
                  <a:lnTo>
                    <a:pt x="76" y="75"/>
                  </a:lnTo>
                  <a:lnTo>
                    <a:pt x="84" y="90"/>
                  </a:lnTo>
                  <a:lnTo>
                    <a:pt x="72" y="80"/>
                  </a:lnTo>
                  <a:lnTo>
                    <a:pt x="72" y="99"/>
                  </a:lnTo>
                  <a:lnTo>
                    <a:pt x="78" y="113"/>
                  </a:lnTo>
                  <a:lnTo>
                    <a:pt x="91" y="120"/>
                  </a:lnTo>
                  <a:lnTo>
                    <a:pt x="116" y="126"/>
                  </a:lnTo>
                  <a:lnTo>
                    <a:pt x="106" y="116"/>
                  </a:lnTo>
                  <a:lnTo>
                    <a:pt x="124" y="126"/>
                  </a:lnTo>
                  <a:lnTo>
                    <a:pt x="116" y="114"/>
                  </a:lnTo>
                  <a:lnTo>
                    <a:pt x="131" y="126"/>
                  </a:lnTo>
                  <a:lnTo>
                    <a:pt x="120" y="103"/>
                  </a:lnTo>
                  <a:lnTo>
                    <a:pt x="141" y="120"/>
                  </a:lnTo>
                  <a:lnTo>
                    <a:pt x="137" y="99"/>
                  </a:lnTo>
                  <a:lnTo>
                    <a:pt x="152" y="116"/>
                  </a:lnTo>
                  <a:lnTo>
                    <a:pt x="152" y="97"/>
                  </a:lnTo>
                  <a:lnTo>
                    <a:pt x="167" y="116"/>
                  </a:lnTo>
                  <a:lnTo>
                    <a:pt x="167" y="94"/>
                  </a:lnTo>
                  <a:lnTo>
                    <a:pt x="175" y="105"/>
                  </a:lnTo>
                  <a:lnTo>
                    <a:pt x="165" y="65"/>
                  </a:lnTo>
                  <a:lnTo>
                    <a:pt x="183" y="92"/>
                  </a:lnTo>
                  <a:lnTo>
                    <a:pt x="181" y="63"/>
                  </a:lnTo>
                  <a:lnTo>
                    <a:pt x="175" y="40"/>
                  </a:lnTo>
                  <a:lnTo>
                    <a:pt x="190" y="67"/>
                  </a:lnTo>
                  <a:lnTo>
                    <a:pt x="198" y="88"/>
                  </a:lnTo>
                  <a:lnTo>
                    <a:pt x="198" y="63"/>
                  </a:lnTo>
                  <a:lnTo>
                    <a:pt x="188" y="33"/>
                  </a:lnTo>
                  <a:lnTo>
                    <a:pt x="207" y="71"/>
                  </a:lnTo>
                  <a:lnTo>
                    <a:pt x="200" y="37"/>
                  </a:lnTo>
                  <a:lnTo>
                    <a:pt x="211" y="54"/>
                  </a:lnTo>
                  <a:lnTo>
                    <a:pt x="221" y="78"/>
                  </a:lnTo>
                  <a:lnTo>
                    <a:pt x="221" y="61"/>
                  </a:lnTo>
                  <a:lnTo>
                    <a:pt x="232" y="90"/>
                  </a:lnTo>
                  <a:lnTo>
                    <a:pt x="228" y="69"/>
                  </a:lnTo>
                  <a:lnTo>
                    <a:pt x="226" y="44"/>
                  </a:lnTo>
                  <a:lnTo>
                    <a:pt x="238" y="69"/>
                  </a:lnTo>
                  <a:lnTo>
                    <a:pt x="236" y="56"/>
                  </a:lnTo>
                  <a:lnTo>
                    <a:pt x="249" y="78"/>
                  </a:lnTo>
                  <a:lnTo>
                    <a:pt x="249" y="63"/>
                  </a:lnTo>
                  <a:lnTo>
                    <a:pt x="260" y="80"/>
                  </a:lnTo>
                  <a:lnTo>
                    <a:pt x="260" y="63"/>
                  </a:lnTo>
                  <a:lnTo>
                    <a:pt x="272" y="97"/>
                  </a:lnTo>
                  <a:lnTo>
                    <a:pt x="279" y="113"/>
                  </a:lnTo>
                  <a:lnTo>
                    <a:pt x="304" y="132"/>
                  </a:lnTo>
                  <a:lnTo>
                    <a:pt x="268" y="114"/>
                  </a:lnTo>
                  <a:lnTo>
                    <a:pt x="293" y="134"/>
                  </a:lnTo>
                  <a:lnTo>
                    <a:pt x="268" y="130"/>
                  </a:lnTo>
                  <a:lnTo>
                    <a:pt x="302" y="147"/>
                  </a:lnTo>
                  <a:lnTo>
                    <a:pt x="279" y="143"/>
                  </a:lnTo>
                  <a:lnTo>
                    <a:pt x="310" y="158"/>
                  </a:lnTo>
                  <a:lnTo>
                    <a:pt x="354" y="179"/>
                  </a:lnTo>
                  <a:lnTo>
                    <a:pt x="310" y="177"/>
                  </a:lnTo>
                  <a:lnTo>
                    <a:pt x="249" y="164"/>
                  </a:lnTo>
                  <a:lnTo>
                    <a:pt x="209" y="153"/>
                  </a:lnTo>
                  <a:lnTo>
                    <a:pt x="188" y="141"/>
                  </a:lnTo>
                  <a:lnTo>
                    <a:pt x="160" y="145"/>
                  </a:lnTo>
                  <a:lnTo>
                    <a:pt x="110" y="147"/>
                  </a:lnTo>
                  <a:lnTo>
                    <a:pt x="63" y="141"/>
                  </a:lnTo>
                  <a:lnTo>
                    <a:pt x="34" y="120"/>
                  </a:lnTo>
                  <a:lnTo>
                    <a:pt x="30" y="107"/>
                  </a:lnTo>
                  <a:lnTo>
                    <a:pt x="11" y="94"/>
                  </a:lnTo>
                  <a:lnTo>
                    <a:pt x="0" y="69"/>
                  </a:lnTo>
                  <a:lnTo>
                    <a:pt x="4" y="40"/>
                  </a:lnTo>
                  <a:lnTo>
                    <a:pt x="13" y="23"/>
                  </a:lnTo>
                  <a:lnTo>
                    <a:pt x="32" y="14"/>
                  </a:lnTo>
                  <a:lnTo>
                    <a:pt x="46" y="2"/>
                  </a:lnTo>
                  <a:lnTo>
                    <a:pt x="72" y="0"/>
                  </a:lnTo>
                  <a:lnTo>
                    <a:pt x="48" y="14"/>
                  </a:lnTo>
                  <a:lnTo>
                    <a:pt x="36" y="21"/>
                  </a:lnTo>
                  <a:lnTo>
                    <a:pt x="44" y="23"/>
                  </a:lnTo>
                  <a:lnTo>
                    <a:pt x="27" y="27"/>
                  </a:lnTo>
                  <a:lnTo>
                    <a:pt x="17" y="37"/>
                  </a:lnTo>
                  <a:lnTo>
                    <a:pt x="8" y="52"/>
                  </a:lnTo>
                  <a:lnTo>
                    <a:pt x="8" y="73"/>
                  </a:lnTo>
                  <a:lnTo>
                    <a:pt x="19" y="90"/>
                  </a:lnTo>
                  <a:lnTo>
                    <a:pt x="32" y="99"/>
                  </a:lnTo>
                  <a:lnTo>
                    <a:pt x="44" y="73"/>
                  </a:lnTo>
                  <a:lnTo>
                    <a:pt x="44" y="99"/>
                  </a:lnTo>
                  <a:lnTo>
                    <a:pt x="49" y="113"/>
                  </a:lnTo>
                  <a:lnTo>
                    <a:pt x="65" y="124"/>
                  </a:lnTo>
                  <a:lnTo>
                    <a:pt x="65" y="92"/>
                  </a:lnTo>
                  <a:lnTo>
                    <a:pt x="65" y="57"/>
                  </a:lnTo>
                  <a:lnTo>
                    <a:pt x="78" y="38"/>
                  </a:lnTo>
                  <a:lnTo>
                    <a:pt x="76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7" name="任意多边形 323036"/>
            <p:cNvSpPr>
              <a:spLocks noChangeArrowheads="1"/>
            </p:cNvSpPr>
            <p:nvPr/>
          </p:nvSpPr>
          <p:spPr bwMode="auto">
            <a:xfrm>
              <a:off x="4256" y="2391"/>
              <a:ext cx="47" cy="41"/>
            </a:xfrm>
            <a:custGeom>
              <a:avLst/>
              <a:gdLst>
                <a:gd name="T0" fmla="*/ 59 w 93"/>
                <a:gd name="T1" fmla="*/ 74 h 81"/>
                <a:gd name="T2" fmla="*/ 72 w 93"/>
                <a:gd name="T3" fmla="*/ 66 h 81"/>
                <a:gd name="T4" fmla="*/ 88 w 93"/>
                <a:gd name="T5" fmla="*/ 57 h 81"/>
                <a:gd name="T6" fmla="*/ 93 w 93"/>
                <a:gd name="T7" fmla="*/ 36 h 81"/>
                <a:gd name="T8" fmla="*/ 92 w 93"/>
                <a:gd name="T9" fmla="*/ 17 h 81"/>
                <a:gd name="T10" fmla="*/ 76 w 93"/>
                <a:gd name="T11" fmla="*/ 3 h 81"/>
                <a:gd name="T12" fmla="*/ 59 w 93"/>
                <a:gd name="T13" fmla="*/ 2 h 81"/>
                <a:gd name="T14" fmla="*/ 38 w 93"/>
                <a:gd name="T15" fmla="*/ 0 h 81"/>
                <a:gd name="T16" fmla="*/ 14 w 93"/>
                <a:gd name="T17" fmla="*/ 11 h 81"/>
                <a:gd name="T18" fmla="*/ 0 w 93"/>
                <a:gd name="T19" fmla="*/ 3 h 81"/>
                <a:gd name="T20" fmla="*/ 4 w 93"/>
                <a:gd name="T21" fmla="*/ 17 h 81"/>
                <a:gd name="T22" fmla="*/ 0 w 93"/>
                <a:gd name="T23" fmla="*/ 32 h 81"/>
                <a:gd name="T24" fmla="*/ 17 w 93"/>
                <a:gd name="T25" fmla="*/ 15 h 81"/>
                <a:gd name="T26" fmla="*/ 40 w 93"/>
                <a:gd name="T27" fmla="*/ 5 h 81"/>
                <a:gd name="T28" fmla="*/ 67 w 93"/>
                <a:gd name="T29" fmla="*/ 13 h 81"/>
                <a:gd name="T30" fmla="*/ 78 w 93"/>
                <a:gd name="T31" fmla="*/ 24 h 81"/>
                <a:gd name="T32" fmla="*/ 78 w 93"/>
                <a:gd name="T33" fmla="*/ 43 h 81"/>
                <a:gd name="T34" fmla="*/ 67 w 93"/>
                <a:gd name="T35" fmla="*/ 60 h 81"/>
                <a:gd name="T36" fmla="*/ 33 w 93"/>
                <a:gd name="T37" fmla="*/ 70 h 81"/>
                <a:gd name="T38" fmla="*/ 53 w 93"/>
                <a:gd name="T39" fmla="*/ 81 h 81"/>
                <a:gd name="T40" fmla="*/ 59 w 93"/>
                <a:gd name="T41" fmla="*/ 74 h 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3"/>
                <a:gd name="T64" fmla="*/ 0 h 81"/>
                <a:gd name="T65" fmla="*/ 93 w 93"/>
                <a:gd name="T66" fmla="*/ 81 h 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3" h="81">
                  <a:moveTo>
                    <a:pt x="59" y="74"/>
                  </a:moveTo>
                  <a:lnTo>
                    <a:pt x="72" y="66"/>
                  </a:lnTo>
                  <a:lnTo>
                    <a:pt x="88" y="57"/>
                  </a:lnTo>
                  <a:lnTo>
                    <a:pt x="93" y="36"/>
                  </a:lnTo>
                  <a:lnTo>
                    <a:pt x="92" y="17"/>
                  </a:lnTo>
                  <a:lnTo>
                    <a:pt x="76" y="3"/>
                  </a:lnTo>
                  <a:lnTo>
                    <a:pt x="59" y="2"/>
                  </a:lnTo>
                  <a:lnTo>
                    <a:pt x="38" y="0"/>
                  </a:lnTo>
                  <a:lnTo>
                    <a:pt x="14" y="11"/>
                  </a:lnTo>
                  <a:lnTo>
                    <a:pt x="0" y="3"/>
                  </a:lnTo>
                  <a:lnTo>
                    <a:pt x="4" y="17"/>
                  </a:lnTo>
                  <a:lnTo>
                    <a:pt x="0" y="32"/>
                  </a:lnTo>
                  <a:lnTo>
                    <a:pt x="17" y="15"/>
                  </a:lnTo>
                  <a:lnTo>
                    <a:pt x="40" y="5"/>
                  </a:lnTo>
                  <a:lnTo>
                    <a:pt x="67" y="13"/>
                  </a:lnTo>
                  <a:lnTo>
                    <a:pt x="78" y="24"/>
                  </a:lnTo>
                  <a:lnTo>
                    <a:pt x="78" y="43"/>
                  </a:lnTo>
                  <a:lnTo>
                    <a:pt x="67" y="60"/>
                  </a:lnTo>
                  <a:lnTo>
                    <a:pt x="33" y="70"/>
                  </a:lnTo>
                  <a:lnTo>
                    <a:pt x="53" y="81"/>
                  </a:lnTo>
                  <a:lnTo>
                    <a:pt x="59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8" name="任意多边形 323037"/>
            <p:cNvSpPr>
              <a:spLocks noChangeArrowheads="1"/>
            </p:cNvSpPr>
            <p:nvPr/>
          </p:nvSpPr>
          <p:spPr bwMode="auto">
            <a:xfrm>
              <a:off x="4236" y="2210"/>
              <a:ext cx="261" cy="176"/>
            </a:xfrm>
            <a:custGeom>
              <a:avLst/>
              <a:gdLst>
                <a:gd name="T0" fmla="*/ 90 w 521"/>
                <a:gd name="T1" fmla="*/ 331 h 352"/>
                <a:gd name="T2" fmla="*/ 130 w 521"/>
                <a:gd name="T3" fmla="*/ 333 h 352"/>
                <a:gd name="T4" fmla="*/ 149 w 521"/>
                <a:gd name="T5" fmla="*/ 343 h 352"/>
                <a:gd name="T6" fmla="*/ 209 w 521"/>
                <a:gd name="T7" fmla="*/ 345 h 352"/>
                <a:gd name="T8" fmla="*/ 265 w 521"/>
                <a:gd name="T9" fmla="*/ 345 h 352"/>
                <a:gd name="T10" fmla="*/ 299 w 521"/>
                <a:gd name="T11" fmla="*/ 339 h 352"/>
                <a:gd name="T12" fmla="*/ 289 w 521"/>
                <a:gd name="T13" fmla="*/ 272 h 352"/>
                <a:gd name="T14" fmla="*/ 344 w 521"/>
                <a:gd name="T15" fmla="*/ 166 h 352"/>
                <a:gd name="T16" fmla="*/ 449 w 521"/>
                <a:gd name="T17" fmla="*/ 31 h 352"/>
                <a:gd name="T18" fmla="*/ 521 w 521"/>
                <a:gd name="T19" fmla="*/ 8 h 352"/>
                <a:gd name="T20" fmla="*/ 451 w 521"/>
                <a:gd name="T21" fmla="*/ 12 h 352"/>
                <a:gd name="T22" fmla="*/ 403 w 521"/>
                <a:gd name="T23" fmla="*/ 46 h 352"/>
                <a:gd name="T24" fmla="*/ 401 w 521"/>
                <a:gd name="T25" fmla="*/ 20 h 352"/>
                <a:gd name="T26" fmla="*/ 360 w 521"/>
                <a:gd name="T27" fmla="*/ 75 h 352"/>
                <a:gd name="T28" fmla="*/ 344 w 521"/>
                <a:gd name="T29" fmla="*/ 113 h 352"/>
                <a:gd name="T30" fmla="*/ 331 w 521"/>
                <a:gd name="T31" fmla="*/ 166 h 352"/>
                <a:gd name="T32" fmla="*/ 316 w 521"/>
                <a:gd name="T33" fmla="*/ 162 h 352"/>
                <a:gd name="T34" fmla="*/ 297 w 521"/>
                <a:gd name="T35" fmla="*/ 225 h 352"/>
                <a:gd name="T36" fmla="*/ 272 w 521"/>
                <a:gd name="T37" fmla="*/ 166 h 352"/>
                <a:gd name="T38" fmla="*/ 255 w 521"/>
                <a:gd name="T39" fmla="*/ 153 h 352"/>
                <a:gd name="T40" fmla="*/ 247 w 521"/>
                <a:gd name="T41" fmla="*/ 211 h 352"/>
                <a:gd name="T42" fmla="*/ 261 w 521"/>
                <a:gd name="T43" fmla="*/ 263 h 352"/>
                <a:gd name="T44" fmla="*/ 236 w 521"/>
                <a:gd name="T45" fmla="*/ 238 h 352"/>
                <a:gd name="T46" fmla="*/ 200 w 521"/>
                <a:gd name="T47" fmla="*/ 200 h 352"/>
                <a:gd name="T48" fmla="*/ 240 w 521"/>
                <a:gd name="T49" fmla="*/ 280 h 352"/>
                <a:gd name="T50" fmla="*/ 204 w 521"/>
                <a:gd name="T51" fmla="*/ 267 h 352"/>
                <a:gd name="T52" fmla="*/ 160 w 521"/>
                <a:gd name="T53" fmla="*/ 234 h 352"/>
                <a:gd name="T54" fmla="*/ 179 w 521"/>
                <a:gd name="T55" fmla="*/ 278 h 352"/>
                <a:gd name="T56" fmla="*/ 116 w 521"/>
                <a:gd name="T57" fmla="*/ 198 h 352"/>
                <a:gd name="T58" fmla="*/ 128 w 521"/>
                <a:gd name="T59" fmla="*/ 251 h 352"/>
                <a:gd name="T60" fmla="*/ 107 w 521"/>
                <a:gd name="T61" fmla="*/ 232 h 352"/>
                <a:gd name="T62" fmla="*/ 116 w 521"/>
                <a:gd name="T63" fmla="*/ 259 h 352"/>
                <a:gd name="T64" fmla="*/ 86 w 521"/>
                <a:gd name="T65" fmla="*/ 227 h 352"/>
                <a:gd name="T66" fmla="*/ 105 w 521"/>
                <a:gd name="T67" fmla="*/ 270 h 352"/>
                <a:gd name="T68" fmla="*/ 76 w 521"/>
                <a:gd name="T69" fmla="*/ 246 h 352"/>
                <a:gd name="T70" fmla="*/ 54 w 521"/>
                <a:gd name="T71" fmla="*/ 229 h 352"/>
                <a:gd name="T72" fmla="*/ 44 w 521"/>
                <a:gd name="T73" fmla="*/ 221 h 352"/>
                <a:gd name="T74" fmla="*/ 21 w 521"/>
                <a:gd name="T75" fmla="*/ 194 h 352"/>
                <a:gd name="T76" fmla="*/ 33 w 521"/>
                <a:gd name="T77" fmla="*/ 246 h 352"/>
                <a:gd name="T78" fmla="*/ 2 w 521"/>
                <a:gd name="T79" fmla="*/ 177 h 352"/>
                <a:gd name="T80" fmla="*/ 12 w 521"/>
                <a:gd name="T81" fmla="*/ 238 h 352"/>
                <a:gd name="T82" fmla="*/ 19 w 521"/>
                <a:gd name="T83" fmla="*/ 270 h 352"/>
                <a:gd name="T84" fmla="*/ 10 w 521"/>
                <a:gd name="T85" fmla="*/ 280 h 352"/>
                <a:gd name="T86" fmla="*/ 38 w 521"/>
                <a:gd name="T87" fmla="*/ 320 h 352"/>
                <a:gd name="T88" fmla="*/ 46 w 521"/>
                <a:gd name="T89" fmla="*/ 352 h 3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1"/>
                <a:gd name="T136" fmla="*/ 0 h 352"/>
                <a:gd name="T137" fmla="*/ 521 w 521"/>
                <a:gd name="T138" fmla="*/ 352 h 3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1" h="352">
                  <a:moveTo>
                    <a:pt x="46" y="352"/>
                  </a:moveTo>
                  <a:lnTo>
                    <a:pt x="67" y="345"/>
                  </a:lnTo>
                  <a:lnTo>
                    <a:pt x="90" y="331"/>
                  </a:lnTo>
                  <a:lnTo>
                    <a:pt x="116" y="333"/>
                  </a:lnTo>
                  <a:lnTo>
                    <a:pt x="107" y="343"/>
                  </a:lnTo>
                  <a:lnTo>
                    <a:pt x="130" y="333"/>
                  </a:lnTo>
                  <a:lnTo>
                    <a:pt x="151" y="333"/>
                  </a:lnTo>
                  <a:lnTo>
                    <a:pt x="116" y="343"/>
                  </a:lnTo>
                  <a:lnTo>
                    <a:pt x="149" y="343"/>
                  </a:lnTo>
                  <a:lnTo>
                    <a:pt x="135" y="352"/>
                  </a:lnTo>
                  <a:lnTo>
                    <a:pt x="177" y="345"/>
                  </a:lnTo>
                  <a:lnTo>
                    <a:pt x="209" y="345"/>
                  </a:lnTo>
                  <a:lnTo>
                    <a:pt x="189" y="348"/>
                  </a:lnTo>
                  <a:lnTo>
                    <a:pt x="227" y="352"/>
                  </a:lnTo>
                  <a:lnTo>
                    <a:pt x="265" y="345"/>
                  </a:lnTo>
                  <a:lnTo>
                    <a:pt x="247" y="343"/>
                  </a:lnTo>
                  <a:lnTo>
                    <a:pt x="270" y="337"/>
                  </a:lnTo>
                  <a:lnTo>
                    <a:pt x="299" y="339"/>
                  </a:lnTo>
                  <a:lnTo>
                    <a:pt x="305" y="320"/>
                  </a:lnTo>
                  <a:lnTo>
                    <a:pt x="289" y="305"/>
                  </a:lnTo>
                  <a:lnTo>
                    <a:pt x="289" y="272"/>
                  </a:lnTo>
                  <a:lnTo>
                    <a:pt x="305" y="240"/>
                  </a:lnTo>
                  <a:lnTo>
                    <a:pt x="324" y="211"/>
                  </a:lnTo>
                  <a:lnTo>
                    <a:pt x="344" y="166"/>
                  </a:lnTo>
                  <a:lnTo>
                    <a:pt x="350" y="135"/>
                  </a:lnTo>
                  <a:lnTo>
                    <a:pt x="375" y="103"/>
                  </a:lnTo>
                  <a:lnTo>
                    <a:pt x="449" y="31"/>
                  </a:lnTo>
                  <a:lnTo>
                    <a:pt x="472" y="18"/>
                  </a:lnTo>
                  <a:lnTo>
                    <a:pt x="498" y="8"/>
                  </a:lnTo>
                  <a:lnTo>
                    <a:pt x="521" y="8"/>
                  </a:lnTo>
                  <a:lnTo>
                    <a:pt x="500" y="0"/>
                  </a:lnTo>
                  <a:lnTo>
                    <a:pt x="481" y="0"/>
                  </a:lnTo>
                  <a:lnTo>
                    <a:pt x="451" y="12"/>
                  </a:lnTo>
                  <a:lnTo>
                    <a:pt x="419" y="40"/>
                  </a:lnTo>
                  <a:lnTo>
                    <a:pt x="436" y="14"/>
                  </a:lnTo>
                  <a:lnTo>
                    <a:pt x="403" y="46"/>
                  </a:lnTo>
                  <a:lnTo>
                    <a:pt x="415" y="21"/>
                  </a:lnTo>
                  <a:lnTo>
                    <a:pt x="390" y="54"/>
                  </a:lnTo>
                  <a:lnTo>
                    <a:pt x="401" y="20"/>
                  </a:lnTo>
                  <a:lnTo>
                    <a:pt x="377" y="59"/>
                  </a:lnTo>
                  <a:lnTo>
                    <a:pt x="379" y="37"/>
                  </a:lnTo>
                  <a:lnTo>
                    <a:pt x="360" y="75"/>
                  </a:lnTo>
                  <a:lnTo>
                    <a:pt x="354" y="97"/>
                  </a:lnTo>
                  <a:lnTo>
                    <a:pt x="348" y="56"/>
                  </a:lnTo>
                  <a:lnTo>
                    <a:pt x="344" y="113"/>
                  </a:lnTo>
                  <a:lnTo>
                    <a:pt x="339" y="82"/>
                  </a:lnTo>
                  <a:lnTo>
                    <a:pt x="335" y="120"/>
                  </a:lnTo>
                  <a:lnTo>
                    <a:pt x="331" y="166"/>
                  </a:lnTo>
                  <a:lnTo>
                    <a:pt x="324" y="139"/>
                  </a:lnTo>
                  <a:lnTo>
                    <a:pt x="320" y="185"/>
                  </a:lnTo>
                  <a:lnTo>
                    <a:pt x="316" y="162"/>
                  </a:lnTo>
                  <a:lnTo>
                    <a:pt x="308" y="202"/>
                  </a:lnTo>
                  <a:lnTo>
                    <a:pt x="305" y="179"/>
                  </a:lnTo>
                  <a:lnTo>
                    <a:pt x="297" y="225"/>
                  </a:lnTo>
                  <a:lnTo>
                    <a:pt x="289" y="149"/>
                  </a:lnTo>
                  <a:lnTo>
                    <a:pt x="287" y="227"/>
                  </a:lnTo>
                  <a:lnTo>
                    <a:pt x="272" y="166"/>
                  </a:lnTo>
                  <a:lnTo>
                    <a:pt x="280" y="236"/>
                  </a:lnTo>
                  <a:lnTo>
                    <a:pt x="266" y="200"/>
                  </a:lnTo>
                  <a:lnTo>
                    <a:pt x="255" y="153"/>
                  </a:lnTo>
                  <a:lnTo>
                    <a:pt x="261" y="208"/>
                  </a:lnTo>
                  <a:lnTo>
                    <a:pt x="272" y="259"/>
                  </a:lnTo>
                  <a:lnTo>
                    <a:pt x="247" y="211"/>
                  </a:lnTo>
                  <a:lnTo>
                    <a:pt x="238" y="168"/>
                  </a:lnTo>
                  <a:lnTo>
                    <a:pt x="246" y="227"/>
                  </a:lnTo>
                  <a:lnTo>
                    <a:pt x="261" y="263"/>
                  </a:lnTo>
                  <a:lnTo>
                    <a:pt x="238" y="230"/>
                  </a:lnTo>
                  <a:lnTo>
                    <a:pt x="219" y="191"/>
                  </a:lnTo>
                  <a:lnTo>
                    <a:pt x="236" y="238"/>
                  </a:lnTo>
                  <a:lnTo>
                    <a:pt x="247" y="263"/>
                  </a:lnTo>
                  <a:lnTo>
                    <a:pt x="219" y="234"/>
                  </a:lnTo>
                  <a:lnTo>
                    <a:pt x="200" y="200"/>
                  </a:lnTo>
                  <a:lnTo>
                    <a:pt x="209" y="232"/>
                  </a:lnTo>
                  <a:lnTo>
                    <a:pt x="227" y="263"/>
                  </a:lnTo>
                  <a:lnTo>
                    <a:pt x="240" y="280"/>
                  </a:lnTo>
                  <a:lnTo>
                    <a:pt x="219" y="267"/>
                  </a:lnTo>
                  <a:lnTo>
                    <a:pt x="185" y="229"/>
                  </a:lnTo>
                  <a:lnTo>
                    <a:pt x="204" y="267"/>
                  </a:lnTo>
                  <a:lnTo>
                    <a:pt x="179" y="238"/>
                  </a:lnTo>
                  <a:lnTo>
                    <a:pt x="192" y="269"/>
                  </a:lnTo>
                  <a:lnTo>
                    <a:pt x="160" y="234"/>
                  </a:lnTo>
                  <a:lnTo>
                    <a:pt x="145" y="210"/>
                  </a:lnTo>
                  <a:lnTo>
                    <a:pt x="160" y="251"/>
                  </a:lnTo>
                  <a:lnTo>
                    <a:pt x="179" y="278"/>
                  </a:lnTo>
                  <a:lnTo>
                    <a:pt x="151" y="255"/>
                  </a:lnTo>
                  <a:lnTo>
                    <a:pt x="135" y="234"/>
                  </a:lnTo>
                  <a:lnTo>
                    <a:pt x="116" y="198"/>
                  </a:lnTo>
                  <a:lnTo>
                    <a:pt x="132" y="250"/>
                  </a:lnTo>
                  <a:lnTo>
                    <a:pt x="147" y="270"/>
                  </a:lnTo>
                  <a:lnTo>
                    <a:pt x="128" y="251"/>
                  </a:lnTo>
                  <a:lnTo>
                    <a:pt x="111" y="229"/>
                  </a:lnTo>
                  <a:lnTo>
                    <a:pt x="93" y="198"/>
                  </a:lnTo>
                  <a:lnTo>
                    <a:pt x="107" y="232"/>
                  </a:lnTo>
                  <a:lnTo>
                    <a:pt x="122" y="257"/>
                  </a:lnTo>
                  <a:lnTo>
                    <a:pt x="133" y="274"/>
                  </a:lnTo>
                  <a:lnTo>
                    <a:pt x="116" y="259"/>
                  </a:lnTo>
                  <a:lnTo>
                    <a:pt x="97" y="234"/>
                  </a:lnTo>
                  <a:lnTo>
                    <a:pt x="71" y="189"/>
                  </a:lnTo>
                  <a:lnTo>
                    <a:pt x="86" y="227"/>
                  </a:lnTo>
                  <a:lnTo>
                    <a:pt x="107" y="267"/>
                  </a:lnTo>
                  <a:lnTo>
                    <a:pt x="122" y="284"/>
                  </a:lnTo>
                  <a:lnTo>
                    <a:pt x="105" y="270"/>
                  </a:lnTo>
                  <a:lnTo>
                    <a:pt x="82" y="240"/>
                  </a:lnTo>
                  <a:lnTo>
                    <a:pt x="59" y="204"/>
                  </a:lnTo>
                  <a:lnTo>
                    <a:pt x="76" y="246"/>
                  </a:lnTo>
                  <a:lnTo>
                    <a:pt x="97" y="282"/>
                  </a:lnTo>
                  <a:lnTo>
                    <a:pt x="71" y="253"/>
                  </a:lnTo>
                  <a:lnTo>
                    <a:pt x="54" y="229"/>
                  </a:lnTo>
                  <a:lnTo>
                    <a:pt x="48" y="206"/>
                  </a:lnTo>
                  <a:lnTo>
                    <a:pt x="38" y="185"/>
                  </a:lnTo>
                  <a:lnTo>
                    <a:pt x="44" y="221"/>
                  </a:lnTo>
                  <a:lnTo>
                    <a:pt x="63" y="259"/>
                  </a:lnTo>
                  <a:lnTo>
                    <a:pt x="42" y="232"/>
                  </a:lnTo>
                  <a:lnTo>
                    <a:pt x="21" y="194"/>
                  </a:lnTo>
                  <a:lnTo>
                    <a:pt x="38" y="238"/>
                  </a:lnTo>
                  <a:lnTo>
                    <a:pt x="25" y="221"/>
                  </a:lnTo>
                  <a:lnTo>
                    <a:pt x="33" y="246"/>
                  </a:lnTo>
                  <a:lnTo>
                    <a:pt x="19" y="223"/>
                  </a:lnTo>
                  <a:lnTo>
                    <a:pt x="14" y="198"/>
                  </a:lnTo>
                  <a:lnTo>
                    <a:pt x="2" y="177"/>
                  </a:lnTo>
                  <a:lnTo>
                    <a:pt x="12" y="225"/>
                  </a:lnTo>
                  <a:lnTo>
                    <a:pt x="0" y="206"/>
                  </a:lnTo>
                  <a:lnTo>
                    <a:pt x="12" y="238"/>
                  </a:lnTo>
                  <a:lnTo>
                    <a:pt x="0" y="227"/>
                  </a:lnTo>
                  <a:lnTo>
                    <a:pt x="10" y="255"/>
                  </a:lnTo>
                  <a:lnTo>
                    <a:pt x="19" y="270"/>
                  </a:lnTo>
                  <a:lnTo>
                    <a:pt x="4" y="259"/>
                  </a:lnTo>
                  <a:lnTo>
                    <a:pt x="23" y="288"/>
                  </a:lnTo>
                  <a:lnTo>
                    <a:pt x="10" y="280"/>
                  </a:lnTo>
                  <a:lnTo>
                    <a:pt x="27" y="303"/>
                  </a:lnTo>
                  <a:lnTo>
                    <a:pt x="14" y="297"/>
                  </a:lnTo>
                  <a:lnTo>
                    <a:pt x="38" y="320"/>
                  </a:lnTo>
                  <a:lnTo>
                    <a:pt x="25" y="316"/>
                  </a:lnTo>
                  <a:lnTo>
                    <a:pt x="46" y="331"/>
                  </a:lnTo>
                  <a:lnTo>
                    <a:pt x="46" y="3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29" name="任意多边形 323038"/>
            <p:cNvSpPr>
              <a:spLocks noChangeArrowheads="1"/>
            </p:cNvSpPr>
            <p:nvPr/>
          </p:nvSpPr>
          <p:spPr bwMode="auto">
            <a:xfrm>
              <a:off x="4187" y="2134"/>
              <a:ext cx="196" cy="209"/>
            </a:xfrm>
            <a:custGeom>
              <a:avLst/>
              <a:gdLst>
                <a:gd name="T0" fmla="*/ 84 w 392"/>
                <a:gd name="T1" fmla="*/ 331 h 419"/>
                <a:gd name="T2" fmla="*/ 14 w 392"/>
                <a:gd name="T3" fmla="*/ 192 h 419"/>
                <a:gd name="T4" fmla="*/ 0 w 392"/>
                <a:gd name="T5" fmla="*/ 92 h 419"/>
                <a:gd name="T6" fmla="*/ 29 w 392"/>
                <a:gd name="T7" fmla="*/ 90 h 419"/>
                <a:gd name="T8" fmla="*/ 149 w 392"/>
                <a:gd name="T9" fmla="*/ 206 h 419"/>
                <a:gd name="T10" fmla="*/ 206 w 392"/>
                <a:gd name="T11" fmla="*/ 164 h 419"/>
                <a:gd name="T12" fmla="*/ 305 w 392"/>
                <a:gd name="T13" fmla="*/ 88 h 419"/>
                <a:gd name="T14" fmla="*/ 383 w 392"/>
                <a:gd name="T15" fmla="*/ 14 h 419"/>
                <a:gd name="T16" fmla="*/ 392 w 392"/>
                <a:gd name="T17" fmla="*/ 29 h 419"/>
                <a:gd name="T18" fmla="*/ 383 w 392"/>
                <a:gd name="T19" fmla="*/ 67 h 419"/>
                <a:gd name="T20" fmla="*/ 301 w 392"/>
                <a:gd name="T21" fmla="*/ 103 h 419"/>
                <a:gd name="T22" fmla="*/ 225 w 392"/>
                <a:gd name="T23" fmla="*/ 162 h 419"/>
                <a:gd name="T24" fmla="*/ 191 w 392"/>
                <a:gd name="T25" fmla="*/ 210 h 419"/>
                <a:gd name="T26" fmla="*/ 153 w 392"/>
                <a:gd name="T27" fmla="*/ 259 h 419"/>
                <a:gd name="T28" fmla="*/ 141 w 392"/>
                <a:gd name="T29" fmla="*/ 270 h 419"/>
                <a:gd name="T30" fmla="*/ 134 w 392"/>
                <a:gd name="T31" fmla="*/ 274 h 419"/>
                <a:gd name="T32" fmla="*/ 126 w 392"/>
                <a:gd name="T33" fmla="*/ 284 h 419"/>
                <a:gd name="T34" fmla="*/ 132 w 392"/>
                <a:gd name="T35" fmla="*/ 331 h 419"/>
                <a:gd name="T36" fmla="*/ 124 w 392"/>
                <a:gd name="T37" fmla="*/ 339 h 419"/>
                <a:gd name="T38" fmla="*/ 116 w 392"/>
                <a:gd name="T39" fmla="*/ 344 h 419"/>
                <a:gd name="T40" fmla="*/ 113 w 392"/>
                <a:gd name="T41" fmla="*/ 318 h 419"/>
                <a:gd name="T42" fmla="*/ 118 w 392"/>
                <a:gd name="T43" fmla="*/ 295 h 419"/>
                <a:gd name="T44" fmla="*/ 122 w 392"/>
                <a:gd name="T45" fmla="*/ 268 h 419"/>
                <a:gd name="T46" fmla="*/ 126 w 392"/>
                <a:gd name="T47" fmla="*/ 259 h 419"/>
                <a:gd name="T48" fmla="*/ 139 w 392"/>
                <a:gd name="T49" fmla="*/ 244 h 419"/>
                <a:gd name="T50" fmla="*/ 149 w 392"/>
                <a:gd name="T51" fmla="*/ 211 h 419"/>
                <a:gd name="T52" fmla="*/ 33 w 392"/>
                <a:gd name="T53" fmla="*/ 101 h 419"/>
                <a:gd name="T54" fmla="*/ 16 w 392"/>
                <a:gd name="T55" fmla="*/ 126 h 419"/>
                <a:gd name="T56" fmla="*/ 57 w 392"/>
                <a:gd name="T57" fmla="*/ 267 h 419"/>
                <a:gd name="T58" fmla="*/ 29 w 392"/>
                <a:gd name="T59" fmla="*/ 139 h 419"/>
                <a:gd name="T60" fmla="*/ 63 w 392"/>
                <a:gd name="T61" fmla="*/ 137 h 419"/>
                <a:gd name="T62" fmla="*/ 56 w 392"/>
                <a:gd name="T63" fmla="*/ 141 h 419"/>
                <a:gd name="T64" fmla="*/ 42 w 392"/>
                <a:gd name="T65" fmla="*/ 179 h 419"/>
                <a:gd name="T66" fmla="*/ 54 w 392"/>
                <a:gd name="T67" fmla="*/ 194 h 419"/>
                <a:gd name="T68" fmla="*/ 67 w 392"/>
                <a:gd name="T69" fmla="*/ 217 h 419"/>
                <a:gd name="T70" fmla="*/ 78 w 392"/>
                <a:gd name="T71" fmla="*/ 242 h 419"/>
                <a:gd name="T72" fmla="*/ 88 w 392"/>
                <a:gd name="T73" fmla="*/ 270 h 419"/>
                <a:gd name="T74" fmla="*/ 86 w 392"/>
                <a:gd name="T75" fmla="*/ 306 h 419"/>
                <a:gd name="T76" fmla="*/ 109 w 392"/>
                <a:gd name="T77" fmla="*/ 379 h 4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92"/>
                <a:gd name="T118" fmla="*/ 0 h 419"/>
                <a:gd name="T119" fmla="*/ 392 w 392"/>
                <a:gd name="T120" fmla="*/ 419 h 4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92" h="419">
                  <a:moveTo>
                    <a:pt x="103" y="365"/>
                  </a:moveTo>
                  <a:lnTo>
                    <a:pt x="84" y="331"/>
                  </a:lnTo>
                  <a:lnTo>
                    <a:pt x="38" y="259"/>
                  </a:lnTo>
                  <a:lnTo>
                    <a:pt x="14" y="192"/>
                  </a:lnTo>
                  <a:lnTo>
                    <a:pt x="4" y="128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9" y="90"/>
                  </a:lnTo>
                  <a:lnTo>
                    <a:pt x="84" y="137"/>
                  </a:lnTo>
                  <a:lnTo>
                    <a:pt x="149" y="206"/>
                  </a:lnTo>
                  <a:lnTo>
                    <a:pt x="177" y="204"/>
                  </a:lnTo>
                  <a:lnTo>
                    <a:pt x="206" y="164"/>
                  </a:lnTo>
                  <a:lnTo>
                    <a:pt x="251" y="120"/>
                  </a:lnTo>
                  <a:lnTo>
                    <a:pt x="305" y="88"/>
                  </a:lnTo>
                  <a:lnTo>
                    <a:pt x="360" y="63"/>
                  </a:lnTo>
                  <a:lnTo>
                    <a:pt x="383" y="14"/>
                  </a:lnTo>
                  <a:lnTo>
                    <a:pt x="386" y="0"/>
                  </a:lnTo>
                  <a:lnTo>
                    <a:pt x="392" y="29"/>
                  </a:lnTo>
                  <a:lnTo>
                    <a:pt x="388" y="54"/>
                  </a:lnTo>
                  <a:lnTo>
                    <a:pt x="383" y="67"/>
                  </a:lnTo>
                  <a:lnTo>
                    <a:pt x="346" y="78"/>
                  </a:lnTo>
                  <a:lnTo>
                    <a:pt x="301" y="103"/>
                  </a:lnTo>
                  <a:lnTo>
                    <a:pt x="251" y="132"/>
                  </a:lnTo>
                  <a:lnTo>
                    <a:pt x="225" y="162"/>
                  </a:lnTo>
                  <a:lnTo>
                    <a:pt x="200" y="191"/>
                  </a:lnTo>
                  <a:lnTo>
                    <a:pt x="191" y="210"/>
                  </a:lnTo>
                  <a:lnTo>
                    <a:pt x="168" y="227"/>
                  </a:lnTo>
                  <a:lnTo>
                    <a:pt x="153" y="259"/>
                  </a:lnTo>
                  <a:lnTo>
                    <a:pt x="153" y="246"/>
                  </a:lnTo>
                  <a:lnTo>
                    <a:pt x="141" y="270"/>
                  </a:lnTo>
                  <a:lnTo>
                    <a:pt x="141" y="257"/>
                  </a:lnTo>
                  <a:lnTo>
                    <a:pt x="134" y="274"/>
                  </a:lnTo>
                  <a:lnTo>
                    <a:pt x="135" y="303"/>
                  </a:lnTo>
                  <a:lnTo>
                    <a:pt x="126" y="284"/>
                  </a:lnTo>
                  <a:lnTo>
                    <a:pt x="130" y="308"/>
                  </a:lnTo>
                  <a:lnTo>
                    <a:pt x="132" y="331"/>
                  </a:lnTo>
                  <a:lnTo>
                    <a:pt x="122" y="312"/>
                  </a:lnTo>
                  <a:lnTo>
                    <a:pt x="124" y="339"/>
                  </a:lnTo>
                  <a:lnTo>
                    <a:pt x="154" y="419"/>
                  </a:lnTo>
                  <a:lnTo>
                    <a:pt x="116" y="344"/>
                  </a:lnTo>
                  <a:lnTo>
                    <a:pt x="101" y="297"/>
                  </a:lnTo>
                  <a:lnTo>
                    <a:pt x="113" y="318"/>
                  </a:lnTo>
                  <a:lnTo>
                    <a:pt x="107" y="268"/>
                  </a:lnTo>
                  <a:lnTo>
                    <a:pt x="118" y="295"/>
                  </a:lnTo>
                  <a:lnTo>
                    <a:pt x="115" y="244"/>
                  </a:lnTo>
                  <a:lnTo>
                    <a:pt x="122" y="268"/>
                  </a:lnTo>
                  <a:lnTo>
                    <a:pt x="126" y="246"/>
                  </a:lnTo>
                  <a:lnTo>
                    <a:pt x="126" y="259"/>
                  </a:lnTo>
                  <a:lnTo>
                    <a:pt x="141" y="230"/>
                  </a:lnTo>
                  <a:lnTo>
                    <a:pt x="139" y="244"/>
                  </a:lnTo>
                  <a:lnTo>
                    <a:pt x="168" y="213"/>
                  </a:lnTo>
                  <a:lnTo>
                    <a:pt x="149" y="211"/>
                  </a:lnTo>
                  <a:lnTo>
                    <a:pt x="63" y="130"/>
                  </a:lnTo>
                  <a:lnTo>
                    <a:pt x="33" y="101"/>
                  </a:lnTo>
                  <a:lnTo>
                    <a:pt x="16" y="103"/>
                  </a:lnTo>
                  <a:lnTo>
                    <a:pt x="16" y="126"/>
                  </a:lnTo>
                  <a:lnTo>
                    <a:pt x="27" y="192"/>
                  </a:lnTo>
                  <a:lnTo>
                    <a:pt x="57" y="267"/>
                  </a:lnTo>
                  <a:lnTo>
                    <a:pt x="33" y="177"/>
                  </a:lnTo>
                  <a:lnTo>
                    <a:pt x="29" y="139"/>
                  </a:lnTo>
                  <a:lnTo>
                    <a:pt x="35" y="122"/>
                  </a:lnTo>
                  <a:lnTo>
                    <a:pt x="63" y="137"/>
                  </a:lnTo>
                  <a:lnTo>
                    <a:pt x="75" y="149"/>
                  </a:lnTo>
                  <a:lnTo>
                    <a:pt x="56" y="141"/>
                  </a:lnTo>
                  <a:lnTo>
                    <a:pt x="44" y="141"/>
                  </a:lnTo>
                  <a:lnTo>
                    <a:pt x="42" y="179"/>
                  </a:lnTo>
                  <a:lnTo>
                    <a:pt x="69" y="272"/>
                  </a:lnTo>
                  <a:lnTo>
                    <a:pt x="54" y="194"/>
                  </a:lnTo>
                  <a:lnTo>
                    <a:pt x="75" y="270"/>
                  </a:lnTo>
                  <a:lnTo>
                    <a:pt x="67" y="217"/>
                  </a:lnTo>
                  <a:lnTo>
                    <a:pt x="80" y="274"/>
                  </a:lnTo>
                  <a:lnTo>
                    <a:pt x="78" y="242"/>
                  </a:lnTo>
                  <a:lnTo>
                    <a:pt x="90" y="291"/>
                  </a:lnTo>
                  <a:lnTo>
                    <a:pt x="88" y="270"/>
                  </a:lnTo>
                  <a:lnTo>
                    <a:pt x="101" y="318"/>
                  </a:lnTo>
                  <a:lnTo>
                    <a:pt x="86" y="306"/>
                  </a:lnTo>
                  <a:lnTo>
                    <a:pt x="124" y="402"/>
                  </a:lnTo>
                  <a:lnTo>
                    <a:pt x="109" y="379"/>
                  </a:lnTo>
                  <a:lnTo>
                    <a:pt x="103" y="3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0" name="任意多边形 323039"/>
            <p:cNvSpPr>
              <a:spLocks noChangeArrowheads="1"/>
            </p:cNvSpPr>
            <p:nvPr/>
          </p:nvSpPr>
          <p:spPr bwMode="auto">
            <a:xfrm>
              <a:off x="4391" y="2218"/>
              <a:ext cx="141" cy="141"/>
            </a:xfrm>
            <a:custGeom>
              <a:avLst/>
              <a:gdLst>
                <a:gd name="T0" fmla="*/ 10 w 282"/>
                <a:gd name="T1" fmla="*/ 283 h 283"/>
                <a:gd name="T2" fmla="*/ 0 w 282"/>
                <a:gd name="T3" fmla="*/ 256 h 283"/>
                <a:gd name="T4" fmla="*/ 10 w 282"/>
                <a:gd name="T5" fmla="*/ 228 h 283"/>
                <a:gd name="T6" fmla="*/ 10 w 282"/>
                <a:gd name="T7" fmla="*/ 243 h 283"/>
                <a:gd name="T8" fmla="*/ 17 w 282"/>
                <a:gd name="T9" fmla="*/ 222 h 283"/>
                <a:gd name="T10" fmla="*/ 17 w 282"/>
                <a:gd name="T11" fmla="*/ 235 h 283"/>
                <a:gd name="T12" fmla="*/ 27 w 282"/>
                <a:gd name="T13" fmla="*/ 220 h 283"/>
                <a:gd name="T14" fmla="*/ 27 w 282"/>
                <a:gd name="T15" fmla="*/ 239 h 283"/>
                <a:gd name="T16" fmla="*/ 40 w 282"/>
                <a:gd name="T17" fmla="*/ 222 h 283"/>
                <a:gd name="T18" fmla="*/ 42 w 282"/>
                <a:gd name="T19" fmla="*/ 188 h 283"/>
                <a:gd name="T20" fmla="*/ 61 w 282"/>
                <a:gd name="T21" fmla="*/ 125 h 283"/>
                <a:gd name="T22" fmla="*/ 103 w 282"/>
                <a:gd name="T23" fmla="*/ 93 h 283"/>
                <a:gd name="T24" fmla="*/ 118 w 282"/>
                <a:gd name="T25" fmla="*/ 68 h 283"/>
                <a:gd name="T26" fmla="*/ 88 w 282"/>
                <a:gd name="T27" fmla="*/ 93 h 283"/>
                <a:gd name="T28" fmla="*/ 120 w 282"/>
                <a:gd name="T29" fmla="*/ 57 h 283"/>
                <a:gd name="T30" fmla="*/ 160 w 282"/>
                <a:gd name="T31" fmla="*/ 13 h 283"/>
                <a:gd name="T32" fmla="*/ 188 w 282"/>
                <a:gd name="T33" fmla="*/ 0 h 283"/>
                <a:gd name="T34" fmla="*/ 221 w 282"/>
                <a:gd name="T35" fmla="*/ 5 h 283"/>
                <a:gd name="T36" fmla="*/ 245 w 282"/>
                <a:gd name="T37" fmla="*/ 26 h 283"/>
                <a:gd name="T38" fmla="*/ 255 w 282"/>
                <a:gd name="T39" fmla="*/ 72 h 283"/>
                <a:gd name="T40" fmla="*/ 257 w 282"/>
                <a:gd name="T41" fmla="*/ 142 h 283"/>
                <a:gd name="T42" fmla="*/ 259 w 282"/>
                <a:gd name="T43" fmla="*/ 167 h 283"/>
                <a:gd name="T44" fmla="*/ 278 w 282"/>
                <a:gd name="T45" fmla="*/ 218 h 283"/>
                <a:gd name="T46" fmla="*/ 282 w 282"/>
                <a:gd name="T47" fmla="*/ 251 h 283"/>
                <a:gd name="T48" fmla="*/ 266 w 282"/>
                <a:gd name="T49" fmla="*/ 205 h 283"/>
                <a:gd name="T50" fmla="*/ 245 w 282"/>
                <a:gd name="T51" fmla="*/ 176 h 283"/>
                <a:gd name="T52" fmla="*/ 240 w 282"/>
                <a:gd name="T53" fmla="*/ 108 h 283"/>
                <a:gd name="T54" fmla="*/ 228 w 282"/>
                <a:gd name="T55" fmla="*/ 89 h 283"/>
                <a:gd name="T56" fmla="*/ 211 w 282"/>
                <a:gd name="T57" fmla="*/ 80 h 283"/>
                <a:gd name="T58" fmla="*/ 192 w 282"/>
                <a:gd name="T59" fmla="*/ 100 h 283"/>
                <a:gd name="T60" fmla="*/ 213 w 282"/>
                <a:gd name="T61" fmla="*/ 64 h 283"/>
                <a:gd name="T62" fmla="*/ 196 w 282"/>
                <a:gd name="T63" fmla="*/ 80 h 283"/>
                <a:gd name="T64" fmla="*/ 207 w 282"/>
                <a:gd name="T65" fmla="*/ 51 h 283"/>
                <a:gd name="T66" fmla="*/ 194 w 282"/>
                <a:gd name="T67" fmla="*/ 64 h 283"/>
                <a:gd name="T68" fmla="*/ 196 w 282"/>
                <a:gd name="T69" fmla="*/ 40 h 283"/>
                <a:gd name="T70" fmla="*/ 183 w 282"/>
                <a:gd name="T71" fmla="*/ 55 h 283"/>
                <a:gd name="T72" fmla="*/ 158 w 282"/>
                <a:gd name="T73" fmla="*/ 80 h 283"/>
                <a:gd name="T74" fmla="*/ 171 w 282"/>
                <a:gd name="T75" fmla="*/ 40 h 283"/>
                <a:gd name="T76" fmla="*/ 139 w 282"/>
                <a:gd name="T77" fmla="*/ 76 h 283"/>
                <a:gd name="T78" fmla="*/ 112 w 282"/>
                <a:gd name="T79" fmla="*/ 106 h 283"/>
                <a:gd name="T80" fmla="*/ 84 w 282"/>
                <a:gd name="T81" fmla="*/ 138 h 283"/>
                <a:gd name="T82" fmla="*/ 72 w 282"/>
                <a:gd name="T83" fmla="*/ 195 h 283"/>
                <a:gd name="T84" fmla="*/ 65 w 282"/>
                <a:gd name="T85" fmla="*/ 216 h 283"/>
                <a:gd name="T86" fmla="*/ 57 w 282"/>
                <a:gd name="T87" fmla="*/ 241 h 283"/>
                <a:gd name="T88" fmla="*/ 57 w 282"/>
                <a:gd name="T89" fmla="*/ 224 h 283"/>
                <a:gd name="T90" fmla="*/ 48 w 282"/>
                <a:gd name="T91" fmla="*/ 245 h 283"/>
                <a:gd name="T92" fmla="*/ 48 w 282"/>
                <a:gd name="T93" fmla="*/ 230 h 283"/>
                <a:gd name="T94" fmla="*/ 27 w 282"/>
                <a:gd name="T95" fmla="*/ 251 h 283"/>
                <a:gd name="T96" fmla="*/ 17 w 282"/>
                <a:gd name="T97" fmla="*/ 270 h 283"/>
                <a:gd name="T98" fmla="*/ 10 w 282"/>
                <a:gd name="T99" fmla="*/ 283 h 28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82"/>
                <a:gd name="T151" fmla="*/ 0 h 283"/>
                <a:gd name="T152" fmla="*/ 282 w 282"/>
                <a:gd name="T153" fmla="*/ 283 h 28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82" h="283">
                  <a:moveTo>
                    <a:pt x="10" y="283"/>
                  </a:moveTo>
                  <a:lnTo>
                    <a:pt x="0" y="256"/>
                  </a:lnTo>
                  <a:lnTo>
                    <a:pt x="10" y="228"/>
                  </a:lnTo>
                  <a:lnTo>
                    <a:pt x="10" y="243"/>
                  </a:lnTo>
                  <a:lnTo>
                    <a:pt x="17" y="222"/>
                  </a:lnTo>
                  <a:lnTo>
                    <a:pt x="17" y="235"/>
                  </a:lnTo>
                  <a:lnTo>
                    <a:pt x="27" y="220"/>
                  </a:lnTo>
                  <a:lnTo>
                    <a:pt x="27" y="239"/>
                  </a:lnTo>
                  <a:lnTo>
                    <a:pt x="40" y="222"/>
                  </a:lnTo>
                  <a:lnTo>
                    <a:pt x="42" y="188"/>
                  </a:lnTo>
                  <a:lnTo>
                    <a:pt x="61" y="125"/>
                  </a:lnTo>
                  <a:lnTo>
                    <a:pt x="103" y="93"/>
                  </a:lnTo>
                  <a:lnTo>
                    <a:pt x="118" y="68"/>
                  </a:lnTo>
                  <a:lnTo>
                    <a:pt x="88" y="93"/>
                  </a:lnTo>
                  <a:lnTo>
                    <a:pt x="120" y="57"/>
                  </a:lnTo>
                  <a:lnTo>
                    <a:pt x="160" y="13"/>
                  </a:lnTo>
                  <a:lnTo>
                    <a:pt x="188" y="0"/>
                  </a:lnTo>
                  <a:lnTo>
                    <a:pt x="221" y="5"/>
                  </a:lnTo>
                  <a:lnTo>
                    <a:pt x="245" y="26"/>
                  </a:lnTo>
                  <a:lnTo>
                    <a:pt x="255" y="72"/>
                  </a:lnTo>
                  <a:lnTo>
                    <a:pt x="257" y="142"/>
                  </a:lnTo>
                  <a:lnTo>
                    <a:pt x="259" y="167"/>
                  </a:lnTo>
                  <a:lnTo>
                    <a:pt x="278" y="218"/>
                  </a:lnTo>
                  <a:lnTo>
                    <a:pt x="282" y="251"/>
                  </a:lnTo>
                  <a:lnTo>
                    <a:pt x="266" y="205"/>
                  </a:lnTo>
                  <a:lnTo>
                    <a:pt x="245" y="176"/>
                  </a:lnTo>
                  <a:lnTo>
                    <a:pt x="240" y="108"/>
                  </a:lnTo>
                  <a:lnTo>
                    <a:pt x="228" y="89"/>
                  </a:lnTo>
                  <a:lnTo>
                    <a:pt x="211" y="80"/>
                  </a:lnTo>
                  <a:lnTo>
                    <a:pt x="192" y="100"/>
                  </a:lnTo>
                  <a:lnTo>
                    <a:pt x="213" y="64"/>
                  </a:lnTo>
                  <a:lnTo>
                    <a:pt x="196" y="80"/>
                  </a:lnTo>
                  <a:lnTo>
                    <a:pt x="207" y="51"/>
                  </a:lnTo>
                  <a:lnTo>
                    <a:pt x="194" y="64"/>
                  </a:lnTo>
                  <a:lnTo>
                    <a:pt x="196" y="40"/>
                  </a:lnTo>
                  <a:lnTo>
                    <a:pt x="183" y="55"/>
                  </a:lnTo>
                  <a:lnTo>
                    <a:pt x="158" y="80"/>
                  </a:lnTo>
                  <a:lnTo>
                    <a:pt x="171" y="40"/>
                  </a:lnTo>
                  <a:lnTo>
                    <a:pt x="139" y="76"/>
                  </a:lnTo>
                  <a:lnTo>
                    <a:pt x="112" y="106"/>
                  </a:lnTo>
                  <a:lnTo>
                    <a:pt x="84" y="138"/>
                  </a:lnTo>
                  <a:lnTo>
                    <a:pt x="72" y="195"/>
                  </a:lnTo>
                  <a:lnTo>
                    <a:pt x="65" y="216"/>
                  </a:lnTo>
                  <a:lnTo>
                    <a:pt x="57" y="241"/>
                  </a:lnTo>
                  <a:lnTo>
                    <a:pt x="57" y="224"/>
                  </a:lnTo>
                  <a:lnTo>
                    <a:pt x="48" y="245"/>
                  </a:lnTo>
                  <a:lnTo>
                    <a:pt x="48" y="230"/>
                  </a:lnTo>
                  <a:lnTo>
                    <a:pt x="27" y="251"/>
                  </a:lnTo>
                  <a:lnTo>
                    <a:pt x="17" y="270"/>
                  </a:lnTo>
                  <a:lnTo>
                    <a:pt x="10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1" name="任意多边形 323040"/>
            <p:cNvSpPr>
              <a:spLocks noChangeArrowheads="1"/>
            </p:cNvSpPr>
            <p:nvPr/>
          </p:nvSpPr>
          <p:spPr bwMode="auto">
            <a:xfrm>
              <a:off x="4427" y="2252"/>
              <a:ext cx="94" cy="136"/>
            </a:xfrm>
            <a:custGeom>
              <a:avLst/>
              <a:gdLst>
                <a:gd name="T0" fmla="*/ 0 w 189"/>
                <a:gd name="T1" fmla="*/ 158 h 272"/>
                <a:gd name="T2" fmla="*/ 23 w 189"/>
                <a:gd name="T3" fmla="*/ 110 h 272"/>
                <a:gd name="T4" fmla="*/ 58 w 189"/>
                <a:gd name="T5" fmla="*/ 80 h 272"/>
                <a:gd name="T6" fmla="*/ 63 w 189"/>
                <a:gd name="T7" fmla="*/ 55 h 272"/>
                <a:gd name="T8" fmla="*/ 80 w 189"/>
                <a:gd name="T9" fmla="*/ 27 h 272"/>
                <a:gd name="T10" fmla="*/ 103 w 189"/>
                <a:gd name="T11" fmla="*/ 0 h 272"/>
                <a:gd name="T12" fmla="*/ 82 w 189"/>
                <a:gd name="T13" fmla="*/ 50 h 272"/>
                <a:gd name="T14" fmla="*/ 111 w 189"/>
                <a:gd name="T15" fmla="*/ 21 h 272"/>
                <a:gd name="T16" fmla="*/ 88 w 189"/>
                <a:gd name="T17" fmla="*/ 70 h 272"/>
                <a:gd name="T18" fmla="*/ 116 w 189"/>
                <a:gd name="T19" fmla="*/ 36 h 272"/>
                <a:gd name="T20" fmla="*/ 96 w 189"/>
                <a:gd name="T21" fmla="*/ 82 h 272"/>
                <a:gd name="T22" fmla="*/ 128 w 189"/>
                <a:gd name="T23" fmla="*/ 51 h 272"/>
                <a:gd name="T24" fmla="*/ 115 w 189"/>
                <a:gd name="T25" fmla="*/ 82 h 272"/>
                <a:gd name="T26" fmla="*/ 135 w 189"/>
                <a:gd name="T27" fmla="*/ 72 h 272"/>
                <a:gd name="T28" fmla="*/ 128 w 189"/>
                <a:gd name="T29" fmla="*/ 101 h 272"/>
                <a:gd name="T30" fmla="*/ 122 w 189"/>
                <a:gd name="T31" fmla="*/ 122 h 272"/>
                <a:gd name="T32" fmla="*/ 135 w 189"/>
                <a:gd name="T33" fmla="*/ 108 h 272"/>
                <a:gd name="T34" fmla="*/ 124 w 189"/>
                <a:gd name="T35" fmla="*/ 145 h 272"/>
                <a:gd name="T36" fmla="*/ 137 w 189"/>
                <a:gd name="T37" fmla="*/ 129 h 272"/>
                <a:gd name="T38" fmla="*/ 128 w 189"/>
                <a:gd name="T39" fmla="*/ 154 h 272"/>
                <a:gd name="T40" fmla="*/ 137 w 189"/>
                <a:gd name="T41" fmla="*/ 148 h 272"/>
                <a:gd name="T42" fmla="*/ 132 w 189"/>
                <a:gd name="T43" fmla="*/ 167 h 272"/>
                <a:gd name="T44" fmla="*/ 145 w 189"/>
                <a:gd name="T45" fmla="*/ 158 h 272"/>
                <a:gd name="T46" fmla="*/ 132 w 189"/>
                <a:gd name="T47" fmla="*/ 183 h 272"/>
                <a:gd name="T48" fmla="*/ 147 w 189"/>
                <a:gd name="T49" fmla="*/ 171 h 272"/>
                <a:gd name="T50" fmla="*/ 143 w 189"/>
                <a:gd name="T51" fmla="*/ 204 h 272"/>
                <a:gd name="T52" fmla="*/ 126 w 189"/>
                <a:gd name="T53" fmla="*/ 242 h 272"/>
                <a:gd name="T54" fmla="*/ 115 w 189"/>
                <a:gd name="T55" fmla="*/ 259 h 272"/>
                <a:gd name="T56" fmla="*/ 141 w 189"/>
                <a:gd name="T57" fmla="*/ 249 h 272"/>
                <a:gd name="T58" fmla="*/ 153 w 189"/>
                <a:gd name="T59" fmla="*/ 223 h 272"/>
                <a:gd name="T60" fmla="*/ 179 w 189"/>
                <a:gd name="T61" fmla="*/ 198 h 272"/>
                <a:gd name="T62" fmla="*/ 183 w 189"/>
                <a:gd name="T63" fmla="*/ 154 h 272"/>
                <a:gd name="T64" fmla="*/ 189 w 189"/>
                <a:gd name="T65" fmla="*/ 181 h 272"/>
                <a:gd name="T66" fmla="*/ 181 w 189"/>
                <a:gd name="T67" fmla="*/ 221 h 272"/>
                <a:gd name="T68" fmla="*/ 172 w 189"/>
                <a:gd name="T69" fmla="*/ 245 h 272"/>
                <a:gd name="T70" fmla="*/ 156 w 189"/>
                <a:gd name="T71" fmla="*/ 272 h 272"/>
                <a:gd name="T72" fmla="*/ 122 w 189"/>
                <a:gd name="T73" fmla="*/ 272 h 272"/>
                <a:gd name="T74" fmla="*/ 105 w 189"/>
                <a:gd name="T75" fmla="*/ 264 h 272"/>
                <a:gd name="T76" fmla="*/ 107 w 189"/>
                <a:gd name="T77" fmla="*/ 249 h 272"/>
                <a:gd name="T78" fmla="*/ 82 w 189"/>
                <a:gd name="T79" fmla="*/ 257 h 272"/>
                <a:gd name="T80" fmla="*/ 75 w 189"/>
                <a:gd name="T81" fmla="*/ 272 h 272"/>
                <a:gd name="T82" fmla="*/ 63 w 189"/>
                <a:gd name="T83" fmla="*/ 264 h 272"/>
                <a:gd name="T84" fmla="*/ 80 w 189"/>
                <a:gd name="T85" fmla="*/ 245 h 272"/>
                <a:gd name="T86" fmla="*/ 97 w 189"/>
                <a:gd name="T87" fmla="*/ 232 h 272"/>
                <a:gd name="T88" fmla="*/ 105 w 189"/>
                <a:gd name="T89" fmla="*/ 209 h 272"/>
                <a:gd name="T90" fmla="*/ 99 w 189"/>
                <a:gd name="T91" fmla="*/ 185 h 272"/>
                <a:gd name="T92" fmla="*/ 101 w 189"/>
                <a:gd name="T93" fmla="*/ 133 h 272"/>
                <a:gd name="T94" fmla="*/ 78 w 189"/>
                <a:gd name="T95" fmla="*/ 114 h 272"/>
                <a:gd name="T96" fmla="*/ 61 w 189"/>
                <a:gd name="T97" fmla="*/ 118 h 272"/>
                <a:gd name="T98" fmla="*/ 46 w 189"/>
                <a:gd name="T99" fmla="*/ 133 h 272"/>
                <a:gd name="T100" fmla="*/ 29 w 189"/>
                <a:gd name="T101" fmla="*/ 152 h 272"/>
                <a:gd name="T102" fmla="*/ 10 w 189"/>
                <a:gd name="T103" fmla="*/ 156 h 272"/>
                <a:gd name="T104" fmla="*/ 0 w 189"/>
                <a:gd name="T105" fmla="*/ 158 h 2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9"/>
                <a:gd name="T160" fmla="*/ 0 h 272"/>
                <a:gd name="T161" fmla="*/ 189 w 189"/>
                <a:gd name="T162" fmla="*/ 272 h 2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9" h="272">
                  <a:moveTo>
                    <a:pt x="0" y="158"/>
                  </a:moveTo>
                  <a:lnTo>
                    <a:pt x="23" y="110"/>
                  </a:lnTo>
                  <a:lnTo>
                    <a:pt x="58" y="80"/>
                  </a:lnTo>
                  <a:lnTo>
                    <a:pt x="63" y="55"/>
                  </a:lnTo>
                  <a:lnTo>
                    <a:pt x="80" y="27"/>
                  </a:lnTo>
                  <a:lnTo>
                    <a:pt x="103" y="0"/>
                  </a:lnTo>
                  <a:lnTo>
                    <a:pt x="82" y="50"/>
                  </a:lnTo>
                  <a:lnTo>
                    <a:pt x="111" y="21"/>
                  </a:lnTo>
                  <a:lnTo>
                    <a:pt x="88" y="70"/>
                  </a:lnTo>
                  <a:lnTo>
                    <a:pt x="116" y="36"/>
                  </a:lnTo>
                  <a:lnTo>
                    <a:pt x="96" y="82"/>
                  </a:lnTo>
                  <a:lnTo>
                    <a:pt x="128" y="51"/>
                  </a:lnTo>
                  <a:lnTo>
                    <a:pt x="115" y="82"/>
                  </a:lnTo>
                  <a:lnTo>
                    <a:pt x="135" y="72"/>
                  </a:lnTo>
                  <a:lnTo>
                    <a:pt x="128" y="101"/>
                  </a:lnTo>
                  <a:lnTo>
                    <a:pt x="122" y="122"/>
                  </a:lnTo>
                  <a:lnTo>
                    <a:pt x="135" y="108"/>
                  </a:lnTo>
                  <a:lnTo>
                    <a:pt x="124" y="145"/>
                  </a:lnTo>
                  <a:lnTo>
                    <a:pt x="137" y="129"/>
                  </a:lnTo>
                  <a:lnTo>
                    <a:pt x="128" y="154"/>
                  </a:lnTo>
                  <a:lnTo>
                    <a:pt x="137" y="148"/>
                  </a:lnTo>
                  <a:lnTo>
                    <a:pt x="132" y="167"/>
                  </a:lnTo>
                  <a:lnTo>
                    <a:pt x="145" y="158"/>
                  </a:lnTo>
                  <a:lnTo>
                    <a:pt x="132" y="183"/>
                  </a:lnTo>
                  <a:lnTo>
                    <a:pt x="147" y="171"/>
                  </a:lnTo>
                  <a:lnTo>
                    <a:pt x="143" y="204"/>
                  </a:lnTo>
                  <a:lnTo>
                    <a:pt x="126" y="242"/>
                  </a:lnTo>
                  <a:lnTo>
                    <a:pt x="115" y="259"/>
                  </a:lnTo>
                  <a:lnTo>
                    <a:pt x="141" y="249"/>
                  </a:lnTo>
                  <a:lnTo>
                    <a:pt x="153" y="223"/>
                  </a:lnTo>
                  <a:lnTo>
                    <a:pt x="179" y="198"/>
                  </a:lnTo>
                  <a:lnTo>
                    <a:pt x="183" y="154"/>
                  </a:lnTo>
                  <a:lnTo>
                    <a:pt x="189" y="181"/>
                  </a:lnTo>
                  <a:lnTo>
                    <a:pt x="181" y="221"/>
                  </a:lnTo>
                  <a:lnTo>
                    <a:pt x="172" y="245"/>
                  </a:lnTo>
                  <a:lnTo>
                    <a:pt x="156" y="272"/>
                  </a:lnTo>
                  <a:lnTo>
                    <a:pt x="122" y="272"/>
                  </a:lnTo>
                  <a:lnTo>
                    <a:pt x="105" y="264"/>
                  </a:lnTo>
                  <a:lnTo>
                    <a:pt x="107" y="249"/>
                  </a:lnTo>
                  <a:lnTo>
                    <a:pt x="82" y="257"/>
                  </a:lnTo>
                  <a:lnTo>
                    <a:pt x="75" y="272"/>
                  </a:lnTo>
                  <a:lnTo>
                    <a:pt x="63" y="264"/>
                  </a:lnTo>
                  <a:lnTo>
                    <a:pt x="80" y="245"/>
                  </a:lnTo>
                  <a:lnTo>
                    <a:pt x="97" y="232"/>
                  </a:lnTo>
                  <a:lnTo>
                    <a:pt x="105" y="209"/>
                  </a:lnTo>
                  <a:lnTo>
                    <a:pt x="99" y="185"/>
                  </a:lnTo>
                  <a:lnTo>
                    <a:pt x="101" y="133"/>
                  </a:lnTo>
                  <a:lnTo>
                    <a:pt x="78" y="114"/>
                  </a:lnTo>
                  <a:lnTo>
                    <a:pt x="61" y="118"/>
                  </a:lnTo>
                  <a:lnTo>
                    <a:pt x="46" y="133"/>
                  </a:lnTo>
                  <a:lnTo>
                    <a:pt x="29" y="152"/>
                  </a:lnTo>
                  <a:lnTo>
                    <a:pt x="10" y="156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2" name="任意多边形 323041"/>
            <p:cNvSpPr>
              <a:spLocks noChangeArrowheads="1"/>
            </p:cNvSpPr>
            <p:nvPr/>
          </p:nvSpPr>
          <p:spPr bwMode="auto">
            <a:xfrm>
              <a:off x="4417" y="2316"/>
              <a:ext cx="64" cy="89"/>
            </a:xfrm>
            <a:custGeom>
              <a:avLst/>
              <a:gdLst>
                <a:gd name="T0" fmla="*/ 5 w 129"/>
                <a:gd name="T1" fmla="*/ 54 h 179"/>
                <a:gd name="T2" fmla="*/ 19 w 129"/>
                <a:gd name="T3" fmla="*/ 27 h 179"/>
                <a:gd name="T4" fmla="*/ 15 w 129"/>
                <a:gd name="T5" fmla="*/ 52 h 179"/>
                <a:gd name="T6" fmla="*/ 34 w 129"/>
                <a:gd name="T7" fmla="*/ 25 h 179"/>
                <a:gd name="T8" fmla="*/ 28 w 129"/>
                <a:gd name="T9" fmla="*/ 50 h 179"/>
                <a:gd name="T10" fmla="*/ 47 w 129"/>
                <a:gd name="T11" fmla="*/ 27 h 179"/>
                <a:gd name="T12" fmla="*/ 41 w 129"/>
                <a:gd name="T13" fmla="*/ 46 h 179"/>
                <a:gd name="T14" fmla="*/ 60 w 129"/>
                <a:gd name="T15" fmla="*/ 31 h 179"/>
                <a:gd name="T16" fmla="*/ 51 w 129"/>
                <a:gd name="T17" fmla="*/ 48 h 179"/>
                <a:gd name="T18" fmla="*/ 66 w 129"/>
                <a:gd name="T19" fmla="*/ 37 h 179"/>
                <a:gd name="T20" fmla="*/ 55 w 129"/>
                <a:gd name="T21" fmla="*/ 56 h 179"/>
                <a:gd name="T22" fmla="*/ 70 w 129"/>
                <a:gd name="T23" fmla="*/ 48 h 179"/>
                <a:gd name="T24" fmla="*/ 53 w 129"/>
                <a:gd name="T25" fmla="*/ 75 h 179"/>
                <a:gd name="T26" fmla="*/ 70 w 129"/>
                <a:gd name="T27" fmla="*/ 73 h 179"/>
                <a:gd name="T28" fmla="*/ 51 w 129"/>
                <a:gd name="T29" fmla="*/ 86 h 179"/>
                <a:gd name="T30" fmla="*/ 74 w 129"/>
                <a:gd name="T31" fmla="*/ 88 h 179"/>
                <a:gd name="T32" fmla="*/ 49 w 129"/>
                <a:gd name="T33" fmla="*/ 94 h 179"/>
                <a:gd name="T34" fmla="*/ 64 w 129"/>
                <a:gd name="T35" fmla="*/ 97 h 179"/>
                <a:gd name="T36" fmla="*/ 43 w 129"/>
                <a:gd name="T37" fmla="*/ 111 h 179"/>
                <a:gd name="T38" fmla="*/ 70 w 129"/>
                <a:gd name="T39" fmla="*/ 109 h 179"/>
                <a:gd name="T40" fmla="*/ 87 w 129"/>
                <a:gd name="T41" fmla="*/ 101 h 179"/>
                <a:gd name="T42" fmla="*/ 74 w 129"/>
                <a:gd name="T43" fmla="*/ 113 h 179"/>
                <a:gd name="T44" fmla="*/ 95 w 129"/>
                <a:gd name="T45" fmla="*/ 109 h 179"/>
                <a:gd name="T46" fmla="*/ 79 w 129"/>
                <a:gd name="T47" fmla="*/ 115 h 179"/>
                <a:gd name="T48" fmla="*/ 100 w 129"/>
                <a:gd name="T49" fmla="*/ 113 h 179"/>
                <a:gd name="T50" fmla="*/ 81 w 129"/>
                <a:gd name="T51" fmla="*/ 122 h 179"/>
                <a:gd name="T52" fmla="*/ 95 w 129"/>
                <a:gd name="T53" fmla="*/ 126 h 179"/>
                <a:gd name="T54" fmla="*/ 78 w 129"/>
                <a:gd name="T55" fmla="*/ 137 h 179"/>
                <a:gd name="T56" fmla="*/ 91 w 129"/>
                <a:gd name="T57" fmla="*/ 137 h 179"/>
                <a:gd name="T58" fmla="*/ 70 w 129"/>
                <a:gd name="T59" fmla="*/ 147 h 179"/>
                <a:gd name="T60" fmla="*/ 81 w 129"/>
                <a:gd name="T61" fmla="*/ 147 h 179"/>
                <a:gd name="T62" fmla="*/ 60 w 129"/>
                <a:gd name="T63" fmla="*/ 158 h 179"/>
                <a:gd name="T64" fmla="*/ 41 w 129"/>
                <a:gd name="T65" fmla="*/ 158 h 179"/>
                <a:gd name="T66" fmla="*/ 70 w 129"/>
                <a:gd name="T67" fmla="*/ 170 h 179"/>
                <a:gd name="T68" fmla="*/ 98 w 129"/>
                <a:gd name="T69" fmla="*/ 175 h 179"/>
                <a:gd name="T70" fmla="*/ 81 w 129"/>
                <a:gd name="T71" fmla="*/ 164 h 179"/>
                <a:gd name="T72" fmla="*/ 102 w 129"/>
                <a:gd name="T73" fmla="*/ 172 h 179"/>
                <a:gd name="T74" fmla="*/ 93 w 129"/>
                <a:gd name="T75" fmla="*/ 162 h 179"/>
                <a:gd name="T76" fmla="*/ 116 w 129"/>
                <a:gd name="T77" fmla="*/ 170 h 179"/>
                <a:gd name="T78" fmla="*/ 129 w 129"/>
                <a:gd name="T79" fmla="*/ 179 h 179"/>
                <a:gd name="T80" fmla="*/ 125 w 129"/>
                <a:gd name="T81" fmla="*/ 160 h 179"/>
                <a:gd name="T82" fmla="*/ 98 w 129"/>
                <a:gd name="T83" fmla="*/ 149 h 179"/>
                <a:gd name="T84" fmla="*/ 106 w 129"/>
                <a:gd name="T85" fmla="*/ 124 h 179"/>
                <a:gd name="T86" fmla="*/ 119 w 129"/>
                <a:gd name="T87" fmla="*/ 101 h 179"/>
                <a:gd name="T88" fmla="*/ 98 w 129"/>
                <a:gd name="T89" fmla="*/ 84 h 179"/>
                <a:gd name="T90" fmla="*/ 95 w 129"/>
                <a:gd name="T91" fmla="*/ 67 h 179"/>
                <a:gd name="T92" fmla="*/ 95 w 129"/>
                <a:gd name="T93" fmla="*/ 48 h 179"/>
                <a:gd name="T94" fmla="*/ 83 w 129"/>
                <a:gd name="T95" fmla="*/ 65 h 179"/>
                <a:gd name="T96" fmla="*/ 98 w 129"/>
                <a:gd name="T97" fmla="*/ 16 h 179"/>
                <a:gd name="T98" fmla="*/ 87 w 129"/>
                <a:gd name="T99" fmla="*/ 33 h 179"/>
                <a:gd name="T100" fmla="*/ 87 w 129"/>
                <a:gd name="T101" fmla="*/ 14 h 179"/>
                <a:gd name="T102" fmla="*/ 78 w 129"/>
                <a:gd name="T103" fmla="*/ 33 h 179"/>
                <a:gd name="T104" fmla="*/ 74 w 129"/>
                <a:gd name="T105" fmla="*/ 19 h 179"/>
                <a:gd name="T106" fmla="*/ 51 w 129"/>
                <a:gd name="T107" fmla="*/ 31 h 179"/>
                <a:gd name="T108" fmla="*/ 55 w 129"/>
                <a:gd name="T109" fmla="*/ 0 h 179"/>
                <a:gd name="T110" fmla="*/ 38 w 129"/>
                <a:gd name="T111" fmla="*/ 16 h 179"/>
                <a:gd name="T112" fmla="*/ 26 w 129"/>
                <a:gd name="T113" fmla="*/ 21 h 179"/>
                <a:gd name="T114" fmla="*/ 24 w 129"/>
                <a:gd name="T115" fmla="*/ 8 h 179"/>
                <a:gd name="T116" fmla="*/ 9 w 129"/>
                <a:gd name="T117" fmla="*/ 23 h 179"/>
                <a:gd name="T118" fmla="*/ 0 w 129"/>
                <a:gd name="T119" fmla="*/ 33 h 179"/>
                <a:gd name="T120" fmla="*/ 5 w 129"/>
                <a:gd name="T121" fmla="*/ 54 h 1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9"/>
                <a:gd name="T184" fmla="*/ 0 h 179"/>
                <a:gd name="T185" fmla="*/ 129 w 129"/>
                <a:gd name="T186" fmla="*/ 179 h 17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9" h="179">
                  <a:moveTo>
                    <a:pt x="5" y="54"/>
                  </a:moveTo>
                  <a:lnTo>
                    <a:pt x="19" y="27"/>
                  </a:lnTo>
                  <a:lnTo>
                    <a:pt x="15" y="52"/>
                  </a:lnTo>
                  <a:lnTo>
                    <a:pt x="34" y="25"/>
                  </a:lnTo>
                  <a:lnTo>
                    <a:pt x="28" y="50"/>
                  </a:lnTo>
                  <a:lnTo>
                    <a:pt x="47" y="27"/>
                  </a:lnTo>
                  <a:lnTo>
                    <a:pt x="41" y="46"/>
                  </a:lnTo>
                  <a:lnTo>
                    <a:pt x="60" y="31"/>
                  </a:lnTo>
                  <a:lnTo>
                    <a:pt x="51" y="48"/>
                  </a:lnTo>
                  <a:lnTo>
                    <a:pt x="66" y="37"/>
                  </a:lnTo>
                  <a:lnTo>
                    <a:pt x="55" y="56"/>
                  </a:lnTo>
                  <a:lnTo>
                    <a:pt x="70" y="48"/>
                  </a:lnTo>
                  <a:lnTo>
                    <a:pt x="53" y="75"/>
                  </a:lnTo>
                  <a:lnTo>
                    <a:pt x="70" y="73"/>
                  </a:lnTo>
                  <a:lnTo>
                    <a:pt x="51" y="86"/>
                  </a:lnTo>
                  <a:lnTo>
                    <a:pt x="74" y="88"/>
                  </a:lnTo>
                  <a:lnTo>
                    <a:pt x="49" y="94"/>
                  </a:lnTo>
                  <a:lnTo>
                    <a:pt x="64" y="97"/>
                  </a:lnTo>
                  <a:lnTo>
                    <a:pt x="43" y="111"/>
                  </a:lnTo>
                  <a:lnTo>
                    <a:pt x="70" y="109"/>
                  </a:lnTo>
                  <a:lnTo>
                    <a:pt x="87" y="101"/>
                  </a:lnTo>
                  <a:lnTo>
                    <a:pt x="74" y="113"/>
                  </a:lnTo>
                  <a:lnTo>
                    <a:pt x="95" y="109"/>
                  </a:lnTo>
                  <a:lnTo>
                    <a:pt x="79" y="115"/>
                  </a:lnTo>
                  <a:lnTo>
                    <a:pt x="100" y="113"/>
                  </a:lnTo>
                  <a:lnTo>
                    <a:pt x="81" y="122"/>
                  </a:lnTo>
                  <a:lnTo>
                    <a:pt x="95" y="126"/>
                  </a:lnTo>
                  <a:lnTo>
                    <a:pt x="78" y="137"/>
                  </a:lnTo>
                  <a:lnTo>
                    <a:pt x="91" y="137"/>
                  </a:lnTo>
                  <a:lnTo>
                    <a:pt x="70" y="147"/>
                  </a:lnTo>
                  <a:lnTo>
                    <a:pt x="81" y="147"/>
                  </a:lnTo>
                  <a:lnTo>
                    <a:pt x="60" y="158"/>
                  </a:lnTo>
                  <a:lnTo>
                    <a:pt x="41" y="158"/>
                  </a:lnTo>
                  <a:lnTo>
                    <a:pt x="70" y="170"/>
                  </a:lnTo>
                  <a:lnTo>
                    <a:pt x="98" y="175"/>
                  </a:lnTo>
                  <a:lnTo>
                    <a:pt x="81" y="164"/>
                  </a:lnTo>
                  <a:lnTo>
                    <a:pt x="102" y="172"/>
                  </a:lnTo>
                  <a:lnTo>
                    <a:pt x="93" y="162"/>
                  </a:lnTo>
                  <a:lnTo>
                    <a:pt x="116" y="170"/>
                  </a:lnTo>
                  <a:lnTo>
                    <a:pt x="129" y="179"/>
                  </a:lnTo>
                  <a:lnTo>
                    <a:pt x="125" y="160"/>
                  </a:lnTo>
                  <a:lnTo>
                    <a:pt x="98" y="149"/>
                  </a:lnTo>
                  <a:lnTo>
                    <a:pt x="106" y="124"/>
                  </a:lnTo>
                  <a:lnTo>
                    <a:pt x="119" y="101"/>
                  </a:lnTo>
                  <a:lnTo>
                    <a:pt x="98" y="84"/>
                  </a:lnTo>
                  <a:lnTo>
                    <a:pt x="95" y="67"/>
                  </a:lnTo>
                  <a:lnTo>
                    <a:pt x="95" y="48"/>
                  </a:lnTo>
                  <a:lnTo>
                    <a:pt x="83" y="65"/>
                  </a:lnTo>
                  <a:lnTo>
                    <a:pt x="98" y="16"/>
                  </a:lnTo>
                  <a:lnTo>
                    <a:pt x="87" y="33"/>
                  </a:lnTo>
                  <a:lnTo>
                    <a:pt x="87" y="14"/>
                  </a:lnTo>
                  <a:lnTo>
                    <a:pt x="78" y="33"/>
                  </a:lnTo>
                  <a:lnTo>
                    <a:pt x="74" y="19"/>
                  </a:lnTo>
                  <a:lnTo>
                    <a:pt x="51" y="31"/>
                  </a:lnTo>
                  <a:lnTo>
                    <a:pt x="55" y="0"/>
                  </a:lnTo>
                  <a:lnTo>
                    <a:pt x="38" y="16"/>
                  </a:lnTo>
                  <a:lnTo>
                    <a:pt x="26" y="21"/>
                  </a:lnTo>
                  <a:lnTo>
                    <a:pt x="24" y="8"/>
                  </a:lnTo>
                  <a:lnTo>
                    <a:pt x="9" y="23"/>
                  </a:lnTo>
                  <a:lnTo>
                    <a:pt x="0" y="33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3" name="任意多边形 323042"/>
            <p:cNvSpPr>
              <a:spLocks noChangeArrowheads="1"/>
            </p:cNvSpPr>
            <p:nvPr/>
          </p:nvSpPr>
          <p:spPr bwMode="auto">
            <a:xfrm>
              <a:off x="4332" y="2388"/>
              <a:ext cx="75" cy="81"/>
            </a:xfrm>
            <a:custGeom>
              <a:avLst/>
              <a:gdLst>
                <a:gd name="T0" fmla="*/ 17 w 151"/>
                <a:gd name="T1" fmla="*/ 4 h 162"/>
                <a:gd name="T2" fmla="*/ 35 w 151"/>
                <a:gd name="T3" fmla="*/ 9 h 162"/>
                <a:gd name="T4" fmla="*/ 86 w 151"/>
                <a:gd name="T5" fmla="*/ 53 h 162"/>
                <a:gd name="T6" fmla="*/ 61 w 151"/>
                <a:gd name="T7" fmla="*/ 38 h 162"/>
                <a:gd name="T8" fmla="*/ 82 w 151"/>
                <a:gd name="T9" fmla="*/ 63 h 162"/>
                <a:gd name="T10" fmla="*/ 63 w 151"/>
                <a:gd name="T11" fmla="*/ 53 h 162"/>
                <a:gd name="T12" fmla="*/ 92 w 151"/>
                <a:gd name="T13" fmla="*/ 85 h 162"/>
                <a:gd name="T14" fmla="*/ 73 w 151"/>
                <a:gd name="T15" fmla="*/ 70 h 162"/>
                <a:gd name="T16" fmla="*/ 90 w 151"/>
                <a:gd name="T17" fmla="*/ 95 h 162"/>
                <a:gd name="T18" fmla="*/ 107 w 151"/>
                <a:gd name="T19" fmla="*/ 120 h 162"/>
                <a:gd name="T20" fmla="*/ 126 w 151"/>
                <a:gd name="T21" fmla="*/ 141 h 162"/>
                <a:gd name="T22" fmla="*/ 151 w 151"/>
                <a:gd name="T23" fmla="*/ 162 h 162"/>
                <a:gd name="T24" fmla="*/ 105 w 151"/>
                <a:gd name="T25" fmla="*/ 129 h 162"/>
                <a:gd name="T26" fmla="*/ 57 w 151"/>
                <a:gd name="T27" fmla="*/ 91 h 162"/>
                <a:gd name="T28" fmla="*/ 57 w 151"/>
                <a:gd name="T29" fmla="*/ 68 h 162"/>
                <a:gd name="T30" fmla="*/ 52 w 151"/>
                <a:gd name="T31" fmla="*/ 51 h 162"/>
                <a:gd name="T32" fmla="*/ 35 w 151"/>
                <a:gd name="T33" fmla="*/ 30 h 162"/>
                <a:gd name="T34" fmla="*/ 50 w 151"/>
                <a:gd name="T35" fmla="*/ 40 h 162"/>
                <a:gd name="T36" fmla="*/ 38 w 151"/>
                <a:gd name="T37" fmla="*/ 27 h 162"/>
                <a:gd name="T38" fmla="*/ 52 w 151"/>
                <a:gd name="T39" fmla="*/ 30 h 162"/>
                <a:gd name="T40" fmla="*/ 35 w 151"/>
                <a:gd name="T41" fmla="*/ 17 h 162"/>
                <a:gd name="T42" fmla="*/ 0 w 151"/>
                <a:gd name="T43" fmla="*/ 0 h 162"/>
                <a:gd name="T44" fmla="*/ 17 w 151"/>
                <a:gd name="T45" fmla="*/ 4 h 1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1"/>
                <a:gd name="T70" fmla="*/ 0 h 162"/>
                <a:gd name="T71" fmla="*/ 151 w 151"/>
                <a:gd name="T72" fmla="*/ 162 h 16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1" h="162">
                  <a:moveTo>
                    <a:pt x="17" y="4"/>
                  </a:moveTo>
                  <a:lnTo>
                    <a:pt x="35" y="9"/>
                  </a:lnTo>
                  <a:lnTo>
                    <a:pt x="86" y="53"/>
                  </a:lnTo>
                  <a:lnTo>
                    <a:pt x="61" y="38"/>
                  </a:lnTo>
                  <a:lnTo>
                    <a:pt x="82" y="63"/>
                  </a:lnTo>
                  <a:lnTo>
                    <a:pt x="63" y="53"/>
                  </a:lnTo>
                  <a:lnTo>
                    <a:pt x="92" y="85"/>
                  </a:lnTo>
                  <a:lnTo>
                    <a:pt x="73" y="70"/>
                  </a:lnTo>
                  <a:lnTo>
                    <a:pt x="90" y="95"/>
                  </a:lnTo>
                  <a:lnTo>
                    <a:pt x="107" y="120"/>
                  </a:lnTo>
                  <a:lnTo>
                    <a:pt x="126" y="141"/>
                  </a:lnTo>
                  <a:lnTo>
                    <a:pt x="151" y="162"/>
                  </a:lnTo>
                  <a:lnTo>
                    <a:pt x="105" y="129"/>
                  </a:lnTo>
                  <a:lnTo>
                    <a:pt x="57" y="91"/>
                  </a:lnTo>
                  <a:lnTo>
                    <a:pt x="57" y="68"/>
                  </a:lnTo>
                  <a:lnTo>
                    <a:pt x="52" y="51"/>
                  </a:lnTo>
                  <a:lnTo>
                    <a:pt x="35" y="30"/>
                  </a:lnTo>
                  <a:lnTo>
                    <a:pt x="50" y="40"/>
                  </a:lnTo>
                  <a:lnTo>
                    <a:pt x="38" y="27"/>
                  </a:lnTo>
                  <a:lnTo>
                    <a:pt x="52" y="30"/>
                  </a:lnTo>
                  <a:lnTo>
                    <a:pt x="35" y="17"/>
                  </a:lnTo>
                  <a:lnTo>
                    <a:pt x="0" y="0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4" name="任意多边形 323043"/>
            <p:cNvSpPr>
              <a:spLocks noChangeArrowheads="1"/>
            </p:cNvSpPr>
            <p:nvPr/>
          </p:nvSpPr>
          <p:spPr bwMode="auto">
            <a:xfrm>
              <a:off x="4338" y="2365"/>
              <a:ext cx="113" cy="82"/>
            </a:xfrm>
            <a:custGeom>
              <a:avLst/>
              <a:gdLst>
                <a:gd name="T0" fmla="*/ 62 w 226"/>
                <a:gd name="T1" fmla="*/ 74 h 164"/>
                <a:gd name="T2" fmla="*/ 87 w 226"/>
                <a:gd name="T3" fmla="*/ 52 h 164"/>
                <a:gd name="T4" fmla="*/ 139 w 226"/>
                <a:gd name="T5" fmla="*/ 52 h 164"/>
                <a:gd name="T6" fmla="*/ 163 w 226"/>
                <a:gd name="T7" fmla="*/ 71 h 164"/>
                <a:gd name="T8" fmla="*/ 159 w 226"/>
                <a:gd name="T9" fmla="*/ 97 h 164"/>
                <a:gd name="T10" fmla="*/ 133 w 226"/>
                <a:gd name="T11" fmla="*/ 120 h 164"/>
                <a:gd name="T12" fmla="*/ 101 w 226"/>
                <a:gd name="T13" fmla="*/ 124 h 164"/>
                <a:gd name="T14" fmla="*/ 70 w 226"/>
                <a:gd name="T15" fmla="*/ 101 h 164"/>
                <a:gd name="T16" fmla="*/ 76 w 226"/>
                <a:gd name="T17" fmla="*/ 114 h 164"/>
                <a:gd name="T18" fmla="*/ 101 w 226"/>
                <a:gd name="T19" fmla="*/ 141 h 164"/>
                <a:gd name="T20" fmla="*/ 104 w 226"/>
                <a:gd name="T21" fmla="*/ 152 h 164"/>
                <a:gd name="T22" fmla="*/ 108 w 226"/>
                <a:gd name="T23" fmla="*/ 147 h 164"/>
                <a:gd name="T24" fmla="*/ 120 w 226"/>
                <a:gd name="T25" fmla="*/ 147 h 164"/>
                <a:gd name="T26" fmla="*/ 129 w 226"/>
                <a:gd name="T27" fmla="*/ 149 h 164"/>
                <a:gd name="T28" fmla="*/ 137 w 226"/>
                <a:gd name="T29" fmla="*/ 149 h 164"/>
                <a:gd name="T30" fmla="*/ 139 w 226"/>
                <a:gd name="T31" fmla="*/ 143 h 164"/>
                <a:gd name="T32" fmla="*/ 144 w 226"/>
                <a:gd name="T33" fmla="*/ 137 h 164"/>
                <a:gd name="T34" fmla="*/ 152 w 226"/>
                <a:gd name="T35" fmla="*/ 139 h 164"/>
                <a:gd name="T36" fmla="*/ 156 w 226"/>
                <a:gd name="T37" fmla="*/ 137 h 164"/>
                <a:gd name="T38" fmla="*/ 156 w 226"/>
                <a:gd name="T39" fmla="*/ 130 h 164"/>
                <a:gd name="T40" fmla="*/ 159 w 226"/>
                <a:gd name="T41" fmla="*/ 122 h 164"/>
                <a:gd name="T42" fmla="*/ 163 w 226"/>
                <a:gd name="T43" fmla="*/ 118 h 164"/>
                <a:gd name="T44" fmla="*/ 159 w 226"/>
                <a:gd name="T45" fmla="*/ 103 h 164"/>
                <a:gd name="T46" fmla="*/ 167 w 226"/>
                <a:gd name="T47" fmla="*/ 101 h 164"/>
                <a:gd name="T48" fmla="*/ 171 w 226"/>
                <a:gd name="T49" fmla="*/ 90 h 164"/>
                <a:gd name="T50" fmla="*/ 175 w 226"/>
                <a:gd name="T51" fmla="*/ 84 h 164"/>
                <a:gd name="T52" fmla="*/ 169 w 226"/>
                <a:gd name="T53" fmla="*/ 63 h 164"/>
                <a:gd name="T54" fmla="*/ 171 w 226"/>
                <a:gd name="T55" fmla="*/ 50 h 164"/>
                <a:gd name="T56" fmla="*/ 180 w 226"/>
                <a:gd name="T57" fmla="*/ 52 h 164"/>
                <a:gd name="T58" fmla="*/ 192 w 226"/>
                <a:gd name="T59" fmla="*/ 59 h 164"/>
                <a:gd name="T60" fmla="*/ 201 w 226"/>
                <a:gd name="T61" fmla="*/ 63 h 164"/>
                <a:gd name="T62" fmla="*/ 211 w 226"/>
                <a:gd name="T63" fmla="*/ 65 h 164"/>
                <a:gd name="T64" fmla="*/ 220 w 226"/>
                <a:gd name="T65" fmla="*/ 65 h 164"/>
                <a:gd name="T66" fmla="*/ 207 w 226"/>
                <a:gd name="T67" fmla="*/ 55 h 164"/>
                <a:gd name="T68" fmla="*/ 178 w 226"/>
                <a:gd name="T69" fmla="*/ 42 h 164"/>
                <a:gd name="T70" fmla="*/ 182 w 226"/>
                <a:gd name="T71" fmla="*/ 36 h 164"/>
                <a:gd name="T72" fmla="*/ 192 w 226"/>
                <a:gd name="T73" fmla="*/ 31 h 164"/>
                <a:gd name="T74" fmla="*/ 194 w 226"/>
                <a:gd name="T75" fmla="*/ 27 h 164"/>
                <a:gd name="T76" fmla="*/ 196 w 226"/>
                <a:gd name="T77" fmla="*/ 19 h 164"/>
                <a:gd name="T78" fmla="*/ 196 w 226"/>
                <a:gd name="T79" fmla="*/ 14 h 164"/>
                <a:gd name="T80" fmla="*/ 192 w 226"/>
                <a:gd name="T81" fmla="*/ 10 h 164"/>
                <a:gd name="T82" fmla="*/ 173 w 226"/>
                <a:gd name="T83" fmla="*/ 14 h 164"/>
                <a:gd name="T84" fmla="*/ 175 w 226"/>
                <a:gd name="T85" fmla="*/ 17 h 164"/>
                <a:gd name="T86" fmla="*/ 173 w 226"/>
                <a:gd name="T87" fmla="*/ 23 h 164"/>
                <a:gd name="T88" fmla="*/ 169 w 226"/>
                <a:gd name="T89" fmla="*/ 29 h 164"/>
                <a:gd name="T90" fmla="*/ 159 w 226"/>
                <a:gd name="T91" fmla="*/ 33 h 164"/>
                <a:gd name="T92" fmla="*/ 156 w 226"/>
                <a:gd name="T93" fmla="*/ 38 h 164"/>
                <a:gd name="T94" fmla="*/ 144 w 226"/>
                <a:gd name="T95" fmla="*/ 33 h 164"/>
                <a:gd name="T96" fmla="*/ 95 w 226"/>
                <a:gd name="T97" fmla="*/ 36 h 164"/>
                <a:gd name="T98" fmla="*/ 91 w 226"/>
                <a:gd name="T99" fmla="*/ 42 h 164"/>
                <a:gd name="T100" fmla="*/ 74 w 226"/>
                <a:gd name="T101" fmla="*/ 44 h 164"/>
                <a:gd name="T102" fmla="*/ 28 w 226"/>
                <a:gd name="T103" fmla="*/ 46 h 164"/>
                <a:gd name="T104" fmla="*/ 32 w 226"/>
                <a:gd name="T105" fmla="*/ 50 h 164"/>
                <a:gd name="T106" fmla="*/ 0 w 226"/>
                <a:gd name="T107" fmla="*/ 50 h 164"/>
                <a:gd name="T108" fmla="*/ 47 w 226"/>
                <a:gd name="T109" fmla="*/ 78 h 16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6"/>
                <a:gd name="T166" fmla="*/ 0 h 164"/>
                <a:gd name="T167" fmla="*/ 226 w 226"/>
                <a:gd name="T168" fmla="*/ 164 h 16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6" h="164">
                  <a:moveTo>
                    <a:pt x="47" y="78"/>
                  </a:moveTo>
                  <a:lnTo>
                    <a:pt x="62" y="74"/>
                  </a:lnTo>
                  <a:lnTo>
                    <a:pt x="72" y="63"/>
                  </a:lnTo>
                  <a:lnTo>
                    <a:pt x="87" y="52"/>
                  </a:lnTo>
                  <a:lnTo>
                    <a:pt x="118" y="54"/>
                  </a:lnTo>
                  <a:lnTo>
                    <a:pt x="139" y="52"/>
                  </a:lnTo>
                  <a:lnTo>
                    <a:pt x="154" y="63"/>
                  </a:lnTo>
                  <a:lnTo>
                    <a:pt x="163" y="71"/>
                  </a:lnTo>
                  <a:lnTo>
                    <a:pt x="167" y="82"/>
                  </a:lnTo>
                  <a:lnTo>
                    <a:pt x="159" y="97"/>
                  </a:lnTo>
                  <a:lnTo>
                    <a:pt x="152" y="112"/>
                  </a:lnTo>
                  <a:lnTo>
                    <a:pt x="133" y="120"/>
                  </a:lnTo>
                  <a:lnTo>
                    <a:pt x="121" y="128"/>
                  </a:lnTo>
                  <a:lnTo>
                    <a:pt x="101" y="124"/>
                  </a:lnTo>
                  <a:lnTo>
                    <a:pt x="82" y="111"/>
                  </a:lnTo>
                  <a:lnTo>
                    <a:pt x="70" y="101"/>
                  </a:lnTo>
                  <a:lnTo>
                    <a:pt x="83" y="116"/>
                  </a:lnTo>
                  <a:lnTo>
                    <a:pt x="76" y="114"/>
                  </a:lnTo>
                  <a:lnTo>
                    <a:pt x="89" y="128"/>
                  </a:lnTo>
                  <a:lnTo>
                    <a:pt x="101" y="141"/>
                  </a:lnTo>
                  <a:lnTo>
                    <a:pt x="85" y="133"/>
                  </a:lnTo>
                  <a:lnTo>
                    <a:pt x="104" y="152"/>
                  </a:lnTo>
                  <a:lnTo>
                    <a:pt x="123" y="164"/>
                  </a:lnTo>
                  <a:lnTo>
                    <a:pt x="108" y="147"/>
                  </a:lnTo>
                  <a:lnTo>
                    <a:pt x="133" y="164"/>
                  </a:lnTo>
                  <a:lnTo>
                    <a:pt x="120" y="147"/>
                  </a:lnTo>
                  <a:lnTo>
                    <a:pt x="139" y="164"/>
                  </a:lnTo>
                  <a:lnTo>
                    <a:pt x="129" y="149"/>
                  </a:lnTo>
                  <a:lnTo>
                    <a:pt x="142" y="158"/>
                  </a:lnTo>
                  <a:lnTo>
                    <a:pt x="137" y="149"/>
                  </a:lnTo>
                  <a:lnTo>
                    <a:pt x="146" y="154"/>
                  </a:lnTo>
                  <a:lnTo>
                    <a:pt x="139" y="143"/>
                  </a:lnTo>
                  <a:lnTo>
                    <a:pt x="150" y="149"/>
                  </a:lnTo>
                  <a:lnTo>
                    <a:pt x="144" y="137"/>
                  </a:lnTo>
                  <a:lnTo>
                    <a:pt x="139" y="126"/>
                  </a:lnTo>
                  <a:lnTo>
                    <a:pt x="152" y="139"/>
                  </a:lnTo>
                  <a:lnTo>
                    <a:pt x="146" y="128"/>
                  </a:lnTo>
                  <a:lnTo>
                    <a:pt x="156" y="137"/>
                  </a:lnTo>
                  <a:lnTo>
                    <a:pt x="148" y="122"/>
                  </a:lnTo>
                  <a:lnTo>
                    <a:pt x="156" y="130"/>
                  </a:lnTo>
                  <a:lnTo>
                    <a:pt x="152" y="118"/>
                  </a:lnTo>
                  <a:lnTo>
                    <a:pt x="159" y="122"/>
                  </a:lnTo>
                  <a:lnTo>
                    <a:pt x="156" y="114"/>
                  </a:lnTo>
                  <a:lnTo>
                    <a:pt x="163" y="118"/>
                  </a:lnTo>
                  <a:lnTo>
                    <a:pt x="159" y="111"/>
                  </a:lnTo>
                  <a:lnTo>
                    <a:pt x="159" y="103"/>
                  </a:lnTo>
                  <a:lnTo>
                    <a:pt x="169" y="111"/>
                  </a:lnTo>
                  <a:lnTo>
                    <a:pt x="167" y="101"/>
                  </a:lnTo>
                  <a:lnTo>
                    <a:pt x="173" y="105"/>
                  </a:lnTo>
                  <a:lnTo>
                    <a:pt x="171" y="90"/>
                  </a:lnTo>
                  <a:lnTo>
                    <a:pt x="184" y="90"/>
                  </a:lnTo>
                  <a:lnTo>
                    <a:pt x="175" y="84"/>
                  </a:lnTo>
                  <a:lnTo>
                    <a:pt x="184" y="84"/>
                  </a:lnTo>
                  <a:lnTo>
                    <a:pt x="169" y="63"/>
                  </a:lnTo>
                  <a:lnTo>
                    <a:pt x="154" y="44"/>
                  </a:lnTo>
                  <a:lnTo>
                    <a:pt x="171" y="50"/>
                  </a:lnTo>
                  <a:lnTo>
                    <a:pt x="184" y="61"/>
                  </a:lnTo>
                  <a:lnTo>
                    <a:pt x="180" y="52"/>
                  </a:lnTo>
                  <a:lnTo>
                    <a:pt x="194" y="67"/>
                  </a:lnTo>
                  <a:lnTo>
                    <a:pt x="192" y="59"/>
                  </a:lnTo>
                  <a:lnTo>
                    <a:pt x="203" y="71"/>
                  </a:lnTo>
                  <a:lnTo>
                    <a:pt x="201" y="63"/>
                  </a:lnTo>
                  <a:lnTo>
                    <a:pt x="216" y="74"/>
                  </a:lnTo>
                  <a:lnTo>
                    <a:pt x="211" y="65"/>
                  </a:lnTo>
                  <a:lnTo>
                    <a:pt x="226" y="73"/>
                  </a:lnTo>
                  <a:lnTo>
                    <a:pt x="220" y="65"/>
                  </a:lnTo>
                  <a:lnTo>
                    <a:pt x="192" y="54"/>
                  </a:lnTo>
                  <a:lnTo>
                    <a:pt x="207" y="55"/>
                  </a:lnTo>
                  <a:lnTo>
                    <a:pt x="186" y="44"/>
                  </a:lnTo>
                  <a:lnTo>
                    <a:pt x="178" y="42"/>
                  </a:lnTo>
                  <a:lnTo>
                    <a:pt x="194" y="38"/>
                  </a:lnTo>
                  <a:lnTo>
                    <a:pt x="182" y="36"/>
                  </a:lnTo>
                  <a:lnTo>
                    <a:pt x="207" y="33"/>
                  </a:lnTo>
                  <a:lnTo>
                    <a:pt x="192" y="31"/>
                  </a:lnTo>
                  <a:lnTo>
                    <a:pt x="209" y="25"/>
                  </a:lnTo>
                  <a:lnTo>
                    <a:pt x="194" y="27"/>
                  </a:lnTo>
                  <a:lnTo>
                    <a:pt x="207" y="19"/>
                  </a:lnTo>
                  <a:lnTo>
                    <a:pt x="196" y="19"/>
                  </a:lnTo>
                  <a:lnTo>
                    <a:pt x="220" y="6"/>
                  </a:lnTo>
                  <a:lnTo>
                    <a:pt x="196" y="14"/>
                  </a:lnTo>
                  <a:lnTo>
                    <a:pt x="211" y="4"/>
                  </a:lnTo>
                  <a:lnTo>
                    <a:pt x="192" y="10"/>
                  </a:lnTo>
                  <a:lnTo>
                    <a:pt x="205" y="0"/>
                  </a:lnTo>
                  <a:lnTo>
                    <a:pt x="173" y="14"/>
                  </a:lnTo>
                  <a:lnTo>
                    <a:pt x="186" y="14"/>
                  </a:lnTo>
                  <a:lnTo>
                    <a:pt x="175" y="17"/>
                  </a:lnTo>
                  <a:lnTo>
                    <a:pt x="186" y="19"/>
                  </a:lnTo>
                  <a:lnTo>
                    <a:pt x="173" y="23"/>
                  </a:lnTo>
                  <a:lnTo>
                    <a:pt x="182" y="23"/>
                  </a:lnTo>
                  <a:lnTo>
                    <a:pt x="169" y="29"/>
                  </a:lnTo>
                  <a:lnTo>
                    <a:pt x="182" y="29"/>
                  </a:lnTo>
                  <a:lnTo>
                    <a:pt x="159" y="33"/>
                  </a:lnTo>
                  <a:lnTo>
                    <a:pt x="171" y="36"/>
                  </a:lnTo>
                  <a:lnTo>
                    <a:pt x="156" y="38"/>
                  </a:lnTo>
                  <a:lnTo>
                    <a:pt x="135" y="38"/>
                  </a:lnTo>
                  <a:lnTo>
                    <a:pt x="144" y="33"/>
                  </a:lnTo>
                  <a:lnTo>
                    <a:pt x="121" y="36"/>
                  </a:lnTo>
                  <a:lnTo>
                    <a:pt x="95" y="36"/>
                  </a:lnTo>
                  <a:lnTo>
                    <a:pt x="70" y="36"/>
                  </a:lnTo>
                  <a:lnTo>
                    <a:pt x="91" y="42"/>
                  </a:lnTo>
                  <a:lnTo>
                    <a:pt x="64" y="40"/>
                  </a:lnTo>
                  <a:lnTo>
                    <a:pt x="74" y="44"/>
                  </a:lnTo>
                  <a:lnTo>
                    <a:pt x="47" y="44"/>
                  </a:lnTo>
                  <a:lnTo>
                    <a:pt x="28" y="46"/>
                  </a:lnTo>
                  <a:lnTo>
                    <a:pt x="59" y="50"/>
                  </a:lnTo>
                  <a:lnTo>
                    <a:pt x="32" y="50"/>
                  </a:lnTo>
                  <a:lnTo>
                    <a:pt x="7" y="50"/>
                  </a:lnTo>
                  <a:lnTo>
                    <a:pt x="0" y="50"/>
                  </a:lnTo>
                  <a:lnTo>
                    <a:pt x="28" y="61"/>
                  </a:lnTo>
                  <a:lnTo>
                    <a:pt x="47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5" name="任意多边形 323044"/>
            <p:cNvSpPr>
              <a:spLocks noChangeArrowheads="1"/>
            </p:cNvSpPr>
            <p:nvPr/>
          </p:nvSpPr>
          <p:spPr bwMode="auto">
            <a:xfrm>
              <a:off x="4378" y="2397"/>
              <a:ext cx="35" cy="14"/>
            </a:xfrm>
            <a:custGeom>
              <a:avLst/>
              <a:gdLst>
                <a:gd name="T0" fmla="*/ 0 w 70"/>
                <a:gd name="T1" fmla="*/ 29 h 29"/>
                <a:gd name="T2" fmla="*/ 7 w 70"/>
                <a:gd name="T3" fmla="*/ 8 h 29"/>
                <a:gd name="T4" fmla="*/ 19 w 70"/>
                <a:gd name="T5" fmla="*/ 2 h 29"/>
                <a:gd name="T6" fmla="*/ 47 w 70"/>
                <a:gd name="T7" fmla="*/ 0 h 29"/>
                <a:gd name="T8" fmla="*/ 64 w 70"/>
                <a:gd name="T9" fmla="*/ 15 h 29"/>
                <a:gd name="T10" fmla="*/ 70 w 70"/>
                <a:gd name="T11" fmla="*/ 21 h 29"/>
                <a:gd name="T12" fmla="*/ 60 w 70"/>
                <a:gd name="T13" fmla="*/ 25 h 29"/>
                <a:gd name="T14" fmla="*/ 45 w 70"/>
                <a:gd name="T15" fmla="*/ 8 h 29"/>
                <a:gd name="T16" fmla="*/ 24 w 70"/>
                <a:gd name="T17" fmla="*/ 8 h 29"/>
                <a:gd name="T18" fmla="*/ 11 w 70"/>
                <a:gd name="T19" fmla="*/ 13 h 29"/>
                <a:gd name="T20" fmla="*/ 0 w 70"/>
                <a:gd name="T21" fmla="*/ 29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29"/>
                <a:gd name="T35" fmla="*/ 70 w 7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29">
                  <a:moveTo>
                    <a:pt x="0" y="29"/>
                  </a:moveTo>
                  <a:lnTo>
                    <a:pt x="7" y="8"/>
                  </a:lnTo>
                  <a:lnTo>
                    <a:pt x="19" y="2"/>
                  </a:lnTo>
                  <a:lnTo>
                    <a:pt x="47" y="0"/>
                  </a:lnTo>
                  <a:lnTo>
                    <a:pt x="64" y="15"/>
                  </a:lnTo>
                  <a:lnTo>
                    <a:pt x="70" y="21"/>
                  </a:lnTo>
                  <a:lnTo>
                    <a:pt x="60" y="25"/>
                  </a:lnTo>
                  <a:lnTo>
                    <a:pt x="45" y="8"/>
                  </a:lnTo>
                  <a:lnTo>
                    <a:pt x="24" y="8"/>
                  </a:lnTo>
                  <a:lnTo>
                    <a:pt x="11" y="1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6" name="任意多边形 323045"/>
            <p:cNvSpPr>
              <a:spLocks noChangeArrowheads="1"/>
            </p:cNvSpPr>
            <p:nvPr/>
          </p:nvSpPr>
          <p:spPr bwMode="auto">
            <a:xfrm>
              <a:off x="4381" y="2399"/>
              <a:ext cx="25" cy="20"/>
            </a:xfrm>
            <a:custGeom>
              <a:avLst/>
              <a:gdLst>
                <a:gd name="T0" fmla="*/ 0 w 52"/>
                <a:gd name="T1" fmla="*/ 23 h 40"/>
                <a:gd name="T2" fmla="*/ 6 w 52"/>
                <a:gd name="T3" fmla="*/ 32 h 40"/>
                <a:gd name="T4" fmla="*/ 17 w 52"/>
                <a:gd name="T5" fmla="*/ 40 h 40"/>
                <a:gd name="T6" fmla="*/ 27 w 52"/>
                <a:gd name="T7" fmla="*/ 40 h 40"/>
                <a:gd name="T8" fmla="*/ 38 w 52"/>
                <a:gd name="T9" fmla="*/ 40 h 40"/>
                <a:gd name="T10" fmla="*/ 48 w 52"/>
                <a:gd name="T11" fmla="*/ 34 h 40"/>
                <a:gd name="T12" fmla="*/ 52 w 52"/>
                <a:gd name="T13" fmla="*/ 28 h 40"/>
                <a:gd name="T14" fmla="*/ 52 w 52"/>
                <a:gd name="T15" fmla="*/ 15 h 40"/>
                <a:gd name="T16" fmla="*/ 46 w 52"/>
                <a:gd name="T17" fmla="*/ 7 h 40"/>
                <a:gd name="T18" fmla="*/ 35 w 52"/>
                <a:gd name="T19" fmla="*/ 0 h 40"/>
                <a:gd name="T20" fmla="*/ 36 w 52"/>
                <a:gd name="T21" fmla="*/ 9 h 40"/>
                <a:gd name="T22" fmla="*/ 33 w 52"/>
                <a:gd name="T23" fmla="*/ 17 h 40"/>
                <a:gd name="T24" fmla="*/ 23 w 52"/>
                <a:gd name="T25" fmla="*/ 17 h 40"/>
                <a:gd name="T26" fmla="*/ 19 w 52"/>
                <a:gd name="T27" fmla="*/ 13 h 40"/>
                <a:gd name="T28" fmla="*/ 19 w 52"/>
                <a:gd name="T29" fmla="*/ 5 h 40"/>
                <a:gd name="T30" fmla="*/ 12 w 52"/>
                <a:gd name="T31" fmla="*/ 11 h 40"/>
                <a:gd name="T32" fmla="*/ 10 w 52"/>
                <a:gd name="T33" fmla="*/ 19 h 40"/>
                <a:gd name="T34" fmla="*/ 16 w 52"/>
                <a:gd name="T35" fmla="*/ 26 h 40"/>
                <a:gd name="T36" fmla="*/ 23 w 52"/>
                <a:gd name="T37" fmla="*/ 28 h 40"/>
                <a:gd name="T38" fmla="*/ 31 w 52"/>
                <a:gd name="T39" fmla="*/ 28 h 40"/>
                <a:gd name="T40" fmla="*/ 40 w 52"/>
                <a:gd name="T41" fmla="*/ 19 h 40"/>
                <a:gd name="T42" fmla="*/ 38 w 52"/>
                <a:gd name="T43" fmla="*/ 28 h 40"/>
                <a:gd name="T44" fmla="*/ 29 w 52"/>
                <a:gd name="T45" fmla="*/ 36 h 40"/>
                <a:gd name="T46" fmla="*/ 17 w 52"/>
                <a:gd name="T47" fmla="*/ 36 h 40"/>
                <a:gd name="T48" fmla="*/ 6 w 52"/>
                <a:gd name="T49" fmla="*/ 30 h 40"/>
                <a:gd name="T50" fmla="*/ 4 w 52"/>
                <a:gd name="T51" fmla="*/ 15 h 40"/>
                <a:gd name="T52" fmla="*/ 6 w 52"/>
                <a:gd name="T53" fmla="*/ 5 h 40"/>
                <a:gd name="T54" fmla="*/ 0 w 52"/>
                <a:gd name="T55" fmla="*/ 11 h 40"/>
                <a:gd name="T56" fmla="*/ 0 w 52"/>
                <a:gd name="T57" fmla="*/ 23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"/>
                <a:gd name="T88" fmla="*/ 0 h 40"/>
                <a:gd name="T89" fmla="*/ 52 w 52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" h="40">
                  <a:moveTo>
                    <a:pt x="0" y="23"/>
                  </a:moveTo>
                  <a:lnTo>
                    <a:pt x="6" y="32"/>
                  </a:lnTo>
                  <a:lnTo>
                    <a:pt x="17" y="40"/>
                  </a:lnTo>
                  <a:lnTo>
                    <a:pt x="27" y="40"/>
                  </a:lnTo>
                  <a:lnTo>
                    <a:pt x="38" y="40"/>
                  </a:lnTo>
                  <a:lnTo>
                    <a:pt x="48" y="34"/>
                  </a:lnTo>
                  <a:lnTo>
                    <a:pt x="52" y="28"/>
                  </a:lnTo>
                  <a:lnTo>
                    <a:pt x="52" y="15"/>
                  </a:lnTo>
                  <a:lnTo>
                    <a:pt x="46" y="7"/>
                  </a:lnTo>
                  <a:lnTo>
                    <a:pt x="35" y="0"/>
                  </a:lnTo>
                  <a:lnTo>
                    <a:pt x="36" y="9"/>
                  </a:lnTo>
                  <a:lnTo>
                    <a:pt x="33" y="17"/>
                  </a:lnTo>
                  <a:lnTo>
                    <a:pt x="23" y="17"/>
                  </a:lnTo>
                  <a:lnTo>
                    <a:pt x="19" y="13"/>
                  </a:lnTo>
                  <a:lnTo>
                    <a:pt x="19" y="5"/>
                  </a:lnTo>
                  <a:lnTo>
                    <a:pt x="12" y="11"/>
                  </a:lnTo>
                  <a:lnTo>
                    <a:pt x="10" y="19"/>
                  </a:lnTo>
                  <a:lnTo>
                    <a:pt x="16" y="26"/>
                  </a:lnTo>
                  <a:lnTo>
                    <a:pt x="23" y="28"/>
                  </a:lnTo>
                  <a:lnTo>
                    <a:pt x="31" y="28"/>
                  </a:lnTo>
                  <a:lnTo>
                    <a:pt x="40" y="19"/>
                  </a:lnTo>
                  <a:lnTo>
                    <a:pt x="38" y="28"/>
                  </a:lnTo>
                  <a:lnTo>
                    <a:pt x="29" y="36"/>
                  </a:lnTo>
                  <a:lnTo>
                    <a:pt x="17" y="36"/>
                  </a:lnTo>
                  <a:lnTo>
                    <a:pt x="6" y="30"/>
                  </a:lnTo>
                  <a:lnTo>
                    <a:pt x="4" y="15"/>
                  </a:lnTo>
                  <a:lnTo>
                    <a:pt x="6" y="5"/>
                  </a:lnTo>
                  <a:lnTo>
                    <a:pt x="0" y="1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7" name="任意多边形 323046"/>
            <p:cNvSpPr>
              <a:spLocks noChangeArrowheads="1"/>
            </p:cNvSpPr>
            <p:nvPr/>
          </p:nvSpPr>
          <p:spPr bwMode="auto">
            <a:xfrm>
              <a:off x="4409" y="2385"/>
              <a:ext cx="60" cy="42"/>
            </a:xfrm>
            <a:custGeom>
              <a:avLst/>
              <a:gdLst>
                <a:gd name="T0" fmla="*/ 12 w 120"/>
                <a:gd name="T1" fmla="*/ 8 h 84"/>
                <a:gd name="T2" fmla="*/ 38 w 120"/>
                <a:gd name="T3" fmla="*/ 27 h 84"/>
                <a:gd name="T4" fmla="*/ 52 w 120"/>
                <a:gd name="T5" fmla="*/ 38 h 84"/>
                <a:gd name="T6" fmla="*/ 48 w 120"/>
                <a:gd name="T7" fmla="*/ 31 h 84"/>
                <a:gd name="T8" fmla="*/ 59 w 120"/>
                <a:gd name="T9" fmla="*/ 38 h 84"/>
                <a:gd name="T10" fmla="*/ 63 w 120"/>
                <a:gd name="T11" fmla="*/ 48 h 84"/>
                <a:gd name="T12" fmla="*/ 54 w 120"/>
                <a:gd name="T13" fmla="*/ 42 h 84"/>
                <a:gd name="T14" fmla="*/ 57 w 120"/>
                <a:gd name="T15" fmla="*/ 53 h 84"/>
                <a:gd name="T16" fmla="*/ 50 w 120"/>
                <a:gd name="T17" fmla="*/ 46 h 84"/>
                <a:gd name="T18" fmla="*/ 54 w 120"/>
                <a:gd name="T19" fmla="*/ 61 h 84"/>
                <a:gd name="T20" fmla="*/ 48 w 120"/>
                <a:gd name="T21" fmla="*/ 61 h 84"/>
                <a:gd name="T22" fmla="*/ 50 w 120"/>
                <a:gd name="T23" fmla="*/ 69 h 84"/>
                <a:gd name="T24" fmla="*/ 40 w 120"/>
                <a:gd name="T25" fmla="*/ 67 h 84"/>
                <a:gd name="T26" fmla="*/ 48 w 120"/>
                <a:gd name="T27" fmla="*/ 72 h 84"/>
                <a:gd name="T28" fmla="*/ 36 w 120"/>
                <a:gd name="T29" fmla="*/ 72 h 84"/>
                <a:gd name="T30" fmla="*/ 48 w 120"/>
                <a:gd name="T31" fmla="*/ 76 h 84"/>
                <a:gd name="T32" fmla="*/ 59 w 120"/>
                <a:gd name="T33" fmla="*/ 84 h 84"/>
                <a:gd name="T34" fmla="*/ 54 w 120"/>
                <a:gd name="T35" fmla="*/ 76 h 84"/>
                <a:gd name="T36" fmla="*/ 65 w 120"/>
                <a:gd name="T37" fmla="*/ 80 h 84"/>
                <a:gd name="T38" fmla="*/ 55 w 120"/>
                <a:gd name="T39" fmla="*/ 71 h 84"/>
                <a:gd name="T40" fmla="*/ 76 w 120"/>
                <a:gd name="T41" fmla="*/ 78 h 84"/>
                <a:gd name="T42" fmla="*/ 63 w 120"/>
                <a:gd name="T43" fmla="*/ 67 h 84"/>
                <a:gd name="T44" fmla="*/ 76 w 120"/>
                <a:gd name="T45" fmla="*/ 72 h 84"/>
                <a:gd name="T46" fmla="*/ 63 w 120"/>
                <a:gd name="T47" fmla="*/ 61 h 84"/>
                <a:gd name="T48" fmla="*/ 78 w 120"/>
                <a:gd name="T49" fmla="*/ 61 h 84"/>
                <a:gd name="T50" fmla="*/ 63 w 120"/>
                <a:gd name="T51" fmla="*/ 57 h 84"/>
                <a:gd name="T52" fmla="*/ 80 w 120"/>
                <a:gd name="T53" fmla="*/ 53 h 84"/>
                <a:gd name="T54" fmla="*/ 67 w 120"/>
                <a:gd name="T55" fmla="*/ 53 h 84"/>
                <a:gd name="T56" fmla="*/ 88 w 120"/>
                <a:gd name="T57" fmla="*/ 48 h 84"/>
                <a:gd name="T58" fmla="*/ 73 w 120"/>
                <a:gd name="T59" fmla="*/ 44 h 84"/>
                <a:gd name="T60" fmla="*/ 97 w 120"/>
                <a:gd name="T61" fmla="*/ 46 h 84"/>
                <a:gd name="T62" fmla="*/ 84 w 120"/>
                <a:gd name="T63" fmla="*/ 40 h 84"/>
                <a:gd name="T64" fmla="*/ 120 w 120"/>
                <a:gd name="T65" fmla="*/ 46 h 84"/>
                <a:gd name="T66" fmla="*/ 95 w 120"/>
                <a:gd name="T67" fmla="*/ 36 h 84"/>
                <a:gd name="T68" fmla="*/ 82 w 120"/>
                <a:gd name="T69" fmla="*/ 27 h 84"/>
                <a:gd name="T70" fmla="*/ 71 w 120"/>
                <a:gd name="T71" fmla="*/ 25 h 84"/>
                <a:gd name="T72" fmla="*/ 57 w 120"/>
                <a:gd name="T73" fmla="*/ 21 h 84"/>
                <a:gd name="T74" fmla="*/ 50 w 120"/>
                <a:gd name="T75" fmla="*/ 17 h 84"/>
                <a:gd name="T76" fmla="*/ 33 w 120"/>
                <a:gd name="T77" fmla="*/ 6 h 84"/>
                <a:gd name="T78" fmla="*/ 19 w 120"/>
                <a:gd name="T79" fmla="*/ 2 h 84"/>
                <a:gd name="T80" fmla="*/ 0 w 120"/>
                <a:gd name="T81" fmla="*/ 0 h 84"/>
                <a:gd name="T82" fmla="*/ 12 w 120"/>
                <a:gd name="T83" fmla="*/ 8 h 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20"/>
                <a:gd name="T127" fmla="*/ 0 h 84"/>
                <a:gd name="T128" fmla="*/ 120 w 120"/>
                <a:gd name="T129" fmla="*/ 84 h 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20" h="84">
                  <a:moveTo>
                    <a:pt x="12" y="8"/>
                  </a:moveTo>
                  <a:lnTo>
                    <a:pt x="38" y="27"/>
                  </a:lnTo>
                  <a:lnTo>
                    <a:pt x="52" y="38"/>
                  </a:lnTo>
                  <a:lnTo>
                    <a:pt x="48" y="31"/>
                  </a:lnTo>
                  <a:lnTo>
                    <a:pt x="59" y="38"/>
                  </a:lnTo>
                  <a:lnTo>
                    <a:pt x="63" y="48"/>
                  </a:lnTo>
                  <a:lnTo>
                    <a:pt x="54" y="42"/>
                  </a:lnTo>
                  <a:lnTo>
                    <a:pt x="57" y="53"/>
                  </a:lnTo>
                  <a:lnTo>
                    <a:pt x="50" y="46"/>
                  </a:lnTo>
                  <a:lnTo>
                    <a:pt x="54" y="61"/>
                  </a:lnTo>
                  <a:lnTo>
                    <a:pt x="48" y="61"/>
                  </a:lnTo>
                  <a:lnTo>
                    <a:pt x="50" y="69"/>
                  </a:lnTo>
                  <a:lnTo>
                    <a:pt x="40" y="67"/>
                  </a:lnTo>
                  <a:lnTo>
                    <a:pt x="48" y="72"/>
                  </a:lnTo>
                  <a:lnTo>
                    <a:pt x="36" y="72"/>
                  </a:lnTo>
                  <a:lnTo>
                    <a:pt x="48" y="76"/>
                  </a:lnTo>
                  <a:lnTo>
                    <a:pt x="59" y="84"/>
                  </a:lnTo>
                  <a:lnTo>
                    <a:pt x="54" y="76"/>
                  </a:lnTo>
                  <a:lnTo>
                    <a:pt x="65" y="80"/>
                  </a:lnTo>
                  <a:lnTo>
                    <a:pt x="55" y="71"/>
                  </a:lnTo>
                  <a:lnTo>
                    <a:pt x="76" y="78"/>
                  </a:lnTo>
                  <a:lnTo>
                    <a:pt x="63" y="67"/>
                  </a:lnTo>
                  <a:lnTo>
                    <a:pt x="76" y="72"/>
                  </a:lnTo>
                  <a:lnTo>
                    <a:pt x="63" y="61"/>
                  </a:lnTo>
                  <a:lnTo>
                    <a:pt x="78" y="61"/>
                  </a:lnTo>
                  <a:lnTo>
                    <a:pt x="63" y="57"/>
                  </a:lnTo>
                  <a:lnTo>
                    <a:pt x="80" y="53"/>
                  </a:lnTo>
                  <a:lnTo>
                    <a:pt x="67" y="53"/>
                  </a:lnTo>
                  <a:lnTo>
                    <a:pt x="88" y="48"/>
                  </a:lnTo>
                  <a:lnTo>
                    <a:pt x="73" y="44"/>
                  </a:lnTo>
                  <a:lnTo>
                    <a:pt x="97" y="46"/>
                  </a:lnTo>
                  <a:lnTo>
                    <a:pt x="84" y="40"/>
                  </a:lnTo>
                  <a:lnTo>
                    <a:pt x="120" y="46"/>
                  </a:lnTo>
                  <a:lnTo>
                    <a:pt x="95" y="36"/>
                  </a:lnTo>
                  <a:lnTo>
                    <a:pt x="82" y="27"/>
                  </a:lnTo>
                  <a:lnTo>
                    <a:pt x="71" y="25"/>
                  </a:lnTo>
                  <a:lnTo>
                    <a:pt x="57" y="21"/>
                  </a:lnTo>
                  <a:lnTo>
                    <a:pt x="50" y="17"/>
                  </a:lnTo>
                  <a:lnTo>
                    <a:pt x="33" y="6"/>
                  </a:lnTo>
                  <a:lnTo>
                    <a:pt x="19" y="2"/>
                  </a:lnTo>
                  <a:lnTo>
                    <a:pt x="0" y="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8" name="任意多边形 323047"/>
            <p:cNvSpPr>
              <a:spLocks noChangeArrowheads="1"/>
            </p:cNvSpPr>
            <p:nvPr/>
          </p:nvSpPr>
          <p:spPr bwMode="auto">
            <a:xfrm>
              <a:off x="4288" y="2504"/>
              <a:ext cx="36" cy="33"/>
            </a:xfrm>
            <a:custGeom>
              <a:avLst/>
              <a:gdLst>
                <a:gd name="T0" fmla="*/ 17 w 70"/>
                <a:gd name="T1" fmla="*/ 30 h 66"/>
                <a:gd name="T2" fmla="*/ 25 w 70"/>
                <a:gd name="T3" fmla="*/ 44 h 66"/>
                <a:gd name="T4" fmla="*/ 47 w 70"/>
                <a:gd name="T5" fmla="*/ 55 h 66"/>
                <a:gd name="T6" fmla="*/ 34 w 70"/>
                <a:gd name="T7" fmla="*/ 55 h 66"/>
                <a:gd name="T8" fmla="*/ 49 w 70"/>
                <a:gd name="T9" fmla="*/ 63 h 66"/>
                <a:gd name="T10" fmla="*/ 70 w 70"/>
                <a:gd name="T11" fmla="*/ 64 h 66"/>
                <a:gd name="T12" fmla="*/ 46 w 70"/>
                <a:gd name="T13" fmla="*/ 66 h 66"/>
                <a:gd name="T14" fmla="*/ 28 w 70"/>
                <a:gd name="T15" fmla="*/ 63 h 66"/>
                <a:gd name="T16" fmla="*/ 19 w 70"/>
                <a:gd name="T17" fmla="*/ 53 h 66"/>
                <a:gd name="T18" fmla="*/ 0 w 70"/>
                <a:gd name="T19" fmla="*/ 49 h 66"/>
                <a:gd name="T20" fmla="*/ 0 w 70"/>
                <a:gd name="T21" fmla="*/ 40 h 66"/>
                <a:gd name="T22" fmla="*/ 6 w 70"/>
                <a:gd name="T23" fmla="*/ 34 h 66"/>
                <a:gd name="T24" fmla="*/ 15 w 70"/>
                <a:gd name="T25" fmla="*/ 0 h 66"/>
                <a:gd name="T26" fmla="*/ 13 w 70"/>
                <a:gd name="T27" fmla="*/ 19 h 66"/>
                <a:gd name="T28" fmla="*/ 17 w 70"/>
                <a:gd name="T29" fmla="*/ 30 h 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66"/>
                <a:gd name="T47" fmla="*/ 70 w 70"/>
                <a:gd name="T48" fmla="*/ 66 h 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66">
                  <a:moveTo>
                    <a:pt x="17" y="30"/>
                  </a:moveTo>
                  <a:lnTo>
                    <a:pt x="25" y="44"/>
                  </a:lnTo>
                  <a:lnTo>
                    <a:pt x="47" y="55"/>
                  </a:lnTo>
                  <a:lnTo>
                    <a:pt x="34" y="55"/>
                  </a:lnTo>
                  <a:lnTo>
                    <a:pt x="49" y="63"/>
                  </a:lnTo>
                  <a:lnTo>
                    <a:pt x="70" y="64"/>
                  </a:lnTo>
                  <a:lnTo>
                    <a:pt x="46" y="66"/>
                  </a:lnTo>
                  <a:lnTo>
                    <a:pt x="28" y="63"/>
                  </a:lnTo>
                  <a:lnTo>
                    <a:pt x="19" y="53"/>
                  </a:lnTo>
                  <a:lnTo>
                    <a:pt x="0" y="49"/>
                  </a:lnTo>
                  <a:lnTo>
                    <a:pt x="0" y="40"/>
                  </a:lnTo>
                  <a:lnTo>
                    <a:pt x="6" y="34"/>
                  </a:lnTo>
                  <a:lnTo>
                    <a:pt x="15" y="0"/>
                  </a:lnTo>
                  <a:lnTo>
                    <a:pt x="13" y="19"/>
                  </a:lnTo>
                  <a:lnTo>
                    <a:pt x="1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39" name="任意多边形 323048"/>
            <p:cNvSpPr>
              <a:spLocks noChangeArrowheads="1"/>
            </p:cNvSpPr>
            <p:nvPr/>
          </p:nvSpPr>
          <p:spPr bwMode="auto">
            <a:xfrm>
              <a:off x="4287" y="2525"/>
              <a:ext cx="52" cy="39"/>
            </a:xfrm>
            <a:custGeom>
              <a:avLst/>
              <a:gdLst>
                <a:gd name="T0" fmla="*/ 13 w 105"/>
                <a:gd name="T1" fmla="*/ 7 h 78"/>
                <a:gd name="T2" fmla="*/ 8 w 105"/>
                <a:gd name="T3" fmla="*/ 15 h 78"/>
                <a:gd name="T4" fmla="*/ 10 w 105"/>
                <a:gd name="T5" fmla="*/ 24 h 78"/>
                <a:gd name="T6" fmla="*/ 15 w 105"/>
                <a:gd name="T7" fmla="*/ 34 h 78"/>
                <a:gd name="T8" fmla="*/ 31 w 105"/>
                <a:gd name="T9" fmla="*/ 43 h 78"/>
                <a:gd name="T10" fmla="*/ 42 w 105"/>
                <a:gd name="T11" fmla="*/ 60 h 78"/>
                <a:gd name="T12" fmla="*/ 67 w 105"/>
                <a:gd name="T13" fmla="*/ 74 h 78"/>
                <a:gd name="T14" fmla="*/ 105 w 105"/>
                <a:gd name="T15" fmla="*/ 74 h 78"/>
                <a:gd name="T16" fmla="*/ 67 w 105"/>
                <a:gd name="T17" fmla="*/ 78 h 78"/>
                <a:gd name="T18" fmla="*/ 50 w 105"/>
                <a:gd name="T19" fmla="*/ 72 h 78"/>
                <a:gd name="T20" fmla="*/ 36 w 105"/>
                <a:gd name="T21" fmla="*/ 62 h 78"/>
                <a:gd name="T22" fmla="*/ 29 w 105"/>
                <a:gd name="T23" fmla="*/ 47 h 78"/>
                <a:gd name="T24" fmla="*/ 8 w 105"/>
                <a:gd name="T25" fmla="*/ 36 h 78"/>
                <a:gd name="T26" fmla="*/ 0 w 105"/>
                <a:gd name="T27" fmla="*/ 22 h 78"/>
                <a:gd name="T28" fmla="*/ 0 w 105"/>
                <a:gd name="T29" fmla="*/ 9 h 78"/>
                <a:gd name="T30" fmla="*/ 10 w 105"/>
                <a:gd name="T31" fmla="*/ 0 h 78"/>
                <a:gd name="T32" fmla="*/ 13 w 105"/>
                <a:gd name="T33" fmla="*/ 7 h 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"/>
                <a:gd name="T52" fmla="*/ 0 h 78"/>
                <a:gd name="T53" fmla="*/ 105 w 105"/>
                <a:gd name="T54" fmla="*/ 78 h 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" h="78">
                  <a:moveTo>
                    <a:pt x="13" y="7"/>
                  </a:moveTo>
                  <a:lnTo>
                    <a:pt x="8" y="15"/>
                  </a:lnTo>
                  <a:lnTo>
                    <a:pt x="10" y="24"/>
                  </a:lnTo>
                  <a:lnTo>
                    <a:pt x="15" y="34"/>
                  </a:lnTo>
                  <a:lnTo>
                    <a:pt x="31" y="43"/>
                  </a:lnTo>
                  <a:lnTo>
                    <a:pt x="42" y="60"/>
                  </a:lnTo>
                  <a:lnTo>
                    <a:pt x="67" y="74"/>
                  </a:lnTo>
                  <a:lnTo>
                    <a:pt x="105" y="74"/>
                  </a:lnTo>
                  <a:lnTo>
                    <a:pt x="67" y="78"/>
                  </a:lnTo>
                  <a:lnTo>
                    <a:pt x="50" y="72"/>
                  </a:lnTo>
                  <a:lnTo>
                    <a:pt x="36" y="62"/>
                  </a:lnTo>
                  <a:lnTo>
                    <a:pt x="29" y="47"/>
                  </a:lnTo>
                  <a:lnTo>
                    <a:pt x="8" y="36"/>
                  </a:lnTo>
                  <a:lnTo>
                    <a:pt x="0" y="2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0" name="任意多边形 323049"/>
            <p:cNvSpPr>
              <a:spLocks noChangeArrowheads="1"/>
            </p:cNvSpPr>
            <p:nvPr/>
          </p:nvSpPr>
          <p:spPr bwMode="auto">
            <a:xfrm>
              <a:off x="4311" y="2510"/>
              <a:ext cx="75" cy="26"/>
            </a:xfrm>
            <a:custGeom>
              <a:avLst/>
              <a:gdLst>
                <a:gd name="T0" fmla="*/ 26 w 150"/>
                <a:gd name="T1" fmla="*/ 53 h 53"/>
                <a:gd name="T2" fmla="*/ 47 w 150"/>
                <a:gd name="T3" fmla="*/ 53 h 53"/>
                <a:gd name="T4" fmla="*/ 66 w 150"/>
                <a:gd name="T5" fmla="*/ 50 h 53"/>
                <a:gd name="T6" fmla="*/ 85 w 150"/>
                <a:gd name="T7" fmla="*/ 42 h 53"/>
                <a:gd name="T8" fmla="*/ 96 w 150"/>
                <a:gd name="T9" fmla="*/ 34 h 53"/>
                <a:gd name="T10" fmla="*/ 119 w 150"/>
                <a:gd name="T11" fmla="*/ 23 h 53"/>
                <a:gd name="T12" fmla="*/ 150 w 150"/>
                <a:gd name="T13" fmla="*/ 0 h 53"/>
                <a:gd name="T14" fmla="*/ 110 w 150"/>
                <a:gd name="T15" fmla="*/ 25 h 53"/>
                <a:gd name="T16" fmla="*/ 89 w 150"/>
                <a:gd name="T17" fmla="*/ 33 h 53"/>
                <a:gd name="T18" fmla="*/ 70 w 150"/>
                <a:gd name="T19" fmla="*/ 2 h 53"/>
                <a:gd name="T20" fmla="*/ 76 w 150"/>
                <a:gd name="T21" fmla="*/ 34 h 53"/>
                <a:gd name="T22" fmla="*/ 58 w 150"/>
                <a:gd name="T23" fmla="*/ 42 h 53"/>
                <a:gd name="T24" fmla="*/ 49 w 150"/>
                <a:gd name="T25" fmla="*/ 10 h 53"/>
                <a:gd name="T26" fmla="*/ 49 w 150"/>
                <a:gd name="T27" fmla="*/ 44 h 53"/>
                <a:gd name="T28" fmla="*/ 36 w 150"/>
                <a:gd name="T29" fmla="*/ 46 h 53"/>
                <a:gd name="T30" fmla="*/ 28 w 150"/>
                <a:gd name="T31" fmla="*/ 44 h 53"/>
                <a:gd name="T32" fmla="*/ 26 w 150"/>
                <a:gd name="T33" fmla="*/ 36 h 53"/>
                <a:gd name="T34" fmla="*/ 17 w 150"/>
                <a:gd name="T35" fmla="*/ 36 h 53"/>
                <a:gd name="T36" fmla="*/ 26 w 150"/>
                <a:gd name="T37" fmla="*/ 48 h 53"/>
                <a:gd name="T38" fmla="*/ 0 w 150"/>
                <a:gd name="T39" fmla="*/ 50 h 53"/>
                <a:gd name="T40" fmla="*/ 26 w 150"/>
                <a:gd name="T41" fmla="*/ 53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3"/>
                <a:gd name="T65" fmla="*/ 150 w 150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3">
                  <a:moveTo>
                    <a:pt x="26" y="53"/>
                  </a:moveTo>
                  <a:lnTo>
                    <a:pt x="47" y="53"/>
                  </a:lnTo>
                  <a:lnTo>
                    <a:pt x="66" y="50"/>
                  </a:lnTo>
                  <a:lnTo>
                    <a:pt x="85" y="42"/>
                  </a:lnTo>
                  <a:lnTo>
                    <a:pt x="96" y="34"/>
                  </a:lnTo>
                  <a:lnTo>
                    <a:pt x="119" y="23"/>
                  </a:lnTo>
                  <a:lnTo>
                    <a:pt x="150" y="0"/>
                  </a:lnTo>
                  <a:lnTo>
                    <a:pt x="110" y="25"/>
                  </a:lnTo>
                  <a:lnTo>
                    <a:pt x="89" y="33"/>
                  </a:lnTo>
                  <a:lnTo>
                    <a:pt x="70" y="2"/>
                  </a:lnTo>
                  <a:lnTo>
                    <a:pt x="76" y="34"/>
                  </a:lnTo>
                  <a:lnTo>
                    <a:pt x="58" y="42"/>
                  </a:lnTo>
                  <a:lnTo>
                    <a:pt x="49" y="10"/>
                  </a:lnTo>
                  <a:lnTo>
                    <a:pt x="49" y="44"/>
                  </a:lnTo>
                  <a:lnTo>
                    <a:pt x="36" y="46"/>
                  </a:lnTo>
                  <a:lnTo>
                    <a:pt x="28" y="44"/>
                  </a:lnTo>
                  <a:lnTo>
                    <a:pt x="26" y="36"/>
                  </a:lnTo>
                  <a:lnTo>
                    <a:pt x="17" y="36"/>
                  </a:lnTo>
                  <a:lnTo>
                    <a:pt x="26" y="48"/>
                  </a:lnTo>
                  <a:lnTo>
                    <a:pt x="0" y="50"/>
                  </a:lnTo>
                  <a:lnTo>
                    <a:pt x="26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1" name="任意多边形 323050"/>
            <p:cNvSpPr>
              <a:spLocks noChangeArrowheads="1"/>
            </p:cNvSpPr>
            <p:nvPr/>
          </p:nvSpPr>
          <p:spPr bwMode="auto">
            <a:xfrm>
              <a:off x="4327" y="2416"/>
              <a:ext cx="151" cy="133"/>
            </a:xfrm>
            <a:custGeom>
              <a:avLst/>
              <a:gdLst>
                <a:gd name="T0" fmla="*/ 55 w 300"/>
                <a:gd name="T1" fmla="*/ 257 h 266"/>
                <a:gd name="T2" fmla="*/ 127 w 300"/>
                <a:gd name="T3" fmla="*/ 211 h 266"/>
                <a:gd name="T4" fmla="*/ 167 w 300"/>
                <a:gd name="T5" fmla="*/ 162 h 266"/>
                <a:gd name="T6" fmla="*/ 152 w 300"/>
                <a:gd name="T7" fmla="*/ 160 h 266"/>
                <a:gd name="T8" fmla="*/ 161 w 300"/>
                <a:gd name="T9" fmla="*/ 158 h 266"/>
                <a:gd name="T10" fmla="*/ 179 w 300"/>
                <a:gd name="T11" fmla="*/ 129 h 266"/>
                <a:gd name="T12" fmla="*/ 141 w 300"/>
                <a:gd name="T13" fmla="*/ 110 h 266"/>
                <a:gd name="T14" fmla="*/ 125 w 300"/>
                <a:gd name="T15" fmla="*/ 91 h 266"/>
                <a:gd name="T16" fmla="*/ 122 w 300"/>
                <a:gd name="T17" fmla="*/ 76 h 266"/>
                <a:gd name="T18" fmla="*/ 179 w 300"/>
                <a:gd name="T19" fmla="*/ 110 h 266"/>
                <a:gd name="T20" fmla="*/ 165 w 300"/>
                <a:gd name="T21" fmla="*/ 93 h 266"/>
                <a:gd name="T22" fmla="*/ 173 w 300"/>
                <a:gd name="T23" fmla="*/ 89 h 266"/>
                <a:gd name="T24" fmla="*/ 184 w 300"/>
                <a:gd name="T25" fmla="*/ 91 h 266"/>
                <a:gd name="T26" fmla="*/ 194 w 300"/>
                <a:gd name="T27" fmla="*/ 89 h 266"/>
                <a:gd name="T28" fmla="*/ 199 w 300"/>
                <a:gd name="T29" fmla="*/ 84 h 266"/>
                <a:gd name="T30" fmla="*/ 215 w 300"/>
                <a:gd name="T31" fmla="*/ 82 h 266"/>
                <a:gd name="T32" fmla="*/ 222 w 300"/>
                <a:gd name="T33" fmla="*/ 80 h 266"/>
                <a:gd name="T34" fmla="*/ 236 w 300"/>
                <a:gd name="T35" fmla="*/ 80 h 266"/>
                <a:gd name="T36" fmla="*/ 249 w 300"/>
                <a:gd name="T37" fmla="*/ 82 h 266"/>
                <a:gd name="T38" fmla="*/ 257 w 300"/>
                <a:gd name="T39" fmla="*/ 78 h 266"/>
                <a:gd name="T40" fmla="*/ 266 w 300"/>
                <a:gd name="T41" fmla="*/ 72 h 266"/>
                <a:gd name="T42" fmla="*/ 276 w 300"/>
                <a:gd name="T43" fmla="*/ 67 h 266"/>
                <a:gd name="T44" fmla="*/ 276 w 300"/>
                <a:gd name="T45" fmla="*/ 57 h 266"/>
                <a:gd name="T46" fmla="*/ 279 w 300"/>
                <a:gd name="T47" fmla="*/ 53 h 266"/>
                <a:gd name="T48" fmla="*/ 279 w 300"/>
                <a:gd name="T49" fmla="*/ 38 h 266"/>
                <a:gd name="T50" fmla="*/ 283 w 300"/>
                <a:gd name="T51" fmla="*/ 30 h 266"/>
                <a:gd name="T52" fmla="*/ 287 w 300"/>
                <a:gd name="T53" fmla="*/ 25 h 266"/>
                <a:gd name="T54" fmla="*/ 272 w 300"/>
                <a:gd name="T55" fmla="*/ 0 h 266"/>
                <a:gd name="T56" fmla="*/ 295 w 300"/>
                <a:gd name="T57" fmla="*/ 29 h 266"/>
                <a:gd name="T58" fmla="*/ 289 w 300"/>
                <a:gd name="T59" fmla="*/ 27 h 266"/>
                <a:gd name="T60" fmla="*/ 291 w 300"/>
                <a:gd name="T61" fmla="*/ 70 h 266"/>
                <a:gd name="T62" fmla="*/ 285 w 300"/>
                <a:gd name="T63" fmla="*/ 78 h 266"/>
                <a:gd name="T64" fmla="*/ 277 w 300"/>
                <a:gd name="T65" fmla="*/ 80 h 266"/>
                <a:gd name="T66" fmla="*/ 270 w 300"/>
                <a:gd name="T67" fmla="*/ 84 h 266"/>
                <a:gd name="T68" fmla="*/ 255 w 300"/>
                <a:gd name="T69" fmla="*/ 91 h 266"/>
                <a:gd name="T70" fmla="*/ 230 w 300"/>
                <a:gd name="T71" fmla="*/ 97 h 266"/>
                <a:gd name="T72" fmla="*/ 228 w 300"/>
                <a:gd name="T73" fmla="*/ 105 h 266"/>
                <a:gd name="T74" fmla="*/ 220 w 300"/>
                <a:gd name="T75" fmla="*/ 110 h 266"/>
                <a:gd name="T76" fmla="*/ 211 w 300"/>
                <a:gd name="T77" fmla="*/ 116 h 266"/>
                <a:gd name="T78" fmla="*/ 224 w 300"/>
                <a:gd name="T79" fmla="*/ 150 h 266"/>
                <a:gd name="T80" fmla="*/ 218 w 300"/>
                <a:gd name="T81" fmla="*/ 154 h 266"/>
                <a:gd name="T82" fmla="*/ 224 w 300"/>
                <a:gd name="T83" fmla="*/ 167 h 266"/>
                <a:gd name="T84" fmla="*/ 228 w 300"/>
                <a:gd name="T85" fmla="*/ 171 h 266"/>
                <a:gd name="T86" fmla="*/ 220 w 300"/>
                <a:gd name="T87" fmla="*/ 177 h 266"/>
                <a:gd name="T88" fmla="*/ 205 w 300"/>
                <a:gd name="T89" fmla="*/ 188 h 266"/>
                <a:gd name="T90" fmla="*/ 203 w 300"/>
                <a:gd name="T91" fmla="*/ 198 h 266"/>
                <a:gd name="T92" fmla="*/ 201 w 300"/>
                <a:gd name="T93" fmla="*/ 205 h 266"/>
                <a:gd name="T94" fmla="*/ 186 w 300"/>
                <a:gd name="T95" fmla="*/ 213 h 266"/>
                <a:gd name="T96" fmla="*/ 184 w 300"/>
                <a:gd name="T97" fmla="*/ 221 h 266"/>
                <a:gd name="T98" fmla="*/ 165 w 300"/>
                <a:gd name="T99" fmla="*/ 230 h 266"/>
                <a:gd name="T100" fmla="*/ 163 w 300"/>
                <a:gd name="T101" fmla="*/ 240 h 266"/>
                <a:gd name="T102" fmla="*/ 152 w 300"/>
                <a:gd name="T103" fmla="*/ 247 h 266"/>
                <a:gd name="T104" fmla="*/ 112 w 300"/>
                <a:gd name="T105" fmla="*/ 259 h 266"/>
                <a:gd name="T106" fmla="*/ 103 w 300"/>
                <a:gd name="T107" fmla="*/ 264 h 266"/>
                <a:gd name="T108" fmla="*/ 51 w 300"/>
                <a:gd name="T109" fmla="*/ 266 h 266"/>
                <a:gd name="T110" fmla="*/ 0 w 300"/>
                <a:gd name="T111" fmla="*/ 260 h 26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00"/>
                <a:gd name="T169" fmla="*/ 0 h 266"/>
                <a:gd name="T170" fmla="*/ 300 w 300"/>
                <a:gd name="T171" fmla="*/ 266 h 26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00" h="266">
                  <a:moveTo>
                    <a:pt x="0" y="260"/>
                  </a:moveTo>
                  <a:lnTo>
                    <a:pt x="55" y="257"/>
                  </a:lnTo>
                  <a:lnTo>
                    <a:pt x="82" y="243"/>
                  </a:lnTo>
                  <a:lnTo>
                    <a:pt x="127" y="211"/>
                  </a:lnTo>
                  <a:lnTo>
                    <a:pt x="150" y="179"/>
                  </a:lnTo>
                  <a:lnTo>
                    <a:pt x="167" y="162"/>
                  </a:lnTo>
                  <a:lnTo>
                    <a:pt x="122" y="186"/>
                  </a:lnTo>
                  <a:lnTo>
                    <a:pt x="152" y="160"/>
                  </a:lnTo>
                  <a:lnTo>
                    <a:pt x="169" y="135"/>
                  </a:lnTo>
                  <a:lnTo>
                    <a:pt x="161" y="158"/>
                  </a:lnTo>
                  <a:lnTo>
                    <a:pt x="175" y="139"/>
                  </a:lnTo>
                  <a:lnTo>
                    <a:pt x="179" y="129"/>
                  </a:lnTo>
                  <a:lnTo>
                    <a:pt x="165" y="129"/>
                  </a:lnTo>
                  <a:lnTo>
                    <a:pt x="141" y="110"/>
                  </a:lnTo>
                  <a:lnTo>
                    <a:pt x="160" y="112"/>
                  </a:lnTo>
                  <a:lnTo>
                    <a:pt x="125" y="91"/>
                  </a:lnTo>
                  <a:lnTo>
                    <a:pt x="142" y="97"/>
                  </a:lnTo>
                  <a:lnTo>
                    <a:pt x="122" y="76"/>
                  </a:lnTo>
                  <a:lnTo>
                    <a:pt x="160" y="101"/>
                  </a:lnTo>
                  <a:lnTo>
                    <a:pt x="179" y="110"/>
                  </a:lnTo>
                  <a:lnTo>
                    <a:pt x="137" y="76"/>
                  </a:lnTo>
                  <a:lnTo>
                    <a:pt x="165" y="93"/>
                  </a:lnTo>
                  <a:lnTo>
                    <a:pt x="129" y="61"/>
                  </a:lnTo>
                  <a:lnTo>
                    <a:pt x="173" y="89"/>
                  </a:lnTo>
                  <a:lnTo>
                    <a:pt x="152" y="69"/>
                  </a:lnTo>
                  <a:lnTo>
                    <a:pt x="184" y="91"/>
                  </a:lnTo>
                  <a:lnTo>
                    <a:pt x="163" y="69"/>
                  </a:lnTo>
                  <a:lnTo>
                    <a:pt x="194" y="89"/>
                  </a:lnTo>
                  <a:lnTo>
                    <a:pt x="182" y="72"/>
                  </a:lnTo>
                  <a:lnTo>
                    <a:pt x="199" y="84"/>
                  </a:lnTo>
                  <a:lnTo>
                    <a:pt x="192" y="74"/>
                  </a:lnTo>
                  <a:lnTo>
                    <a:pt x="215" y="82"/>
                  </a:lnTo>
                  <a:lnTo>
                    <a:pt x="203" y="74"/>
                  </a:lnTo>
                  <a:lnTo>
                    <a:pt x="222" y="80"/>
                  </a:lnTo>
                  <a:lnTo>
                    <a:pt x="215" y="72"/>
                  </a:lnTo>
                  <a:lnTo>
                    <a:pt x="236" y="80"/>
                  </a:lnTo>
                  <a:lnTo>
                    <a:pt x="224" y="69"/>
                  </a:lnTo>
                  <a:lnTo>
                    <a:pt x="249" y="82"/>
                  </a:lnTo>
                  <a:lnTo>
                    <a:pt x="234" y="61"/>
                  </a:lnTo>
                  <a:lnTo>
                    <a:pt x="257" y="78"/>
                  </a:lnTo>
                  <a:lnTo>
                    <a:pt x="241" y="55"/>
                  </a:lnTo>
                  <a:lnTo>
                    <a:pt x="266" y="72"/>
                  </a:lnTo>
                  <a:lnTo>
                    <a:pt x="258" y="57"/>
                  </a:lnTo>
                  <a:lnTo>
                    <a:pt x="276" y="67"/>
                  </a:lnTo>
                  <a:lnTo>
                    <a:pt x="260" y="44"/>
                  </a:lnTo>
                  <a:lnTo>
                    <a:pt x="276" y="57"/>
                  </a:lnTo>
                  <a:lnTo>
                    <a:pt x="262" y="32"/>
                  </a:lnTo>
                  <a:lnTo>
                    <a:pt x="279" y="53"/>
                  </a:lnTo>
                  <a:lnTo>
                    <a:pt x="264" y="21"/>
                  </a:lnTo>
                  <a:lnTo>
                    <a:pt x="279" y="38"/>
                  </a:lnTo>
                  <a:lnTo>
                    <a:pt x="272" y="19"/>
                  </a:lnTo>
                  <a:lnTo>
                    <a:pt x="283" y="30"/>
                  </a:lnTo>
                  <a:lnTo>
                    <a:pt x="274" y="13"/>
                  </a:lnTo>
                  <a:lnTo>
                    <a:pt x="287" y="25"/>
                  </a:lnTo>
                  <a:lnTo>
                    <a:pt x="281" y="11"/>
                  </a:lnTo>
                  <a:lnTo>
                    <a:pt x="272" y="0"/>
                  </a:lnTo>
                  <a:lnTo>
                    <a:pt x="283" y="8"/>
                  </a:lnTo>
                  <a:lnTo>
                    <a:pt x="295" y="29"/>
                  </a:lnTo>
                  <a:lnTo>
                    <a:pt x="300" y="46"/>
                  </a:lnTo>
                  <a:lnTo>
                    <a:pt x="289" y="27"/>
                  </a:lnTo>
                  <a:lnTo>
                    <a:pt x="295" y="51"/>
                  </a:lnTo>
                  <a:lnTo>
                    <a:pt x="291" y="70"/>
                  </a:lnTo>
                  <a:lnTo>
                    <a:pt x="287" y="51"/>
                  </a:lnTo>
                  <a:lnTo>
                    <a:pt x="285" y="78"/>
                  </a:lnTo>
                  <a:lnTo>
                    <a:pt x="277" y="89"/>
                  </a:lnTo>
                  <a:lnTo>
                    <a:pt x="277" y="80"/>
                  </a:lnTo>
                  <a:lnTo>
                    <a:pt x="268" y="95"/>
                  </a:lnTo>
                  <a:lnTo>
                    <a:pt x="270" y="84"/>
                  </a:lnTo>
                  <a:lnTo>
                    <a:pt x="255" y="101"/>
                  </a:lnTo>
                  <a:lnTo>
                    <a:pt x="255" y="91"/>
                  </a:lnTo>
                  <a:lnTo>
                    <a:pt x="241" y="107"/>
                  </a:lnTo>
                  <a:lnTo>
                    <a:pt x="230" y="97"/>
                  </a:lnTo>
                  <a:lnTo>
                    <a:pt x="241" y="116"/>
                  </a:lnTo>
                  <a:lnTo>
                    <a:pt x="228" y="105"/>
                  </a:lnTo>
                  <a:lnTo>
                    <a:pt x="236" y="120"/>
                  </a:lnTo>
                  <a:lnTo>
                    <a:pt x="220" y="110"/>
                  </a:lnTo>
                  <a:lnTo>
                    <a:pt x="226" y="122"/>
                  </a:lnTo>
                  <a:lnTo>
                    <a:pt x="211" y="116"/>
                  </a:lnTo>
                  <a:lnTo>
                    <a:pt x="220" y="129"/>
                  </a:lnTo>
                  <a:lnTo>
                    <a:pt x="224" y="150"/>
                  </a:lnTo>
                  <a:lnTo>
                    <a:pt x="213" y="133"/>
                  </a:lnTo>
                  <a:lnTo>
                    <a:pt x="218" y="154"/>
                  </a:lnTo>
                  <a:lnTo>
                    <a:pt x="218" y="164"/>
                  </a:lnTo>
                  <a:lnTo>
                    <a:pt x="224" y="167"/>
                  </a:lnTo>
                  <a:lnTo>
                    <a:pt x="239" y="165"/>
                  </a:lnTo>
                  <a:lnTo>
                    <a:pt x="228" y="171"/>
                  </a:lnTo>
                  <a:lnTo>
                    <a:pt x="213" y="175"/>
                  </a:lnTo>
                  <a:lnTo>
                    <a:pt x="220" y="177"/>
                  </a:lnTo>
                  <a:lnTo>
                    <a:pt x="194" y="188"/>
                  </a:lnTo>
                  <a:lnTo>
                    <a:pt x="205" y="188"/>
                  </a:lnTo>
                  <a:lnTo>
                    <a:pt x="194" y="196"/>
                  </a:lnTo>
                  <a:lnTo>
                    <a:pt x="203" y="198"/>
                  </a:lnTo>
                  <a:lnTo>
                    <a:pt x="182" y="205"/>
                  </a:lnTo>
                  <a:lnTo>
                    <a:pt x="201" y="205"/>
                  </a:lnTo>
                  <a:lnTo>
                    <a:pt x="179" y="213"/>
                  </a:lnTo>
                  <a:lnTo>
                    <a:pt x="186" y="213"/>
                  </a:lnTo>
                  <a:lnTo>
                    <a:pt x="165" y="221"/>
                  </a:lnTo>
                  <a:lnTo>
                    <a:pt x="184" y="221"/>
                  </a:lnTo>
                  <a:lnTo>
                    <a:pt x="156" y="228"/>
                  </a:lnTo>
                  <a:lnTo>
                    <a:pt x="165" y="230"/>
                  </a:lnTo>
                  <a:lnTo>
                    <a:pt x="146" y="238"/>
                  </a:lnTo>
                  <a:lnTo>
                    <a:pt x="163" y="240"/>
                  </a:lnTo>
                  <a:lnTo>
                    <a:pt x="139" y="245"/>
                  </a:lnTo>
                  <a:lnTo>
                    <a:pt x="152" y="247"/>
                  </a:lnTo>
                  <a:lnTo>
                    <a:pt x="133" y="247"/>
                  </a:lnTo>
                  <a:lnTo>
                    <a:pt x="112" y="259"/>
                  </a:lnTo>
                  <a:lnTo>
                    <a:pt x="123" y="259"/>
                  </a:lnTo>
                  <a:lnTo>
                    <a:pt x="103" y="264"/>
                  </a:lnTo>
                  <a:lnTo>
                    <a:pt x="76" y="266"/>
                  </a:lnTo>
                  <a:lnTo>
                    <a:pt x="51" y="266"/>
                  </a:lnTo>
                  <a:lnTo>
                    <a:pt x="36" y="26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2" name="任意多边形 323051"/>
            <p:cNvSpPr>
              <a:spLocks noChangeArrowheads="1"/>
            </p:cNvSpPr>
            <p:nvPr/>
          </p:nvSpPr>
          <p:spPr bwMode="auto">
            <a:xfrm>
              <a:off x="4324" y="2540"/>
              <a:ext cx="77" cy="24"/>
            </a:xfrm>
            <a:custGeom>
              <a:avLst/>
              <a:gdLst>
                <a:gd name="T0" fmla="*/ 29 w 154"/>
                <a:gd name="T1" fmla="*/ 40 h 48"/>
                <a:gd name="T2" fmla="*/ 50 w 154"/>
                <a:gd name="T3" fmla="*/ 42 h 48"/>
                <a:gd name="T4" fmla="*/ 71 w 154"/>
                <a:gd name="T5" fmla="*/ 34 h 48"/>
                <a:gd name="T6" fmla="*/ 105 w 154"/>
                <a:gd name="T7" fmla="*/ 25 h 48"/>
                <a:gd name="T8" fmla="*/ 61 w 154"/>
                <a:gd name="T9" fmla="*/ 29 h 48"/>
                <a:gd name="T10" fmla="*/ 86 w 154"/>
                <a:gd name="T11" fmla="*/ 25 h 48"/>
                <a:gd name="T12" fmla="*/ 72 w 154"/>
                <a:gd name="T13" fmla="*/ 23 h 48"/>
                <a:gd name="T14" fmla="*/ 99 w 154"/>
                <a:gd name="T15" fmla="*/ 21 h 48"/>
                <a:gd name="T16" fmla="*/ 71 w 154"/>
                <a:gd name="T17" fmla="*/ 15 h 48"/>
                <a:gd name="T18" fmla="*/ 101 w 154"/>
                <a:gd name="T19" fmla="*/ 13 h 48"/>
                <a:gd name="T20" fmla="*/ 116 w 154"/>
                <a:gd name="T21" fmla="*/ 11 h 48"/>
                <a:gd name="T22" fmla="*/ 116 w 154"/>
                <a:gd name="T23" fmla="*/ 0 h 48"/>
                <a:gd name="T24" fmla="*/ 154 w 154"/>
                <a:gd name="T25" fmla="*/ 2 h 48"/>
                <a:gd name="T26" fmla="*/ 135 w 154"/>
                <a:gd name="T27" fmla="*/ 4 h 48"/>
                <a:gd name="T28" fmla="*/ 149 w 154"/>
                <a:gd name="T29" fmla="*/ 8 h 48"/>
                <a:gd name="T30" fmla="*/ 130 w 154"/>
                <a:gd name="T31" fmla="*/ 10 h 48"/>
                <a:gd name="T32" fmla="*/ 147 w 154"/>
                <a:gd name="T33" fmla="*/ 11 h 48"/>
                <a:gd name="T34" fmla="*/ 116 w 154"/>
                <a:gd name="T35" fmla="*/ 17 h 48"/>
                <a:gd name="T36" fmla="*/ 130 w 154"/>
                <a:gd name="T37" fmla="*/ 19 h 48"/>
                <a:gd name="T38" fmla="*/ 109 w 154"/>
                <a:gd name="T39" fmla="*/ 23 h 48"/>
                <a:gd name="T40" fmla="*/ 122 w 154"/>
                <a:gd name="T41" fmla="*/ 23 h 48"/>
                <a:gd name="T42" fmla="*/ 93 w 154"/>
                <a:gd name="T43" fmla="*/ 32 h 48"/>
                <a:gd name="T44" fmla="*/ 65 w 154"/>
                <a:gd name="T45" fmla="*/ 44 h 48"/>
                <a:gd name="T46" fmla="*/ 48 w 154"/>
                <a:gd name="T47" fmla="*/ 48 h 48"/>
                <a:gd name="T48" fmla="*/ 31 w 154"/>
                <a:gd name="T49" fmla="*/ 46 h 48"/>
                <a:gd name="T50" fmla="*/ 0 w 154"/>
                <a:gd name="T51" fmla="*/ 46 h 48"/>
                <a:gd name="T52" fmla="*/ 15 w 154"/>
                <a:gd name="T53" fmla="*/ 40 h 48"/>
                <a:gd name="T54" fmla="*/ 29 w 154"/>
                <a:gd name="T55" fmla="*/ 40 h 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4"/>
                <a:gd name="T85" fmla="*/ 0 h 48"/>
                <a:gd name="T86" fmla="*/ 154 w 154"/>
                <a:gd name="T87" fmla="*/ 48 h 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4" h="48">
                  <a:moveTo>
                    <a:pt x="29" y="40"/>
                  </a:moveTo>
                  <a:lnTo>
                    <a:pt x="50" y="42"/>
                  </a:lnTo>
                  <a:lnTo>
                    <a:pt x="71" y="34"/>
                  </a:lnTo>
                  <a:lnTo>
                    <a:pt x="105" y="25"/>
                  </a:lnTo>
                  <a:lnTo>
                    <a:pt x="61" y="29"/>
                  </a:lnTo>
                  <a:lnTo>
                    <a:pt x="86" y="25"/>
                  </a:lnTo>
                  <a:lnTo>
                    <a:pt x="72" y="23"/>
                  </a:lnTo>
                  <a:lnTo>
                    <a:pt x="99" y="21"/>
                  </a:lnTo>
                  <a:lnTo>
                    <a:pt x="71" y="15"/>
                  </a:lnTo>
                  <a:lnTo>
                    <a:pt x="101" y="13"/>
                  </a:lnTo>
                  <a:lnTo>
                    <a:pt x="116" y="11"/>
                  </a:lnTo>
                  <a:lnTo>
                    <a:pt x="116" y="0"/>
                  </a:lnTo>
                  <a:lnTo>
                    <a:pt x="154" y="2"/>
                  </a:lnTo>
                  <a:lnTo>
                    <a:pt x="135" y="4"/>
                  </a:lnTo>
                  <a:lnTo>
                    <a:pt x="149" y="8"/>
                  </a:lnTo>
                  <a:lnTo>
                    <a:pt x="130" y="10"/>
                  </a:lnTo>
                  <a:lnTo>
                    <a:pt x="147" y="11"/>
                  </a:lnTo>
                  <a:lnTo>
                    <a:pt x="116" y="17"/>
                  </a:lnTo>
                  <a:lnTo>
                    <a:pt x="130" y="19"/>
                  </a:lnTo>
                  <a:lnTo>
                    <a:pt x="109" y="23"/>
                  </a:lnTo>
                  <a:lnTo>
                    <a:pt x="122" y="23"/>
                  </a:lnTo>
                  <a:lnTo>
                    <a:pt x="93" y="32"/>
                  </a:lnTo>
                  <a:lnTo>
                    <a:pt x="65" y="44"/>
                  </a:lnTo>
                  <a:lnTo>
                    <a:pt x="48" y="48"/>
                  </a:lnTo>
                  <a:lnTo>
                    <a:pt x="31" y="46"/>
                  </a:lnTo>
                  <a:lnTo>
                    <a:pt x="0" y="46"/>
                  </a:lnTo>
                  <a:lnTo>
                    <a:pt x="15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3" name="任意多边形 323052"/>
            <p:cNvSpPr>
              <a:spLocks noChangeArrowheads="1"/>
            </p:cNvSpPr>
            <p:nvPr/>
          </p:nvSpPr>
          <p:spPr bwMode="auto">
            <a:xfrm>
              <a:off x="4409" y="2299"/>
              <a:ext cx="262" cy="241"/>
            </a:xfrm>
            <a:custGeom>
              <a:avLst/>
              <a:gdLst>
                <a:gd name="T0" fmla="*/ 118 w 523"/>
                <a:gd name="T1" fmla="*/ 396 h 483"/>
                <a:gd name="T2" fmla="*/ 141 w 523"/>
                <a:gd name="T3" fmla="*/ 386 h 483"/>
                <a:gd name="T4" fmla="*/ 160 w 523"/>
                <a:gd name="T5" fmla="*/ 375 h 483"/>
                <a:gd name="T6" fmla="*/ 181 w 523"/>
                <a:gd name="T7" fmla="*/ 363 h 483"/>
                <a:gd name="T8" fmla="*/ 181 w 523"/>
                <a:gd name="T9" fmla="*/ 344 h 483"/>
                <a:gd name="T10" fmla="*/ 204 w 523"/>
                <a:gd name="T11" fmla="*/ 337 h 483"/>
                <a:gd name="T12" fmla="*/ 204 w 523"/>
                <a:gd name="T13" fmla="*/ 322 h 483"/>
                <a:gd name="T14" fmla="*/ 196 w 523"/>
                <a:gd name="T15" fmla="*/ 299 h 483"/>
                <a:gd name="T16" fmla="*/ 198 w 523"/>
                <a:gd name="T17" fmla="*/ 285 h 483"/>
                <a:gd name="T18" fmla="*/ 196 w 523"/>
                <a:gd name="T19" fmla="*/ 268 h 483"/>
                <a:gd name="T20" fmla="*/ 200 w 523"/>
                <a:gd name="T21" fmla="*/ 255 h 483"/>
                <a:gd name="T22" fmla="*/ 190 w 523"/>
                <a:gd name="T23" fmla="*/ 234 h 483"/>
                <a:gd name="T24" fmla="*/ 158 w 523"/>
                <a:gd name="T25" fmla="*/ 217 h 483"/>
                <a:gd name="T26" fmla="*/ 151 w 523"/>
                <a:gd name="T27" fmla="*/ 204 h 483"/>
                <a:gd name="T28" fmla="*/ 223 w 523"/>
                <a:gd name="T29" fmla="*/ 160 h 483"/>
                <a:gd name="T30" fmla="*/ 236 w 523"/>
                <a:gd name="T31" fmla="*/ 52 h 483"/>
                <a:gd name="T32" fmla="*/ 251 w 523"/>
                <a:gd name="T33" fmla="*/ 101 h 483"/>
                <a:gd name="T34" fmla="*/ 242 w 523"/>
                <a:gd name="T35" fmla="*/ 152 h 483"/>
                <a:gd name="T36" fmla="*/ 228 w 523"/>
                <a:gd name="T37" fmla="*/ 190 h 483"/>
                <a:gd name="T38" fmla="*/ 221 w 523"/>
                <a:gd name="T39" fmla="*/ 301 h 483"/>
                <a:gd name="T40" fmla="*/ 215 w 523"/>
                <a:gd name="T41" fmla="*/ 335 h 483"/>
                <a:gd name="T42" fmla="*/ 204 w 523"/>
                <a:gd name="T43" fmla="*/ 356 h 483"/>
                <a:gd name="T44" fmla="*/ 181 w 523"/>
                <a:gd name="T45" fmla="*/ 390 h 483"/>
                <a:gd name="T46" fmla="*/ 208 w 523"/>
                <a:gd name="T47" fmla="*/ 382 h 483"/>
                <a:gd name="T48" fmla="*/ 228 w 523"/>
                <a:gd name="T49" fmla="*/ 367 h 483"/>
                <a:gd name="T50" fmla="*/ 232 w 523"/>
                <a:gd name="T51" fmla="*/ 337 h 483"/>
                <a:gd name="T52" fmla="*/ 242 w 523"/>
                <a:gd name="T53" fmla="*/ 310 h 483"/>
                <a:gd name="T54" fmla="*/ 265 w 523"/>
                <a:gd name="T55" fmla="*/ 304 h 483"/>
                <a:gd name="T56" fmla="*/ 276 w 523"/>
                <a:gd name="T57" fmla="*/ 283 h 483"/>
                <a:gd name="T58" fmla="*/ 322 w 523"/>
                <a:gd name="T59" fmla="*/ 270 h 483"/>
                <a:gd name="T60" fmla="*/ 343 w 523"/>
                <a:gd name="T61" fmla="*/ 253 h 483"/>
                <a:gd name="T62" fmla="*/ 390 w 523"/>
                <a:gd name="T63" fmla="*/ 225 h 483"/>
                <a:gd name="T64" fmla="*/ 407 w 523"/>
                <a:gd name="T65" fmla="*/ 187 h 483"/>
                <a:gd name="T66" fmla="*/ 413 w 523"/>
                <a:gd name="T67" fmla="*/ 133 h 483"/>
                <a:gd name="T68" fmla="*/ 422 w 523"/>
                <a:gd name="T69" fmla="*/ 84 h 483"/>
                <a:gd name="T70" fmla="*/ 453 w 523"/>
                <a:gd name="T71" fmla="*/ 86 h 483"/>
                <a:gd name="T72" fmla="*/ 443 w 523"/>
                <a:gd name="T73" fmla="*/ 14 h 483"/>
                <a:gd name="T74" fmla="*/ 441 w 523"/>
                <a:gd name="T75" fmla="*/ 46 h 483"/>
                <a:gd name="T76" fmla="*/ 426 w 523"/>
                <a:gd name="T77" fmla="*/ 78 h 483"/>
                <a:gd name="T78" fmla="*/ 438 w 523"/>
                <a:gd name="T79" fmla="*/ 143 h 483"/>
                <a:gd name="T80" fmla="*/ 457 w 523"/>
                <a:gd name="T81" fmla="*/ 181 h 483"/>
                <a:gd name="T82" fmla="*/ 451 w 523"/>
                <a:gd name="T83" fmla="*/ 211 h 483"/>
                <a:gd name="T84" fmla="*/ 434 w 523"/>
                <a:gd name="T85" fmla="*/ 236 h 483"/>
                <a:gd name="T86" fmla="*/ 413 w 523"/>
                <a:gd name="T87" fmla="*/ 261 h 483"/>
                <a:gd name="T88" fmla="*/ 403 w 523"/>
                <a:gd name="T89" fmla="*/ 293 h 483"/>
                <a:gd name="T90" fmla="*/ 354 w 523"/>
                <a:gd name="T91" fmla="*/ 322 h 483"/>
                <a:gd name="T92" fmla="*/ 324 w 523"/>
                <a:gd name="T93" fmla="*/ 354 h 483"/>
                <a:gd name="T94" fmla="*/ 303 w 523"/>
                <a:gd name="T95" fmla="*/ 379 h 483"/>
                <a:gd name="T96" fmla="*/ 303 w 523"/>
                <a:gd name="T97" fmla="*/ 396 h 483"/>
                <a:gd name="T98" fmla="*/ 257 w 523"/>
                <a:gd name="T99" fmla="*/ 418 h 483"/>
                <a:gd name="T100" fmla="*/ 196 w 523"/>
                <a:gd name="T101" fmla="*/ 424 h 483"/>
                <a:gd name="T102" fmla="*/ 149 w 523"/>
                <a:gd name="T103" fmla="*/ 426 h 483"/>
                <a:gd name="T104" fmla="*/ 101 w 523"/>
                <a:gd name="T105" fmla="*/ 436 h 483"/>
                <a:gd name="T106" fmla="*/ 76 w 523"/>
                <a:gd name="T107" fmla="*/ 445 h 483"/>
                <a:gd name="T108" fmla="*/ 59 w 523"/>
                <a:gd name="T109" fmla="*/ 456 h 483"/>
                <a:gd name="T110" fmla="*/ 0 w 523"/>
                <a:gd name="T111" fmla="*/ 483 h 483"/>
                <a:gd name="T112" fmla="*/ 40 w 523"/>
                <a:gd name="T113" fmla="*/ 443 h 483"/>
                <a:gd name="T114" fmla="*/ 63 w 523"/>
                <a:gd name="T115" fmla="*/ 422 h 483"/>
                <a:gd name="T116" fmla="*/ 94 w 523"/>
                <a:gd name="T117" fmla="*/ 403 h 48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23"/>
                <a:gd name="T178" fmla="*/ 0 h 483"/>
                <a:gd name="T179" fmla="*/ 523 w 523"/>
                <a:gd name="T180" fmla="*/ 483 h 48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23" h="483">
                  <a:moveTo>
                    <a:pt x="82" y="390"/>
                  </a:moveTo>
                  <a:lnTo>
                    <a:pt x="101" y="398"/>
                  </a:lnTo>
                  <a:lnTo>
                    <a:pt x="90" y="386"/>
                  </a:lnTo>
                  <a:lnTo>
                    <a:pt x="118" y="396"/>
                  </a:lnTo>
                  <a:lnTo>
                    <a:pt x="105" y="382"/>
                  </a:lnTo>
                  <a:lnTo>
                    <a:pt x="128" y="390"/>
                  </a:lnTo>
                  <a:lnTo>
                    <a:pt x="120" y="382"/>
                  </a:lnTo>
                  <a:lnTo>
                    <a:pt x="141" y="386"/>
                  </a:lnTo>
                  <a:lnTo>
                    <a:pt x="133" y="379"/>
                  </a:lnTo>
                  <a:lnTo>
                    <a:pt x="149" y="379"/>
                  </a:lnTo>
                  <a:lnTo>
                    <a:pt x="141" y="371"/>
                  </a:lnTo>
                  <a:lnTo>
                    <a:pt x="160" y="375"/>
                  </a:lnTo>
                  <a:lnTo>
                    <a:pt x="151" y="367"/>
                  </a:lnTo>
                  <a:lnTo>
                    <a:pt x="170" y="369"/>
                  </a:lnTo>
                  <a:lnTo>
                    <a:pt x="141" y="350"/>
                  </a:lnTo>
                  <a:lnTo>
                    <a:pt x="181" y="363"/>
                  </a:lnTo>
                  <a:lnTo>
                    <a:pt x="151" y="346"/>
                  </a:lnTo>
                  <a:lnTo>
                    <a:pt x="179" y="350"/>
                  </a:lnTo>
                  <a:lnTo>
                    <a:pt x="162" y="341"/>
                  </a:lnTo>
                  <a:lnTo>
                    <a:pt x="181" y="344"/>
                  </a:lnTo>
                  <a:lnTo>
                    <a:pt x="171" y="335"/>
                  </a:lnTo>
                  <a:lnTo>
                    <a:pt x="196" y="344"/>
                  </a:lnTo>
                  <a:lnTo>
                    <a:pt x="168" y="322"/>
                  </a:lnTo>
                  <a:lnTo>
                    <a:pt x="204" y="337"/>
                  </a:lnTo>
                  <a:lnTo>
                    <a:pt x="173" y="314"/>
                  </a:lnTo>
                  <a:lnTo>
                    <a:pt x="196" y="323"/>
                  </a:lnTo>
                  <a:lnTo>
                    <a:pt x="175" y="306"/>
                  </a:lnTo>
                  <a:lnTo>
                    <a:pt x="204" y="322"/>
                  </a:lnTo>
                  <a:lnTo>
                    <a:pt x="179" y="301"/>
                  </a:lnTo>
                  <a:lnTo>
                    <a:pt x="204" y="310"/>
                  </a:lnTo>
                  <a:lnTo>
                    <a:pt x="181" y="295"/>
                  </a:lnTo>
                  <a:lnTo>
                    <a:pt x="196" y="299"/>
                  </a:lnTo>
                  <a:lnTo>
                    <a:pt x="177" y="285"/>
                  </a:lnTo>
                  <a:lnTo>
                    <a:pt x="204" y="293"/>
                  </a:lnTo>
                  <a:lnTo>
                    <a:pt x="183" y="280"/>
                  </a:lnTo>
                  <a:lnTo>
                    <a:pt x="198" y="285"/>
                  </a:lnTo>
                  <a:lnTo>
                    <a:pt x="179" y="268"/>
                  </a:lnTo>
                  <a:lnTo>
                    <a:pt x="190" y="272"/>
                  </a:lnTo>
                  <a:lnTo>
                    <a:pt x="177" y="261"/>
                  </a:lnTo>
                  <a:lnTo>
                    <a:pt x="196" y="268"/>
                  </a:lnTo>
                  <a:lnTo>
                    <a:pt x="179" y="253"/>
                  </a:lnTo>
                  <a:lnTo>
                    <a:pt x="196" y="259"/>
                  </a:lnTo>
                  <a:lnTo>
                    <a:pt x="175" y="245"/>
                  </a:lnTo>
                  <a:lnTo>
                    <a:pt x="200" y="255"/>
                  </a:lnTo>
                  <a:lnTo>
                    <a:pt x="179" y="240"/>
                  </a:lnTo>
                  <a:lnTo>
                    <a:pt x="194" y="242"/>
                  </a:lnTo>
                  <a:lnTo>
                    <a:pt x="171" y="230"/>
                  </a:lnTo>
                  <a:lnTo>
                    <a:pt x="190" y="234"/>
                  </a:lnTo>
                  <a:lnTo>
                    <a:pt x="158" y="223"/>
                  </a:lnTo>
                  <a:lnTo>
                    <a:pt x="170" y="223"/>
                  </a:lnTo>
                  <a:lnTo>
                    <a:pt x="147" y="217"/>
                  </a:lnTo>
                  <a:lnTo>
                    <a:pt x="158" y="217"/>
                  </a:lnTo>
                  <a:lnTo>
                    <a:pt x="141" y="211"/>
                  </a:lnTo>
                  <a:lnTo>
                    <a:pt x="130" y="192"/>
                  </a:lnTo>
                  <a:lnTo>
                    <a:pt x="139" y="196"/>
                  </a:lnTo>
                  <a:lnTo>
                    <a:pt x="151" y="204"/>
                  </a:lnTo>
                  <a:lnTo>
                    <a:pt x="183" y="204"/>
                  </a:lnTo>
                  <a:lnTo>
                    <a:pt x="204" y="194"/>
                  </a:lnTo>
                  <a:lnTo>
                    <a:pt x="219" y="181"/>
                  </a:lnTo>
                  <a:lnTo>
                    <a:pt x="223" y="160"/>
                  </a:lnTo>
                  <a:lnTo>
                    <a:pt x="225" y="135"/>
                  </a:lnTo>
                  <a:lnTo>
                    <a:pt x="236" y="105"/>
                  </a:lnTo>
                  <a:lnTo>
                    <a:pt x="238" y="88"/>
                  </a:lnTo>
                  <a:lnTo>
                    <a:pt x="236" y="52"/>
                  </a:lnTo>
                  <a:lnTo>
                    <a:pt x="246" y="74"/>
                  </a:lnTo>
                  <a:lnTo>
                    <a:pt x="253" y="86"/>
                  </a:lnTo>
                  <a:lnTo>
                    <a:pt x="261" y="130"/>
                  </a:lnTo>
                  <a:lnTo>
                    <a:pt x="251" y="101"/>
                  </a:lnTo>
                  <a:lnTo>
                    <a:pt x="253" y="150"/>
                  </a:lnTo>
                  <a:lnTo>
                    <a:pt x="249" y="118"/>
                  </a:lnTo>
                  <a:lnTo>
                    <a:pt x="246" y="173"/>
                  </a:lnTo>
                  <a:lnTo>
                    <a:pt x="242" y="152"/>
                  </a:lnTo>
                  <a:lnTo>
                    <a:pt x="238" y="194"/>
                  </a:lnTo>
                  <a:lnTo>
                    <a:pt x="236" y="168"/>
                  </a:lnTo>
                  <a:lnTo>
                    <a:pt x="230" y="209"/>
                  </a:lnTo>
                  <a:lnTo>
                    <a:pt x="228" y="190"/>
                  </a:lnTo>
                  <a:lnTo>
                    <a:pt x="223" y="213"/>
                  </a:lnTo>
                  <a:lnTo>
                    <a:pt x="227" y="236"/>
                  </a:lnTo>
                  <a:lnTo>
                    <a:pt x="227" y="261"/>
                  </a:lnTo>
                  <a:lnTo>
                    <a:pt x="221" y="301"/>
                  </a:lnTo>
                  <a:lnTo>
                    <a:pt x="223" y="327"/>
                  </a:lnTo>
                  <a:lnTo>
                    <a:pt x="217" y="318"/>
                  </a:lnTo>
                  <a:lnTo>
                    <a:pt x="221" y="346"/>
                  </a:lnTo>
                  <a:lnTo>
                    <a:pt x="215" y="335"/>
                  </a:lnTo>
                  <a:lnTo>
                    <a:pt x="213" y="356"/>
                  </a:lnTo>
                  <a:lnTo>
                    <a:pt x="211" y="346"/>
                  </a:lnTo>
                  <a:lnTo>
                    <a:pt x="206" y="369"/>
                  </a:lnTo>
                  <a:lnTo>
                    <a:pt x="204" y="356"/>
                  </a:lnTo>
                  <a:lnTo>
                    <a:pt x="198" y="375"/>
                  </a:lnTo>
                  <a:lnTo>
                    <a:pt x="190" y="386"/>
                  </a:lnTo>
                  <a:lnTo>
                    <a:pt x="192" y="369"/>
                  </a:lnTo>
                  <a:lnTo>
                    <a:pt x="181" y="390"/>
                  </a:lnTo>
                  <a:lnTo>
                    <a:pt x="166" y="399"/>
                  </a:lnTo>
                  <a:lnTo>
                    <a:pt x="194" y="390"/>
                  </a:lnTo>
                  <a:lnTo>
                    <a:pt x="217" y="396"/>
                  </a:lnTo>
                  <a:lnTo>
                    <a:pt x="208" y="382"/>
                  </a:lnTo>
                  <a:lnTo>
                    <a:pt x="230" y="394"/>
                  </a:lnTo>
                  <a:lnTo>
                    <a:pt x="215" y="377"/>
                  </a:lnTo>
                  <a:lnTo>
                    <a:pt x="248" y="384"/>
                  </a:lnTo>
                  <a:lnTo>
                    <a:pt x="228" y="367"/>
                  </a:lnTo>
                  <a:lnTo>
                    <a:pt x="257" y="380"/>
                  </a:lnTo>
                  <a:lnTo>
                    <a:pt x="232" y="352"/>
                  </a:lnTo>
                  <a:lnTo>
                    <a:pt x="259" y="373"/>
                  </a:lnTo>
                  <a:lnTo>
                    <a:pt x="232" y="337"/>
                  </a:lnTo>
                  <a:lnTo>
                    <a:pt x="265" y="363"/>
                  </a:lnTo>
                  <a:lnTo>
                    <a:pt x="240" y="327"/>
                  </a:lnTo>
                  <a:lnTo>
                    <a:pt x="265" y="350"/>
                  </a:lnTo>
                  <a:lnTo>
                    <a:pt x="242" y="310"/>
                  </a:lnTo>
                  <a:lnTo>
                    <a:pt x="278" y="344"/>
                  </a:lnTo>
                  <a:lnTo>
                    <a:pt x="248" y="301"/>
                  </a:lnTo>
                  <a:lnTo>
                    <a:pt x="287" y="335"/>
                  </a:lnTo>
                  <a:lnTo>
                    <a:pt x="265" y="304"/>
                  </a:lnTo>
                  <a:lnTo>
                    <a:pt x="303" y="325"/>
                  </a:lnTo>
                  <a:lnTo>
                    <a:pt x="263" y="291"/>
                  </a:lnTo>
                  <a:lnTo>
                    <a:pt x="316" y="320"/>
                  </a:lnTo>
                  <a:lnTo>
                    <a:pt x="276" y="283"/>
                  </a:lnTo>
                  <a:lnTo>
                    <a:pt x="318" y="299"/>
                  </a:lnTo>
                  <a:lnTo>
                    <a:pt x="299" y="280"/>
                  </a:lnTo>
                  <a:lnTo>
                    <a:pt x="346" y="289"/>
                  </a:lnTo>
                  <a:lnTo>
                    <a:pt x="322" y="270"/>
                  </a:lnTo>
                  <a:lnTo>
                    <a:pt x="363" y="276"/>
                  </a:lnTo>
                  <a:lnTo>
                    <a:pt x="337" y="261"/>
                  </a:lnTo>
                  <a:lnTo>
                    <a:pt x="386" y="263"/>
                  </a:lnTo>
                  <a:lnTo>
                    <a:pt x="343" y="253"/>
                  </a:lnTo>
                  <a:lnTo>
                    <a:pt x="400" y="251"/>
                  </a:lnTo>
                  <a:lnTo>
                    <a:pt x="350" y="230"/>
                  </a:lnTo>
                  <a:lnTo>
                    <a:pt x="419" y="244"/>
                  </a:lnTo>
                  <a:lnTo>
                    <a:pt x="390" y="225"/>
                  </a:lnTo>
                  <a:lnTo>
                    <a:pt x="445" y="221"/>
                  </a:lnTo>
                  <a:lnTo>
                    <a:pt x="413" y="207"/>
                  </a:lnTo>
                  <a:lnTo>
                    <a:pt x="438" y="206"/>
                  </a:lnTo>
                  <a:lnTo>
                    <a:pt x="407" y="187"/>
                  </a:lnTo>
                  <a:lnTo>
                    <a:pt x="449" y="187"/>
                  </a:lnTo>
                  <a:lnTo>
                    <a:pt x="407" y="158"/>
                  </a:lnTo>
                  <a:lnTo>
                    <a:pt x="441" y="158"/>
                  </a:lnTo>
                  <a:lnTo>
                    <a:pt x="413" y="133"/>
                  </a:lnTo>
                  <a:lnTo>
                    <a:pt x="434" y="137"/>
                  </a:lnTo>
                  <a:lnTo>
                    <a:pt x="413" y="114"/>
                  </a:lnTo>
                  <a:lnTo>
                    <a:pt x="428" y="116"/>
                  </a:lnTo>
                  <a:lnTo>
                    <a:pt x="422" y="84"/>
                  </a:lnTo>
                  <a:lnTo>
                    <a:pt x="403" y="42"/>
                  </a:lnTo>
                  <a:lnTo>
                    <a:pt x="424" y="71"/>
                  </a:lnTo>
                  <a:lnTo>
                    <a:pt x="409" y="23"/>
                  </a:lnTo>
                  <a:lnTo>
                    <a:pt x="453" y="86"/>
                  </a:lnTo>
                  <a:lnTo>
                    <a:pt x="422" y="15"/>
                  </a:lnTo>
                  <a:lnTo>
                    <a:pt x="447" y="44"/>
                  </a:lnTo>
                  <a:lnTo>
                    <a:pt x="428" y="0"/>
                  </a:lnTo>
                  <a:lnTo>
                    <a:pt x="443" y="14"/>
                  </a:lnTo>
                  <a:lnTo>
                    <a:pt x="464" y="42"/>
                  </a:lnTo>
                  <a:lnTo>
                    <a:pt x="445" y="23"/>
                  </a:lnTo>
                  <a:lnTo>
                    <a:pt x="460" y="69"/>
                  </a:lnTo>
                  <a:lnTo>
                    <a:pt x="441" y="46"/>
                  </a:lnTo>
                  <a:lnTo>
                    <a:pt x="462" y="105"/>
                  </a:lnTo>
                  <a:lnTo>
                    <a:pt x="428" y="63"/>
                  </a:lnTo>
                  <a:lnTo>
                    <a:pt x="445" y="105"/>
                  </a:lnTo>
                  <a:lnTo>
                    <a:pt x="426" y="78"/>
                  </a:lnTo>
                  <a:lnTo>
                    <a:pt x="449" y="131"/>
                  </a:lnTo>
                  <a:lnTo>
                    <a:pt x="430" y="122"/>
                  </a:lnTo>
                  <a:lnTo>
                    <a:pt x="466" y="152"/>
                  </a:lnTo>
                  <a:lnTo>
                    <a:pt x="438" y="143"/>
                  </a:lnTo>
                  <a:lnTo>
                    <a:pt x="476" y="171"/>
                  </a:lnTo>
                  <a:lnTo>
                    <a:pt x="447" y="166"/>
                  </a:lnTo>
                  <a:lnTo>
                    <a:pt x="483" y="190"/>
                  </a:lnTo>
                  <a:lnTo>
                    <a:pt x="457" y="181"/>
                  </a:lnTo>
                  <a:lnTo>
                    <a:pt x="497" y="211"/>
                  </a:lnTo>
                  <a:lnTo>
                    <a:pt x="441" y="192"/>
                  </a:lnTo>
                  <a:lnTo>
                    <a:pt x="500" y="234"/>
                  </a:lnTo>
                  <a:lnTo>
                    <a:pt x="451" y="211"/>
                  </a:lnTo>
                  <a:lnTo>
                    <a:pt x="510" y="255"/>
                  </a:lnTo>
                  <a:lnTo>
                    <a:pt x="455" y="230"/>
                  </a:lnTo>
                  <a:lnTo>
                    <a:pt x="523" y="289"/>
                  </a:lnTo>
                  <a:lnTo>
                    <a:pt x="434" y="236"/>
                  </a:lnTo>
                  <a:lnTo>
                    <a:pt x="485" y="278"/>
                  </a:lnTo>
                  <a:lnTo>
                    <a:pt x="430" y="251"/>
                  </a:lnTo>
                  <a:lnTo>
                    <a:pt x="470" y="282"/>
                  </a:lnTo>
                  <a:lnTo>
                    <a:pt x="413" y="261"/>
                  </a:lnTo>
                  <a:lnTo>
                    <a:pt x="474" y="293"/>
                  </a:lnTo>
                  <a:lnTo>
                    <a:pt x="407" y="276"/>
                  </a:lnTo>
                  <a:lnTo>
                    <a:pt x="464" y="303"/>
                  </a:lnTo>
                  <a:lnTo>
                    <a:pt x="403" y="293"/>
                  </a:lnTo>
                  <a:lnTo>
                    <a:pt x="428" y="304"/>
                  </a:lnTo>
                  <a:lnTo>
                    <a:pt x="379" y="308"/>
                  </a:lnTo>
                  <a:lnTo>
                    <a:pt x="407" y="312"/>
                  </a:lnTo>
                  <a:lnTo>
                    <a:pt x="354" y="322"/>
                  </a:lnTo>
                  <a:lnTo>
                    <a:pt x="392" y="322"/>
                  </a:lnTo>
                  <a:lnTo>
                    <a:pt x="339" y="333"/>
                  </a:lnTo>
                  <a:lnTo>
                    <a:pt x="371" y="337"/>
                  </a:lnTo>
                  <a:lnTo>
                    <a:pt x="324" y="354"/>
                  </a:lnTo>
                  <a:lnTo>
                    <a:pt x="354" y="354"/>
                  </a:lnTo>
                  <a:lnTo>
                    <a:pt x="312" y="363"/>
                  </a:lnTo>
                  <a:lnTo>
                    <a:pt x="337" y="367"/>
                  </a:lnTo>
                  <a:lnTo>
                    <a:pt x="303" y="379"/>
                  </a:lnTo>
                  <a:lnTo>
                    <a:pt x="278" y="382"/>
                  </a:lnTo>
                  <a:lnTo>
                    <a:pt x="318" y="386"/>
                  </a:lnTo>
                  <a:lnTo>
                    <a:pt x="261" y="392"/>
                  </a:lnTo>
                  <a:lnTo>
                    <a:pt x="303" y="396"/>
                  </a:lnTo>
                  <a:lnTo>
                    <a:pt x="253" y="403"/>
                  </a:lnTo>
                  <a:lnTo>
                    <a:pt x="293" y="413"/>
                  </a:lnTo>
                  <a:lnTo>
                    <a:pt x="230" y="409"/>
                  </a:lnTo>
                  <a:lnTo>
                    <a:pt x="257" y="418"/>
                  </a:lnTo>
                  <a:lnTo>
                    <a:pt x="189" y="407"/>
                  </a:lnTo>
                  <a:lnTo>
                    <a:pt x="230" y="422"/>
                  </a:lnTo>
                  <a:lnTo>
                    <a:pt x="166" y="409"/>
                  </a:lnTo>
                  <a:lnTo>
                    <a:pt x="196" y="424"/>
                  </a:lnTo>
                  <a:lnTo>
                    <a:pt x="133" y="407"/>
                  </a:lnTo>
                  <a:lnTo>
                    <a:pt x="166" y="424"/>
                  </a:lnTo>
                  <a:lnTo>
                    <a:pt x="132" y="417"/>
                  </a:lnTo>
                  <a:lnTo>
                    <a:pt x="149" y="426"/>
                  </a:lnTo>
                  <a:lnTo>
                    <a:pt x="105" y="418"/>
                  </a:lnTo>
                  <a:lnTo>
                    <a:pt x="122" y="428"/>
                  </a:lnTo>
                  <a:lnTo>
                    <a:pt x="82" y="422"/>
                  </a:lnTo>
                  <a:lnTo>
                    <a:pt x="101" y="436"/>
                  </a:lnTo>
                  <a:lnTo>
                    <a:pt x="67" y="424"/>
                  </a:lnTo>
                  <a:lnTo>
                    <a:pt x="84" y="437"/>
                  </a:lnTo>
                  <a:lnTo>
                    <a:pt x="65" y="437"/>
                  </a:lnTo>
                  <a:lnTo>
                    <a:pt x="76" y="445"/>
                  </a:lnTo>
                  <a:lnTo>
                    <a:pt x="48" y="445"/>
                  </a:lnTo>
                  <a:lnTo>
                    <a:pt x="67" y="451"/>
                  </a:lnTo>
                  <a:lnTo>
                    <a:pt x="46" y="451"/>
                  </a:lnTo>
                  <a:lnTo>
                    <a:pt x="59" y="456"/>
                  </a:lnTo>
                  <a:lnTo>
                    <a:pt x="40" y="460"/>
                  </a:lnTo>
                  <a:lnTo>
                    <a:pt x="48" y="466"/>
                  </a:lnTo>
                  <a:lnTo>
                    <a:pt x="31" y="472"/>
                  </a:lnTo>
                  <a:lnTo>
                    <a:pt x="0" y="483"/>
                  </a:lnTo>
                  <a:lnTo>
                    <a:pt x="25" y="464"/>
                  </a:lnTo>
                  <a:lnTo>
                    <a:pt x="38" y="455"/>
                  </a:lnTo>
                  <a:lnTo>
                    <a:pt x="31" y="449"/>
                  </a:lnTo>
                  <a:lnTo>
                    <a:pt x="40" y="443"/>
                  </a:lnTo>
                  <a:lnTo>
                    <a:pt x="35" y="439"/>
                  </a:lnTo>
                  <a:lnTo>
                    <a:pt x="52" y="436"/>
                  </a:lnTo>
                  <a:lnTo>
                    <a:pt x="42" y="428"/>
                  </a:lnTo>
                  <a:lnTo>
                    <a:pt x="63" y="422"/>
                  </a:lnTo>
                  <a:lnTo>
                    <a:pt x="31" y="413"/>
                  </a:lnTo>
                  <a:lnTo>
                    <a:pt x="76" y="411"/>
                  </a:lnTo>
                  <a:lnTo>
                    <a:pt x="52" y="401"/>
                  </a:lnTo>
                  <a:lnTo>
                    <a:pt x="94" y="403"/>
                  </a:lnTo>
                  <a:lnTo>
                    <a:pt x="82" y="3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4" name="任意多边形 323053"/>
            <p:cNvSpPr>
              <a:spLocks noChangeArrowheads="1"/>
            </p:cNvSpPr>
            <p:nvPr/>
          </p:nvSpPr>
          <p:spPr bwMode="auto">
            <a:xfrm>
              <a:off x="4524" y="2195"/>
              <a:ext cx="132" cy="194"/>
            </a:xfrm>
            <a:custGeom>
              <a:avLst/>
              <a:gdLst>
                <a:gd name="T0" fmla="*/ 0 w 265"/>
                <a:gd name="T1" fmla="*/ 251 h 388"/>
                <a:gd name="T2" fmla="*/ 12 w 265"/>
                <a:gd name="T3" fmla="*/ 251 h 388"/>
                <a:gd name="T4" fmla="*/ 18 w 265"/>
                <a:gd name="T5" fmla="*/ 236 h 388"/>
                <a:gd name="T6" fmla="*/ 25 w 265"/>
                <a:gd name="T7" fmla="*/ 232 h 388"/>
                <a:gd name="T8" fmla="*/ 25 w 265"/>
                <a:gd name="T9" fmla="*/ 215 h 388"/>
                <a:gd name="T10" fmla="*/ 23 w 265"/>
                <a:gd name="T11" fmla="*/ 190 h 388"/>
                <a:gd name="T12" fmla="*/ 40 w 265"/>
                <a:gd name="T13" fmla="*/ 192 h 388"/>
                <a:gd name="T14" fmla="*/ 56 w 265"/>
                <a:gd name="T15" fmla="*/ 179 h 388"/>
                <a:gd name="T16" fmla="*/ 61 w 265"/>
                <a:gd name="T17" fmla="*/ 165 h 388"/>
                <a:gd name="T18" fmla="*/ 76 w 265"/>
                <a:gd name="T19" fmla="*/ 160 h 388"/>
                <a:gd name="T20" fmla="*/ 90 w 265"/>
                <a:gd name="T21" fmla="*/ 156 h 388"/>
                <a:gd name="T22" fmla="*/ 95 w 265"/>
                <a:gd name="T23" fmla="*/ 145 h 388"/>
                <a:gd name="T24" fmla="*/ 105 w 265"/>
                <a:gd name="T25" fmla="*/ 131 h 388"/>
                <a:gd name="T26" fmla="*/ 113 w 265"/>
                <a:gd name="T27" fmla="*/ 122 h 388"/>
                <a:gd name="T28" fmla="*/ 99 w 265"/>
                <a:gd name="T29" fmla="*/ 103 h 388"/>
                <a:gd name="T30" fmla="*/ 90 w 265"/>
                <a:gd name="T31" fmla="*/ 103 h 388"/>
                <a:gd name="T32" fmla="*/ 82 w 265"/>
                <a:gd name="T33" fmla="*/ 108 h 388"/>
                <a:gd name="T34" fmla="*/ 71 w 265"/>
                <a:gd name="T35" fmla="*/ 116 h 388"/>
                <a:gd name="T36" fmla="*/ 56 w 265"/>
                <a:gd name="T37" fmla="*/ 120 h 388"/>
                <a:gd name="T38" fmla="*/ 40 w 265"/>
                <a:gd name="T39" fmla="*/ 116 h 388"/>
                <a:gd name="T40" fmla="*/ 59 w 265"/>
                <a:gd name="T41" fmla="*/ 69 h 388"/>
                <a:gd name="T42" fmla="*/ 76 w 265"/>
                <a:gd name="T43" fmla="*/ 61 h 388"/>
                <a:gd name="T44" fmla="*/ 107 w 265"/>
                <a:gd name="T45" fmla="*/ 38 h 388"/>
                <a:gd name="T46" fmla="*/ 122 w 265"/>
                <a:gd name="T47" fmla="*/ 42 h 388"/>
                <a:gd name="T48" fmla="*/ 168 w 265"/>
                <a:gd name="T49" fmla="*/ 8 h 388"/>
                <a:gd name="T50" fmla="*/ 204 w 265"/>
                <a:gd name="T51" fmla="*/ 0 h 388"/>
                <a:gd name="T52" fmla="*/ 229 w 265"/>
                <a:gd name="T53" fmla="*/ 8 h 388"/>
                <a:gd name="T54" fmla="*/ 240 w 265"/>
                <a:gd name="T55" fmla="*/ 25 h 388"/>
                <a:gd name="T56" fmla="*/ 265 w 265"/>
                <a:gd name="T57" fmla="*/ 42 h 388"/>
                <a:gd name="T58" fmla="*/ 248 w 265"/>
                <a:gd name="T59" fmla="*/ 74 h 388"/>
                <a:gd name="T60" fmla="*/ 246 w 265"/>
                <a:gd name="T61" fmla="*/ 95 h 388"/>
                <a:gd name="T62" fmla="*/ 221 w 265"/>
                <a:gd name="T63" fmla="*/ 120 h 388"/>
                <a:gd name="T64" fmla="*/ 219 w 265"/>
                <a:gd name="T65" fmla="*/ 143 h 388"/>
                <a:gd name="T66" fmla="*/ 211 w 265"/>
                <a:gd name="T67" fmla="*/ 165 h 388"/>
                <a:gd name="T68" fmla="*/ 200 w 265"/>
                <a:gd name="T69" fmla="*/ 177 h 388"/>
                <a:gd name="T70" fmla="*/ 191 w 265"/>
                <a:gd name="T71" fmla="*/ 184 h 388"/>
                <a:gd name="T72" fmla="*/ 170 w 265"/>
                <a:gd name="T73" fmla="*/ 192 h 388"/>
                <a:gd name="T74" fmla="*/ 166 w 265"/>
                <a:gd name="T75" fmla="*/ 202 h 388"/>
                <a:gd name="T76" fmla="*/ 170 w 265"/>
                <a:gd name="T77" fmla="*/ 222 h 388"/>
                <a:gd name="T78" fmla="*/ 152 w 265"/>
                <a:gd name="T79" fmla="*/ 226 h 388"/>
                <a:gd name="T80" fmla="*/ 113 w 265"/>
                <a:gd name="T81" fmla="*/ 217 h 388"/>
                <a:gd name="T82" fmla="*/ 101 w 265"/>
                <a:gd name="T83" fmla="*/ 228 h 388"/>
                <a:gd name="T84" fmla="*/ 95 w 265"/>
                <a:gd name="T85" fmla="*/ 240 h 388"/>
                <a:gd name="T86" fmla="*/ 97 w 265"/>
                <a:gd name="T87" fmla="*/ 268 h 388"/>
                <a:gd name="T88" fmla="*/ 88 w 265"/>
                <a:gd name="T89" fmla="*/ 281 h 388"/>
                <a:gd name="T90" fmla="*/ 73 w 265"/>
                <a:gd name="T91" fmla="*/ 295 h 388"/>
                <a:gd name="T92" fmla="*/ 71 w 265"/>
                <a:gd name="T93" fmla="*/ 304 h 388"/>
                <a:gd name="T94" fmla="*/ 63 w 265"/>
                <a:gd name="T95" fmla="*/ 321 h 388"/>
                <a:gd name="T96" fmla="*/ 48 w 265"/>
                <a:gd name="T97" fmla="*/ 327 h 388"/>
                <a:gd name="T98" fmla="*/ 44 w 265"/>
                <a:gd name="T99" fmla="*/ 340 h 388"/>
                <a:gd name="T100" fmla="*/ 40 w 265"/>
                <a:gd name="T101" fmla="*/ 354 h 388"/>
                <a:gd name="T102" fmla="*/ 31 w 265"/>
                <a:gd name="T103" fmla="*/ 361 h 388"/>
                <a:gd name="T104" fmla="*/ 19 w 265"/>
                <a:gd name="T105" fmla="*/ 348 h 388"/>
                <a:gd name="T106" fmla="*/ 35 w 265"/>
                <a:gd name="T107" fmla="*/ 354 h 3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5"/>
                <a:gd name="T163" fmla="*/ 0 h 388"/>
                <a:gd name="T164" fmla="*/ 265 w 265"/>
                <a:gd name="T165" fmla="*/ 388 h 38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5" h="388">
                  <a:moveTo>
                    <a:pt x="16" y="287"/>
                  </a:moveTo>
                  <a:lnTo>
                    <a:pt x="0" y="251"/>
                  </a:lnTo>
                  <a:lnTo>
                    <a:pt x="27" y="281"/>
                  </a:lnTo>
                  <a:lnTo>
                    <a:pt x="12" y="251"/>
                  </a:lnTo>
                  <a:lnTo>
                    <a:pt x="40" y="291"/>
                  </a:lnTo>
                  <a:lnTo>
                    <a:pt x="18" y="236"/>
                  </a:lnTo>
                  <a:lnTo>
                    <a:pt x="48" y="283"/>
                  </a:lnTo>
                  <a:lnTo>
                    <a:pt x="25" y="232"/>
                  </a:lnTo>
                  <a:lnTo>
                    <a:pt x="67" y="289"/>
                  </a:lnTo>
                  <a:lnTo>
                    <a:pt x="25" y="215"/>
                  </a:lnTo>
                  <a:lnTo>
                    <a:pt x="71" y="262"/>
                  </a:lnTo>
                  <a:lnTo>
                    <a:pt x="23" y="190"/>
                  </a:lnTo>
                  <a:lnTo>
                    <a:pt x="75" y="249"/>
                  </a:lnTo>
                  <a:lnTo>
                    <a:pt x="40" y="192"/>
                  </a:lnTo>
                  <a:lnTo>
                    <a:pt x="76" y="238"/>
                  </a:lnTo>
                  <a:lnTo>
                    <a:pt x="56" y="179"/>
                  </a:lnTo>
                  <a:lnTo>
                    <a:pt x="86" y="211"/>
                  </a:lnTo>
                  <a:lnTo>
                    <a:pt x="61" y="165"/>
                  </a:lnTo>
                  <a:lnTo>
                    <a:pt x="88" y="188"/>
                  </a:lnTo>
                  <a:lnTo>
                    <a:pt x="76" y="160"/>
                  </a:lnTo>
                  <a:lnTo>
                    <a:pt x="97" y="181"/>
                  </a:lnTo>
                  <a:lnTo>
                    <a:pt x="90" y="156"/>
                  </a:lnTo>
                  <a:lnTo>
                    <a:pt x="109" y="171"/>
                  </a:lnTo>
                  <a:lnTo>
                    <a:pt x="95" y="145"/>
                  </a:lnTo>
                  <a:lnTo>
                    <a:pt x="120" y="164"/>
                  </a:lnTo>
                  <a:lnTo>
                    <a:pt x="105" y="131"/>
                  </a:lnTo>
                  <a:lnTo>
                    <a:pt x="116" y="143"/>
                  </a:lnTo>
                  <a:lnTo>
                    <a:pt x="113" y="122"/>
                  </a:lnTo>
                  <a:lnTo>
                    <a:pt x="122" y="127"/>
                  </a:lnTo>
                  <a:lnTo>
                    <a:pt x="99" y="103"/>
                  </a:lnTo>
                  <a:lnTo>
                    <a:pt x="103" y="114"/>
                  </a:lnTo>
                  <a:lnTo>
                    <a:pt x="90" y="103"/>
                  </a:lnTo>
                  <a:lnTo>
                    <a:pt x="90" y="124"/>
                  </a:lnTo>
                  <a:lnTo>
                    <a:pt x="82" y="108"/>
                  </a:lnTo>
                  <a:lnTo>
                    <a:pt x="73" y="133"/>
                  </a:lnTo>
                  <a:lnTo>
                    <a:pt x="71" y="116"/>
                  </a:lnTo>
                  <a:lnTo>
                    <a:pt x="56" y="141"/>
                  </a:lnTo>
                  <a:lnTo>
                    <a:pt x="56" y="120"/>
                  </a:lnTo>
                  <a:lnTo>
                    <a:pt x="35" y="152"/>
                  </a:lnTo>
                  <a:lnTo>
                    <a:pt x="40" y="116"/>
                  </a:lnTo>
                  <a:lnTo>
                    <a:pt x="14" y="152"/>
                  </a:lnTo>
                  <a:lnTo>
                    <a:pt x="59" y="69"/>
                  </a:lnTo>
                  <a:lnTo>
                    <a:pt x="42" y="120"/>
                  </a:lnTo>
                  <a:lnTo>
                    <a:pt x="76" y="61"/>
                  </a:lnTo>
                  <a:lnTo>
                    <a:pt x="61" y="110"/>
                  </a:lnTo>
                  <a:lnTo>
                    <a:pt x="107" y="38"/>
                  </a:lnTo>
                  <a:lnTo>
                    <a:pt x="76" y="105"/>
                  </a:lnTo>
                  <a:lnTo>
                    <a:pt x="122" y="42"/>
                  </a:lnTo>
                  <a:lnTo>
                    <a:pt x="99" y="86"/>
                  </a:lnTo>
                  <a:lnTo>
                    <a:pt x="168" y="8"/>
                  </a:lnTo>
                  <a:lnTo>
                    <a:pt x="126" y="72"/>
                  </a:lnTo>
                  <a:lnTo>
                    <a:pt x="204" y="0"/>
                  </a:lnTo>
                  <a:lnTo>
                    <a:pt x="147" y="74"/>
                  </a:lnTo>
                  <a:lnTo>
                    <a:pt x="229" y="8"/>
                  </a:lnTo>
                  <a:lnTo>
                    <a:pt x="160" y="78"/>
                  </a:lnTo>
                  <a:lnTo>
                    <a:pt x="240" y="25"/>
                  </a:lnTo>
                  <a:lnTo>
                    <a:pt x="177" y="80"/>
                  </a:lnTo>
                  <a:lnTo>
                    <a:pt x="265" y="42"/>
                  </a:lnTo>
                  <a:lnTo>
                    <a:pt x="187" y="89"/>
                  </a:lnTo>
                  <a:lnTo>
                    <a:pt x="248" y="74"/>
                  </a:lnTo>
                  <a:lnTo>
                    <a:pt x="191" y="103"/>
                  </a:lnTo>
                  <a:lnTo>
                    <a:pt x="246" y="95"/>
                  </a:lnTo>
                  <a:lnTo>
                    <a:pt x="168" y="120"/>
                  </a:lnTo>
                  <a:lnTo>
                    <a:pt x="221" y="120"/>
                  </a:lnTo>
                  <a:lnTo>
                    <a:pt x="173" y="127"/>
                  </a:lnTo>
                  <a:lnTo>
                    <a:pt x="219" y="143"/>
                  </a:lnTo>
                  <a:lnTo>
                    <a:pt x="160" y="139"/>
                  </a:lnTo>
                  <a:lnTo>
                    <a:pt x="211" y="165"/>
                  </a:lnTo>
                  <a:lnTo>
                    <a:pt x="160" y="150"/>
                  </a:lnTo>
                  <a:lnTo>
                    <a:pt x="200" y="177"/>
                  </a:lnTo>
                  <a:lnTo>
                    <a:pt x="137" y="152"/>
                  </a:lnTo>
                  <a:lnTo>
                    <a:pt x="191" y="184"/>
                  </a:lnTo>
                  <a:lnTo>
                    <a:pt x="137" y="169"/>
                  </a:lnTo>
                  <a:lnTo>
                    <a:pt x="170" y="192"/>
                  </a:lnTo>
                  <a:lnTo>
                    <a:pt x="143" y="186"/>
                  </a:lnTo>
                  <a:lnTo>
                    <a:pt x="166" y="202"/>
                  </a:lnTo>
                  <a:lnTo>
                    <a:pt x="122" y="184"/>
                  </a:lnTo>
                  <a:lnTo>
                    <a:pt x="170" y="222"/>
                  </a:lnTo>
                  <a:lnTo>
                    <a:pt x="130" y="207"/>
                  </a:lnTo>
                  <a:lnTo>
                    <a:pt x="152" y="226"/>
                  </a:lnTo>
                  <a:lnTo>
                    <a:pt x="172" y="251"/>
                  </a:lnTo>
                  <a:lnTo>
                    <a:pt x="113" y="217"/>
                  </a:lnTo>
                  <a:lnTo>
                    <a:pt x="160" y="259"/>
                  </a:lnTo>
                  <a:lnTo>
                    <a:pt x="101" y="228"/>
                  </a:lnTo>
                  <a:lnTo>
                    <a:pt x="128" y="257"/>
                  </a:lnTo>
                  <a:lnTo>
                    <a:pt x="95" y="240"/>
                  </a:lnTo>
                  <a:lnTo>
                    <a:pt x="141" y="308"/>
                  </a:lnTo>
                  <a:lnTo>
                    <a:pt x="97" y="268"/>
                  </a:lnTo>
                  <a:lnTo>
                    <a:pt x="122" y="310"/>
                  </a:lnTo>
                  <a:lnTo>
                    <a:pt x="88" y="281"/>
                  </a:lnTo>
                  <a:lnTo>
                    <a:pt x="109" y="323"/>
                  </a:lnTo>
                  <a:lnTo>
                    <a:pt x="73" y="295"/>
                  </a:lnTo>
                  <a:lnTo>
                    <a:pt x="97" y="337"/>
                  </a:lnTo>
                  <a:lnTo>
                    <a:pt x="71" y="304"/>
                  </a:lnTo>
                  <a:lnTo>
                    <a:pt x="90" y="348"/>
                  </a:lnTo>
                  <a:lnTo>
                    <a:pt x="63" y="321"/>
                  </a:lnTo>
                  <a:lnTo>
                    <a:pt x="84" y="354"/>
                  </a:lnTo>
                  <a:lnTo>
                    <a:pt x="48" y="327"/>
                  </a:lnTo>
                  <a:lnTo>
                    <a:pt x="71" y="361"/>
                  </a:lnTo>
                  <a:lnTo>
                    <a:pt x="44" y="340"/>
                  </a:lnTo>
                  <a:lnTo>
                    <a:pt x="57" y="369"/>
                  </a:lnTo>
                  <a:lnTo>
                    <a:pt x="40" y="354"/>
                  </a:lnTo>
                  <a:lnTo>
                    <a:pt x="48" y="384"/>
                  </a:lnTo>
                  <a:lnTo>
                    <a:pt x="31" y="361"/>
                  </a:lnTo>
                  <a:lnTo>
                    <a:pt x="35" y="388"/>
                  </a:lnTo>
                  <a:lnTo>
                    <a:pt x="19" y="348"/>
                  </a:lnTo>
                  <a:lnTo>
                    <a:pt x="12" y="314"/>
                  </a:lnTo>
                  <a:lnTo>
                    <a:pt x="35" y="354"/>
                  </a:lnTo>
                  <a:lnTo>
                    <a:pt x="16" y="2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5" name="任意多边形 323054"/>
            <p:cNvSpPr>
              <a:spLocks noChangeArrowheads="1"/>
            </p:cNvSpPr>
            <p:nvPr/>
          </p:nvSpPr>
          <p:spPr bwMode="auto">
            <a:xfrm>
              <a:off x="4532" y="2483"/>
              <a:ext cx="333" cy="98"/>
            </a:xfrm>
            <a:custGeom>
              <a:avLst/>
              <a:gdLst>
                <a:gd name="T0" fmla="*/ 87 w 667"/>
                <a:gd name="T1" fmla="*/ 21 h 196"/>
                <a:gd name="T2" fmla="*/ 154 w 667"/>
                <a:gd name="T3" fmla="*/ 80 h 196"/>
                <a:gd name="T4" fmla="*/ 214 w 667"/>
                <a:gd name="T5" fmla="*/ 127 h 196"/>
                <a:gd name="T6" fmla="*/ 332 w 667"/>
                <a:gd name="T7" fmla="*/ 169 h 196"/>
                <a:gd name="T8" fmla="*/ 477 w 667"/>
                <a:gd name="T9" fmla="*/ 192 h 196"/>
                <a:gd name="T10" fmla="*/ 598 w 667"/>
                <a:gd name="T11" fmla="*/ 196 h 196"/>
                <a:gd name="T12" fmla="*/ 667 w 667"/>
                <a:gd name="T13" fmla="*/ 188 h 196"/>
                <a:gd name="T14" fmla="*/ 545 w 667"/>
                <a:gd name="T15" fmla="*/ 186 h 196"/>
                <a:gd name="T16" fmla="*/ 395 w 667"/>
                <a:gd name="T17" fmla="*/ 167 h 196"/>
                <a:gd name="T18" fmla="*/ 264 w 667"/>
                <a:gd name="T19" fmla="*/ 127 h 196"/>
                <a:gd name="T20" fmla="*/ 186 w 667"/>
                <a:gd name="T21" fmla="*/ 70 h 196"/>
                <a:gd name="T22" fmla="*/ 209 w 667"/>
                <a:gd name="T23" fmla="*/ 105 h 196"/>
                <a:gd name="T24" fmla="*/ 146 w 667"/>
                <a:gd name="T25" fmla="*/ 53 h 196"/>
                <a:gd name="T26" fmla="*/ 108 w 667"/>
                <a:gd name="T27" fmla="*/ 15 h 196"/>
                <a:gd name="T28" fmla="*/ 51 w 667"/>
                <a:gd name="T29" fmla="*/ 0 h 196"/>
                <a:gd name="T30" fmla="*/ 0 w 667"/>
                <a:gd name="T31" fmla="*/ 19 h 196"/>
                <a:gd name="T32" fmla="*/ 87 w 667"/>
                <a:gd name="T33" fmla="*/ 21 h 1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7"/>
                <a:gd name="T52" fmla="*/ 0 h 196"/>
                <a:gd name="T53" fmla="*/ 667 w 667"/>
                <a:gd name="T54" fmla="*/ 196 h 1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7" h="196">
                  <a:moveTo>
                    <a:pt x="87" y="21"/>
                  </a:moveTo>
                  <a:lnTo>
                    <a:pt x="154" y="80"/>
                  </a:lnTo>
                  <a:lnTo>
                    <a:pt x="214" y="127"/>
                  </a:lnTo>
                  <a:lnTo>
                    <a:pt x="332" y="169"/>
                  </a:lnTo>
                  <a:lnTo>
                    <a:pt x="477" y="192"/>
                  </a:lnTo>
                  <a:lnTo>
                    <a:pt x="598" y="196"/>
                  </a:lnTo>
                  <a:lnTo>
                    <a:pt x="667" y="188"/>
                  </a:lnTo>
                  <a:lnTo>
                    <a:pt x="545" y="186"/>
                  </a:lnTo>
                  <a:lnTo>
                    <a:pt x="395" y="167"/>
                  </a:lnTo>
                  <a:lnTo>
                    <a:pt x="264" y="127"/>
                  </a:lnTo>
                  <a:lnTo>
                    <a:pt x="186" y="70"/>
                  </a:lnTo>
                  <a:lnTo>
                    <a:pt x="209" y="105"/>
                  </a:lnTo>
                  <a:lnTo>
                    <a:pt x="146" y="53"/>
                  </a:lnTo>
                  <a:lnTo>
                    <a:pt x="108" y="15"/>
                  </a:lnTo>
                  <a:lnTo>
                    <a:pt x="51" y="0"/>
                  </a:lnTo>
                  <a:lnTo>
                    <a:pt x="0" y="19"/>
                  </a:lnTo>
                  <a:lnTo>
                    <a:pt x="8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6" name="任意多边形 323055"/>
            <p:cNvSpPr>
              <a:spLocks noChangeArrowheads="1"/>
            </p:cNvSpPr>
            <p:nvPr/>
          </p:nvSpPr>
          <p:spPr bwMode="auto">
            <a:xfrm>
              <a:off x="4587" y="2447"/>
              <a:ext cx="329" cy="123"/>
            </a:xfrm>
            <a:custGeom>
              <a:avLst/>
              <a:gdLst>
                <a:gd name="T0" fmla="*/ 44 w 658"/>
                <a:gd name="T1" fmla="*/ 104 h 247"/>
                <a:gd name="T2" fmla="*/ 66 w 658"/>
                <a:gd name="T3" fmla="*/ 129 h 247"/>
                <a:gd name="T4" fmla="*/ 122 w 658"/>
                <a:gd name="T5" fmla="*/ 167 h 247"/>
                <a:gd name="T6" fmla="*/ 160 w 658"/>
                <a:gd name="T7" fmla="*/ 196 h 247"/>
                <a:gd name="T8" fmla="*/ 175 w 658"/>
                <a:gd name="T9" fmla="*/ 197 h 247"/>
                <a:gd name="T10" fmla="*/ 207 w 658"/>
                <a:gd name="T11" fmla="*/ 205 h 247"/>
                <a:gd name="T12" fmla="*/ 245 w 658"/>
                <a:gd name="T13" fmla="*/ 222 h 247"/>
                <a:gd name="T14" fmla="*/ 268 w 658"/>
                <a:gd name="T15" fmla="*/ 224 h 247"/>
                <a:gd name="T16" fmla="*/ 300 w 658"/>
                <a:gd name="T17" fmla="*/ 226 h 247"/>
                <a:gd name="T18" fmla="*/ 329 w 658"/>
                <a:gd name="T19" fmla="*/ 236 h 247"/>
                <a:gd name="T20" fmla="*/ 354 w 658"/>
                <a:gd name="T21" fmla="*/ 239 h 247"/>
                <a:gd name="T22" fmla="*/ 386 w 658"/>
                <a:gd name="T23" fmla="*/ 239 h 247"/>
                <a:gd name="T24" fmla="*/ 420 w 658"/>
                <a:gd name="T25" fmla="*/ 241 h 247"/>
                <a:gd name="T26" fmla="*/ 449 w 658"/>
                <a:gd name="T27" fmla="*/ 241 h 247"/>
                <a:gd name="T28" fmla="*/ 488 w 658"/>
                <a:gd name="T29" fmla="*/ 239 h 247"/>
                <a:gd name="T30" fmla="*/ 523 w 658"/>
                <a:gd name="T31" fmla="*/ 239 h 247"/>
                <a:gd name="T32" fmla="*/ 574 w 658"/>
                <a:gd name="T33" fmla="*/ 247 h 247"/>
                <a:gd name="T34" fmla="*/ 585 w 658"/>
                <a:gd name="T35" fmla="*/ 232 h 247"/>
                <a:gd name="T36" fmla="*/ 601 w 658"/>
                <a:gd name="T37" fmla="*/ 224 h 247"/>
                <a:gd name="T38" fmla="*/ 623 w 658"/>
                <a:gd name="T39" fmla="*/ 215 h 247"/>
                <a:gd name="T40" fmla="*/ 644 w 658"/>
                <a:gd name="T41" fmla="*/ 205 h 247"/>
                <a:gd name="T42" fmla="*/ 658 w 658"/>
                <a:gd name="T43" fmla="*/ 188 h 247"/>
                <a:gd name="T44" fmla="*/ 549 w 658"/>
                <a:gd name="T45" fmla="*/ 63 h 247"/>
                <a:gd name="T46" fmla="*/ 523 w 658"/>
                <a:gd name="T47" fmla="*/ 51 h 247"/>
                <a:gd name="T48" fmla="*/ 496 w 658"/>
                <a:gd name="T49" fmla="*/ 51 h 247"/>
                <a:gd name="T50" fmla="*/ 452 w 658"/>
                <a:gd name="T51" fmla="*/ 32 h 247"/>
                <a:gd name="T52" fmla="*/ 437 w 658"/>
                <a:gd name="T53" fmla="*/ 57 h 247"/>
                <a:gd name="T54" fmla="*/ 561 w 658"/>
                <a:gd name="T55" fmla="*/ 165 h 247"/>
                <a:gd name="T56" fmla="*/ 534 w 658"/>
                <a:gd name="T57" fmla="*/ 163 h 247"/>
                <a:gd name="T58" fmla="*/ 500 w 658"/>
                <a:gd name="T59" fmla="*/ 163 h 247"/>
                <a:gd name="T60" fmla="*/ 445 w 658"/>
                <a:gd name="T61" fmla="*/ 150 h 247"/>
                <a:gd name="T62" fmla="*/ 412 w 658"/>
                <a:gd name="T63" fmla="*/ 148 h 247"/>
                <a:gd name="T64" fmla="*/ 376 w 658"/>
                <a:gd name="T65" fmla="*/ 152 h 247"/>
                <a:gd name="T66" fmla="*/ 304 w 658"/>
                <a:gd name="T67" fmla="*/ 116 h 247"/>
                <a:gd name="T68" fmla="*/ 272 w 658"/>
                <a:gd name="T69" fmla="*/ 114 h 247"/>
                <a:gd name="T70" fmla="*/ 196 w 658"/>
                <a:gd name="T71" fmla="*/ 76 h 247"/>
                <a:gd name="T72" fmla="*/ 146 w 658"/>
                <a:gd name="T73" fmla="*/ 51 h 247"/>
                <a:gd name="T74" fmla="*/ 112 w 658"/>
                <a:gd name="T75" fmla="*/ 47 h 247"/>
                <a:gd name="T76" fmla="*/ 89 w 658"/>
                <a:gd name="T77" fmla="*/ 51 h 247"/>
                <a:gd name="T78" fmla="*/ 65 w 658"/>
                <a:gd name="T79" fmla="*/ 55 h 247"/>
                <a:gd name="T80" fmla="*/ 49 w 658"/>
                <a:gd name="T81" fmla="*/ 66 h 24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58"/>
                <a:gd name="T124" fmla="*/ 0 h 247"/>
                <a:gd name="T125" fmla="*/ 658 w 658"/>
                <a:gd name="T126" fmla="*/ 247 h 24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58" h="247">
                  <a:moveTo>
                    <a:pt x="0" y="64"/>
                  </a:moveTo>
                  <a:lnTo>
                    <a:pt x="44" y="104"/>
                  </a:lnTo>
                  <a:lnTo>
                    <a:pt x="26" y="72"/>
                  </a:lnTo>
                  <a:lnTo>
                    <a:pt x="66" y="129"/>
                  </a:lnTo>
                  <a:lnTo>
                    <a:pt x="57" y="91"/>
                  </a:lnTo>
                  <a:lnTo>
                    <a:pt x="122" y="167"/>
                  </a:lnTo>
                  <a:lnTo>
                    <a:pt x="101" y="123"/>
                  </a:lnTo>
                  <a:lnTo>
                    <a:pt x="160" y="196"/>
                  </a:lnTo>
                  <a:lnTo>
                    <a:pt x="131" y="140"/>
                  </a:lnTo>
                  <a:lnTo>
                    <a:pt x="175" y="197"/>
                  </a:lnTo>
                  <a:lnTo>
                    <a:pt x="160" y="154"/>
                  </a:lnTo>
                  <a:lnTo>
                    <a:pt x="207" y="205"/>
                  </a:lnTo>
                  <a:lnTo>
                    <a:pt x="186" y="159"/>
                  </a:lnTo>
                  <a:lnTo>
                    <a:pt x="245" y="222"/>
                  </a:lnTo>
                  <a:lnTo>
                    <a:pt x="217" y="175"/>
                  </a:lnTo>
                  <a:lnTo>
                    <a:pt x="268" y="224"/>
                  </a:lnTo>
                  <a:lnTo>
                    <a:pt x="253" y="180"/>
                  </a:lnTo>
                  <a:lnTo>
                    <a:pt x="300" y="226"/>
                  </a:lnTo>
                  <a:lnTo>
                    <a:pt x="276" y="188"/>
                  </a:lnTo>
                  <a:lnTo>
                    <a:pt x="329" y="236"/>
                  </a:lnTo>
                  <a:lnTo>
                    <a:pt x="310" y="203"/>
                  </a:lnTo>
                  <a:lnTo>
                    <a:pt x="354" y="239"/>
                  </a:lnTo>
                  <a:lnTo>
                    <a:pt x="331" y="205"/>
                  </a:lnTo>
                  <a:lnTo>
                    <a:pt x="386" y="239"/>
                  </a:lnTo>
                  <a:lnTo>
                    <a:pt x="361" y="201"/>
                  </a:lnTo>
                  <a:lnTo>
                    <a:pt x="420" y="241"/>
                  </a:lnTo>
                  <a:lnTo>
                    <a:pt x="393" y="205"/>
                  </a:lnTo>
                  <a:lnTo>
                    <a:pt x="449" y="241"/>
                  </a:lnTo>
                  <a:lnTo>
                    <a:pt x="439" y="211"/>
                  </a:lnTo>
                  <a:lnTo>
                    <a:pt x="488" y="239"/>
                  </a:lnTo>
                  <a:lnTo>
                    <a:pt x="471" y="215"/>
                  </a:lnTo>
                  <a:lnTo>
                    <a:pt x="523" y="239"/>
                  </a:lnTo>
                  <a:lnTo>
                    <a:pt x="500" y="213"/>
                  </a:lnTo>
                  <a:lnTo>
                    <a:pt x="574" y="247"/>
                  </a:lnTo>
                  <a:lnTo>
                    <a:pt x="540" y="220"/>
                  </a:lnTo>
                  <a:lnTo>
                    <a:pt x="585" y="232"/>
                  </a:lnTo>
                  <a:lnTo>
                    <a:pt x="557" y="203"/>
                  </a:lnTo>
                  <a:lnTo>
                    <a:pt x="601" y="224"/>
                  </a:lnTo>
                  <a:lnTo>
                    <a:pt x="576" y="192"/>
                  </a:lnTo>
                  <a:lnTo>
                    <a:pt x="623" y="215"/>
                  </a:lnTo>
                  <a:lnTo>
                    <a:pt x="601" y="188"/>
                  </a:lnTo>
                  <a:lnTo>
                    <a:pt x="644" y="205"/>
                  </a:lnTo>
                  <a:lnTo>
                    <a:pt x="625" y="178"/>
                  </a:lnTo>
                  <a:lnTo>
                    <a:pt x="658" y="188"/>
                  </a:lnTo>
                  <a:lnTo>
                    <a:pt x="629" y="139"/>
                  </a:lnTo>
                  <a:lnTo>
                    <a:pt x="549" y="63"/>
                  </a:lnTo>
                  <a:lnTo>
                    <a:pt x="608" y="129"/>
                  </a:lnTo>
                  <a:lnTo>
                    <a:pt x="523" y="51"/>
                  </a:lnTo>
                  <a:lnTo>
                    <a:pt x="593" y="135"/>
                  </a:lnTo>
                  <a:lnTo>
                    <a:pt x="496" y="51"/>
                  </a:lnTo>
                  <a:lnTo>
                    <a:pt x="565" y="123"/>
                  </a:lnTo>
                  <a:lnTo>
                    <a:pt x="452" y="32"/>
                  </a:lnTo>
                  <a:lnTo>
                    <a:pt x="559" y="135"/>
                  </a:lnTo>
                  <a:lnTo>
                    <a:pt x="437" y="57"/>
                  </a:lnTo>
                  <a:lnTo>
                    <a:pt x="538" y="137"/>
                  </a:lnTo>
                  <a:lnTo>
                    <a:pt x="561" y="165"/>
                  </a:lnTo>
                  <a:lnTo>
                    <a:pt x="412" y="68"/>
                  </a:lnTo>
                  <a:lnTo>
                    <a:pt x="534" y="163"/>
                  </a:lnTo>
                  <a:lnTo>
                    <a:pt x="412" y="91"/>
                  </a:lnTo>
                  <a:lnTo>
                    <a:pt x="500" y="163"/>
                  </a:lnTo>
                  <a:lnTo>
                    <a:pt x="374" y="80"/>
                  </a:lnTo>
                  <a:lnTo>
                    <a:pt x="445" y="150"/>
                  </a:lnTo>
                  <a:lnTo>
                    <a:pt x="314" y="59"/>
                  </a:lnTo>
                  <a:lnTo>
                    <a:pt x="412" y="148"/>
                  </a:lnTo>
                  <a:lnTo>
                    <a:pt x="270" y="45"/>
                  </a:lnTo>
                  <a:lnTo>
                    <a:pt x="376" y="152"/>
                  </a:lnTo>
                  <a:lnTo>
                    <a:pt x="249" y="47"/>
                  </a:lnTo>
                  <a:lnTo>
                    <a:pt x="304" y="116"/>
                  </a:lnTo>
                  <a:lnTo>
                    <a:pt x="209" y="34"/>
                  </a:lnTo>
                  <a:lnTo>
                    <a:pt x="272" y="114"/>
                  </a:lnTo>
                  <a:lnTo>
                    <a:pt x="135" y="0"/>
                  </a:lnTo>
                  <a:lnTo>
                    <a:pt x="196" y="76"/>
                  </a:lnTo>
                  <a:lnTo>
                    <a:pt x="118" y="7"/>
                  </a:lnTo>
                  <a:lnTo>
                    <a:pt x="146" y="51"/>
                  </a:lnTo>
                  <a:lnTo>
                    <a:pt x="76" y="7"/>
                  </a:lnTo>
                  <a:lnTo>
                    <a:pt x="112" y="47"/>
                  </a:lnTo>
                  <a:lnTo>
                    <a:pt x="66" y="23"/>
                  </a:lnTo>
                  <a:lnTo>
                    <a:pt x="89" y="51"/>
                  </a:lnTo>
                  <a:lnTo>
                    <a:pt x="38" y="25"/>
                  </a:lnTo>
                  <a:lnTo>
                    <a:pt x="65" y="55"/>
                  </a:lnTo>
                  <a:lnTo>
                    <a:pt x="21" y="42"/>
                  </a:lnTo>
                  <a:lnTo>
                    <a:pt x="49" y="66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7" name="任意多边形 323056"/>
            <p:cNvSpPr>
              <a:spLocks noChangeArrowheads="1"/>
            </p:cNvSpPr>
            <p:nvPr/>
          </p:nvSpPr>
          <p:spPr bwMode="auto">
            <a:xfrm>
              <a:off x="4648" y="2171"/>
              <a:ext cx="151" cy="346"/>
            </a:xfrm>
            <a:custGeom>
              <a:avLst/>
              <a:gdLst>
                <a:gd name="T0" fmla="*/ 114 w 302"/>
                <a:gd name="T1" fmla="*/ 121 h 691"/>
                <a:gd name="T2" fmla="*/ 138 w 302"/>
                <a:gd name="T3" fmla="*/ 138 h 691"/>
                <a:gd name="T4" fmla="*/ 138 w 302"/>
                <a:gd name="T5" fmla="*/ 150 h 691"/>
                <a:gd name="T6" fmla="*/ 138 w 302"/>
                <a:gd name="T7" fmla="*/ 169 h 691"/>
                <a:gd name="T8" fmla="*/ 148 w 302"/>
                <a:gd name="T9" fmla="*/ 188 h 691"/>
                <a:gd name="T10" fmla="*/ 146 w 302"/>
                <a:gd name="T11" fmla="*/ 205 h 691"/>
                <a:gd name="T12" fmla="*/ 155 w 302"/>
                <a:gd name="T13" fmla="*/ 231 h 691"/>
                <a:gd name="T14" fmla="*/ 142 w 302"/>
                <a:gd name="T15" fmla="*/ 243 h 691"/>
                <a:gd name="T16" fmla="*/ 144 w 302"/>
                <a:gd name="T17" fmla="*/ 258 h 691"/>
                <a:gd name="T18" fmla="*/ 148 w 302"/>
                <a:gd name="T19" fmla="*/ 285 h 691"/>
                <a:gd name="T20" fmla="*/ 161 w 302"/>
                <a:gd name="T21" fmla="*/ 325 h 691"/>
                <a:gd name="T22" fmla="*/ 161 w 302"/>
                <a:gd name="T23" fmla="*/ 346 h 691"/>
                <a:gd name="T24" fmla="*/ 159 w 302"/>
                <a:gd name="T25" fmla="*/ 368 h 691"/>
                <a:gd name="T26" fmla="*/ 136 w 302"/>
                <a:gd name="T27" fmla="*/ 382 h 691"/>
                <a:gd name="T28" fmla="*/ 114 w 302"/>
                <a:gd name="T29" fmla="*/ 389 h 691"/>
                <a:gd name="T30" fmla="*/ 98 w 302"/>
                <a:gd name="T31" fmla="*/ 397 h 691"/>
                <a:gd name="T32" fmla="*/ 102 w 302"/>
                <a:gd name="T33" fmla="*/ 418 h 691"/>
                <a:gd name="T34" fmla="*/ 83 w 302"/>
                <a:gd name="T35" fmla="*/ 429 h 691"/>
                <a:gd name="T36" fmla="*/ 93 w 302"/>
                <a:gd name="T37" fmla="*/ 452 h 691"/>
                <a:gd name="T38" fmla="*/ 119 w 302"/>
                <a:gd name="T39" fmla="*/ 482 h 691"/>
                <a:gd name="T40" fmla="*/ 108 w 302"/>
                <a:gd name="T41" fmla="*/ 492 h 691"/>
                <a:gd name="T42" fmla="*/ 100 w 302"/>
                <a:gd name="T43" fmla="*/ 511 h 691"/>
                <a:gd name="T44" fmla="*/ 102 w 302"/>
                <a:gd name="T45" fmla="*/ 536 h 691"/>
                <a:gd name="T46" fmla="*/ 72 w 302"/>
                <a:gd name="T47" fmla="*/ 534 h 691"/>
                <a:gd name="T48" fmla="*/ 39 w 302"/>
                <a:gd name="T49" fmla="*/ 530 h 691"/>
                <a:gd name="T50" fmla="*/ 0 w 302"/>
                <a:gd name="T51" fmla="*/ 537 h 691"/>
                <a:gd name="T52" fmla="*/ 205 w 302"/>
                <a:gd name="T53" fmla="*/ 691 h 691"/>
                <a:gd name="T54" fmla="*/ 186 w 302"/>
                <a:gd name="T55" fmla="*/ 634 h 691"/>
                <a:gd name="T56" fmla="*/ 220 w 302"/>
                <a:gd name="T57" fmla="*/ 629 h 691"/>
                <a:gd name="T58" fmla="*/ 260 w 302"/>
                <a:gd name="T59" fmla="*/ 623 h 691"/>
                <a:gd name="T60" fmla="*/ 258 w 302"/>
                <a:gd name="T61" fmla="*/ 595 h 691"/>
                <a:gd name="T62" fmla="*/ 292 w 302"/>
                <a:gd name="T63" fmla="*/ 572 h 691"/>
                <a:gd name="T64" fmla="*/ 302 w 302"/>
                <a:gd name="T65" fmla="*/ 545 h 691"/>
                <a:gd name="T66" fmla="*/ 266 w 302"/>
                <a:gd name="T67" fmla="*/ 505 h 691"/>
                <a:gd name="T68" fmla="*/ 300 w 302"/>
                <a:gd name="T69" fmla="*/ 482 h 691"/>
                <a:gd name="T70" fmla="*/ 270 w 302"/>
                <a:gd name="T71" fmla="*/ 441 h 691"/>
                <a:gd name="T72" fmla="*/ 220 w 302"/>
                <a:gd name="T73" fmla="*/ 403 h 691"/>
                <a:gd name="T74" fmla="*/ 233 w 302"/>
                <a:gd name="T75" fmla="*/ 380 h 691"/>
                <a:gd name="T76" fmla="*/ 216 w 302"/>
                <a:gd name="T77" fmla="*/ 355 h 691"/>
                <a:gd name="T78" fmla="*/ 222 w 302"/>
                <a:gd name="T79" fmla="*/ 332 h 691"/>
                <a:gd name="T80" fmla="*/ 216 w 302"/>
                <a:gd name="T81" fmla="*/ 304 h 691"/>
                <a:gd name="T82" fmla="*/ 211 w 302"/>
                <a:gd name="T83" fmla="*/ 266 h 691"/>
                <a:gd name="T84" fmla="*/ 203 w 302"/>
                <a:gd name="T85" fmla="*/ 231 h 691"/>
                <a:gd name="T86" fmla="*/ 214 w 302"/>
                <a:gd name="T87" fmla="*/ 211 h 691"/>
                <a:gd name="T88" fmla="*/ 222 w 302"/>
                <a:gd name="T89" fmla="*/ 192 h 691"/>
                <a:gd name="T90" fmla="*/ 216 w 302"/>
                <a:gd name="T91" fmla="*/ 167 h 691"/>
                <a:gd name="T92" fmla="*/ 203 w 302"/>
                <a:gd name="T93" fmla="*/ 136 h 691"/>
                <a:gd name="T94" fmla="*/ 205 w 302"/>
                <a:gd name="T95" fmla="*/ 119 h 691"/>
                <a:gd name="T96" fmla="*/ 161 w 302"/>
                <a:gd name="T97" fmla="*/ 53 h 691"/>
                <a:gd name="T98" fmla="*/ 157 w 302"/>
                <a:gd name="T99" fmla="*/ 0 h 691"/>
                <a:gd name="T100" fmla="*/ 117 w 302"/>
                <a:gd name="T101" fmla="*/ 83 h 6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2"/>
                <a:gd name="T154" fmla="*/ 0 h 691"/>
                <a:gd name="T155" fmla="*/ 302 w 302"/>
                <a:gd name="T156" fmla="*/ 691 h 6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2" h="691">
                  <a:moveTo>
                    <a:pt x="70" y="102"/>
                  </a:moveTo>
                  <a:lnTo>
                    <a:pt x="114" y="121"/>
                  </a:lnTo>
                  <a:lnTo>
                    <a:pt x="70" y="125"/>
                  </a:lnTo>
                  <a:lnTo>
                    <a:pt x="138" y="138"/>
                  </a:lnTo>
                  <a:lnTo>
                    <a:pt x="72" y="142"/>
                  </a:lnTo>
                  <a:lnTo>
                    <a:pt x="138" y="150"/>
                  </a:lnTo>
                  <a:lnTo>
                    <a:pt x="85" y="155"/>
                  </a:lnTo>
                  <a:lnTo>
                    <a:pt x="138" y="169"/>
                  </a:lnTo>
                  <a:lnTo>
                    <a:pt x="98" y="169"/>
                  </a:lnTo>
                  <a:lnTo>
                    <a:pt x="148" y="188"/>
                  </a:lnTo>
                  <a:lnTo>
                    <a:pt x="89" y="184"/>
                  </a:lnTo>
                  <a:lnTo>
                    <a:pt x="146" y="205"/>
                  </a:lnTo>
                  <a:lnTo>
                    <a:pt x="110" y="203"/>
                  </a:lnTo>
                  <a:lnTo>
                    <a:pt x="155" y="231"/>
                  </a:lnTo>
                  <a:lnTo>
                    <a:pt x="85" y="207"/>
                  </a:lnTo>
                  <a:lnTo>
                    <a:pt x="142" y="243"/>
                  </a:lnTo>
                  <a:lnTo>
                    <a:pt x="98" y="230"/>
                  </a:lnTo>
                  <a:lnTo>
                    <a:pt x="144" y="258"/>
                  </a:lnTo>
                  <a:lnTo>
                    <a:pt x="102" y="247"/>
                  </a:lnTo>
                  <a:lnTo>
                    <a:pt x="148" y="285"/>
                  </a:lnTo>
                  <a:lnTo>
                    <a:pt x="106" y="269"/>
                  </a:lnTo>
                  <a:lnTo>
                    <a:pt x="161" y="325"/>
                  </a:lnTo>
                  <a:lnTo>
                    <a:pt x="117" y="306"/>
                  </a:lnTo>
                  <a:lnTo>
                    <a:pt x="161" y="346"/>
                  </a:lnTo>
                  <a:lnTo>
                    <a:pt x="125" y="332"/>
                  </a:lnTo>
                  <a:lnTo>
                    <a:pt x="159" y="368"/>
                  </a:lnTo>
                  <a:lnTo>
                    <a:pt x="119" y="361"/>
                  </a:lnTo>
                  <a:lnTo>
                    <a:pt x="136" y="382"/>
                  </a:lnTo>
                  <a:lnTo>
                    <a:pt x="89" y="363"/>
                  </a:lnTo>
                  <a:lnTo>
                    <a:pt x="114" y="389"/>
                  </a:lnTo>
                  <a:lnTo>
                    <a:pt x="70" y="365"/>
                  </a:lnTo>
                  <a:lnTo>
                    <a:pt x="98" y="397"/>
                  </a:lnTo>
                  <a:lnTo>
                    <a:pt x="39" y="365"/>
                  </a:lnTo>
                  <a:lnTo>
                    <a:pt x="102" y="418"/>
                  </a:lnTo>
                  <a:lnTo>
                    <a:pt x="135" y="441"/>
                  </a:lnTo>
                  <a:lnTo>
                    <a:pt x="83" y="429"/>
                  </a:lnTo>
                  <a:lnTo>
                    <a:pt x="167" y="469"/>
                  </a:lnTo>
                  <a:lnTo>
                    <a:pt x="93" y="452"/>
                  </a:lnTo>
                  <a:lnTo>
                    <a:pt x="193" y="499"/>
                  </a:lnTo>
                  <a:lnTo>
                    <a:pt x="119" y="482"/>
                  </a:lnTo>
                  <a:lnTo>
                    <a:pt x="167" y="505"/>
                  </a:lnTo>
                  <a:lnTo>
                    <a:pt x="108" y="492"/>
                  </a:lnTo>
                  <a:lnTo>
                    <a:pt x="201" y="537"/>
                  </a:lnTo>
                  <a:lnTo>
                    <a:pt x="100" y="511"/>
                  </a:lnTo>
                  <a:lnTo>
                    <a:pt x="169" y="549"/>
                  </a:lnTo>
                  <a:lnTo>
                    <a:pt x="102" y="536"/>
                  </a:lnTo>
                  <a:lnTo>
                    <a:pt x="148" y="560"/>
                  </a:lnTo>
                  <a:lnTo>
                    <a:pt x="72" y="534"/>
                  </a:lnTo>
                  <a:lnTo>
                    <a:pt x="100" y="560"/>
                  </a:lnTo>
                  <a:lnTo>
                    <a:pt x="39" y="530"/>
                  </a:lnTo>
                  <a:lnTo>
                    <a:pt x="81" y="570"/>
                  </a:lnTo>
                  <a:lnTo>
                    <a:pt x="0" y="537"/>
                  </a:lnTo>
                  <a:lnTo>
                    <a:pt x="89" y="650"/>
                  </a:lnTo>
                  <a:lnTo>
                    <a:pt x="205" y="691"/>
                  </a:lnTo>
                  <a:lnTo>
                    <a:pt x="98" y="587"/>
                  </a:lnTo>
                  <a:lnTo>
                    <a:pt x="186" y="634"/>
                  </a:lnTo>
                  <a:lnTo>
                    <a:pt x="127" y="579"/>
                  </a:lnTo>
                  <a:lnTo>
                    <a:pt x="220" y="629"/>
                  </a:lnTo>
                  <a:lnTo>
                    <a:pt x="174" y="585"/>
                  </a:lnTo>
                  <a:lnTo>
                    <a:pt x="260" y="623"/>
                  </a:lnTo>
                  <a:lnTo>
                    <a:pt x="192" y="576"/>
                  </a:lnTo>
                  <a:lnTo>
                    <a:pt x="258" y="595"/>
                  </a:lnTo>
                  <a:lnTo>
                    <a:pt x="205" y="562"/>
                  </a:lnTo>
                  <a:lnTo>
                    <a:pt x="292" y="572"/>
                  </a:lnTo>
                  <a:lnTo>
                    <a:pt x="224" y="537"/>
                  </a:lnTo>
                  <a:lnTo>
                    <a:pt x="302" y="545"/>
                  </a:lnTo>
                  <a:lnTo>
                    <a:pt x="218" y="499"/>
                  </a:lnTo>
                  <a:lnTo>
                    <a:pt x="266" y="505"/>
                  </a:lnTo>
                  <a:lnTo>
                    <a:pt x="186" y="456"/>
                  </a:lnTo>
                  <a:lnTo>
                    <a:pt x="300" y="482"/>
                  </a:lnTo>
                  <a:lnTo>
                    <a:pt x="157" y="423"/>
                  </a:lnTo>
                  <a:lnTo>
                    <a:pt x="270" y="441"/>
                  </a:lnTo>
                  <a:lnTo>
                    <a:pt x="148" y="397"/>
                  </a:lnTo>
                  <a:lnTo>
                    <a:pt x="220" y="403"/>
                  </a:lnTo>
                  <a:lnTo>
                    <a:pt x="184" y="374"/>
                  </a:lnTo>
                  <a:lnTo>
                    <a:pt x="233" y="380"/>
                  </a:lnTo>
                  <a:lnTo>
                    <a:pt x="184" y="355"/>
                  </a:lnTo>
                  <a:lnTo>
                    <a:pt x="216" y="355"/>
                  </a:lnTo>
                  <a:lnTo>
                    <a:pt x="184" y="325"/>
                  </a:lnTo>
                  <a:lnTo>
                    <a:pt x="222" y="332"/>
                  </a:lnTo>
                  <a:lnTo>
                    <a:pt x="184" y="292"/>
                  </a:lnTo>
                  <a:lnTo>
                    <a:pt x="216" y="304"/>
                  </a:lnTo>
                  <a:lnTo>
                    <a:pt x="178" y="258"/>
                  </a:lnTo>
                  <a:lnTo>
                    <a:pt x="211" y="266"/>
                  </a:lnTo>
                  <a:lnTo>
                    <a:pt x="173" y="228"/>
                  </a:lnTo>
                  <a:lnTo>
                    <a:pt x="203" y="231"/>
                  </a:lnTo>
                  <a:lnTo>
                    <a:pt x="182" y="209"/>
                  </a:lnTo>
                  <a:lnTo>
                    <a:pt x="214" y="211"/>
                  </a:lnTo>
                  <a:lnTo>
                    <a:pt x="193" y="192"/>
                  </a:lnTo>
                  <a:lnTo>
                    <a:pt x="222" y="192"/>
                  </a:lnTo>
                  <a:lnTo>
                    <a:pt x="184" y="163"/>
                  </a:lnTo>
                  <a:lnTo>
                    <a:pt x="216" y="167"/>
                  </a:lnTo>
                  <a:lnTo>
                    <a:pt x="174" y="135"/>
                  </a:lnTo>
                  <a:lnTo>
                    <a:pt x="203" y="136"/>
                  </a:lnTo>
                  <a:lnTo>
                    <a:pt x="161" y="108"/>
                  </a:lnTo>
                  <a:lnTo>
                    <a:pt x="205" y="119"/>
                  </a:lnTo>
                  <a:lnTo>
                    <a:pt x="157" y="81"/>
                  </a:lnTo>
                  <a:lnTo>
                    <a:pt x="161" y="53"/>
                  </a:lnTo>
                  <a:lnTo>
                    <a:pt x="193" y="1"/>
                  </a:lnTo>
                  <a:lnTo>
                    <a:pt x="157" y="0"/>
                  </a:lnTo>
                  <a:lnTo>
                    <a:pt x="133" y="58"/>
                  </a:lnTo>
                  <a:lnTo>
                    <a:pt x="117" y="83"/>
                  </a:lnTo>
                  <a:lnTo>
                    <a:pt x="70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8" name="任意多边形 323057"/>
            <p:cNvSpPr>
              <a:spLocks noChangeArrowheads="1"/>
            </p:cNvSpPr>
            <p:nvPr/>
          </p:nvSpPr>
          <p:spPr bwMode="auto">
            <a:xfrm>
              <a:off x="4863" y="2311"/>
              <a:ext cx="406" cy="225"/>
            </a:xfrm>
            <a:custGeom>
              <a:avLst/>
              <a:gdLst>
                <a:gd name="T0" fmla="*/ 156 w 814"/>
                <a:gd name="T1" fmla="*/ 450 h 450"/>
                <a:gd name="T2" fmla="*/ 206 w 814"/>
                <a:gd name="T3" fmla="*/ 450 h 450"/>
                <a:gd name="T4" fmla="*/ 242 w 814"/>
                <a:gd name="T5" fmla="*/ 439 h 450"/>
                <a:gd name="T6" fmla="*/ 293 w 814"/>
                <a:gd name="T7" fmla="*/ 420 h 450"/>
                <a:gd name="T8" fmla="*/ 327 w 814"/>
                <a:gd name="T9" fmla="*/ 401 h 450"/>
                <a:gd name="T10" fmla="*/ 358 w 814"/>
                <a:gd name="T11" fmla="*/ 386 h 450"/>
                <a:gd name="T12" fmla="*/ 377 w 814"/>
                <a:gd name="T13" fmla="*/ 373 h 450"/>
                <a:gd name="T14" fmla="*/ 394 w 814"/>
                <a:gd name="T15" fmla="*/ 361 h 450"/>
                <a:gd name="T16" fmla="*/ 396 w 814"/>
                <a:gd name="T17" fmla="*/ 342 h 450"/>
                <a:gd name="T18" fmla="*/ 394 w 814"/>
                <a:gd name="T19" fmla="*/ 319 h 450"/>
                <a:gd name="T20" fmla="*/ 407 w 814"/>
                <a:gd name="T21" fmla="*/ 297 h 450"/>
                <a:gd name="T22" fmla="*/ 540 w 814"/>
                <a:gd name="T23" fmla="*/ 272 h 450"/>
                <a:gd name="T24" fmla="*/ 529 w 814"/>
                <a:gd name="T25" fmla="*/ 249 h 450"/>
                <a:gd name="T26" fmla="*/ 544 w 814"/>
                <a:gd name="T27" fmla="*/ 211 h 450"/>
                <a:gd name="T28" fmla="*/ 552 w 814"/>
                <a:gd name="T29" fmla="*/ 173 h 450"/>
                <a:gd name="T30" fmla="*/ 544 w 814"/>
                <a:gd name="T31" fmla="*/ 146 h 450"/>
                <a:gd name="T32" fmla="*/ 502 w 814"/>
                <a:gd name="T33" fmla="*/ 135 h 450"/>
                <a:gd name="T34" fmla="*/ 599 w 814"/>
                <a:gd name="T35" fmla="*/ 61 h 450"/>
                <a:gd name="T36" fmla="*/ 719 w 814"/>
                <a:gd name="T37" fmla="*/ 93 h 450"/>
                <a:gd name="T38" fmla="*/ 728 w 814"/>
                <a:gd name="T39" fmla="*/ 72 h 450"/>
                <a:gd name="T40" fmla="*/ 569 w 814"/>
                <a:gd name="T41" fmla="*/ 0 h 450"/>
                <a:gd name="T42" fmla="*/ 555 w 814"/>
                <a:gd name="T43" fmla="*/ 25 h 450"/>
                <a:gd name="T44" fmla="*/ 533 w 814"/>
                <a:gd name="T45" fmla="*/ 34 h 450"/>
                <a:gd name="T46" fmla="*/ 519 w 814"/>
                <a:gd name="T47" fmla="*/ 48 h 450"/>
                <a:gd name="T48" fmla="*/ 479 w 814"/>
                <a:gd name="T49" fmla="*/ 51 h 450"/>
                <a:gd name="T50" fmla="*/ 470 w 814"/>
                <a:gd name="T51" fmla="*/ 61 h 450"/>
                <a:gd name="T52" fmla="*/ 388 w 814"/>
                <a:gd name="T53" fmla="*/ 42 h 450"/>
                <a:gd name="T54" fmla="*/ 493 w 814"/>
                <a:gd name="T55" fmla="*/ 87 h 450"/>
                <a:gd name="T56" fmla="*/ 472 w 814"/>
                <a:gd name="T57" fmla="*/ 101 h 450"/>
                <a:gd name="T58" fmla="*/ 449 w 814"/>
                <a:gd name="T59" fmla="*/ 122 h 450"/>
                <a:gd name="T60" fmla="*/ 447 w 814"/>
                <a:gd name="T61" fmla="*/ 139 h 450"/>
                <a:gd name="T62" fmla="*/ 438 w 814"/>
                <a:gd name="T63" fmla="*/ 158 h 450"/>
                <a:gd name="T64" fmla="*/ 426 w 814"/>
                <a:gd name="T65" fmla="*/ 184 h 450"/>
                <a:gd name="T66" fmla="*/ 436 w 814"/>
                <a:gd name="T67" fmla="*/ 207 h 450"/>
                <a:gd name="T68" fmla="*/ 419 w 814"/>
                <a:gd name="T69" fmla="*/ 232 h 450"/>
                <a:gd name="T70" fmla="*/ 407 w 814"/>
                <a:gd name="T71" fmla="*/ 251 h 450"/>
                <a:gd name="T72" fmla="*/ 377 w 814"/>
                <a:gd name="T73" fmla="*/ 258 h 450"/>
                <a:gd name="T74" fmla="*/ 363 w 814"/>
                <a:gd name="T75" fmla="*/ 272 h 450"/>
                <a:gd name="T76" fmla="*/ 329 w 814"/>
                <a:gd name="T77" fmla="*/ 281 h 450"/>
                <a:gd name="T78" fmla="*/ 299 w 814"/>
                <a:gd name="T79" fmla="*/ 308 h 450"/>
                <a:gd name="T80" fmla="*/ 255 w 814"/>
                <a:gd name="T81" fmla="*/ 319 h 450"/>
                <a:gd name="T82" fmla="*/ 236 w 814"/>
                <a:gd name="T83" fmla="*/ 329 h 450"/>
                <a:gd name="T84" fmla="*/ 226 w 814"/>
                <a:gd name="T85" fmla="*/ 344 h 450"/>
                <a:gd name="T86" fmla="*/ 202 w 814"/>
                <a:gd name="T87" fmla="*/ 355 h 450"/>
                <a:gd name="T88" fmla="*/ 173 w 814"/>
                <a:gd name="T89" fmla="*/ 374 h 450"/>
                <a:gd name="T90" fmla="*/ 128 w 814"/>
                <a:gd name="T91" fmla="*/ 390 h 450"/>
                <a:gd name="T92" fmla="*/ 86 w 814"/>
                <a:gd name="T93" fmla="*/ 388 h 450"/>
                <a:gd name="T94" fmla="*/ 69 w 814"/>
                <a:gd name="T95" fmla="*/ 428 h 4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14"/>
                <a:gd name="T145" fmla="*/ 0 h 450"/>
                <a:gd name="T146" fmla="*/ 814 w 814"/>
                <a:gd name="T147" fmla="*/ 450 h 45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14" h="450">
                  <a:moveTo>
                    <a:pt x="69" y="428"/>
                  </a:moveTo>
                  <a:lnTo>
                    <a:pt x="156" y="450"/>
                  </a:lnTo>
                  <a:lnTo>
                    <a:pt x="131" y="424"/>
                  </a:lnTo>
                  <a:lnTo>
                    <a:pt x="206" y="450"/>
                  </a:lnTo>
                  <a:lnTo>
                    <a:pt x="177" y="426"/>
                  </a:lnTo>
                  <a:lnTo>
                    <a:pt x="242" y="439"/>
                  </a:lnTo>
                  <a:lnTo>
                    <a:pt x="217" y="420"/>
                  </a:lnTo>
                  <a:lnTo>
                    <a:pt x="293" y="420"/>
                  </a:lnTo>
                  <a:lnTo>
                    <a:pt x="257" y="397"/>
                  </a:lnTo>
                  <a:lnTo>
                    <a:pt x="327" y="401"/>
                  </a:lnTo>
                  <a:lnTo>
                    <a:pt x="299" y="386"/>
                  </a:lnTo>
                  <a:lnTo>
                    <a:pt x="358" y="386"/>
                  </a:lnTo>
                  <a:lnTo>
                    <a:pt x="329" y="373"/>
                  </a:lnTo>
                  <a:lnTo>
                    <a:pt x="377" y="373"/>
                  </a:lnTo>
                  <a:lnTo>
                    <a:pt x="348" y="361"/>
                  </a:lnTo>
                  <a:lnTo>
                    <a:pt x="394" y="361"/>
                  </a:lnTo>
                  <a:lnTo>
                    <a:pt x="426" y="367"/>
                  </a:lnTo>
                  <a:lnTo>
                    <a:pt x="396" y="342"/>
                  </a:lnTo>
                  <a:lnTo>
                    <a:pt x="439" y="348"/>
                  </a:lnTo>
                  <a:lnTo>
                    <a:pt x="394" y="319"/>
                  </a:lnTo>
                  <a:lnTo>
                    <a:pt x="449" y="331"/>
                  </a:lnTo>
                  <a:lnTo>
                    <a:pt x="407" y="297"/>
                  </a:lnTo>
                  <a:lnTo>
                    <a:pt x="474" y="308"/>
                  </a:lnTo>
                  <a:lnTo>
                    <a:pt x="540" y="272"/>
                  </a:lnTo>
                  <a:lnTo>
                    <a:pt x="479" y="293"/>
                  </a:lnTo>
                  <a:lnTo>
                    <a:pt x="529" y="249"/>
                  </a:lnTo>
                  <a:lnTo>
                    <a:pt x="493" y="270"/>
                  </a:lnTo>
                  <a:lnTo>
                    <a:pt x="544" y="211"/>
                  </a:lnTo>
                  <a:lnTo>
                    <a:pt x="487" y="241"/>
                  </a:lnTo>
                  <a:lnTo>
                    <a:pt x="552" y="173"/>
                  </a:lnTo>
                  <a:lnTo>
                    <a:pt x="489" y="209"/>
                  </a:lnTo>
                  <a:lnTo>
                    <a:pt x="544" y="146"/>
                  </a:lnTo>
                  <a:lnTo>
                    <a:pt x="491" y="177"/>
                  </a:lnTo>
                  <a:lnTo>
                    <a:pt x="502" y="135"/>
                  </a:lnTo>
                  <a:lnTo>
                    <a:pt x="538" y="87"/>
                  </a:lnTo>
                  <a:lnTo>
                    <a:pt x="599" y="61"/>
                  </a:lnTo>
                  <a:lnTo>
                    <a:pt x="666" y="70"/>
                  </a:lnTo>
                  <a:lnTo>
                    <a:pt x="719" y="93"/>
                  </a:lnTo>
                  <a:lnTo>
                    <a:pt x="814" y="171"/>
                  </a:lnTo>
                  <a:lnTo>
                    <a:pt x="728" y="72"/>
                  </a:lnTo>
                  <a:lnTo>
                    <a:pt x="641" y="11"/>
                  </a:lnTo>
                  <a:lnTo>
                    <a:pt x="569" y="0"/>
                  </a:lnTo>
                  <a:lnTo>
                    <a:pt x="527" y="6"/>
                  </a:lnTo>
                  <a:lnTo>
                    <a:pt x="555" y="25"/>
                  </a:lnTo>
                  <a:lnTo>
                    <a:pt x="483" y="9"/>
                  </a:lnTo>
                  <a:lnTo>
                    <a:pt x="533" y="34"/>
                  </a:lnTo>
                  <a:lnTo>
                    <a:pt x="479" y="23"/>
                  </a:lnTo>
                  <a:lnTo>
                    <a:pt x="519" y="48"/>
                  </a:lnTo>
                  <a:lnTo>
                    <a:pt x="449" y="34"/>
                  </a:lnTo>
                  <a:lnTo>
                    <a:pt x="479" y="51"/>
                  </a:lnTo>
                  <a:lnTo>
                    <a:pt x="434" y="42"/>
                  </a:lnTo>
                  <a:lnTo>
                    <a:pt x="470" y="61"/>
                  </a:lnTo>
                  <a:lnTo>
                    <a:pt x="426" y="53"/>
                  </a:lnTo>
                  <a:lnTo>
                    <a:pt x="388" y="42"/>
                  </a:lnTo>
                  <a:lnTo>
                    <a:pt x="438" y="74"/>
                  </a:lnTo>
                  <a:lnTo>
                    <a:pt x="493" y="87"/>
                  </a:lnTo>
                  <a:lnTo>
                    <a:pt x="434" y="89"/>
                  </a:lnTo>
                  <a:lnTo>
                    <a:pt x="472" y="101"/>
                  </a:lnTo>
                  <a:lnTo>
                    <a:pt x="407" y="101"/>
                  </a:lnTo>
                  <a:lnTo>
                    <a:pt x="449" y="122"/>
                  </a:lnTo>
                  <a:lnTo>
                    <a:pt x="365" y="112"/>
                  </a:lnTo>
                  <a:lnTo>
                    <a:pt x="447" y="139"/>
                  </a:lnTo>
                  <a:lnTo>
                    <a:pt x="348" y="127"/>
                  </a:lnTo>
                  <a:lnTo>
                    <a:pt x="438" y="158"/>
                  </a:lnTo>
                  <a:lnTo>
                    <a:pt x="327" y="160"/>
                  </a:lnTo>
                  <a:lnTo>
                    <a:pt x="426" y="184"/>
                  </a:lnTo>
                  <a:lnTo>
                    <a:pt x="266" y="167"/>
                  </a:lnTo>
                  <a:lnTo>
                    <a:pt x="436" y="207"/>
                  </a:lnTo>
                  <a:lnTo>
                    <a:pt x="335" y="203"/>
                  </a:lnTo>
                  <a:lnTo>
                    <a:pt x="419" y="232"/>
                  </a:lnTo>
                  <a:lnTo>
                    <a:pt x="346" y="222"/>
                  </a:lnTo>
                  <a:lnTo>
                    <a:pt x="407" y="251"/>
                  </a:lnTo>
                  <a:lnTo>
                    <a:pt x="323" y="238"/>
                  </a:lnTo>
                  <a:lnTo>
                    <a:pt x="377" y="258"/>
                  </a:lnTo>
                  <a:lnTo>
                    <a:pt x="236" y="230"/>
                  </a:lnTo>
                  <a:lnTo>
                    <a:pt x="363" y="272"/>
                  </a:lnTo>
                  <a:lnTo>
                    <a:pt x="253" y="257"/>
                  </a:lnTo>
                  <a:lnTo>
                    <a:pt x="329" y="281"/>
                  </a:lnTo>
                  <a:lnTo>
                    <a:pt x="226" y="264"/>
                  </a:lnTo>
                  <a:lnTo>
                    <a:pt x="299" y="308"/>
                  </a:lnTo>
                  <a:lnTo>
                    <a:pt x="177" y="276"/>
                  </a:lnTo>
                  <a:lnTo>
                    <a:pt x="255" y="319"/>
                  </a:lnTo>
                  <a:lnTo>
                    <a:pt x="139" y="291"/>
                  </a:lnTo>
                  <a:lnTo>
                    <a:pt x="236" y="329"/>
                  </a:lnTo>
                  <a:lnTo>
                    <a:pt x="114" y="302"/>
                  </a:lnTo>
                  <a:lnTo>
                    <a:pt x="226" y="344"/>
                  </a:lnTo>
                  <a:lnTo>
                    <a:pt x="61" y="308"/>
                  </a:lnTo>
                  <a:lnTo>
                    <a:pt x="202" y="355"/>
                  </a:lnTo>
                  <a:lnTo>
                    <a:pt x="46" y="317"/>
                  </a:lnTo>
                  <a:lnTo>
                    <a:pt x="173" y="374"/>
                  </a:lnTo>
                  <a:lnTo>
                    <a:pt x="33" y="329"/>
                  </a:lnTo>
                  <a:lnTo>
                    <a:pt x="128" y="390"/>
                  </a:lnTo>
                  <a:lnTo>
                    <a:pt x="14" y="329"/>
                  </a:lnTo>
                  <a:lnTo>
                    <a:pt x="86" y="388"/>
                  </a:lnTo>
                  <a:lnTo>
                    <a:pt x="0" y="338"/>
                  </a:lnTo>
                  <a:lnTo>
                    <a:pt x="69" y="4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49" name="任意多边形 323058"/>
            <p:cNvSpPr>
              <a:spLocks noChangeArrowheads="1"/>
            </p:cNvSpPr>
            <p:nvPr/>
          </p:nvSpPr>
          <p:spPr bwMode="auto">
            <a:xfrm>
              <a:off x="5218" y="1864"/>
              <a:ext cx="223" cy="576"/>
            </a:xfrm>
            <a:custGeom>
              <a:avLst/>
              <a:gdLst>
                <a:gd name="T0" fmla="*/ 268 w 445"/>
                <a:gd name="T1" fmla="*/ 1151 h 1151"/>
                <a:gd name="T2" fmla="*/ 215 w 445"/>
                <a:gd name="T3" fmla="*/ 1131 h 1151"/>
                <a:gd name="T4" fmla="*/ 112 w 445"/>
                <a:gd name="T5" fmla="*/ 1015 h 1151"/>
                <a:gd name="T6" fmla="*/ 0 w 445"/>
                <a:gd name="T7" fmla="*/ 901 h 1151"/>
                <a:gd name="T8" fmla="*/ 88 w 445"/>
                <a:gd name="T9" fmla="*/ 950 h 1151"/>
                <a:gd name="T10" fmla="*/ 154 w 445"/>
                <a:gd name="T11" fmla="*/ 1039 h 1151"/>
                <a:gd name="T12" fmla="*/ 213 w 445"/>
                <a:gd name="T13" fmla="*/ 1115 h 1151"/>
                <a:gd name="T14" fmla="*/ 255 w 445"/>
                <a:gd name="T15" fmla="*/ 1134 h 1151"/>
                <a:gd name="T16" fmla="*/ 211 w 445"/>
                <a:gd name="T17" fmla="*/ 1051 h 1151"/>
                <a:gd name="T18" fmla="*/ 190 w 445"/>
                <a:gd name="T19" fmla="*/ 847 h 1151"/>
                <a:gd name="T20" fmla="*/ 139 w 445"/>
                <a:gd name="T21" fmla="*/ 536 h 1151"/>
                <a:gd name="T22" fmla="*/ 150 w 445"/>
                <a:gd name="T23" fmla="*/ 311 h 1151"/>
                <a:gd name="T24" fmla="*/ 204 w 445"/>
                <a:gd name="T25" fmla="*/ 173 h 1151"/>
                <a:gd name="T26" fmla="*/ 263 w 445"/>
                <a:gd name="T27" fmla="*/ 110 h 1151"/>
                <a:gd name="T28" fmla="*/ 333 w 445"/>
                <a:gd name="T29" fmla="*/ 85 h 1151"/>
                <a:gd name="T30" fmla="*/ 384 w 445"/>
                <a:gd name="T31" fmla="*/ 81 h 1151"/>
                <a:gd name="T32" fmla="*/ 417 w 445"/>
                <a:gd name="T33" fmla="*/ 89 h 1151"/>
                <a:gd name="T34" fmla="*/ 373 w 445"/>
                <a:gd name="T35" fmla="*/ 0 h 1151"/>
                <a:gd name="T36" fmla="*/ 445 w 445"/>
                <a:gd name="T37" fmla="*/ 97 h 1151"/>
                <a:gd name="T38" fmla="*/ 426 w 445"/>
                <a:gd name="T39" fmla="*/ 102 h 1151"/>
                <a:gd name="T40" fmla="*/ 371 w 445"/>
                <a:gd name="T41" fmla="*/ 95 h 1151"/>
                <a:gd name="T42" fmla="*/ 297 w 445"/>
                <a:gd name="T43" fmla="*/ 112 h 1151"/>
                <a:gd name="T44" fmla="*/ 244 w 445"/>
                <a:gd name="T45" fmla="*/ 144 h 1151"/>
                <a:gd name="T46" fmla="*/ 200 w 445"/>
                <a:gd name="T47" fmla="*/ 220 h 1151"/>
                <a:gd name="T48" fmla="*/ 166 w 445"/>
                <a:gd name="T49" fmla="*/ 334 h 1151"/>
                <a:gd name="T50" fmla="*/ 154 w 445"/>
                <a:gd name="T51" fmla="*/ 558 h 1151"/>
                <a:gd name="T52" fmla="*/ 223 w 445"/>
                <a:gd name="T53" fmla="*/ 1047 h 1151"/>
                <a:gd name="T54" fmla="*/ 285 w 445"/>
                <a:gd name="T55" fmla="*/ 1151 h 1151"/>
                <a:gd name="T56" fmla="*/ 268 w 445"/>
                <a:gd name="T57" fmla="*/ 1151 h 11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5"/>
                <a:gd name="T88" fmla="*/ 0 h 1151"/>
                <a:gd name="T89" fmla="*/ 445 w 445"/>
                <a:gd name="T90" fmla="*/ 1151 h 115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5" h="1151">
                  <a:moveTo>
                    <a:pt x="268" y="1151"/>
                  </a:moveTo>
                  <a:lnTo>
                    <a:pt x="215" y="1131"/>
                  </a:lnTo>
                  <a:lnTo>
                    <a:pt x="112" y="1015"/>
                  </a:lnTo>
                  <a:lnTo>
                    <a:pt x="0" y="901"/>
                  </a:lnTo>
                  <a:lnTo>
                    <a:pt x="88" y="950"/>
                  </a:lnTo>
                  <a:lnTo>
                    <a:pt x="154" y="1039"/>
                  </a:lnTo>
                  <a:lnTo>
                    <a:pt x="213" y="1115"/>
                  </a:lnTo>
                  <a:lnTo>
                    <a:pt x="255" y="1134"/>
                  </a:lnTo>
                  <a:lnTo>
                    <a:pt x="211" y="1051"/>
                  </a:lnTo>
                  <a:lnTo>
                    <a:pt x="190" y="847"/>
                  </a:lnTo>
                  <a:lnTo>
                    <a:pt x="139" y="536"/>
                  </a:lnTo>
                  <a:lnTo>
                    <a:pt x="150" y="311"/>
                  </a:lnTo>
                  <a:lnTo>
                    <a:pt x="204" y="173"/>
                  </a:lnTo>
                  <a:lnTo>
                    <a:pt x="263" y="110"/>
                  </a:lnTo>
                  <a:lnTo>
                    <a:pt x="333" y="85"/>
                  </a:lnTo>
                  <a:lnTo>
                    <a:pt x="384" y="81"/>
                  </a:lnTo>
                  <a:lnTo>
                    <a:pt x="417" y="89"/>
                  </a:lnTo>
                  <a:lnTo>
                    <a:pt x="373" y="0"/>
                  </a:lnTo>
                  <a:lnTo>
                    <a:pt x="445" y="97"/>
                  </a:lnTo>
                  <a:lnTo>
                    <a:pt x="426" y="102"/>
                  </a:lnTo>
                  <a:lnTo>
                    <a:pt x="371" y="95"/>
                  </a:lnTo>
                  <a:lnTo>
                    <a:pt x="297" y="112"/>
                  </a:lnTo>
                  <a:lnTo>
                    <a:pt x="244" y="144"/>
                  </a:lnTo>
                  <a:lnTo>
                    <a:pt x="200" y="220"/>
                  </a:lnTo>
                  <a:lnTo>
                    <a:pt x="166" y="334"/>
                  </a:lnTo>
                  <a:lnTo>
                    <a:pt x="154" y="558"/>
                  </a:lnTo>
                  <a:lnTo>
                    <a:pt x="223" y="1047"/>
                  </a:lnTo>
                  <a:lnTo>
                    <a:pt x="285" y="1151"/>
                  </a:lnTo>
                  <a:lnTo>
                    <a:pt x="268" y="1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0" name="任意多边形 323059"/>
            <p:cNvSpPr>
              <a:spLocks noChangeArrowheads="1"/>
            </p:cNvSpPr>
            <p:nvPr/>
          </p:nvSpPr>
          <p:spPr bwMode="auto">
            <a:xfrm>
              <a:off x="5338" y="2435"/>
              <a:ext cx="108" cy="83"/>
            </a:xfrm>
            <a:custGeom>
              <a:avLst/>
              <a:gdLst>
                <a:gd name="T0" fmla="*/ 26 w 217"/>
                <a:gd name="T1" fmla="*/ 0 h 165"/>
                <a:gd name="T2" fmla="*/ 127 w 217"/>
                <a:gd name="T3" fmla="*/ 27 h 165"/>
                <a:gd name="T4" fmla="*/ 190 w 217"/>
                <a:gd name="T5" fmla="*/ 61 h 165"/>
                <a:gd name="T6" fmla="*/ 211 w 217"/>
                <a:gd name="T7" fmla="*/ 118 h 165"/>
                <a:gd name="T8" fmla="*/ 217 w 217"/>
                <a:gd name="T9" fmla="*/ 143 h 165"/>
                <a:gd name="T10" fmla="*/ 199 w 217"/>
                <a:gd name="T11" fmla="*/ 163 h 165"/>
                <a:gd name="T12" fmla="*/ 184 w 217"/>
                <a:gd name="T13" fmla="*/ 165 h 165"/>
                <a:gd name="T14" fmla="*/ 165 w 217"/>
                <a:gd name="T15" fmla="*/ 158 h 165"/>
                <a:gd name="T16" fmla="*/ 135 w 217"/>
                <a:gd name="T17" fmla="*/ 122 h 165"/>
                <a:gd name="T18" fmla="*/ 165 w 217"/>
                <a:gd name="T19" fmla="*/ 139 h 165"/>
                <a:gd name="T20" fmla="*/ 179 w 217"/>
                <a:gd name="T21" fmla="*/ 152 h 165"/>
                <a:gd name="T22" fmla="*/ 192 w 217"/>
                <a:gd name="T23" fmla="*/ 146 h 165"/>
                <a:gd name="T24" fmla="*/ 194 w 217"/>
                <a:gd name="T25" fmla="*/ 137 h 165"/>
                <a:gd name="T26" fmla="*/ 192 w 217"/>
                <a:gd name="T27" fmla="*/ 127 h 165"/>
                <a:gd name="T28" fmla="*/ 203 w 217"/>
                <a:gd name="T29" fmla="*/ 127 h 165"/>
                <a:gd name="T30" fmla="*/ 203 w 217"/>
                <a:gd name="T31" fmla="*/ 112 h 165"/>
                <a:gd name="T32" fmla="*/ 177 w 217"/>
                <a:gd name="T33" fmla="*/ 63 h 165"/>
                <a:gd name="T34" fmla="*/ 129 w 217"/>
                <a:gd name="T35" fmla="*/ 40 h 165"/>
                <a:gd name="T36" fmla="*/ 47 w 217"/>
                <a:gd name="T37" fmla="*/ 19 h 165"/>
                <a:gd name="T38" fmla="*/ 0 w 217"/>
                <a:gd name="T39" fmla="*/ 8 h 165"/>
                <a:gd name="T40" fmla="*/ 26 w 217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7"/>
                <a:gd name="T64" fmla="*/ 0 h 165"/>
                <a:gd name="T65" fmla="*/ 217 w 217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7" h="165">
                  <a:moveTo>
                    <a:pt x="26" y="0"/>
                  </a:moveTo>
                  <a:lnTo>
                    <a:pt x="127" y="27"/>
                  </a:lnTo>
                  <a:lnTo>
                    <a:pt x="190" y="61"/>
                  </a:lnTo>
                  <a:lnTo>
                    <a:pt x="211" y="118"/>
                  </a:lnTo>
                  <a:lnTo>
                    <a:pt x="217" y="143"/>
                  </a:lnTo>
                  <a:lnTo>
                    <a:pt x="199" y="163"/>
                  </a:lnTo>
                  <a:lnTo>
                    <a:pt x="184" y="165"/>
                  </a:lnTo>
                  <a:lnTo>
                    <a:pt x="165" y="158"/>
                  </a:lnTo>
                  <a:lnTo>
                    <a:pt x="135" y="122"/>
                  </a:lnTo>
                  <a:lnTo>
                    <a:pt x="165" y="139"/>
                  </a:lnTo>
                  <a:lnTo>
                    <a:pt x="179" y="152"/>
                  </a:lnTo>
                  <a:lnTo>
                    <a:pt x="192" y="146"/>
                  </a:lnTo>
                  <a:lnTo>
                    <a:pt x="194" y="137"/>
                  </a:lnTo>
                  <a:lnTo>
                    <a:pt x="192" y="127"/>
                  </a:lnTo>
                  <a:lnTo>
                    <a:pt x="203" y="127"/>
                  </a:lnTo>
                  <a:lnTo>
                    <a:pt x="203" y="112"/>
                  </a:lnTo>
                  <a:lnTo>
                    <a:pt x="177" y="63"/>
                  </a:lnTo>
                  <a:lnTo>
                    <a:pt x="129" y="40"/>
                  </a:lnTo>
                  <a:lnTo>
                    <a:pt x="47" y="19"/>
                  </a:lnTo>
                  <a:lnTo>
                    <a:pt x="0" y="8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1" name="任意多边形 323060"/>
            <p:cNvSpPr>
              <a:spLocks noChangeArrowheads="1"/>
            </p:cNvSpPr>
            <p:nvPr/>
          </p:nvSpPr>
          <p:spPr bwMode="auto">
            <a:xfrm>
              <a:off x="5215" y="2347"/>
              <a:ext cx="215" cy="191"/>
            </a:xfrm>
            <a:custGeom>
              <a:avLst/>
              <a:gdLst>
                <a:gd name="T0" fmla="*/ 317 w 429"/>
                <a:gd name="T1" fmla="*/ 215 h 382"/>
                <a:gd name="T2" fmla="*/ 374 w 429"/>
                <a:gd name="T3" fmla="*/ 226 h 382"/>
                <a:gd name="T4" fmla="*/ 416 w 429"/>
                <a:gd name="T5" fmla="*/ 263 h 382"/>
                <a:gd name="T6" fmla="*/ 429 w 429"/>
                <a:gd name="T7" fmla="*/ 289 h 382"/>
                <a:gd name="T8" fmla="*/ 412 w 429"/>
                <a:gd name="T9" fmla="*/ 283 h 382"/>
                <a:gd name="T10" fmla="*/ 378 w 429"/>
                <a:gd name="T11" fmla="*/ 251 h 382"/>
                <a:gd name="T12" fmla="*/ 334 w 429"/>
                <a:gd name="T13" fmla="*/ 238 h 382"/>
                <a:gd name="T14" fmla="*/ 319 w 429"/>
                <a:gd name="T15" fmla="*/ 232 h 382"/>
                <a:gd name="T16" fmla="*/ 357 w 429"/>
                <a:gd name="T17" fmla="*/ 266 h 382"/>
                <a:gd name="T18" fmla="*/ 387 w 429"/>
                <a:gd name="T19" fmla="*/ 293 h 382"/>
                <a:gd name="T20" fmla="*/ 349 w 429"/>
                <a:gd name="T21" fmla="*/ 278 h 382"/>
                <a:gd name="T22" fmla="*/ 325 w 429"/>
                <a:gd name="T23" fmla="*/ 263 h 382"/>
                <a:gd name="T24" fmla="*/ 378 w 429"/>
                <a:gd name="T25" fmla="*/ 320 h 382"/>
                <a:gd name="T26" fmla="*/ 384 w 429"/>
                <a:gd name="T27" fmla="*/ 340 h 382"/>
                <a:gd name="T28" fmla="*/ 348 w 429"/>
                <a:gd name="T29" fmla="*/ 299 h 382"/>
                <a:gd name="T30" fmla="*/ 313 w 429"/>
                <a:gd name="T31" fmla="*/ 270 h 382"/>
                <a:gd name="T32" fmla="*/ 336 w 429"/>
                <a:gd name="T33" fmla="*/ 304 h 382"/>
                <a:gd name="T34" fmla="*/ 357 w 429"/>
                <a:gd name="T35" fmla="*/ 335 h 382"/>
                <a:gd name="T36" fmla="*/ 368 w 429"/>
                <a:gd name="T37" fmla="*/ 371 h 382"/>
                <a:gd name="T38" fmla="*/ 351 w 429"/>
                <a:gd name="T39" fmla="*/ 344 h 382"/>
                <a:gd name="T40" fmla="*/ 319 w 429"/>
                <a:gd name="T41" fmla="*/ 295 h 382"/>
                <a:gd name="T42" fmla="*/ 342 w 429"/>
                <a:gd name="T43" fmla="*/ 342 h 382"/>
                <a:gd name="T44" fmla="*/ 338 w 429"/>
                <a:gd name="T45" fmla="*/ 378 h 382"/>
                <a:gd name="T46" fmla="*/ 327 w 429"/>
                <a:gd name="T47" fmla="*/ 382 h 382"/>
                <a:gd name="T48" fmla="*/ 327 w 429"/>
                <a:gd name="T49" fmla="*/ 335 h 382"/>
                <a:gd name="T50" fmla="*/ 294 w 429"/>
                <a:gd name="T51" fmla="*/ 283 h 382"/>
                <a:gd name="T52" fmla="*/ 275 w 429"/>
                <a:gd name="T53" fmla="*/ 257 h 382"/>
                <a:gd name="T54" fmla="*/ 230 w 429"/>
                <a:gd name="T55" fmla="*/ 236 h 382"/>
                <a:gd name="T56" fmla="*/ 195 w 429"/>
                <a:gd name="T57" fmla="*/ 230 h 382"/>
                <a:gd name="T58" fmla="*/ 171 w 429"/>
                <a:gd name="T59" fmla="*/ 209 h 382"/>
                <a:gd name="T60" fmla="*/ 155 w 429"/>
                <a:gd name="T61" fmla="*/ 179 h 382"/>
                <a:gd name="T62" fmla="*/ 70 w 429"/>
                <a:gd name="T63" fmla="*/ 72 h 382"/>
                <a:gd name="T64" fmla="*/ 0 w 429"/>
                <a:gd name="T65" fmla="*/ 0 h 382"/>
                <a:gd name="T66" fmla="*/ 22 w 429"/>
                <a:gd name="T67" fmla="*/ 6 h 382"/>
                <a:gd name="T68" fmla="*/ 102 w 429"/>
                <a:gd name="T69" fmla="*/ 82 h 382"/>
                <a:gd name="T70" fmla="*/ 161 w 429"/>
                <a:gd name="T71" fmla="*/ 154 h 382"/>
                <a:gd name="T72" fmla="*/ 186 w 429"/>
                <a:gd name="T73" fmla="*/ 194 h 382"/>
                <a:gd name="T74" fmla="*/ 192 w 429"/>
                <a:gd name="T75" fmla="*/ 209 h 382"/>
                <a:gd name="T76" fmla="*/ 213 w 429"/>
                <a:gd name="T77" fmla="*/ 219 h 382"/>
                <a:gd name="T78" fmla="*/ 228 w 429"/>
                <a:gd name="T79" fmla="*/ 221 h 382"/>
                <a:gd name="T80" fmla="*/ 270 w 429"/>
                <a:gd name="T81" fmla="*/ 240 h 382"/>
                <a:gd name="T82" fmla="*/ 287 w 429"/>
                <a:gd name="T83" fmla="*/ 244 h 382"/>
                <a:gd name="T84" fmla="*/ 292 w 429"/>
                <a:gd name="T85" fmla="*/ 230 h 382"/>
                <a:gd name="T86" fmla="*/ 308 w 429"/>
                <a:gd name="T87" fmla="*/ 230 h 382"/>
                <a:gd name="T88" fmla="*/ 294 w 429"/>
                <a:gd name="T89" fmla="*/ 213 h 382"/>
                <a:gd name="T90" fmla="*/ 317 w 429"/>
                <a:gd name="T91" fmla="*/ 215 h 3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29"/>
                <a:gd name="T139" fmla="*/ 0 h 382"/>
                <a:gd name="T140" fmla="*/ 429 w 429"/>
                <a:gd name="T141" fmla="*/ 382 h 3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29" h="382">
                  <a:moveTo>
                    <a:pt x="317" y="215"/>
                  </a:moveTo>
                  <a:lnTo>
                    <a:pt x="374" y="226"/>
                  </a:lnTo>
                  <a:lnTo>
                    <a:pt x="416" y="263"/>
                  </a:lnTo>
                  <a:lnTo>
                    <a:pt x="429" y="289"/>
                  </a:lnTo>
                  <a:lnTo>
                    <a:pt x="412" y="283"/>
                  </a:lnTo>
                  <a:lnTo>
                    <a:pt x="378" y="251"/>
                  </a:lnTo>
                  <a:lnTo>
                    <a:pt x="334" y="238"/>
                  </a:lnTo>
                  <a:lnTo>
                    <a:pt x="319" y="232"/>
                  </a:lnTo>
                  <a:lnTo>
                    <a:pt x="357" y="266"/>
                  </a:lnTo>
                  <a:lnTo>
                    <a:pt x="387" y="293"/>
                  </a:lnTo>
                  <a:lnTo>
                    <a:pt x="349" y="278"/>
                  </a:lnTo>
                  <a:lnTo>
                    <a:pt x="325" y="263"/>
                  </a:lnTo>
                  <a:lnTo>
                    <a:pt x="378" y="320"/>
                  </a:lnTo>
                  <a:lnTo>
                    <a:pt x="384" y="340"/>
                  </a:lnTo>
                  <a:lnTo>
                    <a:pt x="348" y="299"/>
                  </a:lnTo>
                  <a:lnTo>
                    <a:pt x="313" y="270"/>
                  </a:lnTo>
                  <a:lnTo>
                    <a:pt x="336" y="304"/>
                  </a:lnTo>
                  <a:lnTo>
                    <a:pt x="357" y="335"/>
                  </a:lnTo>
                  <a:lnTo>
                    <a:pt x="368" y="371"/>
                  </a:lnTo>
                  <a:lnTo>
                    <a:pt x="351" y="344"/>
                  </a:lnTo>
                  <a:lnTo>
                    <a:pt x="319" y="295"/>
                  </a:lnTo>
                  <a:lnTo>
                    <a:pt x="342" y="342"/>
                  </a:lnTo>
                  <a:lnTo>
                    <a:pt x="338" y="378"/>
                  </a:lnTo>
                  <a:lnTo>
                    <a:pt x="327" y="382"/>
                  </a:lnTo>
                  <a:lnTo>
                    <a:pt x="327" y="335"/>
                  </a:lnTo>
                  <a:lnTo>
                    <a:pt x="294" y="283"/>
                  </a:lnTo>
                  <a:lnTo>
                    <a:pt x="275" y="257"/>
                  </a:lnTo>
                  <a:lnTo>
                    <a:pt x="230" y="236"/>
                  </a:lnTo>
                  <a:lnTo>
                    <a:pt x="195" y="230"/>
                  </a:lnTo>
                  <a:lnTo>
                    <a:pt x="171" y="209"/>
                  </a:lnTo>
                  <a:lnTo>
                    <a:pt x="155" y="179"/>
                  </a:lnTo>
                  <a:lnTo>
                    <a:pt x="70" y="72"/>
                  </a:lnTo>
                  <a:lnTo>
                    <a:pt x="0" y="0"/>
                  </a:lnTo>
                  <a:lnTo>
                    <a:pt x="22" y="6"/>
                  </a:lnTo>
                  <a:lnTo>
                    <a:pt x="102" y="82"/>
                  </a:lnTo>
                  <a:lnTo>
                    <a:pt x="161" y="154"/>
                  </a:lnTo>
                  <a:lnTo>
                    <a:pt x="186" y="194"/>
                  </a:lnTo>
                  <a:lnTo>
                    <a:pt x="192" y="209"/>
                  </a:lnTo>
                  <a:lnTo>
                    <a:pt x="213" y="219"/>
                  </a:lnTo>
                  <a:lnTo>
                    <a:pt x="228" y="221"/>
                  </a:lnTo>
                  <a:lnTo>
                    <a:pt x="270" y="240"/>
                  </a:lnTo>
                  <a:lnTo>
                    <a:pt x="287" y="244"/>
                  </a:lnTo>
                  <a:lnTo>
                    <a:pt x="292" y="230"/>
                  </a:lnTo>
                  <a:lnTo>
                    <a:pt x="308" y="230"/>
                  </a:lnTo>
                  <a:lnTo>
                    <a:pt x="294" y="213"/>
                  </a:lnTo>
                  <a:lnTo>
                    <a:pt x="317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2" name="任意多边形 323061"/>
            <p:cNvSpPr>
              <a:spLocks noChangeArrowheads="1"/>
            </p:cNvSpPr>
            <p:nvPr/>
          </p:nvSpPr>
          <p:spPr bwMode="auto">
            <a:xfrm>
              <a:off x="5334" y="2429"/>
              <a:ext cx="21" cy="11"/>
            </a:xfrm>
            <a:custGeom>
              <a:avLst/>
              <a:gdLst>
                <a:gd name="T0" fmla="*/ 42 w 42"/>
                <a:gd name="T1" fmla="*/ 22 h 22"/>
                <a:gd name="T2" fmla="*/ 0 w 42"/>
                <a:gd name="T3" fmla="*/ 0 h 22"/>
                <a:gd name="T4" fmla="*/ 34 w 42"/>
                <a:gd name="T5" fmla="*/ 13 h 22"/>
                <a:gd name="T6" fmla="*/ 42 w 42"/>
                <a:gd name="T7" fmla="*/ 22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22"/>
                <a:gd name="T14" fmla="*/ 42 w 42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22">
                  <a:moveTo>
                    <a:pt x="42" y="22"/>
                  </a:moveTo>
                  <a:lnTo>
                    <a:pt x="0" y="0"/>
                  </a:lnTo>
                  <a:lnTo>
                    <a:pt x="34" y="13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3" name="任意多边形 323062"/>
            <p:cNvSpPr>
              <a:spLocks noChangeArrowheads="1"/>
            </p:cNvSpPr>
            <p:nvPr/>
          </p:nvSpPr>
          <p:spPr bwMode="auto">
            <a:xfrm>
              <a:off x="5394" y="2510"/>
              <a:ext cx="29" cy="13"/>
            </a:xfrm>
            <a:custGeom>
              <a:avLst/>
              <a:gdLst>
                <a:gd name="T0" fmla="*/ 49 w 59"/>
                <a:gd name="T1" fmla="*/ 19 h 27"/>
                <a:gd name="T2" fmla="*/ 0 w 59"/>
                <a:gd name="T3" fmla="*/ 27 h 27"/>
                <a:gd name="T4" fmla="*/ 36 w 59"/>
                <a:gd name="T5" fmla="*/ 12 h 27"/>
                <a:gd name="T6" fmla="*/ 49 w 59"/>
                <a:gd name="T7" fmla="*/ 0 h 27"/>
                <a:gd name="T8" fmla="*/ 59 w 59"/>
                <a:gd name="T9" fmla="*/ 10 h 27"/>
                <a:gd name="T10" fmla="*/ 49 w 59"/>
                <a:gd name="T11" fmla="*/ 19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"/>
                <a:gd name="T19" fmla="*/ 0 h 27"/>
                <a:gd name="T20" fmla="*/ 59 w 59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" h="27">
                  <a:moveTo>
                    <a:pt x="49" y="19"/>
                  </a:moveTo>
                  <a:lnTo>
                    <a:pt x="0" y="27"/>
                  </a:lnTo>
                  <a:lnTo>
                    <a:pt x="36" y="12"/>
                  </a:lnTo>
                  <a:lnTo>
                    <a:pt x="49" y="0"/>
                  </a:lnTo>
                  <a:lnTo>
                    <a:pt x="59" y="10"/>
                  </a:lnTo>
                  <a:lnTo>
                    <a:pt x="49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4" name="任意多边形 323063"/>
            <p:cNvSpPr>
              <a:spLocks noChangeArrowheads="1"/>
            </p:cNvSpPr>
            <p:nvPr/>
          </p:nvSpPr>
          <p:spPr bwMode="auto">
            <a:xfrm>
              <a:off x="5405" y="2480"/>
              <a:ext cx="30" cy="22"/>
            </a:xfrm>
            <a:custGeom>
              <a:avLst/>
              <a:gdLst>
                <a:gd name="T0" fmla="*/ 0 w 59"/>
                <a:gd name="T1" fmla="*/ 36 h 44"/>
                <a:gd name="T2" fmla="*/ 36 w 59"/>
                <a:gd name="T3" fmla="*/ 42 h 44"/>
                <a:gd name="T4" fmla="*/ 42 w 59"/>
                <a:gd name="T5" fmla="*/ 42 h 44"/>
                <a:gd name="T6" fmla="*/ 47 w 59"/>
                <a:gd name="T7" fmla="*/ 42 h 44"/>
                <a:gd name="T8" fmla="*/ 59 w 59"/>
                <a:gd name="T9" fmla="*/ 44 h 44"/>
                <a:gd name="T10" fmla="*/ 57 w 59"/>
                <a:gd name="T11" fmla="*/ 33 h 44"/>
                <a:gd name="T12" fmla="*/ 49 w 59"/>
                <a:gd name="T13" fmla="*/ 25 h 44"/>
                <a:gd name="T14" fmla="*/ 49 w 59"/>
                <a:gd name="T15" fmla="*/ 16 h 44"/>
                <a:gd name="T16" fmla="*/ 34 w 59"/>
                <a:gd name="T17" fmla="*/ 0 h 44"/>
                <a:gd name="T18" fmla="*/ 42 w 59"/>
                <a:gd name="T19" fmla="*/ 33 h 44"/>
                <a:gd name="T20" fmla="*/ 0 w 59"/>
                <a:gd name="T21" fmla="*/ 36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"/>
                <a:gd name="T34" fmla="*/ 0 h 44"/>
                <a:gd name="T35" fmla="*/ 59 w 59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" h="44">
                  <a:moveTo>
                    <a:pt x="0" y="36"/>
                  </a:moveTo>
                  <a:lnTo>
                    <a:pt x="36" y="42"/>
                  </a:lnTo>
                  <a:lnTo>
                    <a:pt x="42" y="42"/>
                  </a:lnTo>
                  <a:lnTo>
                    <a:pt x="47" y="42"/>
                  </a:lnTo>
                  <a:lnTo>
                    <a:pt x="59" y="44"/>
                  </a:lnTo>
                  <a:lnTo>
                    <a:pt x="57" y="33"/>
                  </a:lnTo>
                  <a:lnTo>
                    <a:pt x="49" y="25"/>
                  </a:lnTo>
                  <a:lnTo>
                    <a:pt x="49" y="16"/>
                  </a:lnTo>
                  <a:lnTo>
                    <a:pt x="34" y="0"/>
                  </a:lnTo>
                  <a:lnTo>
                    <a:pt x="42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5" name="任意多边形 323064"/>
            <p:cNvSpPr>
              <a:spLocks noChangeArrowheads="1"/>
            </p:cNvSpPr>
            <p:nvPr/>
          </p:nvSpPr>
          <p:spPr bwMode="auto">
            <a:xfrm>
              <a:off x="5395" y="2513"/>
              <a:ext cx="36" cy="18"/>
            </a:xfrm>
            <a:custGeom>
              <a:avLst/>
              <a:gdLst>
                <a:gd name="T0" fmla="*/ 72 w 72"/>
                <a:gd name="T1" fmla="*/ 9 h 36"/>
                <a:gd name="T2" fmla="*/ 70 w 72"/>
                <a:gd name="T3" fmla="*/ 26 h 36"/>
                <a:gd name="T4" fmla="*/ 59 w 72"/>
                <a:gd name="T5" fmla="*/ 36 h 36"/>
                <a:gd name="T6" fmla="*/ 0 w 72"/>
                <a:gd name="T7" fmla="*/ 17 h 36"/>
                <a:gd name="T8" fmla="*/ 49 w 72"/>
                <a:gd name="T9" fmla="*/ 26 h 36"/>
                <a:gd name="T10" fmla="*/ 53 w 72"/>
                <a:gd name="T11" fmla="*/ 17 h 36"/>
                <a:gd name="T12" fmla="*/ 49 w 72"/>
                <a:gd name="T13" fmla="*/ 4 h 36"/>
                <a:gd name="T14" fmla="*/ 65 w 72"/>
                <a:gd name="T15" fmla="*/ 0 h 36"/>
                <a:gd name="T16" fmla="*/ 72 w 72"/>
                <a:gd name="T17" fmla="*/ 9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36"/>
                <a:gd name="T29" fmla="*/ 72 w 72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36">
                  <a:moveTo>
                    <a:pt x="72" y="9"/>
                  </a:moveTo>
                  <a:lnTo>
                    <a:pt x="70" y="26"/>
                  </a:lnTo>
                  <a:lnTo>
                    <a:pt x="59" y="36"/>
                  </a:lnTo>
                  <a:lnTo>
                    <a:pt x="0" y="17"/>
                  </a:lnTo>
                  <a:lnTo>
                    <a:pt x="49" y="26"/>
                  </a:lnTo>
                  <a:lnTo>
                    <a:pt x="53" y="17"/>
                  </a:lnTo>
                  <a:lnTo>
                    <a:pt x="49" y="4"/>
                  </a:lnTo>
                  <a:lnTo>
                    <a:pt x="65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6" name="任意多边形 323065"/>
            <p:cNvSpPr>
              <a:spLocks noChangeArrowheads="1"/>
            </p:cNvSpPr>
            <p:nvPr/>
          </p:nvSpPr>
          <p:spPr bwMode="auto">
            <a:xfrm>
              <a:off x="5390" y="2525"/>
              <a:ext cx="36" cy="19"/>
            </a:xfrm>
            <a:custGeom>
              <a:avLst/>
              <a:gdLst>
                <a:gd name="T0" fmla="*/ 65 w 73"/>
                <a:gd name="T1" fmla="*/ 11 h 38"/>
                <a:gd name="T2" fmla="*/ 69 w 73"/>
                <a:gd name="T3" fmla="*/ 24 h 38"/>
                <a:gd name="T4" fmla="*/ 67 w 73"/>
                <a:gd name="T5" fmla="*/ 36 h 38"/>
                <a:gd name="T6" fmla="*/ 52 w 73"/>
                <a:gd name="T7" fmla="*/ 38 h 38"/>
                <a:gd name="T8" fmla="*/ 33 w 73"/>
                <a:gd name="T9" fmla="*/ 36 h 38"/>
                <a:gd name="T10" fmla="*/ 19 w 73"/>
                <a:gd name="T11" fmla="*/ 28 h 38"/>
                <a:gd name="T12" fmla="*/ 0 w 73"/>
                <a:gd name="T13" fmla="*/ 5 h 38"/>
                <a:gd name="T14" fmla="*/ 33 w 73"/>
                <a:gd name="T15" fmla="*/ 21 h 38"/>
                <a:gd name="T16" fmla="*/ 50 w 73"/>
                <a:gd name="T17" fmla="*/ 32 h 38"/>
                <a:gd name="T18" fmla="*/ 59 w 73"/>
                <a:gd name="T19" fmla="*/ 21 h 38"/>
                <a:gd name="T20" fmla="*/ 50 w 73"/>
                <a:gd name="T21" fmla="*/ 3 h 38"/>
                <a:gd name="T22" fmla="*/ 73 w 73"/>
                <a:gd name="T23" fmla="*/ 0 h 38"/>
                <a:gd name="T24" fmla="*/ 65 w 73"/>
                <a:gd name="T25" fmla="*/ 11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"/>
                <a:gd name="T40" fmla="*/ 0 h 38"/>
                <a:gd name="T41" fmla="*/ 73 w 73"/>
                <a:gd name="T42" fmla="*/ 38 h 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" h="38">
                  <a:moveTo>
                    <a:pt x="65" y="11"/>
                  </a:moveTo>
                  <a:lnTo>
                    <a:pt x="69" y="24"/>
                  </a:lnTo>
                  <a:lnTo>
                    <a:pt x="67" y="36"/>
                  </a:lnTo>
                  <a:lnTo>
                    <a:pt x="52" y="38"/>
                  </a:lnTo>
                  <a:lnTo>
                    <a:pt x="33" y="36"/>
                  </a:lnTo>
                  <a:lnTo>
                    <a:pt x="19" y="28"/>
                  </a:lnTo>
                  <a:lnTo>
                    <a:pt x="0" y="5"/>
                  </a:lnTo>
                  <a:lnTo>
                    <a:pt x="33" y="21"/>
                  </a:lnTo>
                  <a:lnTo>
                    <a:pt x="50" y="32"/>
                  </a:lnTo>
                  <a:lnTo>
                    <a:pt x="59" y="21"/>
                  </a:lnTo>
                  <a:lnTo>
                    <a:pt x="50" y="3"/>
                  </a:lnTo>
                  <a:lnTo>
                    <a:pt x="73" y="0"/>
                  </a:lnTo>
                  <a:lnTo>
                    <a:pt x="6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7" name="任意多边形 323066"/>
            <p:cNvSpPr>
              <a:spLocks noChangeArrowheads="1"/>
            </p:cNvSpPr>
            <p:nvPr/>
          </p:nvSpPr>
          <p:spPr bwMode="auto">
            <a:xfrm>
              <a:off x="5365" y="2539"/>
              <a:ext cx="51" cy="37"/>
            </a:xfrm>
            <a:custGeom>
              <a:avLst/>
              <a:gdLst>
                <a:gd name="T0" fmla="*/ 32 w 103"/>
                <a:gd name="T1" fmla="*/ 32 h 74"/>
                <a:gd name="T2" fmla="*/ 0 w 103"/>
                <a:gd name="T3" fmla="*/ 0 h 74"/>
                <a:gd name="T4" fmla="*/ 15 w 103"/>
                <a:gd name="T5" fmla="*/ 38 h 74"/>
                <a:gd name="T6" fmla="*/ 27 w 103"/>
                <a:gd name="T7" fmla="*/ 52 h 74"/>
                <a:gd name="T8" fmla="*/ 29 w 103"/>
                <a:gd name="T9" fmla="*/ 71 h 74"/>
                <a:gd name="T10" fmla="*/ 50 w 103"/>
                <a:gd name="T11" fmla="*/ 74 h 74"/>
                <a:gd name="T12" fmla="*/ 65 w 103"/>
                <a:gd name="T13" fmla="*/ 65 h 74"/>
                <a:gd name="T14" fmla="*/ 69 w 103"/>
                <a:gd name="T15" fmla="*/ 48 h 74"/>
                <a:gd name="T16" fmla="*/ 88 w 103"/>
                <a:gd name="T17" fmla="*/ 38 h 74"/>
                <a:gd name="T18" fmla="*/ 101 w 103"/>
                <a:gd name="T19" fmla="*/ 29 h 74"/>
                <a:gd name="T20" fmla="*/ 103 w 103"/>
                <a:gd name="T21" fmla="*/ 8 h 74"/>
                <a:gd name="T22" fmla="*/ 89 w 103"/>
                <a:gd name="T23" fmla="*/ 6 h 74"/>
                <a:gd name="T24" fmla="*/ 91 w 103"/>
                <a:gd name="T25" fmla="*/ 19 h 74"/>
                <a:gd name="T26" fmla="*/ 88 w 103"/>
                <a:gd name="T27" fmla="*/ 29 h 74"/>
                <a:gd name="T28" fmla="*/ 67 w 103"/>
                <a:gd name="T29" fmla="*/ 36 h 74"/>
                <a:gd name="T30" fmla="*/ 59 w 103"/>
                <a:gd name="T31" fmla="*/ 44 h 74"/>
                <a:gd name="T32" fmla="*/ 55 w 103"/>
                <a:gd name="T33" fmla="*/ 59 h 74"/>
                <a:gd name="T34" fmla="*/ 42 w 103"/>
                <a:gd name="T35" fmla="*/ 61 h 74"/>
                <a:gd name="T36" fmla="*/ 34 w 103"/>
                <a:gd name="T37" fmla="*/ 50 h 74"/>
                <a:gd name="T38" fmla="*/ 32 w 103"/>
                <a:gd name="T39" fmla="*/ 32 h 7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3"/>
                <a:gd name="T61" fmla="*/ 0 h 74"/>
                <a:gd name="T62" fmla="*/ 103 w 103"/>
                <a:gd name="T63" fmla="*/ 74 h 7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3" h="74">
                  <a:moveTo>
                    <a:pt x="32" y="32"/>
                  </a:moveTo>
                  <a:lnTo>
                    <a:pt x="0" y="0"/>
                  </a:lnTo>
                  <a:lnTo>
                    <a:pt x="15" y="38"/>
                  </a:lnTo>
                  <a:lnTo>
                    <a:pt x="27" y="52"/>
                  </a:lnTo>
                  <a:lnTo>
                    <a:pt x="29" y="71"/>
                  </a:lnTo>
                  <a:lnTo>
                    <a:pt x="50" y="74"/>
                  </a:lnTo>
                  <a:lnTo>
                    <a:pt x="65" y="65"/>
                  </a:lnTo>
                  <a:lnTo>
                    <a:pt x="69" y="48"/>
                  </a:lnTo>
                  <a:lnTo>
                    <a:pt x="88" y="38"/>
                  </a:lnTo>
                  <a:lnTo>
                    <a:pt x="101" y="29"/>
                  </a:lnTo>
                  <a:lnTo>
                    <a:pt x="103" y="8"/>
                  </a:lnTo>
                  <a:lnTo>
                    <a:pt x="89" y="6"/>
                  </a:lnTo>
                  <a:lnTo>
                    <a:pt x="91" y="19"/>
                  </a:lnTo>
                  <a:lnTo>
                    <a:pt x="88" y="29"/>
                  </a:lnTo>
                  <a:lnTo>
                    <a:pt x="67" y="36"/>
                  </a:lnTo>
                  <a:lnTo>
                    <a:pt x="59" y="44"/>
                  </a:lnTo>
                  <a:lnTo>
                    <a:pt x="55" y="59"/>
                  </a:lnTo>
                  <a:lnTo>
                    <a:pt x="42" y="61"/>
                  </a:lnTo>
                  <a:lnTo>
                    <a:pt x="34" y="50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8" name="任意多边形 323067"/>
            <p:cNvSpPr>
              <a:spLocks noChangeArrowheads="1"/>
            </p:cNvSpPr>
            <p:nvPr/>
          </p:nvSpPr>
          <p:spPr bwMode="auto">
            <a:xfrm>
              <a:off x="5377" y="2535"/>
              <a:ext cx="22" cy="29"/>
            </a:xfrm>
            <a:custGeom>
              <a:avLst/>
              <a:gdLst>
                <a:gd name="T0" fmla="*/ 0 w 44"/>
                <a:gd name="T1" fmla="*/ 0 h 57"/>
                <a:gd name="T2" fmla="*/ 19 w 44"/>
                <a:gd name="T3" fmla="*/ 30 h 57"/>
                <a:gd name="T4" fmla="*/ 19 w 44"/>
                <a:gd name="T5" fmla="*/ 41 h 57"/>
                <a:gd name="T6" fmla="*/ 25 w 44"/>
                <a:gd name="T7" fmla="*/ 57 h 57"/>
                <a:gd name="T8" fmla="*/ 36 w 44"/>
                <a:gd name="T9" fmla="*/ 57 h 57"/>
                <a:gd name="T10" fmla="*/ 44 w 44"/>
                <a:gd name="T11" fmla="*/ 45 h 57"/>
                <a:gd name="T12" fmla="*/ 36 w 44"/>
                <a:gd name="T13" fmla="*/ 36 h 57"/>
                <a:gd name="T14" fmla="*/ 32 w 44"/>
                <a:gd name="T15" fmla="*/ 22 h 57"/>
                <a:gd name="T16" fmla="*/ 0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0" y="0"/>
                  </a:moveTo>
                  <a:lnTo>
                    <a:pt x="19" y="30"/>
                  </a:lnTo>
                  <a:lnTo>
                    <a:pt x="19" y="41"/>
                  </a:lnTo>
                  <a:lnTo>
                    <a:pt x="25" y="57"/>
                  </a:lnTo>
                  <a:lnTo>
                    <a:pt x="36" y="57"/>
                  </a:lnTo>
                  <a:lnTo>
                    <a:pt x="44" y="45"/>
                  </a:lnTo>
                  <a:lnTo>
                    <a:pt x="36" y="36"/>
                  </a:lnTo>
                  <a:lnTo>
                    <a:pt x="3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59" name="任意多边形 323068"/>
            <p:cNvSpPr>
              <a:spLocks noChangeArrowheads="1"/>
            </p:cNvSpPr>
            <p:nvPr/>
          </p:nvSpPr>
          <p:spPr bwMode="auto">
            <a:xfrm>
              <a:off x="5364" y="2522"/>
              <a:ext cx="22" cy="26"/>
            </a:xfrm>
            <a:custGeom>
              <a:avLst/>
              <a:gdLst>
                <a:gd name="T0" fmla="*/ 36 w 46"/>
                <a:gd name="T1" fmla="*/ 42 h 51"/>
                <a:gd name="T2" fmla="*/ 31 w 46"/>
                <a:gd name="T3" fmla="*/ 51 h 51"/>
                <a:gd name="T4" fmla="*/ 0 w 46"/>
                <a:gd name="T5" fmla="*/ 38 h 51"/>
                <a:gd name="T6" fmla="*/ 27 w 46"/>
                <a:gd name="T7" fmla="*/ 42 h 51"/>
                <a:gd name="T8" fmla="*/ 38 w 46"/>
                <a:gd name="T9" fmla="*/ 0 h 51"/>
                <a:gd name="T10" fmla="*/ 46 w 46"/>
                <a:gd name="T11" fmla="*/ 47 h 51"/>
                <a:gd name="T12" fmla="*/ 36 w 46"/>
                <a:gd name="T13" fmla="*/ 42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51"/>
                <a:gd name="T23" fmla="*/ 46 w 46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51">
                  <a:moveTo>
                    <a:pt x="36" y="42"/>
                  </a:moveTo>
                  <a:lnTo>
                    <a:pt x="31" y="51"/>
                  </a:lnTo>
                  <a:lnTo>
                    <a:pt x="0" y="38"/>
                  </a:lnTo>
                  <a:lnTo>
                    <a:pt x="27" y="42"/>
                  </a:lnTo>
                  <a:lnTo>
                    <a:pt x="38" y="0"/>
                  </a:lnTo>
                  <a:lnTo>
                    <a:pt x="46" y="47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0" name="任意多边形 323069"/>
            <p:cNvSpPr>
              <a:spLocks noChangeArrowheads="1"/>
            </p:cNvSpPr>
            <p:nvPr/>
          </p:nvSpPr>
          <p:spPr bwMode="auto">
            <a:xfrm>
              <a:off x="5390" y="2541"/>
              <a:ext cx="22" cy="10"/>
            </a:xfrm>
            <a:custGeom>
              <a:avLst/>
              <a:gdLst>
                <a:gd name="T0" fmla="*/ 31 w 44"/>
                <a:gd name="T1" fmla="*/ 0 h 21"/>
                <a:gd name="T2" fmla="*/ 0 w 44"/>
                <a:gd name="T3" fmla="*/ 8 h 21"/>
                <a:gd name="T4" fmla="*/ 6 w 44"/>
                <a:gd name="T5" fmla="*/ 21 h 21"/>
                <a:gd name="T6" fmla="*/ 44 w 44"/>
                <a:gd name="T7" fmla="*/ 9 h 21"/>
                <a:gd name="T8" fmla="*/ 31 w 4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1"/>
                <a:gd name="T17" fmla="*/ 44 w 4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1">
                  <a:moveTo>
                    <a:pt x="31" y="0"/>
                  </a:moveTo>
                  <a:lnTo>
                    <a:pt x="0" y="8"/>
                  </a:lnTo>
                  <a:lnTo>
                    <a:pt x="6" y="21"/>
                  </a:lnTo>
                  <a:lnTo>
                    <a:pt x="44" y="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1" name="任意多边形 323070"/>
            <p:cNvSpPr>
              <a:spLocks noChangeArrowheads="1"/>
            </p:cNvSpPr>
            <p:nvPr/>
          </p:nvSpPr>
          <p:spPr bwMode="auto">
            <a:xfrm>
              <a:off x="5392" y="2525"/>
              <a:ext cx="22" cy="7"/>
            </a:xfrm>
            <a:custGeom>
              <a:avLst/>
              <a:gdLst>
                <a:gd name="T0" fmla="*/ 44 w 44"/>
                <a:gd name="T1" fmla="*/ 5 h 15"/>
                <a:gd name="T2" fmla="*/ 29 w 44"/>
                <a:gd name="T3" fmla="*/ 11 h 15"/>
                <a:gd name="T4" fmla="*/ 10 w 44"/>
                <a:gd name="T5" fmla="*/ 15 h 15"/>
                <a:gd name="T6" fmla="*/ 0 w 44"/>
                <a:gd name="T7" fmla="*/ 9 h 15"/>
                <a:gd name="T8" fmla="*/ 33 w 44"/>
                <a:gd name="T9" fmla="*/ 0 h 15"/>
                <a:gd name="T10" fmla="*/ 44 w 44"/>
                <a:gd name="T11" fmla="*/ 5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5"/>
                <a:gd name="T20" fmla="*/ 44 w 4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5">
                  <a:moveTo>
                    <a:pt x="44" y="5"/>
                  </a:moveTo>
                  <a:lnTo>
                    <a:pt x="29" y="11"/>
                  </a:lnTo>
                  <a:lnTo>
                    <a:pt x="10" y="15"/>
                  </a:lnTo>
                  <a:lnTo>
                    <a:pt x="0" y="9"/>
                  </a:lnTo>
                  <a:lnTo>
                    <a:pt x="33" y="0"/>
                  </a:lnTo>
                  <a:lnTo>
                    <a:pt x="4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2" name="任意多边形 323071"/>
            <p:cNvSpPr>
              <a:spLocks noChangeArrowheads="1"/>
            </p:cNvSpPr>
            <p:nvPr/>
          </p:nvSpPr>
          <p:spPr bwMode="auto">
            <a:xfrm>
              <a:off x="4963" y="2446"/>
              <a:ext cx="327" cy="439"/>
            </a:xfrm>
            <a:custGeom>
              <a:avLst/>
              <a:gdLst>
                <a:gd name="T0" fmla="*/ 194 w 654"/>
                <a:gd name="T1" fmla="*/ 78 h 878"/>
                <a:gd name="T2" fmla="*/ 272 w 654"/>
                <a:gd name="T3" fmla="*/ 123 h 878"/>
                <a:gd name="T4" fmla="*/ 237 w 654"/>
                <a:gd name="T5" fmla="*/ 110 h 878"/>
                <a:gd name="T6" fmla="*/ 304 w 654"/>
                <a:gd name="T7" fmla="*/ 154 h 878"/>
                <a:gd name="T8" fmla="*/ 279 w 654"/>
                <a:gd name="T9" fmla="*/ 144 h 878"/>
                <a:gd name="T10" fmla="*/ 348 w 654"/>
                <a:gd name="T11" fmla="*/ 213 h 878"/>
                <a:gd name="T12" fmla="*/ 422 w 654"/>
                <a:gd name="T13" fmla="*/ 319 h 878"/>
                <a:gd name="T14" fmla="*/ 515 w 654"/>
                <a:gd name="T15" fmla="*/ 509 h 878"/>
                <a:gd name="T16" fmla="*/ 587 w 654"/>
                <a:gd name="T17" fmla="*/ 718 h 878"/>
                <a:gd name="T18" fmla="*/ 618 w 654"/>
                <a:gd name="T19" fmla="*/ 842 h 878"/>
                <a:gd name="T20" fmla="*/ 629 w 654"/>
                <a:gd name="T21" fmla="*/ 878 h 878"/>
                <a:gd name="T22" fmla="*/ 620 w 654"/>
                <a:gd name="T23" fmla="*/ 783 h 878"/>
                <a:gd name="T24" fmla="*/ 623 w 654"/>
                <a:gd name="T25" fmla="*/ 680 h 878"/>
                <a:gd name="T26" fmla="*/ 654 w 654"/>
                <a:gd name="T27" fmla="*/ 530 h 878"/>
                <a:gd name="T28" fmla="*/ 612 w 654"/>
                <a:gd name="T29" fmla="*/ 688 h 878"/>
                <a:gd name="T30" fmla="*/ 604 w 654"/>
                <a:gd name="T31" fmla="*/ 724 h 878"/>
                <a:gd name="T32" fmla="*/ 597 w 654"/>
                <a:gd name="T33" fmla="*/ 667 h 878"/>
                <a:gd name="T34" fmla="*/ 623 w 654"/>
                <a:gd name="T35" fmla="*/ 564 h 878"/>
                <a:gd name="T36" fmla="*/ 635 w 654"/>
                <a:gd name="T37" fmla="*/ 504 h 878"/>
                <a:gd name="T38" fmla="*/ 610 w 654"/>
                <a:gd name="T39" fmla="*/ 582 h 878"/>
                <a:gd name="T40" fmla="*/ 591 w 654"/>
                <a:gd name="T41" fmla="*/ 620 h 878"/>
                <a:gd name="T42" fmla="*/ 582 w 654"/>
                <a:gd name="T43" fmla="*/ 633 h 878"/>
                <a:gd name="T44" fmla="*/ 564 w 654"/>
                <a:gd name="T45" fmla="*/ 578 h 878"/>
                <a:gd name="T46" fmla="*/ 570 w 654"/>
                <a:gd name="T47" fmla="*/ 517 h 878"/>
                <a:gd name="T48" fmla="*/ 610 w 654"/>
                <a:gd name="T49" fmla="*/ 416 h 878"/>
                <a:gd name="T50" fmla="*/ 566 w 654"/>
                <a:gd name="T51" fmla="*/ 488 h 878"/>
                <a:gd name="T52" fmla="*/ 553 w 654"/>
                <a:gd name="T53" fmla="*/ 525 h 878"/>
                <a:gd name="T54" fmla="*/ 517 w 654"/>
                <a:gd name="T55" fmla="*/ 447 h 878"/>
                <a:gd name="T56" fmla="*/ 517 w 654"/>
                <a:gd name="T57" fmla="*/ 418 h 878"/>
                <a:gd name="T58" fmla="*/ 538 w 654"/>
                <a:gd name="T59" fmla="*/ 372 h 878"/>
                <a:gd name="T60" fmla="*/ 532 w 654"/>
                <a:gd name="T61" fmla="*/ 321 h 878"/>
                <a:gd name="T62" fmla="*/ 528 w 654"/>
                <a:gd name="T63" fmla="*/ 367 h 878"/>
                <a:gd name="T64" fmla="*/ 513 w 654"/>
                <a:gd name="T65" fmla="*/ 409 h 878"/>
                <a:gd name="T66" fmla="*/ 477 w 654"/>
                <a:gd name="T67" fmla="*/ 357 h 878"/>
                <a:gd name="T68" fmla="*/ 467 w 654"/>
                <a:gd name="T69" fmla="*/ 323 h 878"/>
                <a:gd name="T70" fmla="*/ 410 w 654"/>
                <a:gd name="T71" fmla="*/ 255 h 878"/>
                <a:gd name="T72" fmla="*/ 447 w 654"/>
                <a:gd name="T73" fmla="*/ 188 h 878"/>
                <a:gd name="T74" fmla="*/ 405 w 654"/>
                <a:gd name="T75" fmla="*/ 238 h 878"/>
                <a:gd name="T76" fmla="*/ 336 w 654"/>
                <a:gd name="T77" fmla="*/ 158 h 878"/>
                <a:gd name="T78" fmla="*/ 382 w 654"/>
                <a:gd name="T79" fmla="*/ 99 h 878"/>
                <a:gd name="T80" fmla="*/ 327 w 654"/>
                <a:gd name="T81" fmla="*/ 144 h 878"/>
                <a:gd name="T82" fmla="*/ 296 w 654"/>
                <a:gd name="T83" fmla="*/ 104 h 878"/>
                <a:gd name="T84" fmla="*/ 287 w 654"/>
                <a:gd name="T85" fmla="*/ 68 h 878"/>
                <a:gd name="T86" fmla="*/ 310 w 654"/>
                <a:gd name="T87" fmla="*/ 32 h 878"/>
                <a:gd name="T88" fmla="*/ 365 w 654"/>
                <a:gd name="T89" fmla="*/ 4 h 878"/>
                <a:gd name="T90" fmla="*/ 298 w 654"/>
                <a:gd name="T91" fmla="*/ 30 h 878"/>
                <a:gd name="T92" fmla="*/ 272 w 654"/>
                <a:gd name="T93" fmla="*/ 44 h 878"/>
                <a:gd name="T94" fmla="*/ 178 w 654"/>
                <a:gd name="T95" fmla="*/ 28 h 878"/>
                <a:gd name="T96" fmla="*/ 144 w 654"/>
                <a:gd name="T97" fmla="*/ 28 h 878"/>
                <a:gd name="T98" fmla="*/ 110 w 654"/>
                <a:gd name="T99" fmla="*/ 27 h 878"/>
                <a:gd name="T100" fmla="*/ 0 w 654"/>
                <a:gd name="T101" fmla="*/ 0 h 878"/>
                <a:gd name="T102" fmla="*/ 112 w 654"/>
                <a:gd name="T103" fmla="*/ 66 h 878"/>
                <a:gd name="T104" fmla="*/ 194 w 654"/>
                <a:gd name="T105" fmla="*/ 78 h 8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54"/>
                <a:gd name="T160" fmla="*/ 0 h 878"/>
                <a:gd name="T161" fmla="*/ 654 w 654"/>
                <a:gd name="T162" fmla="*/ 878 h 8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54" h="878">
                  <a:moveTo>
                    <a:pt x="194" y="78"/>
                  </a:moveTo>
                  <a:lnTo>
                    <a:pt x="272" y="123"/>
                  </a:lnTo>
                  <a:lnTo>
                    <a:pt x="237" y="110"/>
                  </a:lnTo>
                  <a:lnTo>
                    <a:pt x="304" y="154"/>
                  </a:lnTo>
                  <a:lnTo>
                    <a:pt x="279" y="144"/>
                  </a:lnTo>
                  <a:lnTo>
                    <a:pt x="348" y="213"/>
                  </a:lnTo>
                  <a:lnTo>
                    <a:pt x="422" y="319"/>
                  </a:lnTo>
                  <a:lnTo>
                    <a:pt x="515" y="509"/>
                  </a:lnTo>
                  <a:lnTo>
                    <a:pt x="587" y="718"/>
                  </a:lnTo>
                  <a:lnTo>
                    <a:pt x="618" y="842"/>
                  </a:lnTo>
                  <a:lnTo>
                    <a:pt x="629" y="878"/>
                  </a:lnTo>
                  <a:lnTo>
                    <a:pt x="620" y="783"/>
                  </a:lnTo>
                  <a:lnTo>
                    <a:pt x="623" y="680"/>
                  </a:lnTo>
                  <a:lnTo>
                    <a:pt x="654" y="530"/>
                  </a:lnTo>
                  <a:lnTo>
                    <a:pt x="612" y="688"/>
                  </a:lnTo>
                  <a:lnTo>
                    <a:pt x="604" y="724"/>
                  </a:lnTo>
                  <a:lnTo>
                    <a:pt x="597" y="667"/>
                  </a:lnTo>
                  <a:lnTo>
                    <a:pt x="623" y="564"/>
                  </a:lnTo>
                  <a:lnTo>
                    <a:pt x="635" y="504"/>
                  </a:lnTo>
                  <a:lnTo>
                    <a:pt x="610" y="582"/>
                  </a:lnTo>
                  <a:lnTo>
                    <a:pt x="591" y="620"/>
                  </a:lnTo>
                  <a:lnTo>
                    <a:pt x="582" y="633"/>
                  </a:lnTo>
                  <a:lnTo>
                    <a:pt x="564" y="578"/>
                  </a:lnTo>
                  <a:lnTo>
                    <a:pt x="570" y="517"/>
                  </a:lnTo>
                  <a:lnTo>
                    <a:pt x="610" y="416"/>
                  </a:lnTo>
                  <a:lnTo>
                    <a:pt x="566" y="488"/>
                  </a:lnTo>
                  <a:lnTo>
                    <a:pt x="553" y="525"/>
                  </a:lnTo>
                  <a:lnTo>
                    <a:pt x="517" y="447"/>
                  </a:lnTo>
                  <a:lnTo>
                    <a:pt x="517" y="418"/>
                  </a:lnTo>
                  <a:lnTo>
                    <a:pt x="538" y="372"/>
                  </a:lnTo>
                  <a:lnTo>
                    <a:pt x="532" y="321"/>
                  </a:lnTo>
                  <a:lnTo>
                    <a:pt x="528" y="367"/>
                  </a:lnTo>
                  <a:lnTo>
                    <a:pt x="513" y="409"/>
                  </a:lnTo>
                  <a:lnTo>
                    <a:pt x="477" y="357"/>
                  </a:lnTo>
                  <a:lnTo>
                    <a:pt x="467" y="323"/>
                  </a:lnTo>
                  <a:lnTo>
                    <a:pt x="410" y="255"/>
                  </a:lnTo>
                  <a:lnTo>
                    <a:pt x="447" y="188"/>
                  </a:lnTo>
                  <a:lnTo>
                    <a:pt x="405" y="238"/>
                  </a:lnTo>
                  <a:lnTo>
                    <a:pt x="336" y="158"/>
                  </a:lnTo>
                  <a:lnTo>
                    <a:pt x="382" y="99"/>
                  </a:lnTo>
                  <a:lnTo>
                    <a:pt x="327" y="144"/>
                  </a:lnTo>
                  <a:lnTo>
                    <a:pt x="296" y="104"/>
                  </a:lnTo>
                  <a:lnTo>
                    <a:pt x="287" y="68"/>
                  </a:lnTo>
                  <a:lnTo>
                    <a:pt x="310" y="32"/>
                  </a:lnTo>
                  <a:lnTo>
                    <a:pt x="365" y="4"/>
                  </a:lnTo>
                  <a:lnTo>
                    <a:pt x="298" y="30"/>
                  </a:lnTo>
                  <a:lnTo>
                    <a:pt x="272" y="44"/>
                  </a:lnTo>
                  <a:lnTo>
                    <a:pt x="178" y="28"/>
                  </a:lnTo>
                  <a:lnTo>
                    <a:pt x="144" y="28"/>
                  </a:lnTo>
                  <a:lnTo>
                    <a:pt x="110" y="27"/>
                  </a:lnTo>
                  <a:lnTo>
                    <a:pt x="0" y="0"/>
                  </a:lnTo>
                  <a:lnTo>
                    <a:pt x="112" y="66"/>
                  </a:lnTo>
                  <a:lnTo>
                    <a:pt x="194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3" name="任意多边形 323072"/>
            <p:cNvSpPr>
              <a:spLocks noChangeArrowheads="1"/>
            </p:cNvSpPr>
            <p:nvPr/>
          </p:nvSpPr>
          <p:spPr bwMode="auto">
            <a:xfrm>
              <a:off x="4880" y="2500"/>
              <a:ext cx="398" cy="386"/>
            </a:xfrm>
            <a:custGeom>
              <a:avLst/>
              <a:gdLst>
                <a:gd name="T0" fmla="*/ 727 w 797"/>
                <a:gd name="T1" fmla="*/ 675 h 772"/>
                <a:gd name="T2" fmla="*/ 527 w 797"/>
                <a:gd name="T3" fmla="*/ 531 h 772"/>
                <a:gd name="T4" fmla="*/ 346 w 797"/>
                <a:gd name="T5" fmla="*/ 449 h 772"/>
                <a:gd name="T6" fmla="*/ 232 w 797"/>
                <a:gd name="T7" fmla="*/ 398 h 772"/>
                <a:gd name="T8" fmla="*/ 92 w 797"/>
                <a:gd name="T9" fmla="*/ 272 h 772"/>
                <a:gd name="T10" fmla="*/ 57 w 797"/>
                <a:gd name="T11" fmla="*/ 228 h 772"/>
                <a:gd name="T12" fmla="*/ 27 w 797"/>
                <a:gd name="T13" fmla="*/ 162 h 772"/>
                <a:gd name="T14" fmla="*/ 42 w 797"/>
                <a:gd name="T15" fmla="*/ 150 h 772"/>
                <a:gd name="T16" fmla="*/ 73 w 797"/>
                <a:gd name="T17" fmla="*/ 143 h 772"/>
                <a:gd name="T18" fmla="*/ 82 w 797"/>
                <a:gd name="T19" fmla="*/ 128 h 772"/>
                <a:gd name="T20" fmla="*/ 113 w 797"/>
                <a:gd name="T21" fmla="*/ 116 h 772"/>
                <a:gd name="T22" fmla="*/ 143 w 797"/>
                <a:gd name="T23" fmla="*/ 103 h 772"/>
                <a:gd name="T24" fmla="*/ 168 w 797"/>
                <a:gd name="T25" fmla="*/ 90 h 772"/>
                <a:gd name="T26" fmla="*/ 202 w 797"/>
                <a:gd name="T27" fmla="*/ 80 h 772"/>
                <a:gd name="T28" fmla="*/ 227 w 797"/>
                <a:gd name="T29" fmla="*/ 53 h 772"/>
                <a:gd name="T30" fmla="*/ 270 w 797"/>
                <a:gd name="T31" fmla="*/ 38 h 772"/>
                <a:gd name="T32" fmla="*/ 303 w 797"/>
                <a:gd name="T33" fmla="*/ 19 h 772"/>
                <a:gd name="T34" fmla="*/ 329 w 797"/>
                <a:gd name="T35" fmla="*/ 4 h 772"/>
                <a:gd name="T36" fmla="*/ 390 w 797"/>
                <a:gd name="T37" fmla="*/ 4 h 772"/>
                <a:gd name="T38" fmla="*/ 392 w 797"/>
                <a:gd name="T39" fmla="*/ 23 h 772"/>
                <a:gd name="T40" fmla="*/ 369 w 797"/>
                <a:gd name="T41" fmla="*/ 31 h 772"/>
                <a:gd name="T42" fmla="*/ 386 w 797"/>
                <a:gd name="T43" fmla="*/ 50 h 772"/>
                <a:gd name="T44" fmla="*/ 267 w 797"/>
                <a:gd name="T45" fmla="*/ 65 h 772"/>
                <a:gd name="T46" fmla="*/ 238 w 797"/>
                <a:gd name="T47" fmla="*/ 76 h 772"/>
                <a:gd name="T48" fmla="*/ 263 w 797"/>
                <a:gd name="T49" fmla="*/ 112 h 772"/>
                <a:gd name="T50" fmla="*/ 151 w 797"/>
                <a:gd name="T51" fmla="*/ 118 h 772"/>
                <a:gd name="T52" fmla="*/ 126 w 797"/>
                <a:gd name="T53" fmla="*/ 133 h 772"/>
                <a:gd name="T54" fmla="*/ 105 w 797"/>
                <a:gd name="T55" fmla="*/ 139 h 772"/>
                <a:gd name="T56" fmla="*/ 105 w 797"/>
                <a:gd name="T57" fmla="*/ 152 h 772"/>
                <a:gd name="T58" fmla="*/ 183 w 797"/>
                <a:gd name="T59" fmla="*/ 234 h 772"/>
                <a:gd name="T60" fmla="*/ 211 w 797"/>
                <a:gd name="T61" fmla="*/ 274 h 772"/>
                <a:gd name="T62" fmla="*/ 213 w 797"/>
                <a:gd name="T63" fmla="*/ 291 h 772"/>
                <a:gd name="T64" fmla="*/ 358 w 797"/>
                <a:gd name="T65" fmla="*/ 394 h 772"/>
                <a:gd name="T66" fmla="*/ 276 w 797"/>
                <a:gd name="T67" fmla="*/ 392 h 772"/>
                <a:gd name="T68" fmla="*/ 461 w 797"/>
                <a:gd name="T69" fmla="*/ 483 h 772"/>
                <a:gd name="T70" fmla="*/ 672 w 797"/>
                <a:gd name="T71" fmla="*/ 599 h 772"/>
                <a:gd name="T72" fmla="*/ 719 w 797"/>
                <a:gd name="T73" fmla="*/ 622 h 772"/>
                <a:gd name="T74" fmla="*/ 584 w 797"/>
                <a:gd name="T75" fmla="*/ 500 h 772"/>
                <a:gd name="T76" fmla="*/ 630 w 797"/>
                <a:gd name="T77" fmla="*/ 510 h 772"/>
                <a:gd name="T78" fmla="*/ 681 w 797"/>
                <a:gd name="T79" fmla="*/ 494 h 772"/>
                <a:gd name="T80" fmla="*/ 462 w 797"/>
                <a:gd name="T81" fmla="*/ 396 h 772"/>
                <a:gd name="T82" fmla="*/ 691 w 797"/>
                <a:gd name="T83" fmla="*/ 483 h 772"/>
                <a:gd name="T84" fmla="*/ 556 w 797"/>
                <a:gd name="T85" fmla="*/ 363 h 772"/>
                <a:gd name="T86" fmla="*/ 592 w 797"/>
                <a:gd name="T87" fmla="*/ 361 h 772"/>
                <a:gd name="T88" fmla="*/ 607 w 797"/>
                <a:gd name="T89" fmla="*/ 325 h 772"/>
                <a:gd name="T90" fmla="*/ 396 w 797"/>
                <a:gd name="T91" fmla="*/ 253 h 772"/>
                <a:gd name="T92" fmla="*/ 603 w 797"/>
                <a:gd name="T93" fmla="*/ 289 h 772"/>
                <a:gd name="T94" fmla="*/ 519 w 797"/>
                <a:gd name="T95" fmla="*/ 200 h 772"/>
                <a:gd name="T96" fmla="*/ 516 w 797"/>
                <a:gd name="T97" fmla="*/ 187 h 772"/>
                <a:gd name="T98" fmla="*/ 480 w 797"/>
                <a:gd name="T99" fmla="*/ 139 h 772"/>
                <a:gd name="T100" fmla="*/ 481 w 797"/>
                <a:gd name="T101" fmla="*/ 118 h 772"/>
                <a:gd name="T102" fmla="*/ 533 w 797"/>
                <a:gd name="T103" fmla="*/ 166 h 772"/>
                <a:gd name="T104" fmla="*/ 634 w 797"/>
                <a:gd name="T105" fmla="*/ 331 h 772"/>
                <a:gd name="T106" fmla="*/ 721 w 797"/>
                <a:gd name="T107" fmla="*/ 567 h 772"/>
                <a:gd name="T108" fmla="*/ 786 w 797"/>
                <a:gd name="T109" fmla="*/ 648 h 772"/>
                <a:gd name="T110" fmla="*/ 778 w 797"/>
                <a:gd name="T111" fmla="*/ 755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97"/>
                <a:gd name="T169" fmla="*/ 0 h 772"/>
                <a:gd name="T170" fmla="*/ 797 w 797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97" h="772">
                  <a:moveTo>
                    <a:pt x="778" y="755"/>
                  </a:moveTo>
                  <a:lnTo>
                    <a:pt x="727" y="675"/>
                  </a:lnTo>
                  <a:lnTo>
                    <a:pt x="658" y="612"/>
                  </a:lnTo>
                  <a:lnTo>
                    <a:pt x="527" y="531"/>
                  </a:lnTo>
                  <a:lnTo>
                    <a:pt x="464" y="508"/>
                  </a:lnTo>
                  <a:lnTo>
                    <a:pt x="346" y="449"/>
                  </a:lnTo>
                  <a:lnTo>
                    <a:pt x="265" y="434"/>
                  </a:lnTo>
                  <a:lnTo>
                    <a:pt x="232" y="398"/>
                  </a:lnTo>
                  <a:lnTo>
                    <a:pt x="166" y="301"/>
                  </a:lnTo>
                  <a:lnTo>
                    <a:pt x="92" y="272"/>
                  </a:lnTo>
                  <a:lnTo>
                    <a:pt x="77" y="244"/>
                  </a:lnTo>
                  <a:lnTo>
                    <a:pt x="57" y="228"/>
                  </a:lnTo>
                  <a:lnTo>
                    <a:pt x="54" y="202"/>
                  </a:lnTo>
                  <a:lnTo>
                    <a:pt x="27" y="162"/>
                  </a:lnTo>
                  <a:lnTo>
                    <a:pt x="0" y="139"/>
                  </a:lnTo>
                  <a:lnTo>
                    <a:pt x="42" y="150"/>
                  </a:lnTo>
                  <a:lnTo>
                    <a:pt x="33" y="131"/>
                  </a:lnTo>
                  <a:lnTo>
                    <a:pt x="73" y="143"/>
                  </a:lnTo>
                  <a:lnTo>
                    <a:pt x="52" y="126"/>
                  </a:lnTo>
                  <a:lnTo>
                    <a:pt x="82" y="128"/>
                  </a:lnTo>
                  <a:lnTo>
                    <a:pt x="71" y="116"/>
                  </a:lnTo>
                  <a:lnTo>
                    <a:pt x="113" y="116"/>
                  </a:lnTo>
                  <a:lnTo>
                    <a:pt x="99" y="105"/>
                  </a:lnTo>
                  <a:lnTo>
                    <a:pt x="143" y="103"/>
                  </a:lnTo>
                  <a:lnTo>
                    <a:pt x="128" y="93"/>
                  </a:lnTo>
                  <a:lnTo>
                    <a:pt x="168" y="90"/>
                  </a:lnTo>
                  <a:lnTo>
                    <a:pt x="143" y="80"/>
                  </a:lnTo>
                  <a:lnTo>
                    <a:pt x="202" y="80"/>
                  </a:lnTo>
                  <a:lnTo>
                    <a:pt x="251" y="61"/>
                  </a:lnTo>
                  <a:lnTo>
                    <a:pt x="227" y="53"/>
                  </a:lnTo>
                  <a:lnTo>
                    <a:pt x="280" y="52"/>
                  </a:lnTo>
                  <a:lnTo>
                    <a:pt x="270" y="38"/>
                  </a:lnTo>
                  <a:lnTo>
                    <a:pt x="324" y="36"/>
                  </a:lnTo>
                  <a:lnTo>
                    <a:pt x="303" y="19"/>
                  </a:lnTo>
                  <a:lnTo>
                    <a:pt x="345" y="17"/>
                  </a:lnTo>
                  <a:lnTo>
                    <a:pt x="329" y="4"/>
                  </a:lnTo>
                  <a:lnTo>
                    <a:pt x="354" y="0"/>
                  </a:lnTo>
                  <a:lnTo>
                    <a:pt x="390" y="4"/>
                  </a:lnTo>
                  <a:lnTo>
                    <a:pt x="451" y="61"/>
                  </a:lnTo>
                  <a:lnTo>
                    <a:pt x="392" y="23"/>
                  </a:lnTo>
                  <a:lnTo>
                    <a:pt x="358" y="14"/>
                  </a:lnTo>
                  <a:lnTo>
                    <a:pt x="369" y="31"/>
                  </a:lnTo>
                  <a:lnTo>
                    <a:pt x="335" y="23"/>
                  </a:lnTo>
                  <a:lnTo>
                    <a:pt x="386" y="50"/>
                  </a:lnTo>
                  <a:lnTo>
                    <a:pt x="297" y="53"/>
                  </a:lnTo>
                  <a:lnTo>
                    <a:pt x="267" y="65"/>
                  </a:lnTo>
                  <a:lnTo>
                    <a:pt x="303" y="90"/>
                  </a:lnTo>
                  <a:lnTo>
                    <a:pt x="238" y="76"/>
                  </a:lnTo>
                  <a:lnTo>
                    <a:pt x="179" y="97"/>
                  </a:lnTo>
                  <a:lnTo>
                    <a:pt x="263" y="112"/>
                  </a:lnTo>
                  <a:lnTo>
                    <a:pt x="183" y="118"/>
                  </a:lnTo>
                  <a:lnTo>
                    <a:pt x="151" y="118"/>
                  </a:lnTo>
                  <a:lnTo>
                    <a:pt x="198" y="168"/>
                  </a:lnTo>
                  <a:lnTo>
                    <a:pt x="126" y="133"/>
                  </a:lnTo>
                  <a:lnTo>
                    <a:pt x="141" y="150"/>
                  </a:lnTo>
                  <a:lnTo>
                    <a:pt x="105" y="139"/>
                  </a:lnTo>
                  <a:lnTo>
                    <a:pt x="132" y="166"/>
                  </a:lnTo>
                  <a:lnTo>
                    <a:pt x="105" y="152"/>
                  </a:lnTo>
                  <a:lnTo>
                    <a:pt x="126" y="196"/>
                  </a:lnTo>
                  <a:lnTo>
                    <a:pt x="183" y="234"/>
                  </a:lnTo>
                  <a:lnTo>
                    <a:pt x="115" y="209"/>
                  </a:lnTo>
                  <a:lnTo>
                    <a:pt x="211" y="274"/>
                  </a:lnTo>
                  <a:lnTo>
                    <a:pt x="326" y="308"/>
                  </a:lnTo>
                  <a:lnTo>
                    <a:pt x="213" y="291"/>
                  </a:lnTo>
                  <a:lnTo>
                    <a:pt x="261" y="337"/>
                  </a:lnTo>
                  <a:lnTo>
                    <a:pt x="358" y="394"/>
                  </a:lnTo>
                  <a:lnTo>
                    <a:pt x="244" y="354"/>
                  </a:lnTo>
                  <a:lnTo>
                    <a:pt x="276" y="392"/>
                  </a:lnTo>
                  <a:lnTo>
                    <a:pt x="343" y="422"/>
                  </a:lnTo>
                  <a:lnTo>
                    <a:pt x="461" y="483"/>
                  </a:lnTo>
                  <a:lnTo>
                    <a:pt x="569" y="532"/>
                  </a:lnTo>
                  <a:lnTo>
                    <a:pt x="672" y="599"/>
                  </a:lnTo>
                  <a:lnTo>
                    <a:pt x="742" y="667"/>
                  </a:lnTo>
                  <a:lnTo>
                    <a:pt x="719" y="622"/>
                  </a:lnTo>
                  <a:lnTo>
                    <a:pt x="683" y="561"/>
                  </a:lnTo>
                  <a:lnTo>
                    <a:pt x="584" y="500"/>
                  </a:lnTo>
                  <a:lnTo>
                    <a:pt x="502" y="458"/>
                  </a:lnTo>
                  <a:lnTo>
                    <a:pt x="630" y="510"/>
                  </a:lnTo>
                  <a:lnTo>
                    <a:pt x="710" y="561"/>
                  </a:lnTo>
                  <a:lnTo>
                    <a:pt x="681" y="494"/>
                  </a:lnTo>
                  <a:lnTo>
                    <a:pt x="616" y="455"/>
                  </a:lnTo>
                  <a:lnTo>
                    <a:pt x="462" y="396"/>
                  </a:lnTo>
                  <a:lnTo>
                    <a:pt x="673" y="470"/>
                  </a:lnTo>
                  <a:lnTo>
                    <a:pt x="691" y="483"/>
                  </a:lnTo>
                  <a:lnTo>
                    <a:pt x="651" y="409"/>
                  </a:lnTo>
                  <a:lnTo>
                    <a:pt x="556" y="363"/>
                  </a:lnTo>
                  <a:lnTo>
                    <a:pt x="445" y="323"/>
                  </a:lnTo>
                  <a:lnTo>
                    <a:pt x="592" y="361"/>
                  </a:lnTo>
                  <a:lnTo>
                    <a:pt x="635" y="377"/>
                  </a:lnTo>
                  <a:lnTo>
                    <a:pt x="607" y="325"/>
                  </a:lnTo>
                  <a:lnTo>
                    <a:pt x="573" y="293"/>
                  </a:lnTo>
                  <a:lnTo>
                    <a:pt x="396" y="253"/>
                  </a:lnTo>
                  <a:lnTo>
                    <a:pt x="571" y="278"/>
                  </a:lnTo>
                  <a:lnTo>
                    <a:pt x="603" y="289"/>
                  </a:lnTo>
                  <a:lnTo>
                    <a:pt x="569" y="242"/>
                  </a:lnTo>
                  <a:lnTo>
                    <a:pt x="519" y="200"/>
                  </a:lnTo>
                  <a:lnTo>
                    <a:pt x="327" y="188"/>
                  </a:lnTo>
                  <a:lnTo>
                    <a:pt x="516" y="187"/>
                  </a:lnTo>
                  <a:lnTo>
                    <a:pt x="537" y="190"/>
                  </a:lnTo>
                  <a:lnTo>
                    <a:pt x="480" y="139"/>
                  </a:lnTo>
                  <a:lnTo>
                    <a:pt x="318" y="116"/>
                  </a:lnTo>
                  <a:lnTo>
                    <a:pt x="481" y="118"/>
                  </a:lnTo>
                  <a:lnTo>
                    <a:pt x="459" y="86"/>
                  </a:lnTo>
                  <a:lnTo>
                    <a:pt x="533" y="166"/>
                  </a:lnTo>
                  <a:lnTo>
                    <a:pt x="592" y="257"/>
                  </a:lnTo>
                  <a:lnTo>
                    <a:pt x="634" y="331"/>
                  </a:lnTo>
                  <a:lnTo>
                    <a:pt x="685" y="453"/>
                  </a:lnTo>
                  <a:lnTo>
                    <a:pt x="721" y="567"/>
                  </a:lnTo>
                  <a:lnTo>
                    <a:pt x="772" y="730"/>
                  </a:lnTo>
                  <a:lnTo>
                    <a:pt x="786" y="648"/>
                  </a:lnTo>
                  <a:lnTo>
                    <a:pt x="797" y="772"/>
                  </a:lnTo>
                  <a:lnTo>
                    <a:pt x="778" y="7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4" name="任意多边形 323073"/>
            <p:cNvSpPr>
              <a:spLocks noChangeArrowheads="1"/>
            </p:cNvSpPr>
            <p:nvPr/>
          </p:nvSpPr>
          <p:spPr bwMode="auto">
            <a:xfrm>
              <a:off x="5293" y="2426"/>
              <a:ext cx="47" cy="182"/>
            </a:xfrm>
            <a:custGeom>
              <a:avLst/>
              <a:gdLst>
                <a:gd name="T0" fmla="*/ 54 w 94"/>
                <a:gd name="T1" fmla="*/ 68 h 365"/>
                <a:gd name="T2" fmla="*/ 44 w 94"/>
                <a:gd name="T3" fmla="*/ 150 h 365"/>
                <a:gd name="T4" fmla="*/ 46 w 94"/>
                <a:gd name="T5" fmla="*/ 203 h 365"/>
                <a:gd name="T6" fmla="*/ 69 w 94"/>
                <a:gd name="T7" fmla="*/ 266 h 365"/>
                <a:gd name="T8" fmla="*/ 94 w 94"/>
                <a:gd name="T9" fmla="*/ 365 h 365"/>
                <a:gd name="T10" fmla="*/ 54 w 94"/>
                <a:gd name="T11" fmla="*/ 251 h 365"/>
                <a:gd name="T12" fmla="*/ 33 w 94"/>
                <a:gd name="T13" fmla="*/ 192 h 365"/>
                <a:gd name="T14" fmla="*/ 31 w 94"/>
                <a:gd name="T15" fmla="*/ 125 h 365"/>
                <a:gd name="T16" fmla="*/ 0 w 94"/>
                <a:gd name="T17" fmla="*/ 0 h 365"/>
                <a:gd name="T18" fmla="*/ 31 w 94"/>
                <a:gd name="T19" fmla="*/ 55 h 365"/>
                <a:gd name="T20" fmla="*/ 54 w 94"/>
                <a:gd name="T21" fmla="*/ 68 h 3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4"/>
                <a:gd name="T34" fmla="*/ 0 h 365"/>
                <a:gd name="T35" fmla="*/ 94 w 94"/>
                <a:gd name="T36" fmla="*/ 365 h 3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4" h="365">
                  <a:moveTo>
                    <a:pt x="54" y="68"/>
                  </a:moveTo>
                  <a:lnTo>
                    <a:pt x="44" y="150"/>
                  </a:lnTo>
                  <a:lnTo>
                    <a:pt x="46" y="203"/>
                  </a:lnTo>
                  <a:lnTo>
                    <a:pt x="69" y="266"/>
                  </a:lnTo>
                  <a:lnTo>
                    <a:pt x="94" y="365"/>
                  </a:lnTo>
                  <a:lnTo>
                    <a:pt x="54" y="251"/>
                  </a:lnTo>
                  <a:lnTo>
                    <a:pt x="33" y="192"/>
                  </a:lnTo>
                  <a:lnTo>
                    <a:pt x="31" y="125"/>
                  </a:lnTo>
                  <a:lnTo>
                    <a:pt x="0" y="0"/>
                  </a:lnTo>
                  <a:lnTo>
                    <a:pt x="31" y="55"/>
                  </a:lnTo>
                  <a:lnTo>
                    <a:pt x="54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5" name="任意多边形 323074"/>
            <p:cNvSpPr>
              <a:spLocks noChangeArrowheads="1"/>
            </p:cNvSpPr>
            <p:nvPr/>
          </p:nvSpPr>
          <p:spPr bwMode="auto">
            <a:xfrm>
              <a:off x="5269" y="2459"/>
              <a:ext cx="79" cy="427"/>
            </a:xfrm>
            <a:custGeom>
              <a:avLst/>
              <a:gdLst>
                <a:gd name="T0" fmla="*/ 141 w 160"/>
                <a:gd name="T1" fmla="*/ 11 h 853"/>
                <a:gd name="T2" fmla="*/ 126 w 160"/>
                <a:gd name="T3" fmla="*/ 123 h 853"/>
                <a:gd name="T4" fmla="*/ 160 w 160"/>
                <a:gd name="T5" fmla="*/ 268 h 853"/>
                <a:gd name="T6" fmla="*/ 158 w 160"/>
                <a:gd name="T7" fmla="*/ 363 h 853"/>
                <a:gd name="T8" fmla="*/ 116 w 160"/>
                <a:gd name="T9" fmla="*/ 469 h 853"/>
                <a:gd name="T10" fmla="*/ 107 w 160"/>
                <a:gd name="T11" fmla="*/ 528 h 853"/>
                <a:gd name="T12" fmla="*/ 91 w 160"/>
                <a:gd name="T13" fmla="*/ 653 h 853"/>
                <a:gd name="T14" fmla="*/ 59 w 160"/>
                <a:gd name="T15" fmla="*/ 756 h 853"/>
                <a:gd name="T16" fmla="*/ 17 w 160"/>
                <a:gd name="T17" fmla="*/ 853 h 853"/>
                <a:gd name="T18" fmla="*/ 0 w 160"/>
                <a:gd name="T19" fmla="*/ 807 h 853"/>
                <a:gd name="T20" fmla="*/ 48 w 160"/>
                <a:gd name="T21" fmla="*/ 752 h 853"/>
                <a:gd name="T22" fmla="*/ 82 w 160"/>
                <a:gd name="T23" fmla="*/ 642 h 853"/>
                <a:gd name="T24" fmla="*/ 91 w 160"/>
                <a:gd name="T25" fmla="*/ 511 h 853"/>
                <a:gd name="T26" fmla="*/ 116 w 160"/>
                <a:gd name="T27" fmla="*/ 418 h 853"/>
                <a:gd name="T28" fmla="*/ 143 w 160"/>
                <a:gd name="T29" fmla="*/ 336 h 853"/>
                <a:gd name="T30" fmla="*/ 145 w 160"/>
                <a:gd name="T31" fmla="*/ 256 h 853"/>
                <a:gd name="T32" fmla="*/ 114 w 160"/>
                <a:gd name="T33" fmla="*/ 127 h 853"/>
                <a:gd name="T34" fmla="*/ 126 w 160"/>
                <a:gd name="T35" fmla="*/ 0 h 853"/>
                <a:gd name="T36" fmla="*/ 141 w 160"/>
                <a:gd name="T37" fmla="*/ 11 h 8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0"/>
                <a:gd name="T58" fmla="*/ 0 h 853"/>
                <a:gd name="T59" fmla="*/ 160 w 160"/>
                <a:gd name="T60" fmla="*/ 853 h 8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0" h="853">
                  <a:moveTo>
                    <a:pt x="141" y="11"/>
                  </a:moveTo>
                  <a:lnTo>
                    <a:pt x="126" y="123"/>
                  </a:lnTo>
                  <a:lnTo>
                    <a:pt x="160" y="268"/>
                  </a:lnTo>
                  <a:lnTo>
                    <a:pt x="158" y="363"/>
                  </a:lnTo>
                  <a:lnTo>
                    <a:pt x="116" y="469"/>
                  </a:lnTo>
                  <a:lnTo>
                    <a:pt x="107" y="528"/>
                  </a:lnTo>
                  <a:lnTo>
                    <a:pt x="91" y="653"/>
                  </a:lnTo>
                  <a:lnTo>
                    <a:pt x="59" y="756"/>
                  </a:lnTo>
                  <a:lnTo>
                    <a:pt x="17" y="853"/>
                  </a:lnTo>
                  <a:lnTo>
                    <a:pt x="0" y="807"/>
                  </a:lnTo>
                  <a:lnTo>
                    <a:pt x="48" y="752"/>
                  </a:lnTo>
                  <a:lnTo>
                    <a:pt x="82" y="642"/>
                  </a:lnTo>
                  <a:lnTo>
                    <a:pt x="91" y="511"/>
                  </a:lnTo>
                  <a:lnTo>
                    <a:pt x="116" y="418"/>
                  </a:lnTo>
                  <a:lnTo>
                    <a:pt x="143" y="336"/>
                  </a:lnTo>
                  <a:lnTo>
                    <a:pt x="145" y="256"/>
                  </a:lnTo>
                  <a:lnTo>
                    <a:pt x="114" y="127"/>
                  </a:lnTo>
                  <a:lnTo>
                    <a:pt x="126" y="0"/>
                  </a:lnTo>
                  <a:lnTo>
                    <a:pt x="14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6" name="任意多边形 323075"/>
            <p:cNvSpPr>
              <a:spLocks noChangeArrowheads="1"/>
            </p:cNvSpPr>
            <p:nvPr/>
          </p:nvSpPr>
          <p:spPr bwMode="auto">
            <a:xfrm>
              <a:off x="4738" y="2573"/>
              <a:ext cx="150" cy="57"/>
            </a:xfrm>
            <a:custGeom>
              <a:avLst/>
              <a:gdLst>
                <a:gd name="T0" fmla="*/ 69 w 301"/>
                <a:gd name="T1" fmla="*/ 5 h 114"/>
                <a:gd name="T2" fmla="*/ 145 w 301"/>
                <a:gd name="T3" fmla="*/ 47 h 114"/>
                <a:gd name="T4" fmla="*/ 198 w 301"/>
                <a:gd name="T5" fmla="*/ 68 h 114"/>
                <a:gd name="T6" fmla="*/ 261 w 301"/>
                <a:gd name="T7" fmla="*/ 89 h 114"/>
                <a:gd name="T8" fmla="*/ 226 w 301"/>
                <a:gd name="T9" fmla="*/ 87 h 114"/>
                <a:gd name="T10" fmla="*/ 160 w 301"/>
                <a:gd name="T11" fmla="*/ 68 h 114"/>
                <a:gd name="T12" fmla="*/ 80 w 301"/>
                <a:gd name="T13" fmla="*/ 32 h 114"/>
                <a:gd name="T14" fmla="*/ 32 w 301"/>
                <a:gd name="T15" fmla="*/ 2 h 114"/>
                <a:gd name="T16" fmla="*/ 0 w 301"/>
                <a:gd name="T17" fmla="*/ 0 h 114"/>
                <a:gd name="T18" fmla="*/ 86 w 301"/>
                <a:gd name="T19" fmla="*/ 49 h 114"/>
                <a:gd name="T20" fmla="*/ 185 w 301"/>
                <a:gd name="T21" fmla="*/ 97 h 114"/>
                <a:gd name="T22" fmla="*/ 289 w 301"/>
                <a:gd name="T23" fmla="*/ 114 h 114"/>
                <a:gd name="T24" fmla="*/ 301 w 301"/>
                <a:gd name="T25" fmla="*/ 85 h 114"/>
                <a:gd name="T26" fmla="*/ 285 w 301"/>
                <a:gd name="T27" fmla="*/ 62 h 114"/>
                <a:gd name="T28" fmla="*/ 287 w 301"/>
                <a:gd name="T29" fmla="*/ 47 h 114"/>
                <a:gd name="T30" fmla="*/ 253 w 301"/>
                <a:gd name="T31" fmla="*/ 9 h 114"/>
                <a:gd name="T32" fmla="*/ 160 w 301"/>
                <a:gd name="T33" fmla="*/ 5 h 114"/>
                <a:gd name="T34" fmla="*/ 69 w 301"/>
                <a:gd name="T35" fmla="*/ 5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1"/>
                <a:gd name="T55" fmla="*/ 0 h 114"/>
                <a:gd name="T56" fmla="*/ 301 w 301"/>
                <a:gd name="T57" fmla="*/ 114 h 1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1" h="114">
                  <a:moveTo>
                    <a:pt x="69" y="5"/>
                  </a:moveTo>
                  <a:lnTo>
                    <a:pt x="145" y="47"/>
                  </a:lnTo>
                  <a:lnTo>
                    <a:pt x="198" y="68"/>
                  </a:lnTo>
                  <a:lnTo>
                    <a:pt x="261" y="89"/>
                  </a:lnTo>
                  <a:lnTo>
                    <a:pt x="226" y="87"/>
                  </a:lnTo>
                  <a:lnTo>
                    <a:pt x="160" y="68"/>
                  </a:lnTo>
                  <a:lnTo>
                    <a:pt x="80" y="32"/>
                  </a:lnTo>
                  <a:lnTo>
                    <a:pt x="32" y="2"/>
                  </a:lnTo>
                  <a:lnTo>
                    <a:pt x="0" y="0"/>
                  </a:lnTo>
                  <a:lnTo>
                    <a:pt x="86" y="49"/>
                  </a:lnTo>
                  <a:lnTo>
                    <a:pt x="185" y="97"/>
                  </a:lnTo>
                  <a:lnTo>
                    <a:pt x="289" y="114"/>
                  </a:lnTo>
                  <a:lnTo>
                    <a:pt x="301" y="85"/>
                  </a:lnTo>
                  <a:lnTo>
                    <a:pt x="285" y="62"/>
                  </a:lnTo>
                  <a:lnTo>
                    <a:pt x="287" y="47"/>
                  </a:lnTo>
                  <a:lnTo>
                    <a:pt x="253" y="9"/>
                  </a:lnTo>
                  <a:lnTo>
                    <a:pt x="160" y="5"/>
                  </a:lnTo>
                  <a:lnTo>
                    <a:pt x="6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7" name="任意多边形 323076"/>
            <p:cNvSpPr>
              <a:spLocks noChangeArrowheads="1"/>
            </p:cNvSpPr>
            <p:nvPr/>
          </p:nvSpPr>
          <p:spPr bwMode="auto">
            <a:xfrm>
              <a:off x="4781" y="2566"/>
              <a:ext cx="118" cy="20"/>
            </a:xfrm>
            <a:custGeom>
              <a:avLst/>
              <a:gdLst>
                <a:gd name="T0" fmla="*/ 150 w 235"/>
                <a:gd name="T1" fmla="*/ 25 h 40"/>
                <a:gd name="T2" fmla="*/ 205 w 235"/>
                <a:gd name="T3" fmla="*/ 31 h 40"/>
                <a:gd name="T4" fmla="*/ 186 w 235"/>
                <a:gd name="T5" fmla="*/ 16 h 40"/>
                <a:gd name="T6" fmla="*/ 235 w 235"/>
                <a:gd name="T7" fmla="*/ 31 h 40"/>
                <a:gd name="T8" fmla="*/ 201 w 235"/>
                <a:gd name="T9" fmla="*/ 12 h 40"/>
                <a:gd name="T10" fmla="*/ 167 w 235"/>
                <a:gd name="T11" fmla="*/ 0 h 40"/>
                <a:gd name="T12" fmla="*/ 177 w 235"/>
                <a:gd name="T13" fmla="*/ 16 h 40"/>
                <a:gd name="T14" fmla="*/ 91 w 235"/>
                <a:gd name="T15" fmla="*/ 16 h 40"/>
                <a:gd name="T16" fmla="*/ 0 w 235"/>
                <a:gd name="T17" fmla="*/ 16 h 40"/>
                <a:gd name="T18" fmla="*/ 106 w 235"/>
                <a:gd name="T19" fmla="*/ 40 h 40"/>
                <a:gd name="T20" fmla="*/ 150 w 235"/>
                <a:gd name="T21" fmla="*/ 25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5"/>
                <a:gd name="T34" fmla="*/ 0 h 40"/>
                <a:gd name="T35" fmla="*/ 235 w 235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5" h="40">
                  <a:moveTo>
                    <a:pt x="150" y="25"/>
                  </a:moveTo>
                  <a:lnTo>
                    <a:pt x="205" y="31"/>
                  </a:lnTo>
                  <a:lnTo>
                    <a:pt x="186" y="16"/>
                  </a:lnTo>
                  <a:lnTo>
                    <a:pt x="235" y="31"/>
                  </a:lnTo>
                  <a:lnTo>
                    <a:pt x="201" y="12"/>
                  </a:lnTo>
                  <a:lnTo>
                    <a:pt x="167" y="0"/>
                  </a:lnTo>
                  <a:lnTo>
                    <a:pt x="177" y="16"/>
                  </a:lnTo>
                  <a:lnTo>
                    <a:pt x="91" y="16"/>
                  </a:lnTo>
                  <a:lnTo>
                    <a:pt x="0" y="16"/>
                  </a:lnTo>
                  <a:lnTo>
                    <a:pt x="106" y="40"/>
                  </a:lnTo>
                  <a:lnTo>
                    <a:pt x="15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8" name="任意多边形 323077"/>
            <p:cNvSpPr>
              <a:spLocks noChangeArrowheads="1"/>
            </p:cNvSpPr>
            <p:nvPr/>
          </p:nvSpPr>
          <p:spPr bwMode="auto">
            <a:xfrm>
              <a:off x="4856" y="2599"/>
              <a:ext cx="38" cy="94"/>
            </a:xfrm>
            <a:custGeom>
              <a:avLst/>
              <a:gdLst>
                <a:gd name="T0" fmla="*/ 53 w 76"/>
                <a:gd name="T1" fmla="*/ 49 h 188"/>
                <a:gd name="T2" fmla="*/ 53 w 76"/>
                <a:gd name="T3" fmla="*/ 116 h 188"/>
                <a:gd name="T4" fmla="*/ 49 w 76"/>
                <a:gd name="T5" fmla="*/ 154 h 188"/>
                <a:gd name="T6" fmla="*/ 38 w 76"/>
                <a:gd name="T7" fmla="*/ 177 h 188"/>
                <a:gd name="T8" fmla="*/ 23 w 76"/>
                <a:gd name="T9" fmla="*/ 182 h 188"/>
                <a:gd name="T10" fmla="*/ 0 w 76"/>
                <a:gd name="T11" fmla="*/ 181 h 188"/>
                <a:gd name="T12" fmla="*/ 21 w 76"/>
                <a:gd name="T13" fmla="*/ 188 h 188"/>
                <a:gd name="T14" fmla="*/ 36 w 76"/>
                <a:gd name="T15" fmla="*/ 184 h 188"/>
                <a:gd name="T16" fmla="*/ 53 w 76"/>
                <a:gd name="T17" fmla="*/ 171 h 188"/>
                <a:gd name="T18" fmla="*/ 59 w 76"/>
                <a:gd name="T19" fmla="*/ 160 h 188"/>
                <a:gd name="T20" fmla="*/ 61 w 76"/>
                <a:gd name="T21" fmla="*/ 99 h 188"/>
                <a:gd name="T22" fmla="*/ 76 w 76"/>
                <a:gd name="T23" fmla="*/ 40 h 188"/>
                <a:gd name="T24" fmla="*/ 40 w 76"/>
                <a:gd name="T25" fmla="*/ 0 h 188"/>
                <a:gd name="T26" fmla="*/ 53 w 76"/>
                <a:gd name="T27" fmla="*/ 49 h 1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"/>
                <a:gd name="T43" fmla="*/ 0 h 188"/>
                <a:gd name="T44" fmla="*/ 76 w 76"/>
                <a:gd name="T45" fmla="*/ 188 h 1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" h="188">
                  <a:moveTo>
                    <a:pt x="53" y="49"/>
                  </a:moveTo>
                  <a:lnTo>
                    <a:pt x="53" y="116"/>
                  </a:lnTo>
                  <a:lnTo>
                    <a:pt x="49" y="154"/>
                  </a:lnTo>
                  <a:lnTo>
                    <a:pt x="38" y="177"/>
                  </a:lnTo>
                  <a:lnTo>
                    <a:pt x="23" y="182"/>
                  </a:lnTo>
                  <a:lnTo>
                    <a:pt x="0" y="181"/>
                  </a:lnTo>
                  <a:lnTo>
                    <a:pt x="21" y="188"/>
                  </a:lnTo>
                  <a:lnTo>
                    <a:pt x="36" y="184"/>
                  </a:lnTo>
                  <a:lnTo>
                    <a:pt x="53" y="171"/>
                  </a:lnTo>
                  <a:lnTo>
                    <a:pt x="59" y="160"/>
                  </a:lnTo>
                  <a:lnTo>
                    <a:pt x="61" y="99"/>
                  </a:lnTo>
                  <a:lnTo>
                    <a:pt x="76" y="40"/>
                  </a:lnTo>
                  <a:lnTo>
                    <a:pt x="40" y="0"/>
                  </a:lnTo>
                  <a:lnTo>
                    <a:pt x="53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69" name="任意多边形 323078"/>
            <p:cNvSpPr>
              <a:spLocks noChangeArrowheads="1"/>
            </p:cNvSpPr>
            <p:nvPr/>
          </p:nvSpPr>
          <p:spPr bwMode="auto">
            <a:xfrm>
              <a:off x="4862" y="2642"/>
              <a:ext cx="36" cy="70"/>
            </a:xfrm>
            <a:custGeom>
              <a:avLst/>
              <a:gdLst>
                <a:gd name="T0" fmla="*/ 61 w 73"/>
                <a:gd name="T1" fmla="*/ 25 h 141"/>
                <a:gd name="T2" fmla="*/ 57 w 73"/>
                <a:gd name="T3" fmla="*/ 86 h 141"/>
                <a:gd name="T4" fmla="*/ 48 w 73"/>
                <a:gd name="T5" fmla="*/ 116 h 141"/>
                <a:gd name="T6" fmla="*/ 40 w 73"/>
                <a:gd name="T7" fmla="*/ 132 h 141"/>
                <a:gd name="T8" fmla="*/ 0 w 73"/>
                <a:gd name="T9" fmla="*/ 137 h 141"/>
                <a:gd name="T10" fmla="*/ 36 w 73"/>
                <a:gd name="T11" fmla="*/ 141 h 141"/>
                <a:gd name="T12" fmla="*/ 48 w 73"/>
                <a:gd name="T13" fmla="*/ 135 h 141"/>
                <a:gd name="T14" fmla="*/ 54 w 73"/>
                <a:gd name="T15" fmla="*/ 118 h 141"/>
                <a:gd name="T16" fmla="*/ 63 w 73"/>
                <a:gd name="T17" fmla="*/ 105 h 141"/>
                <a:gd name="T18" fmla="*/ 73 w 73"/>
                <a:gd name="T19" fmla="*/ 56 h 141"/>
                <a:gd name="T20" fmla="*/ 67 w 73"/>
                <a:gd name="T21" fmla="*/ 0 h 141"/>
                <a:gd name="T22" fmla="*/ 61 w 73"/>
                <a:gd name="T23" fmla="*/ 25 h 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141"/>
                <a:gd name="T38" fmla="*/ 73 w 73"/>
                <a:gd name="T39" fmla="*/ 141 h 1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141">
                  <a:moveTo>
                    <a:pt x="61" y="25"/>
                  </a:moveTo>
                  <a:lnTo>
                    <a:pt x="57" y="86"/>
                  </a:lnTo>
                  <a:lnTo>
                    <a:pt x="48" y="116"/>
                  </a:lnTo>
                  <a:lnTo>
                    <a:pt x="40" y="132"/>
                  </a:lnTo>
                  <a:lnTo>
                    <a:pt x="0" y="137"/>
                  </a:lnTo>
                  <a:lnTo>
                    <a:pt x="36" y="141"/>
                  </a:lnTo>
                  <a:lnTo>
                    <a:pt x="48" y="135"/>
                  </a:lnTo>
                  <a:lnTo>
                    <a:pt x="54" y="118"/>
                  </a:lnTo>
                  <a:lnTo>
                    <a:pt x="63" y="105"/>
                  </a:lnTo>
                  <a:lnTo>
                    <a:pt x="73" y="56"/>
                  </a:lnTo>
                  <a:lnTo>
                    <a:pt x="67" y="0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0" name="任意多边形 323079"/>
            <p:cNvSpPr>
              <a:spLocks noChangeArrowheads="1"/>
            </p:cNvSpPr>
            <p:nvPr/>
          </p:nvSpPr>
          <p:spPr bwMode="auto">
            <a:xfrm>
              <a:off x="4902" y="2628"/>
              <a:ext cx="16" cy="91"/>
            </a:xfrm>
            <a:custGeom>
              <a:avLst/>
              <a:gdLst>
                <a:gd name="T0" fmla="*/ 2 w 33"/>
                <a:gd name="T1" fmla="*/ 25 h 180"/>
                <a:gd name="T2" fmla="*/ 8 w 33"/>
                <a:gd name="T3" fmla="*/ 118 h 180"/>
                <a:gd name="T4" fmla="*/ 19 w 33"/>
                <a:gd name="T5" fmla="*/ 144 h 180"/>
                <a:gd name="T6" fmla="*/ 19 w 33"/>
                <a:gd name="T7" fmla="*/ 165 h 180"/>
                <a:gd name="T8" fmla="*/ 0 w 33"/>
                <a:gd name="T9" fmla="*/ 175 h 180"/>
                <a:gd name="T10" fmla="*/ 21 w 33"/>
                <a:gd name="T11" fmla="*/ 180 h 180"/>
                <a:gd name="T12" fmla="*/ 33 w 33"/>
                <a:gd name="T13" fmla="*/ 171 h 180"/>
                <a:gd name="T14" fmla="*/ 27 w 33"/>
                <a:gd name="T15" fmla="*/ 148 h 180"/>
                <a:gd name="T16" fmla="*/ 17 w 33"/>
                <a:gd name="T17" fmla="*/ 114 h 180"/>
                <a:gd name="T18" fmla="*/ 13 w 33"/>
                <a:gd name="T19" fmla="*/ 44 h 180"/>
                <a:gd name="T20" fmla="*/ 8 w 33"/>
                <a:gd name="T21" fmla="*/ 0 h 180"/>
                <a:gd name="T22" fmla="*/ 2 w 33"/>
                <a:gd name="T23" fmla="*/ 25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180"/>
                <a:gd name="T38" fmla="*/ 33 w 33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180">
                  <a:moveTo>
                    <a:pt x="2" y="25"/>
                  </a:moveTo>
                  <a:lnTo>
                    <a:pt x="8" y="118"/>
                  </a:lnTo>
                  <a:lnTo>
                    <a:pt x="19" y="144"/>
                  </a:lnTo>
                  <a:lnTo>
                    <a:pt x="19" y="165"/>
                  </a:lnTo>
                  <a:lnTo>
                    <a:pt x="0" y="175"/>
                  </a:lnTo>
                  <a:lnTo>
                    <a:pt x="21" y="180"/>
                  </a:lnTo>
                  <a:lnTo>
                    <a:pt x="33" y="171"/>
                  </a:lnTo>
                  <a:lnTo>
                    <a:pt x="27" y="148"/>
                  </a:lnTo>
                  <a:lnTo>
                    <a:pt x="17" y="114"/>
                  </a:lnTo>
                  <a:lnTo>
                    <a:pt x="13" y="44"/>
                  </a:lnTo>
                  <a:lnTo>
                    <a:pt x="8" y="0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1" name="任意多边形 323080"/>
            <p:cNvSpPr>
              <a:spLocks noChangeArrowheads="1"/>
            </p:cNvSpPr>
            <p:nvPr/>
          </p:nvSpPr>
          <p:spPr bwMode="auto">
            <a:xfrm>
              <a:off x="4914" y="2638"/>
              <a:ext cx="16" cy="74"/>
            </a:xfrm>
            <a:custGeom>
              <a:avLst/>
              <a:gdLst>
                <a:gd name="T0" fmla="*/ 0 w 32"/>
                <a:gd name="T1" fmla="*/ 11 h 148"/>
                <a:gd name="T2" fmla="*/ 9 w 32"/>
                <a:gd name="T3" fmla="*/ 85 h 148"/>
                <a:gd name="T4" fmla="*/ 21 w 32"/>
                <a:gd name="T5" fmla="*/ 118 h 148"/>
                <a:gd name="T6" fmla="*/ 23 w 32"/>
                <a:gd name="T7" fmla="*/ 131 h 148"/>
                <a:gd name="T8" fmla="*/ 11 w 32"/>
                <a:gd name="T9" fmla="*/ 148 h 148"/>
                <a:gd name="T10" fmla="*/ 30 w 32"/>
                <a:gd name="T11" fmla="*/ 142 h 148"/>
                <a:gd name="T12" fmla="*/ 32 w 32"/>
                <a:gd name="T13" fmla="*/ 127 h 148"/>
                <a:gd name="T14" fmla="*/ 15 w 32"/>
                <a:gd name="T15" fmla="*/ 85 h 148"/>
                <a:gd name="T16" fmla="*/ 11 w 32"/>
                <a:gd name="T17" fmla="*/ 47 h 148"/>
                <a:gd name="T18" fmla="*/ 2 w 32"/>
                <a:gd name="T19" fmla="*/ 0 h 148"/>
                <a:gd name="T20" fmla="*/ 0 w 32"/>
                <a:gd name="T21" fmla="*/ 11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148"/>
                <a:gd name="T35" fmla="*/ 32 w 32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148">
                  <a:moveTo>
                    <a:pt x="0" y="11"/>
                  </a:moveTo>
                  <a:lnTo>
                    <a:pt x="9" y="85"/>
                  </a:lnTo>
                  <a:lnTo>
                    <a:pt x="21" y="118"/>
                  </a:lnTo>
                  <a:lnTo>
                    <a:pt x="23" y="131"/>
                  </a:lnTo>
                  <a:lnTo>
                    <a:pt x="11" y="148"/>
                  </a:lnTo>
                  <a:lnTo>
                    <a:pt x="30" y="142"/>
                  </a:lnTo>
                  <a:lnTo>
                    <a:pt x="32" y="127"/>
                  </a:lnTo>
                  <a:lnTo>
                    <a:pt x="15" y="85"/>
                  </a:lnTo>
                  <a:lnTo>
                    <a:pt x="11" y="47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2" name="任意多边形 323081"/>
            <p:cNvSpPr>
              <a:spLocks noChangeArrowheads="1"/>
            </p:cNvSpPr>
            <p:nvPr/>
          </p:nvSpPr>
          <p:spPr bwMode="auto">
            <a:xfrm>
              <a:off x="4871" y="2667"/>
              <a:ext cx="32" cy="56"/>
            </a:xfrm>
            <a:custGeom>
              <a:avLst/>
              <a:gdLst>
                <a:gd name="T0" fmla="*/ 61 w 63"/>
                <a:gd name="T1" fmla="*/ 34 h 112"/>
                <a:gd name="T2" fmla="*/ 63 w 63"/>
                <a:gd name="T3" fmla="*/ 80 h 112"/>
                <a:gd name="T4" fmla="*/ 55 w 63"/>
                <a:gd name="T5" fmla="*/ 101 h 112"/>
                <a:gd name="T6" fmla="*/ 38 w 63"/>
                <a:gd name="T7" fmla="*/ 112 h 112"/>
                <a:gd name="T8" fmla="*/ 0 w 63"/>
                <a:gd name="T9" fmla="*/ 110 h 112"/>
                <a:gd name="T10" fmla="*/ 35 w 63"/>
                <a:gd name="T11" fmla="*/ 102 h 112"/>
                <a:gd name="T12" fmla="*/ 44 w 63"/>
                <a:gd name="T13" fmla="*/ 89 h 112"/>
                <a:gd name="T14" fmla="*/ 54 w 63"/>
                <a:gd name="T15" fmla="*/ 72 h 112"/>
                <a:gd name="T16" fmla="*/ 55 w 63"/>
                <a:gd name="T17" fmla="*/ 0 h 112"/>
                <a:gd name="T18" fmla="*/ 61 w 63"/>
                <a:gd name="T19" fmla="*/ 34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112"/>
                <a:gd name="T32" fmla="*/ 63 w 63"/>
                <a:gd name="T33" fmla="*/ 112 h 1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112">
                  <a:moveTo>
                    <a:pt x="61" y="34"/>
                  </a:moveTo>
                  <a:lnTo>
                    <a:pt x="63" y="80"/>
                  </a:lnTo>
                  <a:lnTo>
                    <a:pt x="55" y="101"/>
                  </a:lnTo>
                  <a:lnTo>
                    <a:pt x="38" y="112"/>
                  </a:lnTo>
                  <a:lnTo>
                    <a:pt x="0" y="110"/>
                  </a:lnTo>
                  <a:lnTo>
                    <a:pt x="35" y="102"/>
                  </a:lnTo>
                  <a:lnTo>
                    <a:pt x="44" y="89"/>
                  </a:lnTo>
                  <a:lnTo>
                    <a:pt x="54" y="72"/>
                  </a:lnTo>
                  <a:lnTo>
                    <a:pt x="55" y="0"/>
                  </a:lnTo>
                  <a:lnTo>
                    <a:pt x="61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3" name="任意多边形 323082"/>
            <p:cNvSpPr>
              <a:spLocks noChangeArrowheads="1"/>
            </p:cNvSpPr>
            <p:nvPr/>
          </p:nvSpPr>
          <p:spPr bwMode="auto">
            <a:xfrm>
              <a:off x="4918" y="2608"/>
              <a:ext cx="24" cy="110"/>
            </a:xfrm>
            <a:custGeom>
              <a:avLst/>
              <a:gdLst>
                <a:gd name="T0" fmla="*/ 11 w 47"/>
                <a:gd name="T1" fmla="*/ 49 h 221"/>
                <a:gd name="T2" fmla="*/ 20 w 47"/>
                <a:gd name="T3" fmla="*/ 125 h 221"/>
                <a:gd name="T4" fmla="*/ 26 w 47"/>
                <a:gd name="T5" fmla="*/ 146 h 221"/>
                <a:gd name="T6" fmla="*/ 38 w 47"/>
                <a:gd name="T7" fmla="*/ 171 h 221"/>
                <a:gd name="T8" fmla="*/ 38 w 47"/>
                <a:gd name="T9" fmla="*/ 192 h 221"/>
                <a:gd name="T10" fmla="*/ 39 w 47"/>
                <a:gd name="T11" fmla="*/ 213 h 221"/>
                <a:gd name="T12" fmla="*/ 20 w 47"/>
                <a:gd name="T13" fmla="*/ 217 h 221"/>
                <a:gd name="T14" fmla="*/ 39 w 47"/>
                <a:gd name="T15" fmla="*/ 221 h 221"/>
                <a:gd name="T16" fmla="*/ 47 w 47"/>
                <a:gd name="T17" fmla="*/ 211 h 221"/>
                <a:gd name="T18" fmla="*/ 47 w 47"/>
                <a:gd name="T19" fmla="*/ 179 h 221"/>
                <a:gd name="T20" fmla="*/ 26 w 47"/>
                <a:gd name="T21" fmla="*/ 120 h 221"/>
                <a:gd name="T22" fmla="*/ 20 w 47"/>
                <a:gd name="T23" fmla="*/ 30 h 221"/>
                <a:gd name="T24" fmla="*/ 0 w 47"/>
                <a:gd name="T25" fmla="*/ 0 h 221"/>
                <a:gd name="T26" fmla="*/ 11 w 47"/>
                <a:gd name="T27" fmla="*/ 49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7"/>
                <a:gd name="T43" fmla="*/ 0 h 221"/>
                <a:gd name="T44" fmla="*/ 47 w 47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7" h="221">
                  <a:moveTo>
                    <a:pt x="11" y="49"/>
                  </a:moveTo>
                  <a:lnTo>
                    <a:pt x="20" y="125"/>
                  </a:lnTo>
                  <a:lnTo>
                    <a:pt x="26" y="146"/>
                  </a:lnTo>
                  <a:lnTo>
                    <a:pt x="38" y="171"/>
                  </a:lnTo>
                  <a:lnTo>
                    <a:pt x="38" y="192"/>
                  </a:lnTo>
                  <a:lnTo>
                    <a:pt x="39" y="213"/>
                  </a:lnTo>
                  <a:lnTo>
                    <a:pt x="20" y="217"/>
                  </a:lnTo>
                  <a:lnTo>
                    <a:pt x="39" y="221"/>
                  </a:lnTo>
                  <a:lnTo>
                    <a:pt x="47" y="211"/>
                  </a:lnTo>
                  <a:lnTo>
                    <a:pt x="47" y="179"/>
                  </a:lnTo>
                  <a:lnTo>
                    <a:pt x="26" y="120"/>
                  </a:lnTo>
                  <a:lnTo>
                    <a:pt x="20" y="30"/>
                  </a:lnTo>
                  <a:lnTo>
                    <a:pt x="0" y="0"/>
                  </a:lnTo>
                  <a:lnTo>
                    <a:pt x="11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4" name="任意多边形 323083"/>
            <p:cNvSpPr>
              <a:spLocks noChangeArrowheads="1"/>
            </p:cNvSpPr>
            <p:nvPr/>
          </p:nvSpPr>
          <p:spPr bwMode="auto">
            <a:xfrm>
              <a:off x="4905" y="2717"/>
              <a:ext cx="17" cy="12"/>
            </a:xfrm>
            <a:custGeom>
              <a:avLst/>
              <a:gdLst>
                <a:gd name="T0" fmla="*/ 28 w 32"/>
                <a:gd name="T1" fmla="*/ 0 h 24"/>
                <a:gd name="T2" fmla="*/ 23 w 32"/>
                <a:gd name="T3" fmla="*/ 11 h 24"/>
                <a:gd name="T4" fmla="*/ 9 w 32"/>
                <a:gd name="T5" fmla="*/ 13 h 24"/>
                <a:gd name="T6" fmla="*/ 0 w 32"/>
                <a:gd name="T7" fmla="*/ 9 h 24"/>
                <a:gd name="T8" fmla="*/ 15 w 32"/>
                <a:gd name="T9" fmla="*/ 24 h 24"/>
                <a:gd name="T10" fmla="*/ 32 w 32"/>
                <a:gd name="T11" fmla="*/ 19 h 24"/>
                <a:gd name="T12" fmla="*/ 28 w 32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24"/>
                <a:gd name="T23" fmla="*/ 32 w 32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24">
                  <a:moveTo>
                    <a:pt x="28" y="0"/>
                  </a:moveTo>
                  <a:lnTo>
                    <a:pt x="23" y="11"/>
                  </a:lnTo>
                  <a:lnTo>
                    <a:pt x="9" y="13"/>
                  </a:lnTo>
                  <a:lnTo>
                    <a:pt x="0" y="9"/>
                  </a:lnTo>
                  <a:lnTo>
                    <a:pt x="15" y="24"/>
                  </a:lnTo>
                  <a:lnTo>
                    <a:pt x="32" y="1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5" name="任意多边形 323084"/>
            <p:cNvSpPr>
              <a:spLocks noChangeArrowheads="1"/>
            </p:cNvSpPr>
            <p:nvPr/>
          </p:nvSpPr>
          <p:spPr bwMode="auto">
            <a:xfrm>
              <a:off x="4884" y="2719"/>
              <a:ext cx="19" cy="15"/>
            </a:xfrm>
            <a:custGeom>
              <a:avLst/>
              <a:gdLst>
                <a:gd name="T0" fmla="*/ 32 w 38"/>
                <a:gd name="T1" fmla="*/ 19 h 31"/>
                <a:gd name="T2" fmla="*/ 11 w 38"/>
                <a:gd name="T3" fmla="*/ 23 h 31"/>
                <a:gd name="T4" fmla="*/ 0 w 38"/>
                <a:gd name="T5" fmla="*/ 14 h 31"/>
                <a:gd name="T6" fmla="*/ 13 w 38"/>
                <a:gd name="T7" fmla="*/ 29 h 31"/>
                <a:gd name="T8" fmla="*/ 34 w 38"/>
                <a:gd name="T9" fmla="*/ 31 h 31"/>
                <a:gd name="T10" fmla="*/ 38 w 38"/>
                <a:gd name="T11" fmla="*/ 23 h 31"/>
                <a:gd name="T12" fmla="*/ 38 w 38"/>
                <a:gd name="T13" fmla="*/ 0 h 31"/>
                <a:gd name="T14" fmla="*/ 32 w 38"/>
                <a:gd name="T15" fmla="*/ 19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31"/>
                <a:gd name="T26" fmla="*/ 38 w 38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31">
                  <a:moveTo>
                    <a:pt x="32" y="19"/>
                  </a:moveTo>
                  <a:lnTo>
                    <a:pt x="11" y="23"/>
                  </a:lnTo>
                  <a:lnTo>
                    <a:pt x="0" y="14"/>
                  </a:lnTo>
                  <a:lnTo>
                    <a:pt x="13" y="29"/>
                  </a:lnTo>
                  <a:lnTo>
                    <a:pt x="34" y="31"/>
                  </a:lnTo>
                  <a:lnTo>
                    <a:pt x="38" y="23"/>
                  </a:lnTo>
                  <a:lnTo>
                    <a:pt x="38" y="0"/>
                  </a:lnTo>
                  <a:lnTo>
                    <a:pt x="3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6" name="任意多边形 323085"/>
            <p:cNvSpPr>
              <a:spLocks noChangeArrowheads="1"/>
            </p:cNvSpPr>
            <p:nvPr/>
          </p:nvSpPr>
          <p:spPr bwMode="auto">
            <a:xfrm>
              <a:off x="4871" y="2683"/>
              <a:ext cx="20" cy="20"/>
            </a:xfrm>
            <a:custGeom>
              <a:avLst/>
              <a:gdLst>
                <a:gd name="T0" fmla="*/ 0 w 40"/>
                <a:gd name="T1" fmla="*/ 29 h 40"/>
                <a:gd name="T2" fmla="*/ 16 w 40"/>
                <a:gd name="T3" fmla="*/ 29 h 40"/>
                <a:gd name="T4" fmla="*/ 25 w 40"/>
                <a:gd name="T5" fmla="*/ 14 h 40"/>
                <a:gd name="T6" fmla="*/ 40 w 40"/>
                <a:gd name="T7" fmla="*/ 0 h 40"/>
                <a:gd name="T8" fmla="*/ 33 w 40"/>
                <a:gd name="T9" fmla="*/ 31 h 40"/>
                <a:gd name="T10" fmla="*/ 19 w 40"/>
                <a:gd name="T11" fmla="*/ 40 h 40"/>
                <a:gd name="T12" fmla="*/ 0 w 40"/>
                <a:gd name="T13" fmla="*/ 29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40"/>
                <a:gd name="T23" fmla="*/ 40 w 40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40">
                  <a:moveTo>
                    <a:pt x="0" y="29"/>
                  </a:moveTo>
                  <a:lnTo>
                    <a:pt x="16" y="29"/>
                  </a:lnTo>
                  <a:lnTo>
                    <a:pt x="25" y="14"/>
                  </a:lnTo>
                  <a:lnTo>
                    <a:pt x="40" y="0"/>
                  </a:lnTo>
                  <a:lnTo>
                    <a:pt x="33" y="31"/>
                  </a:lnTo>
                  <a:lnTo>
                    <a:pt x="19" y="4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7" name="任意多边形 323086"/>
            <p:cNvSpPr>
              <a:spLocks noChangeArrowheads="1"/>
            </p:cNvSpPr>
            <p:nvPr/>
          </p:nvSpPr>
          <p:spPr bwMode="auto">
            <a:xfrm>
              <a:off x="4356" y="2397"/>
              <a:ext cx="44" cy="25"/>
            </a:xfrm>
            <a:custGeom>
              <a:avLst/>
              <a:gdLst>
                <a:gd name="T0" fmla="*/ 0 w 87"/>
                <a:gd name="T1" fmla="*/ 6 h 49"/>
                <a:gd name="T2" fmla="*/ 40 w 87"/>
                <a:gd name="T3" fmla="*/ 30 h 49"/>
                <a:gd name="T4" fmla="*/ 61 w 87"/>
                <a:gd name="T5" fmla="*/ 46 h 49"/>
                <a:gd name="T6" fmla="*/ 74 w 87"/>
                <a:gd name="T7" fmla="*/ 47 h 49"/>
                <a:gd name="T8" fmla="*/ 87 w 87"/>
                <a:gd name="T9" fmla="*/ 49 h 49"/>
                <a:gd name="T10" fmla="*/ 65 w 87"/>
                <a:gd name="T11" fmla="*/ 42 h 49"/>
                <a:gd name="T12" fmla="*/ 51 w 87"/>
                <a:gd name="T13" fmla="*/ 32 h 49"/>
                <a:gd name="T14" fmla="*/ 38 w 87"/>
                <a:gd name="T15" fmla="*/ 19 h 49"/>
                <a:gd name="T16" fmla="*/ 40 w 87"/>
                <a:gd name="T17" fmla="*/ 25 h 49"/>
                <a:gd name="T18" fmla="*/ 32 w 87"/>
                <a:gd name="T19" fmla="*/ 15 h 49"/>
                <a:gd name="T20" fmla="*/ 17 w 87"/>
                <a:gd name="T21" fmla="*/ 0 h 49"/>
                <a:gd name="T22" fmla="*/ 0 w 87"/>
                <a:gd name="T23" fmla="*/ 6 h 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7"/>
                <a:gd name="T37" fmla="*/ 0 h 49"/>
                <a:gd name="T38" fmla="*/ 87 w 87"/>
                <a:gd name="T39" fmla="*/ 49 h 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7" h="49">
                  <a:moveTo>
                    <a:pt x="0" y="6"/>
                  </a:moveTo>
                  <a:lnTo>
                    <a:pt x="40" y="30"/>
                  </a:lnTo>
                  <a:lnTo>
                    <a:pt x="61" y="46"/>
                  </a:lnTo>
                  <a:lnTo>
                    <a:pt x="74" y="47"/>
                  </a:lnTo>
                  <a:lnTo>
                    <a:pt x="87" y="49"/>
                  </a:lnTo>
                  <a:lnTo>
                    <a:pt x="65" y="42"/>
                  </a:lnTo>
                  <a:lnTo>
                    <a:pt x="51" y="32"/>
                  </a:lnTo>
                  <a:lnTo>
                    <a:pt x="38" y="19"/>
                  </a:lnTo>
                  <a:lnTo>
                    <a:pt x="40" y="25"/>
                  </a:lnTo>
                  <a:lnTo>
                    <a:pt x="32" y="15"/>
                  </a:lnTo>
                  <a:lnTo>
                    <a:pt x="1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8" name="任意多边形 323087"/>
            <p:cNvSpPr>
              <a:spLocks noChangeArrowheads="1"/>
            </p:cNvSpPr>
            <p:nvPr/>
          </p:nvSpPr>
          <p:spPr bwMode="auto">
            <a:xfrm>
              <a:off x="4285" y="2464"/>
              <a:ext cx="34" cy="20"/>
            </a:xfrm>
            <a:custGeom>
              <a:avLst/>
              <a:gdLst>
                <a:gd name="T0" fmla="*/ 0 w 69"/>
                <a:gd name="T1" fmla="*/ 2 h 40"/>
                <a:gd name="T2" fmla="*/ 6 w 69"/>
                <a:gd name="T3" fmla="*/ 40 h 40"/>
                <a:gd name="T4" fmla="*/ 12 w 69"/>
                <a:gd name="T5" fmla="*/ 11 h 40"/>
                <a:gd name="T6" fmla="*/ 61 w 69"/>
                <a:gd name="T7" fmla="*/ 8 h 40"/>
                <a:gd name="T8" fmla="*/ 69 w 69"/>
                <a:gd name="T9" fmla="*/ 40 h 40"/>
                <a:gd name="T10" fmla="*/ 65 w 69"/>
                <a:gd name="T11" fmla="*/ 0 h 40"/>
                <a:gd name="T12" fmla="*/ 33 w 69"/>
                <a:gd name="T13" fmla="*/ 0 h 40"/>
                <a:gd name="T14" fmla="*/ 0 w 69"/>
                <a:gd name="T15" fmla="*/ 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"/>
                <a:gd name="T25" fmla="*/ 0 h 40"/>
                <a:gd name="T26" fmla="*/ 69 w 69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" h="40">
                  <a:moveTo>
                    <a:pt x="0" y="2"/>
                  </a:moveTo>
                  <a:lnTo>
                    <a:pt x="6" y="40"/>
                  </a:lnTo>
                  <a:lnTo>
                    <a:pt x="12" y="11"/>
                  </a:lnTo>
                  <a:lnTo>
                    <a:pt x="61" y="8"/>
                  </a:lnTo>
                  <a:lnTo>
                    <a:pt x="69" y="40"/>
                  </a:lnTo>
                  <a:lnTo>
                    <a:pt x="65" y="0"/>
                  </a:lnTo>
                  <a:lnTo>
                    <a:pt x="3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79" name="任意多边形 323088"/>
            <p:cNvSpPr>
              <a:spLocks noChangeArrowheads="1"/>
            </p:cNvSpPr>
            <p:nvPr/>
          </p:nvSpPr>
          <p:spPr bwMode="auto">
            <a:xfrm>
              <a:off x="4267" y="2451"/>
              <a:ext cx="97" cy="38"/>
            </a:xfrm>
            <a:custGeom>
              <a:avLst/>
              <a:gdLst>
                <a:gd name="T0" fmla="*/ 40 w 196"/>
                <a:gd name="T1" fmla="*/ 69 h 76"/>
                <a:gd name="T2" fmla="*/ 21 w 196"/>
                <a:gd name="T3" fmla="*/ 40 h 76"/>
                <a:gd name="T4" fmla="*/ 15 w 196"/>
                <a:gd name="T5" fmla="*/ 21 h 76"/>
                <a:gd name="T6" fmla="*/ 44 w 196"/>
                <a:gd name="T7" fmla="*/ 18 h 76"/>
                <a:gd name="T8" fmla="*/ 53 w 196"/>
                <a:gd name="T9" fmla="*/ 25 h 76"/>
                <a:gd name="T10" fmla="*/ 53 w 196"/>
                <a:gd name="T11" fmla="*/ 18 h 76"/>
                <a:gd name="T12" fmla="*/ 71 w 196"/>
                <a:gd name="T13" fmla="*/ 21 h 76"/>
                <a:gd name="T14" fmla="*/ 84 w 196"/>
                <a:gd name="T15" fmla="*/ 25 h 76"/>
                <a:gd name="T16" fmla="*/ 84 w 196"/>
                <a:gd name="T17" fmla="*/ 18 h 76"/>
                <a:gd name="T18" fmla="*/ 95 w 196"/>
                <a:gd name="T19" fmla="*/ 29 h 76"/>
                <a:gd name="T20" fmla="*/ 101 w 196"/>
                <a:gd name="T21" fmla="*/ 18 h 76"/>
                <a:gd name="T22" fmla="*/ 116 w 196"/>
                <a:gd name="T23" fmla="*/ 18 h 76"/>
                <a:gd name="T24" fmla="*/ 124 w 196"/>
                <a:gd name="T25" fmla="*/ 27 h 76"/>
                <a:gd name="T26" fmla="*/ 120 w 196"/>
                <a:gd name="T27" fmla="*/ 40 h 76"/>
                <a:gd name="T28" fmla="*/ 114 w 196"/>
                <a:gd name="T29" fmla="*/ 67 h 76"/>
                <a:gd name="T30" fmla="*/ 109 w 196"/>
                <a:gd name="T31" fmla="*/ 71 h 76"/>
                <a:gd name="T32" fmla="*/ 101 w 196"/>
                <a:gd name="T33" fmla="*/ 57 h 76"/>
                <a:gd name="T34" fmla="*/ 107 w 196"/>
                <a:gd name="T35" fmla="*/ 76 h 76"/>
                <a:gd name="T36" fmla="*/ 114 w 196"/>
                <a:gd name="T37" fmla="*/ 75 h 76"/>
                <a:gd name="T38" fmla="*/ 120 w 196"/>
                <a:gd name="T39" fmla="*/ 61 h 76"/>
                <a:gd name="T40" fmla="*/ 129 w 196"/>
                <a:gd name="T41" fmla="*/ 38 h 76"/>
                <a:gd name="T42" fmla="*/ 135 w 196"/>
                <a:gd name="T43" fmla="*/ 31 h 76"/>
                <a:gd name="T44" fmla="*/ 148 w 196"/>
                <a:gd name="T45" fmla="*/ 35 h 76"/>
                <a:gd name="T46" fmla="*/ 152 w 196"/>
                <a:gd name="T47" fmla="*/ 50 h 76"/>
                <a:gd name="T48" fmla="*/ 152 w 196"/>
                <a:gd name="T49" fmla="*/ 31 h 76"/>
                <a:gd name="T50" fmla="*/ 171 w 196"/>
                <a:gd name="T51" fmla="*/ 35 h 76"/>
                <a:gd name="T52" fmla="*/ 169 w 196"/>
                <a:gd name="T53" fmla="*/ 48 h 76"/>
                <a:gd name="T54" fmla="*/ 179 w 196"/>
                <a:gd name="T55" fmla="*/ 38 h 76"/>
                <a:gd name="T56" fmla="*/ 196 w 196"/>
                <a:gd name="T57" fmla="*/ 44 h 76"/>
                <a:gd name="T58" fmla="*/ 188 w 196"/>
                <a:gd name="T59" fmla="*/ 35 h 76"/>
                <a:gd name="T60" fmla="*/ 141 w 196"/>
                <a:gd name="T61" fmla="*/ 23 h 76"/>
                <a:gd name="T62" fmla="*/ 129 w 196"/>
                <a:gd name="T63" fmla="*/ 18 h 76"/>
                <a:gd name="T64" fmla="*/ 118 w 196"/>
                <a:gd name="T65" fmla="*/ 0 h 76"/>
                <a:gd name="T66" fmla="*/ 71 w 196"/>
                <a:gd name="T67" fmla="*/ 0 h 76"/>
                <a:gd name="T68" fmla="*/ 15 w 196"/>
                <a:gd name="T69" fmla="*/ 8 h 76"/>
                <a:gd name="T70" fmla="*/ 8 w 196"/>
                <a:gd name="T71" fmla="*/ 18 h 76"/>
                <a:gd name="T72" fmla="*/ 0 w 196"/>
                <a:gd name="T73" fmla="*/ 4 h 76"/>
                <a:gd name="T74" fmla="*/ 6 w 196"/>
                <a:gd name="T75" fmla="*/ 25 h 76"/>
                <a:gd name="T76" fmla="*/ 13 w 196"/>
                <a:gd name="T77" fmla="*/ 37 h 76"/>
                <a:gd name="T78" fmla="*/ 21 w 196"/>
                <a:gd name="T79" fmla="*/ 52 h 76"/>
                <a:gd name="T80" fmla="*/ 44 w 196"/>
                <a:gd name="T81" fmla="*/ 75 h 76"/>
                <a:gd name="T82" fmla="*/ 46 w 196"/>
                <a:gd name="T83" fmla="*/ 67 h 76"/>
                <a:gd name="T84" fmla="*/ 42 w 196"/>
                <a:gd name="T85" fmla="*/ 42 h 76"/>
                <a:gd name="T86" fmla="*/ 40 w 196"/>
                <a:gd name="T87" fmla="*/ 69 h 7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6"/>
                <a:gd name="T133" fmla="*/ 0 h 76"/>
                <a:gd name="T134" fmla="*/ 196 w 196"/>
                <a:gd name="T135" fmla="*/ 76 h 7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6" h="76">
                  <a:moveTo>
                    <a:pt x="40" y="69"/>
                  </a:moveTo>
                  <a:lnTo>
                    <a:pt x="21" y="40"/>
                  </a:lnTo>
                  <a:lnTo>
                    <a:pt x="15" y="21"/>
                  </a:lnTo>
                  <a:lnTo>
                    <a:pt x="44" y="18"/>
                  </a:lnTo>
                  <a:lnTo>
                    <a:pt x="53" y="25"/>
                  </a:lnTo>
                  <a:lnTo>
                    <a:pt x="53" y="18"/>
                  </a:lnTo>
                  <a:lnTo>
                    <a:pt x="71" y="21"/>
                  </a:lnTo>
                  <a:lnTo>
                    <a:pt x="84" y="25"/>
                  </a:lnTo>
                  <a:lnTo>
                    <a:pt x="84" y="18"/>
                  </a:lnTo>
                  <a:lnTo>
                    <a:pt x="95" y="29"/>
                  </a:lnTo>
                  <a:lnTo>
                    <a:pt x="101" y="18"/>
                  </a:lnTo>
                  <a:lnTo>
                    <a:pt x="116" y="18"/>
                  </a:lnTo>
                  <a:lnTo>
                    <a:pt x="124" y="27"/>
                  </a:lnTo>
                  <a:lnTo>
                    <a:pt x="120" y="40"/>
                  </a:lnTo>
                  <a:lnTo>
                    <a:pt x="114" y="67"/>
                  </a:lnTo>
                  <a:lnTo>
                    <a:pt x="109" y="71"/>
                  </a:lnTo>
                  <a:lnTo>
                    <a:pt x="101" y="57"/>
                  </a:lnTo>
                  <a:lnTo>
                    <a:pt x="107" y="76"/>
                  </a:lnTo>
                  <a:lnTo>
                    <a:pt x="114" y="75"/>
                  </a:lnTo>
                  <a:lnTo>
                    <a:pt x="120" y="61"/>
                  </a:lnTo>
                  <a:lnTo>
                    <a:pt x="129" y="38"/>
                  </a:lnTo>
                  <a:lnTo>
                    <a:pt x="135" y="31"/>
                  </a:lnTo>
                  <a:lnTo>
                    <a:pt x="148" y="35"/>
                  </a:lnTo>
                  <a:lnTo>
                    <a:pt x="152" y="50"/>
                  </a:lnTo>
                  <a:lnTo>
                    <a:pt x="152" y="31"/>
                  </a:lnTo>
                  <a:lnTo>
                    <a:pt x="171" y="35"/>
                  </a:lnTo>
                  <a:lnTo>
                    <a:pt x="169" y="48"/>
                  </a:lnTo>
                  <a:lnTo>
                    <a:pt x="179" y="38"/>
                  </a:lnTo>
                  <a:lnTo>
                    <a:pt x="196" y="44"/>
                  </a:lnTo>
                  <a:lnTo>
                    <a:pt x="188" y="35"/>
                  </a:lnTo>
                  <a:lnTo>
                    <a:pt x="141" y="23"/>
                  </a:lnTo>
                  <a:lnTo>
                    <a:pt x="129" y="18"/>
                  </a:lnTo>
                  <a:lnTo>
                    <a:pt x="118" y="0"/>
                  </a:lnTo>
                  <a:lnTo>
                    <a:pt x="71" y="0"/>
                  </a:lnTo>
                  <a:lnTo>
                    <a:pt x="15" y="8"/>
                  </a:lnTo>
                  <a:lnTo>
                    <a:pt x="8" y="18"/>
                  </a:lnTo>
                  <a:lnTo>
                    <a:pt x="0" y="4"/>
                  </a:lnTo>
                  <a:lnTo>
                    <a:pt x="6" y="25"/>
                  </a:lnTo>
                  <a:lnTo>
                    <a:pt x="13" y="37"/>
                  </a:lnTo>
                  <a:lnTo>
                    <a:pt x="21" y="52"/>
                  </a:lnTo>
                  <a:lnTo>
                    <a:pt x="44" y="75"/>
                  </a:lnTo>
                  <a:lnTo>
                    <a:pt x="46" y="67"/>
                  </a:lnTo>
                  <a:lnTo>
                    <a:pt x="42" y="42"/>
                  </a:lnTo>
                  <a:lnTo>
                    <a:pt x="40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0" name="任意多边形 323089"/>
            <p:cNvSpPr>
              <a:spLocks noChangeArrowheads="1"/>
            </p:cNvSpPr>
            <p:nvPr/>
          </p:nvSpPr>
          <p:spPr bwMode="auto">
            <a:xfrm>
              <a:off x="4359" y="2470"/>
              <a:ext cx="46" cy="7"/>
            </a:xfrm>
            <a:custGeom>
              <a:avLst/>
              <a:gdLst>
                <a:gd name="T0" fmla="*/ 0 w 93"/>
                <a:gd name="T1" fmla="*/ 0 h 16"/>
                <a:gd name="T2" fmla="*/ 11 w 93"/>
                <a:gd name="T3" fmla="*/ 6 h 16"/>
                <a:gd name="T4" fmla="*/ 13 w 93"/>
                <a:gd name="T5" fmla="*/ 10 h 16"/>
                <a:gd name="T6" fmla="*/ 57 w 93"/>
                <a:gd name="T7" fmla="*/ 16 h 16"/>
                <a:gd name="T8" fmla="*/ 93 w 93"/>
                <a:gd name="T9" fmla="*/ 8 h 16"/>
                <a:gd name="T10" fmla="*/ 79 w 93"/>
                <a:gd name="T11" fmla="*/ 4 h 16"/>
                <a:gd name="T12" fmla="*/ 40 w 93"/>
                <a:gd name="T13" fmla="*/ 8 h 16"/>
                <a:gd name="T14" fmla="*/ 20 w 93"/>
                <a:gd name="T15" fmla="*/ 2 h 16"/>
                <a:gd name="T16" fmla="*/ 0 w 93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3"/>
                <a:gd name="T28" fmla="*/ 0 h 16"/>
                <a:gd name="T29" fmla="*/ 93 w 9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3" h="16">
                  <a:moveTo>
                    <a:pt x="0" y="0"/>
                  </a:moveTo>
                  <a:lnTo>
                    <a:pt x="11" y="6"/>
                  </a:lnTo>
                  <a:lnTo>
                    <a:pt x="13" y="10"/>
                  </a:lnTo>
                  <a:lnTo>
                    <a:pt x="57" y="16"/>
                  </a:lnTo>
                  <a:lnTo>
                    <a:pt x="93" y="8"/>
                  </a:lnTo>
                  <a:lnTo>
                    <a:pt x="79" y="4"/>
                  </a:lnTo>
                  <a:lnTo>
                    <a:pt x="40" y="8"/>
                  </a:lnTo>
                  <a:lnTo>
                    <a:pt x="2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1" name="任意多边形 323090"/>
            <p:cNvSpPr>
              <a:spLocks noChangeArrowheads="1"/>
            </p:cNvSpPr>
            <p:nvPr/>
          </p:nvSpPr>
          <p:spPr bwMode="auto">
            <a:xfrm>
              <a:off x="4294" y="2471"/>
              <a:ext cx="72" cy="50"/>
            </a:xfrm>
            <a:custGeom>
              <a:avLst/>
              <a:gdLst>
                <a:gd name="T0" fmla="*/ 4 w 145"/>
                <a:gd name="T1" fmla="*/ 69 h 101"/>
                <a:gd name="T2" fmla="*/ 6 w 145"/>
                <a:gd name="T3" fmla="*/ 61 h 101"/>
                <a:gd name="T4" fmla="*/ 14 w 145"/>
                <a:gd name="T5" fmla="*/ 57 h 101"/>
                <a:gd name="T6" fmla="*/ 17 w 145"/>
                <a:gd name="T7" fmla="*/ 76 h 101"/>
                <a:gd name="T8" fmla="*/ 25 w 145"/>
                <a:gd name="T9" fmla="*/ 93 h 101"/>
                <a:gd name="T10" fmla="*/ 40 w 145"/>
                <a:gd name="T11" fmla="*/ 95 h 101"/>
                <a:gd name="T12" fmla="*/ 44 w 145"/>
                <a:gd name="T13" fmla="*/ 82 h 101"/>
                <a:gd name="T14" fmla="*/ 57 w 145"/>
                <a:gd name="T15" fmla="*/ 80 h 101"/>
                <a:gd name="T16" fmla="*/ 61 w 145"/>
                <a:gd name="T17" fmla="*/ 67 h 101"/>
                <a:gd name="T18" fmla="*/ 74 w 145"/>
                <a:gd name="T19" fmla="*/ 65 h 101"/>
                <a:gd name="T20" fmla="*/ 82 w 145"/>
                <a:gd name="T21" fmla="*/ 55 h 101"/>
                <a:gd name="T22" fmla="*/ 90 w 145"/>
                <a:gd name="T23" fmla="*/ 42 h 101"/>
                <a:gd name="T24" fmla="*/ 99 w 145"/>
                <a:gd name="T25" fmla="*/ 33 h 101"/>
                <a:gd name="T26" fmla="*/ 114 w 145"/>
                <a:gd name="T27" fmla="*/ 25 h 101"/>
                <a:gd name="T28" fmla="*/ 118 w 145"/>
                <a:gd name="T29" fmla="*/ 17 h 101"/>
                <a:gd name="T30" fmla="*/ 133 w 145"/>
                <a:gd name="T31" fmla="*/ 0 h 101"/>
                <a:gd name="T32" fmla="*/ 145 w 145"/>
                <a:gd name="T33" fmla="*/ 4 h 101"/>
                <a:gd name="T34" fmla="*/ 133 w 145"/>
                <a:gd name="T35" fmla="*/ 10 h 101"/>
                <a:gd name="T36" fmla="*/ 120 w 145"/>
                <a:gd name="T37" fmla="*/ 23 h 101"/>
                <a:gd name="T38" fmla="*/ 120 w 145"/>
                <a:gd name="T39" fmla="*/ 27 h 101"/>
                <a:gd name="T40" fmla="*/ 101 w 145"/>
                <a:gd name="T41" fmla="*/ 36 h 101"/>
                <a:gd name="T42" fmla="*/ 111 w 145"/>
                <a:gd name="T43" fmla="*/ 36 h 101"/>
                <a:gd name="T44" fmla="*/ 107 w 145"/>
                <a:gd name="T45" fmla="*/ 40 h 101"/>
                <a:gd name="T46" fmla="*/ 97 w 145"/>
                <a:gd name="T47" fmla="*/ 40 h 101"/>
                <a:gd name="T48" fmla="*/ 88 w 145"/>
                <a:gd name="T49" fmla="*/ 50 h 101"/>
                <a:gd name="T50" fmla="*/ 88 w 145"/>
                <a:gd name="T51" fmla="*/ 63 h 101"/>
                <a:gd name="T52" fmla="*/ 80 w 145"/>
                <a:gd name="T53" fmla="*/ 65 h 101"/>
                <a:gd name="T54" fmla="*/ 76 w 145"/>
                <a:gd name="T55" fmla="*/ 71 h 101"/>
                <a:gd name="T56" fmla="*/ 65 w 145"/>
                <a:gd name="T57" fmla="*/ 71 h 101"/>
                <a:gd name="T58" fmla="*/ 65 w 145"/>
                <a:gd name="T59" fmla="*/ 80 h 101"/>
                <a:gd name="T60" fmla="*/ 74 w 145"/>
                <a:gd name="T61" fmla="*/ 80 h 101"/>
                <a:gd name="T62" fmla="*/ 74 w 145"/>
                <a:gd name="T63" fmla="*/ 88 h 101"/>
                <a:gd name="T64" fmla="*/ 67 w 145"/>
                <a:gd name="T65" fmla="*/ 90 h 101"/>
                <a:gd name="T66" fmla="*/ 61 w 145"/>
                <a:gd name="T67" fmla="*/ 84 h 101"/>
                <a:gd name="T68" fmla="*/ 50 w 145"/>
                <a:gd name="T69" fmla="*/ 84 h 101"/>
                <a:gd name="T70" fmla="*/ 46 w 145"/>
                <a:gd name="T71" fmla="*/ 99 h 101"/>
                <a:gd name="T72" fmla="*/ 35 w 145"/>
                <a:gd name="T73" fmla="*/ 101 h 101"/>
                <a:gd name="T74" fmla="*/ 23 w 145"/>
                <a:gd name="T75" fmla="*/ 99 h 101"/>
                <a:gd name="T76" fmla="*/ 12 w 145"/>
                <a:gd name="T77" fmla="*/ 63 h 101"/>
                <a:gd name="T78" fmla="*/ 8 w 145"/>
                <a:gd name="T79" fmla="*/ 69 h 101"/>
                <a:gd name="T80" fmla="*/ 0 w 145"/>
                <a:gd name="T81" fmla="*/ 92 h 101"/>
                <a:gd name="T82" fmla="*/ 0 w 145"/>
                <a:gd name="T83" fmla="*/ 78 h 101"/>
                <a:gd name="T84" fmla="*/ 4 w 145"/>
                <a:gd name="T85" fmla="*/ 69 h 1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5"/>
                <a:gd name="T130" fmla="*/ 0 h 101"/>
                <a:gd name="T131" fmla="*/ 145 w 145"/>
                <a:gd name="T132" fmla="*/ 101 h 1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5" h="101">
                  <a:moveTo>
                    <a:pt x="4" y="69"/>
                  </a:moveTo>
                  <a:lnTo>
                    <a:pt x="6" y="61"/>
                  </a:lnTo>
                  <a:lnTo>
                    <a:pt x="14" y="57"/>
                  </a:lnTo>
                  <a:lnTo>
                    <a:pt x="17" y="76"/>
                  </a:lnTo>
                  <a:lnTo>
                    <a:pt x="25" y="93"/>
                  </a:lnTo>
                  <a:lnTo>
                    <a:pt x="40" y="95"/>
                  </a:lnTo>
                  <a:lnTo>
                    <a:pt x="44" y="82"/>
                  </a:lnTo>
                  <a:lnTo>
                    <a:pt x="57" y="80"/>
                  </a:lnTo>
                  <a:lnTo>
                    <a:pt x="61" y="67"/>
                  </a:lnTo>
                  <a:lnTo>
                    <a:pt x="74" y="65"/>
                  </a:lnTo>
                  <a:lnTo>
                    <a:pt x="82" y="55"/>
                  </a:lnTo>
                  <a:lnTo>
                    <a:pt x="90" y="42"/>
                  </a:lnTo>
                  <a:lnTo>
                    <a:pt x="99" y="33"/>
                  </a:lnTo>
                  <a:lnTo>
                    <a:pt x="114" y="25"/>
                  </a:lnTo>
                  <a:lnTo>
                    <a:pt x="118" y="17"/>
                  </a:lnTo>
                  <a:lnTo>
                    <a:pt x="133" y="0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23"/>
                  </a:lnTo>
                  <a:lnTo>
                    <a:pt x="120" y="27"/>
                  </a:lnTo>
                  <a:lnTo>
                    <a:pt x="101" y="36"/>
                  </a:lnTo>
                  <a:lnTo>
                    <a:pt x="111" y="36"/>
                  </a:lnTo>
                  <a:lnTo>
                    <a:pt x="107" y="40"/>
                  </a:lnTo>
                  <a:lnTo>
                    <a:pt x="97" y="40"/>
                  </a:lnTo>
                  <a:lnTo>
                    <a:pt x="88" y="50"/>
                  </a:lnTo>
                  <a:lnTo>
                    <a:pt x="88" y="63"/>
                  </a:lnTo>
                  <a:lnTo>
                    <a:pt x="80" y="65"/>
                  </a:lnTo>
                  <a:lnTo>
                    <a:pt x="76" y="71"/>
                  </a:lnTo>
                  <a:lnTo>
                    <a:pt x="65" y="71"/>
                  </a:lnTo>
                  <a:lnTo>
                    <a:pt x="65" y="80"/>
                  </a:lnTo>
                  <a:lnTo>
                    <a:pt x="74" y="80"/>
                  </a:lnTo>
                  <a:lnTo>
                    <a:pt x="74" y="88"/>
                  </a:lnTo>
                  <a:lnTo>
                    <a:pt x="67" y="90"/>
                  </a:lnTo>
                  <a:lnTo>
                    <a:pt x="61" y="84"/>
                  </a:lnTo>
                  <a:lnTo>
                    <a:pt x="50" y="84"/>
                  </a:lnTo>
                  <a:lnTo>
                    <a:pt x="46" y="99"/>
                  </a:lnTo>
                  <a:lnTo>
                    <a:pt x="35" y="101"/>
                  </a:lnTo>
                  <a:lnTo>
                    <a:pt x="23" y="99"/>
                  </a:lnTo>
                  <a:lnTo>
                    <a:pt x="12" y="63"/>
                  </a:lnTo>
                  <a:lnTo>
                    <a:pt x="8" y="69"/>
                  </a:lnTo>
                  <a:lnTo>
                    <a:pt x="0" y="92"/>
                  </a:lnTo>
                  <a:lnTo>
                    <a:pt x="0" y="78"/>
                  </a:lnTo>
                  <a:lnTo>
                    <a:pt x="4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2" name="任意多边形 323091"/>
            <p:cNvSpPr>
              <a:spLocks noChangeArrowheads="1"/>
            </p:cNvSpPr>
            <p:nvPr/>
          </p:nvSpPr>
          <p:spPr bwMode="auto">
            <a:xfrm>
              <a:off x="4337" y="2474"/>
              <a:ext cx="71" cy="35"/>
            </a:xfrm>
            <a:custGeom>
              <a:avLst/>
              <a:gdLst>
                <a:gd name="T0" fmla="*/ 66 w 142"/>
                <a:gd name="T1" fmla="*/ 0 h 68"/>
                <a:gd name="T2" fmla="*/ 47 w 142"/>
                <a:gd name="T3" fmla="*/ 13 h 68"/>
                <a:gd name="T4" fmla="*/ 30 w 142"/>
                <a:gd name="T5" fmla="*/ 30 h 68"/>
                <a:gd name="T6" fmla="*/ 13 w 142"/>
                <a:gd name="T7" fmla="*/ 47 h 68"/>
                <a:gd name="T8" fmla="*/ 0 w 142"/>
                <a:gd name="T9" fmla="*/ 68 h 68"/>
                <a:gd name="T10" fmla="*/ 11 w 142"/>
                <a:gd name="T11" fmla="*/ 59 h 68"/>
                <a:gd name="T12" fmla="*/ 47 w 142"/>
                <a:gd name="T13" fmla="*/ 23 h 68"/>
                <a:gd name="T14" fmla="*/ 72 w 142"/>
                <a:gd name="T15" fmla="*/ 9 h 68"/>
                <a:gd name="T16" fmla="*/ 82 w 142"/>
                <a:gd name="T17" fmla="*/ 9 h 68"/>
                <a:gd name="T18" fmla="*/ 51 w 142"/>
                <a:gd name="T19" fmla="*/ 40 h 68"/>
                <a:gd name="T20" fmla="*/ 84 w 142"/>
                <a:gd name="T21" fmla="*/ 13 h 68"/>
                <a:gd name="T22" fmla="*/ 110 w 142"/>
                <a:gd name="T23" fmla="*/ 9 h 68"/>
                <a:gd name="T24" fmla="*/ 97 w 142"/>
                <a:gd name="T25" fmla="*/ 25 h 68"/>
                <a:gd name="T26" fmla="*/ 76 w 142"/>
                <a:gd name="T27" fmla="*/ 34 h 68"/>
                <a:gd name="T28" fmla="*/ 57 w 142"/>
                <a:gd name="T29" fmla="*/ 51 h 68"/>
                <a:gd name="T30" fmla="*/ 47 w 142"/>
                <a:gd name="T31" fmla="*/ 63 h 68"/>
                <a:gd name="T32" fmla="*/ 74 w 142"/>
                <a:gd name="T33" fmla="*/ 46 h 68"/>
                <a:gd name="T34" fmla="*/ 87 w 142"/>
                <a:gd name="T35" fmla="*/ 44 h 68"/>
                <a:gd name="T36" fmla="*/ 95 w 142"/>
                <a:gd name="T37" fmla="*/ 44 h 68"/>
                <a:gd name="T38" fmla="*/ 103 w 142"/>
                <a:gd name="T39" fmla="*/ 28 h 68"/>
                <a:gd name="T40" fmla="*/ 120 w 142"/>
                <a:gd name="T41" fmla="*/ 27 h 68"/>
                <a:gd name="T42" fmla="*/ 122 w 142"/>
                <a:gd name="T43" fmla="*/ 17 h 68"/>
                <a:gd name="T44" fmla="*/ 133 w 142"/>
                <a:gd name="T45" fmla="*/ 13 h 68"/>
                <a:gd name="T46" fmla="*/ 142 w 142"/>
                <a:gd name="T47" fmla="*/ 4 h 68"/>
                <a:gd name="T48" fmla="*/ 116 w 142"/>
                <a:gd name="T49" fmla="*/ 4 h 68"/>
                <a:gd name="T50" fmla="*/ 104 w 142"/>
                <a:gd name="T51" fmla="*/ 2 h 68"/>
                <a:gd name="T52" fmla="*/ 66 w 142"/>
                <a:gd name="T53" fmla="*/ 0 h 6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2"/>
                <a:gd name="T82" fmla="*/ 0 h 68"/>
                <a:gd name="T83" fmla="*/ 142 w 142"/>
                <a:gd name="T84" fmla="*/ 68 h 6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2" h="68">
                  <a:moveTo>
                    <a:pt x="66" y="0"/>
                  </a:moveTo>
                  <a:lnTo>
                    <a:pt x="47" y="13"/>
                  </a:lnTo>
                  <a:lnTo>
                    <a:pt x="30" y="30"/>
                  </a:lnTo>
                  <a:lnTo>
                    <a:pt x="13" y="47"/>
                  </a:lnTo>
                  <a:lnTo>
                    <a:pt x="0" y="68"/>
                  </a:lnTo>
                  <a:lnTo>
                    <a:pt x="11" y="59"/>
                  </a:lnTo>
                  <a:lnTo>
                    <a:pt x="47" y="23"/>
                  </a:lnTo>
                  <a:lnTo>
                    <a:pt x="72" y="9"/>
                  </a:lnTo>
                  <a:lnTo>
                    <a:pt x="82" y="9"/>
                  </a:lnTo>
                  <a:lnTo>
                    <a:pt x="51" y="40"/>
                  </a:lnTo>
                  <a:lnTo>
                    <a:pt x="84" y="13"/>
                  </a:lnTo>
                  <a:lnTo>
                    <a:pt x="110" y="9"/>
                  </a:lnTo>
                  <a:lnTo>
                    <a:pt x="97" y="25"/>
                  </a:lnTo>
                  <a:lnTo>
                    <a:pt x="76" y="34"/>
                  </a:lnTo>
                  <a:lnTo>
                    <a:pt x="57" y="51"/>
                  </a:lnTo>
                  <a:lnTo>
                    <a:pt x="47" y="63"/>
                  </a:lnTo>
                  <a:lnTo>
                    <a:pt x="74" y="46"/>
                  </a:lnTo>
                  <a:lnTo>
                    <a:pt x="87" y="44"/>
                  </a:lnTo>
                  <a:lnTo>
                    <a:pt x="95" y="44"/>
                  </a:lnTo>
                  <a:lnTo>
                    <a:pt x="103" y="28"/>
                  </a:lnTo>
                  <a:lnTo>
                    <a:pt x="120" y="27"/>
                  </a:lnTo>
                  <a:lnTo>
                    <a:pt x="122" y="17"/>
                  </a:lnTo>
                  <a:lnTo>
                    <a:pt x="133" y="13"/>
                  </a:lnTo>
                  <a:lnTo>
                    <a:pt x="142" y="4"/>
                  </a:lnTo>
                  <a:lnTo>
                    <a:pt x="116" y="4"/>
                  </a:lnTo>
                  <a:lnTo>
                    <a:pt x="104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3" name="任意多边形 323092"/>
            <p:cNvSpPr>
              <a:spLocks noChangeArrowheads="1"/>
            </p:cNvSpPr>
            <p:nvPr/>
          </p:nvSpPr>
          <p:spPr bwMode="auto">
            <a:xfrm>
              <a:off x="4336" y="2499"/>
              <a:ext cx="15" cy="31"/>
            </a:xfrm>
            <a:custGeom>
              <a:avLst/>
              <a:gdLst>
                <a:gd name="T0" fmla="*/ 6 w 30"/>
                <a:gd name="T1" fmla="*/ 61 h 61"/>
                <a:gd name="T2" fmla="*/ 8 w 30"/>
                <a:gd name="T3" fmla="*/ 12 h 61"/>
                <a:gd name="T4" fmla="*/ 13 w 30"/>
                <a:gd name="T5" fmla="*/ 8 h 61"/>
                <a:gd name="T6" fmla="*/ 30 w 30"/>
                <a:gd name="T7" fmla="*/ 52 h 61"/>
                <a:gd name="T8" fmla="*/ 15 w 30"/>
                <a:gd name="T9" fmla="*/ 0 h 61"/>
                <a:gd name="T10" fmla="*/ 9 w 30"/>
                <a:gd name="T11" fmla="*/ 0 h 61"/>
                <a:gd name="T12" fmla="*/ 4 w 30"/>
                <a:gd name="T13" fmla="*/ 10 h 61"/>
                <a:gd name="T14" fmla="*/ 0 w 30"/>
                <a:gd name="T15" fmla="*/ 36 h 61"/>
                <a:gd name="T16" fmla="*/ 6 w 30"/>
                <a:gd name="T17" fmla="*/ 61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61"/>
                <a:gd name="T29" fmla="*/ 30 w 30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61">
                  <a:moveTo>
                    <a:pt x="6" y="61"/>
                  </a:moveTo>
                  <a:lnTo>
                    <a:pt x="8" y="12"/>
                  </a:lnTo>
                  <a:lnTo>
                    <a:pt x="13" y="8"/>
                  </a:lnTo>
                  <a:lnTo>
                    <a:pt x="30" y="5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10"/>
                  </a:lnTo>
                  <a:lnTo>
                    <a:pt x="0" y="36"/>
                  </a:lnTo>
                  <a:lnTo>
                    <a:pt x="6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4" name="任意多边形 323093"/>
            <p:cNvSpPr>
              <a:spLocks noChangeArrowheads="1"/>
            </p:cNvSpPr>
            <p:nvPr/>
          </p:nvSpPr>
          <p:spPr bwMode="auto">
            <a:xfrm>
              <a:off x="4302" y="2519"/>
              <a:ext cx="36" cy="12"/>
            </a:xfrm>
            <a:custGeom>
              <a:avLst/>
              <a:gdLst>
                <a:gd name="T0" fmla="*/ 66 w 72"/>
                <a:gd name="T1" fmla="*/ 15 h 25"/>
                <a:gd name="T2" fmla="*/ 55 w 72"/>
                <a:gd name="T3" fmla="*/ 8 h 25"/>
                <a:gd name="T4" fmla="*/ 36 w 72"/>
                <a:gd name="T5" fmla="*/ 8 h 25"/>
                <a:gd name="T6" fmla="*/ 36 w 72"/>
                <a:gd name="T7" fmla="*/ 15 h 25"/>
                <a:gd name="T8" fmla="*/ 19 w 72"/>
                <a:gd name="T9" fmla="*/ 10 h 25"/>
                <a:gd name="T10" fmla="*/ 24 w 72"/>
                <a:gd name="T11" fmla="*/ 25 h 25"/>
                <a:gd name="T12" fmla="*/ 13 w 72"/>
                <a:gd name="T13" fmla="*/ 12 h 25"/>
                <a:gd name="T14" fmla="*/ 0 w 72"/>
                <a:gd name="T15" fmla="*/ 6 h 25"/>
                <a:gd name="T16" fmla="*/ 11 w 72"/>
                <a:gd name="T17" fmla="*/ 4 h 25"/>
                <a:gd name="T18" fmla="*/ 28 w 72"/>
                <a:gd name="T19" fmla="*/ 8 h 25"/>
                <a:gd name="T20" fmla="*/ 36 w 72"/>
                <a:gd name="T21" fmla="*/ 2 h 25"/>
                <a:gd name="T22" fmla="*/ 60 w 72"/>
                <a:gd name="T23" fmla="*/ 0 h 25"/>
                <a:gd name="T24" fmla="*/ 72 w 72"/>
                <a:gd name="T25" fmla="*/ 17 h 25"/>
                <a:gd name="T26" fmla="*/ 70 w 72"/>
                <a:gd name="T27" fmla="*/ 25 h 25"/>
                <a:gd name="T28" fmla="*/ 66 w 72"/>
                <a:gd name="T29" fmla="*/ 15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25"/>
                <a:gd name="T47" fmla="*/ 72 w 72"/>
                <a:gd name="T48" fmla="*/ 25 h 2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25">
                  <a:moveTo>
                    <a:pt x="66" y="15"/>
                  </a:moveTo>
                  <a:lnTo>
                    <a:pt x="55" y="8"/>
                  </a:lnTo>
                  <a:lnTo>
                    <a:pt x="36" y="8"/>
                  </a:lnTo>
                  <a:lnTo>
                    <a:pt x="36" y="15"/>
                  </a:lnTo>
                  <a:lnTo>
                    <a:pt x="19" y="10"/>
                  </a:lnTo>
                  <a:lnTo>
                    <a:pt x="24" y="25"/>
                  </a:lnTo>
                  <a:lnTo>
                    <a:pt x="13" y="12"/>
                  </a:lnTo>
                  <a:lnTo>
                    <a:pt x="0" y="6"/>
                  </a:lnTo>
                  <a:lnTo>
                    <a:pt x="11" y="4"/>
                  </a:lnTo>
                  <a:lnTo>
                    <a:pt x="28" y="8"/>
                  </a:lnTo>
                  <a:lnTo>
                    <a:pt x="36" y="2"/>
                  </a:lnTo>
                  <a:lnTo>
                    <a:pt x="60" y="0"/>
                  </a:lnTo>
                  <a:lnTo>
                    <a:pt x="72" y="17"/>
                  </a:lnTo>
                  <a:lnTo>
                    <a:pt x="70" y="25"/>
                  </a:lnTo>
                  <a:lnTo>
                    <a:pt x="66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5" name="任意多边形 323094"/>
            <p:cNvSpPr>
              <a:spLocks noChangeArrowheads="1"/>
            </p:cNvSpPr>
            <p:nvPr/>
          </p:nvSpPr>
          <p:spPr bwMode="auto">
            <a:xfrm>
              <a:off x="4349" y="2506"/>
              <a:ext cx="27" cy="20"/>
            </a:xfrm>
            <a:custGeom>
              <a:avLst/>
              <a:gdLst>
                <a:gd name="T0" fmla="*/ 3 w 53"/>
                <a:gd name="T1" fmla="*/ 28 h 40"/>
                <a:gd name="T2" fmla="*/ 9 w 53"/>
                <a:gd name="T3" fmla="*/ 19 h 40"/>
                <a:gd name="T4" fmla="*/ 20 w 53"/>
                <a:gd name="T5" fmla="*/ 17 h 40"/>
                <a:gd name="T6" fmla="*/ 20 w 53"/>
                <a:gd name="T7" fmla="*/ 5 h 40"/>
                <a:gd name="T8" fmla="*/ 32 w 53"/>
                <a:gd name="T9" fmla="*/ 7 h 40"/>
                <a:gd name="T10" fmla="*/ 34 w 53"/>
                <a:gd name="T11" fmla="*/ 17 h 40"/>
                <a:gd name="T12" fmla="*/ 47 w 53"/>
                <a:gd name="T13" fmla="*/ 15 h 40"/>
                <a:gd name="T14" fmla="*/ 53 w 53"/>
                <a:gd name="T15" fmla="*/ 2 h 40"/>
                <a:gd name="T16" fmla="*/ 20 w 53"/>
                <a:gd name="T17" fmla="*/ 0 h 40"/>
                <a:gd name="T18" fmla="*/ 15 w 53"/>
                <a:gd name="T19" fmla="*/ 5 h 40"/>
                <a:gd name="T20" fmla="*/ 13 w 53"/>
                <a:gd name="T21" fmla="*/ 13 h 40"/>
                <a:gd name="T22" fmla="*/ 3 w 53"/>
                <a:gd name="T23" fmla="*/ 13 h 40"/>
                <a:gd name="T24" fmla="*/ 0 w 53"/>
                <a:gd name="T25" fmla="*/ 24 h 40"/>
                <a:gd name="T26" fmla="*/ 1 w 53"/>
                <a:gd name="T27" fmla="*/ 40 h 40"/>
                <a:gd name="T28" fmla="*/ 3 w 53"/>
                <a:gd name="T29" fmla="*/ 28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"/>
                <a:gd name="T46" fmla="*/ 0 h 40"/>
                <a:gd name="T47" fmla="*/ 53 w 53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" h="40">
                  <a:moveTo>
                    <a:pt x="3" y="28"/>
                  </a:moveTo>
                  <a:lnTo>
                    <a:pt x="9" y="19"/>
                  </a:lnTo>
                  <a:lnTo>
                    <a:pt x="20" y="17"/>
                  </a:lnTo>
                  <a:lnTo>
                    <a:pt x="20" y="5"/>
                  </a:lnTo>
                  <a:lnTo>
                    <a:pt x="32" y="7"/>
                  </a:lnTo>
                  <a:lnTo>
                    <a:pt x="34" y="17"/>
                  </a:lnTo>
                  <a:lnTo>
                    <a:pt x="47" y="15"/>
                  </a:lnTo>
                  <a:lnTo>
                    <a:pt x="53" y="2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3" y="13"/>
                  </a:lnTo>
                  <a:lnTo>
                    <a:pt x="3" y="13"/>
                  </a:lnTo>
                  <a:lnTo>
                    <a:pt x="0" y="24"/>
                  </a:lnTo>
                  <a:lnTo>
                    <a:pt x="1" y="40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6" name="任意多边形 323095"/>
            <p:cNvSpPr>
              <a:spLocks noChangeArrowheads="1"/>
            </p:cNvSpPr>
            <p:nvPr/>
          </p:nvSpPr>
          <p:spPr bwMode="auto">
            <a:xfrm>
              <a:off x="4381" y="2481"/>
              <a:ext cx="21" cy="21"/>
            </a:xfrm>
            <a:custGeom>
              <a:avLst/>
              <a:gdLst>
                <a:gd name="T0" fmla="*/ 6 w 42"/>
                <a:gd name="T1" fmla="*/ 29 h 42"/>
                <a:gd name="T2" fmla="*/ 12 w 42"/>
                <a:gd name="T3" fmla="*/ 42 h 42"/>
                <a:gd name="T4" fmla="*/ 14 w 42"/>
                <a:gd name="T5" fmla="*/ 31 h 42"/>
                <a:gd name="T6" fmla="*/ 21 w 42"/>
                <a:gd name="T7" fmla="*/ 8 h 42"/>
                <a:gd name="T8" fmla="*/ 27 w 42"/>
                <a:gd name="T9" fmla="*/ 8 h 42"/>
                <a:gd name="T10" fmla="*/ 42 w 42"/>
                <a:gd name="T11" fmla="*/ 14 h 42"/>
                <a:gd name="T12" fmla="*/ 35 w 42"/>
                <a:gd name="T13" fmla="*/ 0 h 42"/>
                <a:gd name="T14" fmla="*/ 21 w 42"/>
                <a:gd name="T15" fmla="*/ 4 h 42"/>
                <a:gd name="T16" fmla="*/ 0 w 42"/>
                <a:gd name="T17" fmla="*/ 23 h 42"/>
                <a:gd name="T18" fmla="*/ 6 w 42"/>
                <a:gd name="T19" fmla="*/ 29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29"/>
                  </a:moveTo>
                  <a:lnTo>
                    <a:pt x="12" y="42"/>
                  </a:lnTo>
                  <a:lnTo>
                    <a:pt x="14" y="31"/>
                  </a:lnTo>
                  <a:lnTo>
                    <a:pt x="21" y="8"/>
                  </a:lnTo>
                  <a:lnTo>
                    <a:pt x="27" y="8"/>
                  </a:lnTo>
                  <a:lnTo>
                    <a:pt x="42" y="14"/>
                  </a:lnTo>
                  <a:lnTo>
                    <a:pt x="35" y="0"/>
                  </a:lnTo>
                  <a:lnTo>
                    <a:pt x="21" y="4"/>
                  </a:lnTo>
                  <a:lnTo>
                    <a:pt x="0" y="23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7" name="任意多边形 323096"/>
            <p:cNvSpPr>
              <a:spLocks noChangeArrowheads="1"/>
            </p:cNvSpPr>
            <p:nvPr/>
          </p:nvSpPr>
          <p:spPr bwMode="auto">
            <a:xfrm>
              <a:off x="4768" y="1951"/>
              <a:ext cx="485" cy="220"/>
            </a:xfrm>
            <a:custGeom>
              <a:avLst/>
              <a:gdLst>
                <a:gd name="T0" fmla="*/ 82 w 972"/>
                <a:gd name="T1" fmla="*/ 431 h 441"/>
                <a:gd name="T2" fmla="*/ 198 w 972"/>
                <a:gd name="T3" fmla="*/ 403 h 441"/>
                <a:gd name="T4" fmla="*/ 481 w 972"/>
                <a:gd name="T5" fmla="*/ 391 h 441"/>
                <a:gd name="T6" fmla="*/ 274 w 972"/>
                <a:gd name="T7" fmla="*/ 366 h 441"/>
                <a:gd name="T8" fmla="*/ 169 w 972"/>
                <a:gd name="T9" fmla="*/ 355 h 441"/>
                <a:gd name="T10" fmla="*/ 382 w 972"/>
                <a:gd name="T11" fmla="*/ 334 h 441"/>
                <a:gd name="T12" fmla="*/ 601 w 972"/>
                <a:gd name="T13" fmla="*/ 357 h 441"/>
                <a:gd name="T14" fmla="*/ 377 w 972"/>
                <a:gd name="T15" fmla="*/ 306 h 441"/>
                <a:gd name="T16" fmla="*/ 278 w 972"/>
                <a:gd name="T17" fmla="*/ 288 h 441"/>
                <a:gd name="T18" fmla="*/ 422 w 972"/>
                <a:gd name="T19" fmla="*/ 285 h 441"/>
                <a:gd name="T20" fmla="*/ 664 w 972"/>
                <a:gd name="T21" fmla="*/ 311 h 441"/>
                <a:gd name="T22" fmla="*/ 498 w 972"/>
                <a:gd name="T23" fmla="*/ 271 h 441"/>
                <a:gd name="T24" fmla="*/ 348 w 972"/>
                <a:gd name="T25" fmla="*/ 250 h 441"/>
                <a:gd name="T26" fmla="*/ 529 w 972"/>
                <a:gd name="T27" fmla="*/ 241 h 441"/>
                <a:gd name="T28" fmla="*/ 694 w 972"/>
                <a:gd name="T29" fmla="*/ 245 h 441"/>
                <a:gd name="T30" fmla="*/ 424 w 972"/>
                <a:gd name="T31" fmla="*/ 201 h 441"/>
                <a:gd name="T32" fmla="*/ 618 w 972"/>
                <a:gd name="T33" fmla="*/ 207 h 441"/>
                <a:gd name="T34" fmla="*/ 774 w 972"/>
                <a:gd name="T35" fmla="*/ 167 h 441"/>
                <a:gd name="T36" fmla="*/ 614 w 972"/>
                <a:gd name="T37" fmla="*/ 173 h 441"/>
                <a:gd name="T38" fmla="*/ 523 w 972"/>
                <a:gd name="T39" fmla="*/ 125 h 441"/>
                <a:gd name="T40" fmla="*/ 666 w 972"/>
                <a:gd name="T41" fmla="*/ 125 h 441"/>
                <a:gd name="T42" fmla="*/ 892 w 972"/>
                <a:gd name="T43" fmla="*/ 100 h 441"/>
                <a:gd name="T44" fmla="*/ 584 w 972"/>
                <a:gd name="T45" fmla="*/ 97 h 441"/>
                <a:gd name="T46" fmla="*/ 846 w 972"/>
                <a:gd name="T47" fmla="*/ 45 h 441"/>
                <a:gd name="T48" fmla="*/ 972 w 972"/>
                <a:gd name="T49" fmla="*/ 0 h 441"/>
                <a:gd name="T50" fmla="*/ 742 w 972"/>
                <a:gd name="T51" fmla="*/ 38 h 441"/>
                <a:gd name="T52" fmla="*/ 451 w 972"/>
                <a:gd name="T53" fmla="*/ 83 h 441"/>
                <a:gd name="T54" fmla="*/ 314 w 972"/>
                <a:gd name="T55" fmla="*/ 83 h 441"/>
                <a:gd name="T56" fmla="*/ 238 w 972"/>
                <a:gd name="T57" fmla="*/ 142 h 441"/>
                <a:gd name="T58" fmla="*/ 133 w 972"/>
                <a:gd name="T59" fmla="*/ 275 h 441"/>
                <a:gd name="T60" fmla="*/ 63 w 972"/>
                <a:gd name="T61" fmla="*/ 351 h 441"/>
                <a:gd name="T62" fmla="*/ 0 w 972"/>
                <a:gd name="T63" fmla="*/ 441 h 441"/>
                <a:gd name="T64" fmla="*/ 82 w 972"/>
                <a:gd name="T65" fmla="*/ 431 h 4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2"/>
                <a:gd name="T100" fmla="*/ 0 h 441"/>
                <a:gd name="T101" fmla="*/ 972 w 972"/>
                <a:gd name="T102" fmla="*/ 441 h 4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2" h="441">
                  <a:moveTo>
                    <a:pt x="82" y="431"/>
                  </a:moveTo>
                  <a:lnTo>
                    <a:pt x="198" y="403"/>
                  </a:lnTo>
                  <a:lnTo>
                    <a:pt x="481" y="391"/>
                  </a:lnTo>
                  <a:lnTo>
                    <a:pt x="274" y="366"/>
                  </a:lnTo>
                  <a:lnTo>
                    <a:pt x="169" y="355"/>
                  </a:lnTo>
                  <a:lnTo>
                    <a:pt x="382" y="334"/>
                  </a:lnTo>
                  <a:lnTo>
                    <a:pt x="601" y="357"/>
                  </a:lnTo>
                  <a:lnTo>
                    <a:pt x="377" y="306"/>
                  </a:lnTo>
                  <a:lnTo>
                    <a:pt x="278" y="288"/>
                  </a:lnTo>
                  <a:lnTo>
                    <a:pt x="422" y="285"/>
                  </a:lnTo>
                  <a:lnTo>
                    <a:pt x="664" y="311"/>
                  </a:lnTo>
                  <a:lnTo>
                    <a:pt x="498" y="271"/>
                  </a:lnTo>
                  <a:lnTo>
                    <a:pt x="348" y="250"/>
                  </a:lnTo>
                  <a:lnTo>
                    <a:pt x="529" y="241"/>
                  </a:lnTo>
                  <a:lnTo>
                    <a:pt x="694" y="245"/>
                  </a:lnTo>
                  <a:lnTo>
                    <a:pt x="424" y="201"/>
                  </a:lnTo>
                  <a:lnTo>
                    <a:pt x="618" y="207"/>
                  </a:lnTo>
                  <a:lnTo>
                    <a:pt x="774" y="167"/>
                  </a:lnTo>
                  <a:lnTo>
                    <a:pt x="614" y="173"/>
                  </a:lnTo>
                  <a:lnTo>
                    <a:pt x="523" y="125"/>
                  </a:lnTo>
                  <a:lnTo>
                    <a:pt x="666" y="125"/>
                  </a:lnTo>
                  <a:lnTo>
                    <a:pt x="892" y="100"/>
                  </a:lnTo>
                  <a:lnTo>
                    <a:pt x="584" y="97"/>
                  </a:lnTo>
                  <a:lnTo>
                    <a:pt x="846" y="45"/>
                  </a:lnTo>
                  <a:lnTo>
                    <a:pt x="972" y="0"/>
                  </a:lnTo>
                  <a:lnTo>
                    <a:pt x="742" y="38"/>
                  </a:lnTo>
                  <a:lnTo>
                    <a:pt x="451" y="83"/>
                  </a:lnTo>
                  <a:lnTo>
                    <a:pt x="314" y="83"/>
                  </a:lnTo>
                  <a:lnTo>
                    <a:pt x="238" y="142"/>
                  </a:lnTo>
                  <a:lnTo>
                    <a:pt x="133" y="275"/>
                  </a:lnTo>
                  <a:lnTo>
                    <a:pt x="63" y="351"/>
                  </a:lnTo>
                  <a:lnTo>
                    <a:pt x="0" y="441"/>
                  </a:lnTo>
                  <a:lnTo>
                    <a:pt x="82" y="4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8" name="任意多边形 323097"/>
            <p:cNvSpPr>
              <a:spLocks noChangeArrowheads="1"/>
            </p:cNvSpPr>
            <p:nvPr/>
          </p:nvSpPr>
          <p:spPr bwMode="auto">
            <a:xfrm>
              <a:off x="4691" y="1498"/>
              <a:ext cx="389" cy="501"/>
            </a:xfrm>
            <a:custGeom>
              <a:avLst/>
              <a:gdLst>
                <a:gd name="T0" fmla="*/ 10 w 780"/>
                <a:gd name="T1" fmla="*/ 0 h 1002"/>
                <a:gd name="T2" fmla="*/ 65 w 780"/>
                <a:gd name="T3" fmla="*/ 34 h 1002"/>
                <a:gd name="T4" fmla="*/ 213 w 780"/>
                <a:gd name="T5" fmla="*/ 131 h 1002"/>
                <a:gd name="T6" fmla="*/ 55 w 780"/>
                <a:gd name="T7" fmla="*/ 97 h 1002"/>
                <a:gd name="T8" fmla="*/ 112 w 780"/>
                <a:gd name="T9" fmla="*/ 129 h 1002"/>
                <a:gd name="T10" fmla="*/ 325 w 780"/>
                <a:gd name="T11" fmla="*/ 294 h 1002"/>
                <a:gd name="T12" fmla="*/ 93 w 780"/>
                <a:gd name="T13" fmla="*/ 196 h 1002"/>
                <a:gd name="T14" fmla="*/ 145 w 780"/>
                <a:gd name="T15" fmla="*/ 237 h 1002"/>
                <a:gd name="T16" fmla="*/ 306 w 780"/>
                <a:gd name="T17" fmla="*/ 340 h 1002"/>
                <a:gd name="T18" fmla="*/ 166 w 780"/>
                <a:gd name="T19" fmla="*/ 306 h 1002"/>
                <a:gd name="T20" fmla="*/ 211 w 780"/>
                <a:gd name="T21" fmla="*/ 338 h 1002"/>
                <a:gd name="T22" fmla="*/ 346 w 780"/>
                <a:gd name="T23" fmla="*/ 433 h 1002"/>
                <a:gd name="T24" fmla="*/ 188 w 780"/>
                <a:gd name="T25" fmla="*/ 380 h 1002"/>
                <a:gd name="T26" fmla="*/ 388 w 780"/>
                <a:gd name="T27" fmla="*/ 496 h 1002"/>
                <a:gd name="T28" fmla="*/ 224 w 780"/>
                <a:gd name="T29" fmla="*/ 445 h 1002"/>
                <a:gd name="T30" fmla="*/ 392 w 780"/>
                <a:gd name="T31" fmla="*/ 551 h 1002"/>
                <a:gd name="T32" fmla="*/ 230 w 780"/>
                <a:gd name="T33" fmla="*/ 505 h 1002"/>
                <a:gd name="T34" fmla="*/ 416 w 780"/>
                <a:gd name="T35" fmla="*/ 612 h 1002"/>
                <a:gd name="T36" fmla="*/ 295 w 780"/>
                <a:gd name="T37" fmla="*/ 574 h 1002"/>
                <a:gd name="T38" fmla="*/ 455 w 780"/>
                <a:gd name="T39" fmla="*/ 695 h 1002"/>
                <a:gd name="T40" fmla="*/ 321 w 780"/>
                <a:gd name="T41" fmla="*/ 644 h 1002"/>
                <a:gd name="T42" fmla="*/ 553 w 780"/>
                <a:gd name="T43" fmla="*/ 787 h 1002"/>
                <a:gd name="T44" fmla="*/ 780 w 780"/>
                <a:gd name="T45" fmla="*/ 853 h 1002"/>
                <a:gd name="T46" fmla="*/ 647 w 780"/>
                <a:gd name="T47" fmla="*/ 834 h 1002"/>
                <a:gd name="T48" fmla="*/ 447 w 780"/>
                <a:gd name="T49" fmla="*/ 762 h 1002"/>
                <a:gd name="T50" fmla="*/ 325 w 780"/>
                <a:gd name="T51" fmla="*/ 711 h 1002"/>
                <a:gd name="T52" fmla="*/ 542 w 780"/>
                <a:gd name="T53" fmla="*/ 865 h 1002"/>
                <a:gd name="T54" fmla="*/ 749 w 780"/>
                <a:gd name="T55" fmla="*/ 933 h 1002"/>
                <a:gd name="T56" fmla="*/ 456 w 780"/>
                <a:gd name="T57" fmla="*/ 868 h 1002"/>
                <a:gd name="T58" fmla="*/ 616 w 780"/>
                <a:gd name="T59" fmla="*/ 944 h 1002"/>
                <a:gd name="T60" fmla="*/ 751 w 780"/>
                <a:gd name="T61" fmla="*/ 979 h 1002"/>
                <a:gd name="T62" fmla="*/ 588 w 780"/>
                <a:gd name="T63" fmla="*/ 1002 h 1002"/>
                <a:gd name="T64" fmla="*/ 455 w 780"/>
                <a:gd name="T65" fmla="*/ 954 h 1002"/>
                <a:gd name="T66" fmla="*/ 386 w 780"/>
                <a:gd name="T67" fmla="*/ 880 h 1002"/>
                <a:gd name="T68" fmla="*/ 264 w 780"/>
                <a:gd name="T69" fmla="*/ 701 h 1002"/>
                <a:gd name="T70" fmla="*/ 51 w 780"/>
                <a:gd name="T71" fmla="*/ 270 h 1002"/>
                <a:gd name="T72" fmla="*/ 0 w 780"/>
                <a:gd name="T73" fmla="*/ 68 h 1002"/>
                <a:gd name="T74" fmla="*/ 10 w 780"/>
                <a:gd name="T75" fmla="*/ 0 h 100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80"/>
                <a:gd name="T115" fmla="*/ 0 h 1002"/>
                <a:gd name="T116" fmla="*/ 780 w 780"/>
                <a:gd name="T117" fmla="*/ 1002 h 100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80" h="1002">
                  <a:moveTo>
                    <a:pt x="10" y="0"/>
                  </a:moveTo>
                  <a:lnTo>
                    <a:pt x="65" y="34"/>
                  </a:lnTo>
                  <a:lnTo>
                    <a:pt x="213" y="131"/>
                  </a:lnTo>
                  <a:lnTo>
                    <a:pt x="55" y="97"/>
                  </a:lnTo>
                  <a:lnTo>
                    <a:pt x="112" y="129"/>
                  </a:lnTo>
                  <a:lnTo>
                    <a:pt x="325" y="294"/>
                  </a:lnTo>
                  <a:lnTo>
                    <a:pt x="93" y="196"/>
                  </a:lnTo>
                  <a:lnTo>
                    <a:pt x="145" y="237"/>
                  </a:lnTo>
                  <a:lnTo>
                    <a:pt x="306" y="340"/>
                  </a:lnTo>
                  <a:lnTo>
                    <a:pt x="166" y="306"/>
                  </a:lnTo>
                  <a:lnTo>
                    <a:pt x="211" y="338"/>
                  </a:lnTo>
                  <a:lnTo>
                    <a:pt x="346" y="433"/>
                  </a:lnTo>
                  <a:lnTo>
                    <a:pt x="188" y="380"/>
                  </a:lnTo>
                  <a:lnTo>
                    <a:pt x="388" y="496"/>
                  </a:lnTo>
                  <a:lnTo>
                    <a:pt x="224" y="445"/>
                  </a:lnTo>
                  <a:lnTo>
                    <a:pt x="392" y="551"/>
                  </a:lnTo>
                  <a:lnTo>
                    <a:pt x="230" y="505"/>
                  </a:lnTo>
                  <a:lnTo>
                    <a:pt x="416" y="612"/>
                  </a:lnTo>
                  <a:lnTo>
                    <a:pt x="295" y="574"/>
                  </a:lnTo>
                  <a:lnTo>
                    <a:pt x="455" y="695"/>
                  </a:lnTo>
                  <a:lnTo>
                    <a:pt x="321" y="644"/>
                  </a:lnTo>
                  <a:lnTo>
                    <a:pt x="553" y="787"/>
                  </a:lnTo>
                  <a:lnTo>
                    <a:pt x="780" y="853"/>
                  </a:lnTo>
                  <a:lnTo>
                    <a:pt x="647" y="834"/>
                  </a:lnTo>
                  <a:lnTo>
                    <a:pt x="447" y="762"/>
                  </a:lnTo>
                  <a:lnTo>
                    <a:pt x="325" y="711"/>
                  </a:lnTo>
                  <a:lnTo>
                    <a:pt x="542" y="865"/>
                  </a:lnTo>
                  <a:lnTo>
                    <a:pt x="749" y="933"/>
                  </a:lnTo>
                  <a:lnTo>
                    <a:pt x="456" y="868"/>
                  </a:lnTo>
                  <a:lnTo>
                    <a:pt x="616" y="944"/>
                  </a:lnTo>
                  <a:lnTo>
                    <a:pt x="751" y="979"/>
                  </a:lnTo>
                  <a:lnTo>
                    <a:pt x="588" y="1002"/>
                  </a:lnTo>
                  <a:lnTo>
                    <a:pt x="455" y="954"/>
                  </a:lnTo>
                  <a:lnTo>
                    <a:pt x="386" y="880"/>
                  </a:lnTo>
                  <a:lnTo>
                    <a:pt x="264" y="701"/>
                  </a:lnTo>
                  <a:lnTo>
                    <a:pt x="51" y="270"/>
                  </a:lnTo>
                  <a:lnTo>
                    <a:pt x="0" y="6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89" name="任意多边形 323098"/>
            <p:cNvSpPr>
              <a:spLocks noChangeArrowheads="1"/>
            </p:cNvSpPr>
            <p:nvPr/>
          </p:nvSpPr>
          <p:spPr bwMode="auto">
            <a:xfrm>
              <a:off x="4756" y="1512"/>
              <a:ext cx="619" cy="404"/>
            </a:xfrm>
            <a:custGeom>
              <a:avLst/>
              <a:gdLst>
                <a:gd name="T0" fmla="*/ 48 w 1238"/>
                <a:gd name="T1" fmla="*/ 0 h 808"/>
                <a:gd name="T2" fmla="*/ 527 w 1238"/>
                <a:gd name="T3" fmla="*/ 168 h 808"/>
                <a:gd name="T4" fmla="*/ 869 w 1238"/>
                <a:gd name="T5" fmla="*/ 352 h 808"/>
                <a:gd name="T6" fmla="*/ 1059 w 1238"/>
                <a:gd name="T7" fmla="*/ 498 h 808"/>
                <a:gd name="T8" fmla="*/ 1202 w 1238"/>
                <a:gd name="T9" fmla="*/ 643 h 808"/>
                <a:gd name="T10" fmla="*/ 1238 w 1238"/>
                <a:gd name="T11" fmla="*/ 706 h 808"/>
                <a:gd name="T12" fmla="*/ 1116 w 1238"/>
                <a:gd name="T13" fmla="*/ 592 h 808"/>
                <a:gd name="T14" fmla="*/ 938 w 1238"/>
                <a:gd name="T15" fmla="*/ 464 h 808"/>
                <a:gd name="T16" fmla="*/ 1057 w 1238"/>
                <a:gd name="T17" fmla="*/ 584 h 808"/>
                <a:gd name="T18" fmla="*/ 829 w 1238"/>
                <a:gd name="T19" fmla="*/ 436 h 808"/>
                <a:gd name="T20" fmla="*/ 960 w 1238"/>
                <a:gd name="T21" fmla="*/ 559 h 808"/>
                <a:gd name="T22" fmla="*/ 689 w 1238"/>
                <a:gd name="T23" fmla="*/ 413 h 808"/>
                <a:gd name="T24" fmla="*/ 825 w 1238"/>
                <a:gd name="T25" fmla="*/ 508 h 808"/>
                <a:gd name="T26" fmla="*/ 607 w 1238"/>
                <a:gd name="T27" fmla="*/ 411 h 808"/>
                <a:gd name="T28" fmla="*/ 723 w 1238"/>
                <a:gd name="T29" fmla="*/ 504 h 808"/>
                <a:gd name="T30" fmla="*/ 516 w 1238"/>
                <a:gd name="T31" fmla="*/ 436 h 808"/>
                <a:gd name="T32" fmla="*/ 637 w 1238"/>
                <a:gd name="T33" fmla="*/ 510 h 808"/>
                <a:gd name="T34" fmla="*/ 457 w 1238"/>
                <a:gd name="T35" fmla="*/ 468 h 808"/>
                <a:gd name="T36" fmla="*/ 574 w 1238"/>
                <a:gd name="T37" fmla="*/ 542 h 808"/>
                <a:gd name="T38" fmla="*/ 451 w 1238"/>
                <a:gd name="T39" fmla="*/ 516 h 808"/>
                <a:gd name="T40" fmla="*/ 552 w 1238"/>
                <a:gd name="T41" fmla="*/ 607 h 808"/>
                <a:gd name="T42" fmla="*/ 436 w 1238"/>
                <a:gd name="T43" fmla="*/ 586 h 808"/>
                <a:gd name="T44" fmla="*/ 493 w 1238"/>
                <a:gd name="T45" fmla="*/ 649 h 808"/>
                <a:gd name="T46" fmla="*/ 407 w 1238"/>
                <a:gd name="T47" fmla="*/ 637 h 808"/>
                <a:gd name="T48" fmla="*/ 497 w 1238"/>
                <a:gd name="T49" fmla="*/ 711 h 808"/>
                <a:gd name="T50" fmla="*/ 405 w 1238"/>
                <a:gd name="T51" fmla="*/ 692 h 808"/>
                <a:gd name="T52" fmla="*/ 487 w 1238"/>
                <a:gd name="T53" fmla="*/ 749 h 808"/>
                <a:gd name="T54" fmla="*/ 660 w 1238"/>
                <a:gd name="T55" fmla="*/ 808 h 808"/>
                <a:gd name="T56" fmla="*/ 430 w 1238"/>
                <a:gd name="T57" fmla="*/ 749 h 808"/>
                <a:gd name="T58" fmla="*/ 293 w 1238"/>
                <a:gd name="T59" fmla="*/ 668 h 808"/>
                <a:gd name="T60" fmla="*/ 413 w 1238"/>
                <a:gd name="T61" fmla="*/ 723 h 808"/>
                <a:gd name="T62" fmla="*/ 257 w 1238"/>
                <a:gd name="T63" fmla="*/ 595 h 808"/>
                <a:gd name="T64" fmla="*/ 413 w 1238"/>
                <a:gd name="T65" fmla="*/ 677 h 808"/>
                <a:gd name="T66" fmla="*/ 223 w 1238"/>
                <a:gd name="T67" fmla="*/ 527 h 808"/>
                <a:gd name="T68" fmla="*/ 419 w 1238"/>
                <a:gd name="T69" fmla="*/ 603 h 808"/>
                <a:gd name="T70" fmla="*/ 213 w 1238"/>
                <a:gd name="T71" fmla="*/ 470 h 808"/>
                <a:gd name="T72" fmla="*/ 371 w 1238"/>
                <a:gd name="T73" fmla="*/ 533 h 808"/>
                <a:gd name="T74" fmla="*/ 168 w 1238"/>
                <a:gd name="T75" fmla="*/ 401 h 808"/>
                <a:gd name="T76" fmla="*/ 348 w 1238"/>
                <a:gd name="T77" fmla="*/ 470 h 808"/>
                <a:gd name="T78" fmla="*/ 130 w 1238"/>
                <a:gd name="T79" fmla="*/ 337 h 808"/>
                <a:gd name="T80" fmla="*/ 301 w 1238"/>
                <a:gd name="T81" fmla="*/ 400 h 808"/>
                <a:gd name="T82" fmla="*/ 88 w 1238"/>
                <a:gd name="T83" fmla="*/ 240 h 808"/>
                <a:gd name="T84" fmla="*/ 295 w 1238"/>
                <a:gd name="T85" fmla="*/ 337 h 808"/>
                <a:gd name="T86" fmla="*/ 82 w 1238"/>
                <a:gd name="T87" fmla="*/ 152 h 808"/>
                <a:gd name="T88" fmla="*/ 289 w 1238"/>
                <a:gd name="T89" fmla="*/ 280 h 808"/>
                <a:gd name="T90" fmla="*/ 101 w 1238"/>
                <a:gd name="T91" fmla="*/ 120 h 808"/>
                <a:gd name="T92" fmla="*/ 308 w 1238"/>
                <a:gd name="T93" fmla="*/ 228 h 808"/>
                <a:gd name="T94" fmla="*/ 221 w 1238"/>
                <a:gd name="T95" fmla="*/ 147 h 808"/>
                <a:gd name="T96" fmla="*/ 0 w 1238"/>
                <a:gd name="T97" fmla="*/ 31 h 808"/>
                <a:gd name="T98" fmla="*/ 329 w 1238"/>
                <a:gd name="T99" fmla="*/ 164 h 808"/>
                <a:gd name="T100" fmla="*/ 48 w 1238"/>
                <a:gd name="T101" fmla="*/ 0 h 8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38"/>
                <a:gd name="T154" fmla="*/ 0 h 808"/>
                <a:gd name="T155" fmla="*/ 1238 w 1238"/>
                <a:gd name="T156" fmla="*/ 808 h 8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38" h="808">
                  <a:moveTo>
                    <a:pt x="48" y="0"/>
                  </a:moveTo>
                  <a:lnTo>
                    <a:pt x="527" y="168"/>
                  </a:lnTo>
                  <a:lnTo>
                    <a:pt x="869" y="352"/>
                  </a:lnTo>
                  <a:lnTo>
                    <a:pt x="1059" y="498"/>
                  </a:lnTo>
                  <a:lnTo>
                    <a:pt x="1202" y="643"/>
                  </a:lnTo>
                  <a:lnTo>
                    <a:pt x="1238" y="706"/>
                  </a:lnTo>
                  <a:lnTo>
                    <a:pt x="1116" y="592"/>
                  </a:lnTo>
                  <a:lnTo>
                    <a:pt x="938" y="464"/>
                  </a:lnTo>
                  <a:lnTo>
                    <a:pt x="1057" y="584"/>
                  </a:lnTo>
                  <a:lnTo>
                    <a:pt x="829" y="436"/>
                  </a:lnTo>
                  <a:lnTo>
                    <a:pt x="960" y="559"/>
                  </a:lnTo>
                  <a:lnTo>
                    <a:pt x="689" y="413"/>
                  </a:lnTo>
                  <a:lnTo>
                    <a:pt x="825" y="508"/>
                  </a:lnTo>
                  <a:lnTo>
                    <a:pt x="607" y="411"/>
                  </a:lnTo>
                  <a:lnTo>
                    <a:pt x="723" y="504"/>
                  </a:lnTo>
                  <a:lnTo>
                    <a:pt x="516" y="436"/>
                  </a:lnTo>
                  <a:lnTo>
                    <a:pt x="637" y="510"/>
                  </a:lnTo>
                  <a:lnTo>
                    <a:pt x="457" y="468"/>
                  </a:lnTo>
                  <a:lnTo>
                    <a:pt x="574" y="542"/>
                  </a:lnTo>
                  <a:lnTo>
                    <a:pt x="451" y="516"/>
                  </a:lnTo>
                  <a:lnTo>
                    <a:pt x="552" y="607"/>
                  </a:lnTo>
                  <a:lnTo>
                    <a:pt x="436" y="586"/>
                  </a:lnTo>
                  <a:lnTo>
                    <a:pt x="493" y="649"/>
                  </a:lnTo>
                  <a:lnTo>
                    <a:pt x="407" y="637"/>
                  </a:lnTo>
                  <a:lnTo>
                    <a:pt x="497" y="711"/>
                  </a:lnTo>
                  <a:lnTo>
                    <a:pt x="405" y="692"/>
                  </a:lnTo>
                  <a:lnTo>
                    <a:pt x="487" y="749"/>
                  </a:lnTo>
                  <a:lnTo>
                    <a:pt x="660" y="808"/>
                  </a:lnTo>
                  <a:lnTo>
                    <a:pt x="430" y="749"/>
                  </a:lnTo>
                  <a:lnTo>
                    <a:pt x="293" y="668"/>
                  </a:lnTo>
                  <a:lnTo>
                    <a:pt x="413" y="723"/>
                  </a:lnTo>
                  <a:lnTo>
                    <a:pt x="257" y="595"/>
                  </a:lnTo>
                  <a:lnTo>
                    <a:pt x="413" y="677"/>
                  </a:lnTo>
                  <a:lnTo>
                    <a:pt x="223" y="527"/>
                  </a:lnTo>
                  <a:lnTo>
                    <a:pt x="419" y="603"/>
                  </a:lnTo>
                  <a:lnTo>
                    <a:pt x="213" y="470"/>
                  </a:lnTo>
                  <a:lnTo>
                    <a:pt x="371" y="533"/>
                  </a:lnTo>
                  <a:lnTo>
                    <a:pt x="168" y="401"/>
                  </a:lnTo>
                  <a:lnTo>
                    <a:pt x="348" y="470"/>
                  </a:lnTo>
                  <a:lnTo>
                    <a:pt x="130" y="337"/>
                  </a:lnTo>
                  <a:lnTo>
                    <a:pt x="301" y="400"/>
                  </a:lnTo>
                  <a:lnTo>
                    <a:pt x="88" y="240"/>
                  </a:lnTo>
                  <a:lnTo>
                    <a:pt x="295" y="337"/>
                  </a:lnTo>
                  <a:lnTo>
                    <a:pt x="82" y="152"/>
                  </a:lnTo>
                  <a:lnTo>
                    <a:pt x="289" y="280"/>
                  </a:lnTo>
                  <a:lnTo>
                    <a:pt x="101" y="120"/>
                  </a:lnTo>
                  <a:lnTo>
                    <a:pt x="308" y="228"/>
                  </a:lnTo>
                  <a:lnTo>
                    <a:pt x="221" y="147"/>
                  </a:lnTo>
                  <a:lnTo>
                    <a:pt x="0" y="31"/>
                  </a:lnTo>
                  <a:lnTo>
                    <a:pt x="329" y="16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0" name="任意多边形 323099"/>
            <p:cNvSpPr>
              <a:spLocks noChangeArrowheads="1"/>
            </p:cNvSpPr>
            <p:nvPr/>
          </p:nvSpPr>
          <p:spPr bwMode="auto">
            <a:xfrm>
              <a:off x="4877" y="1170"/>
              <a:ext cx="587" cy="660"/>
            </a:xfrm>
            <a:custGeom>
              <a:avLst/>
              <a:gdLst>
                <a:gd name="T0" fmla="*/ 165 w 1175"/>
                <a:gd name="T1" fmla="*/ 411 h 1321"/>
                <a:gd name="T2" fmla="*/ 64 w 1175"/>
                <a:gd name="T3" fmla="*/ 420 h 1321"/>
                <a:gd name="T4" fmla="*/ 180 w 1175"/>
                <a:gd name="T5" fmla="*/ 536 h 1321"/>
                <a:gd name="T6" fmla="*/ 310 w 1175"/>
                <a:gd name="T7" fmla="*/ 650 h 1321"/>
                <a:gd name="T8" fmla="*/ 736 w 1175"/>
                <a:gd name="T9" fmla="*/ 928 h 1321"/>
                <a:gd name="T10" fmla="*/ 555 w 1175"/>
                <a:gd name="T11" fmla="*/ 835 h 1321"/>
                <a:gd name="T12" fmla="*/ 861 w 1175"/>
                <a:gd name="T13" fmla="*/ 1158 h 1321"/>
                <a:gd name="T14" fmla="*/ 962 w 1175"/>
                <a:gd name="T15" fmla="*/ 1095 h 1321"/>
                <a:gd name="T16" fmla="*/ 933 w 1175"/>
                <a:gd name="T17" fmla="*/ 1053 h 1321"/>
                <a:gd name="T18" fmla="*/ 821 w 1175"/>
                <a:gd name="T19" fmla="*/ 481 h 1321"/>
                <a:gd name="T20" fmla="*/ 876 w 1175"/>
                <a:gd name="T21" fmla="*/ 489 h 1321"/>
                <a:gd name="T22" fmla="*/ 920 w 1175"/>
                <a:gd name="T23" fmla="*/ 416 h 1321"/>
                <a:gd name="T24" fmla="*/ 973 w 1175"/>
                <a:gd name="T25" fmla="*/ 409 h 1321"/>
                <a:gd name="T26" fmla="*/ 1023 w 1175"/>
                <a:gd name="T27" fmla="*/ 325 h 1321"/>
                <a:gd name="T28" fmla="*/ 1068 w 1175"/>
                <a:gd name="T29" fmla="*/ 283 h 1321"/>
                <a:gd name="T30" fmla="*/ 1093 w 1175"/>
                <a:gd name="T31" fmla="*/ 287 h 1321"/>
                <a:gd name="T32" fmla="*/ 1140 w 1175"/>
                <a:gd name="T33" fmla="*/ 103 h 1321"/>
                <a:gd name="T34" fmla="*/ 1112 w 1175"/>
                <a:gd name="T35" fmla="*/ 86 h 1321"/>
                <a:gd name="T36" fmla="*/ 1087 w 1175"/>
                <a:gd name="T37" fmla="*/ 51 h 1321"/>
                <a:gd name="T38" fmla="*/ 1047 w 1175"/>
                <a:gd name="T39" fmla="*/ 46 h 1321"/>
                <a:gd name="T40" fmla="*/ 893 w 1175"/>
                <a:gd name="T41" fmla="*/ 6 h 1321"/>
                <a:gd name="T42" fmla="*/ 410 w 1175"/>
                <a:gd name="T43" fmla="*/ 169 h 1321"/>
                <a:gd name="T44" fmla="*/ 471 w 1175"/>
                <a:gd name="T45" fmla="*/ 306 h 1321"/>
                <a:gd name="T46" fmla="*/ 483 w 1175"/>
                <a:gd name="T47" fmla="*/ 363 h 1321"/>
                <a:gd name="T48" fmla="*/ 447 w 1175"/>
                <a:gd name="T49" fmla="*/ 365 h 1321"/>
                <a:gd name="T50" fmla="*/ 494 w 1175"/>
                <a:gd name="T51" fmla="*/ 456 h 1321"/>
                <a:gd name="T52" fmla="*/ 435 w 1175"/>
                <a:gd name="T53" fmla="*/ 426 h 1321"/>
                <a:gd name="T54" fmla="*/ 454 w 1175"/>
                <a:gd name="T55" fmla="*/ 475 h 1321"/>
                <a:gd name="T56" fmla="*/ 395 w 1175"/>
                <a:gd name="T57" fmla="*/ 460 h 1321"/>
                <a:gd name="T58" fmla="*/ 500 w 1175"/>
                <a:gd name="T59" fmla="*/ 612 h 1321"/>
                <a:gd name="T60" fmla="*/ 165 w 1175"/>
                <a:gd name="T61" fmla="*/ 352 h 1321"/>
                <a:gd name="T62" fmla="*/ 144 w 1175"/>
                <a:gd name="T63" fmla="*/ 386 h 132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75"/>
                <a:gd name="T97" fmla="*/ 0 h 1321"/>
                <a:gd name="T98" fmla="*/ 1175 w 1175"/>
                <a:gd name="T99" fmla="*/ 1321 h 132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75" h="1321">
                  <a:moveTo>
                    <a:pt x="0" y="357"/>
                  </a:moveTo>
                  <a:lnTo>
                    <a:pt x="165" y="411"/>
                  </a:lnTo>
                  <a:lnTo>
                    <a:pt x="370" y="555"/>
                  </a:lnTo>
                  <a:lnTo>
                    <a:pt x="64" y="420"/>
                  </a:lnTo>
                  <a:lnTo>
                    <a:pt x="405" y="606"/>
                  </a:lnTo>
                  <a:lnTo>
                    <a:pt x="180" y="536"/>
                  </a:lnTo>
                  <a:lnTo>
                    <a:pt x="521" y="728"/>
                  </a:lnTo>
                  <a:lnTo>
                    <a:pt x="310" y="650"/>
                  </a:lnTo>
                  <a:lnTo>
                    <a:pt x="583" y="785"/>
                  </a:lnTo>
                  <a:lnTo>
                    <a:pt x="736" y="928"/>
                  </a:lnTo>
                  <a:lnTo>
                    <a:pt x="772" y="1002"/>
                  </a:lnTo>
                  <a:lnTo>
                    <a:pt x="555" y="835"/>
                  </a:lnTo>
                  <a:lnTo>
                    <a:pt x="749" y="1019"/>
                  </a:lnTo>
                  <a:lnTo>
                    <a:pt x="861" y="1158"/>
                  </a:lnTo>
                  <a:lnTo>
                    <a:pt x="1013" y="1321"/>
                  </a:lnTo>
                  <a:lnTo>
                    <a:pt x="962" y="1095"/>
                  </a:lnTo>
                  <a:lnTo>
                    <a:pt x="933" y="905"/>
                  </a:lnTo>
                  <a:lnTo>
                    <a:pt x="933" y="1053"/>
                  </a:lnTo>
                  <a:lnTo>
                    <a:pt x="869" y="814"/>
                  </a:lnTo>
                  <a:lnTo>
                    <a:pt x="821" y="481"/>
                  </a:lnTo>
                  <a:lnTo>
                    <a:pt x="903" y="829"/>
                  </a:lnTo>
                  <a:lnTo>
                    <a:pt x="876" y="489"/>
                  </a:lnTo>
                  <a:lnTo>
                    <a:pt x="937" y="785"/>
                  </a:lnTo>
                  <a:lnTo>
                    <a:pt x="920" y="416"/>
                  </a:lnTo>
                  <a:lnTo>
                    <a:pt x="960" y="673"/>
                  </a:lnTo>
                  <a:lnTo>
                    <a:pt x="973" y="409"/>
                  </a:lnTo>
                  <a:lnTo>
                    <a:pt x="994" y="610"/>
                  </a:lnTo>
                  <a:lnTo>
                    <a:pt x="1023" y="325"/>
                  </a:lnTo>
                  <a:lnTo>
                    <a:pt x="1025" y="471"/>
                  </a:lnTo>
                  <a:lnTo>
                    <a:pt x="1068" y="283"/>
                  </a:lnTo>
                  <a:lnTo>
                    <a:pt x="1106" y="139"/>
                  </a:lnTo>
                  <a:lnTo>
                    <a:pt x="1093" y="287"/>
                  </a:lnTo>
                  <a:lnTo>
                    <a:pt x="1175" y="48"/>
                  </a:lnTo>
                  <a:lnTo>
                    <a:pt x="1140" y="103"/>
                  </a:lnTo>
                  <a:lnTo>
                    <a:pt x="1133" y="8"/>
                  </a:lnTo>
                  <a:lnTo>
                    <a:pt x="1112" y="86"/>
                  </a:lnTo>
                  <a:lnTo>
                    <a:pt x="1089" y="0"/>
                  </a:lnTo>
                  <a:lnTo>
                    <a:pt x="1087" y="51"/>
                  </a:lnTo>
                  <a:lnTo>
                    <a:pt x="1045" y="2"/>
                  </a:lnTo>
                  <a:lnTo>
                    <a:pt x="1047" y="46"/>
                  </a:lnTo>
                  <a:lnTo>
                    <a:pt x="1000" y="6"/>
                  </a:lnTo>
                  <a:lnTo>
                    <a:pt x="893" y="6"/>
                  </a:lnTo>
                  <a:lnTo>
                    <a:pt x="631" y="76"/>
                  </a:lnTo>
                  <a:lnTo>
                    <a:pt x="410" y="169"/>
                  </a:lnTo>
                  <a:lnTo>
                    <a:pt x="342" y="202"/>
                  </a:lnTo>
                  <a:lnTo>
                    <a:pt x="471" y="306"/>
                  </a:lnTo>
                  <a:lnTo>
                    <a:pt x="327" y="236"/>
                  </a:lnTo>
                  <a:lnTo>
                    <a:pt x="483" y="363"/>
                  </a:lnTo>
                  <a:lnTo>
                    <a:pt x="637" y="582"/>
                  </a:lnTo>
                  <a:lnTo>
                    <a:pt x="447" y="365"/>
                  </a:lnTo>
                  <a:lnTo>
                    <a:pt x="310" y="261"/>
                  </a:lnTo>
                  <a:lnTo>
                    <a:pt x="494" y="456"/>
                  </a:lnTo>
                  <a:lnTo>
                    <a:pt x="610" y="652"/>
                  </a:lnTo>
                  <a:lnTo>
                    <a:pt x="435" y="426"/>
                  </a:lnTo>
                  <a:lnTo>
                    <a:pt x="268" y="291"/>
                  </a:lnTo>
                  <a:lnTo>
                    <a:pt x="454" y="475"/>
                  </a:lnTo>
                  <a:lnTo>
                    <a:pt x="620" y="703"/>
                  </a:lnTo>
                  <a:lnTo>
                    <a:pt x="395" y="460"/>
                  </a:lnTo>
                  <a:lnTo>
                    <a:pt x="255" y="335"/>
                  </a:lnTo>
                  <a:lnTo>
                    <a:pt x="500" y="612"/>
                  </a:lnTo>
                  <a:lnTo>
                    <a:pt x="285" y="420"/>
                  </a:lnTo>
                  <a:lnTo>
                    <a:pt x="165" y="352"/>
                  </a:lnTo>
                  <a:lnTo>
                    <a:pt x="294" y="468"/>
                  </a:lnTo>
                  <a:lnTo>
                    <a:pt x="144" y="386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1" name="任意多边形 323100"/>
            <p:cNvSpPr>
              <a:spLocks noChangeArrowheads="1"/>
            </p:cNvSpPr>
            <p:nvPr/>
          </p:nvSpPr>
          <p:spPr bwMode="auto">
            <a:xfrm>
              <a:off x="4843" y="752"/>
              <a:ext cx="769" cy="558"/>
            </a:xfrm>
            <a:custGeom>
              <a:avLst/>
              <a:gdLst>
                <a:gd name="T0" fmla="*/ 175 w 1538"/>
                <a:gd name="T1" fmla="*/ 876 h 1115"/>
                <a:gd name="T2" fmla="*/ 225 w 1538"/>
                <a:gd name="T3" fmla="*/ 969 h 1115"/>
                <a:gd name="T4" fmla="*/ 93 w 1538"/>
                <a:gd name="T5" fmla="*/ 958 h 1115"/>
                <a:gd name="T6" fmla="*/ 122 w 1538"/>
                <a:gd name="T7" fmla="*/ 1030 h 1115"/>
                <a:gd name="T8" fmla="*/ 31 w 1538"/>
                <a:gd name="T9" fmla="*/ 1064 h 1115"/>
                <a:gd name="T10" fmla="*/ 82 w 1538"/>
                <a:gd name="T11" fmla="*/ 1098 h 1115"/>
                <a:gd name="T12" fmla="*/ 179 w 1538"/>
                <a:gd name="T13" fmla="*/ 1066 h 1115"/>
                <a:gd name="T14" fmla="*/ 173 w 1538"/>
                <a:gd name="T15" fmla="*/ 1009 h 1115"/>
                <a:gd name="T16" fmla="*/ 301 w 1538"/>
                <a:gd name="T17" fmla="*/ 996 h 1115"/>
                <a:gd name="T18" fmla="*/ 289 w 1538"/>
                <a:gd name="T19" fmla="*/ 922 h 1115"/>
                <a:gd name="T20" fmla="*/ 422 w 1538"/>
                <a:gd name="T21" fmla="*/ 937 h 1115"/>
                <a:gd name="T22" fmla="*/ 348 w 1538"/>
                <a:gd name="T23" fmla="*/ 806 h 1115"/>
                <a:gd name="T24" fmla="*/ 590 w 1538"/>
                <a:gd name="T25" fmla="*/ 853 h 1115"/>
                <a:gd name="T26" fmla="*/ 546 w 1538"/>
                <a:gd name="T27" fmla="*/ 695 h 1115"/>
                <a:gd name="T28" fmla="*/ 666 w 1538"/>
                <a:gd name="T29" fmla="*/ 724 h 1115"/>
                <a:gd name="T30" fmla="*/ 757 w 1538"/>
                <a:gd name="T31" fmla="*/ 730 h 1115"/>
                <a:gd name="T32" fmla="*/ 649 w 1538"/>
                <a:gd name="T33" fmla="*/ 528 h 1115"/>
                <a:gd name="T34" fmla="*/ 713 w 1538"/>
                <a:gd name="T35" fmla="*/ 465 h 1115"/>
                <a:gd name="T36" fmla="*/ 765 w 1538"/>
                <a:gd name="T37" fmla="*/ 385 h 1115"/>
                <a:gd name="T38" fmla="*/ 896 w 1538"/>
                <a:gd name="T39" fmla="*/ 684 h 1115"/>
                <a:gd name="T40" fmla="*/ 862 w 1538"/>
                <a:gd name="T41" fmla="*/ 460 h 1115"/>
                <a:gd name="T42" fmla="*/ 867 w 1538"/>
                <a:gd name="T43" fmla="*/ 209 h 1115"/>
                <a:gd name="T44" fmla="*/ 957 w 1538"/>
                <a:gd name="T45" fmla="*/ 465 h 1115"/>
                <a:gd name="T46" fmla="*/ 1114 w 1538"/>
                <a:gd name="T47" fmla="*/ 655 h 1115"/>
                <a:gd name="T48" fmla="*/ 1046 w 1538"/>
                <a:gd name="T49" fmla="*/ 387 h 1115"/>
                <a:gd name="T50" fmla="*/ 974 w 1538"/>
                <a:gd name="T51" fmla="*/ 165 h 1115"/>
                <a:gd name="T52" fmla="*/ 1132 w 1538"/>
                <a:gd name="T53" fmla="*/ 321 h 1115"/>
                <a:gd name="T54" fmla="*/ 1114 w 1538"/>
                <a:gd name="T55" fmla="*/ 201 h 1115"/>
                <a:gd name="T56" fmla="*/ 1221 w 1538"/>
                <a:gd name="T57" fmla="*/ 298 h 1115"/>
                <a:gd name="T58" fmla="*/ 1337 w 1538"/>
                <a:gd name="T59" fmla="*/ 361 h 1115"/>
                <a:gd name="T60" fmla="*/ 1289 w 1538"/>
                <a:gd name="T61" fmla="*/ 264 h 1115"/>
                <a:gd name="T62" fmla="*/ 1221 w 1538"/>
                <a:gd name="T63" fmla="*/ 133 h 1115"/>
                <a:gd name="T64" fmla="*/ 1267 w 1538"/>
                <a:gd name="T65" fmla="*/ 125 h 1115"/>
                <a:gd name="T66" fmla="*/ 1405 w 1538"/>
                <a:gd name="T67" fmla="*/ 184 h 1115"/>
                <a:gd name="T68" fmla="*/ 1386 w 1538"/>
                <a:gd name="T69" fmla="*/ 91 h 1115"/>
                <a:gd name="T70" fmla="*/ 1487 w 1538"/>
                <a:gd name="T71" fmla="*/ 85 h 1115"/>
                <a:gd name="T72" fmla="*/ 1470 w 1538"/>
                <a:gd name="T73" fmla="*/ 32 h 1115"/>
                <a:gd name="T74" fmla="*/ 1394 w 1538"/>
                <a:gd name="T75" fmla="*/ 0 h 1115"/>
                <a:gd name="T76" fmla="*/ 1415 w 1538"/>
                <a:gd name="T77" fmla="*/ 51 h 1115"/>
                <a:gd name="T78" fmla="*/ 1329 w 1538"/>
                <a:gd name="T79" fmla="*/ 59 h 1115"/>
                <a:gd name="T80" fmla="*/ 1329 w 1538"/>
                <a:gd name="T81" fmla="*/ 114 h 1115"/>
                <a:gd name="T82" fmla="*/ 1164 w 1538"/>
                <a:gd name="T83" fmla="*/ 79 h 1115"/>
                <a:gd name="T84" fmla="*/ 1198 w 1538"/>
                <a:gd name="T85" fmla="*/ 138 h 1115"/>
                <a:gd name="T86" fmla="*/ 1069 w 1538"/>
                <a:gd name="T87" fmla="*/ 104 h 1115"/>
                <a:gd name="T88" fmla="*/ 1086 w 1538"/>
                <a:gd name="T89" fmla="*/ 182 h 1115"/>
                <a:gd name="T90" fmla="*/ 938 w 1538"/>
                <a:gd name="T91" fmla="*/ 125 h 1115"/>
                <a:gd name="T92" fmla="*/ 747 w 1538"/>
                <a:gd name="T93" fmla="*/ 195 h 1115"/>
                <a:gd name="T94" fmla="*/ 215 w 1538"/>
                <a:gd name="T95" fmla="*/ 790 h 11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38"/>
                <a:gd name="T145" fmla="*/ 0 h 1115"/>
                <a:gd name="T146" fmla="*/ 1538 w 1538"/>
                <a:gd name="T147" fmla="*/ 1115 h 11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38" h="1115">
                  <a:moveTo>
                    <a:pt x="173" y="842"/>
                  </a:moveTo>
                  <a:lnTo>
                    <a:pt x="244" y="870"/>
                  </a:lnTo>
                  <a:lnTo>
                    <a:pt x="175" y="876"/>
                  </a:lnTo>
                  <a:lnTo>
                    <a:pt x="215" y="916"/>
                  </a:lnTo>
                  <a:lnTo>
                    <a:pt x="141" y="897"/>
                  </a:lnTo>
                  <a:lnTo>
                    <a:pt x="225" y="969"/>
                  </a:lnTo>
                  <a:lnTo>
                    <a:pt x="141" y="941"/>
                  </a:lnTo>
                  <a:lnTo>
                    <a:pt x="192" y="986"/>
                  </a:lnTo>
                  <a:lnTo>
                    <a:pt x="93" y="958"/>
                  </a:lnTo>
                  <a:lnTo>
                    <a:pt x="158" y="1009"/>
                  </a:lnTo>
                  <a:lnTo>
                    <a:pt x="48" y="996"/>
                  </a:lnTo>
                  <a:lnTo>
                    <a:pt x="122" y="1030"/>
                  </a:lnTo>
                  <a:lnTo>
                    <a:pt x="35" y="1032"/>
                  </a:lnTo>
                  <a:lnTo>
                    <a:pt x="78" y="1055"/>
                  </a:lnTo>
                  <a:lnTo>
                    <a:pt x="31" y="1064"/>
                  </a:lnTo>
                  <a:lnTo>
                    <a:pt x="59" y="1083"/>
                  </a:lnTo>
                  <a:lnTo>
                    <a:pt x="0" y="1115"/>
                  </a:lnTo>
                  <a:lnTo>
                    <a:pt x="82" y="1098"/>
                  </a:lnTo>
                  <a:lnTo>
                    <a:pt x="139" y="1089"/>
                  </a:lnTo>
                  <a:lnTo>
                    <a:pt x="90" y="1075"/>
                  </a:lnTo>
                  <a:lnTo>
                    <a:pt x="179" y="1066"/>
                  </a:lnTo>
                  <a:lnTo>
                    <a:pt x="133" y="1053"/>
                  </a:lnTo>
                  <a:lnTo>
                    <a:pt x="234" y="1041"/>
                  </a:lnTo>
                  <a:lnTo>
                    <a:pt x="173" y="1009"/>
                  </a:lnTo>
                  <a:lnTo>
                    <a:pt x="257" y="1009"/>
                  </a:lnTo>
                  <a:lnTo>
                    <a:pt x="213" y="984"/>
                  </a:lnTo>
                  <a:lnTo>
                    <a:pt x="301" y="996"/>
                  </a:lnTo>
                  <a:lnTo>
                    <a:pt x="244" y="939"/>
                  </a:lnTo>
                  <a:lnTo>
                    <a:pt x="337" y="973"/>
                  </a:lnTo>
                  <a:lnTo>
                    <a:pt x="289" y="922"/>
                  </a:lnTo>
                  <a:lnTo>
                    <a:pt x="367" y="950"/>
                  </a:lnTo>
                  <a:lnTo>
                    <a:pt x="280" y="859"/>
                  </a:lnTo>
                  <a:lnTo>
                    <a:pt x="422" y="937"/>
                  </a:lnTo>
                  <a:lnTo>
                    <a:pt x="289" y="819"/>
                  </a:lnTo>
                  <a:lnTo>
                    <a:pt x="470" y="899"/>
                  </a:lnTo>
                  <a:lnTo>
                    <a:pt x="348" y="806"/>
                  </a:lnTo>
                  <a:lnTo>
                    <a:pt x="527" y="876"/>
                  </a:lnTo>
                  <a:lnTo>
                    <a:pt x="401" y="773"/>
                  </a:lnTo>
                  <a:lnTo>
                    <a:pt x="590" y="853"/>
                  </a:lnTo>
                  <a:lnTo>
                    <a:pt x="459" y="718"/>
                  </a:lnTo>
                  <a:lnTo>
                    <a:pt x="654" y="834"/>
                  </a:lnTo>
                  <a:lnTo>
                    <a:pt x="546" y="695"/>
                  </a:lnTo>
                  <a:lnTo>
                    <a:pt x="671" y="796"/>
                  </a:lnTo>
                  <a:lnTo>
                    <a:pt x="538" y="600"/>
                  </a:lnTo>
                  <a:lnTo>
                    <a:pt x="666" y="724"/>
                  </a:lnTo>
                  <a:lnTo>
                    <a:pt x="708" y="785"/>
                  </a:lnTo>
                  <a:lnTo>
                    <a:pt x="609" y="577"/>
                  </a:lnTo>
                  <a:lnTo>
                    <a:pt x="757" y="730"/>
                  </a:lnTo>
                  <a:lnTo>
                    <a:pt x="799" y="771"/>
                  </a:lnTo>
                  <a:lnTo>
                    <a:pt x="685" y="600"/>
                  </a:lnTo>
                  <a:lnTo>
                    <a:pt x="649" y="528"/>
                  </a:lnTo>
                  <a:lnTo>
                    <a:pt x="786" y="684"/>
                  </a:lnTo>
                  <a:lnTo>
                    <a:pt x="856" y="762"/>
                  </a:lnTo>
                  <a:lnTo>
                    <a:pt x="713" y="465"/>
                  </a:lnTo>
                  <a:lnTo>
                    <a:pt x="862" y="712"/>
                  </a:lnTo>
                  <a:lnTo>
                    <a:pt x="770" y="456"/>
                  </a:lnTo>
                  <a:lnTo>
                    <a:pt x="765" y="385"/>
                  </a:lnTo>
                  <a:lnTo>
                    <a:pt x="782" y="287"/>
                  </a:lnTo>
                  <a:lnTo>
                    <a:pt x="806" y="465"/>
                  </a:lnTo>
                  <a:lnTo>
                    <a:pt x="896" y="684"/>
                  </a:lnTo>
                  <a:lnTo>
                    <a:pt x="835" y="425"/>
                  </a:lnTo>
                  <a:lnTo>
                    <a:pt x="827" y="224"/>
                  </a:lnTo>
                  <a:lnTo>
                    <a:pt x="862" y="460"/>
                  </a:lnTo>
                  <a:lnTo>
                    <a:pt x="941" y="680"/>
                  </a:lnTo>
                  <a:lnTo>
                    <a:pt x="890" y="408"/>
                  </a:lnTo>
                  <a:lnTo>
                    <a:pt x="867" y="209"/>
                  </a:lnTo>
                  <a:lnTo>
                    <a:pt x="941" y="511"/>
                  </a:lnTo>
                  <a:lnTo>
                    <a:pt x="1014" y="673"/>
                  </a:lnTo>
                  <a:lnTo>
                    <a:pt x="957" y="465"/>
                  </a:lnTo>
                  <a:lnTo>
                    <a:pt x="896" y="194"/>
                  </a:lnTo>
                  <a:lnTo>
                    <a:pt x="1000" y="427"/>
                  </a:lnTo>
                  <a:lnTo>
                    <a:pt x="1114" y="655"/>
                  </a:lnTo>
                  <a:lnTo>
                    <a:pt x="1014" y="414"/>
                  </a:lnTo>
                  <a:lnTo>
                    <a:pt x="936" y="186"/>
                  </a:lnTo>
                  <a:lnTo>
                    <a:pt x="1046" y="387"/>
                  </a:lnTo>
                  <a:lnTo>
                    <a:pt x="1168" y="623"/>
                  </a:lnTo>
                  <a:lnTo>
                    <a:pt x="1065" y="378"/>
                  </a:lnTo>
                  <a:lnTo>
                    <a:pt x="974" y="165"/>
                  </a:lnTo>
                  <a:lnTo>
                    <a:pt x="1082" y="292"/>
                  </a:lnTo>
                  <a:lnTo>
                    <a:pt x="1242" y="589"/>
                  </a:lnTo>
                  <a:lnTo>
                    <a:pt x="1132" y="321"/>
                  </a:lnTo>
                  <a:lnTo>
                    <a:pt x="1036" y="161"/>
                  </a:lnTo>
                  <a:lnTo>
                    <a:pt x="1225" y="401"/>
                  </a:lnTo>
                  <a:lnTo>
                    <a:pt x="1114" y="201"/>
                  </a:lnTo>
                  <a:lnTo>
                    <a:pt x="1249" y="363"/>
                  </a:lnTo>
                  <a:lnTo>
                    <a:pt x="1318" y="414"/>
                  </a:lnTo>
                  <a:lnTo>
                    <a:pt x="1221" y="298"/>
                  </a:lnTo>
                  <a:lnTo>
                    <a:pt x="1137" y="165"/>
                  </a:lnTo>
                  <a:lnTo>
                    <a:pt x="1248" y="292"/>
                  </a:lnTo>
                  <a:lnTo>
                    <a:pt x="1337" y="361"/>
                  </a:lnTo>
                  <a:lnTo>
                    <a:pt x="1253" y="260"/>
                  </a:lnTo>
                  <a:lnTo>
                    <a:pt x="1185" y="155"/>
                  </a:lnTo>
                  <a:lnTo>
                    <a:pt x="1289" y="264"/>
                  </a:lnTo>
                  <a:lnTo>
                    <a:pt x="1358" y="309"/>
                  </a:lnTo>
                  <a:lnTo>
                    <a:pt x="1261" y="195"/>
                  </a:lnTo>
                  <a:lnTo>
                    <a:pt x="1221" y="133"/>
                  </a:lnTo>
                  <a:lnTo>
                    <a:pt x="1295" y="199"/>
                  </a:lnTo>
                  <a:lnTo>
                    <a:pt x="1371" y="254"/>
                  </a:lnTo>
                  <a:lnTo>
                    <a:pt x="1267" y="125"/>
                  </a:lnTo>
                  <a:lnTo>
                    <a:pt x="1365" y="203"/>
                  </a:lnTo>
                  <a:lnTo>
                    <a:pt x="1312" y="125"/>
                  </a:lnTo>
                  <a:lnTo>
                    <a:pt x="1405" y="184"/>
                  </a:lnTo>
                  <a:lnTo>
                    <a:pt x="1348" y="110"/>
                  </a:lnTo>
                  <a:lnTo>
                    <a:pt x="1426" y="144"/>
                  </a:lnTo>
                  <a:lnTo>
                    <a:pt x="1386" y="91"/>
                  </a:lnTo>
                  <a:lnTo>
                    <a:pt x="1451" y="114"/>
                  </a:lnTo>
                  <a:lnTo>
                    <a:pt x="1417" y="74"/>
                  </a:lnTo>
                  <a:lnTo>
                    <a:pt x="1487" y="85"/>
                  </a:lnTo>
                  <a:lnTo>
                    <a:pt x="1434" y="51"/>
                  </a:lnTo>
                  <a:lnTo>
                    <a:pt x="1508" y="59"/>
                  </a:lnTo>
                  <a:lnTo>
                    <a:pt x="1470" y="32"/>
                  </a:lnTo>
                  <a:lnTo>
                    <a:pt x="1538" y="28"/>
                  </a:lnTo>
                  <a:lnTo>
                    <a:pt x="1462" y="15"/>
                  </a:lnTo>
                  <a:lnTo>
                    <a:pt x="1394" y="0"/>
                  </a:lnTo>
                  <a:lnTo>
                    <a:pt x="1441" y="32"/>
                  </a:lnTo>
                  <a:lnTo>
                    <a:pt x="1381" y="22"/>
                  </a:lnTo>
                  <a:lnTo>
                    <a:pt x="1415" y="51"/>
                  </a:lnTo>
                  <a:lnTo>
                    <a:pt x="1346" y="41"/>
                  </a:lnTo>
                  <a:lnTo>
                    <a:pt x="1392" y="70"/>
                  </a:lnTo>
                  <a:lnTo>
                    <a:pt x="1329" y="59"/>
                  </a:lnTo>
                  <a:lnTo>
                    <a:pt x="1365" y="93"/>
                  </a:lnTo>
                  <a:lnTo>
                    <a:pt x="1274" y="68"/>
                  </a:lnTo>
                  <a:lnTo>
                    <a:pt x="1329" y="114"/>
                  </a:lnTo>
                  <a:lnTo>
                    <a:pt x="1232" y="81"/>
                  </a:lnTo>
                  <a:lnTo>
                    <a:pt x="1303" y="127"/>
                  </a:lnTo>
                  <a:lnTo>
                    <a:pt x="1164" y="79"/>
                  </a:lnTo>
                  <a:lnTo>
                    <a:pt x="1259" y="136"/>
                  </a:lnTo>
                  <a:lnTo>
                    <a:pt x="1139" y="93"/>
                  </a:lnTo>
                  <a:lnTo>
                    <a:pt x="1198" y="138"/>
                  </a:lnTo>
                  <a:lnTo>
                    <a:pt x="1114" y="108"/>
                  </a:lnTo>
                  <a:lnTo>
                    <a:pt x="1175" y="159"/>
                  </a:lnTo>
                  <a:lnTo>
                    <a:pt x="1069" y="104"/>
                  </a:lnTo>
                  <a:lnTo>
                    <a:pt x="1137" y="184"/>
                  </a:lnTo>
                  <a:lnTo>
                    <a:pt x="1063" y="136"/>
                  </a:lnTo>
                  <a:lnTo>
                    <a:pt x="1086" y="182"/>
                  </a:lnTo>
                  <a:lnTo>
                    <a:pt x="997" y="116"/>
                  </a:lnTo>
                  <a:lnTo>
                    <a:pt x="1019" y="171"/>
                  </a:lnTo>
                  <a:lnTo>
                    <a:pt x="938" y="125"/>
                  </a:lnTo>
                  <a:lnTo>
                    <a:pt x="955" y="184"/>
                  </a:lnTo>
                  <a:lnTo>
                    <a:pt x="869" y="127"/>
                  </a:lnTo>
                  <a:lnTo>
                    <a:pt x="747" y="195"/>
                  </a:lnTo>
                  <a:lnTo>
                    <a:pt x="639" y="349"/>
                  </a:lnTo>
                  <a:lnTo>
                    <a:pt x="439" y="604"/>
                  </a:lnTo>
                  <a:lnTo>
                    <a:pt x="215" y="790"/>
                  </a:lnTo>
                  <a:lnTo>
                    <a:pt x="173" y="8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2" name="任意多边形 323101"/>
            <p:cNvSpPr>
              <a:spLocks noChangeArrowheads="1"/>
            </p:cNvSpPr>
            <p:nvPr/>
          </p:nvSpPr>
          <p:spPr bwMode="auto">
            <a:xfrm>
              <a:off x="5294" y="1019"/>
              <a:ext cx="214" cy="160"/>
            </a:xfrm>
            <a:custGeom>
              <a:avLst/>
              <a:gdLst>
                <a:gd name="T0" fmla="*/ 409 w 428"/>
                <a:gd name="T1" fmla="*/ 296 h 319"/>
                <a:gd name="T2" fmla="*/ 371 w 428"/>
                <a:gd name="T3" fmla="*/ 197 h 319"/>
                <a:gd name="T4" fmla="*/ 272 w 428"/>
                <a:gd name="T5" fmla="*/ 0 h 319"/>
                <a:gd name="T6" fmla="*/ 346 w 428"/>
                <a:gd name="T7" fmla="*/ 215 h 319"/>
                <a:gd name="T8" fmla="*/ 284 w 428"/>
                <a:gd name="T9" fmla="*/ 110 h 319"/>
                <a:gd name="T10" fmla="*/ 305 w 428"/>
                <a:gd name="T11" fmla="*/ 197 h 319"/>
                <a:gd name="T12" fmla="*/ 236 w 428"/>
                <a:gd name="T13" fmla="*/ 99 h 319"/>
                <a:gd name="T14" fmla="*/ 295 w 428"/>
                <a:gd name="T15" fmla="*/ 213 h 319"/>
                <a:gd name="T16" fmla="*/ 223 w 428"/>
                <a:gd name="T17" fmla="*/ 133 h 319"/>
                <a:gd name="T18" fmla="*/ 248 w 428"/>
                <a:gd name="T19" fmla="*/ 196 h 319"/>
                <a:gd name="T20" fmla="*/ 149 w 428"/>
                <a:gd name="T21" fmla="*/ 70 h 319"/>
                <a:gd name="T22" fmla="*/ 219 w 428"/>
                <a:gd name="T23" fmla="*/ 192 h 319"/>
                <a:gd name="T24" fmla="*/ 149 w 428"/>
                <a:gd name="T25" fmla="*/ 146 h 319"/>
                <a:gd name="T26" fmla="*/ 179 w 428"/>
                <a:gd name="T27" fmla="*/ 192 h 319"/>
                <a:gd name="T28" fmla="*/ 111 w 428"/>
                <a:gd name="T29" fmla="*/ 161 h 319"/>
                <a:gd name="T30" fmla="*/ 154 w 428"/>
                <a:gd name="T31" fmla="*/ 203 h 319"/>
                <a:gd name="T32" fmla="*/ 65 w 428"/>
                <a:gd name="T33" fmla="*/ 178 h 319"/>
                <a:gd name="T34" fmla="*/ 105 w 428"/>
                <a:gd name="T35" fmla="*/ 209 h 319"/>
                <a:gd name="T36" fmla="*/ 0 w 428"/>
                <a:gd name="T37" fmla="*/ 220 h 319"/>
                <a:gd name="T38" fmla="*/ 126 w 428"/>
                <a:gd name="T39" fmla="*/ 228 h 319"/>
                <a:gd name="T40" fmla="*/ 234 w 428"/>
                <a:gd name="T41" fmla="*/ 239 h 319"/>
                <a:gd name="T42" fmla="*/ 183 w 428"/>
                <a:gd name="T43" fmla="*/ 213 h 319"/>
                <a:gd name="T44" fmla="*/ 287 w 428"/>
                <a:gd name="T45" fmla="*/ 243 h 319"/>
                <a:gd name="T46" fmla="*/ 259 w 428"/>
                <a:gd name="T47" fmla="*/ 213 h 319"/>
                <a:gd name="T48" fmla="*/ 322 w 428"/>
                <a:gd name="T49" fmla="*/ 245 h 319"/>
                <a:gd name="T50" fmla="*/ 364 w 428"/>
                <a:gd name="T51" fmla="*/ 283 h 319"/>
                <a:gd name="T52" fmla="*/ 345 w 428"/>
                <a:gd name="T53" fmla="*/ 239 h 319"/>
                <a:gd name="T54" fmla="*/ 403 w 428"/>
                <a:gd name="T55" fmla="*/ 311 h 319"/>
                <a:gd name="T56" fmla="*/ 428 w 428"/>
                <a:gd name="T57" fmla="*/ 319 h 319"/>
                <a:gd name="T58" fmla="*/ 409 w 428"/>
                <a:gd name="T59" fmla="*/ 296 h 3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319"/>
                <a:gd name="T92" fmla="*/ 428 w 428"/>
                <a:gd name="T93" fmla="*/ 319 h 3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319">
                  <a:moveTo>
                    <a:pt x="409" y="296"/>
                  </a:moveTo>
                  <a:lnTo>
                    <a:pt x="371" y="197"/>
                  </a:lnTo>
                  <a:lnTo>
                    <a:pt x="272" y="0"/>
                  </a:lnTo>
                  <a:lnTo>
                    <a:pt x="346" y="215"/>
                  </a:lnTo>
                  <a:lnTo>
                    <a:pt x="284" y="110"/>
                  </a:lnTo>
                  <a:lnTo>
                    <a:pt x="305" y="197"/>
                  </a:lnTo>
                  <a:lnTo>
                    <a:pt x="236" y="99"/>
                  </a:lnTo>
                  <a:lnTo>
                    <a:pt x="295" y="213"/>
                  </a:lnTo>
                  <a:lnTo>
                    <a:pt x="223" y="133"/>
                  </a:lnTo>
                  <a:lnTo>
                    <a:pt x="248" y="196"/>
                  </a:lnTo>
                  <a:lnTo>
                    <a:pt x="149" y="70"/>
                  </a:lnTo>
                  <a:lnTo>
                    <a:pt x="219" y="192"/>
                  </a:lnTo>
                  <a:lnTo>
                    <a:pt x="149" y="146"/>
                  </a:lnTo>
                  <a:lnTo>
                    <a:pt x="179" y="192"/>
                  </a:lnTo>
                  <a:lnTo>
                    <a:pt x="111" y="161"/>
                  </a:lnTo>
                  <a:lnTo>
                    <a:pt x="154" y="203"/>
                  </a:lnTo>
                  <a:lnTo>
                    <a:pt x="65" y="178"/>
                  </a:lnTo>
                  <a:lnTo>
                    <a:pt x="105" y="209"/>
                  </a:lnTo>
                  <a:lnTo>
                    <a:pt x="0" y="220"/>
                  </a:lnTo>
                  <a:lnTo>
                    <a:pt x="126" y="228"/>
                  </a:lnTo>
                  <a:lnTo>
                    <a:pt x="234" y="239"/>
                  </a:lnTo>
                  <a:lnTo>
                    <a:pt x="183" y="213"/>
                  </a:lnTo>
                  <a:lnTo>
                    <a:pt x="287" y="243"/>
                  </a:lnTo>
                  <a:lnTo>
                    <a:pt x="259" y="213"/>
                  </a:lnTo>
                  <a:lnTo>
                    <a:pt x="322" y="245"/>
                  </a:lnTo>
                  <a:lnTo>
                    <a:pt x="364" y="283"/>
                  </a:lnTo>
                  <a:lnTo>
                    <a:pt x="345" y="239"/>
                  </a:lnTo>
                  <a:lnTo>
                    <a:pt x="403" y="311"/>
                  </a:lnTo>
                  <a:lnTo>
                    <a:pt x="428" y="319"/>
                  </a:lnTo>
                  <a:lnTo>
                    <a:pt x="409" y="2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3" name="任意多边形 323102"/>
            <p:cNvSpPr>
              <a:spLocks noChangeArrowheads="1"/>
            </p:cNvSpPr>
            <p:nvPr/>
          </p:nvSpPr>
          <p:spPr bwMode="auto">
            <a:xfrm>
              <a:off x="4972" y="1850"/>
              <a:ext cx="335" cy="118"/>
            </a:xfrm>
            <a:custGeom>
              <a:avLst/>
              <a:gdLst>
                <a:gd name="T0" fmla="*/ 101 w 669"/>
                <a:gd name="T1" fmla="*/ 230 h 236"/>
                <a:gd name="T2" fmla="*/ 234 w 669"/>
                <a:gd name="T3" fmla="*/ 236 h 236"/>
                <a:gd name="T4" fmla="*/ 384 w 669"/>
                <a:gd name="T5" fmla="*/ 205 h 236"/>
                <a:gd name="T6" fmla="*/ 610 w 669"/>
                <a:gd name="T7" fmla="*/ 145 h 236"/>
                <a:gd name="T8" fmla="*/ 409 w 669"/>
                <a:gd name="T9" fmla="*/ 175 h 236"/>
                <a:gd name="T10" fmla="*/ 310 w 669"/>
                <a:gd name="T11" fmla="*/ 186 h 236"/>
                <a:gd name="T12" fmla="*/ 483 w 669"/>
                <a:gd name="T13" fmla="*/ 122 h 236"/>
                <a:gd name="T14" fmla="*/ 669 w 669"/>
                <a:gd name="T15" fmla="*/ 44 h 236"/>
                <a:gd name="T16" fmla="*/ 384 w 669"/>
                <a:gd name="T17" fmla="*/ 131 h 236"/>
                <a:gd name="T18" fmla="*/ 304 w 669"/>
                <a:gd name="T19" fmla="*/ 145 h 236"/>
                <a:gd name="T20" fmla="*/ 585 w 669"/>
                <a:gd name="T21" fmla="*/ 40 h 236"/>
                <a:gd name="T22" fmla="*/ 361 w 669"/>
                <a:gd name="T23" fmla="*/ 89 h 236"/>
                <a:gd name="T24" fmla="*/ 559 w 669"/>
                <a:gd name="T25" fmla="*/ 0 h 236"/>
                <a:gd name="T26" fmla="*/ 357 w 669"/>
                <a:gd name="T27" fmla="*/ 55 h 236"/>
                <a:gd name="T28" fmla="*/ 487 w 669"/>
                <a:gd name="T29" fmla="*/ 6 h 236"/>
                <a:gd name="T30" fmla="*/ 302 w 669"/>
                <a:gd name="T31" fmla="*/ 34 h 236"/>
                <a:gd name="T32" fmla="*/ 131 w 669"/>
                <a:gd name="T33" fmla="*/ 19 h 236"/>
                <a:gd name="T34" fmla="*/ 327 w 669"/>
                <a:gd name="T35" fmla="*/ 51 h 236"/>
                <a:gd name="T36" fmla="*/ 91 w 669"/>
                <a:gd name="T37" fmla="*/ 44 h 236"/>
                <a:gd name="T38" fmla="*/ 304 w 669"/>
                <a:gd name="T39" fmla="*/ 76 h 236"/>
                <a:gd name="T40" fmla="*/ 87 w 669"/>
                <a:gd name="T41" fmla="*/ 61 h 236"/>
                <a:gd name="T42" fmla="*/ 293 w 669"/>
                <a:gd name="T43" fmla="*/ 110 h 236"/>
                <a:gd name="T44" fmla="*/ 160 w 669"/>
                <a:gd name="T45" fmla="*/ 101 h 236"/>
                <a:gd name="T46" fmla="*/ 268 w 669"/>
                <a:gd name="T47" fmla="*/ 141 h 236"/>
                <a:gd name="T48" fmla="*/ 103 w 669"/>
                <a:gd name="T49" fmla="*/ 126 h 236"/>
                <a:gd name="T50" fmla="*/ 276 w 669"/>
                <a:gd name="T51" fmla="*/ 167 h 236"/>
                <a:gd name="T52" fmla="*/ 85 w 669"/>
                <a:gd name="T53" fmla="*/ 160 h 236"/>
                <a:gd name="T54" fmla="*/ 257 w 669"/>
                <a:gd name="T55" fmla="*/ 205 h 236"/>
                <a:gd name="T56" fmla="*/ 0 w 669"/>
                <a:gd name="T57" fmla="*/ 186 h 236"/>
                <a:gd name="T58" fmla="*/ 101 w 669"/>
                <a:gd name="T59" fmla="*/ 230 h 2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69"/>
                <a:gd name="T91" fmla="*/ 0 h 236"/>
                <a:gd name="T92" fmla="*/ 669 w 669"/>
                <a:gd name="T93" fmla="*/ 236 h 2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69" h="236">
                  <a:moveTo>
                    <a:pt x="101" y="230"/>
                  </a:moveTo>
                  <a:lnTo>
                    <a:pt x="234" y="236"/>
                  </a:lnTo>
                  <a:lnTo>
                    <a:pt x="384" y="205"/>
                  </a:lnTo>
                  <a:lnTo>
                    <a:pt x="610" y="145"/>
                  </a:lnTo>
                  <a:lnTo>
                    <a:pt x="409" y="175"/>
                  </a:lnTo>
                  <a:lnTo>
                    <a:pt x="310" y="186"/>
                  </a:lnTo>
                  <a:lnTo>
                    <a:pt x="483" y="122"/>
                  </a:lnTo>
                  <a:lnTo>
                    <a:pt x="669" y="44"/>
                  </a:lnTo>
                  <a:lnTo>
                    <a:pt x="384" y="131"/>
                  </a:lnTo>
                  <a:lnTo>
                    <a:pt x="304" y="145"/>
                  </a:lnTo>
                  <a:lnTo>
                    <a:pt x="585" y="40"/>
                  </a:lnTo>
                  <a:lnTo>
                    <a:pt x="361" y="89"/>
                  </a:lnTo>
                  <a:lnTo>
                    <a:pt x="559" y="0"/>
                  </a:lnTo>
                  <a:lnTo>
                    <a:pt x="357" y="55"/>
                  </a:lnTo>
                  <a:lnTo>
                    <a:pt x="487" y="6"/>
                  </a:lnTo>
                  <a:lnTo>
                    <a:pt x="302" y="34"/>
                  </a:lnTo>
                  <a:lnTo>
                    <a:pt x="131" y="19"/>
                  </a:lnTo>
                  <a:lnTo>
                    <a:pt x="327" y="51"/>
                  </a:lnTo>
                  <a:lnTo>
                    <a:pt x="91" y="44"/>
                  </a:lnTo>
                  <a:lnTo>
                    <a:pt x="304" y="76"/>
                  </a:lnTo>
                  <a:lnTo>
                    <a:pt x="87" y="61"/>
                  </a:lnTo>
                  <a:lnTo>
                    <a:pt x="293" y="110"/>
                  </a:lnTo>
                  <a:lnTo>
                    <a:pt x="160" y="101"/>
                  </a:lnTo>
                  <a:lnTo>
                    <a:pt x="268" y="141"/>
                  </a:lnTo>
                  <a:lnTo>
                    <a:pt x="103" y="126"/>
                  </a:lnTo>
                  <a:lnTo>
                    <a:pt x="276" y="167"/>
                  </a:lnTo>
                  <a:lnTo>
                    <a:pt x="85" y="160"/>
                  </a:lnTo>
                  <a:lnTo>
                    <a:pt x="257" y="205"/>
                  </a:lnTo>
                  <a:lnTo>
                    <a:pt x="0" y="186"/>
                  </a:lnTo>
                  <a:lnTo>
                    <a:pt x="101" y="2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4" name="任意多边形 323103"/>
            <p:cNvSpPr>
              <a:spLocks noChangeArrowheads="1"/>
            </p:cNvSpPr>
            <p:nvPr/>
          </p:nvSpPr>
          <p:spPr bwMode="auto">
            <a:xfrm>
              <a:off x="5260" y="2491"/>
              <a:ext cx="62" cy="234"/>
            </a:xfrm>
            <a:custGeom>
              <a:avLst/>
              <a:gdLst>
                <a:gd name="T0" fmla="*/ 65 w 124"/>
                <a:gd name="T1" fmla="*/ 72 h 470"/>
                <a:gd name="T2" fmla="*/ 97 w 124"/>
                <a:gd name="T3" fmla="*/ 154 h 470"/>
                <a:gd name="T4" fmla="*/ 124 w 124"/>
                <a:gd name="T5" fmla="*/ 242 h 470"/>
                <a:gd name="T6" fmla="*/ 89 w 124"/>
                <a:gd name="T7" fmla="*/ 339 h 470"/>
                <a:gd name="T8" fmla="*/ 65 w 124"/>
                <a:gd name="T9" fmla="*/ 470 h 470"/>
                <a:gd name="T10" fmla="*/ 63 w 124"/>
                <a:gd name="T11" fmla="*/ 346 h 470"/>
                <a:gd name="T12" fmla="*/ 86 w 124"/>
                <a:gd name="T13" fmla="*/ 242 h 470"/>
                <a:gd name="T14" fmla="*/ 44 w 124"/>
                <a:gd name="T15" fmla="*/ 335 h 470"/>
                <a:gd name="T16" fmla="*/ 78 w 124"/>
                <a:gd name="T17" fmla="*/ 192 h 470"/>
                <a:gd name="T18" fmla="*/ 34 w 124"/>
                <a:gd name="T19" fmla="*/ 278 h 470"/>
                <a:gd name="T20" fmla="*/ 74 w 124"/>
                <a:gd name="T21" fmla="*/ 158 h 470"/>
                <a:gd name="T22" fmla="*/ 0 w 124"/>
                <a:gd name="T23" fmla="*/ 240 h 470"/>
                <a:gd name="T24" fmla="*/ 59 w 124"/>
                <a:gd name="T25" fmla="*/ 147 h 470"/>
                <a:gd name="T26" fmla="*/ 65 w 124"/>
                <a:gd name="T27" fmla="*/ 101 h 470"/>
                <a:gd name="T28" fmla="*/ 8 w 124"/>
                <a:gd name="T29" fmla="*/ 152 h 470"/>
                <a:gd name="T30" fmla="*/ 53 w 124"/>
                <a:gd name="T31" fmla="*/ 95 h 470"/>
                <a:gd name="T32" fmla="*/ 57 w 124"/>
                <a:gd name="T33" fmla="*/ 0 h 470"/>
                <a:gd name="T34" fmla="*/ 65 w 124"/>
                <a:gd name="T35" fmla="*/ 72 h 47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4"/>
                <a:gd name="T55" fmla="*/ 0 h 470"/>
                <a:gd name="T56" fmla="*/ 124 w 124"/>
                <a:gd name="T57" fmla="*/ 470 h 47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4" h="470">
                  <a:moveTo>
                    <a:pt x="65" y="72"/>
                  </a:moveTo>
                  <a:lnTo>
                    <a:pt x="97" y="154"/>
                  </a:lnTo>
                  <a:lnTo>
                    <a:pt x="124" y="242"/>
                  </a:lnTo>
                  <a:lnTo>
                    <a:pt x="89" y="339"/>
                  </a:lnTo>
                  <a:lnTo>
                    <a:pt x="65" y="470"/>
                  </a:lnTo>
                  <a:lnTo>
                    <a:pt x="63" y="346"/>
                  </a:lnTo>
                  <a:lnTo>
                    <a:pt x="86" y="242"/>
                  </a:lnTo>
                  <a:lnTo>
                    <a:pt x="44" y="335"/>
                  </a:lnTo>
                  <a:lnTo>
                    <a:pt x="78" y="192"/>
                  </a:lnTo>
                  <a:lnTo>
                    <a:pt x="34" y="278"/>
                  </a:lnTo>
                  <a:lnTo>
                    <a:pt x="74" y="158"/>
                  </a:lnTo>
                  <a:lnTo>
                    <a:pt x="0" y="240"/>
                  </a:lnTo>
                  <a:lnTo>
                    <a:pt x="59" y="147"/>
                  </a:lnTo>
                  <a:lnTo>
                    <a:pt x="65" y="101"/>
                  </a:lnTo>
                  <a:lnTo>
                    <a:pt x="8" y="152"/>
                  </a:lnTo>
                  <a:lnTo>
                    <a:pt x="53" y="95"/>
                  </a:lnTo>
                  <a:lnTo>
                    <a:pt x="57" y="0"/>
                  </a:lnTo>
                  <a:lnTo>
                    <a:pt x="65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5" name="任意多边形 323104"/>
            <p:cNvSpPr>
              <a:spLocks noChangeArrowheads="1"/>
            </p:cNvSpPr>
            <p:nvPr/>
          </p:nvSpPr>
          <p:spPr bwMode="auto">
            <a:xfrm>
              <a:off x="4328" y="2148"/>
              <a:ext cx="214" cy="85"/>
            </a:xfrm>
            <a:custGeom>
              <a:avLst/>
              <a:gdLst>
                <a:gd name="T0" fmla="*/ 38 w 428"/>
                <a:gd name="T1" fmla="*/ 87 h 171"/>
                <a:gd name="T2" fmla="*/ 43 w 428"/>
                <a:gd name="T3" fmla="*/ 89 h 171"/>
                <a:gd name="T4" fmla="*/ 55 w 428"/>
                <a:gd name="T5" fmla="*/ 89 h 171"/>
                <a:gd name="T6" fmla="*/ 137 w 428"/>
                <a:gd name="T7" fmla="*/ 36 h 171"/>
                <a:gd name="T8" fmla="*/ 62 w 428"/>
                <a:gd name="T9" fmla="*/ 99 h 171"/>
                <a:gd name="T10" fmla="*/ 148 w 428"/>
                <a:gd name="T11" fmla="*/ 38 h 171"/>
                <a:gd name="T12" fmla="*/ 133 w 428"/>
                <a:gd name="T13" fmla="*/ 51 h 171"/>
                <a:gd name="T14" fmla="*/ 152 w 428"/>
                <a:gd name="T15" fmla="*/ 48 h 171"/>
                <a:gd name="T16" fmla="*/ 159 w 428"/>
                <a:gd name="T17" fmla="*/ 51 h 171"/>
                <a:gd name="T18" fmla="*/ 192 w 428"/>
                <a:gd name="T19" fmla="*/ 36 h 171"/>
                <a:gd name="T20" fmla="*/ 199 w 428"/>
                <a:gd name="T21" fmla="*/ 42 h 171"/>
                <a:gd name="T22" fmla="*/ 291 w 428"/>
                <a:gd name="T23" fmla="*/ 0 h 171"/>
                <a:gd name="T24" fmla="*/ 207 w 428"/>
                <a:gd name="T25" fmla="*/ 49 h 171"/>
                <a:gd name="T26" fmla="*/ 197 w 428"/>
                <a:gd name="T27" fmla="*/ 68 h 171"/>
                <a:gd name="T28" fmla="*/ 216 w 428"/>
                <a:gd name="T29" fmla="*/ 70 h 171"/>
                <a:gd name="T30" fmla="*/ 249 w 428"/>
                <a:gd name="T31" fmla="*/ 61 h 171"/>
                <a:gd name="T32" fmla="*/ 327 w 428"/>
                <a:gd name="T33" fmla="*/ 21 h 171"/>
                <a:gd name="T34" fmla="*/ 350 w 428"/>
                <a:gd name="T35" fmla="*/ 21 h 171"/>
                <a:gd name="T36" fmla="*/ 370 w 428"/>
                <a:gd name="T37" fmla="*/ 21 h 171"/>
                <a:gd name="T38" fmla="*/ 380 w 428"/>
                <a:gd name="T39" fmla="*/ 27 h 171"/>
                <a:gd name="T40" fmla="*/ 428 w 428"/>
                <a:gd name="T41" fmla="*/ 21 h 171"/>
                <a:gd name="T42" fmla="*/ 424 w 428"/>
                <a:gd name="T43" fmla="*/ 38 h 171"/>
                <a:gd name="T44" fmla="*/ 325 w 428"/>
                <a:gd name="T45" fmla="*/ 93 h 171"/>
                <a:gd name="T46" fmla="*/ 302 w 428"/>
                <a:gd name="T47" fmla="*/ 93 h 171"/>
                <a:gd name="T48" fmla="*/ 270 w 428"/>
                <a:gd name="T49" fmla="*/ 103 h 171"/>
                <a:gd name="T50" fmla="*/ 218 w 428"/>
                <a:gd name="T51" fmla="*/ 120 h 171"/>
                <a:gd name="T52" fmla="*/ 215 w 428"/>
                <a:gd name="T53" fmla="*/ 112 h 171"/>
                <a:gd name="T54" fmla="*/ 178 w 428"/>
                <a:gd name="T55" fmla="*/ 124 h 171"/>
                <a:gd name="T56" fmla="*/ 139 w 428"/>
                <a:gd name="T57" fmla="*/ 139 h 171"/>
                <a:gd name="T58" fmla="*/ 139 w 428"/>
                <a:gd name="T59" fmla="*/ 133 h 171"/>
                <a:gd name="T60" fmla="*/ 125 w 428"/>
                <a:gd name="T61" fmla="*/ 133 h 171"/>
                <a:gd name="T62" fmla="*/ 110 w 428"/>
                <a:gd name="T63" fmla="*/ 129 h 171"/>
                <a:gd name="T64" fmla="*/ 106 w 428"/>
                <a:gd name="T65" fmla="*/ 124 h 171"/>
                <a:gd name="T66" fmla="*/ 87 w 428"/>
                <a:gd name="T67" fmla="*/ 127 h 171"/>
                <a:gd name="T68" fmla="*/ 74 w 428"/>
                <a:gd name="T69" fmla="*/ 122 h 171"/>
                <a:gd name="T70" fmla="*/ 87 w 428"/>
                <a:gd name="T71" fmla="*/ 97 h 171"/>
                <a:gd name="T72" fmla="*/ 23 w 428"/>
                <a:gd name="T73" fmla="*/ 171 h 171"/>
                <a:gd name="T74" fmla="*/ 15 w 428"/>
                <a:gd name="T75" fmla="*/ 162 h 171"/>
                <a:gd name="T76" fmla="*/ 11 w 428"/>
                <a:gd name="T77" fmla="*/ 146 h 171"/>
                <a:gd name="T78" fmla="*/ 0 w 428"/>
                <a:gd name="T79" fmla="*/ 143 h 1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28"/>
                <a:gd name="T121" fmla="*/ 0 h 171"/>
                <a:gd name="T122" fmla="*/ 428 w 428"/>
                <a:gd name="T123" fmla="*/ 171 h 1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28" h="171">
                  <a:moveTo>
                    <a:pt x="7" y="122"/>
                  </a:moveTo>
                  <a:lnTo>
                    <a:pt x="38" y="87"/>
                  </a:lnTo>
                  <a:lnTo>
                    <a:pt x="66" y="67"/>
                  </a:lnTo>
                  <a:lnTo>
                    <a:pt x="43" y="89"/>
                  </a:lnTo>
                  <a:lnTo>
                    <a:pt x="36" y="114"/>
                  </a:lnTo>
                  <a:lnTo>
                    <a:pt x="55" y="89"/>
                  </a:lnTo>
                  <a:lnTo>
                    <a:pt x="87" y="61"/>
                  </a:lnTo>
                  <a:lnTo>
                    <a:pt x="137" y="36"/>
                  </a:lnTo>
                  <a:lnTo>
                    <a:pt x="91" y="65"/>
                  </a:lnTo>
                  <a:lnTo>
                    <a:pt x="62" y="99"/>
                  </a:lnTo>
                  <a:lnTo>
                    <a:pt x="102" y="68"/>
                  </a:lnTo>
                  <a:lnTo>
                    <a:pt x="148" y="38"/>
                  </a:lnTo>
                  <a:lnTo>
                    <a:pt x="175" y="23"/>
                  </a:lnTo>
                  <a:lnTo>
                    <a:pt x="133" y="51"/>
                  </a:lnTo>
                  <a:lnTo>
                    <a:pt x="108" y="78"/>
                  </a:lnTo>
                  <a:lnTo>
                    <a:pt x="152" y="48"/>
                  </a:lnTo>
                  <a:lnTo>
                    <a:pt x="205" y="17"/>
                  </a:lnTo>
                  <a:lnTo>
                    <a:pt x="159" y="51"/>
                  </a:lnTo>
                  <a:lnTo>
                    <a:pt x="139" y="70"/>
                  </a:lnTo>
                  <a:lnTo>
                    <a:pt x="192" y="36"/>
                  </a:lnTo>
                  <a:lnTo>
                    <a:pt x="239" y="11"/>
                  </a:lnTo>
                  <a:lnTo>
                    <a:pt x="199" y="42"/>
                  </a:lnTo>
                  <a:lnTo>
                    <a:pt x="256" y="11"/>
                  </a:lnTo>
                  <a:lnTo>
                    <a:pt x="291" y="0"/>
                  </a:lnTo>
                  <a:lnTo>
                    <a:pt x="235" y="29"/>
                  </a:lnTo>
                  <a:lnTo>
                    <a:pt x="207" y="49"/>
                  </a:lnTo>
                  <a:lnTo>
                    <a:pt x="275" y="19"/>
                  </a:lnTo>
                  <a:lnTo>
                    <a:pt x="197" y="68"/>
                  </a:lnTo>
                  <a:lnTo>
                    <a:pt x="272" y="29"/>
                  </a:lnTo>
                  <a:lnTo>
                    <a:pt x="216" y="70"/>
                  </a:lnTo>
                  <a:lnTo>
                    <a:pt x="304" y="21"/>
                  </a:lnTo>
                  <a:lnTo>
                    <a:pt x="249" y="61"/>
                  </a:lnTo>
                  <a:lnTo>
                    <a:pt x="218" y="86"/>
                  </a:lnTo>
                  <a:lnTo>
                    <a:pt x="327" y="21"/>
                  </a:lnTo>
                  <a:lnTo>
                    <a:pt x="275" y="63"/>
                  </a:lnTo>
                  <a:lnTo>
                    <a:pt x="350" y="21"/>
                  </a:lnTo>
                  <a:lnTo>
                    <a:pt x="298" y="59"/>
                  </a:lnTo>
                  <a:lnTo>
                    <a:pt x="370" y="21"/>
                  </a:lnTo>
                  <a:lnTo>
                    <a:pt x="321" y="53"/>
                  </a:lnTo>
                  <a:lnTo>
                    <a:pt x="380" y="27"/>
                  </a:lnTo>
                  <a:lnTo>
                    <a:pt x="346" y="55"/>
                  </a:lnTo>
                  <a:lnTo>
                    <a:pt x="428" y="21"/>
                  </a:lnTo>
                  <a:lnTo>
                    <a:pt x="369" y="55"/>
                  </a:lnTo>
                  <a:lnTo>
                    <a:pt x="424" y="38"/>
                  </a:lnTo>
                  <a:lnTo>
                    <a:pt x="369" y="68"/>
                  </a:lnTo>
                  <a:lnTo>
                    <a:pt x="325" y="93"/>
                  </a:lnTo>
                  <a:lnTo>
                    <a:pt x="361" y="65"/>
                  </a:lnTo>
                  <a:lnTo>
                    <a:pt x="302" y="93"/>
                  </a:lnTo>
                  <a:lnTo>
                    <a:pt x="342" y="63"/>
                  </a:lnTo>
                  <a:lnTo>
                    <a:pt x="270" y="103"/>
                  </a:lnTo>
                  <a:lnTo>
                    <a:pt x="334" y="59"/>
                  </a:lnTo>
                  <a:lnTo>
                    <a:pt x="218" y="120"/>
                  </a:lnTo>
                  <a:lnTo>
                    <a:pt x="285" y="72"/>
                  </a:lnTo>
                  <a:lnTo>
                    <a:pt x="215" y="112"/>
                  </a:lnTo>
                  <a:lnTo>
                    <a:pt x="253" y="80"/>
                  </a:lnTo>
                  <a:lnTo>
                    <a:pt x="178" y="124"/>
                  </a:lnTo>
                  <a:lnTo>
                    <a:pt x="215" y="93"/>
                  </a:lnTo>
                  <a:lnTo>
                    <a:pt x="139" y="139"/>
                  </a:lnTo>
                  <a:lnTo>
                    <a:pt x="186" y="99"/>
                  </a:lnTo>
                  <a:lnTo>
                    <a:pt x="139" y="133"/>
                  </a:lnTo>
                  <a:lnTo>
                    <a:pt x="182" y="84"/>
                  </a:lnTo>
                  <a:lnTo>
                    <a:pt x="125" y="133"/>
                  </a:lnTo>
                  <a:lnTo>
                    <a:pt x="158" y="89"/>
                  </a:lnTo>
                  <a:lnTo>
                    <a:pt x="110" y="129"/>
                  </a:lnTo>
                  <a:lnTo>
                    <a:pt x="161" y="72"/>
                  </a:lnTo>
                  <a:lnTo>
                    <a:pt x="106" y="124"/>
                  </a:lnTo>
                  <a:lnTo>
                    <a:pt x="131" y="84"/>
                  </a:lnTo>
                  <a:lnTo>
                    <a:pt x="87" y="127"/>
                  </a:lnTo>
                  <a:lnTo>
                    <a:pt x="104" y="95"/>
                  </a:lnTo>
                  <a:lnTo>
                    <a:pt x="74" y="122"/>
                  </a:lnTo>
                  <a:lnTo>
                    <a:pt x="51" y="148"/>
                  </a:lnTo>
                  <a:lnTo>
                    <a:pt x="87" y="97"/>
                  </a:lnTo>
                  <a:lnTo>
                    <a:pt x="51" y="137"/>
                  </a:lnTo>
                  <a:lnTo>
                    <a:pt x="23" y="171"/>
                  </a:lnTo>
                  <a:lnTo>
                    <a:pt x="43" y="129"/>
                  </a:lnTo>
                  <a:lnTo>
                    <a:pt x="15" y="162"/>
                  </a:lnTo>
                  <a:lnTo>
                    <a:pt x="36" y="124"/>
                  </a:lnTo>
                  <a:lnTo>
                    <a:pt x="11" y="146"/>
                  </a:lnTo>
                  <a:lnTo>
                    <a:pt x="34" y="108"/>
                  </a:lnTo>
                  <a:lnTo>
                    <a:pt x="0" y="143"/>
                  </a:lnTo>
                  <a:lnTo>
                    <a:pt x="7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6" name="任意多边形 323105"/>
            <p:cNvSpPr>
              <a:spLocks noChangeArrowheads="1"/>
            </p:cNvSpPr>
            <p:nvPr/>
          </p:nvSpPr>
          <p:spPr bwMode="auto">
            <a:xfrm>
              <a:off x="4481" y="2129"/>
              <a:ext cx="145" cy="91"/>
            </a:xfrm>
            <a:custGeom>
              <a:avLst/>
              <a:gdLst>
                <a:gd name="T0" fmla="*/ 274 w 289"/>
                <a:gd name="T1" fmla="*/ 21 h 183"/>
                <a:gd name="T2" fmla="*/ 230 w 289"/>
                <a:gd name="T3" fmla="*/ 55 h 183"/>
                <a:gd name="T4" fmla="*/ 194 w 289"/>
                <a:gd name="T5" fmla="*/ 78 h 183"/>
                <a:gd name="T6" fmla="*/ 160 w 289"/>
                <a:gd name="T7" fmla="*/ 93 h 183"/>
                <a:gd name="T8" fmla="*/ 112 w 289"/>
                <a:gd name="T9" fmla="*/ 118 h 183"/>
                <a:gd name="T10" fmla="*/ 163 w 289"/>
                <a:gd name="T11" fmla="*/ 106 h 183"/>
                <a:gd name="T12" fmla="*/ 127 w 289"/>
                <a:gd name="T13" fmla="*/ 124 h 183"/>
                <a:gd name="T14" fmla="*/ 163 w 289"/>
                <a:gd name="T15" fmla="*/ 118 h 183"/>
                <a:gd name="T16" fmla="*/ 106 w 289"/>
                <a:gd name="T17" fmla="*/ 139 h 183"/>
                <a:gd name="T18" fmla="*/ 137 w 289"/>
                <a:gd name="T19" fmla="*/ 139 h 183"/>
                <a:gd name="T20" fmla="*/ 76 w 289"/>
                <a:gd name="T21" fmla="*/ 154 h 183"/>
                <a:gd name="T22" fmla="*/ 104 w 289"/>
                <a:gd name="T23" fmla="*/ 156 h 183"/>
                <a:gd name="T24" fmla="*/ 49 w 289"/>
                <a:gd name="T25" fmla="*/ 162 h 183"/>
                <a:gd name="T26" fmla="*/ 68 w 289"/>
                <a:gd name="T27" fmla="*/ 183 h 183"/>
                <a:gd name="T28" fmla="*/ 38 w 289"/>
                <a:gd name="T29" fmla="*/ 173 h 183"/>
                <a:gd name="T30" fmla="*/ 0 w 289"/>
                <a:gd name="T31" fmla="*/ 167 h 183"/>
                <a:gd name="T32" fmla="*/ 42 w 289"/>
                <a:gd name="T33" fmla="*/ 169 h 183"/>
                <a:gd name="T34" fmla="*/ 9 w 289"/>
                <a:gd name="T35" fmla="*/ 154 h 183"/>
                <a:gd name="T36" fmla="*/ 64 w 289"/>
                <a:gd name="T37" fmla="*/ 156 h 183"/>
                <a:gd name="T38" fmla="*/ 30 w 289"/>
                <a:gd name="T39" fmla="*/ 143 h 183"/>
                <a:gd name="T40" fmla="*/ 80 w 289"/>
                <a:gd name="T41" fmla="*/ 144 h 183"/>
                <a:gd name="T42" fmla="*/ 53 w 289"/>
                <a:gd name="T43" fmla="*/ 135 h 183"/>
                <a:gd name="T44" fmla="*/ 103 w 289"/>
                <a:gd name="T45" fmla="*/ 131 h 183"/>
                <a:gd name="T46" fmla="*/ 72 w 289"/>
                <a:gd name="T47" fmla="*/ 124 h 183"/>
                <a:gd name="T48" fmla="*/ 106 w 289"/>
                <a:gd name="T49" fmla="*/ 116 h 183"/>
                <a:gd name="T50" fmla="*/ 87 w 289"/>
                <a:gd name="T51" fmla="*/ 112 h 183"/>
                <a:gd name="T52" fmla="*/ 125 w 289"/>
                <a:gd name="T53" fmla="*/ 105 h 183"/>
                <a:gd name="T54" fmla="*/ 104 w 289"/>
                <a:gd name="T55" fmla="*/ 103 h 183"/>
                <a:gd name="T56" fmla="*/ 150 w 289"/>
                <a:gd name="T57" fmla="*/ 91 h 183"/>
                <a:gd name="T58" fmla="*/ 129 w 289"/>
                <a:gd name="T59" fmla="*/ 89 h 183"/>
                <a:gd name="T60" fmla="*/ 177 w 289"/>
                <a:gd name="T61" fmla="*/ 78 h 183"/>
                <a:gd name="T62" fmla="*/ 141 w 289"/>
                <a:gd name="T63" fmla="*/ 76 h 183"/>
                <a:gd name="T64" fmla="*/ 177 w 289"/>
                <a:gd name="T65" fmla="*/ 70 h 183"/>
                <a:gd name="T66" fmla="*/ 158 w 289"/>
                <a:gd name="T67" fmla="*/ 65 h 183"/>
                <a:gd name="T68" fmla="*/ 120 w 289"/>
                <a:gd name="T69" fmla="*/ 55 h 183"/>
                <a:gd name="T70" fmla="*/ 165 w 289"/>
                <a:gd name="T71" fmla="*/ 63 h 183"/>
                <a:gd name="T72" fmla="*/ 188 w 289"/>
                <a:gd name="T73" fmla="*/ 68 h 183"/>
                <a:gd name="T74" fmla="*/ 161 w 289"/>
                <a:gd name="T75" fmla="*/ 51 h 183"/>
                <a:gd name="T76" fmla="*/ 118 w 289"/>
                <a:gd name="T77" fmla="*/ 38 h 183"/>
                <a:gd name="T78" fmla="*/ 156 w 289"/>
                <a:gd name="T79" fmla="*/ 44 h 183"/>
                <a:gd name="T80" fmla="*/ 186 w 289"/>
                <a:gd name="T81" fmla="*/ 55 h 183"/>
                <a:gd name="T82" fmla="*/ 165 w 289"/>
                <a:gd name="T83" fmla="*/ 36 h 183"/>
                <a:gd name="T84" fmla="*/ 118 w 289"/>
                <a:gd name="T85" fmla="*/ 21 h 183"/>
                <a:gd name="T86" fmla="*/ 171 w 289"/>
                <a:gd name="T87" fmla="*/ 30 h 183"/>
                <a:gd name="T88" fmla="*/ 198 w 289"/>
                <a:gd name="T89" fmla="*/ 44 h 183"/>
                <a:gd name="T90" fmla="*/ 179 w 289"/>
                <a:gd name="T91" fmla="*/ 29 h 183"/>
                <a:gd name="T92" fmla="*/ 201 w 289"/>
                <a:gd name="T93" fmla="*/ 36 h 183"/>
                <a:gd name="T94" fmla="*/ 215 w 289"/>
                <a:gd name="T95" fmla="*/ 48 h 183"/>
                <a:gd name="T96" fmla="*/ 209 w 289"/>
                <a:gd name="T97" fmla="*/ 34 h 183"/>
                <a:gd name="T98" fmla="*/ 226 w 289"/>
                <a:gd name="T99" fmla="*/ 46 h 183"/>
                <a:gd name="T100" fmla="*/ 289 w 289"/>
                <a:gd name="T101" fmla="*/ 0 h 183"/>
                <a:gd name="T102" fmla="*/ 274 w 289"/>
                <a:gd name="T103" fmla="*/ 21 h 1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9"/>
                <a:gd name="T157" fmla="*/ 0 h 183"/>
                <a:gd name="T158" fmla="*/ 289 w 289"/>
                <a:gd name="T159" fmla="*/ 183 h 1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9" h="183">
                  <a:moveTo>
                    <a:pt x="274" y="21"/>
                  </a:moveTo>
                  <a:lnTo>
                    <a:pt x="230" y="55"/>
                  </a:lnTo>
                  <a:lnTo>
                    <a:pt x="194" y="78"/>
                  </a:lnTo>
                  <a:lnTo>
                    <a:pt x="160" y="93"/>
                  </a:lnTo>
                  <a:lnTo>
                    <a:pt x="112" y="118"/>
                  </a:lnTo>
                  <a:lnTo>
                    <a:pt x="163" y="106"/>
                  </a:lnTo>
                  <a:lnTo>
                    <a:pt x="127" y="124"/>
                  </a:lnTo>
                  <a:lnTo>
                    <a:pt x="163" y="118"/>
                  </a:lnTo>
                  <a:lnTo>
                    <a:pt x="106" y="139"/>
                  </a:lnTo>
                  <a:lnTo>
                    <a:pt x="137" y="139"/>
                  </a:lnTo>
                  <a:lnTo>
                    <a:pt x="76" y="154"/>
                  </a:lnTo>
                  <a:lnTo>
                    <a:pt x="104" y="156"/>
                  </a:lnTo>
                  <a:lnTo>
                    <a:pt x="49" y="162"/>
                  </a:lnTo>
                  <a:lnTo>
                    <a:pt x="68" y="183"/>
                  </a:lnTo>
                  <a:lnTo>
                    <a:pt x="38" y="173"/>
                  </a:lnTo>
                  <a:lnTo>
                    <a:pt x="0" y="167"/>
                  </a:lnTo>
                  <a:lnTo>
                    <a:pt x="42" y="169"/>
                  </a:lnTo>
                  <a:lnTo>
                    <a:pt x="9" y="154"/>
                  </a:lnTo>
                  <a:lnTo>
                    <a:pt x="64" y="156"/>
                  </a:lnTo>
                  <a:lnTo>
                    <a:pt x="30" y="143"/>
                  </a:lnTo>
                  <a:lnTo>
                    <a:pt x="80" y="144"/>
                  </a:lnTo>
                  <a:lnTo>
                    <a:pt x="53" y="135"/>
                  </a:lnTo>
                  <a:lnTo>
                    <a:pt x="103" y="131"/>
                  </a:lnTo>
                  <a:lnTo>
                    <a:pt x="72" y="124"/>
                  </a:lnTo>
                  <a:lnTo>
                    <a:pt x="106" y="116"/>
                  </a:lnTo>
                  <a:lnTo>
                    <a:pt x="87" y="112"/>
                  </a:lnTo>
                  <a:lnTo>
                    <a:pt x="125" y="105"/>
                  </a:lnTo>
                  <a:lnTo>
                    <a:pt x="104" y="103"/>
                  </a:lnTo>
                  <a:lnTo>
                    <a:pt x="150" y="91"/>
                  </a:lnTo>
                  <a:lnTo>
                    <a:pt x="129" y="89"/>
                  </a:lnTo>
                  <a:lnTo>
                    <a:pt x="177" y="78"/>
                  </a:lnTo>
                  <a:lnTo>
                    <a:pt x="141" y="76"/>
                  </a:lnTo>
                  <a:lnTo>
                    <a:pt x="177" y="70"/>
                  </a:lnTo>
                  <a:lnTo>
                    <a:pt x="158" y="65"/>
                  </a:lnTo>
                  <a:lnTo>
                    <a:pt x="120" y="55"/>
                  </a:lnTo>
                  <a:lnTo>
                    <a:pt x="165" y="63"/>
                  </a:lnTo>
                  <a:lnTo>
                    <a:pt x="188" y="68"/>
                  </a:lnTo>
                  <a:lnTo>
                    <a:pt x="161" y="51"/>
                  </a:lnTo>
                  <a:lnTo>
                    <a:pt x="118" y="38"/>
                  </a:lnTo>
                  <a:lnTo>
                    <a:pt x="156" y="44"/>
                  </a:lnTo>
                  <a:lnTo>
                    <a:pt x="186" y="55"/>
                  </a:lnTo>
                  <a:lnTo>
                    <a:pt x="165" y="36"/>
                  </a:lnTo>
                  <a:lnTo>
                    <a:pt x="118" y="21"/>
                  </a:lnTo>
                  <a:lnTo>
                    <a:pt x="171" y="30"/>
                  </a:lnTo>
                  <a:lnTo>
                    <a:pt x="198" y="44"/>
                  </a:lnTo>
                  <a:lnTo>
                    <a:pt x="179" y="29"/>
                  </a:lnTo>
                  <a:lnTo>
                    <a:pt x="201" y="36"/>
                  </a:lnTo>
                  <a:lnTo>
                    <a:pt x="215" y="48"/>
                  </a:lnTo>
                  <a:lnTo>
                    <a:pt x="209" y="34"/>
                  </a:lnTo>
                  <a:lnTo>
                    <a:pt x="226" y="46"/>
                  </a:lnTo>
                  <a:lnTo>
                    <a:pt x="289" y="0"/>
                  </a:lnTo>
                  <a:lnTo>
                    <a:pt x="27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7" name="任意多边形 323106"/>
            <p:cNvSpPr>
              <a:spLocks noChangeArrowheads="1"/>
            </p:cNvSpPr>
            <p:nvPr/>
          </p:nvSpPr>
          <p:spPr bwMode="auto">
            <a:xfrm>
              <a:off x="4501" y="2207"/>
              <a:ext cx="56" cy="76"/>
            </a:xfrm>
            <a:custGeom>
              <a:avLst/>
              <a:gdLst>
                <a:gd name="T0" fmla="*/ 19 w 110"/>
                <a:gd name="T1" fmla="*/ 21 h 152"/>
                <a:gd name="T2" fmla="*/ 36 w 110"/>
                <a:gd name="T3" fmla="*/ 42 h 152"/>
                <a:gd name="T4" fmla="*/ 43 w 110"/>
                <a:gd name="T5" fmla="*/ 76 h 152"/>
                <a:gd name="T6" fmla="*/ 45 w 110"/>
                <a:gd name="T7" fmla="*/ 137 h 152"/>
                <a:gd name="T8" fmla="*/ 59 w 110"/>
                <a:gd name="T9" fmla="*/ 101 h 152"/>
                <a:gd name="T10" fmla="*/ 55 w 110"/>
                <a:gd name="T11" fmla="*/ 152 h 152"/>
                <a:gd name="T12" fmla="*/ 78 w 110"/>
                <a:gd name="T13" fmla="*/ 91 h 152"/>
                <a:gd name="T14" fmla="*/ 99 w 110"/>
                <a:gd name="T15" fmla="*/ 34 h 152"/>
                <a:gd name="T16" fmla="*/ 78 w 110"/>
                <a:gd name="T17" fmla="*/ 63 h 152"/>
                <a:gd name="T18" fmla="*/ 93 w 110"/>
                <a:gd name="T19" fmla="*/ 32 h 152"/>
                <a:gd name="T20" fmla="*/ 110 w 110"/>
                <a:gd name="T21" fmla="*/ 0 h 152"/>
                <a:gd name="T22" fmla="*/ 85 w 110"/>
                <a:gd name="T23" fmla="*/ 34 h 152"/>
                <a:gd name="T24" fmla="*/ 66 w 110"/>
                <a:gd name="T25" fmla="*/ 68 h 152"/>
                <a:gd name="T26" fmla="*/ 83 w 110"/>
                <a:gd name="T27" fmla="*/ 15 h 152"/>
                <a:gd name="T28" fmla="*/ 59 w 110"/>
                <a:gd name="T29" fmla="*/ 59 h 152"/>
                <a:gd name="T30" fmla="*/ 68 w 110"/>
                <a:gd name="T31" fmla="*/ 19 h 152"/>
                <a:gd name="T32" fmla="*/ 51 w 110"/>
                <a:gd name="T33" fmla="*/ 59 h 152"/>
                <a:gd name="T34" fmla="*/ 53 w 110"/>
                <a:gd name="T35" fmla="*/ 11 h 152"/>
                <a:gd name="T36" fmla="*/ 45 w 110"/>
                <a:gd name="T37" fmla="*/ 40 h 152"/>
                <a:gd name="T38" fmla="*/ 32 w 110"/>
                <a:gd name="T39" fmla="*/ 19 h 152"/>
                <a:gd name="T40" fmla="*/ 0 w 110"/>
                <a:gd name="T41" fmla="*/ 4 h 152"/>
                <a:gd name="T42" fmla="*/ 19 w 110"/>
                <a:gd name="T43" fmla="*/ 21 h 1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0"/>
                <a:gd name="T67" fmla="*/ 0 h 152"/>
                <a:gd name="T68" fmla="*/ 110 w 110"/>
                <a:gd name="T69" fmla="*/ 152 h 1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0" h="152">
                  <a:moveTo>
                    <a:pt x="19" y="21"/>
                  </a:moveTo>
                  <a:lnTo>
                    <a:pt x="36" y="42"/>
                  </a:lnTo>
                  <a:lnTo>
                    <a:pt x="43" y="76"/>
                  </a:lnTo>
                  <a:lnTo>
                    <a:pt x="45" y="137"/>
                  </a:lnTo>
                  <a:lnTo>
                    <a:pt x="59" y="101"/>
                  </a:lnTo>
                  <a:lnTo>
                    <a:pt x="55" y="152"/>
                  </a:lnTo>
                  <a:lnTo>
                    <a:pt x="78" y="91"/>
                  </a:lnTo>
                  <a:lnTo>
                    <a:pt x="99" y="34"/>
                  </a:lnTo>
                  <a:lnTo>
                    <a:pt x="78" y="63"/>
                  </a:lnTo>
                  <a:lnTo>
                    <a:pt x="93" y="32"/>
                  </a:lnTo>
                  <a:lnTo>
                    <a:pt x="110" y="0"/>
                  </a:lnTo>
                  <a:lnTo>
                    <a:pt x="85" y="34"/>
                  </a:lnTo>
                  <a:lnTo>
                    <a:pt x="66" y="68"/>
                  </a:lnTo>
                  <a:lnTo>
                    <a:pt x="83" y="15"/>
                  </a:lnTo>
                  <a:lnTo>
                    <a:pt x="59" y="59"/>
                  </a:lnTo>
                  <a:lnTo>
                    <a:pt x="68" y="19"/>
                  </a:lnTo>
                  <a:lnTo>
                    <a:pt x="51" y="59"/>
                  </a:lnTo>
                  <a:lnTo>
                    <a:pt x="53" y="11"/>
                  </a:lnTo>
                  <a:lnTo>
                    <a:pt x="45" y="40"/>
                  </a:lnTo>
                  <a:lnTo>
                    <a:pt x="32" y="19"/>
                  </a:lnTo>
                  <a:lnTo>
                    <a:pt x="0" y="4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8" name="任意多边形 323107"/>
            <p:cNvSpPr>
              <a:spLocks noChangeArrowheads="1"/>
            </p:cNvSpPr>
            <p:nvPr/>
          </p:nvSpPr>
          <p:spPr bwMode="auto">
            <a:xfrm>
              <a:off x="4757" y="2167"/>
              <a:ext cx="171" cy="86"/>
            </a:xfrm>
            <a:custGeom>
              <a:avLst/>
              <a:gdLst>
                <a:gd name="T0" fmla="*/ 4 w 342"/>
                <a:gd name="T1" fmla="*/ 21 h 173"/>
                <a:gd name="T2" fmla="*/ 40 w 342"/>
                <a:gd name="T3" fmla="*/ 13 h 173"/>
                <a:gd name="T4" fmla="*/ 0 w 342"/>
                <a:gd name="T5" fmla="*/ 40 h 173"/>
                <a:gd name="T6" fmla="*/ 42 w 342"/>
                <a:gd name="T7" fmla="*/ 23 h 173"/>
                <a:gd name="T8" fmla="*/ 10 w 342"/>
                <a:gd name="T9" fmla="*/ 49 h 173"/>
                <a:gd name="T10" fmla="*/ 78 w 342"/>
                <a:gd name="T11" fmla="*/ 32 h 173"/>
                <a:gd name="T12" fmla="*/ 33 w 342"/>
                <a:gd name="T13" fmla="*/ 55 h 173"/>
                <a:gd name="T14" fmla="*/ 91 w 342"/>
                <a:gd name="T15" fmla="*/ 46 h 173"/>
                <a:gd name="T16" fmla="*/ 36 w 342"/>
                <a:gd name="T17" fmla="*/ 65 h 173"/>
                <a:gd name="T18" fmla="*/ 107 w 342"/>
                <a:gd name="T19" fmla="*/ 63 h 173"/>
                <a:gd name="T20" fmla="*/ 42 w 342"/>
                <a:gd name="T21" fmla="*/ 76 h 173"/>
                <a:gd name="T22" fmla="*/ 114 w 342"/>
                <a:gd name="T23" fmla="*/ 86 h 173"/>
                <a:gd name="T24" fmla="*/ 50 w 342"/>
                <a:gd name="T25" fmla="*/ 93 h 173"/>
                <a:gd name="T26" fmla="*/ 129 w 342"/>
                <a:gd name="T27" fmla="*/ 105 h 173"/>
                <a:gd name="T28" fmla="*/ 84 w 342"/>
                <a:gd name="T29" fmla="*/ 116 h 173"/>
                <a:gd name="T30" fmla="*/ 177 w 342"/>
                <a:gd name="T31" fmla="*/ 116 h 173"/>
                <a:gd name="T32" fmla="*/ 120 w 342"/>
                <a:gd name="T33" fmla="*/ 129 h 173"/>
                <a:gd name="T34" fmla="*/ 219 w 342"/>
                <a:gd name="T35" fmla="*/ 129 h 173"/>
                <a:gd name="T36" fmla="*/ 156 w 342"/>
                <a:gd name="T37" fmla="*/ 145 h 173"/>
                <a:gd name="T38" fmla="*/ 228 w 342"/>
                <a:gd name="T39" fmla="*/ 143 h 173"/>
                <a:gd name="T40" fmla="*/ 177 w 342"/>
                <a:gd name="T41" fmla="*/ 158 h 173"/>
                <a:gd name="T42" fmla="*/ 253 w 342"/>
                <a:gd name="T43" fmla="*/ 156 h 173"/>
                <a:gd name="T44" fmla="*/ 192 w 342"/>
                <a:gd name="T45" fmla="*/ 165 h 173"/>
                <a:gd name="T46" fmla="*/ 249 w 342"/>
                <a:gd name="T47" fmla="*/ 167 h 173"/>
                <a:gd name="T48" fmla="*/ 207 w 342"/>
                <a:gd name="T49" fmla="*/ 173 h 173"/>
                <a:gd name="T50" fmla="*/ 342 w 342"/>
                <a:gd name="T51" fmla="*/ 173 h 173"/>
                <a:gd name="T52" fmla="*/ 264 w 342"/>
                <a:gd name="T53" fmla="*/ 162 h 173"/>
                <a:gd name="T54" fmla="*/ 291 w 342"/>
                <a:gd name="T55" fmla="*/ 152 h 173"/>
                <a:gd name="T56" fmla="*/ 230 w 342"/>
                <a:gd name="T57" fmla="*/ 146 h 173"/>
                <a:gd name="T58" fmla="*/ 293 w 342"/>
                <a:gd name="T59" fmla="*/ 133 h 173"/>
                <a:gd name="T60" fmla="*/ 232 w 342"/>
                <a:gd name="T61" fmla="*/ 137 h 173"/>
                <a:gd name="T62" fmla="*/ 278 w 342"/>
                <a:gd name="T63" fmla="*/ 122 h 173"/>
                <a:gd name="T64" fmla="*/ 183 w 342"/>
                <a:gd name="T65" fmla="*/ 120 h 173"/>
                <a:gd name="T66" fmla="*/ 253 w 342"/>
                <a:gd name="T67" fmla="*/ 108 h 173"/>
                <a:gd name="T68" fmla="*/ 150 w 342"/>
                <a:gd name="T69" fmla="*/ 107 h 173"/>
                <a:gd name="T70" fmla="*/ 219 w 342"/>
                <a:gd name="T71" fmla="*/ 91 h 173"/>
                <a:gd name="T72" fmla="*/ 120 w 342"/>
                <a:gd name="T73" fmla="*/ 91 h 173"/>
                <a:gd name="T74" fmla="*/ 185 w 342"/>
                <a:gd name="T75" fmla="*/ 80 h 173"/>
                <a:gd name="T76" fmla="*/ 103 w 342"/>
                <a:gd name="T77" fmla="*/ 72 h 173"/>
                <a:gd name="T78" fmla="*/ 164 w 342"/>
                <a:gd name="T79" fmla="*/ 65 h 173"/>
                <a:gd name="T80" fmla="*/ 103 w 342"/>
                <a:gd name="T81" fmla="*/ 55 h 173"/>
                <a:gd name="T82" fmla="*/ 152 w 342"/>
                <a:gd name="T83" fmla="*/ 44 h 173"/>
                <a:gd name="T84" fmla="*/ 93 w 342"/>
                <a:gd name="T85" fmla="*/ 38 h 173"/>
                <a:gd name="T86" fmla="*/ 118 w 342"/>
                <a:gd name="T87" fmla="*/ 29 h 173"/>
                <a:gd name="T88" fmla="*/ 69 w 342"/>
                <a:gd name="T89" fmla="*/ 21 h 173"/>
                <a:gd name="T90" fmla="*/ 152 w 342"/>
                <a:gd name="T91" fmla="*/ 15 h 173"/>
                <a:gd name="T92" fmla="*/ 82 w 342"/>
                <a:gd name="T93" fmla="*/ 0 h 173"/>
                <a:gd name="T94" fmla="*/ 55 w 342"/>
                <a:gd name="T95" fmla="*/ 0 h 173"/>
                <a:gd name="T96" fmla="*/ 25 w 342"/>
                <a:gd name="T97" fmla="*/ 6 h 173"/>
                <a:gd name="T98" fmla="*/ 4 w 342"/>
                <a:gd name="T99" fmla="*/ 21 h 1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2"/>
                <a:gd name="T151" fmla="*/ 0 h 173"/>
                <a:gd name="T152" fmla="*/ 342 w 342"/>
                <a:gd name="T153" fmla="*/ 173 h 1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2" h="173">
                  <a:moveTo>
                    <a:pt x="4" y="21"/>
                  </a:moveTo>
                  <a:lnTo>
                    <a:pt x="40" y="13"/>
                  </a:lnTo>
                  <a:lnTo>
                    <a:pt x="0" y="40"/>
                  </a:lnTo>
                  <a:lnTo>
                    <a:pt x="42" y="23"/>
                  </a:lnTo>
                  <a:lnTo>
                    <a:pt x="10" y="49"/>
                  </a:lnTo>
                  <a:lnTo>
                    <a:pt x="78" y="32"/>
                  </a:lnTo>
                  <a:lnTo>
                    <a:pt x="33" y="55"/>
                  </a:lnTo>
                  <a:lnTo>
                    <a:pt x="91" y="46"/>
                  </a:lnTo>
                  <a:lnTo>
                    <a:pt x="36" y="65"/>
                  </a:lnTo>
                  <a:lnTo>
                    <a:pt x="107" y="63"/>
                  </a:lnTo>
                  <a:lnTo>
                    <a:pt x="42" y="76"/>
                  </a:lnTo>
                  <a:lnTo>
                    <a:pt x="114" y="86"/>
                  </a:lnTo>
                  <a:lnTo>
                    <a:pt x="50" y="93"/>
                  </a:lnTo>
                  <a:lnTo>
                    <a:pt x="129" y="105"/>
                  </a:lnTo>
                  <a:lnTo>
                    <a:pt x="84" y="116"/>
                  </a:lnTo>
                  <a:lnTo>
                    <a:pt x="177" y="116"/>
                  </a:lnTo>
                  <a:lnTo>
                    <a:pt x="120" y="129"/>
                  </a:lnTo>
                  <a:lnTo>
                    <a:pt x="219" y="129"/>
                  </a:lnTo>
                  <a:lnTo>
                    <a:pt x="156" y="145"/>
                  </a:lnTo>
                  <a:lnTo>
                    <a:pt x="228" y="143"/>
                  </a:lnTo>
                  <a:lnTo>
                    <a:pt x="177" y="158"/>
                  </a:lnTo>
                  <a:lnTo>
                    <a:pt x="253" y="156"/>
                  </a:lnTo>
                  <a:lnTo>
                    <a:pt x="192" y="165"/>
                  </a:lnTo>
                  <a:lnTo>
                    <a:pt x="249" y="167"/>
                  </a:lnTo>
                  <a:lnTo>
                    <a:pt x="207" y="173"/>
                  </a:lnTo>
                  <a:lnTo>
                    <a:pt x="342" y="173"/>
                  </a:lnTo>
                  <a:lnTo>
                    <a:pt x="264" y="162"/>
                  </a:lnTo>
                  <a:lnTo>
                    <a:pt x="291" y="152"/>
                  </a:lnTo>
                  <a:lnTo>
                    <a:pt x="230" y="146"/>
                  </a:lnTo>
                  <a:lnTo>
                    <a:pt x="293" y="133"/>
                  </a:lnTo>
                  <a:lnTo>
                    <a:pt x="232" y="137"/>
                  </a:lnTo>
                  <a:lnTo>
                    <a:pt x="278" y="122"/>
                  </a:lnTo>
                  <a:lnTo>
                    <a:pt x="183" y="120"/>
                  </a:lnTo>
                  <a:lnTo>
                    <a:pt x="253" y="108"/>
                  </a:lnTo>
                  <a:lnTo>
                    <a:pt x="150" y="107"/>
                  </a:lnTo>
                  <a:lnTo>
                    <a:pt x="219" y="91"/>
                  </a:lnTo>
                  <a:lnTo>
                    <a:pt x="120" y="91"/>
                  </a:lnTo>
                  <a:lnTo>
                    <a:pt x="185" y="80"/>
                  </a:lnTo>
                  <a:lnTo>
                    <a:pt x="103" y="72"/>
                  </a:lnTo>
                  <a:lnTo>
                    <a:pt x="164" y="65"/>
                  </a:lnTo>
                  <a:lnTo>
                    <a:pt x="103" y="55"/>
                  </a:lnTo>
                  <a:lnTo>
                    <a:pt x="152" y="44"/>
                  </a:lnTo>
                  <a:lnTo>
                    <a:pt x="93" y="38"/>
                  </a:lnTo>
                  <a:lnTo>
                    <a:pt x="118" y="29"/>
                  </a:lnTo>
                  <a:lnTo>
                    <a:pt x="69" y="21"/>
                  </a:lnTo>
                  <a:lnTo>
                    <a:pt x="152" y="15"/>
                  </a:lnTo>
                  <a:lnTo>
                    <a:pt x="82" y="0"/>
                  </a:lnTo>
                  <a:lnTo>
                    <a:pt x="55" y="0"/>
                  </a:lnTo>
                  <a:lnTo>
                    <a:pt x="25" y="6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99" name="任意多边形 323108"/>
            <p:cNvSpPr>
              <a:spLocks noChangeArrowheads="1"/>
            </p:cNvSpPr>
            <p:nvPr/>
          </p:nvSpPr>
          <p:spPr bwMode="auto">
            <a:xfrm>
              <a:off x="4846" y="2251"/>
              <a:ext cx="98" cy="96"/>
            </a:xfrm>
            <a:custGeom>
              <a:avLst/>
              <a:gdLst>
                <a:gd name="T0" fmla="*/ 78 w 198"/>
                <a:gd name="T1" fmla="*/ 21 h 192"/>
                <a:gd name="T2" fmla="*/ 6 w 198"/>
                <a:gd name="T3" fmla="*/ 10 h 192"/>
                <a:gd name="T4" fmla="*/ 87 w 198"/>
                <a:gd name="T5" fmla="*/ 33 h 192"/>
                <a:gd name="T6" fmla="*/ 23 w 198"/>
                <a:gd name="T7" fmla="*/ 25 h 192"/>
                <a:gd name="T8" fmla="*/ 93 w 198"/>
                <a:gd name="T9" fmla="*/ 53 h 192"/>
                <a:gd name="T10" fmla="*/ 0 w 198"/>
                <a:gd name="T11" fmla="*/ 33 h 192"/>
                <a:gd name="T12" fmla="*/ 112 w 198"/>
                <a:gd name="T13" fmla="*/ 72 h 192"/>
                <a:gd name="T14" fmla="*/ 25 w 198"/>
                <a:gd name="T15" fmla="*/ 53 h 192"/>
                <a:gd name="T16" fmla="*/ 114 w 198"/>
                <a:gd name="T17" fmla="*/ 86 h 192"/>
                <a:gd name="T18" fmla="*/ 46 w 198"/>
                <a:gd name="T19" fmla="*/ 82 h 192"/>
                <a:gd name="T20" fmla="*/ 120 w 198"/>
                <a:gd name="T21" fmla="*/ 97 h 192"/>
                <a:gd name="T22" fmla="*/ 67 w 198"/>
                <a:gd name="T23" fmla="*/ 101 h 192"/>
                <a:gd name="T24" fmla="*/ 120 w 198"/>
                <a:gd name="T25" fmla="*/ 112 h 192"/>
                <a:gd name="T26" fmla="*/ 87 w 198"/>
                <a:gd name="T27" fmla="*/ 116 h 192"/>
                <a:gd name="T28" fmla="*/ 118 w 198"/>
                <a:gd name="T29" fmla="*/ 128 h 192"/>
                <a:gd name="T30" fmla="*/ 93 w 198"/>
                <a:gd name="T31" fmla="*/ 133 h 192"/>
                <a:gd name="T32" fmla="*/ 127 w 198"/>
                <a:gd name="T33" fmla="*/ 145 h 192"/>
                <a:gd name="T34" fmla="*/ 101 w 198"/>
                <a:gd name="T35" fmla="*/ 147 h 192"/>
                <a:gd name="T36" fmla="*/ 135 w 198"/>
                <a:gd name="T37" fmla="*/ 162 h 192"/>
                <a:gd name="T38" fmla="*/ 106 w 198"/>
                <a:gd name="T39" fmla="*/ 166 h 192"/>
                <a:gd name="T40" fmla="*/ 129 w 198"/>
                <a:gd name="T41" fmla="*/ 175 h 192"/>
                <a:gd name="T42" fmla="*/ 118 w 198"/>
                <a:gd name="T43" fmla="*/ 181 h 192"/>
                <a:gd name="T44" fmla="*/ 171 w 198"/>
                <a:gd name="T45" fmla="*/ 192 h 192"/>
                <a:gd name="T46" fmla="*/ 137 w 198"/>
                <a:gd name="T47" fmla="*/ 169 h 192"/>
                <a:gd name="T48" fmla="*/ 169 w 198"/>
                <a:gd name="T49" fmla="*/ 168 h 192"/>
                <a:gd name="T50" fmla="*/ 129 w 198"/>
                <a:gd name="T51" fmla="*/ 150 h 192"/>
                <a:gd name="T52" fmla="*/ 177 w 198"/>
                <a:gd name="T53" fmla="*/ 150 h 192"/>
                <a:gd name="T54" fmla="*/ 129 w 198"/>
                <a:gd name="T55" fmla="*/ 133 h 192"/>
                <a:gd name="T56" fmla="*/ 165 w 198"/>
                <a:gd name="T57" fmla="*/ 135 h 192"/>
                <a:gd name="T58" fmla="*/ 129 w 198"/>
                <a:gd name="T59" fmla="*/ 120 h 192"/>
                <a:gd name="T60" fmla="*/ 175 w 198"/>
                <a:gd name="T61" fmla="*/ 126 h 192"/>
                <a:gd name="T62" fmla="*/ 135 w 198"/>
                <a:gd name="T63" fmla="*/ 107 h 192"/>
                <a:gd name="T64" fmla="*/ 196 w 198"/>
                <a:gd name="T65" fmla="*/ 116 h 192"/>
                <a:gd name="T66" fmla="*/ 131 w 198"/>
                <a:gd name="T67" fmla="*/ 86 h 192"/>
                <a:gd name="T68" fmla="*/ 198 w 198"/>
                <a:gd name="T69" fmla="*/ 95 h 192"/>
                <a:gd name="T70" fmla="*/ 114 w 198"/>
                <a:gd name="T71" fmla="*/ 67 h 192"/>
                <a:gd name="T72" fmla="*/ 190 w 198"/>
                <a:gd name="T73" fmla="*/ 82 h 192"/>
                <a:gd name="T74" fmla="*/ 112 w 198"/>
                <a:gd name="T75" fmla="*/ 53 h 192"/>
                <a:gd name="T76" fmla="*/ 186 w 198"/>
                <a:gd name="T77" fmla="*/ 61 h 192"/>
                <a:gd name="T78" fmla="*/ 106 w 198"/>
                <a:gd name="T79" fmla="*/ 40 h 192"/>
                <a:gd name="T80" fmla="*/ 190 w 198"/>
                <a:gd name="T81" fmla="*/ 48 h 192"/>
                <a:gd name="T82" fmla="*/ 112 w 198"/>
                <a:gd name="T83" fmla="*/ 31 h 192"/>
                <a:gd name="T84" fmla="*/ 198 w 198"/>
                <a:gd name="T85" fmla="*/ 33 h 192"/>
                <a:gd name="T86" fmla="*/ 95 w 198"/>
                <a:gd name="T87" fmla="*/ 19 h 192"/>
                <a:gd name="T88" fmla="*/ 160 w 198"/>
                <a:gd name="T89" fmla="*/ 17 h 192"/>
                <a:gd name="T90" fmla="*/ 86 w 198"/>
                <a:gd name="T91" fmla="*/ 12 h 192"/>
                <a:gd name="T92" fmla="*/ 152 w 198"/>
                <a:gd name="T93" fmla="*/ 4 h 192"/>
                <a:gd name="T94" fmla="*/ 65 w 198"/>
                <a:gd name="T95" fmla="*/ 4 h 192"/>
                <a:gd name="T96" fmla="*/ 25 w 198"/>
                <a:gd name="T97" fmla="*/ 0 h 192"/>
                <a:gd name="T98" fmla="*/ 78 w 198"/>
                <a:gd name="T99" fmla="*/ 21 h 1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98"/>
                <a:gd name="T151" fmla="*/ 0 h 192"/>
                <a:gd name="T152" fmla="*/ 198 w 198"/>
                <a:gd name="T153" fmla="*/ 192 h 1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98" h="192">
                  <a:moveTo>
                    <a:pt x="78" y="21"/>
                  </a:moveTo>
                  <a:lnTo>
                    <a:pt x="6" y="10"/>
                  </a:lnTo>
                  <a:lnTo>
                    <a:pt x="87" y="33"/>
                  </a:lnTo>
                  <a:lnTo>
                    <a:pt x="23" y="25"/>
                  </a:lnTo>
                  <a:lnTo>
                    <a:pt x="93" y="53"/>
                  </a:lnTo>
                  <a:lnTo>
                    <a:pt x="0" y="33"/>
                  </a:lnTo>
                  <a:lnTo>
                    <a:pt x="112" y="72"/>
                  </a:lnTo>
                  <a:lnTo>
                    <a:pt x="25" y="53"/>
                  </a:lnTo>
                  <a:lnTo>
                    <a:pt x="114" y="86"/>
                  </a:lnTo>
                  <a:lnTo>
                    <a:pt x="46" y="82"/>
                  </a:lnTo>
                  <a:lnTo>
                    <a:pt x="120" y="97"/>
                  </a:lnTo>
                  <a:lnTo>
                    <a:pt x="67" y="101"/>
                  </a:lnTo>
                  <a:lnTo>
                    <a:pt x="120" y="112"/>
                  </a:lnTo>
                  <a:lnTo>
                    <a:pt x="87" y="116"/>
                  </a:lnTo>
                  <a:lnTo>
                    <a:pt x="118" y="128"/>
                  </a:lnTo>
                  <a:lnTo>
                    <a:pt x="93" y="133"/>
                  </a:lnTo>
                  <a:lnTo>
                    <a:pt x="127" y="145"/>
                  </a:lnTo>
                  <a:lnTo>
                    <a:pt x="101" y="147"/>
                  </a:lnTo>
                  <a:lnTo>
                    <a:pt x="135" y="162"/>
                  </a:lnTo>
                  <a:lnTo>
                    <a:pt x="106" y="166"/>
                  </a:lnTo>
                  <a:lnTo>
                    <a:pt x="129" y="175"/>
                  </a:lnTo>
                  <a:lnTo>
                    <a:pt x="118" y="181"/>
                  </a:lnTo>
                  <a:lnTo>
                    <a:pt x="171" y="192"/>
                  </a:lnTo>
                  <a:lnTo>
                    <a:pt x="137" y="169"/>
                  </a:lnTo>
                  <a:lnTo>
                    <a:pt x="169" y="168"/>
                  </a:lnTo>
                  <a:lnTo>
                    <a:pt x="129" y="150"/>
                  </a:lnTo>
                  <a:lnTo>
                    <a:pt x="177" y="150"/>
                  </a:lnTo>
                  <a:lnTo>
                    <a:pt x="129" y="133"/>
                  </a:lnTo>
                  <a:lnTo>
                    <a:pt x="165" y="135"/>
                  </a:lnTo>
                  <a:lnTo>
                    <a:pt x="129" y="120"/>
                  </a:lnTo>
                  <a:lnTo>
                    <a:pt x="175" y="126"/>
                  </a:lnTo>
                  <a:lnTo>
                    <a:pt x="135" y="107"/>
                  </a:lnTo>
                  <a:lnTo>
                    <a:pt x="196" y="116"/>
                  </a:lnTo>
                  <a:lnTo>
                    <a:pt x="131" y="86"/>
                  </a:lnTo>
                  <a:lnTo>
                    <a:pt x="198" y="95"/>
                  </a:lnTo>
                  <a:lnTo>
                    <a:pt x="114" y="67"/>
                  </a:lnTo>
                  <a:lnTo>
                    <a:pt x="190" y="82"/>
                  </a:lnTo>
                  <a:lnTo>
                    <a:pt x="112" y="53"/>
                  </a:lnTo>
                  <a:lnTo>
                    <a:pt x="186" y="61"/>
                  </a:lnTo>
                  <a:lnTo>
                    <a:pt x="106" y="40"/>
                  </a:lnTo>
                  <a:lnTo>
                    <a:pt x="190" y="48"/>
                  </a:lnTo>
                  <a:lnTo>
                    <a:pt x="112" y="31"/>
                  </a:lnTo>
                  <a:lnTo>
                    <a:pt x="198" y="33"/>
                  </a:lnTo>
                  <a:lnTo>
                    <a:pt x="95" y="19"/>
                  </a:lnTo>
                  <a:lnTo>
                    <a:pt x="160" y="17"/>
                  </a:lnTo>
                  <a:lnTo>
                    <a:pt x="86" y="12"/>
                  </a:lnTo>
                  <a:lnTo>
                    <a:pt x="152" y="4"/>
                  </a:lnTo>
                  <a:lnTo>
                    <a:pt x="65" y="4"/>
                  </a:lnTo>
                  <a:lnTo>
                    <a:pt x="25" y="0"/>
                  </a:lnTo>
                  <a:lnTo>
                    <a:pt x="7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0" name="任意多边形 323109"/>
            <p:cNvSpPr>
              <a:spLocks noChangeArrowheads="1"/>
            </p:cNvSpPr>
            <p:nvPr/>
          </p:nvSpPr>
          <p:spPr bwMode="auto">
            <a:xfrm>
              <a:off x="4542" y="2334"/>
              <a:ext cx="72" cy="101"/>
            </a:xfrm>
            <a:custGeom>
              <a:avLst/>
              <a:gdLst>
                <a:gd name="T0" fmla="*/ 5 w 142"/>
                <a:gd name="T1" fmla="*/ 174 h 201"/>
                <a:gd name="T2" fmla="*/ 13 w 142"/>
                <a:gd name="T3" fmla="*/ 131 h 201"/>
                <a:gd name="T4" fmla="*/ 22 w 142"/>
                <a:gd name="T5" fmla="*/ 165 h 201"/>
                <a:gd name="T6" fmla="*/ 32 w 142"/>
                <a:gd name="T7" fmla="*/ 123 h 201"/>
                <a:gd name="T8" fmla="*/ 38 w 142"/>
                <a:gd name="T9" fmla="*/ 148 h 201"/>
                <a:gd name="T10" fmla="*/ 43 w 142"/>
                <a:gd name="T11" fmla="*/ 102 h 201"/>
                <a:gd name="T12" fmla="*/ 49 w 142"/>
                <a:gd name="T13" fmla="*/ 135 h 201"/>
                <a:gd name="T14" fmla="*/ 55 w 142"/>
                <a:gd name="T15" fmla="*/ 91 h 201"/>
                <a:gd name="T16" fmla="*/ 60 w 142"/>
                <a:gd name="T17" fmla="*/ 127 h 201"/>
                <a:gd name="T18" fmla="*/ 64 w 142"/>
                <a:gd name="T19" fmla="*/ 89 h 201"/>
                <a:gd name="T20" fmla="*/ 74 w 142"/>
                <a:gd name="T21" fmla="*/ 114 h 201"/>
                <a:gd name="T22" fmla="*/ 79 w 142"/>
                <a:gd name="T23" fmla="*/ 70 h 201"/>
                <a:gd name="T24" fmla="*/ 87 w 142"/>
                <a:gd name="T25" fmla="*/ 100 h 201"/>
                <a:gd name="T26" fmla="*/ 93 w 142"/>
                <a:gd name="T27" fmla="*/ 62 h 201"/>
                <a:gd name="T28" fmla="*/ 93 w 142"/>
                <a:gd name="T29" fmla="*/ 38 h 201"/>
                <a:gd name="T30" fmla="*/ 108 w 142"/>
                <a:gd name="T31" fmla="*/ 66 h 201"/>
                <a:gd name="T32" fmla="*/ 108 w 142"/>
                <a:gd name="T33" fmla="*/ 41 h 201"/>
                <a:gd name="T34" fmla="*/ 123 w 142"/>
                <a:gd name="T35" fmla="*/ 57 h 201"/>
                <a:gd name="T36" fmla="*/ 115 w 142"/>
                <a:gd name="T37" fmla="*/ 2 h 201"/>
                <a:gd name="T38" fmla="*/ 135 w 142"/>
                <a:gd name="T39" fmla="*/ 26 h 201"/>
                <a:gd name="T40" fmla="*/ 131 w 142"/>
                <a:gd name="T41" fmla="*/ 0 h 201"/>
                <a:gd name="T42" fmla="*/ 142 w 142"/>
                <a:gd name="T43" fmla="*/ 40 h 201"/>
                <a:gd name="T44" fmla="*/ 131 w 142"/>
                <a:gd name="T45" fmla="*/ 36 h 201"/>
                <a:gd name="T46" fmla="*/ 133 w 142"/>
                <a:gd name="T47" fmla="*/ 81 h 201"/>
                <a:gd name="T48" fmla="*/ 119 w 142"/>
                <a:gd name="T49" fmla="*/ 64 h 201"/>
                <a:gd name="T50" fmla="*/ 119 w 142"/>
                <a:gd name="T51" fmla="*/ 104 h 201"/>
                <a:gd name="T52" fmla="*/ 100 w 142"/>
                <a:gd name="T53" fmla="*/ 68 h 201"/>
                <a:gd name="T54" fmla="*/ 104 w 142"/>
                <a:gd name="T55" fmla="*/ 112 h 201"/>
                <a:gd name="T56" fmla="*/ 95 w 142"/>
                <a:gd name="T57" fmla="*/ 91 h 201"/>
                <a:gd name="T58" fmla="*/ 85 w 142"/>
                <a:gd name="T59" fmla="*/ 152 h 201"/>
                <a:gd name="T60" fmla="*/ 83 w 142"/>
                <a:gd name="T61" fmla="*/ 108 h 201"/>
                <a:gd name="T62" fmla="*/ 72 w 142"/>
                <a:gd name="T63" fmla="*/ 150 h 201"/>
                <a:gd name="T64" fmla="*/ 70 w 142"/>
                <a:gd name="T65" fmla="*/ 131 h 201"/>
                <a:gd name="T66" fmla="*/ 58 w 142"/>
                <a:gd name="T67" fmla="*/ 161 h 201"/>
                <a:gd name="T68" fmla="*/ 57 w 142"/>
                <a:gd name="T69" fmla="*/ 144 h 201"/>
                <a:gd name="T70" fmla="*/ 45 w 142"/>
                <a:gd name="T71" fmla="*/ 169 h 201"/>
                <a:gd name="T72" fmla="*/ 49 w 142"/>
                <a:gd name="T73" fmla="*/ 148 h 201"/>
                <a:gd name="T74" fmla="*/ 34 w 142"/>
                <a:gd name="T75" fmla="*/ 182 h 201"/>
                <a:gd name="T76" fmla="*/ 32 w 142"/>
                <a:gd name="T77" fmla="*/ 163 h 201"/>
                <a:gd name="T78" fmla="*/ 22 w 142"/>
                <a:gd name="T79" fmla="*/ 192 h 201"/>
                <a:gd name="T80" fmla="*/ 15 w 142"/>
                <a:gd name="T81" fmla="*/ 163 h 201"/>
                <a:gd name="T82" fmla="*/ 0 w 142"/>
                <a:gd name="T83" fmla="*/ 201 h 201"/>
                <a:gd name="T84" fmla="*/ 5 w 142"/>
                <a:gd name="T85" fmla="*/ 174 h 2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2"/>
                <a:gd name="T130" fmla="*/ 0 h 201"/>
                <a:gd name="T131" fmla="*/ 142 w 142"/>
                <a:gd name="T132" fmla="*/ 201 h 2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2" h="201">
                  <a:moveTo>
                    <a:pt x="5" y="174"/>
                  </a:moveTo>
                  <a:lnTo>
                    <a:pt x="13" y="131"/>
                  </a:lnTo>
                  <a:lnTo>
                    <a:pt x="22" y="165"/>
                  </a:lnTo>
                  <a:lnTo>
                    <a:pt x="32" y="123"/>
                  </a:lnTo>
                  <a:lnTo>
                    <a:pt x="38" y="148"/>
                  </a:lnTo>
                  <a:lnTo>
                    <a:pt x="43" y="102"/>
                  </a:lnTo>
                  <a:lnTo>
                    <a:pt x="49" y="135"/>
                  </a:lnTo>
                  <a:lnTo>
                    <a:pt x="55" y="91"/>
                  </a:lnTo>
                  <a:lnTo>
                    <a:pt x="60" y="127"/>
                  </a:lnTo>
                  <a:lnTo>
                    <a:pt x="64" y="89"/>
                  </a:lnTo>
                  <a:lnTo>
                    <a:pt x="74" y="114"/>
                  </a:lnTo>
                  <a:lnTo>
                    <a:pt x="79" y="70"/>
                  </a:lnTo>
                  <a:lnTo>
                    <a:pt x="87" y="100"/>
                  </a:lnTo>
                  <a:lnTo>
                    <a:pt x="93" y="62"/>
                  </a:lnTo>
                  <a:lnTo>
                    <a:pt x="93" y="38"/>
                  </a:lnTo>
                  <a:lnTo>
                    <a:pt x="108" y="66"/>
                  </a:lnTo>
                  <a:lnTo>
                    <a:pt x="108" y="41"/>
                  </a:lnTo>
                  <a:lnTo>
                    <a:pt x="123" y="57"/>
                  </a:lnTo>
                  <a:lnTo>
                    <a:pt x="115" y="2"/>
                  </a:lnTo>
                  <a:lnTo>
                    <a:pt x="135" y="26"/>
                  </a:lnTo>
                  <a:lnTo>
                    <a:pt x="131" y="0"/>
                  </a:lnTo>
                  <a:lnTo>
                    <a:pt x="142" y="40"/>
                  </a:lnTo>
                  <a:lnTo>
                    <a:pt x="131" y="36"/>
                  </a:lnTo>
                  <a:lnTo>
                    <a:pt x="133" y="81"/>
                  </a:lnTo>
                  <a:lnTo>
                    <a:pt x="119" y="64"/>
                  </a:lnTo>
                  <a:lnTo>
                    <a:pt x="119" y="104"/>
                  </a:lnTo>
                  <a:lnTo>
                    <a:pt x="100" y="68"/>
                  </a:lnTo>
                  <a:lnTo>
                    <a:pt x="104" y="112"/>
                  </a:lnTo>
                  <a:lnTo>
                    <a:pt x="95" y="91"/>
                  </a:lnTo>
                  <a:lnTo>
                    <a:pt x="85" y="152"/>
                  </a:lnTo>
                  <a:lnTo>
                    <a:pt x="83" y="108"/>
                  </a:lnTo>
                  <a:lnTo>
                    <a:pt x="72" y="150"/>
                  </a:lnTo>
                  <a:lnTo>
                    <a:pt x="70" y="131"/>
                  </a:lnTo>
                  <a:lnTo>
                    <a:pt x="58" y="161"/>
                  </a:lnTo>
                  <a:lnTo>
                    <a:pt x="57" y="144"/>
                  </a:lnTo>
                  <a:lnTo>
                    <a:pt x="45" y="169"/>
                  </a:lnTo>
                  <a:lnTo>
                    <a:pt x="49" y="148"/>
                  </a:lnTo>
                  <a:lnTo>
                    <a:pt x="34" y="182"/>
                  </a:lnTo>
                  <a:lnTo>
                    <a:pt x="32" y="163"/>
                  </a:lnTo>
                  <a:lnTo>
                    <a:pt x="22" y="192"/>
                  </a:lnTo>
                  <a:lnTo>
                    <a:pt x="15" y="163"/>
                  </a:lnTo>
                  <a:lnTo>
                    <a:pt x="0" y="201"/>
                  </a:lnTo>
                  <a:lnTo>
                    <a:pt x="5" y="174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701" name="任意多边形 323110"/>
            <p:cNvSpPr>
              <a:spLocks noChangeArrowheads="1"/>
            </p:cNvSpPr>
            <p:nvPr/>
          </p:nvSpPr>
          <p:spPr bwMode="auto">
            <a:xfrm>
              <a:off x="4418" y="2421"/>
              <a:ext cx="28" cy="16"/>
            </a:xfrm>
            <a:custGeom>
              <a:avLst/>
              <a:gdLst>
                <a:gd name="T0" fmla="*/ 0 w 57"/>
                <a:gd name="T1" fmla="*/ 19 h 33"/>
                <a:gd name="T2" fmla="*/ 27 w 57"/>
                <a:gd name="T3" fmla="*/ 33 h 33"/>
                <a:gd name="T4" fmla="*/ 21 w 57"/>
                <a:gd name="T5" fmla="*/ 19 h 33"/>
                <a:gd name="T6" fmla="*/ 35 w 57"/>
                <a:gd name="T7" fmla="*/ 25 h 33"/>
                <a:gd name="T8" fmla="*/ 29 w 57"/>
                <a:gd name="T9" fmla="*/ 16 h 33"/>
                <a:gd name="T10" fmla="*/ 48 w 57"/>
                <a:gd name="T11" fmla="*/ 23 h 33"/>
                <a:gd name="T12" fmla="*/ 44 w 57"/>
                <a:gd name="T13" fmla="*/ 14 h 33"/>
                <a:gd name="T14" fmla="*/ 57 w 57"/>
                <a:gd name="T15" fmla="*/ 16 h 33"/>
                <a:gd name="T16" fmla="*/ 44 w 57"/>
                <a:gd name="T17" fmla="*/ 6 h 33"/>
                <a:gd name="T18" fmla="*/ 29 w 57"/>
                <a:gd name="T19" fmla="*/ 0 h 33"/>
                <a:gd name="T20" fmla="*/ 35 w 57"/>
                <a:gd name="T21" fmla="*/ 8 h 33"/>
                <a:gd name="T22" fmla="*/ 12 w 57"/>
                <a:gd name="T23" fmla="*/ 2 h 33"/>
                <a:gd name="T24" fmla="*/ 19 w 57"/>
                <a:gd name="T25" fmla="*/ 10 h 33"/>
                <a:gd name="T26" fmla="*/ 0 w 57"/>
                <a:gd name="T27" fmla="*/ 8 h 33"/>
                <a:gd name="T28" fmla="*/ 10 w 57"/>
                <a:gd name="T29" fmla="*/ 16 h 33"/>
                <a:gd name="T30" fmla="*/ 0 w 57"/>
                <a:gd name="T31" fmla="*/ 19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7"/>
                <a:gd name="T49" fmla="*/ 0 h 33"/>
                <a:gd name="T50" fmla="*/ 57 w 57"/>
                <a:gd name="T51" fmla="*/ 33 h 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7" h="33">
                  <a:moveTo>
                    <a:pt x="0" y="19"/>
                  </a:moveTo>
                  <a:lnTo>
                    <a:pt x="27" y="33"/>
                  </a:lnTo>
                  <a:lnTo>
                    <a:pt x="21" y="19"/>
                  </a:lnTo>
                  <a:lnTo>
                    <a:pt x="35" y="25"/>
                  </a:lnTo>
                  <a:lnTo>
                    <a:pt x="29" y="16"/>
                  </a:lnTo>
                  <a:lnTo>
                    <a:pt x="48" y="23"/>
                  </a:lnTo>
                  <a:lnTo>
                    <a:pt x="44" y="14"/>
                  </a:lnTo>
                  <a:lnTo>
                    <a:pt x="57" y="16"/>
                  </a:lnTo>
                  <a:lnTo>
                    <a:pt x="44" y="6"/>
                  </a:lnTo>
                  <a:lnTo>
                    <a:pt x="29" y="0"/>
                  </a:lnTo>
                  <a:lnTo>
                    <a:pt x="35" y="8"/>
                  </a:lnTo>
                  <a:lnTo>
                    <a:pt x="12" y="2"/>
                  </a:lnTo>
                  <a:lnTo>
                    <a:pt x="19" y="10"/>
                  </a:lnTo>
                  <a:lnTo>
                    <a:pt x="0" y="8"/>
                  </a:lnTo>
                  <a:lnTo>
                    <a:pt x="10" y="1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4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6505" name="任意多边形 323111"/>
          <p:cNvSpPr>
            <a:spLocks noChangeArrowheads="1"/>
          </p:cNvSpPr>
          <p:nvPr/>
        </p:nvSpPr>
        <p:spPr bwMode="auto">
          <a:xfrm>
            <a:off x="4427538" y="1916113"/>
            <a:ext cx="1295400" cy="2017712"/>
          </a:xfrm>
          <a:custGeom>
            <a:avLst/>
            <a:gdLst>
              <a:gd name="T0" fmla="*/ 0 w 816"/>
              <a:gd name="T1" fmla="*/ 0 h 1271"/>
              <a:gd name="T2" fmla="*/ 454 w 816"/>
              <a:gd name="T3" fmla="*/ 182 h 1271"/>
              <a:gd name="T4" fmla="*/ 771 w 816"/>
              <a:gd name="T5" fmla="*/ 726 h 1271"/>
              <a:gd name="T6" fmla="*/ 726 w 816"/>
              <a:gd name="T7" fmla="*/ 1271 h 1271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1271"/>
              <a:gd name="T14" fmla="*/ 816 w 816"/>
              <a:gd name="T15" fmla="*/ 1271 h 12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1271">
                <a:moveTo>
                  <a:pt x="0" y="0"/>
                </a:moveTo>
                <a:cubicBezTo>
                  <a:pt x="162" y="30"/>
                  <a:pt x="325" y="61"/>
                  <a:pt x="454" y="182"/>
                </a:cubicBezTo>
                <a:cubicBezTo>
                  <a:pt x="583" y="303"/>
                  <a:pt x="726" y="545"/>
                  <a:pt x="771" y="726"/>
                </a:cubicBezTo>
                <a:cubicBezTo>
                  <a:pt x="816" y="907"/>
                  <a:pt x="718" y="1165"/>
                  <a:pt x="726" y="1271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323112"/>
          <p:cNvGrpSpPr/>
          <p:nvPr/>
        </p:nvGrpSpPr>
        <p:grpSpPr bwMode="auto">
          <a:xfrm>
            <a:off x="3492500" y="1844676"/>
            <a:ext cx="3200400" cy="3184525"/>
            <a:chOff x="2208" y="1152"/>
            <a:chExt cx="2016" cy="2006"/>
          </a:xfrm>
        </p:grpSpPr>
        <p:sp>
          <p:nvSpPr>
            <p:cNvPr id="106515" name="任意多边形 323113"/>
            <p:cNvSpPr>
              <a:spLocks noChangeArrowheads="1"/>
            </p:cNvSpPr>
            <p:nvPr/>
          </p:nvSpPr>
          <p:spPr bwMode="auto">
            <a:xfrm rot="6773290" flipV="1">
              <a:off x="2892" y="1405"/>
              <a:ext cx="704" cy="837"/>
            </a:xfrm>
            <a:custGeom>
              <a:avLst/>
              <a:gdLst>
                <a:gd name="T0" fmla="*/ 0 w 23260"/>
                <a:gd name="T1" fmla="*/ 63 h 25099"/>
                <a:gd name="T2" fmla="*/ 1660 w 23260"/>
                <a:gd name="T3" fmla="*/ -1 h 25099"/>
                <a:gd name="T4" fmla="*/ 23260 w 23260"/>
                <a:gd name="T5" fmla="*/ 21599 h 25099"/>
                <a:gd name="T6" fmla="*/ 22978 w 23260"/>
                <a:gd name="T7" fmla="*/ 25101 h 25099"/>
                <a:gd name="T8" fmla="*/ 0 w 23260"/>
                <a:gd name="T9" fmla="*/ 63 h 25099"/>
                <a:gd name="T10" fmla="*/ 1660 w 23260"/>
                <a:gd name="T11" fmla="*/ -1 h 25099"/>
                <a:gd name="T12" fmla="*/ 23260 w 23260"/>
                <a:gd name="T13" fmla="*/ 21599 h 25099"/>
                <a:gd name="T14" fmla="*/ 22978 w 23260"/>
                <a:gd name="T15" fmla="*/ 25101 h 25099"/>
                <a:gd name="T16" fmla="*/ 1660 w 23260"/>
                <a:gd name="T17" fmla="*/ 21600 h 250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260"/>
                <a:gd name="T28" fmla="*/ 0 h 25099"/>
                <a:gd name="T29" fmla="*/ 23260 w 23260"/>
                <a:gd name="T30" fmla="*/ 25099 h 250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260" h="25099" fill="none">
                  <a:moveTo>
                    <a:pt x="0" y="63"/>
                  </a:moveTo>
                  <a:cubicBezTo>
                    <a:pt x="547" y="20"/>
                    <a:pt x="1101" y="-1"/>
                    <a:pt x="1660" y="-1"/>
                  </a:cubicBezTo>
                  <a:cubicBezTo>
                    <a:pt x="13589" y="-1"/>
                    <a:pt x="23260" y="9670"/>
                    <a:pt x="23260" y="21599"/>
                  </a:cubicBezTo>
                  <a:cubicBezTo>
                    <a:pt x="23260" y="22794"/>
                    <a:pt x="23163" y="23966"/>
                    <a:pt x="22978" y="25101"/>
                  </a:cubicBezTo>
                </a:path>
                <a:path w="23260" h="25099" stroke="0">
                  <a:moveTo>
                    <a:pt x="0" y="63"/>
                  </a:moveTo>
                  <a:cubicBezTo>
                    <a:pt x="547" y="20"/>
                    <a:pt x="1101" y="-1"/>
                    <a:pt x="1660" y="-1"/>
                  </a:cubicBezTo>
                  <a:cubicBezTo>
                    <a:pt x="13589" y="-1"/>
                    <a:pt x="23260" y="9670"/>
                    <a:pt x="23260" y="21599"/>
                  </a:cubicBezTo>
                  <a:cubicBezTo>
                    <a:pt x="23260" y="22794"/>
                    <a:pt x="23163" y="23966"/>
                    <a:pt x="22978" y="25101"/>
                  </a:cubicBezTo>
                  <a:lnTo>
                    <a:pt x="166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6" name="任意多边形 323114"/>
            <p:cNvSpPr>
              <a:spLocks noChangeArrowheads="1"/>
            </p:cNvSpPr>
            <p:nvPr/>
          </p:nvSpPr>
          <p:spPr bwMode="auto">
            <a:xfrm rot="5605237" flipV="1">
              <a:off x="3184" y="1334"/>
              <a:ext cx="769" cy="720"/>
            </a:xfrm>
            <a:custGeom>
              <a:avLst/>
              <a:gdLst>
                <a:gd name="T0" fmla="*/ 0 w 25398"/>
                <a:gd name="T1" fmla="*/ 695 h 21600"/>
                <a:gd name="T2" fmla="*/ 5437 w 25398"/>
                <a:gd name="T3" fmla="*/ 0 h 21600"/>
                <a:gd name="T4" fmla="*/ 25401 w 25398"/>
                <a:gd name="T5" fmla="*/ 13339 h 21600"/>
                <a:gd name="T6" fmla="*/ 0 w 25398"/>
                <a:gd name="T7" fmla="*/ 695 h 21600"/>
                <a:gd name="T8" fmla="*/ 5437 w 25398"/>
                <a:gd name="T9" fmla="*/ 0 h 21600"/>
                <a:gd name="T10" fmla="*/ 25401 w 25398"/>
                <a:gd name="T11" fmla="*/ 13339 h 21600"/>
                <a:gd name="T12" fmla="*/ 5437 w 25398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398"/>
                <a:gd name="T22" fmla="*/ 0 h 21600"/>
                <a:gd name="T23" fmla="*/ 25398 w 25398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398" h="21600" fill="none">
                  <a:moveTo>
                    <a:pt x="0" y="695"/>
                  </a:moveTo>
                  <a:cubicBezTo>
                    <a:pt x="1734" y="240"/>
                    <a:pt x="3557" y="0"/>
                    <a:pt x="5437" y="0"/>
                  </a:cubicBezTo>
                  <a:cubicBezTo>
                    <a:pt x="14442" y="0"/>
                    <a:pt x="22159" y="5510"/>
                    <a:pt x="25401" y="13339"/>
                  </a:cubicBezTo>
                </a:path>
                <a:path w="25398" h="21600" stroke="0">
                  <a:moveTo>
                    <a:pt x="0" y="695"/>
                  </a:moveTo>
                  <a:cubicBezTo>
                    <a:pt x="1734" y="240"/>
                    <a:pt x="3557" y="0"/>
                    <a:pt x="5437" y="0"/>
                  </a:cubicBezTo>
                  <a:cubicBezTo>
                    <a:pt x="14442" y="0"/>
                    <a:pt x="22159" y="5510"/>
                    <a:pt x="25401" y="13339"/>
                  </a:cubicBezTo>
                  <a:lnTo>
                    <a:pt x="5437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7" name="任意多边形 323115"/>
            <p:cNvSpPr>
              <a:spLocks noChangeArrowheads="1"/>
            </p:cNvSpPr>
            <p:nvPr/>
          </p:nvSpPr>
          <p:spPr bwMode="auto">
            <a:xfrm rot="4172095" flipV="1">
              <a:off x="3579" y="1063"/>
              <a:ext cx="555" cy="720"/>
            </a:xfrm>
            <a:custGeom>
              <a:avLst/>
              <a:gdLst>
                <a:gd name="T0" fmla="*/ 0 w 18337"/>
                <a:gd name="T1" fmla="*/ 1402 h 21600"/>
                <a:gd name="T2" fmla="*/ 7656 w 18337"/>
                <a:gd name="T3" fmla="*/ 0 h 21600"/>
                <a:gd name="T4" fmla="*/ 18339 w 18337"/>
                <a:gd name="T5" fmla="*/ 2823 h 21600"/>
                <a:gd name="T6" fmla="*/ 0 w 18337"/>
                <a:gd name="T7" fmla="*/ 1402 h 21600"/>
                <a:gd name="T8" fmla="*/ 7656 w 18337"/>
                <a:gd name="T9" fmla="*/ 0 h 21600"/>
                <a:gd name="T10" fmla="*/ 18339 w 18337"/>
                <a:gd name="T11" fmla="*/ 2823 h 21600"/>
                <a:gd name="T12" fmla="*/ 7656 w 18337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37"/>
                <a:gd name="T22" fmla="*/ 0 h 21600"/>
                <a:gd name="T23" fmla="*/ 18337 w 18337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37" h="21600" fill="none">
                  <a:moveTo>
                    <a:pt x="0" y="1402"/>
                  </a:moveTo>
                  <a:cubicBezTo>
                    <a:pt x="2376" y="495"/>
                    <a:pt x="4958" y="0"/>
                    <a:pt x="7656" y="0"/>
                  </a:cubicBezTo>
                  <a:cubicBezTo>
                    <a:pt x="11543" y="0"/>
                    <a:pt x="15190" y="1027"/>
                    <a:pt x="18339" y="2823"/>
                  </a:cubicBezTo>
                </a:path>
                <a:path w="18337" h="21600" stroke="0">
                  <a:moveTo>
                    <a:pt x="0" y="1402"/>
                  </a:moveTo>
                  <a:cubicBezTo>
                    <a:pt x="2376" y="495"/>
                    <a:pt x="4958" y="0"/>
                    <a:pt x="7656" y="0"/>
                  </a:cubicBezTo>
                  <a:cubicBezTo>
                    <a:pt x="11543" y="0"/>
                    <a:pt x="15190" y="1027"/>
                    <a:pt x="18339" y="2823"/>
                  </a:cubicBezTo>
                  <a:lnTo>
                    <a:pt x="7656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8" name="任意多边形 323116"/>
            <p:cNvSpPr>
              <a:spLocks noChangeArrowheads="1"/>
            </p:cNvSpPr>
            <p:nvPr/>
          </p:nvSpPr>
          <p:spPr bwMode="auto">
            <a:xfrm rot="7639239" flipV="1">
              <a:off x="2553" y="1430"/>
              <a:ext cx="688" cy="1090"/>
            </a:xfrm>
            <a:custGeom>
              <a:avLst/>
              <a:gdLst>
                <a:gd name="T0" fmla="*/ 0 w 22692"/>
                <a:gd name="T1" fmla="*/ 27 h 32724"/>
                <a:gd name="T2" fmla="*/ 1092 w 22692"/>
                <a:gd name="T3" fmla="*/ -1 h 32724"/>
                <a:gd name="T4" fmla="*/ 22692 w 22692"/>
                <a:gd name="T5" fmla="*/ 21599 h 32724"/>
                <a:gd name="T6" fmla="*/ 19610 w 22692"/>
                <a:gd name="T7" fmla="*/ 32725 h 32724"/>
                <a:gd name="T8" fmla="*/ 0 w 22692"/>
                <a:gd name="T9" fmla="*/ 27 h 32724"/>
                <a:gd name="T10" fmla="*/ 1092 w 22692"/>
                <a:gd name="T11" fmla="*/ -1 h 32724"/>
                <a:gd name="T12" fmla="*/ 22692 w 22692"/>
                <a:gd name="T13" fmla="*/ 21599 h 32724"/>
                <a:gd name="T14" fmla="*/ 19610 w 22692"/>
                <a:gd name="T15" fmla="*/ 32725 h 32724"/>
                <a:gd name="T16" fmla="*/ 1092 w 22692"/>
                <a:gd name="T17" fmla="*/ 21600 h 327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692"/>
                <a:gd name="T28" fmla="*/ 0 h 32724"/>
                <a:gd name="T29" fmla="*/ 22692 w 22692"/>
                <a:gd name="T30" fmla="*/ 32724 h 327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692" h="32724" fill="none">
                  <a:moveTo>
                    <a:pt x="0" y="27"/>
                  </a:moveTo>
                  <a:cubicBezTo>
                    <a:pt x="361" y="8"/>
                    <a:pt x="726" y="-1"/>
                    <a:pt x="1092" y="-1"/>
                  </a:cubicBezTo>
                  <a:cubicBezTo>
                    <a:pt x="13021" y="-1"/>
                    <a:pt x="22692" y="9670"/>
                    <a:pt x="22692" y="21599"/>
                  </a:cubicBezTo>
                  <a:cubicBezTo>
                    <a:pt x="22692" y="25669"/>
                    <a:pt x="21566" y="29477"/>
                    <a:pt x="19610" y="32725"/>
                  </a:cubicBezTo>
                </a:path>
                <a:path w="22692" h="32724" stroke="0">
                  <a:moveTo>
                    <a:pt x="0" y="27"/>
                  </a:moveTo>
                  <a:cubicBezTo>
                    <a:pt x="361" y="8"/>
                    <a:pt x="726" y="-1"/>
                    <a:pt x="1092" y="-1"/>
                  </a:cubicBezTo>
                  <a:cubicBezTo>
                    <a:pt x="13021" y="-1"/>
                    <a:pt x="22692" y="9670"/>
                    <a:pt x="22692" y="21599"/>
                  </a:cubicBezTo>
                  <a:cubicBezTo>
                    <a:pt x="22692" y="25669"/>
                    <a:pt x="21566" y="29477"/>
                    <a:pt x="19610" y="32725"/>
                  </a:cubicBezTo>
                  <a:lnTo>
                    <a:pt x="1092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9" name="任意多边形 323117"/>
            <p:cNvSpPr>
              <a:spLocks noChangeArrowheads="1"/>
            </p:cNvSpPr>
            <p:nvPr/>
          </p:nvSpPr>
          <p:spPr bwMode="auto">
            <a:xfrm rot="8865222" flipV="1">
              <a:off x="2208" y="1310"/>
              <a:ext cx="576" cy="1848"/>
            </a:xfrm>
            <a:custGeom>
              <a:avLst/>
              <a:gdLst>
                <a:gd name="T0" fmla="*/ 2295 w 21600"/>
                <a:gd name="T1" fmla="*/ 0 h 42414"/>
                <a:gd name="T2" fmla="*/ 21600 w 21600"/>
                <a:gd name="T3" fmla="*/ 21478 h 42414"/>
                <a:gd name="T4" fmla="*/ 5324 w 21600"/>
                <a:gd name="T5" fmla="*/ 42417 h 42414"/>
                <a:gd name="T6" fmla="*/ 2295 w 21600"/>
                <a:gd name="T7" fmla="*/ 0 h 42414"/>
                <a:gd name="T8" fmla="*/ 21600 w 21600"/>
                <a:gd name="T9" fmla="*/ 21478 h 42414"/>
                <a:gd name="T10" fmla="*/ 5324 w 21600"/>
                <a:gd name="T11" fmla="*/ 42417 h 42414"/>
                <a:gd name="T12" fmla="*/ 0 w 21600"/>
                <a:gd name="T13" fmla="*/ 21478 h 42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42414"/>
                <a:gd name="T23" fmla="*/ 21600 w 21600"/>
                <a:gd name="T24" fmla="*/ 42414 h 42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42414" fill="none">
                  <a:moveTo>
                    <a:pt x="2295" y="0"/>
                  </a:moveTo>
                  <a:cubicBezTo>
                    <a:pt x="13150" y="1149"/>
                    <a:pt x="21600" y="10327"/>
                    <a:pt x="21600" y="21478"/>
                  </a:cubicBezTo>
                  <a:cubicBezTo>
                    <a:pt x="21600" y="31572"/>
                    <a:pt x="14676" y="40049"/>
                    <a:pt x="5324" y="42417"/>
                  </a:cubicBezTo>
                </a:path>
                <a:path w="21600" h="42414" stroke="0">
                  <a:moveTo>
                    <a:pt x="2295" y="0"/>
                  </a:moveTo>
                  <a:cubicBezTo>
                    <a:pt x="13150" y="1149"/>
                    <a:pt x="21600" y="10327"/>
                    <a:pt x="21600" y="21478"/>
                  </a:cubicBezTo>
                  <a:cubicBezTo>
                    <a:pt x="21600" y="31572"/>
                    <a:pt x="14676" y="40049"/>
                    <a:pt x="5324" y="42417"/>
                  </a:cubicBezTo>
                  <a:lnTo>
                    <a:pt x="0" y="21478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20" name="任意多边形 323118"/>
            <p:cNvSpPr>
              <a:spLocks noChangeArrowheads="1"/>
            </p:cNvSpPr>
            <p:nvPr/>
          </p:nvSpPr>
          <p:spPr bwMode="auto">
            <a:xfrm rot="-10384547">
              <a:off x="3744" y="1316"/>
              <a:ext cx="144" cy="21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323119"/>
          <p:cNvGrpSpPr/>
          <p:nvPr/>
        </p:nvGrpSpPr>
        <p:grpSpPr bwMode="auto">
          <a:xfrm>
            <a:off x="2556489" y="1413285"/>
            <a:ext cx="3389313" cy="2670175"/>
            <a:chOff x="113" y="0"/>
            <a:chExt cx="2135" cy="1682"/>
          </a:xfrm>
        </p:grpSpPr>
        <p:sp>
          <p:nvSpPr>
            <p:cNvPr id="106509" name="任意多边形 323120"/>
            <p:cNvSpPr>
              <a:spLocks noChangeArrowheads="1"/>
            </p:cNvSpPr>
            <p:nvPr/>
          </p:nvSpPr>
          <p:spPr bwMode="auto">
            <a:xfrm rot="18097837" flipV="1">
              <a:off x="910" y="748"/>
              <a:ext cx="620" cy="837"/>
            </a:xfrm>
            <a:custGeom>
              <a:avLst/>
              <a:gdLst>
                <a:gd name="T0" fmla="*/ 0 w 23260"/>
                <a:gd name="T1" fmla="*/ 63 h 25099"/>
                <a:gd name="T2" fmla="*/ 1660 w 23260"/>
                <a:gd name="T3" fmla="*/ -1 h 25099"/>
                <a:gd name="T4" fmla="*/ 23260 w 23260"/>
                <a:gd name="T5" fmla="*/ 21599 h 25099"/>
                <a:gd name="T6" fmla="*/ 22978 w 23260"/>
                <a:gd name="T7" fmla="*/ 25101 h 25099"/>
                <a:gd name="T8" fmla="*/ 0 w 23260"/>
                <a:gd name="T9" fmla="*/ 63 h 25099"/>
                <a:gd name="T10" fmla="*/ 1660 w 23260"/>
                <a:gd name="T11" fmla="*/ -1 h 25099"/>
                <a:gd name="T12" fmla="*/ 23260 w 23260"/>
                <a:gd name="T13" fmla="*/ 21599 h 25099"/>
                <a:gd name="T14" fmla="*/ 22978 w 23260"/>
                <a:gd name="T15" fmla="*/ 25101 h 25099"/>
                <a:gd name="T16" fmla="*/ 1660 w 23260"/>
                <a:gd name="T17" fmla="*/ 21600 h 250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260"/>
                <a:gd name="T28" fmla="*/ 0 h 25099"/>
                <a:gd name="T29" fmla="*/ 23260 w 23260"/>
                <a:gd name="T30" fmla="*/ 25099 h 250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260" h="25099" fill="none">
                  <a:moveTo>
                    <a:pt x="0" y="63"/>
                  </a:moveTo>
                  <a:cubicBezTo>
                    <a:pt x="547" y="20"/>
                    <a:pt x="1101" y="-1"/>
                    <a:pt x="1660" y="-1"/>
                  </a:cubicBezTo>
                  <a:cubicBezTo>
                    <a:pt x="13589" y="-1"/>
                    <a:pt x="23260" y="9670"/>
                    <a:pt x="23260" y="21599"/>
                  </a:cubicBezTo>
                  <a:cubicBezTo>
                    <a:pt x="23260" y="22794"/>
                    <a:pt x="23163" y="23966"/>
                    <a:pt x="22978" y="25101"/>
                  </a:cubicBezTo>
                </a:path>
                <a:path w="23260" h="25099" stroke="0">
                  <a:moveTo>
                    <a:pt x="0" y="63"/>
                  </a:moveTo>
                  <a:cubicBezTo>
                    <a:pt x="547" y="20"/>
                    <a:pt x="1101" y="-1"/>
                    <a:pt x="1660" y="-1"/>
                  </a:cubicBezTo>
                  <a:cubicBezTo>
                    <a:pt x="13589" y="-1"/>
                    <a:pt x="23260" y="9670"/>
                    <a:pt x="23260" y="21599"/>
                  </a:cubicBezTo>
                  <a:cubicBezTo>
                    <a:pt x="23260" y="22794"/>
                    <a:pt x="23163" y="23966"/>
                    <a:pt x="22978" y="25101"/>
                  </a:cubicBezTo>
                  <a:lnTo>
                    <a:pt x="166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0" name="任意多边形 323121"/>
            <p:cNvSpPr>
              <a:spLocks noChangeArrowheads="1"/>
            </p:cNvSpPr>
            <p:nvPr/>
          </p:nvSpPr>
          <p:spPr bwMode="auto">
            <a:xfrm rot="16920118" flipV="1">
              <a:off x="486" y="884"/>
              <a:ext cx="677" cy="720"/>
            </a:xfrm>
            <a:custGeom>
              <a:avLst/>
              <a:gdLst>
                <a:gd name="T0" fmla="*/ 0 w 25398"/>
                <a:gd name="T1" fmla="*/ 695 h 21600"/>
                <a:gd name="T2" fmla="*/ 5437 w 25398"/>
                <a:gd name="T3" fmla="*/ 0 h 21600"/>
                <a:gd name="T4" fmla="*/ 25401 w 25398"/>
                <a:gd name="T5" fmla="*/ 13339 h 21600"/>
                <a:gd name="T6" fmla="*/ 0 w 25398"/>
                <a:gd name="T7" fmla="*/ 695 h 21600"/>
                <a:gd name="T8" fmla="*/ 5437 w 25398"/>
                <a:gd name="T9" fmla="*/ 0 h 21600"/>
                <a:gd name="T10" fmla="*/ 25401 w 25398"/>
                <a:gd name="T11" fmla="*/ 13339 h 21600"/>
                <a:gd name="T12" fmla="*/ 5437 w 25398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398"/>
                <a:gd name="T22" fmla="*/ 0 h 21600"/>
                <a:gd name="T23" fmla="*/ 25398 w 25398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398" h="21600" fill="none">
                  <a:moveTo>
                    <a:pt x="0" y="695"/>
                  </a:moveTo>
                  <a:cubicBezTo>
                    <a:pt x="1734" y="240"/>
                    <a:pt x="3557" y="0"/>
                    <a:pt x="5437" y="0"/>
                  </a:cubicBezTo>
                  <a:cubicBezTo>
                    <a:pt x="14442" y="0"/>
                    <a:pt x="22159" y="5510"/>
                    <a:pt x="25401" y="13339"/>
                  </a:cubicBezTo>
                </a:path>
                <a:path w="25398" h="21600" stroke="0">
                  <a:moveTo>
                    <a:pt x="0" y="695"/>
                  </a:moveTo>
                  <a:cubicBezTo>
                    <a:pt x="1734" y="240"/>
                    <a:pt x="3557" y="0"/>
                    <a:pt x="5437" y="0"/>
                  </a:cubicBezTo>
                  <a:cubicBezTo>
                    <a:pt x="14442" y="0"/>
                    <a:pt x="22159" y="5510"/>
                    <a:pt x="25401" y="13339"/>
                  </a:cubicBezTo>
                  <a:lnTo>
                    <a:pt x="5437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1" name="任意多边形 323122"/>
            <p:cNvSpPr>
              <a:spLocks noChangeArrowheads="1"/>
            </p:cNvSpPr>
            <p:nvPr/>
          </p:nvSpPr>
          <p:spPr bwMode="auto">
            <a:xfrm rot="14928030" flipV="1">
              <a:off x="221" y="1071"/>
              <a:ext cx="489" cy="720"/>
            </a:xfrm>
            <a:custGeom>
              <a:avLst/>
              <a:gdLst>
                <a:gd name="T0" fmla="*/ 0 w 18337"/>
                <a:gd name="T1" fmla="*/ 1402 h 21600"/>
                <a:gd name="T2" fmla="*/ 7656 w 18337"/>
                <a:gd name="T3" fmla="*/ 0 h 21600"/>
                <a:gd name="T4" fmla="*/ 18339 w 18337"/>
                <a:gd name="T5" fmla="*/ 2823 h 21600"/>
                <a:gd name="T6" fmla="*/ 0 w 18337"/>
                <a:gd name="T7" fmla="*/ 1402 h 21600"/>
                <a:gd name="T8" fmla="*/ 7656 w 18337"/>
                <a:gd name="T9" fmla="*/ 0 h 21600"/>
                <a:gd name="T10" fmla="*/ 18339 w 18337"/>
                <a:gd name="T11" fmla="*/ 2823 h 21600"/>
                <a:gd name="T12" fmla="*/ 7656 w 18337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37"/>
                <a:gd name="T22" fmla="*/ 0 h 21600"/>
                <a:gd name="T23" fmla="*/ 18337 w 18337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37" h="21600" fill="none">
                  <a:moveTo>
                    <a:pt x="0" y="1402"/>
                  </a:moveTo>
                  <a:cubicBezTo>
                    <a:pt x="2376" y="495"/>
                    <a:pt x="4958" y="0"/>
                    <a:pt x="7656" y="0"/>
                  </a:cubicBezTo>
                  <a:cubicBezTo>
                    <a:pt x="11543" y="0"/>
                    <a:pt x="15190" y="1027"/>
                    <a:pt x="18339" y="2823"/>
                  </a:cubicBezTo>
                </a:path>
                <a:path w="18337" h="21600" stroke="0">
                  <a:moveTo>
                    <a:pt x="0" y="1402"/>
                  </a:moveTo>
                  <a:cubicBezTo>
                    <a:pt x="2376" y="495"/>
                    <a:pt x="4958" y="0"/>
                    <a:pt x="7656" y="0"/>
                  </a:cubicBezTo>
                  <a:cubicBezTo>
                    <a:pt x="11543" y="0"/>
                    <a:pt x="15190" y="1027"/>
                    <a:pt x="18339" y="2823"/>
                  </a:cubicBezTo>
                  <a:lnTo>
                    <a:pt x="765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2" name="任意多边形 323123"/>
            <p:cNvSpPr>
              <a:spLocks noChangeArrowheads="1"/>
            </p:cNvSpPr>
            <p:nvPr/>
          </p:nvSpPr>
          <p:spPr bwMode="auto">
            <a:xfrm rot="18659264" flipV="1">
              <a:off x="1235" y="471"/>
              <a:ext cx="605" cy="1090"/>
            </a:xfrm>
            <a:custGeom>
              <a:avLst/>
              <a:gdLst>
                <a:gd name="T0" fmla="*/ 0 w 22692"/>
                <a:gd name="T1" fmla="*/ 27 h 32724"/>
                <a:gd name="T2" fmla="*/ 1092 w 22692"/>
                <a:gd name="T3" fmla="*/ -1 h 32724"/>
                <a:gd name="T4" fmla="*/ 22692 w 22692"/>
                <a:gd name="T5" fmla="*/ 21599 h 32724"/>
                <a:gd name="T6" fmla="*/ 19610 w 22692"/>
                <a:gd name="T7" fmla="*/ 32725 h 32724"/>
                <a:gd name="T8" fmla="*/ 0 w 22692"/>
                <a:gd name="T9" fmla="*/ 27 h 32724"/>
                <a:gd name="T10" fmla="*/ 1092 w 22692"/>
                <a:gd name="T11" fmla="*/ -1 h 32724"/>
                <a:gd name="T12" fmla="*/ 22692 w 22692"/>
                <a:gd name="T13" fmla="*/ 21599 h 32724"/>
                <a:gd name="T14" fmla="*/ 19610 w 22692"/>
                <a:gd name="T15" fmla="*/ 32725 h 32724"/>
                <a:gd name="T16" fmla="*/ 1092 w 22692"/>
                <a:gd name="T17" fmla="*/ 21600 h 327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692"/>
                <a:gd name="T28" fmla="*/ 0 h 32724"/>
                <a:gd name="T29" fmla="*/ 22692 w 22692"/>
                <a:gd name="T30" fmla="*/ 32724 h 327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692" h="32724" fill="none">
                  <a:moveTo>
                    <a:pt x="0" y="27"/>
                  </a:moveTo>
                  <a:cubicBezTo>
                    <a:pt x="361" y="8"/>
                    <a:pt x="726" y="-1"/>
                    <a:pt x="1092" y="-1"/>
                  </a:cubicBezTo>
                  <a:cubicBezTo>
                    <a:pt x="13021" y="-1"/>
                    <a:pt x="22692" y="9670"/>
                    <a:pt x="22692" y="21599"/>
                  </a:cubicBezTo>
                  <a:cubicBezTo>
                    <a:pt x="22692" y="25669"/>
                    <a:pt x="21566" y="29477"/>
                    <a:pt x="19610" y="32725"/>
                  </a:cubicBezTo>
                </a:path>
                <a:path w="22692" h="32724" stroke="0">
                  <a:moveTo>
                    <a:pt x="0" y="27"/>
                  </a:moveTo>
                  <a:cubicBezTo>
                    <a:pt x="361" y="8"/>
                    <a:pt x="726" y="-1"/>
                    <a:pt x="1092" y="-1"/>
                  </a:cubicBezTo>
                  <a:cubicBezTo>
                    <a:pt x="13021" y="-1"/>
                    <a:pt x="22692" y="9670"/>
                    <a:pt x="22692" y="21599"/>
                  </a:cubicBezTo>
                  <a:cubicBezTo>
                    <a:pt x="22692" y="25669"/>
                    <a:pt x="21566" y="29477"/>
                    <a:pt x="19610" y="32725"/>
                  </a:cubicBezTo>
                  <a:lnTo>
                    <a:pt x="1092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3" name="任意多边形 323124"/>
            <p:cNvSpPr>
              <a:spLocks noChangeArrowheads="1"/>
            </p:cNvSpPr>
            <p:nvPr/>
          </p:nvSpPr>
          <p:spPr bwMode="auto">
            <a:xfrm rot="19885247" flipV="1">
              <a:off x="1672" y="0"/>
              <a:ext cx="576" cy="1627"/>
            </a:xfrm>
            <a:custGeom>
              <a:avLst/>
              <a:gdLst>
                <a:gd name="T0" fmla="*/ 2295 w 21600"/>
                <a:gd name="T1" fmla="*/ 0 h 42414"/>
                <a:gd name="T2" fmla="*/ 21600 w 21600"/>
                <a:gd name="T3" fmla="*/ 21478 h 42414"/>
                <a:gd name="T4" fmla="*/ 5324 w 21600"/>
                <a:gd name="T5" fmla="*/ 42417 h 42414"/>
                <a:gd name="T6" fmla="*/ 2295 w 21600"/>
                <a:gd name="T7" fmla="*/ 0 h 42414"/>
                <a:gd name="T8" fmla="*/ 21600 w 21600"/>
                <a:gd name="T9" fmla="*/ 21478 h 42414"/>
                <a:gd name="T10" fmla="*/ 5324 w 21600"/>
                <a:gd name="T11" fmla="*/ 42417 h 42414"/>
                <a:gd name="T12" fmla="*/ 0 w 21600"/>
                <a:gd name="T13" fmla="*/ 21478 h 42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42414"/>
                <a:gd name="T23" fmla="*/ 21600 w 21600"/>
                <a:gd name="T24" fmla="*/ 42414 h 42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42414" fill="none">
                  <a:moveTo>
                    <a:pt x="2295" y="0"/>
                  </a:moveTo>
                  <a:cubicBezTo>
                    <a:pt x="13150" y="1149"/>
                    <a:pt x="21600" y="10327"/>
                    <a:pt x="21600" y="21478"/>
                  </a:cubicBezTo>
                  <a:cubicBezTo>
                    <a:pt x="21600" y="31572"/>
                    <a:pt x="14676" y="40049"/>
                    <a:pt x="5324" y="42417"/>
                  </a:cubicBezTo>
                </a:path>
                <a:path w="21600" h="42414" stroke="0">
                  <a:moveTo>
                    <a:pt x="2295" y="0"/>
                  </a:moveTo>
                  <a:cubicBezTo>
                    <a:pt x="13150" y="1149"/>
                    <a:pt x="21600" y="10327"/>
                    <a:pt x="21600" y="21478"/>
                  </a:cubicBezTo>
                  <a:cubicBezTo>
                    <a:pt x="21600" y="31572"/>
                    <a:pt x="14676" y="40049"/>
                    <a:pt x="5324" y="42417"/>
                  </a:cubicBezTo>
                  <a:lnTo>
                    <a:pt x="0" y="21478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14" name="任意多边形 323125"/>
            <p:cNvSpPr>
              <a:spLocks noChangeArrowheads="1"/>
            </p:cNvSpPr>
            <p:nvPr/>
          </p:nvSpPr>
          <p:spPr bwMode="auto">
            <a:xfrm rot="635479">
              <a:off x="496" y="1353"/>
              <a:ext cx="144" cy="19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0 h 21600"/>
                <a:gd name="T6" fmla="*/ 21600 w 21600"/>
                <a:gd name="T7" fmla="*/ 21600 h 21600"/>
                <a:gd name="T8" fmla="*/ 0 w 21600"/>
                <a:gd name="T9" fmla="*/ 216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23127" name="图片 323126" descr="u=1304712255,2565783371&amp;fm=0&amp;gp=40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3" y="2492375"/>
            <a:ext cx="152876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2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2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22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22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22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2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22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22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926" grpId="0"/>
      <p:bldP spid="322927" grpId="0"/>
      <p:bldP spid="322928" grpId="0"/>
      <p:bldP spid="3229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矩形 339970"/>
          <p:cNvSpPr>
            <a:spLocks noChangeArrowheads="1" noChangeShapeType="1" noTextEdit="1"/>
          </p:cNvSpPr>
          <p:nvPr/>
        </p:nvSpPr>
        <p:spPr bwMode="auto">
          <a:xfrm>
            <a:off x="174702" y="245327"/>
            <a:ext cx="2514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FF00FF"/>
                  </a:solidFill>
                  <a:round/>
                </a:ln>
                <a:solidFill>
                  <a:srgbClr val="FF00FF"/>
                </a:solidFill>
                <a:latin typeface="宋体" panose="02010600030101010101" pitchFamily="2" charset="-122"/>
              </a:rPr>
              <a:t>大开眼界</a:t>
            </a:r>
            <a:endParaRPr lang="zh-CN" altLang="en-US" sz="3600" kern="10" dirty="0">
              <a:ln w="9525">
                <a:solidFill>
                  <a:srgbClr val="FF00FF"/>
                </a:solidFill>
                <a:round/>
              </a:ln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339972" name="文本框 339971"/>
          <p:cNvSpPr txBox="1">
            <a:spLocks noChangeArrowheads="1"/>
          </p:cNvSpPr>
          <p:nvPr/>
        </p:nvSpPr>
        <p:spPr bwMode="auto">
          <a:xfrm>
            <a:off x="509256" y="1704689"/>
            <a:ext cx="815154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i="0" dirty="0">
                <a:latin typeface="Times New Roman" panose="02020603050405020304" pitchFamily="18" charset="0"/>
              </a:rPr>
              <a:t>            </a:t>
            </a:r>
            <a:r>
              <a:rPr lang="zh-CN" altLang="en-US" sz="3600" i="0" dirty="0">
                <a:solidFill>
                  <a:schemeClr val="accent2"/>
                </a:solidFill>
                <a:latin typeface="Times New Roman" panose="02020603050405020304" pitchFamily="18" charset="0"/>
              </a:rPr>
              <a:t>蝙蝠这个本领很高超，它用喉咙发出超声波，通过嘴和鼻子发射出去，然后用耳朵接受回声。在一秒钟内，它可以发出</a:t>
            </a:r>
            <a:r>
              <a:rPr lang="en-US" altLang="zh-CN" sz="3600" i="0" dirty="0">
                <a:solidFill>
                  <a:schemeClr val="accent2"/>
                </a:solidFill>
                <a:latin typeface="Times New Roman" panose="02020603050405020304" pitchFamily="18" charset="0"/>
              </a:rPr>
              <a:t>250</a:t>
            </a:r>
            <a:r>
              <a:rPr lang="zh-CN" altLang="en-US" sz="3600" i="0" dirty="0">
                <a:solidFill>
                  <a:schemeClr val="accent2"/>
                </a:solidFill>
                <a:latin typeface="Times New Roman" panose="02020603050405020304" pitchFamily="18" charset="0"/>
              </a:rPr>
              <a:t>组超声波，在同一时间里，还能准确地接受和分辨同等数量的回声。利用声纳，它能辨别物体是大是小，是方是圆，是远是近，是死是活，是昆虫还是树木等。</a:t>
            </a:r>
            <a:endParaRPr lang="zh-CN" altLang="en-US" sz="3600" i="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图片 1" hidden="1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</p:spPr>
      </p:pic>
      <p:pic>
        <p:nvPicPr>
          <p:cNvPr id="3" name="图片 2" hidden="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  <p:bldP spid="339972" grpId="0"/>
    </p:bldLst>
  </p:timing>
</p:sld>
</file>

<file path=ppt/tags/tag1.xml><?xml version="1.0" encoding="utf-8"?>
<p:tagLst xmlns:p="http://schemas.openxmlformats.org/presentationml/2006/main">
  <p:tag name="KSO_WM_TEMPLATE_CATEGORY" val="basetag"/>
  <p:tag name="KSO_WM_TEMPLATE_INDEX" val="20163672"/>
  <p:tag name="KSO_WM_TAG_VERSION" val="1.0"/>
  <p:tag name="KSO_WM_SLIDE_ID" val="basetag20163672_1"/>
  <p:tag name="KSO_WM_SLIDE_INDEX" val="1"/>
  <p:tag name="KSO_WM_SLIDE_ITEM_CNT" val="0"/>
  <p:tag name="KSO_WM_SLIDE_TYPE" val="title"/>
  <p:tag name="KSO_WM_TEMPLATE_THUMBS_INDEX" val="1、6、8、9、11、15、16、17、7、20、22、25、27、32、34、36、37、38"/>
  <p:tag name="KSO_WM_BEAUTIFY_FLAG" val="#wm#"/>
</p:tagLst>
</file>

<file path=ppt/theme/theme1.xml><?xml version="1.0" encoding="utf-8"?>
<a:theme xmlns:a="http://schemas.openxmlformats.org/drawingml/2006/main" name="1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7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6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9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0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1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0_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1114</Words>
  <Application>WPS 演示</Application>
  <PresentationFormat>全屏显示(4:3)</PresentationFormat>
  <Paragraphs>172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17</vt:i4>
      </vt:variant>
    </vt:vector>
  </HeadingPairs>
  <TitlesOfParts>
    <vt:vector size="40" baseType="lpstr">
      <vt:lpstr>Arial</vt:lpstr>
      <vt:lpstr>宋体</vt:lpstr>
      <vt:lpstr>Wingdings</vt:lpstr>
      <vt:lpstr>楷体</vt:lpstr>
      <vt:lpstr>Calibri Light</vt:lpstr>
      <vt:lpstr>楷体_GB2312</vt:lpstr>
      <vt:lpstr>新宋体</vt:lpstr>
      <vt:lpstr>Times New Roman</vt:lpstr>
      <vt:lpstr>华文细黑</vt:lpstr>
      <vt:lpstr>黑体</vt:lpstr>
      <vt:lpstr>隶书</vt:lpstr>
      <vt:lpstr>Calibri</vt:lpstr>
      <vt:lpstr>微软雅黑</vt:lpstr>
      <vt:lpstr>Arial Unicode MS</vt:lpstr>
      <vt:lpstr>1_语文</vt:lpstr>
      <vt:lpstr>语文</vt:lpstr>
      <vt:lpstr>9_语文</vt:lpstr>
      <vt:lpstr>27_语文</vt:lpstr>
      <vt:lpstr>36_语文</vt:lpstr>
      <vt:lpstr>39_语文</vt:lpstr>
      <vt:lpstr>40_语文</vt:lpstr>
      <vt:lpstr>41_语文</vt:lpstr>
      <vt:lpstr>50_语文</vt:lpstr>
      <vt:lpstr>夜间飞行的秘密</vt:lpstr>
      <vt:lpstr>猜猜这是什么？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夜间飞行的秘密</dc:title>
  <dc:creator/>
  <cp:lastModifiedBy>qwe</cp:lastModifiedBy>
  <cp:revision>24</cp:revision>
  <dcterms:created xsi:type="dcterms:W3CDTF">2020-08-30T02:44:00Z</dcterms:created>
  <dcterms:modified xsi:type="dcterms:W3CDTF">2021-09-11T07:02:00Z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