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0" r:id="rId3"/>
    <p:sldId id="262" r:id="rId4"/>
    <p:sldId id="281" r:id="rId5"/>
    <p:sldId id="263" r:id="rId6"/>
    <p:sldId id="264" r:id="rId7"/>
    <p:sldId id="269" r:id="rId8"/>
    <p:sldId id="270" r:id="rId9"/>
    <p:sldId id="271" r:id="rId10"/>
    <p:sldId id="272" r:id="rId11"/>
    <p:sldId id="274" r:id="rId13"/>
    <p:sldId id="265" r:id="rId14"/>
    <p:sldId id="266" r:id="rId15"/>
    <p:sldId id="267" r:id="rId16"/>
    <p:sldId id="268" r:id="rId17"/>
    <p:sldId id="282" r:id="rId18"/>
    <p:sldId id="278" r:id="rId19"/>
    <p:sldId id="279" r:id="rId20"/>
    <p:sldId id="284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95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emf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image" Target="../media/image10.emf"/><Relationship Id="rId4" Type="http://schemas.openxmlformats.org/officeDocument/2006/relationships/tags" Target="../tags/tag100.xml"/><Relationship Id="rId3" Type="http://schemas.openxmlformats.org/officeDocument/2006/relationships/image" Target="../media/image9.emf"/><Relationship Id="rId2" Type="http://schemas.openxmlformats.org/officeDocument/2006/relationships/tags" Target="../tags/tag99.xml"/><Relationship Id="rId10" Type="http://schemas.openxmlformats.org/officeDocument/2006/relationships/tags" Target="../tags/tag105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image" Target="../media/image11.emf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image" Target="../media/image7.emf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6" Type="http://schemas.openxmlformats.org/officeDocument/2006/relationships/tags" Target="../tags/tag133.xml"/><Relationship Id="rId15" Type="http://schemas.openxmlformats.org/officeDocument/2006/relationships/tags" Target="../tags/tag132.xml"/><Relationship Id="rId14" Type="http://schemas.openxmlformats.org/officeDocument/2006/relationships/tags" Target="../tags/tag131.xml"/><Relationship Id="rId13" Type="http://schemas.openxmlformats.org/officeDocument/2006/relationships/tags" Target="../tags/tag130.xml"/><Relationship Id="rId12" Type="http://schemas.openxmlformats.org/officeDocument/2006/relationships/tags" Target="../tags/tag129.xml"/><Relationship Id="rId11" Type="http://schemas.openxmlformats.org/officeDocument/2006/relationships/tags" Target="../tags/tag128.xml"/><Relationship Id="rId10" Type="http://schemas.openxmlformats.org/officeDocument/2006/relationships/tags" Target="../tags/tag127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image" Target="../media/image12.emf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8.xml"/><Relationship Id="rId8" Type="http://schemas.openxmlformats.org/officeDocument/2006/relationships/tags" Target="../tags/tag147.xml"/><Relationship Id="rId7" Type="http://schemas.openxmlformats.org/officeDocument/2006/relationships/tags" Target="../tags/tag146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image" Target="../media/image13.emf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0" Type="http://schemas.openxmlformats.org/officeDocument/2006/relationships/tags" Target="../tags/tag149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7.xml"/><Relationship Id="rId8" Type="http://schemas.openxmlformats.org/officeDocument/2006/relationships/tags" Target="../tags/tag156.xml"/><Relationship Id="rId7" Type="http://schemas.openxmlformats.org/officeDocument/2006/relationships/tags" Target="../tags/tag155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4" Type="http://schemas.openxmlformats.org/officeDocument/2006/relationships/tags" Target="../tags/tag162.xml"/><Relationship Id="rId13" Type="http://schemas.openxmlformats.org/officeDocument/2006/relationships/tags" Target="../tags/tag161.xml"/><Relationship Id="rId12" Type="http://schemas.openxmlformats.org/officeDocument/2006/relationships/tags" Target="../tags/tag160.xml"/><Relationship Id="rId11" Type="http://schemas.openxmlformats.org/officeDocument/2006/relationships/tags" Target="../tags/tag159.xml"/><Relationship Id="rId10" Type="http://schemas.openxmlformats.org/officeDocument/2006/relationships/tags" Target="../tags/tag158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image" Target="../media/image4.emf"/><Relationship Id="rId7" Type="http://schemas.openxmlformats.org/officeDocument/2006/relationships/tags" Target="../tags/tag166.xml"/><Relationship Id="rId6" Type="http://schemas.openxmlformats.org/officeDocument/2006/relationships/image" Target="../media/image3.emf"/><Relationship Id="rId5" Type="http://schemas.openxmlformats.org/officeDocument/2006/relationships/tags" Target="../tags/tag165.xml"/><Relationship Id="rId4" Type="http://schemas.openxmlformats.org/officeDocument/2006/relationships/image" Target="../media/image8.emf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3" Type="http://schemas.openxmlformats.org/officeDocument/2006/relationships/tags" Target="../tags/tag171.xml"/><Relationship Id="rId12" Type="http://schemas.openxmlformats.org/officeDocument/2006/relationships/tags" Target="../tags/tag170.xml"/><Relationship Id="rId11" Type="http://schemas.openxmlformats.org/officeDocument/2006/relationships/tags" Target="../tags/tag169.xml"/><Relationship Id="rId10" Type="http://schemas.openxmlformats.org/officeDocument/2006/relationships/tags" Target="../tags/tag16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0" Type="http://schemas.openxmlformats.org/officeDocument/2006/relationships/tags" Target="../tags/tag15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4" Type="http://schemas.openxmlformats.org/officeDocument/2006/relationships/tags" Target="../tags/tag37.xml"/><Relationship Id="rId23" Type="http://schemas.openxmlformats.org/officeDocument/2006/relationships/tags" Target="../tags/tag36.xml"/><Relationship Id="rId22" Type="http://schemas.openxmlformats.org/officeDocument/2006/relationships/tags" Target="../tags/tag35.xml"/><Relationship Id="rId21" Type="http://schemas.openxmlformats.org/officeDocument/2006/relationships/tags" Target="../tags/tag34.xml"/><Relationship Id="rId20" Type="http://schemas.openxmlformats.org/officeDocument/2006/relationships/tags" Target="../tags/tag33.xml"/><Relationship Id="rId2" Type="http://schemas.openxmlformats.org/officeDocument/2006/relationships/tags" Target="../tags/tag16.xml"/><Relationship Id="rId19" Type="http://schemas.openxmlformats.org/officeDocument/2006/relationships/tags" Target="../tags/tag32.xml"/><Relationship Id="rId18" Type="http://schemas.openxmlformats.org/officeDocument/2006/relationships/tags" Target="../tags/tag31.xml"/><Relationship Id="rId17" Type="http://schemas.openxmlformats.org/officeDocument/2006/relationships/tags" Target="../tags/tag30.xml"/><Relationship Id="rId16" Type="http://schemas.openxmlformats.org/officeDocument/2006/relationships/image" Target="../media/image2.emf"/><Relationship Id="rId15" Type="http://schemas.openxmlformats.org/officeDocument/2006/relationships/tags" Target="../tags/tag29.xml"/><Relationship Id="rId14" Type="http://schemas.openxmlformats.org/officeDocument/2006/relationships/tags" Target="../tags/tag2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4.xml"/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image" Target="../media/image3.emf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1.xml"/><Relationship Id="rId8" Type="http://schemas.openxmlformats.org/officeDocument/2006/relationships/tags" Target="../tags/tag50.xml"/><Relationship Id="rId7" Type="http://schemas.openxmlformats.org/officeDocument/2006/relationships/tags" Target="../tags/tag49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image" Target="../media/image4.emf"/><Relationship Id="rId2" Type="http://schemas.openxmlformats.org/officeDocument/2006/relationships/tags" Target="../tags/tag45.xml"/><Relationship Id="rId11" Type="http://schemas.openxmlformats.org/officeDocument/2006/relationships/tags" Target="../tags/tag53.xml"/><Relationship Id="rId10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59.xml"/><Relationship Id="rId8" Type="http://schemas.openxmlformats.org/officeDocument/2006/relationships/tags" Target="../tags/tag58.xml"/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image" Target="../media/image6.emf"/><Relationship Id="rId4" Type="http://schemas.openxmlformats.org/officeDocument/2006/relationships/tags" Target="../tags/tag55.xml"/><Relationship Id="rId3" Type="http://schemas.openxmlformats.org/officeDocument/2006/relationships/image" Target="../media/image5.emf"/><Relationship Id="rId2" Type="http://schemas.openxmlformats.org/officeDocument/2006/relationships/tags" Target="../tags/tag54.xml"/><Relationship Id="rId18" Type="http://schemas.openxmlformats.org/officeDocument/2006/relationships/tags" Target="../tags/tag68.xml"/><Relationship Id="rId17" Type="http://schemas.openxmlformats.org/officeDocument/2006/relationships/tags" Target="../tags/tag67.xml"/><Relationship Id="rId16" Type="http://schemas.openxmlformats.org/officeDocument/2006/relationships/tags" Target="../tags/tag66.xml"/><Relationship Id="rId15" Type="http://schemas.openxmlformats.org/officeDocument/2006/relationships/tags" Target="../tags/tag65.xml"/><Relationship Id="rId14" Type="http://schemas.openxmlformats.org/officeDocument/2006/relationships/tags" Target="../tags/tag64.xml"/><Relationship Id="rId13" Type="http://schemas.openxmlformats.org/officeDocument/2006/relationships/tags" Target="../tags/tag63.xml"/><Relationship Id="rId12" Type="http://schemas.openxmlformats.org/officeDocument/2006/relationships/tags" Target="../tags/tag62.xml"/><Relationship Id="rId11" Type="http://schemas.openxmlformats.org/officeDocument/2006/relationships/tags" Target="../tags/tag61.xml"/><Relationship Id="rId10" Type="http://schemas.openxmlformats.org/officeDocument/2006/relationships/tags" Target="../tags/tag6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8.xml"/><Relationship Id="rId8" Type="http://schemas.openxmlformats.org/officeDocument/2006/relationships/tags" Target="../tags/tag77.xml"/><Relationship Id="rId7" Type="http://schemas.openxmlformats.org/officeDocument/2006/relationships/image" Target="../media/image7.emf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5" Type="http://schemas.openxmlformats.org/officeDocument/2006/relationships/tags" Target="../tags/tag84.xml"/><Relationship Id="rId14" Type="http://schemas.openxmlformats.org/officeDocument/2006/relationships/tags" Target="../tags/tag83.xml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image" Target="../media/image8.emf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34878" y="0"/>
            <a:ext cx="10604247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2536825" y="2320925"/>
            <a:ext cx="7118350" cy="1167765"/>
          </a:xfrm>
        </p:spPr>
        <p:txBody>
          <a:bodyPr lIns="91440" tIns="45720" rIns="91440" bIns="45720" anchor="b" anchorCtr="0">
            <a:normAutofit/>
          </a:bodyPr>
          <a:lstStyle>
            <a:lvl1pPr algn="ctr">
              <a:defRPr sz="4800" b="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2536825" y="3515240"/>
            <a:ext cx="7118350" cy="950984"/>
          </a:xfrm>
        </p:spPr>
        <p:txBody>
          <a:bodyPr lIns="91440" tIns="45720" rIns="91440" bIns="4572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10" name="任意多边形: 形状 9"/>
              <p:cNvSpPr/>
              <p:nvPr>
                <p:custDataLst>
                  <p:tags r:id="rId3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1" name="椭圆 10"/>
              <p:cNvSpPr/>
              <p:nvPr>
                <p:custDataLst>
                  <p:tags r:id="rId4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9" name="任意多边形: 形状 8"/>
            <p:cNvSpPr/>
            <p:nvPr userDrawn="1">
              <p:custDataLst>
                <p:tags r:id="rId5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16968" y="0"/>
            <a:ext cx="10364414" cy="685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319614" y="957538"/>
            <a:ext cx="10442448" cy="511759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2929255" y="2320925"/>
            <a:ext cx="6333490" cy="116776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2" name="文本占位符 21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2929255" y="3525520"/>
            <a:ext cx="6333490" cy="1011555"/>
          </a:xfrm>
        </p:spPr>
        <p:txBody>
          <a:bodyPr lIns="91440" tIns="45720" rIns="91440" bIns="4572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400"/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/>
          <p:cNvGrpSpPr/>
          <p:nvPr>
            <p:custDataLst>
              <p:tags r:id="rId2"/>
            </p:custDataLst>
          </p:nvPr>
        </p:nvGrpSpPr>
        <p:grpSpPr>
          <a:xfrm>
            <a:off x="10898505" y="5969635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85" name="任意多边形: 形状 84"/>
            <p:cNvSpPr/>
            <p:nvPr>
              <p:custDataLst>
                <p:tags r:id="rId3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86" name="椭圆 85"/>
            <p:cNvSpPr/>
            <p:nvPr>
              <p:custDataLst>
                <p:tags r:id="rId4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0525443" y="4849968"/>
            <a:ext cx="1210056" cy="170383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>
            <a:off x="405765" y="5853430"/>
            <a:ext cx="1192871" cy="971115"/>
            <a:chOff x="405765" y="5853430"/>
            <a:chExt cx="1192871" cy="971115"/>
          </a:xfrm>
        </p:grpSpPr>
        <p:grpSp>
          <p:nvGrpSpPr>
            <p:cNvPr id="12" name="组合 11"/>
            <p:cNvGrpSpPr/>
            <p:nvPr/>
          </p:nvGrpSpPr>
          <p:grpSpPr>
            <a:xfrm>
              <a:off x="405765" y="5853430"/>
              <a:ext cx="525177" cy="845643"/>
              <a:chOff x="8118370" y="3865915"/>
              <a:chExt cx="239686" cy="385456"/>
            </a:xfrm>
          </p:grpSpPr>
          <p:sp>
            <p:nvSpPr>
              <p:cNvPr id="13" name="矩形 12"/>
              <p:cNvSpPr/>
              <p:nvPr>
                <p:custDataLst>
                  <p:tags r:id="rId4"/>
                </p:custDataLst>
              </p:nvPr>
            </p:nvSpPr>
            <p:spPr>
              <a:xfrm>
                <a:off x="8152648" y="3865915"/>
                <a:ext cx="168156" cy="90767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任意多边形: 形状 36"/>
              <p:cNvSpPr/>
              <p:nvPr>
                <p:custDataLst>
                  <p:tags r:id="rId5"/>
                </p:custDataLst>
              </p:nvPr>
            </p:nvSpPr>
            <p:spPr>
              <a:xfrm>
                <a:off x="8121343" y="3955196"/>
                <a:ext cx="236713" cy="296175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任意多边形: 形状 37"/>
              <p:cNvSpPr/>
              <p:nvPr>
                <p:custDataLst>
                  <p:tags r:id="rId6"/>
                </p:custDataLst>
              </p:nvPr>
            </p:nvSpPr>
            <p:spPr>
              <a:xfrm>
                <a:off x="8118370" y="4064939"/>
                <a:ext cx="239686" cy="84909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897596" y="5980021"/>
              <a:ext cx="701040" cy="597408"/>
            </a:xfrm>
            <a:prstGeom prst="rect">
              <a:avLst/>
            </a:prstGeom>
          </p:spPr>
        </p:pic>
        <p:sp>
          <p:nvSpPr>
            <p:cNvPr id="31" name="任意多边形: 形状 33"/>
            <p:cNvSpPr/>
            <p:nvPr>
              <p:custDataLst>
                <p:tags r:id="rId9"/>
              </p:custDataLst>
            </p:nvPr>
          </p:nvSpPr>
          <p:spPr>
            <a:xfrm rot="16560000">
              <a:off x="974514" y="6218004"/>
              <a:ext cx="311534" cy="330583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40" name="任意多边形: 形状 34"/>
            <p:cNvSpPr/>
            <p:nvPr>
              <p:custDataLst>
                <p:tags r:id="rId10"/>
              </p:custDataLst>
            </p:nvPr>
          </p:nvSpPr>
          <p:spPr>
            <a:xfrm rot="16560000">
              <a:off x="640691" y="6535755"/>
              <a:ext cx="336009" cy="241572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5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6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0662425" y="593629"/>
            <a:ext cx="1051560" cy="148132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726947" y="364373"/>
            <a:ext cx="1536192" cy="122224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50" name="组合 49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42" name="任意多边形: 形状 41"/>
              <p:cNvSpPr/>
              <p:nvPr>
                <p:custDataLst>
                  <p:tags r:id="rId4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43" name="椭圆 42"/>
              <p:cNvSpPr/>
              <p:nvPr>
                <p:custDataLst>
                  <p:tags r:id="rId5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39" name="任意多边形: 形状 38"/>
            <p:cNvSpPr/>
            <p:nvPr userDrawn="1">
              <p:custDataLst>
                <p:tags r:id="rId6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90500" y="251460"/>
            <a:ext cx="1822450" cy="125285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11006455" y="1207770"/>
            <a:ext cx="880745" cy="6616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9440545" y="4898390"/>
            <a:ext cx="2499360" cy="172847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10308794" y="113253"/>
            <a:ext cx="1392925" cy="646086"/>
            <a:chOff x="10308794" y="113253"/>
            <a:chExt cx="1392925" cy="646086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10308794" y="419967"/>
              <a:ext cx="750273" cy="339372"/>
              <a:chOff x="3276398" y="2359686"/>
              <a:chExt cx="750273" cy="339372"/>
            </a:xfrm>
          </p:grpSpPr>
          <p:sp>
            <p:nvSpPr>
              <p:cNvPr id="10" name="任意多边形: 形状 9"/>
              <p:cNvSpPr/>
              <p:nvPr>
                <p:custDataLst>
                  <p:tags r:id="rId3"/>
                </p:custDataLst>
              </p:nvPr>
            </p:nvSpPr>
            <p:spPr>
              <a:xfrm>
                <a:off x="3276398" y="2359686"/>
                <a:ext cx="667464" cy="339372"/>
              </a:xfrm>
              <a:custGeom>
                <a:avLst/>
                <a:gdLst/>
                <a:ahLst/>
                <a:cxnLst/>
                <a:rect l="0" t="0" r="0" b="0"/>
                <a:pathLst>
                  <a:path w="969392" h="492888">
                    <a:moveTo>
                      <a:pt x="223647" y="0"/>
                    </a:moveTo>
                    <a:lnTo>
                      <a:pt x="713232" y="0"/>
                    </a:lnTo>
                    <a:cubicBezTo>
                      <a:pt x="800735" y="29210"/>
                      <a:pt x="813689" y="132969"/>
                      <a:pt x="713232" y="168656"/>
                    </a:cubicBezTo>
                    <a:lnTo>
                      <a:pt x="593217" y="168656"/>
                    </a:lnTo>
                    <a:cubicBezTo>
                      <a:pt x="540766" y="206121"/>
                      <a:pt x="518668" y="291846"/>
                      <a:pt x="596519" y="327533"/>
                    </a:cubicBezTo>
                    <a:lnTo>
                      <a:pt x="868934" y="327533"/>
                    </a:lnTo>
                    <a:cubicBezTo>
                      <a:pt x="969391" y="372872"/>
                      <a:pt x="930656" y="492887"/>
                      <a:pt x="868934" y="492887"/>
                    </a:cubicBezTo>
                    <a:lnTo>
                      <a:pt x="87503" y="492887"/>
                    </a:lnTo>
                    <a:cubicBezTo>
                      <a:pt x="0" y="447548"/>
                      <a:pt x="11684" y="381508"/>
                      <a:pt x="87503" y="334010"/>
                    </a:cubicBezTo>
                    <a:lnTo>
                      <a:pt x="372872" y="334010"/>
                    </a:lnTo>
                    <a:cubicBezTo>
                      <a:pt x="440944" y="295148"/>
                      <a:pt x="440944" y="204343"/>
                      <a:pt x="350139" y="175133"/>
                    </a:cubicBezTo>
                    <a:lnTo>
                      <a:pt x="226949" y="171831"/>
                    </a:lnTo>
                    <a:cubicBezTo>
                      <a:pt x="176784" y="109728"/>
                      <a:pt x="174498" y="52324"/>
                      <a:pt x="22364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1" name="椭圆 10"/>
              <p:cNvSpPr/>
              <p:nvPr>
                <p:custDataLst>
                  <p:tags r:id="rId4"/>
                </p:custDataLst>
              </p:nvPr>
            </p:nvSpPr>
            <p:spPr>
              <a:xfrm>
                <a:off x="3917191" y="2368693"/>
                <a:ext cx="109480" cy="109480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9" name="任意多边形: 形状 8"/>
            <p:cNvSpPr/>
            <p:nvPr userDrawn="1">
              <p:custDataLst>
                <p:tags r:id="rId5"/>
              </p:custDataLst>
            </p:nvPr>
          </p:nvSpPr>
          <p:spPr>
            <a:xfrm>
              <a:off x="11407031" y="113253"/>
              <a:ext cx="294688" cy="306581"/>
            </a:xfrm>
            <a:custGeom>
              <a:avLst/>
              <a:gdLst/>
              <a:ahLst/>
              <a:cxnLst/>
              <a:rect l="0" t="0" r="0" b="0"/>
              <a:pathLst>
                <a:path w="427991" h="445263">
                  <a:moveTo>
                    <a:pt x="207518" y="0"/>
                  </a:moveTo>
                  <a:cubicBezTo>
                    <a:pt x="176403" y="112903"/>
                    <a:pt x="112522" y="194310"/>
                    <a:pt x="0" y="229108"/>
                  </a:cubicBezTo>
                  <a:cubicBezTo>
                    <a:pt x="94869" y="252603"/>
                    <a:pt x="162306" y="327787"/>
                    <a:pt x="207518" y="445262"/>
                  </a:cubicBezTo>
                  <a:cubicBezTo>
                    <a:pt x="253873" y="330073"/>
                    <a:pt x="320675" y="248031"/>
                    <a:pt x="427990" y="231267"/>
                  </a:cubicBezTo>
                  <a:cubicBezTo>
                    <a:pt x="320167" y="202692"/>
                    <a:pt x="252857" y="129667"/>
                    <a:pt x="207518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7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563369" y="1096645"/>
            <a:ext cx="808948" cy="105721"/>
            <a:chOff x="2765898" y="3958519"/>
            <a:chExt cx="808948" cy="105721"/>
          </a:xfrm>
          <a:solidFill>
            <a:schemeClr val="accent6"/>
          </a:solidFill>
        </p:grpSpPr>
        <p:sp>
          <p:nvSpPr>
            <p:cNvPr id="8" name="任意多边形: 形状 7"/>
            <p:cNvSpPr/>
            <p:nvPr>
              <p:custDataLst>
                <p:tags r:id="rId3"/>
              </p:custDataLst>
            </p:nvPr>
          </p:nvSpPr>
          <p:spPr>
            <a:xfrm>
              <a:off x="2765898" y="3958519"/>
              <a:ext cx="610800" cy="105721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4"/>
              </p:custDataLst>
            </p:nvPr>
          </p:nvSpPr>
          <p:spPr>
            <a:xfrm>
              <a:off x="3472361" y="3961754"/>
              <a:ext cx="102485" cy="10248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5"/>
            </p:custDataLst>
          </p:nvPr>
        </p:nvGrpSpPr>
        <p:grpSpPr>
          <a:xfrm>
            <a:off x="8880044" y="863197"/>
            <a:ext cx="750273" cy="339372"/>
            <a:chOff x="3276398" y="2359686"/>
            <a:chExt cx="750273" cy="339372"/>
          </a:xfrm>
          <a:solidFill>
            <a:schemeClr val="accent2"/>
          </a:solidFill>
        </p:grpSpPr>
        <p:sp>
          <p:nvSpPr>
            <p:cNvPr id="11" name="任意多边形: 形状 10"/>
            <p:cNvSpPr/>
            <p:nvPr>
              <p:custDataLst>
                <p:tags r:id="rId6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8"/>
            </p:custDataLst>
          </p:nvPr>
        </p:nvGrpSpPr>
        <p:grpSpPr>
          <a:xfrm rot="2760000">
            <a:off x="6953250" y="1948815"/>
            <a:ext cx="3246120" cy="2753995"/>
            <a:chOff x="7956598" y="1176302"/>
            <a:chExt cx="1469504" cy="1246433"/>
          </a:xfrm>
        </p:grpSpPr>
        <p:sp>
          <p:nvSpPr>
            <p:cNvPr id="14" name="任意多边形: 形状 13"/>
            <p:cNvSpPr/>
            <p:nvPr>
              <p:custDataLst>
                <p:tags r:id="rId9"/>
              </p:custDataLst>
            </p:nvPr>
          </p:nvSpPr>
          <p:spPr>
            <a:xfrm>
              <a:off x="7956598" y="1176302"/>
              <a:ext cx="1469504" cy="1246433"/>
            </a:xfrm>
            <a:custGeom>
              <a:avLst/>
              <a:gdLst/>
              <a:ahLst/>
              <a:cxnLst/>
              <a:rect l="0" t="0" r="0" b="0"/>
              <a:pathLst>
                <a:path w="2134236" h="1810259">
                  <a:moveTo>
                    <a:pt x="1266698" y="4953"/>
                  </a:moveTo>
                  <a:cubicBezTo>
                    <a:pt x="0" y="134620"/>
                    <a:pt x="259334" y="1810258"/>
                    <a:pt x="1266698" y="1807845"/>
                  </a:cubicBezTo>
                  <a:cubicBezTo>
                    <a:pt x="1616075" y="1769872"/>
                    <a:pt x="1850390" y="1669542"/>
                    <a:pt x="2001647" y="1349502"/>
                  </a:cubicBezTo>
                  <a:cubicBezTo>
                    <a:pt x="2134235" y="1103249"/>
                    <a:pt x="2055749" y="1036447"/>
                    <a:pt x="1876298" y="1055497"/>
                  </a:cubicBezTo>
                  <a:cubicBezTo>
                    <a:pt x="1763903" y="1042543"/>
                    <a:pt x="1720596" y="803148"/>
                    <a:pt x="1928241" y="761492"/>
                  </a:cubicBezTo>
                  <a:cubicBezTo>
                    <a:pt x="2105534" y="752856"/>
                    <a:pt x="2124202" y="591566"/>
                    <a:pt x="1889379" y="289433"/>
                  </a:cubicBezTo>
                  <a:cubicBezTo>
                    <a:pt x="1686052" y="78359"/>
                    <a:pt x="1477772" y="0"/>
                    <a:pt x="1266698" y="4953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8367850" y="1319798"/>
              <a:ext cx="813495" cy="854331"/>
              <a:chOff x="8566786" y="937006"/>
              <a:chExt cx="1181480" cy="1240790"/>
            </a:xfrm>
          </p:grpSpPr>
          <p:sp>
            <p:nvSpPr>
              <p:cNvPr id="16" name="椭圆 15"/>
              <p:cNvSpPr/>
              <p:nvPr>
                <p:custDataLst>
                  <p:tags r:id="rId10"/>
                </p:custDataLst>
              </p:nvPr>
            </p:nvSpPr>
            <p:spPr>
              <a:xfrm>
                <a:off x="9098662" y="937006"/>
                <a:ext cx="265938" cy="265938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11"/>
                </p:custDataLst>
              </p:nvPr>
            </p:nvSpPr>
            <p:spPr>
              <a:xfrm>
                <a:off x="8725281" y="1099058"/>
                <a:ext cx="265938" cy="265938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12"/>
                </p:custDataLst>
              </p:nvPr>
            </p:nvSpPr>
            <p:spPr>
              <a:xfrm>
                <a:off x="8566786" y="1501902"/>
                <a:ext cx="265938" cy="265938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9" name="椭圆 18"/>
              <p:cNvSpPr/>
              <p:nvPr>
                <p:custDataLst>
                  <p:tags r:id="rId13"/>
                </p:custDataLst>
              </p:nvPr>
            </p:nvSpPr>
            <p:spPr>
              <a:xfrm>
                <a:off x="8725281" y="1911858"/>
                <a:ext cx="265938" cy="265938"/>
              </a:xfrm>
              <a:prstGeom prst="ellipse">
                <a:avLst/>
              </a:pr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椭圆 19"/>
              <p:cNvSpPr/>
              <p:nvPr>
                <p:custDataLst>
                  <p:tags r:id="rId14"/>
                </p:custDataLst>
              </p:nvPr>
            </p:nvSpPr>
            <p:spPr>
              <a:xfrm>
                <a:off x="9482328" y="1899158"/>
                <a:ext cx="265938" cy="265938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  <p:pic>
        <p:nvPicPr>
          <p:cNvPr id="30" name="图片 29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643925" y="642884"/>
            <a:ext cx="10945368" cy="4940808"/>
          </a:xfrm>
          <a:prstGeom prst="rect">
            <a:avLst/>
          </a:prstGeom>
        </p:spPr>
      </p:pic>
      <p:grpSp>
        <p:nvGrpSpPr>
          <p:cNvPr id="21" name="组合 20"/>
          <p:cNvGrpSpPr/>
          <p:nvPr>
            <p:custDataLst>
              <p:tags r:id="rId17"/>
            </p:custDataLst>
          </p:nvPr>
        </p:nvGrpSpPr>
        <p:grpSpPr>
          <a:xfrm>
            <a:off x="10022205" y="3093085"/>
            <a:ext cx="584200" cy="940435"/>
            <a:chOff x="8118370" y="3865915"/>
            <a:chExt cx="239686" cy="385456"/>
          </a:xfrm>
        </p:grpSpPr>
        <p:sp>
          <p:nvSpPr>
            <p:cNvPr id="22" name="矩形 21"/>
            <p:cNvSpPr/>
            <p:nvPr>
              <p:custDataLst>
                <p:tags r:id="rId18"/>
              </p:custDataLst>
            </p:nvPr>
          </p:nvSpPr>
          <p:spPr>
            <a:xfrm>
              <a:off x="8152648" y="3865915"/>
              <a:ext cx="168156" cy="90767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23" name="任意多边形: 形状 22"/>
            <p:cNvSpPr/>
            <p:nvPr>
              <p:custDataLst>
                <p:tags r:id="rId19"/>
              </p:custDataLst>
            </p:nvPr>
          </p:nvSpPr>
          <p:spPr>
            <a:xfrm>
              <a:off x="8121343" y="3955196"/>
              <a:ext cx="236713" cy="296175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24" name="任意多边形: 形状 23"/>
            <p:cNvSpPr/>
            <p:nvPr>
              <p:custDataLst>
                <p:tags r:id="rId20"/>
              </p:custDataLst>
            </p:nvPr>
          </p:nvSpPr>
          <p:spPr>
            <a:xfrm>
              <a:off x="8118370" y="4064939"/>
              <a:ext cx="239686" cy="84909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6" name="标题 35"/>
          <p:cNvSpPr>
            <a:spLocks noGrp="1"/>
          </p:cNvSpPr>
          <p:nvPr>
            <p:ph type="title" hasCustomPrompt="1"/>
            <p:custDataLst>
              <p:tags r:id="rId24"/>
            </p:custDataLst>
          </p:nvPr>
        </p:nvSpPr>
        <p:spPr>
          <a:xfrm>
            <a:off x="1270000" y="3460749"/>
            <a:ext cx="5246914" cy="1691821"/>
          </a:xfrm>
        </p:spPr>
        <p:txBody>
          <a:bodyPr lIns="91440" tIns="45720" rIns="91440" bIns="45720">
            <a:normAutofit/>
          </a:bodyPr>
          <a:lstStyle>
            <a:lvl1pPr>
              <a:defRPr sz="2800" b="0" baseline="0"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1006486" y="1207933"/>
            <a:ext cx="880872" cy="66141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9440228" y="4898162"/>
            <a:ext cx="2499360" cy="172821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808724" y="701040"/>
            <a:ext cx="4623816" cy="575157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73505" y="316388"/>
            <a:ext cx="304800" cy="320040"/>
          </a:xfrm>
          <a:prstGeom prst="rect">
            <a:avLst/>
          </a:prstGeom>
        </p:spPr>
      </p:pic>
      <p:grpSp>
        <p:nvGrpSpPr>
          <p:cNvPr id="27" name="组合 26"/>
          <p:cNvGrpSpPr/>
          <p:nvPr>
            <p:custDataLst>
              <p:tags r:id="rId6"/>
            </p:custDataLst>
          </p:nvPr>
        </p:nvGrpSpPr>
        <p:grpSpPr>
          <a:xfrm flipH="1">
            <a:off x="7106285" y="1703070"/>
            <a:ext cx="808990" cy="105410"/>
            <a:chOff x="2765898" y="3958519"/>
            <a:chExt cx="808948" cy="105721"/>
          </a:xfrm>
          <a:solidFill>
            <a:schemeClr val="accent1"/>
          </a:solidFill>
        </p:grpSpPr>
        <p:sp>
          <p:nvSpPr>
            <p:cNvPr id="28" name="任意多边形: 形状 27"/>
            <p:cNvSpPr/>
            <p:nvPr>
              <p:custDataLst>
                <p:tags r:id="rId7"/>
              </p:custDataLst>
            </p:nvPr>
          </p:nvSpPr>
          <p:spPr>
            <a:xfrm>
              <a:off x="2765898" y="3958519"/>
              <a:ext cx="610800" cy="105721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29" name="椭圆 28"/>
            <p:cNvSpPr/>
            <p:nvPr>
              <p:custDataLst>
                <p:tags r:id="rId8"/>
              </p:custDataLst>
            </p:nvPr>
          </p:nvSpPr>
          <p:spPr>
            <a:xfrm>
              <a:off x="3472361" y="3961754"/>
              <a:ext cx="102485" cy="102485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>
            <p:custDataLst>
              <p:tags r:id="rId9"/>
            </p:custDataLst>
          </p:nvPr>
        </p:nvGrpSpPr>
        <p:grpSpPr>
          <a:xfrm flipH="1">
            <a:off x="10753090" y="3698240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31" name="任意多边形: 形状 30"/>
            <p:cNvSpPr/>
            <p:nvPr>
              <p:custDataLst>
                <p:tags r:id="rId10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32" name="椭圆 31"/>
            <p:cNvSpPr/>
            <p:nvPr>
              <p:custDataLst>
                <p:tags r:id="rId11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grpSp>
        <p:nvGrpSpPr>
          <p:cNvPr id="33" name="组合 32"/>
          <p:cNvGrpSpPr/>
          <p:nvPr>
            <p:custDataLst>
              <p:tags r:id="rId12"/>
            </p:custDataLst>
          </p:nvPr>
        </p:nvGrpSpPr>
        <p:grpSpPr>
          <a:xfrm flipH="1">
            <a:off x="637540" y="523875"/>
            <a:ext cx="897890" cy="406400"/>
            <a:chOff x="3276398" y="2359686"/>
            <a:chExt cx="750273" cy="339372"/>
          </a:xfrm>
          <a:solidFill>
            <a:schemeClr val="accent6"/>
          </a:solidFill>
        </p:grpSpPr>
        <p:sp>
          <p:nvSpPr>
            <p:cNvPr id="34" name="任意多边形: 形状 84"/>
            <p:cNvSpPr/>
            <p:nvPr>
              <p:custDataLst>
                <p:tags r:id="rId13"/>
              </p:custDataLst>
            </p:nvPr>
          </p:nvSpPr>
          <p:spPr>
            <a:xfrm>
              <a:off x="3276398" y="2359686"/>
              <a:ext cx="667464" cy="339372"/>
            </a:xfrm>
            <a:custGeom>
              <a:avLst/>
              <a:gdLst/>
              <a:ahLst/>
              <a:cxnLst/>
              <a:rect l="0" t="0" r="0" b="0"/>
              <a:pathLst>
                <a:path w="969392" h="492888">
                  <a:moveTo>
                    <a:pt x="223647" y="0"/>
                  </a:moveTo>
                  <a:lnTo>
                    <a:pt x="713232" y="0"/>
                  </a:lnTo>
                  <a:cubicBezTo>
                    <a:pt x="800735" y="29210"/>
                    <a:pt x="813689" y="132969"/>
                    <a:pt x="713232" y="168656"/>
                  </a:cubicBezTo>
                  <a:lnTo>
                    <a:pt x="593217" y="168656"/>
                  </a:lnTo>
                  <a:cubicBezTo>
                    <a:pt x="540766" y="206121"/>
                    <a:pt x="518668" y="291846"/>
                    <a:pt x="596519" y="327533"/>
                  </a:cubicBezTo>
                  <a:lnTo>
                    <a:pt x="868934" y="327533"/>
                  </a:lnTo>
                  <a:cubicBezTo>
                    <a:pt x="969391" y="372872"/>
                    <a:pt x="930656" y="492887"/>
                    <a:pt x="868934" y="492887"/>
                  </a:cubicBezTo>
                  <a:lnTo>
                    <a:pt x="87503" y="492887"/>
                  </a:lnTo>
                  <a:cubicBezTo>
                    <a:pt x="0" y="447548"/>
                    <a:pt x="11684" y="381508"/>
                    <a:pt x="87503" y="334010"/>
                  </a:cubicBezTo>
                  <a:lnTo>
                    <a:pt x="372872" y="334010"/>
                  </a:lnTo>
                  <a:cubicBezTo>
                    <a:pt x="440944" y="295148"/>
                    <a:pt x="440944" y="204343"/>
                    <a:pt x="350139" y="175133"/>
                  </a:cubicBezTo>
                  <a:lnTo>
                    <a:pt x="226949" y="171831"/>
                  </a:lnTo>
                  <a:cubicBezTo>
                    <a:pt x="176784" y="109728"/>
                    <a:pt x="174498" y="52324"/>
                    <a:pt x="22364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35" name="椭圆 34"/>
            <p:cNvSpPr/>
            <p:nvPr>
              <p:custDataLst>
                <p:tags r:id="rId14"/>
              </p:custDataLst>
            </p:nvPr>
          </p:nvSpPr>
          <p:spPr>
            <a:xfrm>
              <a:off x="3917191" y="2368693"/>
              <a:ext cx="109480" cy="10948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405765" y="5853430"/>
            <a:ext cx="1192871" cy="971115"/>
            <a:chOff x="405765" y="5853430"/>
            <a:chExt cx="1192871" cy="971115"/>
          </a:xfrm>
        </p:grpSpPr>
        <p:grpSp>
          <p:nvGrpSpPr>
            <p:cNvPr id="9" name="组合 8"/>
            <p:cNvGrpSpPr/>
            <p:nvPr/>
          </p:nvGrpSpPr>
          <p:grpSpPr>
            <a:xfrm>
              <a:off x="405765" y="5853430"/>
              <a:ext cx="525177" cy="845643"/>
              <a:chOff x="8118370" y="3865915"/>
              <a:chExt cx="239686" cy="385456"/>
            </a:xfrm>
          </p:grpSpPr>
          <p:sp>
            <p:nvSpPr>
              <p:cNvPr id="13" name="矩形 12"/>
              <p:cNvSpPr/>
              <p:nvPr>
                <p:custDataLst>
                  <p:tags r:id="rId3"/>
                </p:custDataLst>
              </p:nvPr>
            </p:nvSpPr>
            <p:spPr>
              <a:xfrm>
                <a:off x="8152648" y="3865915"/>
                <a:ext cx="168156" cy="90767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4" name="任意多边形: 形状 36"/>
              <p:cNvSpPr/>
              <p:nvPr>
                <p:custDataLst>
                  <p:tags r:id="rId4"/>
                </p:custDataLst>
              </p:nvPr>
            </p:nvSpPr>
            <p:spPr>
              <a:xfrm>
                <a:off x="8121343" y="3955196"/>
                <a:ext cx="236713" cy="296175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15" name="任意多边形: 形状 37"/>
              <p:cNvSpPr/>
              <p:nvPr>
                <p:custDataLst>
                  <p:tags r:id="rId5"/>
                </p:custDataLst>
              </p:nvPr>
            </p:nvSpPr>
            <p:spPr>
              <a:xfrm>
                <a:off x="8118370" y="4064939"/>
                <a:ext cx="239686" cy="84909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897596" y="5980021"/>
              <a:ext cx="701040" cy="597408"/>
            </a:xfrm>
            <a:prstGeom prst="rect">
              <a:avLst/>
            </a:prstGeom>
          </p:spPr>
        </p:pic>
        <p:sp>
          <p:nvSpPr>
            <p:cNvPr id="11" name="任意多边形: 形状 33"/>
            <p:cNvSpPr/>
            <p:nvPr>
              <p:custDataLst>
                <p:tags r:id="rId8"/>
              </p:custDataLst>
            </p:nvPr>
          </p:nvSpPr>
          <p:spPr>
            <a:xfrm rot="16560000">
              <a:off x="974514" y="6218004"/>
              <a:ext cx="311534" cy="330583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2" name="任意多边形: 形状 34"/>
            <p:cNvSpPr/>
            <p:nvPr>
              <p:custDataLst>
                <p:tags r:id="rId9"/>
              </p:custDataLst>
            </p:nvPr>
          </p:nvSpPr>
          <p:spPr>
            <a:xfrm rot="16560000">
              <a:off x="640691" y="6535755"/>
              <a:ext cx="336009" cy="241572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90753" y="251576"/>
            <a:ext cx="1822704" cy="125272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77.xml"/><Relationship Id="rId23" Type="http://schemas.openxmlformats.org/officeDocument/2006/relationships/tags" Target="../tags/tag176.xml"/><Relationship Id="rId22" Type="http://schemas.openxmlformats.org/officeDocument/2006/relationships/tags" Target="../tags/tag175.xml"/><Relationship Id="rId21" Type="http://schemas.openxmlformats.org/officeDocument/2006/relationships/tags" Target="../tags/tag174.xml"/><Relationship Id="rId20" Type="http://schemas.openxmlformats.org/officeDocument/2006/relationships/tags" Target="../tags/tag173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72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幼圆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8.xml"/><Relationship Id="rId1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6.xml"/><Relationship Id="rId1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7.xml"/><Relationship Id="rId1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8.xml"/><Relationship Id="rId1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9.xml"/><Relationship Id="rId1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0.xml"/><Relationship Id="rId1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1.xml"/><Relationship Id="rId1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2.xml"/><Relationship Id="rId1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1.xml"/><Relationship Id="rId1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2.xml"/><Relationship Id="rId1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3.xml"/><Relationship Id="rId1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4.xml"/><Relationship Id="rId1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5.xml"/><Relationship Id="rId1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20170308090113376.jpg2017030809011337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635" y="0"/>
            <a:ext cx="12192635" cy="68567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736215" y="407035"/>
            <a:ext cx="46208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7</a:t>
            </a:r>
            <a:r>
              <a:rPr lang="zh-CN" altLang="en-US" sz="400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、呼风唤雨的世纪</a:t>
            </a:r>
            <a:endParaRPr lang="zh-CN" altLang="en-US" sz="400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C:\Users\Administrator\Desktop\微信图片_20200921194348.jpg微信图片_20200921194348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12192000" cy="66446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009181945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8425"/>
            <a:ext cx="12192635" cy="67589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95220" y="275590"/>
            <a:ext cx="81597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经过研究、探索等看到或找到前人没有看到的事物或规律。（原先存在的</a:t>
            </a:r>
            <a:r>
              <a:rPr lang="zh-CN" altLang="en-US">
                <a:solidFill>
                  <a:schemeClr val="bg1"/>
                </a:solidFill>
              </a:rPr>
              <a:t>）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微信图片_20200918194507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635" y="635"/>
            <a:ext cx="12192000" cy="68567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微信图片_2020091819451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635" y="0"/>
            <a:ext cx="12192000" cy="68586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9925" y="6094730"/>
            <a:ext cx="10662285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/>
              <a:t>20</a:t>
            </a:r>
            <a:r>
              <a:rPr lang="zh-CN" altLang="en-US"/>
              <a:t>世纪的百年历程，科学的确创造了一个又一个神话，为人类创造了比以往任何时代都要美好的生活。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288540" y="354330"/>
            <a:ext cx="71875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</a:rPr>
              <a:t>人们创造出来的新事物或新方法。（原先不存在）</a:t>
            </a:r>
            <a:endParaRPr lang="zh-CN" altLang="en-US" sz="2400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/>
      <p:bldP spid="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微信图片_20200918194519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635"/>
            <a:ext cx="12192000" cy="67843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28295" y="183515"/>
            <a:ext cx="7503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</a:rPr>
              <a:t>现代科学技术给我们带来的全是好处吗</a:t>
            </a:r>
            <a:r>
              <a:rPr lang="zh-CN" altLang="en-US">
                <a:solidFill>
                  <a:schemeClr val="bg1"/>
                </a:solidFill>
              </a:rPr>
              <a:t>？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166-1P11G41A7-50.jpg166-1P11G41A7-50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909060" y="677863"/>
            <a:ext cx="8282940" cy="55022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99110" y="802005"/>
            <a:ext cx="32512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在新的世纪里，现代科学技术必将继续创造一个个奇迹，不断改善我们的生活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23265" y="2526665"/>
            <a:ext cx="284289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互联网作为</a:t>
            </a:r>
            <a:r>
              <a:rPr lang="en-US" altLang="zh-CN" sz="2000"/>
              <a:t>20</a:t>
            </a:r>
            <a:r>
              <a:rPr lang="zh-CN" altLang="en-US" sz="2000"/>
              <a:t>世纪人类最伟大的发明，已经深刻改变了人类发展的进程，互联网应用已经渗透到了生产生活的方方面面，对产业发展、居民生活等产生了重大的影响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5" name="流程图: 决策 4"/>
          <p:cNvSpPr/>
          <p:nvPr/>
        </p:nvSpPr>
        <p:spPr>
          <a:xfrm>
            <a:off x="894080" y="2065655"/>
            <a:ext cx="393065" cy="1320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决策 5"/>
          <p:cNvSpPr/>
          <p:nvPr/>
        </p:nvSpPr>
        <p:spPr>
          <a:xfrm>
            <a:off x="1552575" y="2065655"/>
            <a:ext cx="394335" cy="1320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决策 6"/>
          <p:cNvSpPr/>
          <p:nvPr/>
        </p:nvSpPr>
        <p:spPr>
          <a:xfrm>
            <a:off x="2329180" y="2065655"/>
            <a:ext cx="421005" cy="11874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7850" y="548640"/>
            <a:ext cx="10944225" cy="1201420"/>
          </a:xfrm>
        </p:spPr>
        <p:txBody>
          <a:bodyPr/>
          <a:lstStyle/>
          <a:p>
            <a:r>
              <a:rPr lang="zh-CN" altLang="en-US"/>
              <a:t>小结：</a:t>
            </a:r>
            <a:r>
              <a:rPr>
                <a:sym typeface="+mn-ea"/>
              </a:rPr>
              <a:t>未来社会，随着科技的发展，我们的生活会出现无人驾驶的汽车，智能机器人等高科技产品，我们还可以移民到火星，到那里去开辟新的家园。只要同学们认真学习，热爱科学，就一定能把祖国建设得更加美好。</a:t>
            </a:r>
            <a:endParaRPr lang="zh-CN" altLang="en-US"/>
          </a:p>
        </p:txBody>
      </p:sp>
      <p:pic>
        <p:nvPicPr>
          <p:cNvPr id="4" name="内容占位符 3" descr="C:\Users\Administrator\Desktop\300s0a0000004sw1mFB56.jpg300s0a0000004sw1mFB56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217420" y="1974215"/>
            <a:ext cx="7725410" cy="48837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作业：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/>
              <a:t>写一写：在新的世纪里，科学技术还会发明怎样的奇迹，还会怎样改变我们的生活？现在你是设计师，请发挥你的想象力，大胆描绘梦想吧！</a:t>
            </a:r>
            <a:endParaRPr lang="zh-CN" altLang="en-US" sz="2400"/>
          </a:p>
          <a:p>
            <a:r>
              <a:rPr lang="zh-CN" altLang="en-US" sz="2400"/>
              <a:t>练一练：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   呼风唤雨的（   ）  黑暗无光的（  ）  腾云驾雾的（  ）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 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      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1109345" y="3628390"/>
            <a:ext cx="80632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美好（    ）     呼（ ）唤（ ）     出乎（    ）  腾（ ）驾（ ）</a:t>
            </a:r>
            <a:endParaRPr lang="zh-CN" altLang="en-US" sz="2400"/>
          </a:p>
        </p:txBody>
      </p:sp>
      <p:sp>
        <p:nvSpPr>
          <p:cNvPr id="7" name="十字星 6"/>
          <p:cNvSpPr/>
          <p:nvPr/>
        </p:nvSpPr>
        <p:spPr>
          <a:xfrm>
            <a:off x="10398125" y="4738370"/>
            <a:ext cx="1226185" cy="99314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4" grpId="0"/>
      <p:bldP spid="4" grpId="1"/>
      <p:bldP spid="7" grpId="0" animBg="1"/>
      <p:bldP spid="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75760" y="2829560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谢谢观看</a:t>
            </a:r>
            <a:endParaRPr lang="zh-CN" altLang="en-US" sz="7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02360" y="857885"/>
            <a:ext cx="33458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教学目标</a:t>
            </a:r>
            <a:r>
              <a:rPr lang="zh-CN" altLang="en-US"/>
              <a:t>：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192530" y="1883410"/>
            <a:ext cx="93700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</a:t>
            </a:r>
            <a:r>
              <a:rPr lang="zh-CN" altLang="en-US"/>
              <a:t>、</a:t>
            </a:r>
            <a:r>
              <a:rPr lang="zh-CN" altLang="en-US" sz="2400"/>
              <a:t>认识</a:t>
            </a:r>
            <a:r>
              <a:rPr lang="en-US" altLang="zh-CN" sz="2400"/>
              <a:t>“</a:t>
            </a:r>
            <a:r>
              <a:rPr lang="zh-CN" altLang="en-US" sz="2400"/>
              <a:t>唤、技</a:t>
            </a:r>
            <a:r>
              <a:rPr lang="en-US" altLang="zh-CN" sz="2400"/>
              <a:t>”</a:t>
            </a:r>
            <a:r>
              <a:rPr lang="zh-CN" altLang="en-US" sz="2400"/>
              <a:t>等</a:t>
            </a:r>
            <a:r>
              <a:rPr lang="en-US" altLang="zh-CN" sz="2400"/>
              <a:t>12</a:t>
            </a:r>
            <a:r>
              <a:rPr lang="zh-CN" altLang="en-US" sz="2400"/>
              <a:t>个生字，会写</a:t>
            </a:r>
            <a:r>
              <a:rPr lang="en-US" altLang="zh-CN" sz="2400"/>
              <a:t>“</a:t>
            </a:r>
            <a:r>
              <a:rPr lang="zh-CN" altLang="en-US" sz="2400"/>
              <a:t>唤、纪</a:t>
            </a:r>
            <a:r>
              <a:rPr lang="en-US" altLang="zh-CN" sz="2400"/>
              <a:t>”</a:t>
            </a:r>
            <a:r>
              <a:rPr lang="zh-CN" altLang="en-US" sz="2400"/>
              <a:t>等</a:t>
            </a:r>
            <a:r>
              <a:rPr lang="en-US" altLang="zh-CN" sz="2400"/>
              <a:t>15</a:t>
            </a:r>
            <a:r>
              <a:rPr lang="zh-CN" altLang="en-US" sz="2400"/>
              <a:t>个字，理解</a:t>
            </a:r>
            <a:r>
              <a:rPr lang="en-US" altLang="zh-CN" sz="2400"/>
              <a:t>“</a:t>
            </a:r>
            <a:r>
              <a:rPr lang="zh-CN" altLang="en-US" sz="2400"/>
              <a:t>发现、        </a:t>
            </a:r>
            <a:endParaRPr lang="zh-CN" altLang="en-US" sz="2400"/>
          </a:p>
          <a:p>
            <a:r>
              <a:rPr lang="zh-CN" altLang="en-US" sz="2400"/>
              <a:t>发明</a:t>
            </a:r>
            <a:r>
              <a:rPr lang="en-US" altLang="zh-CN" sz="2400"/>
              <a:t>”</a:t>
            </a:r>
            <a:r>
              <a:rPr lang="zh-CN" altLang="en-US" sz="2400"/>
              <a:t>等词语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191895" y="3068955"/>
            <a:ext cx="86906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2</a:t>
            </a:r>
            <a:r>
              <a:rPr lang="zh-CN" altLang="en-US" sz="2400"/>
              <a:t>、能借助问题理解课文内容。筛选出对理解课文最有帮助的问题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191895" y="4415790"/>
            <a:ext cx="89408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3</a:t>
            </a:r>
            <a:r>
              <a:rPr lang="zh-CN" altLang="en-US" sz="2400"/>
              <a:t>、能联系生活实际理解课文最后一句话的含义。</a:t>
            </a:r>
            <a:endParaRPr lang="zh-CN" altLang="en-US" sz="2400"/>
          </a:p>
        </p:txBody>
      </p:sp>
      <p:sp>
        <p:nvSpPr>
          <p:cNvPr id="8" name="七角星 7"/>
          <p:cNvSpPr/>
          <p:nvPr/>
        </p:nvSpPr>
        <p:spPr>
          <a:xfrm>
            <a:off x="5464810" y="5383530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七角星 8"/>
          <p:cNvSpPr/>
          <p:nvPr/>
        </p:nvSpPr>
        <p:spPr>
          <a:xfrm>
            <a:off x="7844155" y="5280025"/>
            <a:ext cx="914400" cy="101727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七角星 9"/>
          <p:cNvSpPr/>
          <p:nvPr/>
        </p:nvSpPr>
        <p:spPr>
          <a:xfrm>
            <a:off x="10359390" y="5280660"/>
            <a:ext cx="914400" cy="10160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6010" y="686435"/>
            <a:ext cx="2502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扫清障碍</a:t>
            </a:r>
            <a:endParaRPr lang="zh-CN" altLang="en-US" sz="2400"/>
          </a:p>
        </p:txBody>
      </p:sp>
      <p:sp>
        <p:nvSpPr>
          <p:cNvPr id="3" name="十六角星 2"/>
          <p:cNvSpPr/>
          <p:nvPr/>
        </p:nvSpPr>
        <p:spPr>
          <a:xfrm>
            <a:off x="1303020" y="2080260"/>
            <a:ext cx="1496060" cy="1548130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联系</a:t>
            </a:r>
            <a:endParaRPr lang="zh-CN" altLang="en-US"/>
          </a:p>
        </p:txBody>
      </p:sp>
      <p:sp>
        <p:nvSpPr>
          <p:cNvPr id="6" name="十六角星 5"/>
          <p:cNvSpPr/>
          <p:nvPr/>
        </p:nvSpPr>
        <p:spPr>
          <a:xfrm>
            <a:off x="3689350" y="2183765"/>
            <a:ext cx="1406525" cy="1560830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程度</a:t>
            </a:r>
            <a:endParaRPr lang="zh-CN" altLang="en-US"/>
          </a:p>
        </p:txBody>
      </p:sp>
      <p:sp>
        <p:nvSpPr>
          <p:cNvPr id="7" name="十六角星 6"/>
          <p:cNvSpPr/>
          <p:nvPr/>
        </p:nvSpPr>
        <p:spPr>
          <a:xfrm>
            <a:off x="6347460" y="2183765"/>
            <a:ext cx="1289685" cy="1560195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世纪</a:t>
            </a:r>
            <a:endParaRPr lang="zh-CN" altLang="en-US"/>
          </a:p>
        </p:txBody>
      </p:sp>
      <p:sp>
        <p:nvSpPr>
          <p:cNvPr id="9" name="十六角星 8"/>
          <p:cNvSpPr/>
          <p:nvPr/>
        </p:nvSpPr>
        <p:spPr>
          <a:xfrm>
            <a:off x="8669655" y="2080260"/>
            <a:ext cx="1457960" cy="1664335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奥秘</a:t>
            </a:r>
            <a:endParaRPr lang="zh-CN" altLang="en-US"/>
          </a:p>
        </p:txBody>
      </p:sp>
      <p:sp>
        <p:nvSpPr>
          <p:cNvPr id="10" name="十六角星 9"/>
          <p:cNvSpPr/>
          <p:nvPr/>
        </p:nvSpPr>
        <p:spPr>
          <a:xfrm>
            <a:off x="1303020" y="4505960"/>
            <a:ext cx="1496060" cy="1535430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哲学</a:t>
            </a:r>
            <a:endParaRPr lang="zh-CN" altLang="en-US"/>
          </a:p>
        </p:txBody>
      </p:sp>
      <p:sp>
        <p:nvSpPr>
          <p:cNvPr id="11" name="十六角星 10"/>
          <p:cNvSpPr/>
          <p:nvPr/>
        </p:nvSpPr>
        <p:spPr>
          <a:xfrm>
            <a:off x="3689350" y="4583430"/>
            <a:ext cx="1613535" cy="1329055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改善</a:t>
            </a:r>
            <a:endParaRPr lang="zh-CN" altLang="en-US"/>
          </a:p>
        </p:txBody>
      </p:sp>
      <p:sp>
        <p:nvSpPr>
          <p:cNvPr id="12" name="十六角星 11"/>
          <p:cNvSpPr/>
          <p:nvPr/>
        </p:nvSpPr>
        <p:spPr>
          <a:xfrm>
            <a:off x="6426200" y="4351020"/>
            <a:ext cx="1534160" cy="1496695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技术</a:t>
            </a:r>
            <a:endParaRPr lang="zh-CN" altLang="en-US"/>
          </a:p>
        </p:txBody>
      </p:sp>
      <p:sp>
        <p:nvSpPr>
          <p:cNvPr id="13" name="十六角星 12"/>
          <p:cNvSpPr/>
          <p:nvPr/>
        </p:nvSpPr>
        <p:spPr>
          <a:xfrm>
            <a:off x="8889365" y="4338320"/>
            <a:ext cx="1457960" cy="1574165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创造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3" grpId="1" animBg="1"/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753CE244232AA00B4395C7092C47639AA44DA7F_size85_w1080_h60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12192635" cy="68573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19480" y="446405"/>
            <a:ext cx="4026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20</a:t>
            </a:r>
            <a:r>
              <a:rPr lang="zh-CN" altLang="en-US" sz="2400">
                <a:solidFill>
                  <a:schemeClr val="bg1"/>
                </a:solidFill>
              </a:rPr>
              <a:t>世纪是呼风唤雨的世纪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92700" y="499110"/>
            <a:ext cx="1026795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/>
              <a:t>总起句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3200cda8ea64d4c862d95f2cf6cf168_t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9855" y="0"/>
            <a:ext cx="12440285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43255" y="551815"/>
            <a:ext cx="57918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是谁呼风唤雨呢？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643255" y="1289050"/>
            <a:ext cx="28695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靠什么呼风唤雨呢</a:t>
            </a:r>
            <a:r>
              <a:rPr lang="zh-CN" altLang="en-US"/>
              <a:t>？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907790" y="512445"/>
            <a:ext cx="20535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（设问）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79240" y="1302385"/>
            <a:ext cx="1605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（自问自答）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63600" y="2237105"/>
            <a:ext cx="31718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人类</a:t>
            </a:r>
            <a:endParaRPr lang="zh-CN" altLang="en-US" sz="2400"/>
          </a:p>
          <a:p>
            <a:r>
              <a:rPr lang="zh-CN" altLang="en-US" sz="2400"/>
              <a:t>靠科学技术</a:t>
            </a:r>
            <a:endParaRPr lang="zh-CN" altLang="en-US" sz="240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6" grpId="0"/>
      <p:bldP spid="6" grpId="1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0240" y="522605"/>
            <a:ext cx="10852150" cy="757555"/>
          </a:xfrm>
        </p:spPr>
        <p:txBody>
          <a:bodyPr/>
          <a:lstStyle/>
          <a:p>
            <a:r>
              <a:rPr lang="en-US" altLang="zh-CN"/>
              <a:t>     </a:t>
            </a:r>
            <a:r>
              <a:rPr lang="zh-CN" altLang="en-US"/>
              <a:t>人类在上百万年的历史中一直很依赖自然，生活在一个慢吞吞、静悄悄、一到夜里就黑暗无光的世界。</a:t>
            </a:r>
            <a:endParaRPr lang="zh-CN" altLang="en-US"/>
          </a:p>
        </p:txBody>
      </p:sp>
      <p:pic>
        <p:nvPicPr>
          <p:cNvPr id="4" name="内容占位符 3" descr="C:\Users\Administrator\Desktop\微信图片_20200921191840.jpg微信图片_20200921191840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54610" y="1379220"/>
            <a:ext cx="12044045" cy="53054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     </a:t>
            </a:r>
            <a:r>
              <a:t>那时</a:t>
            </a:r>
            <a:r>
              <a:rPr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没有</a:t>
            </a:r>
            <a:r>
              <a:t>电灯，</a:t>
            </a:r>
            <a:r>
              <a:rPr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没有</a:t>
            </a:r>
            <a:r>
              <a:t>电视，</a:t>
            </a:r>
            <a:r>
              <a:rPr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没有</a:t>
            </a:r>
            <a:r>
              <a:t>收音机，也</a:t>
            </a:r>
            <a:r>
              <a:rPr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没有</a:t>
            </a:r>
            <a:r>
              <a:t>汽车。</a:t>
            </a:r>
          </a:p>
        </p:txBody>
      </p:sp>
      <p:pic>
        <p:nvPicPr>
          <p:cNvPr id="4" name="内容占位符 3" descr="C:\Users\Administrator\Desktop\微信图片_20200921191849.jpg微信图片_20200921191849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1763395"/>
            <a:ext cx="12192000" cy="509460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C:\Users\Administrator\Desktop\微信图片_20200921195829.jpg微信图片_20200921195829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635" y="86043"/>
            <a:ext cx="12278995" cy="66852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9448607_205021337002_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346065" y="111125"/>
            <a:ext cx="6845935" cy="2847340"/>
          </a:xfrm>
          <a:prstGeom prst="rect">
            <a:avLst/>
          </a:prstGeom>
        </p:spPr>
      </p:pic>
      <p:pic>
        <p:nvPicPr>
          <p:cNvPr id="6" name="图片 5" descr="C:\Users\Administrator\Desktop\3951-16012515093bK.jpg3951-16012515093bK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8925" y="111125"/>
            <a:ext cx="5057140" cy="28473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8925" y="3698875"/>
            <a:ext cx="472503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忽如一夜春风来，千树万树梨花开</a:t>
            </a:r>
            <a:endParaRPr lang="zh-CN" altLang="en-US" sz="3200"/>
          </a:p>
        </p:txBody>
      </p:sp>
      <p:pic>
        <p:nvPicPr>
          <p:cNvPr id="9" name="图片 8" descr="59013552307ea_6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5590" y="2958465"/>
            <a:ext cx="5566410" cy="3898265"/>
          </a:xfrm>
          <a:prstGeom prst="rect">
            <a:avLst/>
          </a:prstGeom>
        </p:spPr>
      </p:pic>
      <p:sp>
        <p:nvSpPr>
          <p:cNvPr id="11" name="波形 10"/>
          <p:cNvSpPr/>
          <p:nvPr/>
        </p:nvSpPr>
        <p:spPr>
          <a:xfrm>
            <a:off x="420370" y="5106670"/>
            <a:ext cx="2724785" cy="1684655"/>
          </a:xfrm>
          <a:prstGeom prst="wav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”</a:t>
            </a:r>
            <a:r>
              <a:rPr lang="zh-CN" altLang="en-US"/>
              <a:t>春风</a:t>
            </a:r>
            <a:r>
              <a:rPr lang="en-US" altLang="zh-CN"/>
              <a:t>“</a:t>
            </a:r>
            <a:r>
              <a:rPr lang="zh-CN" altLang="en-US"/>
              <a:t>指的是科技带来的人类生活的美好春天。</a:t>
            </a:r>
            <a:endParaRPr lang="zh-CN" altLang="en-US"/>
          </a:p>
        </p:txBody>
      </p:sp>
      <p:sp>
        <p:nvSpPr>
          <p:cNvPr id="12" name="流程图: 数据 11"/>
          <p:cNvSpPr/>
          <p:nvPr/>
        </p:nvSpPr>
        <p:spPr>
          <a:xfrm>
            <a:off x="4145280" y="4685030"/>
            <a:ext cx="2422525" cy="186944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”</a:t>
            </a:r>
            <a:r>
              <a:rPr lang="zh-CN" altLang="en-US"/>
              <a:t>梨花</a:t>
            </a:r>
            <a:r>
              <a:rPr lang="en-US" altLang="zh-CN"/>
              <a:t>“</a:t>
            </a:r>
            <a:r>
              <a:rPr lang="zh-CN" altLang="en-US"/>
              <a:t>是指无数的发明创造。</a:t>
            </a:r>
            <a:endParaRPr lang="zh-CN" altLang="en-US"/>
          </a:p>
        </p:txBody>
      </p:sp>
    </p:spTree>
    <p:controls/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1" grpId="0" animBg="1"/>
      <p:bldP spid="11" grpId="1" animBg="1"/>
      <p:bldP spid="12" grpId="0" animBg="1"/>
      <p:bldP spid="12" grpId="1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75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75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TEMPLATE_THUMBS_INDEX" val="1、4、5、6、7、10、13、14、15、16、17、18、19、20、21、23"/>
  <p:tag name="KSO_WM_TEMPLATE_SUBCATEGORY" val="0"/>
  <p:tag name="KSO_WM_TEMPLATE_COLOR_TYPE" val="1"/>
  <p:tag name="KSO_WM_TAG_VERSION" val="1.0"/>
  <p:tag name="KSO_WM_BEAUTIFY_FLAG" val="#wm#"/>
  <p:tag name="KSO_WM_TEMPLATE_CATEGORY" val="custom"/>
  <p:tag name="KSO_WM_TEMPLATE_INDEX" val="20205275"/>
  <p:tag name="KSO_WM_TEMPLATE_MASTER_TYPE" val="1"/>
  <p:tag name="KSO_WM_TEMPLATE_MASTER_THUMB_INDEX" val="12"/>
</p:tagLst>
</file>

<file path=ppt/tags/tag1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87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88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91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93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94.xml><?xml version="1.0" encoding="utf-8"?>
<p:tagLst xmlns:p="http://schemas.openxmlformats.org/presentationml/2006/main">
  <p:tag name="KSO_WM_BEAUTIFY_FLAG" val="#wm#"/>
  <p:tag name="KSO_WM_TEMPLATE_CATEGORY" val="custom"/>
  <p:tag name="KSO_WM_TEMPLATE_INDEX" val="20205275"/>
</p:tagLst>
</file>

<file path=ppt/tags/tag195.xml><?xml version="1.0" encoding="utf-8"?>
<p:tagLst xmlns:p="http://schemas.openxmlformats.org/presentationml/2006/main">
  <p:tag name="[VIDEO]" val="[VIDEO]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022426">
      <a:dk1>
        <a:sysClr val="windowText" lastClr="000000"/>
      </a:dk1>
      <a:lt1>
        <a:sysClr val="window" lastClr="FFFFFF"/>
      </a:lt1>
      <a:dk2>
        <a:srgbClr val="FCF2F4"/>
      </a:dk2>
      <a:lt2>
        <a:srgbClr val="FFFFFF"/>
      </a:lt2>
      <a:accent1>
        <a:srgbClr val="DA7898"/>
      </a:accent1>
      <a:accent2>
        <a:srgbClr val="C679A5"/>
      </a:accent2>
      <a:accent3>
        <a:srgbClr val="B37BB2"/>
      </a:accent3>
      <a:accent4>
        <a:srgbClr val="9F7CC0"/>
      </a:accent4>
      <a:accent5>
        <a:srgbClr val="8C7ECD"/>
      </a:accent5>
      <a:accent6>
        <a:srgbClr val="787FDA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798</Words>
  <Application>WPS 演示</Application>
  <PresentationFormat>宽屏</PresentationFormat>
  <Paragraphs>80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Wingdings</vt:lpstr>
      <vt:lpstr>幼圆</vt:lpstr>
      <vt:lpstr>汉仪乐喵体W</vt:lpstr>
      <vt:lpstr>微软雅黑</vt:lpstr>
      <vt:lpstr>Arial Unicode MS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人类在上百万年的历史中一直很依赖自然，生活在一个慢吞吞、静悄悄、一到夜里就黑暗无光的世界。</vt:lpstr>
      <vt:lpstr>     那时没有电灯，没有电视，没有收音机，也没有汽车。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小结：未来社会，随着科技的发展，我们的生活会出现无人驾驶的汽车，智能机器人等高科技产品，我们还可以移民到火星，到那里去开辟新的家园。只要同学们认真学习，热爱科学，就一定能把祖国建设得更加美好。</vt:lpstr>
      <vt:lpstr>作业：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10</cp:revision>
  <dcterms:created xsi:type="dcterms:W3CDTF">2020-09-18T12:10:00Z</dcterms:created>
  <dcterms:modified xsi:type="dcterms:W3CDTF">2021-09-12T06:49:57Z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