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8"/>
  </p:handout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DCDC"/>
    <a:srgbClr val="F0F0F0"/>
    <a:srgbClr val="E6E6E6"/>
    <a:srgbClr val="C8C8C8"/>
    <a:srgbClr val="FFFFFF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89" d="100"/>
          <a:sy n="89" d="100"/>
        </p:scale>
        <p:origin x="-678" y="-96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2" Type="http://schemas.openxmlformats.org/officeDocument/2006/relationships/commentAuthors" Target="commentAuthors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handoutMaster" Target="handoutMasters/handoutMaster1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1AC49D05-6128-4D0D-A32A-06A5E73B3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6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image" Target="../media/image2.emf"/><Relationship Id="rId5" Type="http://schemas.openxmlformats.org/officeDocument/2006/relationships/tags" Target="../tags/tag3.xml"/><Relationship Id="rId4" Type="http://schemas.openxmlformats.org/officeDocument/2006/relationships/image" Target="../media/image1.png"/><Relationship Id="rId3" Type="http://schemas.openxmlformats.org/officeDocument/2006/relationships/tags" Target="../tags/tag2.xml"/><Relationship Id="rId26" Type="http://schemas.openxmlformats.org/officeDocument/2006/relationships/tags" Target="../tags/tag23.xml"/><Relationship Id="rId25" Type="http://schemas.openxmlformats.org/officeDocument/2006/relationships/tags" Target="../tags/tag22.xml"/><Relationship Id="rId24" Type="http://schemas.openxmlformats.org/officeDocument/2006/relationships/tags" Target="../tags/tag21.xml"/><Relationship Id="rId23" Type="http://schemas.openxmlformats.org/officeDocument/2006/relationships/tags" Target="../tags/tag20.xml"/><Relationship Id="rId22" Type="http://schemas.openxmlformats.org/officeDocument/2006/relationships/tags" Target="../tags/tag19.xml"/><Relationship Id="rId21" Type="http://schemas.openxmlformats.org/officeDocument/2006/relationships/tags" Target="../tags/tag18.xml"/><Relationship Id="rId20" Type="http://schemas.openxmlformats.org/officeDocument/2006/relationships/tags" Target="../tags/tag17.xml"/><Relationship Id="rId2" Type="http://schemas.openxmlformats.org/officeDocument/2006/relationships/tags" Target="../tags/tag1.xml"/><Relationship Id="rId19" Type="http://schemas.openxmlformats.org/officeDocument/2006/relationships/tags" Target="../tags/tag16.xml"/><Relationship Id="rId18" Type="http://schemas.openxmlformats.org/officeDocument/2006/relationships/tags" Target="../tags/tag15.xml"/><Relationship Id="rId17" Type="http://schemas.openxmlformats.org/officeDocument/2006/relationships/tags" Target="../tags/tag14.xml"/><Relationship Id="rId16" Type="http://schemas.openxmlformats.org/officeDocument/2006/relationships/tags" Target="../tags/tag13.xml"/><Relationship Id="rId15" Type="http://schemas.openxmlformats.org/officeDocument/2006/relationships/tags" Target="../tags/tag12.xml"/><Relationship Id="rId14" Type="http://schemas.openxmlformats.org/officeDocument/2006/relationships/tags" Target="../tags/tag11.xml"/><Relationship Id="rId13" Type="http://schemas.openxmlformats.org/officeDocument/2006/relationships/tags" Target="../tags/tag10.xml"/><Relationship Id="rId12" Type="http://schemas.openxmlformats.org/officeDocument/2006/relationships/tags" Target="../tags/tag9.xml"/><Relationship Id="rId11" Type="http://schemas.openxmlformats.org/officeDocument/2006/relationships/tags" Target="../tags/tag8.xml"/><Relationship Id="rId10" Type="http://schemas.openxmlformats.org/officeDocument/2006/relationships/tags" Target="../tags/tag7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76.xml"/><Relationship Id="rId4" Type="http://schemas.openxmlformats.org/officeDocument/2006/relationships/tags" Target="../tags/tag75.xml"/><Relationship Id="rId3" Type="http://schemas.openxmlformats.org/officeDocument/2006/relationships/tags" Target="../tags/tag74.xml"/><Relationship Id="rId2" Type="http://schemas.openxmlformats.org/officeDocument/2006/relationships/tags" Target="../tags/tag73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82.xml"/><Relationship Id="rId8" Type="http://schemas.openxmlformats.org/officeDocument/2006/relationships/tags" Target="../tags/tag81.xml"/><Relationship Id="rId7" Type="http://schemas.openxmlformats.org/officeDocument/2006/relationships/tags" Target="../tags/tag80.xml"/><Relationship Id="rId6" Type="http://schemas.openxmlformats.org/officeDocument/2006/relationships/image" Target="../media/image2.emf"/><Relationship Id="rId5" Type="http://schemas.openxmlformats.org/officeDocument/2006/relationships/tags" Target="../tags/tag79.xml"/><Relationship Id="rId4" Type="http://schemas.openxmlformats.org/officeDocument/2006/relationships/image" Target="../media/image1.png"/><Relationship Id="rId3" Type="http://schemas.openxmlformats.org/officeDocument/2006/relationships/tags" Target="../tags/tag78.xml"/><Relationship Id="rId23" Type="http://schemas.openxmlformats.org/officeDocument/2006/relationships/tags" Target="../tags/tag96.xml"/><Relationship Id="rId22" Type="http://schemas.openxmlformats.org/officeDocument/2006/relationships/tags" Target="../tags/tag95.xml"/><Relationship Id="rId21" Type="http://schemas.openxmlformats.org/officeDocument/2006/relationships/tags" Target="../tags/tag94.xml"/><Relationship Id="rId20" Type="http://schemas.openxmlformats.org/officeDocument/2006/relationships/tags" Target="../tags/tag93.xml"/><Relationship Id="rId2" Type="http://schemas.openxmlformats.org/officeDocument/2006/relationships/tags" Target="../tags/tag77.xml"/><Relationship Id="rId19" Type="http://schemas.openxmlformats.org/officeDocument/2006/relationships/tags" Target="../tags/tag92.xml"/><Relationship Id="rId18" Type="http://schemas.openxmlformats.org/officeDocument/2006/relationships/tags" Target="../tags/tag91.xml"/><Relationship Id="rId17" Type="http://schemas.openxmlformats.org/officeDocument/2006/relationships/tags" Target="../tags/tag90.xml"/><Relationship Id="rId16" Type="http://schemas.openxmlformats.org/officeDocument/2006/relationships/tags" Target="../tags/tag89.xml"/><Relationship Id="rId15" Type="http://schemas.openxmlformats.org/officeDocument/2006/relationships/tags" Target="../tags/tag88.xml"/><Relationship Id="rId14" Type="http://schemas.openxmlformats.org/officeDocument/2006/relationships/tags" Target="../tags/tag87.xml"/><Relationship Id="rId13" Type="http://schemas.openxmlformats.org/officeDocument/2006/relationships/tags" Target="../tags/tag86.xml"/><Relationship Id="rId12" Type="http://schemas.openxmlformats.org/officeDocument/2006/relationships/tags" Target="../tags/tag85.xml"/><Relationship Id="rId11" Type="http://schemas.openxmlformats.org/officeDocument/2006/relationships/tags" Target="../tags/tag84.xml"/><Relationship Id="rId10" Type="http://schemas.openxmlformats.org/officeDocument/2006/relationships/tags" Target="../tags/tag83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7" Type="http://schemas.openxmlformats.org/officeDocument/2006/relationships/tags" Target="../tags/tag101.xml"/><Relationship Id="rId6" Type="http://schemas.openxmlformats.org/officeDocument/2006/relationships/tags" Target="../tags/tag100.xml"/><Relationship Id="rId5" Type="http://schemas.openxmlformats.org/officeDocument/2006/relationships/tags" Target="../tags/tag99.xml"/><Relationship Id="rId4" Type="http://schemas.openxmlformats.org/officeDocument/2006/relationships/tags" Target="../tags/tag98.xml"/><Relationship Id="rId3" Type="http://schemas.openxmlformats.org/officeDocument/2006/relationships/image" Target="../media/image5.png"/><Relationship Id="rId2" Type="http://schemas.openxmlformats.org/officeDocument/2006/relationships/tags" Target="../tags/tag97.xm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108.xml"/><Relationship Id="rId7" Type="http://schemas.openxmlformats.org/officeDocument/2006/relationships/tags" Target="../tags/tag107.xml"/><Relationship Id="rId6" Type="http://schemas.openxmlformats.org/officeDocument/2006/relationships/tags" Target="../tags/tag106.xml"/><Relationship Id="rId5" Type="http://schemas.openxmlformats.org/officeDocument/2006/relationships/tags" Target="../tags/tag105.xml"/><Relationship Id="rId4" Type="http://schemas.openxmlformats.org/officeDocument/2006/relationships/tags" Target="../tags/tag104.xml"/><Relationship Id="rId3" Type="http://schemas.openxmlformats.org/officeDocument/2006/relationships/tags" Target="../tags/tag103.xml"/><Relationship Id="rId2" Type="http://schemas.openxmlformats.org/officeDocument/2006/relationships/tags" Target="../tags/tag102.xml"/><Relationship Id="rId11" Type="http://schemas.openxmlformats.org/officeDocument/2006/relationships/image" Target="../media/image7.png"/><Relationship Id="rId10" Type="http://schemas.openxmlformats.org/officeDocument/2006/relationships/tags" Target="../tags/tag109.xm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image" Target="../media/image10.png"/><Relationship Id="rId8" Type="http://schemas.openxmlformats.org/officeDocument/2006/relationships/tags" Target="../tags/tag114.xml"/><Relationship Id="rId7" Type="http://schemas.openxmlformats.org/officeDocument/2006/relationships/image" Target="../media/image9.png"/><Relationship Id="rId6" Type="http://schemas.openxmlformats.org/officeDocument/2006/relationships/tags" Target="../tags/tag113.xml"/><Relationship Id="rId5" Type="http://schemas.openxmlformats.org/officeDocument/2006/relationships/tags" Target="../tags/tag112.xml"/><Relationship Id="rId4" Type="http://schemas.openxmlformats.org/officeDocument/2006/relationships/image" Target="../media/image8.png"/><Relationship Id="rId3" Type="http://schemas.openxmlformats.org/officeDocument/2006/relationships/tags" Target="../tags/tag111.xml"/><Relationship Id="rId2" Type="http://schemas.openxmlformats.org/officeDocument/2006/relationships/tags" Target="../tags/tag110.xml"/><Relationship Id="rId17" Type="http://schemas.openxmlformats.org/officeDocument/2006/relationships/tags" Target="../tags/tag121.xml"/><Relationship Id="rId16" Type="http://schemas.openxmlformats.org/officeDocument/2006/relationships/tags" Target="../tags/tag120.xml"/><Relationship Id="rId15" Type="http://schemas.openxmlformats.org/officeDocument/2006/relationships/tags" Target="../tags/tag119.xml"/><Relationship Id="rId14" Type="http://schemas.openxmlformats.org/officeDocument/2006/relationships/tags" Target="../tags/tag118.xml"/><Relationship Id="rId13" Type="http://schemas.openxmlformats.org/officeDocument/2006/relationships/tags" Target="../tags/tag117.xml"/><Relationship Id="rId12" Type="http://schemas.openxmlformats.org/officeDocument/2006/relationships/tags" Target="../tags/tag116.xml"/><Relationship Id="rId11" Type="http://schemas.openxmlformats.org/officeDocument/2006/relationships/image" Target="../media/image11.png"/><Relationship Id="rId10" Type="http://schemas.openxmlformats.org/officeDocument/2006/relationships/tags" Target="../tags/tag115.xml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image" Target="../media/image11.png"/><Relationship Id="rId8" Type="http://schemas.openxmlformats.org/officeDocument/2006/relationships/tags" Target="../tags/tag126.xml"/><Relationship Id="rId7" Type="http://schemas.openxmlformats.org/officeDocument/2006/relationships/image" Target="../media/image10.png"/><Relationship Id="rId6" Type="http://schemas.openxmlformats.org/officeDocument/2006/relationships/tags" Target="../tags/tag125.xml"/><Relationship Id="rId5" Type="http://schemas.openxmlformats.org/officeDocument/2006/relationships/image" Target="../media/image9.png"/><Relationship Id="rId4" Type="http://schemas.openxmlformats.org/officeDocument/2006/relationships/tags" Target="../tags/tag124.xml"/><Relationship Id="rId3" Type="http://schemas.openxmlformats.org/officeDocument/2006/relationships/tags" Target="../tags/tag123.xml"/><Relationship Id="rId2" Type="http://schemas.openxmlformats.org/officeDocument/2006/relationships/tags" Target="../tags/tag122.xml"/><Relationship Id="rId17" Type="http://schemas.openxmlformats.org/officeDocument/2006/relationships/tags" Target="../tags/tag133.xml"/><Relationship Id="rId16" Type="http://schemas.openxmlformats.org/officeDocument/2006/relationships/tags" Target="../tags/tag132.xml"/><Relationship Id="rId15" Type="http://schemas.openxmlformats.org/officeDocument/2006/relationships/tags" Target="../tags/tag131.xml"/><Relationship Id="rId14" Type="http://schemas.openxmlformats.org/officeDocument/2006/relationships/tags" Target="../tags/tag130.xml"/><Relationship Id="rId13" Type="http://schemas.openxmlformats.org/officeDocument/2006/relationships/tags" Target="../tags/tag129.xml"/><Relationship Id="rId12" Type="http://schemas.openxmlformats.org/officeDocument/2006/relationships/tags" Target="../tags/tag128.xml"/><Relationship Id="rId11" Type="http://schemas.openxmlformats.org/officeDocument/2006/relationships/image" Target="../media/image12.png"/><Relationship Id="rId10" Type="http://schemas.openxmlformats.org/officeDocument/2006/relationships/tags" Target="../tags/tag127.xml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tags" Target="../tags/tag139.xml"/><Relationship Id="rId7" Type="http://schemas.openxmlformats.org/officeDocument/2006/relationships/tags" Target="../tags/tag138.xml"/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image" Target="../media/image13.png"/><Relationship Id="rId3" Type="http://schemas.openxmlformats.org/officeDocument/2006/relationships/tags" Target="../tags/tag135.xml"/><Relationship Id="rId2" Type="http://schemas.openxmlformats.org/officeDocument/2006/relationships/tags" Target="../tags/tag134.xml"/><Relationship Id="rId10" Type="http://schemas.openxmlformats.org/officeDocument/2006/relationships/tags" Target="../tags/tag141.xml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48.xml"/><Relationship Id="rId8" Type="http://schemas.openxmlformats.org/officeDocument/2006/relationships/tags" Target="../tags/tag147.xml"/><Relationship Id="rId7" Type="http://schemas.openxmlformats.org/officeDocument/2006/relationships/tags" Target="../tags/tag146.xml"/><Relationship Id="rId6" Type="http://schemas.openxmlformats.org/officeDocument/2006/relationships/tags" Target="../tags/tag145.xml"/><Relationship Id="rId5" Type="http://schemas.openxmlformats.org/officeDocument/2006/relationships/tags" Target="../tags/tag144.xml"/><Relationship Id="rId4" Type="http://schemas.openxmlformats.org/officeDocument/2006/relationships/tags" Target="../tags/tag143.xml"/><Relationship Id="rId3" Type="http://schemas.openxmlformats.org/officeDocument/2006/relationships/image" Target="../media/image12.png"/><Relationship Id="rId2" Type="http://schemas.openxmlformats.org/officeDocument/2006/relationships/tags" Target="../tags/tag142.xml"/><Relationship Id="rId12" Type="http://schemas.openxmlformats.org/officeDocument/2006/relationships/tags" Target="../tags/tag151.xml"/><Relationship Id="rId11" Type="http://schemas.openxmlformats.org/officeDocument/2006/relationships/tags" Target="../tags/tag150.xml"/><Relationship Id="rId10" Type="http://schemas.openxmlformats.org/officeDocument/2006/relationships/tags" Target="../tags/tag149.xml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image" Target="../media/image14.png"/><Relationship Id="rId8" Type="http://schemas.openxmlformats.org/officeDocument/2006/relationships/tags" Target="../tags/tag158.xml"/><Relationship Id="rId7" Type="http://schemas.openxmlformats.org/officeDocument/2006/relationships/tags" Target="../tags/tag157.xml"/><Relationship Id="rId6" Type="http://schemas.openxmlformats.org/officeDocument/2006/relationships/tags" Target="../tags/tag156.xml"/><Relationship Id="rId5" Type="http://schemas.openxmlformats.org/officeDocument/2006/relationships/tags" Target="../tags/tag155.xml"/><Relationship Id="rId4" Type="http://schemas.openxmlformats.org/officeDocument/2006/relationships/tags" Target="../tags/tag154.xml"/><Relationship Id="rId3" Type="http://schemas.openxmlformats.org/officeDocument/2006/relationships/tags" Target="../tags/tag153.xml"/><Relationship Id="rId2" Type="http://schemas.openxmlformats.org/officeDocument/2006/relationships/tags" Target="../tags/tag152.xml"/><Relationship Id="rId11" Type="http://schemas.openxmlformats.org/officeDocument/2006/relationships/image" Target="../media/image15.png"/><Relationship Id="rId10" Type="http://schemas.openxmlformats.org/officeDocument/2006/relationships/tags" Target="../tags/tag159.xml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tags" Target="../tags/tag25.xml"/><Relationship Id="rId2" Type="http://schemas.openxmlformats.org/officeDocument/2006/relationships/tags" Target="../tags/tag24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9" Type="http://schemas.openxmlformats.org/officeDocument/2006/relationships/tags" Target="../tags/tag35.xml"/><Relationship Id="rId8" Type="http://schemas.openxmlformats.org/officeDocument/2006/relationships/tags" Target="../tags/tag34.xml"/><Relationship Id="rId7" Type="http://schemas.openxmlformats.org/officeDocument/2006/relationships/tags" Target="../tags/tag33.xml"/><Relationship Id="rId6" Type="http://schemas.openxmlformats.org/officeDocument/2006/relationships/image" Target="../media/image3.png"/><Relationship Id="rId5" Type="http://schemas.openxmlformats.org/officeDocument/2006/relationships/tags" Target="../tags/tag32.xml"/><Relationship Id="rId4" Type="http://schemas.openxmlformats.org/officeDocument/2006/relationships/tags" Target="../tags/tag31.xml"/><Relationship Id="rId3" Type="http://schemas.openxmlformats.org/officeDocument/2006/relationships/tags" Target="../tags/tag30.xml"/><Relationship Id="rId2" Type="http://schemas.openxmlformats.org/officeDocument/2006/relationships/tags" Target="../tags/tag29.xml"/><Relationship Id="rId11" Type="http://schemas.openxmlformats.org/officeDocument/2006/relationships/tags" Target="../tags/tag37.xml"/><Relationship Id="rId10" Type="http://schemas.openxmlformats.org/officeDocument/2006/relationships/tags" Target="../tags/tag36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43.xml"/><Relationship Id="rId6" Type="http://schemas.openxmlformats.org/officeDocument/2006/relationships/tags" Target="../tags/tag42.xml"/><Relationship Id="rId5" Type="http://schemas.openxmlformats.org/officeDocument/2006/relationships/tags" Target="../tags/tag41.xml"/><Relationship Id="rId4" Type="http://schemas.openxmlformats.org/officeDocument/2006/relationships/tags" Target="../tags/tag40.xml"/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51.xml"/><Relationship Id="rId8" Type="http://schemas.openxmlformats.org/officeDocument/2006/relationships/tags" Target="../tags/tag50.xml"/><Relationship Id="rId7" Type="http://schemas.openxmlformats.org/officeDocument/2006/relationships/tags" Target="../tags/tag49.xml"/><Relationship Id="rId6" Type="http://schemas.openxmlformats.org/officeDocument/2006/relationships/tags" Target="../tags/tag48.xml"/><Relationship Id="rId5" Type="http://schemas.openxmlformats.org/officeDocument/2006/relationships/tags" Target="../tags/tag47.xml"/><Relationship Id="rId4" Type="http://schemas.openxmlformats.org/officeDocument/2006/relationships/tags" Target="../tags/tag46.xml"/><Relationship Id="rId3" Type="http://schemas.openxmlformats.org/officeDocument/2006/relationships/tags" Target="../tags/tag45.xml"/><Relationship Id="rId2" Type="http://schemas.openxmlformats.org/officeDocument/2006/relationships/tags" Target="../tags/tag44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9" Type="http://schemas.openxmlformats.org/officeDocument/2006/relationships/tags" Target="../tags/tag58.xml"/><Relationship Id="rId8" Type="http://schemas.openxmlformats.org/officeDocument/2006/relationships/tags" Target="../tags/tag57.xml"/><Relationship Id="rId7" Type="http://schemas.openxmlformats.org/officeDocument/2006/relationships/tags" Target="../tags/tag56.xml"/><Relationship Id="rId6" Type="http://schemas.openxmlformats.org/officeDocument/2006/relationships/tags" Target="../tags/tag55.xml"/><Relationship Id="rId5" Type="http://schemas.openxmlformats.org/officeDocument/2006/relationships/image" Target="../media/image4.png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61.xml"/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67.xml"/><Relationship Id="rId6" Type="http://schemas.openxmlformats.org/officeDocument/2006/relationships/tags" Target="../tags/tag66.xml"/><Relationship Id="rId5" Type="http://schemas.openxmlformats.org/officeDocument/2006/relationships/tags" Target="../tags/tag65.xml"/><Relationship Id="rId4" Type="http://schemas.openxmlformats.org/officeDocument/2006/relationships/tags" Target="../tags/tag64.xml"/><Relationship Id="rId3" Type="http://schemas.openxmlformats.org/officeDocument/2006/relationships/tags" Target="../tags/tag63.xml"/><Relationship Id="rId2" Type="http://schemas.openxmlformats.org/officeDocument/2006/relationships/tags" Target="../tags/tag62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72.xml"/><Relationship Id="rId5" Type="http://schemas.openxmlformats.org/officeDocument/2006/relationships/tags" Target="../tags/tag71.xml"/><Relationship Id="rId4" Type="http://schemas.openxmlformats.org/officeDocument/2006/relationships/tags" Target="../tags/tag70.xml"/><Relationship Id="rId3" Type="http://schemas.openxmlformats.org/officeDocument/2006/relationships/tags" Target="../tags/tag69.xml"/><Relationship Id="rId2" Type="http://schemas.openxmlformats.org/officeDocument/2006/relationships/tags" Target="../tags/tag68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8" name="图片 7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0" y="792480"/>
              <a:ext cx="6776720" cy="6065520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6" cstate="print"/>
            <a:stretch>
              <a:fillRect/>
            </a:stretch>
          </p:blipFill>
          <p:spPr>
            <a:xfrm rot="20757455">
              <a:off x="7598597" y="2305571"/>
              <a:ext cx="1021202" cy="429590"/>
            </a:xfrm>
            <a:prstGeom prst="rect">
              <a:avLst/>
            </a:prstGeom>
          </p:spPr>
        </p:pic>
        <p:grpSp>
          <p:nvGrpSpPr>
            <p:cNvPr id="10" name="Group 4"/>
            <p:cNvGrpSpPr>
              <a:grpSpLocks noChangeAspect="1"/>
            </p:cNvGrpSpPr>
            <p:nvPr/>
          </p:nvGrpSpPr>
          <p:grpSpPr bwMode="auto">
            <a:xfrm>
              <a:off x="8436670" y="0"/>
              <a:ext cx="3755330" cy="3074187"/>
              <a:chOff x="2" y="0"/>
              <a:chExt cx="623" cy="510"/>
            </a:xfrm>
          </p:grpSpPr>
          <p:sp>
            <p:nvSpPr>
              <p:cNvPr id="13" name="Freeform 5"/>
              <p:cNvSpPr/>
              <p:nvPr>
                <p:custDataLst>
                  <p:tags r:id="rId7"/>
                </p:custDataLst>
              </p:nvPr>
            </p:nvSpPr>
            <p:spPr bwMode="auto">
              <a:xfrm>
                <a:off x="2" y="180"/>
                <a:ext cx="266" cy="225"/>
              </a:xfrm>
              <a:custGeom>
                <a:avLst/>
                <a:gdLst>
                  <a:gd name="T0" fmla="*/ 131 w 229"/>
                  <a:gd name="T1" fmla="*/ 74 h 194"/>
                  <a:gd name="T2" fmla="*/ 213 w 229"/>
                  <a:gd name="T3" fmla="*/ 66 h 194"/>
                  <a:gd name="T4" fmla="*/ 197 w 229"/>
                  <a:gd name="T5" fmla="*/ 147 h 194"/>
                  <a:gd name="T6" fmla="*/ 78 w 229"/>
                  <a:gd name="T7" fmla="*/ 117 h 194"/>
                  <a:gd name="T8" fmla="*/ 90 w 229"/>
                  <a:gd name="T9" fmla="*/ 120 h 194"/>
                  <a:gd name="T10" fmla="*/ 21 w 229"/>
                  <a:gd name="T11" fmla="*/ 108 h 194"/>
                  <a:gd name="T12" fmla="*/ 45 w 229"/>
                  <a:gd name="T13" fmla="*/ 46 h 194"/>
                  <a:gd name="T14" fmla="*/ 27 w 229"/>
                  <a:gd name="T15" fmla="*/ 29 h 194"/>
                  <a:gd name="T16" fmla="*/ 80 w 229"/>
                  <a:gd name="T17" fmla="*/ 44 h 194"/>
                  <a:gd name="T18" fmla="*/ 126 w 229"/>
                  <a:gd name="T19" fmla="*/ 10 h 194"/>
                  <a:gd name="T20" fmla="*/ 131 w 229"/>
                  <a:gd name="T21" fmla="*/ 74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9" h="194">
                    <a:moveTo>
                      <a:pt x="131" y="74"/>
                    </a:moveTo>
                    <a:cubicBezTo>
                      <a:pt x="131" y="74"/>
                      <a:pt x="178" y="28"/>
                      <a:pt x="213" y="66"/>
                    </a:cubicBezTo>
                    <a:cubicBezTo>
                      <a:pt x="226" y="92"/>
                      <a:pt x="229" y="122"/>
                      <a:pt x="197" y="147"/>
                    </a:cubicBezTo>
                    <a:cubicBezTo>
                      <a:pt x="183" y="157"/>
                      <a:pt x="114" y="194"/>
                      <a:pt x="78" y="117"/>
                    </a:cubicBezTo>
                    <a:cubicBezTo>
                      <a:pt x="73" y="102"/>
                      <a:pt x="91" y="101"/>
                      <a:pt x="90" y="120"/>
                    </a:cubicBezTo>
                    <a:cubicBezTo>
                      <a:pt x="80" y="132"/>
                      <a:pt x="32" y="141"/>
                      <a:pt x="21" y="108"/>
                    </a:cubicBezTo>
                    <a:cubicBezTo>
                      <a:pt x="8" y="87"/>
                      <a:pt x="0" y="32"/>
                      <a:pt x="45" y="46"/>
                    </a:cubicBezTo>
                    <a:cubicBezTo>
                      <a:pt x="49" y="53"/>
                      <a:pt x="16" y="69"/>
                      <a:pt x="27" y="29"/>
                    </a:cubicBezTo>
                    <a:cubicBezTo>
                      <a:pt x="29" y="18"/>
                      <a:pt x="63" y="2"/>
                      <a:pt x="80" y="44"/>
                    </a:cubicBezTo>
                    <a:cubicBezTo>
                      <a:pt x="80" y="43"/>
                      <a:pt x="84" y="0"/>
                      <a:pt x="126" y="10"/>
                    </a:cubicBezTo>
                    <a:cubicBezTo>
                      <a:pt x="135" y="15"/>
                      <a:pt x="166" y="35"/>
                      <a:pt x="131" y="74"/>
                    </a:cubicBezTo>
                    <a:close/>
                  </a:path>
                </a:pathLst>
              </a:custGeom>
              <a:noFill/>
              <a:ln w="31750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" name="Freeform 6"/>
              <p:cNvSpPr/>
              <p:nvPr>
                <p:custDataLst>
                  <p:tags r:id="rId8"/>
                </p:custDataLst>
              </p:nvPr>
            </p:nvSpPr>
            <p:spPr bwMode="auto">
              <a:xfrm>
                <a:off x="444" y="346"/>
                <a:ext cx="170" cy="164"/>
              </a:xfrm>
              <a:custGeom>
                <a:avLst/>
                <a:gdLst>
                  <a:gd name="T0" fmla="*/ 64 w 146"/>
                  <a:gd name="T1" fmla="*/ 60 h 141"/>
                  <a:gd name="T2" fmla="*/ 6 w 146"/>
                  <a:gd name="T3" fmla="*/ 66 h 141"/>
                  <a:gd name="T4" fmla="*/ 29 w 146"/>
                  <a:gd name="T5" fmla="*/ 120 h 141"/>
                  <a:gd name="T6" fmla="*/ 107 w 146"/>
                  <a:gd name="T7" fmla="*/ 82 h 141"/>
                  <a:gd name="T8" fmla="*/ 100 w 146"/>
                  <a:gd name="T9" fmla="*/ 86 h 141"/>
                  <a:gd name="T10" fmla="*/ 146 w 146"/>
                  <a:gd name="T11" fmla="*/ 67 h 141"/>
                  <a:gd name="T12" fmla="*/ 120 w 146"/>
                  <a:gd name="T13" fmla="*/ 27 h 141"/>
                  <a:gd name="T14" fmla="*/ 129 w 146"/>
                  <a:gd name="T15" fmla="*/ 13 h 141"/>
                  <a:gd name="T16" fmla="*/ 95 w 146"/>
                  <a:gd name="T17" fmla="*/ 31 h 141"/>
                  <a:gd name="T18" fmla="*/ 58 w 146"/>
                  <a:gd name="T19" fmla="*/ 14 h 141"/>
                  <a:gd name="T20" fmla="*/ 64 w 146"/>
                  <a:gd name="T21" fmla="*/ 6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6" h="141">
                    <a:moveTo>
                      <a:pt x="64" y="60"/>
                    </a:moveTo>
                    <a:cubicBezTo>
                      <a:pt x="64" y="60"/>
                      <a:pt x="24" y="35"/>
                      <a:pt x="6" y="66"/>
                    </a:cubicBezTo>
                    <a:cubicBezTo>
                      <a:pt x="0" y="87"/>
                      <a:pt x="3" y="108"/>
                      <a:pt x="29" y="120"/>
                    </a:cubicBezTo>
                    <a:cubicBezTo>
                      <a:pt x="40" y="125"/>
                      <a:pt x="94" y="141"/>
                      <a:pt x="107" y="82"/>
                    </a:cubicBezTo>
                    <a:cubicBezTo>
                      <a:pt x="108" y="71"/>
                      <a:pt x="96" y="72"/>
                      <a:pt x="100" y="86"/>
                    </a:cubicBezTo>
                    <a:cubicBezTo>
                      <a:pt x="108" y="92"/>
                      <a:pt x="143" y="91"/>
                      <a:pt x="146" y="67"/>
                    </a:cubicBezTo>
                    <a:cubicBezTo>
                      <a:pt x="146" y="54"/>
                      <a:pt x="144" y="22"/>
                      <a:pt x="120" y="27"/>
                    </a:cubicBezTo>
                    <a:cubicBezTo>
                      <a:pt x="118" y="33"/>
                      <a:pt x="143" y="39"/>
                      <a:pt x="129" y="13"/>
                    </a:cubicBezTo>
                    <a:cubicBezTo>
                      <a:pt x="126" y="5"/>
                      <a:pt x="100" y="0"/>
                      <a:pt x="95" y="31"/>
                    </a:cubicBezTo>
                    <a:cubicBezTo>
                      <a:pt x="95" y="30"/>
                      <a:pt x="85" y="1"/>
                      <a:pt x="58" y="14"/>
                    </a:cubicBezTo>
                    <a:cubicBezTo>
                      <a:pt x="52" y="19"/>
                      <a:pt x="33" y="38"/>
                      <a:pt x="64" y="60"/>
                    </a:cubicBezTo>
                    <a:close/>
                  </a:path>
                </a:pathLst>
              </a:custGeom>
              <a:noFill/>
              <a:ln w="31750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" name="Oval 7"/>
              <p:cNvSpPr>
                <a:spLocks noChangeArrowheads="1"/>
              </p:cNvSpPr>
              <p:nvPr>
                <p:custDataLst>
                  <p:tags r:id="rId9"/>
                </p:custDataLst>
              </p:nvPr>
            </p:nvSpPr>
            <p:spPr bwMode="auto">
              <a:xfrm>
                <a:off x="408" y="62"/>
                <a:ext cx="149" cy="134"/>
              </a:xfrm>
              <a:prstGeom prst="ellipse">
                <a:avLst/>
              </a:prstGeom>
              <a:solidFill>
                <a:srgbClr val="F1C8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" name="Freeform 8"/>
              <p:cNvSpPr/>
              <p:nvPr>
                <p:custDataLst>
                  <p:tags r:id="rId10"/>
                </p:custDataLst>
              </p:nvPr>
            </p:nvSpPr>
            <p:spPr bwMode="auto">
              <a:xfrm>
                <a:off x="372" y="187"/>
                <a:ext cx="57" cy="72"/>
              </a:xfrm>
              <a:custGeom>
                <a:avLst/>
                <a:gdLst>
                  <a:gd name="T0" fmla="*/ 45 w 57"/>
                  <a:gd name="T1" fmla="*/ 0 h 72"/>
                  <a:gd name="T2" fmla="*/ 57 w 57"/>
                  <a:gd name="T3" fmla="*/ 7 h 72"/>
                  <a:gd name="T4" fmla="*/ 11 w 57"/>
                  <a:gd name="T5" fmla="*/ 72 h 72"/>
                  <a:gd name="T6" fmla="*/ 0 w 57"/>
                  <a:gd name="T7" fmla="*/ 62 h 72"/>
                  <a:gd name="T8" fmla="*/ 45 w 57"/>
                  <a:gd name="T9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72">
                    <a:moveTo>
                      <a:pt x="45" y="0"/>
                    </a:moveTo>
                    <a:lnTo>
                      <a:pt x="57" y="7"/>
                    </a:lnTo>
                    <a:lnTo>
                      <a:pt x="11" y="72"/>
                    </a:lnTo>
                    <a:lnTo>
                      <a:pt x="0" y="62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F1C8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" name="Freeform 9"/>
              <p:cNvSpPr/>
              <p:nvPr>
                <p:custDataLst>
                  <p:tags r:id="rId11"/>
                </p:custDataLst>
              </p:nvPr>
            </p:nvSpPr>
            <p:spPr bwMode="auto">
              <a:xfrm>
                <a:off x="337" y="150"/>
                <a:ext cx="55" cy="27"/>
              </a:xfrm>
              <a:custGeom>
                <a:avLst/>
                <a:gdLst>
                  <a:gd name="T0" fmla="*/ 54 w 55"/>
                  <a:gd name="T1" fmla="*/ 0 h 27"/>
                  <a:gd name="T2" fmla="*/ 0 w 55"/>
                  <a:gd name="T3" fmla="*/ 17 h 27"/>
                  <a:gd name="T4" fmla="*/ 5 w 55"/>
                  <a:gd name="T5" fmla="*/ 27 h 27"/>
                  <a:gd name="T6" fmla="*/ 55 w 55"/>
                  <a:gd name="T7" fmla="*/ 10 h 27"/>
                  <a:gd name="T8" fmla="*/ 54 w 55"/>
                  <a:gd name="T9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27">
                    <a:moveTo>
                      <a:pt x="54" y="0"/>
                    </a:moveTo>
                    <a:lnTo>
                      <a:pt x="0" y="17"/>
                    </a:lnTo>
                    <a:lnTo>
                      <a:pt x="5" y="27"/>
                    </a:lnTo>
                    <a:lnTo>
                      <a:pt x="55" y="10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F1C8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" name="Freeform 10"/>
              <p:cNvSpPr/>
              <p:nvPr>
                <p:custDataLst>
                  <p:tags r:id="rId12"/>
                </p:custDataLst>
              </p:nvPr>
            </p:nvSpPr>
            <p:spPr bwMode="auto">
              <a:xfrm>
                <a:off x="329" y="74"/>
                <a:ext cx="56" cy="26"/>
              </a:xfrm>
              <a:custGeom>
                <a:avLst/>
                <a:gdLst>
                  <a:gd name="T0" fmla="*/ 55 w 56"/>
                  <a:gd name="T1" fmla="*/ 26 h 26"/>
                  <a:gd name="T2" fmla="*/ 56 w 56"/>
                  <a:gd name="T3" fmla="*/ 14 h 26"/>
                  <a:gd name="T4" fmla="*/ 6 w 56"/>
                  <a:gd name="T5" fmla="*/ 0 h 26"/>
                  <a:gd name="T6" fmla="*/ 0 w 56"/>
                  <a:gd name="T7" fmla="*/ 19 h 26"/>
                  <a:gd name="T8" fmla="*/ 55 w 56"/>
                  <a:gd name="T9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26">
                    <a:moveTo>
                      <a:pt x="55" y="26"/>
                    </a:moveTo>
                    <a:lnTo>
                      <a:pt x="56" y="14"/>
                    </a:lnTo>
                    <a:lnTo>
                      <a:pt x="6" y="0"/>
                    </a:lnTo>
                    <a:lnTo>
                      <a:pt x="0" y="19"/>
                    </a:lnTo>
                    <a:lnTo>
                      <a:pt x="55" y="26"/>
                    </a:lnTo>
                    <a:close/>
                  </a:path>
                </a:pathLst>
              </a:custGeom>
              <a:solidFill>
                <a:srgbClr val="F1C8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" name="Freeform 11"/>
              <p:cNvSpPr/>
              <p:nvPr>
                <p:custDataLst>
                  <p:tags r:id="rId13"/>
                </p:custDataLst>
              </p:nvPr>
            </p:nvSpPr>
            <p:spPr bwMode="auto">
              <a:xfrm>
                <a:off x="357" y="0"/>
                <a:ext cx="53" cy="72"/>
              </a:xfrm>
              <a:custGeom>
                <a:avLst/>
                <a:gdLst>
                  <a:gd name="T0" fmla="*/ 45 w 53"/>
                  <a:gd name="T1" fmla="*/ 72 h 72"/>
                  <a:gd name="T2" fmla="*/ 53 w 53"/>
                  <a:gd name="T3" fmla="*/ 62 h 72"/>
                  <a:gd name="T4" fmla="*/ 14 w 53"/>
                  <a:gd name="T5" fmla="*/ 0 h 72"/>
                  <a:gd name="T6" fmla="*/ 0 w 53"/>
                  <a:gd name="T7" fmla="*/ 12 h 72"/>
                  <a:gd name="T8" fmla="*/ 45 w 53"/>
                  <a:gd name="T9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72">
                    <a:moveTo>
                      <a:pt x="45" y="72"/>
                    </a:moveTo>
                    <a:lnTo>
                      <a:pt x="53" y="62"/>
                    </a:lnTo>
                    <a:lnTo>
                      <a:pt x="14" y="0"/>
                    </a:lnTo>
                    <a:lnTo>
                      <a:pt x="0" y="12"/>
                    </a:lnTo>
                    <a:lnTo>
                      <a:pt x="45" y="72"/>
                    </a:lnTo>
                    <a:close/>
                  </a:path>
                </a:pathLst>
              </a:custGeom>
              <a:solidFill>
                <a:srgbClr val="F1C8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" name="Freeform 12"/>
              <p:cNvSpPr/>
              <p:nvPr>
                <p:custDataLst>
                  <p:tags r:id="rId14"/>
                </p:custDataLst>
              </p:nvPr>
            </p:nvSpPr>
            <p:spPr bwMode="auto">
              <a:xfrm>
                <a:off x="455" y="1"/>
                <a:ext cx="20" cy="43"/>
              </a:xfrm>
              <a:custGeom>
                <a:avLst/>
                <a:gdLst>
                  <a:gd name="T0" fmla="*/ 8 w 20"/>
                  <a:gd name="T1" fmla="*/ 43 h 43"/>
                  <a:gd name="T2" fmla="*/ 0 w 20"/>
                  <a:gd name="T3" fmla="*/ 0 h 43"/>
                  <a:gd name="T4" fmla="*/ 13 w 20"/>
                  <a:gd name="T5" fmla="*/ 0 h 43"/>
                  <a:gd name="T6" fmla="*/ 20 w 20"/>
                  <a:gd name="T7" fmla="*/ 42 h 43"/>
                  <a:gd name="T8" fmla="*/ 8 w 20"/>
                  <a:gd name="T9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43">
                    <a:moveTo>
                      <a:pt x="8" y="43"/>
                    </a:moveTo>
                    <a:lnTo>
                      <a:pt x="0" y="0"/>
                    </a:lnTo>
                    <a:lnTo>
                      <a:pt x="13" y="0"/>
                    </a:lnTo>
                    <a:lnTo>
                      <a:pt x="20" y="42"/>
                    </a:lnTo>
                    <a:lnTo>
                      <a:pt x="8" y="43"/>
                    </a:lnTo>
                    <a:close/>
                  </a:path>
                </a:pathLst>
              </a:custGeom>
              <a:solidFill>
                <a:srgbClr val="F1C8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" name="Freeform 13"/>
              <p:cNvSpPr/>
              <p:nvPr>
                <p:custDataLst>
                  <p:tags r:id="rId15"/>
                </p:custDataLst>
              </p:nvPr>
            </p:nvSpPr>
            <p:spPr bwMode="auto">
              <a:xfrm>
                <a:off x="547" y="32"/>
                <a:ext cx="50" cy="38"/>
              </a:xfrm>
              <a:custGeom>
                <a:avLst/>
                <a:gdLst>
                  <a:gd name="T0" fmla="*/ 0 w 50"/>
                  <a:gd name="T1" fmla="*/ 30 h 38"/>
                  <a:gd name="T2" fmla="*/ 37 w 50"/>
                  <a:gd name="T3" fmla="*/ 0 h 38"/>
                  <a:gd name="T4" fmla="*/ 50 w 50"/>
                  <a:gd name="T5" fmla="*/ 19 h 38"/>
                  <a:gd name="T6" fmla="*/ 10 w 50"/>
                  <a:gd name="T7" fmla="*/ 38 h 38"/>
                  <a:gd name="T8" fmla="*/ 0 w 50"/>
                  <a:gd name="T9" fmla="*/ 3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38">
                    <a:moveTo>
                      <a:pt x="0" y="30"/>
                    </a:moveTo>
                    <a:lnTo>
                      <a:pt x="37" y="0"/>
                    </a:lnTo>
                    <a:lnTo>
                      <a:pt x="50" y="19"/>
                    </a:lnTo>
                    <a:lnTo>
                      <a:pt x="10" y="38"/>
                    </a:lnTo>
                    <a:lnTo>
                      <a:pt x="0" y="30"/>
                    </a:lnTo>
                    <a:close/>
                  </a:path>
                </a:pathLst>
              </a:custGeom>
              <a:solidFill>
                <a:srgbClr val="F1C8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" name="Freeform 14"/>
              <p:cNvSpPr/>
              <p:nvPr>
                <p:custDataLst>
                  <p:tags r:id="rId16"/>
                </p:custDataLst>
              </p:nvPr>
            </p:nvSpPr>
            <p:spPr bwMode="auto">
              <a:xfrm>
                <a:off x="574" y="103"/>
                <a:ext cx="51" cy="22"/>
              </a:xfrm>
              <a:custGeom>
                <a:avLst/>
                <a:gdLst>
                  <a:gd name="T0" fmla="*/ 0 w 51"/>
                  <a:gd name="T1" fmla="*/ 10 h 22"/>
                  <a:gd name="T2" fmla="*/ 0 w 51"/>
                  <a:gd name="T3" fmla="*/ 21 h 22"/>
                  <a:gd name="T4" fmla="*/ 51 w 51"/>
                  <a:gd name="T5" fmla="*/ 22 h 22"/>
                  <a:gd name="T6" fmla="*/ 51 w 51"/>
                  <a:gd name="T7" fmla="*/ 0 h 22"/>
                  <a:gd name="T8" fmla="*/ 0 w 51"/>
                  <a:gd name="T9" fmla="*/ 1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22">
                    <a:moveTo>
                      <a:pt x="0" y="10"/>
                    </a:moveTo>
                    <a:lnTo>
                      <a:pt x="0" y="21"/>
                    </a:lnTo>
                    <a:lnTo>
                      <a:pt x="51" y="22"/>
                    </a:lnTo>
                    <a:lnTo>
                      <a:pt x="51" y="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F1C8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" name="Freeform 15"/>
              <p:cNvSpPr/>
              <p:nvPr>
                <p:custDataLst>
                  <p:tags r:id="rId17"/>
                </p:custDataLst>
              </p:nvPr>
            </p:nvSpPr>
            <p:spPr bwMode="auto">
              <a:xfrm>
                <a:off x="535" y="193"/>
                <a:ext cx="48" cy="49"/>
              </a:xfrm>
              <a:custGeom>
                <a:avLst/>
                <a:gdLst>
                  <a:gd name="T0" fmla="*/ 8 w 48"/>
                  <a:gd name="T1" fmla="*/ 0 h 49"/>
                  <a:gd name="T2" fmla="*/ 48 w 48"/>
                  <a:gd name="T3" fmla="*/ 39 h 49"/>
                  <a:gd name="T4" fmla="*/ 33 w 48"/>
                  <a:gd name="T5" fmla="*/ 49 h 49"/>
                  <a:gd name="T6" fmla="*/ 0 w 48"/>
                  <a:gd name="T7" fmla="*/ 7 h 49"/>
                  <a:gd name="T8" fmla="*/ 8 w 48"/>
                  <a:gd name="T9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49">
                    <a:moveTo>
                      <a:pt x="8" y="0"/>
                    </a:moveTo>
                    <a:lnTo>
                      <a:pt x="48" y="39"/>
                    </a:lnTo>
                    <a:lnTo>
                      <a:pt x="33" y="49"/>
                    </a:lnTo>
                    <a:lnTo>
                      <a:pt x="0" y="7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F1C8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1" name="Freeform 17"/>
            <p:cNvSpPr/>
            <p:nvPr>
              <p:custDataLst>
                <p:tags r:id="rId18"/>
              </p:custDataLst>
            </p:nvPr>
          </p:nvSpPr>
          <p:spPr bwMode="auto">
            <a:xfrm>
              <a:off x="7675527" y="2764648"/>
              <a:ext cx="326935" cy="171252"/>
            </a:xfrm>
            <a:custGeom>
              <a:avLst/>
              <a:gdLst>
                <a:gd name="T0" fmla="*/ 63 w 1269"/>
                <a:gd name="T1" fmla="*/ 513 h 666"/>
                <a:gd name="T2" fmla="*/ 326 w 1269"/>
                <a:gd name="T3" fmla="*/ 422 h 666"/>
                <a:gd name="T4" fmla="*/ 522 w 1269"/>
                <a:gd name="T5" fmla="*/ 637 h 666"/>
                <a:gd name="T6" fmla="*/ 757 w 1269"/>
                <a:gd name="T7" fmla="*/ 515 h 666"/>
                <a:gd name="T8" fmla="*/ 938 w 1269"/>
                <a:gd name="T9" fmla="*/ 553 h 666"/>
                <a:gd name="T10" fmla="*/ 1171 w 1269"/>
                <a:gd name="T11" fmla="*/ 490 h 666"/>
                <a:gd name="T12" fmla="*/ 1070 w 1269"/>
                <a:gd name="T13" fmla="*/ 318 h 666"/>
                <a:gd name="T14" fmla="*/ 1033 w 1269"/>
                <a:gd name="T15" fmla="*/ 33 h 666"/>
                <a:gd name="T16" fmla="*/ 756 w 1269"/>
                <a:gd name="T17" fmla="*/ 125 h 666"/>
                <a:gd name="T18" fmla="*/ 541 w 1269"/>
                <a:gd name="T19" fmla="*/ 18 h 666"/>
                <a:gd name="T20" fmla="*/ 384 w 1269"/>
                <a:gd name="T21" fmla="*/ 153 h 666"/>
                <a:gd name="T22" fmla="*/ 90 w 1269"/>
                <a:gd name="T23" fmla="*/ 153 h 666"/>
                <a:gd name="T24" fmla="*/ 90 w 1269"/>
                <a:gd name="T25" fmla="*/ 306 h 666"/>
                <a:gd name="T26" fmla="*/ 63 w 1269"/>
                <a:gd name="T27" fmla="*/ 513 h 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69" h="666">
                  <a:moveTo>
                    <a:pt x="63" y="513"/>
                  </a:moveTo>
                  <a:cubicBezTo>
                    <a:pt x="144" y="609"/>
                    <a:pt x="258" y="464"/>
                    <a:pt x="326" y="422"/>
                  </a:cubicBezTo>
                  <a:cubicBezTo>
                    <a:pt x="340" y="517"/>
                    <a:pt x="431" y="603"/>
                    <a:pt x="522" y="637"/>
                  </a:cubicBezTo>
                  <a:cubicBezTo>
                    <a:pt x="600" y="666"/>
                    <a:pt x="771" y="634"/>
                    <a:pt x="757" y="515"/>
                  </a:cubicBezTo>
                  <a:cubicBezTo>
                    <a:pt x="811" y="509"/>
                    <a:pt x="880" y="548"/>
                    <a:pt x="938" y="553"/>
                  </a:cubicBezTo>
                  <a:cubicBezTo>
                    <a:pt x="1007" y="559"/>
                    <a:pt x="1117" y="543"/>
                    <a:pt x="1171" y="490"/>
                  </a:cubicBezTo>
                  <a:cubicBezTo>
                    <a:pt x="1269" y="392"/>
                    <a:pt x="1129" y="352"/>
                    <a:pt x="1070" y="318"/>
                  </a:cubicBezTo>
                  <a:cubicBezTo>
                    <a:pt x="1173" y="238"/>
                    <a:pt x="1151" y="80"/>
                    <a:pt x="1033" y="33"/>
                  </a:cubicBezTo>
                  <a:cubicBezTo>
                    <a:pt x="949" y="0"/>
                    <a:pt x="790" y="26"/>
                    <a:pt x="756" y="125"/>
                  </a:cubicBezTo>
                  <a:cubicBezTo>
                    <a:pt x="698" y="57"/>
                    <a:pt x="632" y="20"/>
                    <a:pt x="541" y="18"/>
                  </a:cubicBezTo>
                  <a:cubicBezTo>
                    <a:pt x="466" y="17"/>
                    <a:pt x="359" y="52"/>
                    <a:pt x="384" y="153"/>
                  </a:cubicBezTo>
                  <a:cubicBezTo>
                    <a:pt x="329" y="95"/>
                    <a:pt x="132" y="65"/>
                    <a:pt x="90" y="153"/>
                  </a:cubicBezTo>
                  <a:cubicBezTo>
                    <a:pt x="66" y="202"/>
                    <a:pt x="110" y="250"/>
                    <a:pt x="90" y="306"/>
                  </a:cubicBezTo>
                  <a:cubicBezTo>
                    <a:pt x="63" y="380"/>
                    <a:pt x="0" y="440"/>
                    <a:pt x="63" y="5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srgbClr val="DF89B7"/>
                </a:solidFill>
              </a:endParaRPr>
            </a:p>
          </p:txBody>
        </p:sp>
        <p:sp>
          <p:nvSpPr>
            <p:cNvPr id="12" name="Freeform 17"/>
            <p:cNvSpPr/>
            <p:nvPr>
              <p:custDataLst>
                <p:tags r:id="rId19"/>
              </p:custDataLst>
            </p:nvPr>
          </p:nvSpPr>
          <p:spPr bwMode="auto">
            <a:xfrm>
              <a:off x="8430983" y="2593396"/>
              <a:ext cx="326935" cy="171252"/>
            </a:xfrm>
            <a:custGeom>
              <a:avLst/>
              <a:gdLst>
                <a:gd name="T0" fmla="*/ 63 w 1269"/>
                <a:gd name="T1" fmla="*/ 513 h 666"/>
                <a:gd name="T2" fmla="*/ 326 w 1269"/>
                <a:gd name="T3" fmla="*/ 422 h 666"/>
                <a:gd name="T4" fmla="*/ 522 w 1269"/>
                <a:gd name="T5" fmla="*/ 637 h 666"/>
                <a:gd name="T6" fmla="*/ 757 w 1269"/>
                <a:gd name="T7" fmla="*/ 515 h 666"/>
                <a:gd name="T8" fmla="*/ 938 w 1269"/>
                <a:gd name="T9" fmla="*/ 553 h 666"/>
                <a:gd name="T10" fmla="*/ 1171 w 1269"/>
                <a:gd name="T11" fmla="*/ 490 h 666"/>
                <a:gd name="T12" fmla="*/ 1070 w 1269"/>
                <a:gd name="T13" fmla="*/ 318 h 666"/>
                <a:gd name="T14" fmla="*/ 1033 w 1269"/>
                <a:gd name="T15" fmla="*/ 33 h 666"/>
                <a:gd name="T16" fmla="*/ 756 w 1269"/>
                <a:gd name="T17" fmla="*/ 125 h 666"/>
                <a:gd name="T18" fmla="*/ 541 w 1269"/>
                <a:gd name="T19" fmla="*/ 18 h 666"/>
                <a:gd name="T20" fmla="*/ 384 w 1269"/>
                <a:gd name="T21" fmla="*/ 153 h 666"/>
                <a:gd name="T22" fmla="*/ 90 w 1269"/>
                <a:gd name="T23" fmla="*/ 153 h 666"/>
                <a:gd name="T24" fmla="*/ 90 w 1269"/>
                <a:gd name="T25" fmla="*/ 306 h 666"/>
                <a:gd name="T26" fmla="*/ 63 w 1269"/>
                <a:gd name="T27" fmla="*/ 513 h 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69" h="666">
                  <a:moveTo>
                    <a:pt x="63" y="513"/>
                  </a:moveTo>
                  <a:cubicBezTo>
                    <a:pt x="144" y="609"/>
                    <a:pt x="258" y="464"/>
                    <a:pt x="326" y="422"/>
                  </a:cubicBezTo>
                  <a:cubicBezTo>
                    <a:pt x="340" y="517"/>
                    <a:pt x="431" y="603"/>
                    <a:pt x="522" y="637"/>
                  </a:cubicBezTo>
                  <a:cubicBezTo>
                    <a:pt x="600" y="666"/>
                    <a:pt x="771" y="634"/>
                    <a:pt x="757" y="515"/>
                  </a:cubicBezTo>
                  <a:cubicBezTo>
                    <a:pt x="811" y="509"/>
                    <a:pt x="880" y="548"/>
                    <a:pt x="938" y="553"/>
                  </a:cubicBezTo>
                  <a:cubicBezTo>
                    <a:pt x="1007" y="559"/>
                    <a:pt x="1117" y="543"/>
                    <a:pt x="1171" y="490"/>
                  </a:cubicBezTo>
                  <a:cubicBezTo>
                    <a:pt x="1269" y="392"/>
                    <a:pt x="1129" y="352"/>
                    <a:pt x="1070" y="318"/>
                  </a:cubicBezTo>
                  <a:cubicBezTo>
                    <a:pt x="1173" y="238"/>
                    <a:pt x="1151" y="80"/>
                    <a:pt x="1033" y="33"/>
                  </a:cubicBezTo>
                  <a:cubicBezTo>
                    <a:pt x="949" y="0"/>
                    <a:pt x="790" y="26"/>
                    <a:pt x="756" y="125"/>
                  </a:cubicBezTo>
                  <a:cubicBezTo>
                    <a:pt x="698" y="57"/>
                    <a:pt x="632" y="20"/>
                    <a:pt x="541" y="18"/>
                  </a:cubicBezTo>
                  <a:cubicBezTo>
                    <a:pt x="466" y="17"/>
                    <a:pt x="359" y="52"/>
                    <a:pt x="384" y="153"/>
                  </a:cubicBezTo>
                  <a:cubicBezTo>
                    <a:pt x="329" y="95"/>
                    <a:pt x="132" y="65"/>
                    <a:pt x="90" y="153"/>
                  </a:cubicBezTo>
                  <a:cubicBezTo>
                    <a:pt x="66" y="202"/>
                    <a:pt x="110" y="250"/>
                    <a:pt x="90" y="306"/>
                  </a:cubicBezTo>
                  <a:cubicBezTo>
                    <a:pt x="63" y="380"/>
                    <a:pt x="0" y="440"/>
                    <a:pt x="63" y="5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srgbClr val="DF89B7"/>
                </a:solidFill>
              </a:endParaRPr>
            </a:p>
          </p:txBody>
        </p:sp>
      </p:grp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20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21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22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3"/>
            </p:custDataLst>
          </p:nvPr>
        </p:nvSpPr>
        <p:spPr>
          <a:xfrm>
            <a:off x="6540500" y="2649249"/>
            <a:ext cx="5398331" cy="922020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4800" spc="600" baseline="0">
                <a:solidFill>
                  <a:schemeClr val="tx1">
                    <a:lumMod val="85000"/>
                    <a:lumOff val="15000"/>
                  </a:schemeClr>
                </a:solidFill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4"/>
            </p:custDataLst>
          </p:nvPr>
        </p:nvSpPr>
        <p:spPr>
          <a:xfrm>
            <a:off x="6540500" y="3615055"/>
            <a:ext cx="5398135" cy="618490"/>
          </a:xfrm>
        </p:spPr>
        <p:txBody>
          <a:bodyPr lIns="90000" tIns="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ea typeface="幼圆" panose="02010509060101010101" pitchFamily="49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3" hasCustomPrompt="1"/>
            <p:custDataLst>
              <p:tags r:id="rId25"/>
            </p:custDataLst>
          </p:nvPr>
        </p:nvSpPr>
        <p:spPr>
          <a:xfrm>
            <a:off x="7098384" y="4292471"/>
            <a:ext cx="2160000" cy="576000"/>
          </a:xfrm>
        </p:spPr>
        <p:txBody>
          <a:bodyPr lIns="90000" tIns="46800" rIns="90000" bIns="46800">
            <a:normAutofit/>
          </a:bodyPr>
          <a:lstStyle>
            <a:lvl1pPr marL="0" indent="0" algn="r">
              <a:buNone/>
              <a:defRPr sz="2000" baseline="0">
                <a:solidFill>
                  <a:schemeClr val="tx1">
                    <a:lumMod val="85000"/>
                    <a:lumOff val="15000"/>
                  </a:schemeClr>
                </a:solidFill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编辑文本</a:t>
            </a:r>
            <a:endParaRPr lang="zh-CN" altLang="en-US" dirty="0"/>
          </a:p>
        </p:txBody>
      </p:sp>
      <p:sp>
        <p:nvSpPr>
          <p:cNvPr id="30" name="文本占位符 29"/>
          <p:cNvSpPr>
            <a:spLocks noGrp="1"/>
          </p:cNvSpPr>
          <p:nvPr>
            <p:ph type="body" sz="quarter" idx="14" hasCustomPrompt="1"/>
            <p:custDataLst>
              <p:tags r:id="rId26"/>
            </p:custDataLst>
          </p:nvPr>
        </p:nvSpPr>
        <p:spPr>
          <a:xfrm>
            <a:off x="9267908" y="4292471"/>
            <a:ext cx="2160000" cy="5760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2000" baseline="0">
                <a:solidFill>
                  <a:schemeClr val="tx1">
                    <a:lumMod val="85000"/>
                    <a:lumOff val="15000"/>
                  </a:schemeClr>
                </a:solidFill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7" name="图片 6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0" y="792480"/>
              <a:ext cx="6776720" cy="6065520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6" cstate="print"/>
            <a:stretch>
              <a:fillRect/>
            </a:stretch>
          </p:blipFill>
          <p:spPr>
            <a:xfrm rot="20757455">
              <a:off x="7075583" y="2603315"/>
              <a:ext cx="1021202" cy="429590"/>
            </a:xfrm>
            <a:prstGeom prst="rect">
              <a:avLst/>
            </a:prstGeom>
          </p:spPr>
        </p:pic>
        <p:grpSp>
          <p:nvGrpSpPr>
            <p:cNvPr id="9" name="Group 4"/>
            <p:cNvGrpSpPr>
              <a:grpSpLocks noChangeAspect="1"/>
            </p:cNvGrpSpPr>
            <p:nvPr/>
          </p:nvGrpSpPr>
          <p:grpSpPr bwMode="auto">
            <a:xfrm>
              <a:off x="8436670" y="0"/>
              <a:ext cx="3755330" cy="3074187"/>
              <a:chOff x="2" y="0"/>
              <a:chExt cx="623" cy="510"/>
            </a:xfrm>
          </p:grpSpPr>
          <p:sp>
            <p:nvSpPr>
              <p:cNvPr id="12" name="Freeform 5"/>
              <p:cNvSpPr/>
              <p:nvPr>
                <p:custDataLst>
                  <p:tags r:id="rId7"/>
                </p:custDataLst>
              </p:nvPr>
            </p:nvSpPr>
            <p:spPr bwMode="auto">
              <a:xfrm>
                <a:off x="2" y="180"/>
                <a:ext cx="266" cy="225"/>
              </a:xfrm>
              <a:custGeom>
                <a:avLst/>
                <a:gdLst>
                  <a:gd name="T0" fmla="*/ 131 w 229"/>
                  <a:gd name="T1" fmla="*/ 74 h 194"/>
                  <a:gd name="T2" fmla="*/ 213 w 229"/>
                  <a:gd name="T3" fmla="*/ 66 h 194"/>
                  <a:gd name="T4" fmla="*/ 197 w 229"/>
                  <a:gd name="T5" fmla="*/ 147 h 194"/>
                  <a:gd name="T6" fmla="*/ 78 w 229"/>
                  <a:gd name="T7" fmla="*/ 117 h 194"/>
                  <a:gd name="T8" fmla="*/ 90 w 229"/>
                  <a:gd name="T9" fmla="*/ 120 h 194"/>
                  <a:gd name="T10" fmla="*/ 21 w 229"/>
                  <a:gd name="T11" fmla="*/ 108 h 194"/>
                  <a:gd name="T12" fmla="*/ 45 w 229"/>
                  <a:gd name="T13" fmla="*/ 46 h 194"/>
                  <a:gd name="T14" fmla="*/ 27 w 229"/>
                  <a:gd name="T15" fmla="*/ 29 h 194"/>
                  <a:gd name="T16" fmla="*/ 80 w 229"/>
                  <a:gd name="T17" fmla="*/ 44 h 194"/>
                  <a:gd name="T18" fmla="*/ 126 w 229"/>
                  <a:gd name="T19" fmla="*/ 10 h 194"/>
                  <a:gd name="T20" fmla="*/ 131 w 229"/>
                  <a:gd name="T21" fmla="*/ 74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9" h="194">
                    <a:moveTo>
                      <a:pt x="131" y="74"/>
                    </a:moveTo>
                    <a:cubicBezTo>
                      <a:pt x="131" y="74"/>
                      <a:pt x="178" y="28"/>
                      <a:pt x="213" y="66"/>
                    </a:cubicBezTo>
                    <a:cubicBezTo>
                      <a:pt x="226" y="92"/>
                      <a:pt x="229" y="122"/>
                      <a:pt x="197" y="147"/>
                    </a:cubicBezTo>
                    <a:cubicBezTo>
                      <a:pt x="183" y="157"/>
                      <a:pt x="114" y="194"/>
                      <a:pt x="78" y="117"/>
                    </a:cubicBezTo>
                    <a:cubicBezTo>
                      <a:pt x="73" y="102"/>
                      <a:pt x="91" y="101"/>
                      <a:pt x="90" y="120"/>
                    </a:cubicBezTo>
                    <a:cubicBezTo>
                      <a:pt x="80" y="132"/>
                      <a:pt x="32" y="141"/>
                      <a:pt x="21" y="108"/>
                    </a:cubicBezTo>
                    <a:cubicBezTo>
                      <a:pt x="8" y="87"/>
                      <a:pt x="0" y="32"/>
                      <a:pt x="45" y="46"/>
                    </a:cubicBezTo>
                    <a:cubicBezTo>
                      <a:pt x="49" y="53"/>
                      <a:pt x="16" y="69"/>
                      <a:pt x="27" y="29"/>
                    </a:cubicBezTo>
                    <a:cubicBezTo>
                      <a:pt x="29" y="18"/>
                      <a:pt x="63" y="2"/>
                      <a:pt x="80" y="44"/>
                    </a:cubicBezTo>
                    <a:cubicBezTo>
                      <a:pt x="80" y="43"/>
                      <a:pt x="84" y="0"/>
                      <a:pt x="126" y="10"/>
                    </a:cubicBezTo>
                    <a:cubicBezTo>
                      <a:pt x="135" y="15"/>
                      <a:pt x="166" y="35"/>
                      <a:pt x="131" y="74"/>
                    </a:cubicBezTo>
                    <a:close/>
                  </a:path>
                </a:pathLst>
              </a:custGeom>
              <a:noFill/>
              <a:ln w="31750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" name="Freeform 6"/>
              <p:cNvSpPr/>
              <p:nvPr>
                <p:custDataLst>
                  <p:tags r:id="rId8"/>
                </p:custDataLst>
              </p:nvPr>
            </p:nvSpPr>
            <p:spPr bwMode="auto">
              <a:xfrm>
                <a:off x="444" y="346"/>
                <a:ext cx="170" cy="164"/>
              </a:xfrm>
              <a:custGeom>
                <a:avLst/>
                <a:gdLst>
                  <a:gd name="T0" fmla="*/ 64 w 146"/>
                  <a:gd name="T1" fmla="*/ 60 h 141"/>
                  <a:gd name="T2" fmla="*/ 6 w 146"/>
                  <a:gd name="T3" fmla="*/ 66 h 141"/>
                  <a:gd name="T4" fmla="*/ 29 w 146"/>
                  <a:gd name="T5" fmla="*/ 120 h 141"/>
                  <a:gd name="T6" fmla="*/ 107 w 146"/>
                  <a:gd name="T7" fmla="*/ 82 h 141"/>
                  <a:gd name="T8" fmla="*/ 100 w 146"/>
                  <a:gd name="T9" fmla="*/ 86 h 141"/>
                  <a:gd name="T10" fmla="*/ 146 w 146"/>
                  <a:gd name="T11" fmla="*/ 67 h 141"/>
                  <a:gd name="T12" fmla="*/ 120 w 146"/>
                  <a:gd name="T13" fmla="*/ 27 h 141"/>
                  <a:gd name="T14" fmla="*/ 129 w 146"/>
                  <a:gd name="T15" fmla="*/ 13 h 141"/>
                  <a:gd name="T16" fmla="*/ 95 w 146"/>
                  <a:gd name="T17" fmla="*/ 31 h 141"/>
                  <a:gd name="T18" fmla="*/ 58 w 146"/>
                  <a:gd name="T19" fmla="*/ 14 h 141"/>
                  <a:gd name="T20" fmla="*/ 64 w 146"/>
                  <a:gd name="T21" fmla="*/ 6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6" h="141">
                    <a:moveTo>
                      <a:pt x="64" y="60"/>
                    </a:moveTo>
                    <a:cubicBezTo>
                      <a:pt x="64" y="60"/>
                      <a:pt x="24" y="35"/>
                      <a:pt x="6" y="66"/>
                    </a:cubicBezTo>
                    <a:cubicBezTo>
                      <a:pt x="0" y="87"/>
                      <a:pt x="3" y="108"/>
                      <a:pt x="29" y="120"/>
                    </a:cubicBezTo>
                    <a:cubicBezTo>
                      <a:pt x="40" y="125"/>
                      <a:pt x="94" y="141"/>
                      <a:pt x="107" y="82"/>
                    </a:cubicBezTo>
                    <a:cubicBezTo>
                      <a:pt x="108" y="71"/>
                      <a:pt x="96" y="72"/>
                      <a:pt x="100" y="86"/>
                    </a:cubicBezTo>
                    <a:cubicBezTo>
                      <a:pt x="108" y="92"/>
                      <a:pt x="143" y="91"/>
                      <a:pt x="146" y="67"/>
                    </a:cubicBezTo>
                    <a:cubicBezTo>
                      <a:pt x="146" y="54"/>
                      <a:pt x="144" y="22"/>
                      <a:pt x="120" y="27"/>
                    </a:cubicBezTo>
                    <a:cubicBezTo>
                      <a:pt x="118" y="33"/>
                      <a:pt x="143" y="39"/>
                      <a:pt x="129" y="13"/>
                    </a:cubicBezTo>
                    <a:cubicBezTo>
                      <a:pt x="126" y="5"/>
                      <a:pt x="100" y="0"/>
                      <a:pt x="95" y="31"/>
                    </a:cubicBezTo>
                    <a:cubicBezTo>
                      <a:pt x="95" y="30"/>
                      <a:pt x="85" y="1"/>
                      <a:pt x="58" y="14"/>
                    </a:cubicBezTo>
                    <a:cubicBezTo>
                      <a:pt x="52" y="19"/>
                      <a:pt x="33" y="38"/>
                      <a:pt x="64" y="60"/>
                    </a:cubicBezTo>
                    <a:close/>
                  </a:path>
                </a:pathLst>
              </a:custGeom>
              <a:noFill/>
              <a:ln w="31750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" name="Oval 7"/>
              <p:cNvSpPr>
                <a:spLocks noChangeArrowheads="1"/>
              </p:cNvSpPr>
              <p:nvPr>
                <p:custDataLst>
                  <p:tags r:id="rId9"/>
                </p:custDataLst>
              </p:nvPr>
            </p:nvSpPr>
            <p:spPr bwMode="auto">
              <a:xfrm>
                <a:off x="408" y="62"/>
                <a:ext cx="149" cy="134"/>
              </a:xfrm>
              <a:prstGeom prst="ellipse">
                <a:avLst/>
              </a:prstGeom>
              <a:solidFill>
                <a:srgbClr val="F1C8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" name="Freeform 8"/>
              <p:cNvSpPr/>
              <p:nvPr>
                <p:custDataLst>
                  <p:tags r:id="rId10"/>
                </p:custDataLst>
              </p:nvPr>
            </p:nvSpPr>
            <p:spPr bwMode="auto">
              <a:xfrm>
                <a:off x="372" y="187"/>
                <a:ext cx="57" cy="72"/>
              </a:xfrm>
              <a:custGeom>
                <a:avLst/>
                <a:gdLst>
                  <a:gd name="T0" fmla="*/ 45 w 57"/>
                  <a:gd name="T1" fmla="*/ 0 h 72"/>
                  <a:gd name="T2" fmla="*/ 57 w 57"/>
                  <a:gd name="T3" fmla="*/ 7 h 72"/>
                  <a:gd name="T4" fmla="*/ 11 w 57"/>
                  <a:gd name="T5" fmla="*/ 72 h 72"/>
                  <a:gd name="T6" fmla="*/ 0 w 57"/>
                  <a:gd name="T7" fmla="*/ 62 h 72"/>
                  <a:gd name="T8" fmla="*/ 45 w 57"/>
                  <a:gd name="T9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72">
                    <a:moveTo>
                      <a:pt x="45" y="0"/>
                    </a:moveTo>
                    <a:lnTo>
                      <a:pt x="57" y="7"/>
                    </a:lnTo>
                    <a:lnTo>
                      <a:pt x="11" y="72"/>
                    </a:lnTo>
                    <a:lnTo>
                      <a:pt x="0" y="62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F1C8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" name="Freeform 9"/>
              <p:cNvSpPr/>
              <p:nvPr>
                <p:custDataLst>
                  <p:tags r:id="rId11"/>
                </p:custDataLst>
              </p:nvPr>
            </p:nvSpPr>
            <p:spPr bwMode="auto">
              <a:xfrm>
                <a:off x="337" y="150"/>
                <a:ext cx="55" cy="27"/>
              </a:xfrm>
              <a:custGeom>
                <a:avLst/>
                <a:gdLst>
                  <a:gd name="T0" fmla="*/ 54 w 55"/>
                  <a:gd name="T1" fmla="*/ 0 h 27"/>
                  <a:gd name="T2" fmla="*/ 0 w 55"/>
                  <a:gd name="T3" fmla="*/ 17 h 27"/>
                  <a:gd name="T4" fmla="*/ 5 w 55"/>
                  <a:gd name="T5" fmla="*/ 27 h 27"/>
                  <a:gd name="T6" fmla="*/ 55 w 55"/>
                  <a:gd name="T7" fmla="*/ 10 h 27"/>
                  <a:gd name="T8" fmla="*/ 54 w 55"/>
                  <a:gd name="T9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27">
                    <a:moveTo>
                      <a:pt x="54" y="0"/>
                    </a:moveTo>
                    <a:lnTo>
                      <a:pt x="0" y="17"/>
                    </a:lnTo>
                    <a:lnTo>
                      <a:pt x="5" y="27"/>
                    </a:lnTo>
                    <a:lnTo>
                      <a:pt x="55" y="10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F1C8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" name="Freeform 10"/>
              <p:cNvSpPr/>
              <p:nvPr>
                <p:custDataLst>
                  <p:tags r:id="rId12"/>
                </p:custDataLst>
              </p:nvPr>
            </p:nvSpPr>
            <p:spPr bwMode="auto">
              <a:xfrm>
                <a:off x="329" y="74"/>
                <a:ext cx="56" cy="26"/>
              </a:xfrm>
              <a:custGeom>
                <a:avLst/>
                <a:gdLst>
                  <a:gd name="T0" fmla="*/ 55 w 56"/>
                  <a:gd name="T1" fmla="*/ 26 h 26"/>
                  <a:gd name="T2" fmla="*/ 56 w 56"/>
                  <a:gd name="T3" fmla="*/ 14 h 26"/>
                  <a:gd name="T4" fmla="*/ 6 w 56"/>
                  <a:gd name="T5" fmla="*/ 0 h 26"/>
                  <a:gd name="T6" fmla="*/ 0 w 56"/>
                  <a:gd name="T7" fmla="*/ 19 h 26"/>
                  <a:gd name="T8" fmla="*/ 55 w 56"/>
                  <a:gd name="T9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26">
                    <a:moveTo>
                      <a:pt x="55" y="26"/>
                    </a:moveTo>
                    <a:lnTo>
                      <a:pt x="56" y="14"/>
                    </a:lnTo>
                    <a:lnTo>
                      <a:pt x="6" y="0"/>
                    </a:lnTo>
                    <a:lnTo>
                      <a:pt x="0" y="19"/>
                    </a:lnTo>
                    <a:lnTo>
                      <a:pt x="55" y="26"/>
                    </a:lnTo>
                    <a:close/>
                  </a:path>
                </a:pathLst>
              </a:custGeom>
              <a:solidFill>
                <a:srgbClr val="F1C8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" name="Freeform 11"/>
              <p:cNvSpPr/>
              <p:nvPr>
                <p:custDataLst>
                  <p:tags r:id="rId13"/>
                </p:custDataLst>
              </p:nvPr>
            </p:nvSpPr>
            <p:spPr bwMode="auto">
              <a:xfrm>
                <a:off x="357" y="0"/>
                <a:ext cx="53" cy="72"/>
              </a:xfrm>
              <a:custGeom>
                <a:avLst/>
                <a:gdLst>
                  <a:gd name="T0" fmla="*/ 45 w 53"/>
                  <a:gd name="T1" fmla="*/ 72 h 72"/>
                  <a:gd name="T2" fmla="*/ 53 w 53"/>
                  <a:gd name="T3" fmla="*/ 62 h 72"/>
                  <a:gd name="T4" fmla="*/ 14 w 53"/>
                  <a:gd name="T5" fmla="*/ 0 h 72"/>
                  <a:gd name="T6" fmla="*/ 0 w 53"/>
                  <a:gd name="T7" fmla="*/ 12 h 72"/>
                  <a:gd name="T8" fmla="*/ 45 w 53"/>
                  <a:gd name="T9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72">
                    <a:moveTo>
                      <a:pt x="45" y="72"/>
                    </a:moveTo>
                    <a:lnTo>
                      <a:pt x="53" y="62"/>
                    </a:lnTo>
                    <a:lnTo>
                      <a:pt x="14" y="0"/>
                    </a:lnTo>
                    <a:lnTo>
                      <a:pt x="0" y="12"/>
                    </a:lnTo>
                    <a:lnTo>
                      <a:pt x="45" y="72"/>
                    </a:lnTo>
                    <a:close/>
                  </a:path>
                </a:pathLst>
              </a:custGeom>
              <a:solidFill>
                <a:srgbClr val="F1C8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" name="Freeform 12"/>
              <p:cNvSpPr/>
              <p:nvPr>
                <p:custDataLst>
                  <p:tags r:id="rId14"/>
                </p:custDataLst>
              </p:nvPr>
            </p:nvSpPr>
            <p:spPr bwMode="auto">
              <a:xfrm>
                <a:off x="455" y="1"/>
                <a:ext cx="20" cy="43"/>
              </a:xfrm>
              <a:custGeom>
                <a:avLst/>
                <a:gdLst>
                  <a:gd name="T0" fmla="*/ 8 w 20"/>
                  <a:gd name="T1" fmla="*/ 43 h 43"/>
                  <a:gd name="T2" fmla="*/ 0 w 20"/>
                  <a:gd name="T3" fmla="*/ 0 h 43"/>
                  <a:gd name="T4" fmla="*/ 13 w 20"/>
                  <a:gd name="T5" fmla="*/ 0 h 43"/>
                  <a:gd name="T6" fmla="*/ 20 w 20"/>
                  <a:gd name="T7" fmla="*/ 42 h 43"/>
                  <a:gd name="T8" fmla="*/ 8 w 20"/>
                  <a:gd name="T9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43">
                    <a:moveTo>
                      <a:pt x="8" y="43"/>
                    </a:moveTo>
                    <a:lnTo>
                      <a:pt x="0" y="0"/>
                    </a:lnTo>
                    <a:lnTo>
                      <a:pt x="13" y="0"/>
                    </a:lnTo>
                    <a:lnTo>
                      <a:pt x="20" y="42"/>
                    </a:lnTo>
                    <a:lnTo>
                      <a:pt x="8" y="43"/>
                    </a:lnTo>
                    <a:close/>
                  </a:path>
                </a:pathLst>
              </a:custGeom>
              <a:solidFill>
                <a:srgbClr val="F1C8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" name="Freeform 13"/>
              <p:cNvSpPr/>
              <p:nvPr>
                <p:custDataLst>
                  <p:tags r:id="rId15"/>
                </p:custDataLst>
              </p:nvPr>
            </p:nvSpPr>
            <p:spPr bwMode="auto">
              <a:xfrm>
                <a:off x="547" y="32"/>
                <a:ext cx="50" cy="38"/>
              </a:xfrm>
              <a:custGeom>
                <a:avLst/>
                <a:gdLst>
                  <a:gd name="T0" fmla="*/ 0 w 50"/>
                  <a:gd name="T1" fmla="*/ 30 h 38"/>
                  <a:gd name="T2" fmla="*/ 37 w 50"/>
                  <a:gd name="T3" fmla="*/ 0 h 38"/>
                  <a:gd name="T4" fmla="*/ 50 w 50"/>
                  <a:gd name="T5" fmla="*/ 19 h 38"/>
                  <a:gd name="T6" fmla="*/ 10 w 50"/>
                  <a:gd name="T7" fmla="*/ 38 h 38"/>
                  <a:gd name="T8" fmla="*/ 0 w 50"/>
                  <a:gd name="T9" fmla="*/ 3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38">
                    <a:moveTo>
                      <a:pt x="0" y="30"/>
                    </a:moveTo>
                    <a:lnTo>
                      <a:pt x="37" y="0"/>
                    </a:lnTo>
                    <a:lnTo>
                      <a:pt x="50" y="19"/>
                    </a:lnTo>
                    <a:lnTo>
                      <a:pt x="10" y="38"/>
                    </a:lnTo>
                    <a:lnTo>
                      <a:pt x="0" y="30"/>
                    </a:lnTo>
                    <a:close/>
                  </a:path>
                </a:pathLst>
              </a:custGeom>
              <a:solidFill>
                <a:srgbClr val="F1C8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" name="Freeform 14"/>
              <p:cNvSpPr/>
              <p:nvPr>
                <p:custDataLst>
                  <p:tags r:id="rId16"/>
                </p:custDataLst>
              </p:nvPr>
            </p:nvSpPr>
            <p:spPr bwMode="auto">
              <a:xfrm>
                <a:off x="574" y="103"/>
                <a:ext cx="51" cy="22"/>
              </a:xfrm>
              <a:custGeom>
                <a:avLst/>
                <a:gdLst>
                  <a:gd name="T0" fmla="*/ 0 w 51"/>
                  <a:gd name="T1" fmla="*/ 10 h 22"/>
                  <a:gd name="T2" fmla="*/ 0 w 51"/>
                  <a:gd name="T3" fmla="*/ 21 h 22"/>
                  <a:gd name="T4" fmla="*/ 51 w 51"/>
                  <a:gd name="T5" fmla="*/ 22 h 22"/>
                  <a:gd name="T6" fmla="*/ 51 w 51"/>
                  <a:gd name="T7" fmla="*/ 0 h 22"/>
                  <a:gd name="T8" fmla="*/ 0 w 51"/>
                  <a:gd name="T9" fmla="*/ 1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22">
                    <a:moveTo>
                      <a:pt x="0" y="10"/>
                    </a:moveTo>
                    <a:lnTo>
                      <a:pt x="0" y="21"/>
                    </a:lnTo>
                    <a:lnTo>
                      <a:pt x="51" y="22"/>
                    </a:lnTo>
                    <a:lnTo>
                      <a:pt x="51" y="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F1C8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" name="Freeform 15"/>
              <p:cNvSpPr/>
              <p:nvPr>
                <p:custDataLst>
                  <p:tags r:id="rId17"/>
                </p:custDataLst>
              </p:nvPr>
            </p:nvSpPr>
            <p:spPr bwMode="auto">
              <a:xfrm>
                <a:off x="535" y="193"/>
                <a:ext cx="48" cy="49"/>
              </a:xfrm>
              <a:custGeom>
                <a:avLst/>
                <a:gdLst>
                  <a:gd name="T0" fmla="*/ 8 w 48"/>
                  <a:gd name="T1" fmla="*/ 0 h 49"/>
                  <a:gd name="T2" fmla="*/ 48 w 48"/>
                  <a:gd name="T3" fmla="*/ 39 h 49"/>
                  <a:gd name="T4" fmla="*/ 33 w 48"/>
                  <a:gd name="T5" fmla="*/ 49 h 49"/>
                  <a:gd name="T6" fmla="*/ 0 w 48"/>
                  <a:gd name="T7" fmla="*/ 7 h 49"/>
                  <a:gd name="T8" fmla="*/ 8 w 48"/>
                  <a:gd name="T9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49">
                    <a:moveTo>
                      <a:pt x="8" y="0"/>
                    </a:moveTo>
                    <a:lnTo>
                      <a:pt x="48" y="39"/>
                    </a:lnTo>
                    <a:lnTo>
                      <a:pt x="33" y="49"/>
                    </a:lnTo>
                    <a:lnTo>
                      <a:pt x="0" y="7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F1C8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0" name="Freeform 17"/>
            <p:cNvSpPr/>
            <p:nvPr>
              <p:custDataLst>
                <p:tags r:id="rId18"/>
              </p:custDataLst>
            </p:nvPr>
          </p:nvSpPr>
          <p:spPr bwMode="auto">
            <a:xfrm>
              <a:off x="7152513" y="3062392"/>
              <a:ext cx="326935" cy="171252"/>
            </a:xfrm>
            <a:custGeom>
              <a:avLst/>
              <a:gdLst>
                <a:gd name="T0" fmla="*/ 63 w 1269"/>
                <a:gd name="T1" fmla="*/ 513 h 666"/>
                <a:gd name="T2" fmla="*/ 326 w 1269"/>
                <a:gd name="T3" fmla="*/ 422 h 666"/>
                <a:gd name="T4" fmla="*/ 522 w 1269"/>
                <a:gd name="T5" fmla="*/ 637 h 666"/>
                <a:gd name="T6" fmla="*/ 757 w 1269"/>
                <a:gd name="T7" fmla="*/ 515 h 666"/>
                <a:gd name="T8" fmla="*/ 938 w 1269"/>
                <a:gd name="T9" fmla="*/ 553 h 666"/>
                <a:gd name="T10" fmla="*/ 1171 w 1269"/>
                <a:gd name="T11" fmla="*/ 490 h 666"/>
                <a:gd name="T12" fmla="*/ 1070 w 1269"/>
                <a:gd name="T13" fmla="*/ 318 h 666"/>
                <a:gd name="T14" fmla="*/ 1033 w 1269"/>
                <a:gd name="T15" fmla="*/ 33 h 666"/>
                <a:gd name="T16" fmla="*/ 756 w 1269"/>
                <a:gd name="T17" fmla="*/ 125 h 666"/>
                <a:gd name="T18" fmla="*/ 541 w 1269"/>
                <a:gd name="T19" fmla="*/ 18 h 666"/>
                <a:gd name="T20" fmla="*/ 384 w 1269"/>
                <a:gd name="T21" fmla="*/ 153 h 666"/>
                <a:gd name="T22" fmla="*/ 90 w 1269"/>
                <a:gd name="T23" fmla="*/ 153 h 666"/>
                <a:gd name="T24" fmla="*/ 90 w 1269"/>
                <a:gd name="T25" fmla="*/ 306 h 666"/>
                <a:gd name="T26" fmla="*/ 63 w 1269"/>
                <a:gd name="T27" fmla="*/ 513 h 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69" h="666">
                  <a:moveTo>
                    <a:pt x="63" y="513"/>
                  </a:moveTo>
                  <a:cubicBezTo>
                    <a:pt x="144" y="609"/>
                    <a:pt x="258" y="464"/>
                    <a:pt x="326" y="422"/>
                  </a:cubicBezTo>
                  <a:cubicBezTo>
                    <a:pt x="340" y="517"/>
                    <a:pt x="431" y="603"/>
                    <a:pt x="522" y="637"/>
                  </a:cubicBezTo>
                  <a:cubicBezTo>
                    <a:pt x="600" y="666"/>
                    <a:pt x="771" y="634"/>
                    <a:pt x="757" y="515"/>
                  </a:cubicBezTo>
                  <a:cubicBezTo>
                    <a:pt x="811" y="509"/>
                    <a:pt x="880" y="548"/>
                    <a:pt x="938" y="553"/>
                  </a:cubicBezTo>
                  <a:cubicBezTo>
                    <a:pt x="1007" y="559"/>
                    <a:pt x="1117" y="543"/>
                    <a:pt x="1171" y="490"/>
                  </a:cubicBezTo>
                  <a:cubicBezTo>
                    <a:pt x="1269" y="392"/>
                    <a:pt x="1129" y="352"/>
                    <a:pt x="1070" y="318"/>
                  </a:cubicBezTo>
                  <a:cubicBezTo>
                    <a:pt x="1173" y="238"/>
                    <a:pt x="1151" y="80"/>
                    <a:pt x="1033" y="33"/>
                  </a:cubicBezTo>
                  <a:cubicBezTo>
                    <a:pt x="949" y="0"/>
                    <a:pt x="790" y="26"/>
                    <a:pt x="756" y="125"/>
                  </a:cubicBezTo>
                  <a:cubicBezTo>
                    <a:pt x="698" y="57"/>
                    <a:pt x="632" y="20"/>
                    <a:pt x="541" y="18"/>
                  </a:cubicBezTo>
                  <a:cubicBezTo>
                    <a:pt x="466" y="17"/>
                    <a:pt x="359" y="52"/>
                    <a:pt x="384" y="153"/>
                  </a:cubicBezTo>
                  <a:cubicBezTo>
                    <a:pt x="329" y="95"/>
                    <a:pt x="132" y="65"/>
                    <a:pt x="90" y="153"/>
                  </a:cubicBezTo>
                  <a:cubicBezTo>
                    <a:pt x="66" y="202"/>
                    <a:pt x="110" y="250"/>
                    <a:pt x="90" y="306"/>
                  </a:cubicBezTo>
                  <a:cubicBezTo>
                    <a:pt x="63" y="380"/>
                    <a:pt x="0" y="440"/>
                    <a:pt x="63" y="5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srgbClr val="DF89B7"/>
                </a:solidFill>
              </a:endParaRPr>
            </a:p>
          </p:txBody>
        </p:sp>
        <p:sp>
          <p:nvSpPr>
            <p:cNvPr id="11" name="Freeform 17"/>
            <p:cNvSpPr/>
            <p:nvPr>
              <p:custDataLst>
                <p:tags r:id="rId19"/>
              </p:custDataLst>
            </p:nvPr>
          </p:nvSpPr>
          <p:spPr bwMode="auto">
            <a:xfrm>
              <a:off x="7907969" y="2891140"/>
              <a:ext cx="326935" cy="171252"/>
            </a:xfrm>
            <a:custGeom>
              <a:avLst/>
              <a:gdLst>
                <a:gd name="T0" fmla="*/ 63 w 1269"/>
                <a:gd name="T1" fmla="*/ 513 h 666"/>
                <a:gd name="T2" fmla="*/ 326 w 1269"/>
                <a:gd name="T3" fmla="*/ 422 h 666"/>
                <a:gd name="T4" fmla="*/ 522 w 1269"/>
                <a:gd name="T5" fmla="*/ 637 h 666"/>
                <a:gd name="T6" fmla="*/ 757 w 1269"/>
                <a:gd name="T7" fmla="*/ 515 h 666"/>
                <a:gd name="T8" fmla="*/ 938 w 1269"/>
                <a:gd name="T9" fmla="*/ 553 h 666"/>
                <a:gd name="T10" fmla="*/ 1171 w 1269"/>
                <a:gd name="T11" fmla="*/ 490 h 666"/>
                <a:gd name="T12" fmla="*/ 1070 w 1269"/>
                <a:gd name="T13" fmla="*/ 318 h 666"/>
                <a:gd name="T14" fmla="*/ 1033 w 1269"/>
                <a:gd name="T15" fmla="*/ 33 h 666"/>
                <a:gd name="T16" fmla="*/ 756 w 1269"/>
                <a:gd name="T17" fmla="*/ 125 h 666"/>
                <a:gd name="T18" fmla="*/ 541 w 1269"/>
                <a:gd name="T19" fmla="*/ 18 h 666"/>
                <a:gd name="T20" fmla="*/ 384 w 1269"/>
                <a:gd name="T21" fmla="*/ 153 h 666"/>
                <a:gd name="T22" fmla="*/ 90 w 1269"/>
                <a:gd name="T23" fmla="*/ 153 h 666"/>
                <a:gd name="T24" fmla="*/ 90 w 1269"/>
                <a:gd name="T25" fmla="*/ 306 h 666"/>
                <a:gd name="T26" fmla="*/ 63 w 1269"/>
                <a:gd name="T27" fmla="*/ 513 h 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69" h="666">
                  <a:moveTo>
                    <a:pt x="63" y="513"/>
                  </a:moveTo>
                  <a:cubicBezTo>
                    <a:pt x="144" y="609"/>
                    <a:pt x="258" y="464"/>
                    <a:pt x="326" y="422"/>
                  </a:cubicBezTo>
                  <a:cubicBezTo>
                    <a:pt x="340" y="517"/>
                    <a:pt x="431" y="603"/>
                    <a:pt x="522" y="637"/>
                  </a:cubicBezTo>
                  <a:cubicBezTo>
                    <a:pt x="600" y="666"/>
                    <a:pt x="771" y="634"/>
                    <a:pt x="757" y="515"/>
                  </a:cubicBezTo>
                  <a:cubicBezTo>
                    <a:pt x="811" y="509"/>
                    <a:pt x="880" y="548"/>
                    <a:pt x="938" y="553"/>
                  </a:cubicBezTo>
                  <a:cubicBezTo>
                    <a:pt x="1007" y="559"/>
                    <a:pt x="1117" y="543"/>
                    <a:pt x="1171" y="490"/>
                  </a:cubicBezTo>
                  <a:cubicBezTo>
                    <a:pt x="1269" y="392"/>
                    <a:pt x="1129" y="352"/>
                    <a:pt x="1070" y="318"/>
                  </a:cubicBezTo>
                  <a:cubicBezTo>
                    <a:pt x="1173" y="238"/>
                    <a:pt x="1151" y="80"/>
                    <a:pt x="1033" y="33"/>
                  </a:cubicBezTo>
                  <a:cubicBezTo>
                    <a:pt x="949" y="0"/>
                    <a:pt x="790" y="26"/>
                    <a:pt x="756" y="125"/>
                  </a:cubicBezTo>
                  <a:cubicBezTo>
                    <a:pt x="698" y="57"/>
                    <a:pt x="632" y="20"/>
                    <a:pt x="541" y="18"/>
                  </a:cubicBezTo>
                  <a:cubicBezTo>
                    <a:pt x="466" y="17"/>
                    <a:pt x="359" y="52"/>
                    <a:pt x="384" y="153"/>
                  </a:cubicBezTo>
                  <a:cubicBezTo>
                    <a:pt x="329" y="95"/>
                    <a:pt x="132" y="65"/>
                    <a:pt x="90" y="153"/>
                  </a:cubicBezTo>
                  <a:cubicBezTo>
                    <a:pt x="66" y="202"/>
                    <a:pt x="110" y="250"/>
                    <a:pt x="90" y="306"/>
                  </a:cubicBezTo>
                  <a:cubicBezTo>
                    <a:pt x="63" y="380"/>
                    <a:pt x="0" y="440"/>
                    <a:pt x="63" y="5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srgbClr val="DF89B7"/>
                </a:solidFill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0"/>
            </p:custDataLst>
          </p:nvPr>
        </p:nvSpPr>
        <p:spPr>
          <a:xfrm>
            <a:off x="7252335" y="2865120"/>
            <a:ext cx="4530090" cy="142367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7200" b="1" i="0" u="none" strike="noStrike" kern="1200" cap="none" spc="6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2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flipH="1">
            <a:off x="10923036" y="4826000"/>
            <a:ext cx="1162130" cy="193040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248285" y="273050"/>
            <a:ext cx="11692255" cy="6311900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dirty="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>
            <a:normAutofit/>
          </a:bodyPr>
          <a:lstStyle>
            <a:lvl1pPr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1281113" y="2163600"/>
            <a:ext cx="9626600" cy="3445200"/>
          </a:xfrm>
        </p:spPr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pic>
        <p:nvPicPr>
          <p:cNvPr id="10" name="图片 9"/>
          <p:cNvPicPr>
            <a:picLocks noChangeAspect="1"/>
          </p:cNvPicPr>
          <p:nvPr>
            <p:custDataLst>
              <p:tags r:id="rId8"/>
            </p:custDataLst>
          </p:nvPr>
        </p:nvPicPr>
        <p:blipFill rotWithShape="1">
          <a:blip r:embed="rId9" cstate="print"/>
          <a:srcRect/>
          <a:stretch>
            <a:fillRect/>
          </a:stretch>
        </p:blipFill>
        <p:spPr>
          <a:xfrm>
            <a:off x="11064410" y="4966634"/>
            <a:ext cx="1046121" cy="186596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11" cstate="print"/>
          <a:stretch>
            <a:fillRect/>
          </a:stretch>
        </p:blipFill>
        <p:spPr>
          <a:xfrm>
            <a:off x="-42206" y="0"/>
            <a:ext cx="1780186" cy="114614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>
            <p:custDataLst>
              <p:tags r:id="rId2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dirty="0">
              <a:sym typeface="+mn-ea"/>
            </a:endParaRPr>
          </a:p>
        </p:txBody>
      </p:sp>
      <p:pic>
        <p:nvPicPr>
          <p:cNvPr id="13" name="图片 12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print"/>
          <a:stretch>
            <a:fillRect/>
          </a:stretch>
        </p:blipFill>
        <p:spPr>
          <a:xfrm rot="2134898">
            <a:off x="-23343" y="5956813"/>
            <a:ext cx="942547" cy="912218"/>
          </a:xfrm>
          <a:prstGeom prst="rect">
            <a:avLst/>
          </a:prstGeom>
        </p:spPr>
      </p:pic>
      <p:grpSp>
        <p:nvGrpSpPr>
          <p:cNvPr id="10" name="组合 9"/>
          <p:cNvGrpSpPr/>
          <p:nvPr>
            <p:custDataLst>
              <p:tags r:id="rId5"/>
            </p:custDataLst>
          </p:nvPr>
        </p:nvGrpSpPr>
        <p:grpSpPr>
          <a:xfrm>
            <a:off x="-1" y="-8257"/>
            <a:ext cx="4823459" cy="1044766"/>
            <a:chOff x="-1" y="-8257"/>
            <a:chExt cx="4823459" cy="1044766"/>
          </a:xfrm>
        </p:grpSpPr>
        <p:pic>
          <p:nvPicPr>
            <p:cNvPr id="19" name="图片 18"/>
            <p:cNvPicPr>
              <a:picLocks noChangeAspect="1"/>
            </p:cNvPicPr>
            <p:nvPr userDrawn="1">
              <p:custDataLst>
                <p:tags r:id="rId6"/>
              </p:custDataLst>
            </p:nvPr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 flipH="1" flipV="1">
              <a:off x="-1" y="-8257"/>
              <a:ext cx="2186532" cy="1044766"/>
            </a:xfrm>
            <a:prstGeom prst="rect">
              <a:avLst/>
            </a:prstGeom>
          </p:spPr>
        </p:pic>
        <p:pic>
          <p:nvPicPr>
            <p:cNvPr id="23" name="图片 22"/>
            <p:cNvPicPr>
              <a:picLocks noChangeAspect="1"/>
            </p:cNvPicPr>
            <p:nvPr userDrawn="1">
              <p:custDataLst>
                <p:tags r:id="rId8"/>
              </p:custDataLst>
            </p:nvPr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 flipH="1" flipV="1">
              <a:off x="1221367" y="-1"/>
              <a:ext cx="2801109" cy="714600"/>
            </a:xfrm>
            <a:prstGeom prst="rect">
              <a:avLst/>
            </a:prstGeom>
          </p:spPr>
        </p:pic>
        <p:pic>
          <p:nvPicPr>
            <p:cNvPr id="24" name="图片 23"/>
            <p:cNvPicPr>
              <a:picLocks noChangeAspect="1"/>
            </p:cNvPicPr>
            <p:nvPr userDrawn="1">
              <p:custDataLst>
                <p:tags r:id="rId10"/>
              </p:custDataLst>
            </p:nvPr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 flipH="1" flipV="1">
              <a:off x="3285743" y="-8256"/>
              <a:ext cx="1537715" cy="586825"/>
            </a:xfrm>
            <a:prstGeom prst="rect">
              <a:avLst/>
            </a:prstGeom>
          </p:spPr>
        </p:pic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2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>
            <a:normAutofit/>
          </a:bodyPr>
          <a:lstStyle>
            <a:lvl1pPr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6"/>
            </p:custDataLst>
          </p:nvPr>
        </p:nvSpPr>
        <p:spPr>
          <a:xfrm>
            <a:off x="586800" y="1764000"/>
            <a:ext cx="3956400" cy="4093200"/>
          </a:xfrm>
        </p:spPr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7"/>
            </p:custDataLst>
          </p:nvPr>
        </p:nvSpPr>
        <p:spPr>
          <a:xfrm>
            <a:off x="5101200" y="769939"/>
            <a:ext cx="6480000" cy="5087937"/>
          </a:xfrm>
        </p:spPr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grpSp>
        <p:nvGrpSpPr>
          <p:cNvPr id="14" name="组合 13"/>
          <p:cNvGrpSpPr/>
          <p:nvPr>
            <p:custDataLst>
              <p:tags r:id="rId3"/>
            </p:custDataLst>
          </p:nvPr>
        </p:nvGrpSpPr>
        <p:grpSpPr>
          <a:xfrm>
            <a:off x="-1" y="-8257"/>
            <a:ext cx="4823459" cy="1044766"/>
            <a:chOff x="-1" y="-8257"/>
            <a:chExt cx="4823459" cy="1044766"/>
          </a:xfrm>
        </p:grpSpPr>
        <p:pic>
          <p:nvPicPr>
            <p:cNvPr id="15" name="图片 14"/>
            <p:cNvPicPr>
              <a:picLocks noChangeAspect="1"/>
            </p:cNvPicPr>
            <p:nvPr userDrawn="1">
              <p:custDataLst>
                <p:tags r:id="rId4"/>
              </p:custDataLst>
            </p:nvPr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 flipH="1" flipV="1">
              <a:off x="-1" y="-8257"/>
              <a:ext cx="2186532" cy="1044766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 userDrawn="1">
              <p:custDataLst>
                <p:tags r:id="rId6"/>
              </p:custDataLst>
            </p:nvPr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 flipH="1" flipV="1">
              <a:off x="1221367" y="-1"/>
              <a:ext cx="2801109" cy="714600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 userDrawn="1">
              <p:custDataLst>
                <p:tags r:id="rId8"/>
              </p:custDataLst>
            </p:nvPr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 flipH="1" flipV="1">
              <a:off x="3285743" y="-8256"/>
              <a:ext cx="1537715" cy="586825"/>
            </a:xfrm>
            <a:prstGeom prst="rect">
              <a:avLst/>
            </a:prstGeom>
          </p:spPr>
        </p:pic>
      </p:grpSp>
      <p:pic>
        <p:nvPicPr>
          <p:cNvPr id="8" name="图片 7"/>
          <p:cNvPicPr>
            <a:picLocks noChangeAspect="1"/>
          </p:cNvPicPr>
          <p:nvPr>
            <p:custDataLst>
              <p:tags r:id="rId10"/>
            </p:custDataLst>
          </p:nvPr>
        </p:nvPicPr>
        <p:blipFill rotWithShape="1">
          <a:blip r:embed="rId11" cstate="print"/>
          <a:srcRect/>
          <a:stretch>
            <a:fillRect/>
          </a:stretch>
        </p:blipFill>
        <p:spPr>
          <a:xfrm flipH="1">
            <a:off x="10970633" y="259200"/>
            <a:ext cx="1296437" cy="12564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>
            <a:normAutofit/>
          </a:bodyPr>
          <a:lstStyle>
            <a:lvl1pPr algn="ctr"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6"/>
            </p:custDataLst>
          </p:nvPr>
        </p:nvSpPr>
        <p:spPr>
          <a:xfrm>
            <a:off x="612000" y="1659600"/>
            <a:ext cx="10975975" cy="828000"/>
          </a:xfrm>
        </p:spPr>
        <p:txBody>
          <a:bodyPr>
            <a:normAutofit/>
          </a:bodyPr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7"/>
            </p:custDataLst>
          </p:nvPr>
        </p:nvSpPr>
        <p:spPr>
          <a:xfrm>
            <a:off x="612775" y="2808000"/>
            <a:ext cx="10965600" cy="3430800"/>
          </a:xfrm>
        </p:spPr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>
            <p:custDataLst>
              <p:tags r:id="rId2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pic>
        <p:nvPicPr>
          <p:cNvPr id="6" name="图片 5"/>
          <p:cNvPicPr>
            <a:picLocks noChangeAspect="1"/>
          </p:cNvPicPr>
          <p:nvPr>
            <p:custDataLst>
              <p:tags r:id="rId3"/>
            </p:custDataLst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243544" y="5865185"/>
            <a:ext cx="1886656" cy="1001422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>
            <a:normAutofit/>
          </a:bodyPr>
          <a:lstStyle>
            <a:lvl1pPr algn="ctr"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604837" y="1681200"/>
            <a:ext cx="10990800" cy="3211200"/>
          </a:xfrm>
        </p:spPr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10"/>
            </p:custDataLst>
          </p:nvPr>
        </p:nvSpPr>
        <p:spPr>
          <a:xfrm>
            <a:off x="594000" y="5180400"/>
            <a:ext cx="11001600" cy="1011600"/>
          </a:xfrm>
        </p:spPr>
        <p:txBody>
          <a:bodyPr>
            <a:normAutofit/>
          </a:bodyPr>
          <a:lstStyle>
            <a:lvl1pPr marL="0" indent="0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3" cstate="print"/>
          <a:srcRect/>
          <a:stretch>
            <a:fillRect/>
          </a:stretch>
        </p:blipFill>
        <p:spPr>
          <a:xfrm flipH="1">
            <a:off x="11086747" y="5594400"/>
            <a:ext cx="1296437" cy="1256400"/>
          </a:xfrm>
          <a:prstGeom prst="rect">
            <a:avLst/>
          </a:prstGeom>
        </p:spPr>
      </p:pic>
      <p:sp>
        <p:nvSpPr>
          <p:cNvPr id="10" name="矩形 9"/>
          <p:cNvSpPr/>
          <p:nvPr>
            <p:custDataLst>
              <p:tags r:id="rId4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579600" y="237600"/>
            <a:ext cx="11037600" cy="441964"/>
          </a:xfrm>
        </p:spPr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579600" y="1663200"/>
            <a:ext cx="5342400" cy="2894400"/>
          </a:xfrm>
        </p:spPr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242400" y="1663200"/>
            <a:ext cx="5367600" cy="2894400"/>
          </a:xfrm>
        </p:spPr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572400" y="4816800"/>
            <a:ext cx="5342400" cy="781200"/>
          </a:xfrm>
        </p:spPr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6253200" y="4813200"/>
            <a:ext cx="5367600" cy="781200"/>
          </a:xfrm>
        </p:spPr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>
            <p:custDataLst>
              <p:tags r:id="rId2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>
            <a:normAutofit/>
          </a:bodyPr>
          <a:lstStyle>
            <a:lvl1pPr algn="ctr">
              <a:defRPr sz="60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522413" y="3862800"/>
            <a:ext cx="9144000" cy="1656000"/>
          </a:xfrm>
        </p:spPr>
        <p:txBody>
          <a:bodyPr>
            <a:normAutofit/>
          </a:bodyPr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pic>
        <p:nvPicPr>
          <p:cNvPr id="11" name="图片 10"/>
          <p:cNvPicPr>
            <a:picLocks noChangeAspect="1"/>
          </p:cNvPicPr>
          <p:nvPr>
            <p:custDataLst>
              <p:tags r:id="rId8"/>
            </p:custDataLst>
          </p:nvPr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4145365" flipH="1">
            <a:off x="-1005205" y="2551430"/>
            <a:ext cx="2595880" cy="1639570"/>
          </a:xfrm>
          <a:prstGeom prst="foldedCorner">
            <a:avLst/>
          </a:prstGeom>
        </p:spPr>
      </p:pic>
      <p:pic>
        <p:nvPicPr>
          <p:cNvPr id="15" name="图片 14"/>
          <p:cNvPicPr>
            <a:picLocks noChangeAspect="1"/>
          </p:cNvPicPr>
          <p:nvPr>
            <p:custDataLst>
              <p:tags r:id="rId10"/>
            </p:custDataLst>
          </p:nvPr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454635">
            <a:off x="10747218" y="2439102"/>
            <a:ext cx="2610163" cy="196992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>
            <p:custDataLst>
              <p:tags r:id="rId2"/>
            </p:custDataLst>
          </p:nvPr>
        </p:nvGrpSpPr>
        <p:grpSpPr>
          <a:xfrm>
            <a:off x="2422450" y="673438"/>
            <a:ext cx="7919290" cy="4506095"/>
            <a:chOff x="2422450" y="673438"/>
            <a:chExt cx="7919290" cy="4506095"/>
          </a:xfrm>
        </p:grpSpPr>
        <p:sp>
          <p:nvSpPr>
            <p:cNvPr id="8" name="矩形 7"/>
            <p:cNvSpPr/>
            <p:nvPr>
              <p:custDataLst>
                <p:tags r:id="rId3"/>
              </p:custDataLst>
            </p:nvPr>
          </p:nvSpPr>
          <p:spPr>
            <a:xfrm>
              <a:off x="2422450" y="1678466"/>
              <a:ext cx="7347099" cy="35010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>
              <p:custDataLst>
                <p:tags r:id="rId4"/>
              </p:custDataLst>
            </p:nvPr>
          </p:nvSpPr>
          <p:spPr>
            <a:xfrm>
              <a:off x="2879651" y="1997525"/>
              <a:ext cx="6432697" cy="2862949"/>
            </a:xfrm>
            <a:prstGeom prst="rect">
              <a:avLst/>
            </a:prstGeom>
            <a:noFill/>
            <a:ln w="50800" cap="rnd">
              <a:solidFill>
                <a:schemeClr val="tx2"/>
              </a:solidFill>
              <a:prstDash val="dashDot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pic>
          <p:nvPicPr>
            <p:cNvPr id="10" name="图片 9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 rotWithShape="1">
            <a:blip r:embed="rId6" cstate="print"/>
            <a:srcRect/>
            <a:stretch>
              <a:fillRect/>
            </a:stretch>
          </p:blipFill>
          <p:spPr>
            <a:xfrm>
              <a:off x="6522670" y="673438"/>
              <a:ext cx="3819070" cy="4230962"/>
            </a:xfrm>
            <a:prstGeom prst="rect">
              <a:avLst/>
            </a:prstGeom>
          </p:spPr>
        </p:pic>
      </p:grp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0"/>
            </p:custDataLst>
          </p:nvPr>
        </p:nvSpPr>
        <p:spPr>
          <a:xfrm>
            <a:off x="3917444" y="2929107"/>
            <a:ext cx="4357112" cy="674472"/>
          </a:xfrm>
        </p:spPr>
        <p:txBody>
          <a:bodyPr lIns="90000" tIns="46800" rIns="90000" bIns="0" anchor="b" anchorCtr="0">
            <a:normAutofit/>
          </a:bodyPr>
          <a:lstStyle>
            <a:lvl1pPr>
              <a:defRPr sz="3600" u="none" strike="noStrike" kern="1200" cap="none" spc="30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1"/>
            </p:custDataLst>
          </p:nvPr>
        </p:nvSpPr>
        <p:spPr>
          <a:xfrm>
            <a:off x="3917444" y="3640772"/>
            <a:ext cx="4357112" cy="931582"/>
          </a:xfrm>
        </p:spPr>
        <p:txBody>
          <a:bodyPr lIns="90000" tIns="0" rIns="90000" bIns="46800">
            <a:normAutofit/>
          </a:bodyPr>
          <a:lstStyle>
            <a:lvl1pPr marL="0" indent="0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38877" y="952508"/>
            <a:ext cx="5283242" cy="5388907"/>
          </a:xfrm>
        </p:spPr>
        <p:txBody>
          <a:bodyPr lIns="90170" tIns="46990" rIns="90170" bIns="46990">
            <a:normAutofit/>
          </a:bodyPr>
          <a:lstStyle>
            <a:lvl1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90170" tIns="46990" rIns="90170" bIns="4699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90170" tIns="46990" rIns="90170" bIns="4699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>
            <p:custDataLst>
              <p:tags r:id="rId2"/>
            </p:custDataLst>
          </p:nvPr>
        </p:nvGrpSpPr>
        <p:grpSpPr>
          <a:xfrm>
            <a:off x="774700" y="-223520"/>
            <a:ext cx="11320780" cy="6471920"/>
            <a:chOff x="774700" y="-223520"/>
            <a:chExt cx="11320780" cy="6471920"/>
          </a:xfrm>
        </p:grpSpPr>
        <p:sp>
          <p:nvSpPr>
            <p:cNvPr id="7" name="矩形 6"/>
            <p:cNvSpPr/>
            <p:nvPr>
              <p:custDataLst>
                <p:tags r:id="rId3"/>
              </p:custDataLst>
            </p:nvPr>
          </p:nvSpPr>
          <p:spPr>
            <a:xfrm>
              <a:off x="774700" y="609600"/>
              <a:ext cx="10642600" cy="56388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8" name="图片 7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 rotWithShape="1">
            <a:blip r:embed="rId5" cstate="print"/>
            <a:srcRect/>
            <a:stretch>
              <a:fillRect/>
            </a:stretch>
          </p:blipFill>
          <p:spPr>
            <a:xfrm>
              <a:off x="7601736" y="-223520"/>
              <a:ext cx="4493744" cy="4978400"/>
            </a:xfrm>
            <a:prstGeom prst="rect">
              <a:avLst/>
            </a:prstGeom>
          </p:spPr>
        </p:pic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 vert="horz" lIns="90170" tIns="46990" rIns="90170" bIns="4699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90170" tIns="46990" rIns="90170" bIns="4699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3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 lIns="90170" tIns="46990" rIns="90170" bIns="4699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6" Type="http://schemas.openxmlformats.org/officeDocument/2006/relationships/theme" Target="../theme/theme1.xml"/><Relationship Id="rId25" Type="http://schemas.openxmlformats.org/officeDocument/2006/relationships/tags" Target="../tags/tag165.xml"/><Relationship Id="rId24" Type="http://schemas.openxmlformats.org/officeDocument/2006/relationships/tags" Target="../tags/tag164.xml"/><Relationship Id="rId23" Type="http://schemas.openxmlformats.org/officeDocument/2006/relationships/tags" Target="../tags/tag163.xml"/><Relationship Id="rId22" Type="http://schemas.openxmlformats.org/officeDocument/2006/relationships/tags" Target="../tags/tag162.xml"/><Relationship Id="rId21" Type="http://schemas.openxmlformats.org/officeDocument/2006/relationships/tags" Target="../tags/tag161.xml"/><Relationship Id="rId20" Type="http://schemas.openxmlformats.org/officeDocument/2006/relationships/tags" Target="../tags/tag16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5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101600" tIns="38100" rIns="76200" bIns="38100" rtlCol="0" anchor="t" anchorCtr="0">
            <a:no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2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168.xml"/><Relationship Id="rId2" Type="http://schemas.openxmlformats.org/officeDocument/2006/relationships/tags" Target="../tags/tag167.xml"/><Relationship Id="rId1" Type="http://schemas.openxmlformats.org/officeDocument/2006/relationships/tags" Target="../tags/tag16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80.xml"/><Relationship Id="rId1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69.xml"/><Relationship Id="rId1" Type="http://schemas.openxmlformats.org/officeDocument/2006/relationships/image" Target="../media/image1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74.xml"/><Relationship Id="rId1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6648077" y="2939705"/>
            <a:ext cx="5398331" cy="922020"/>
          </a:xfrm>
        </p:spPr>
        <p:txBody>
          <a:bodyPr>
            <a:noAutofit/>
          </a:bodyPr>
          <a:lstStyle/>
          <a:p>
            <a:r>
              <a:rPr lang="en-US" altLang="zh-CN" sz="6000" dirty="0" smtClean="0"/>
              <a:t>8* </a:t>
            </a:r>
            <a:r>
              <a:rPr lang="zh-CN" altLang="en-US" sz="6000" dirty="0" smtClean="0"/>
              <a:t>蝴</a:t>
            </a:r>
            <a:r>
              <a:rPr lang="zh-CN" altLang="en-US" sz="6000" dirty="0"/>
              <a:t>蝶的家</a:t>
            </a:r>
            <a:endParaRPr lang="zh-CN" altLang="en-US" sz="6000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7885280" y="3958515"/>
            <a:ext cx="4028440" cy="618490"/>
          </a:xfrm>
        </p:spPr>
        <p:txBody>
          <a:bodyPr/>
          <a:lstStyle/>
          <a:p>
            <a:pPr algn="r"/>
            <a:r>
              <a:rPr lang="zh-CN" altLang="en-US"/>
              <a:t>燕志俊</a:t>
            </a:r>
            <a:endParaRPr lang="zh-CN" altLang="en-US"/>
          </a:p>
        </p:txBody>
      </p:sp>
    </p:spTree>
    <p:custDataLst>
      <p:tags r:id="rId3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109943" y="963257"/>
            <a:ext cx="9519920" cy="5388610"/>
          </a:xfrm>
        </p:spPr>
        <p:txBody>
          <a:bodyPr/>
          <a:lstStyle/>
          <a:p>
            <a:pPr marL="0" indent="0">
              <a:buNone/>
            </a:pPr>
            <a:r>
              <a:rPr lang="en-US" altLang="zh-CN" sz="3200" dirty="0">
                <a:latin typeface="方正康体简体" panose="03000509000000000000" charset="-122"/>
                <a:ea typeface="方正康体简体" panose="03000509000000000000" charset="-122"/>
                <a:cs typeface="方正康体简体" panose="03000509000000000000" charset="-122"/>
              </a:rPr>
              <a:t>3.课文中作者都猜想蝴蝶的家在哪里?这些猜想有什么作用?</a:t>
            </a:r>
            <a:endParaRPr lang="en-US" altLang="zh-CN" sz="3200" dirty="0">
              <a:latin typeface="方正康体简体" panose="03000509000000000000" charset="-122"/>
              <a:ea typeface="方正康体简体" panose="03000509000000000000" charset="-122"/>
              <a:cs typeface="方正康体简体" panose="03000509000000000000" charset="-122"/>
            </a:endParaRPr>
          </a:p>
          <a:p>
            <a:pPr marL="0" indent="0">
              <a:buNone/>
            </a:pPr>
            <a:r>
              <a:rPr sz="2800" dirty="0">
                <a:solidFill>
                  <a:srgbClr val="FFC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答：</a:t>
            </a:r>
            <a:r>
              <a:rPr lang="en-US" altLang="zh-CN" sz="2800" dirty="0">
                <a:solidFill>
                  <a:srgbClr val="FFC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作者猜想蝴蝶的家在屋宇、麦田、树林、花园、石头下、树叶下,</a:t>
            </a:r>
            <a:r>
              <a:rPr lang="en-US" altLang="zh-CN" sz="2800" dirty="0" smtClean="0">
                <a:solidFill>
                  <a:srgbClr val="FFC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但是都一次次的否定了</a:t>
            </a:r>
            <a:r>
              <a:rPr lang="zh-CN" altLang="en-US" sz="2800" dirty="0" smtClean="0">
                <a:solidFill>
                  <a:srgbClr val="FFC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。</a:t>
            </a:r>
            <a:r>
              <a:rPr lang="en-US" altLang="zh-CN" sz="2800" dirty="0" smtClean="0">
                <a:solidFill>
                  <a:srgbClr val="FFC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通过猜想增</a:t>
            </a:r>
            <a:r>
              <a:rPr lang="zh-CN" altLang="en-US" sz="2800" dirty="0" smtClean="0">
                <a:solidFill>
                  <a:srgbClr val="FFC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强</a:t>
            </a:r>
            <a:r>
              <a:rPr lang="en-US" altLang="zh-CN" sz="2800" dirty="0" smtClean="0">
                <a:solidFill>
                  <a:srgbClr val="FFC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了作者对蝴蝶的担忧和关爱</a:t>
            </a:r>
            <a:r>
              <a:rPr lang="en-US" altLang="zh-CN" sz="2800" dirty="0">
                <a:solidFill>
                  <a:srgbClr val="FFC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。</a:t>
            </a:r>
            <a:endParaRPr lang="en-US" altLang="zh-CN" sz="2800" dirty="0">
              <a:solidFill>
                <a:srgbClr val="FFC000"/>
              </a:solidFill>
              <a:latin typeface="方正中倩简体" panose="03000509000000000000" charset="-122"/>
              <a:ea typeface="方正中倩简体" panose="03000509000000000000" charset="-122"/>
              <a:cs typeface="方正中倩简体" panose="03000509000000000000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176020" y="952500"/>
            <a:ext cx="9530715" cy="5388610"/>
          </a:xfrm>
        </p:spPr>
        <p:txBody>
          <a:bodyPr/>
          <a:lstStyle/>
          <a:p>
            <a:pPr marL="0" indent="0">
              <a:buNone/>
            </a:pPr>
            <a:r>
              <a:rPr lang="en-US" altLang="zh-CN" sz="3200" dirty="0">
                <a:latin typeface="方正康体简体" panose="03000509000000000000" charset="-122"/>
                <a:ea typeface="方正康体简体" panose="03000509000000000000" charset="-122"/>
                <a:cs typeface="方正康体简体" panose="03000509000000000000" charset="-122"/>
              </a:rPr>
              <a:t>4.通过课文,你觉得作者是怎样的人呢?</a:t>
            </a:r>
            <a:endParaRPr lang="en-US" altLang="zh-CN" sz="3200" dirty="0">
              <a:latin typeface="方正康体简体" panose="03000509000000000000" charset="-122"/>
              <a:ea typeface="方正康体简体" panose="03000509000000000000" charset="-122"/>
              <a:cs typeface="方正康体简体" panose="03000509000000000000" charset="-122"/>
            </a:endParaRPr>
          </a:p>
          <a:p>
            <a:pPr marL="0" indent="0">
              <a:buNone/>
            </a:pPr>
            <a:endParaRPr sz="3200" dirty="0">
              <a:solidFill>
                <a:srgbClr val="FFC000"/>
              </a:solidFill>
              <a:latin typeface="方正中倩简体" panose="03000509000000000000" charset="-122"/>
              <a:ea typeface="方正中倩简体" panose="03000509000000000000" charset="-122"/>
            </a:endParaRPr>
          </a:p>
          <a:p>
            <a:pPr marL="0" indent="0">
              <a:buNone/>
            </a:pPr>
            <a:r>
              <a:rPr sz="3200" dirty="0">
                <a:solidFill>
                  <a:srgbClr val="FFC000"/>
                </a:solidFill>
                <a:latin typeface="方正中倩简体" panose="03000509000000000000" charset="-122"/>
                <a:ea typeface="方正中倩简体" panose="03000509000000000000" charset="-122"/>
              </a:rPr>
              <a:t>答：</a:t>
            </a:r>
            <a:r>
              <a:rPr lang="en-US" altLang="zh-CN" sz="3200" dirty="0">
                <a:solidFill>
                  <a:srgbClr val="FFC000"/>
                </a:solidFill>
                <a:latin typeface="方正中倩简体" panose="03000509000000000000" charset="-122"/>
                <a:ea typeface="方正中倩简体" panose="03000509000000000000" charset="-122"/>
              </a:rPr>
              <a:t>通过作者对蝴蝶的家的寻找说明作者是一个仔细观察的人。通过作者对蝴蝶的担忧说明作者是一个有爱心、爱护小动物的人。</a:t>
            </a:r>
            <a:endParaRPr lang="en-US" altLang="zh-CN" sz="3200" dirty="0">
              <a:solidFill>
                <a:srgbClr val="FFC000"/>
              </a:solidFill>
              <a:latin typeface="方正中倩简体" panose="03000509000000000000" charset="-122"/>
              <a:ea typeface="方正中倩简体" panose="03000509000000000000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dirty="0"/>
              <a:t>                                       </a:t>
            </a:r>
            <a:r>
              <a:rPr lang="zh-CN" altLang="en-US" sz="2800" dirty="0"/>
              <a:t>自然环境恶</a:t>
            </a:r>
            <a:r>
              <a:rPr lang="zh-CN" altLang="en-US" sz="2800" dirty="0" smtClean="0"/>
              <a:t>劣：</a:t>
            </a:r>
            <a:r>
              <a:rPr sz="2800" dirty="0" smtClean="0"/>
              <a:t>担忧蝴蝶</a:t>
            </a:r>
            <a:endParaRPr sz="2800" dirty="0"/>
          </a:p>
          <a:p>
            <a:pPr marL="0" indent="0">
              <a:buNone/>
            </a:pPr>
            <a:r>
              <a:rPr sz="2800" dirty="0"/>
              <a:t>                                  </a:t>
            </a:r>
            <a:r>
              <a:rPr lang="en-US" altLang="zh-CN" sz="2800" dirty="0"/>
              <a:t>                    </a:t>
            </a:r>
            <a:r>
              <a:rPr sz="2800" dirty="0"/>
              <a:t>屋宇</a:t>
            </a:r>
            <a:endParaRPr sz="2800" dirty="0"/>
          </a:p>
          <a:p>
            <a:pPr marL="0" indent="0">
              <a:buNone/>
            </a:pPr>
            <a:r>
              <a:rPr sz="2800" dirty="0"/>
              <a:t>                                                      麦田</a:t>
            </a:r>
            <a:endParaRPr sz="2800" dirty="0"/>
          </a:p>
          <a:p>
            <a:pPr marL="0" indent="0">
              <a:buNone/>
            </a:pPr>
            <a:r>
              <a:rPr sz="2800" dirty="0"/>
              <a:t>蝴蝶的家            </a:t>
            </a:r>
            <a:r>
              <a:rPr sz="2800" dirty="0">
                <a:sym typeface="+mn-ea"/>
              </a:rPr>
              <a:t>寻找蝴蝶的家</a:t>
            </a:r>
            <a:r>
              <a:rPr sz="2800" dirty="0"/>
              <a:t>          树林</a:t>
            </a:r>
            <a:endParaRPr sz="2800" dirty="0"/>
          </a:p>
          <a:p>
            <a:pPr marL="0" indent="0">
              <a:buNone/>
            </a:pPr>
            <a:r>
              <a:rPr sz="2800" dirty="0"/>
              <a:t>                                                      花园</a:t>
            </a:r>
            <a:endParaRPr sz="2800" dirty="0"/>
          </a:p>
          <a:p>
            <a:pPr marL="0" indent="0">
              <a:buNone/>
            </a:pPr>
            <a:r>
              <a:rPr sz="2800" dirty="0"/>
              <a:t>                                                      桥下</a:t>
            </a:r>
            <a:endParaRPr sz="2800" dirty="0"/>
          </a:p>
          <a:p>
            <a:pPr marL="0" indent="0">
              <a:buNone/>
            </a:pPr>
            <a:endParaRPr sz="2800" dirty="0"/>
          </a:p>
        </p:txBody>
      </p:sp>
      <p:sp>
        <p:nvSpPr>
          <p:cNvPr id="5" name="左大括号 4"/>
          <p:cNvSpPr/>
          <p:nvPr/>
        </p:nvSpPr>
        <p:spPr bwMode="auto">
          <a:xfrm>
            <a:off x="2837740" y="1200910"/>
            <a:ext cx="133350" cy="3209925"/>
          </a:xfrm>
          <a:prstGeom prst="leftBrace">
            <a:avLst>
              <a:gd name="adj1" fmla="val 253753"/>
              <a:gd name="adj2" fmla="val 50000"/>
            </a:avLst>
          </a:prstGeom>
          <a:solidFill>
            <a:schemeClr val="accent1"/>
          </a:solidFill>
          <a:ln w="28575">
            <a:solidFill>
              <a:srgbClr val="00B0F0"/>
            </a:solidFill>
            <a:round/>
          </a:ln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4" name="左大括号 3"/>
          <p:cNvSpPr/>
          <p:nvPr/>
        </p:nvSpPr>
        <p:spPr bwMode="auto">
          <a:xfrm>
            <a:off x="6381750" y="1912620"/>
            <a:ext cx="99695" cy="2824480"/>
          </a:xfrm>
          <a:prstGeom prst="leftBrace">
            <a:avLst>
              <a:gd name="adj1" fmla="val 253753"/>
              <a:gd name="adj2" fmla="val 50000"/>
            </a:avLst>
          </a:prstGeom>
          <a:solidFill>
            <a:schemeClr val="accent1"/>
          </a:solidFill>
          <a:ln w="28575">
            <a:solidFill>
              <a:srgbClr val="00B0F0"/>
            </a:solidFill>
            <a:round/>
          </a:ln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</a:pPr>
            <a:endParaRPr lang="zh-CN" alt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4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zh-CN" altLang="en-US" sz="48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拓展延伸</a:t>
            </a:r>
            <a:endParaRPr lang="zh-CN" altLang="en-US" sz="480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69925" y="1569720"/>
            <a:ext cx="10852150" cy="4407535"/>
          </a:xfrm>
        </p:spPr>
        <p:txBody>
          <a:bodyPr/>
          <a:lstStyle/>
          <a:p>
            <a:pPr marL="0" indent="0">
              <a:buNone/>
            </a:pPr>
            <a:r>
              <a:rPr lang="en-US" altLang="zh-CN" sz="4000" dirty="0">
                <a:latin typeface="方正中倩简体" panose="03000509000000000000" charset="-122"/>
                <a:ea typeface="方正中倩简体" panose="03000509000000000000" charset="-122"/>
              </a:rPr>
              <a:t>  </a:t>
            </a:r>
            <a:r>
              <a:rPr lang="zh-CN" altLang="en-US" sz="4000" dirty="0">
                <a:latin typeface="方正中倩简体" panose="03000509000000000000" charset="-122"/>
                <a:ea typeface="方正中倩简体" panose="03000509000000000000" charset="-122"/>
              </a:rPr>
              <a:t>儿童急走追黄蝶，飞入菜花无处寻。</a:t>
            </a:r>
            <a:endParaRPr lang="zh-CN" altLang="en-US" sz="4000" dirty="0"/>
          </a:p>
          <a:p>
            <a:pPr marL="0" indent="0">
              <a:buNone/>
            </a:pPr>
            <a:endParaRPr lang="en-US" altLang="zh-CN" sz="4000" dirty="0"/>
          </a:p>
          <a:p>
            <a:pPr marL="0" indent="0" algn="r">
              <a:buNone/>
            </a:pPr>
            <a:r>
              <a:rPr lang="en-US" altLang="zh-CN" sz="4000" dirty="0" smtClean="0"/>
              <a:t>——</a:t>
            </a:r>
            <a:r>
              <a:rPr lang="zh-CN" altLang="en-US" sz="4000" dirty="0" smtClean="0"/>
              <a:t>杨万里</a:t>
            </a:r>
            <a:r>
              <a:rPr sz="4000" dirty="0" smtClean="0"/>
              <a:t>《</a:t>
            </a:r>
            <a:r>
              <a:rPr sz="4000" dirty="0"/>
              <a:t>宿新市徐公店》</a:t>
            </a:r>
            <a:endParaRPr sz="4000" dirty="0"/>
          </a:p>
        </p:txBody>
      </p:sp>
    </p:spTree>
    <p:custDataLst>
      <p:tags r:id="rId2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zh-CN" altLang="en-US" sz="44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方正康体简体" panose="03000509000000000000" charset="-122"/>
                <a:ea typeface="方正康体简体" panose="03000509000000000000" charset="-122"/>
              </a:rPr>
              <a:t>随堂演练</a:t>
            </a:r>
            <a:endParaRPr lang="zh-CN" altLang="en-US" sz="440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方正康体简体" panose="03000509000000000000" charset="-122"/>
              <a:ea typeface="方正康体简体" panose="03000509000000000000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69925" y="1073785"/>
            <a:ext cx="10852150" cy="5267325"/>
          </a:xfrm>
        </p:spPr>
        <p:txBody>
          <a:bodyPr/>
          <a:lstStyle/>
          <a:p>
            <a:pPr marL="0" indent="0">
              <a:buNone/>
            </a:pPr>
            <a:r>
              <a:rPr lang="zh-CN" altLang="en-US" sz="2000" dirty="0">
                <a:latin typeface="方正中倩简体" panose="03000509000000000000" charset="-122"/>
                <a:ea typeface="方正中倩简体" panose="03000509000000000000" charset="-122"/>
              </a:rPr>
              <a:t>一</a:t>
            </a:r>
            <a:r>
              <a:rPr lang="zh-CN" altLang="en-US" sz="2000" dirty="0" smtClean="0">
                <a:latin typeface="方正中倩简体" panose="03000509000000000000" charset="-122"/>
                <a:ea typeface="方正中倩简体" panose="03000509000000000000" charset="-122"/>
              </a:rPr>
              <a:t>、巧写同</a:t>
            </a:r>
            <a:r>
              <a:rPr lang="zh-CN" altLang="en-US" sz="2000" dirty="0">
                <a:latin typeface="方正中倩简体" panose="03000509000000000000" charset="-122"/>
                <a:ea typeface="方正中倩简体" panose="03000509000000000000" charset="-122"/>
              </a:rPr>
              <a:t>音</a:t>
            </a:r>
            <a:r>
              <a:rPr lang="zh-CN" altLang="en-US" sz="2000" dirty="0" smtClean="0">
                <a:latin typeface="方正中倩简体" panose="03000509000000000000" charset="-122"/>
                <a:ea typeface="方正中倩简体" panose="03000509000000000000" charset="-122"/>
              </a:rPr>
              <a:t>字。</a:t>
            </a:r>
            <a:endParaRPr lang="zh-CN" altLang="en-US" sz="2000" dirty="0"/>
          </a:p>
          <a:p>
            <a:pPr marL="0" indent="0">
              <a:buNone/>
            </a:pPr>
            <a:r>
              <a:rPr lang="en-US" altLang="zh-CN" sz="2000" dirty="0" smtClean="0"/>
              <a:t> </a:t>
            </a:r>
            <a:r>
              <a:rPr lang="en-US" altLang="zh-CN" sz="2000" dirty="0" smtClean="0">
                <a:solidFill>
                  <a:srgbClr val="C00000"/>
                </a:solidFill>
              </a:rPr>
              <a:t>hàn      </a:t>
            </a:r>
            <a:r>
              <a:rPr sz="2000" dirty="0" smtClean="0">
                <a:solidFill>
                  <a:srgbClr val="C00000"/>
                </a:solidFill>
              </a:rPr>
              <a:t>干</a:t>
            </a:r>
            <a:r>
              <a:rPr sz="2000" dirty="0">
                <a:solidFill>
                  <a:srgbClr val="C00000"/>
                </a:solidFill>
              </a:rPr>
              <a:t>（旱）     （捍）卫          震（撼）       （焊）接</a:t>
            </a:r>
            <a:endParaRPr sz="2000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en-US" altLang="zh-CN" sz="2000" dirty="0">
                <a:solidFill>
                  <a:srgbClr val="C00000"/>
                </a:solidFill>
              </a:rPr>
              <a:t>                     </a:t>
            </a:r>
            <a:endParaRPr lang="en-US" altLang="zh-CN" sz="2000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en-US" altLang="zh-CN" sz="2000" dirty="0" smtClean="0">
                <a:solidFill>
                  <a:srgbClr val="C00000"/>
                </a:solidFill>
              </a:rPr>
              <a:t>xuān </a:t>
            </a:r>
            <a:r>
              <a:rPr lang="en-US" altLang="zh-CN" sz="2000" dirty="0" smtClean="0">
                <a:solidFill>
                  <a:srgbClr val="C00000"/>
                </a:solidFill>
              </a:rPr>
              <a:t>   </a:t>
            </a:r>
            <a:r>
              <a:rPr sz="2000" dirty="0" smtClean="0">
                <a:solidFill>
                  <a:srgbClr val="C00000"/>
                </a:solidFill>
              </a:rPr>
              <a:t>（</a:t>
            </a:r>
            <a:r>
              <a:rPr sz="2000" dirty="0">
                <a:solidFill>
                  <a:srgbClr val="C00000"/>
                </a:solidFill>
              </a:rPr>
              <a:t>宣）传      （喧）嚷          寒（暄）       （轩）昂</a:t>
            </a:r>
            <a:endParaRPr sz="2000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en-US" altLang="zh-CN" sz="2000" dirty="0">
                <a:solidFill>
                  <a:srgbClr val="C00000"/>
                </a:solidFill>
              </a:rPr>
              <a:t>                        </a:t>
            </a:r>
            <a:endParaRPr lang="en-US" altLang="zh-CN" sz="2000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en-US" altLang="zh-CN" sz="2000" dirty="0" smtClean="0">
                <a:solidFill>
                  <a:srgbClr val="C00000"/>
                </a:solidFill>
              </a:rPr>
              <a:t>yán       </a:t>
            </a:r>
            <a:r>
              <a:rPr sz="2000" dirty="0" smtClean="0">
                <a:solidFill>
                  <a:srgbClr val="C00000"/>
                </a:solidFill>
              </a:rPr>
              <a:t>攀</a:t>
            </a:r>
            <a:r>
              <a:rPr sz="2000" dirty="0">
                <a:solidFill>
                  <a:srgbClr val="C00000"/>
                </a:solidFill>
              </a:rPr>
              <a:t>（岩）      （严）厉  </a:t>
            </a:r>
            <a:r>
              <a:rPr sz="2000" dirty="0" smtClean="0">
                <a:solidFill>
                  <a:srgbClr val="C00000"/>
                </a:solidFill>
              </a:rPr>
              <a:t>         </a:t>
            </a:r>
            <a:r>
              <a:rPr sz="2000" dirty="0">
                <a:solidFill>
                  <a:srgbClr val="C00000"/>
                </a:solidFill>
              </a:rPr>
              <a:t>屋（檐）       </a:t>
            </a:r>
            <a:r>
              <a:rPr sz="2000" dirty="0" smtClean="0">
                <a:solidFill>
                  <a:srgbClr val="C00000"/>
                </a:solidFill>
              </a:rPr>
              <a:t>钻</a:t>
            </a:r>
            <a:r>
              <a:rPr sz="2000" dirty="0">
                <a:solidFill>
                  <a:srgbClr val="C00000"/>
                </a:solidFill>
              </a:rPr>
              <a:t>（研）</a:t>
            </a:r>
            <a:endParaRPr sz="2000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sz="2000" dirty="0">
                <a:latin typeface="方正中倩简体" panose="03000509000000000000" charset="-122"/>
                <a:ea typeface="方正中倩简体" panose="03000509000000000000" charset="-122"/>
              </a:rPr>
              <a:t>二、写出下列词语的近义词。</a:t>
            </a:r>
            <a:endParaRPr sz="2000" dirty="0"/>
          </a:p>
          <a:p>
            <a:pPr marL="0" indent="0">
              <a:buNone/>
            </a:pPr>
            <a:r>
              <a:rPr sz="2000" dirty="0">
                <a:solidFill>
                  <a:srgbClr val="C00000"/>
                </a:solidFill>
              </a:rPr>
              <a:t>喧嚷</a:t>
            </a:r>
            <a:r>
              <a:rPr lang="en-US" altLang="zh-CN" sz="2000" dirty="0">
                <a:solidFill>
                  <a:srgbClr val="C00000"/>
                </a:solidFill>
              </a:rPr>
              <a:t>——</a:t>
            </a:r>
            <a:r>
              <a:rPr sz="2000" dirty="0">
                <a:solidFill>
                  <a:srgbClr val="C00000"/>
                </a:solidFill>
              </a:rPr>
              <a:t>（喧哗）        斑斓</a:t>
            </a:r>
            <a:r>
              <a:rPr lang="en-US" altLang="zh-CN" sz="2000" dirty="0">
                <a:solidFill>
                  <a:srgbClr val="C00000"/>
                </a:solidFill>
              </a:rPr>
              <a:t>——</a:t>
            </a:r>
            <a:r>
              <a:rPr sz="2000" dirty="0">
                <a:solidFill>
                  <a:srgbClr val="C00000"/>
                </a:solidFill>
              </a:rPr>
              <a:t>（鲜艳）            猛烈</a:t>
            </a:r>
            <a:r>
              <a:rPr lang="en-US" altLang="zh-CN" sz="2000" dirty="0">
                <a:solidFill>
                  <a:srgbClr val="C00000"/>
                </a:solidFill>
              </a:rPr>
              <a:t>——</a:t>
            </a:r>
            <a:r>
              <a:rPr sz="2000" dirty="0">
                <a:solidFill>
                  <a:srgbClr val="C00000"/>
                </a:solidFill>
              </a:rPr>
              <a:t>（强烈）</a:t>
            </a:r>
            <a:endParaRPr sz="2000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sz="2000" dirty="0">
                <a:solidFill>
                  <a:srgbClr val="C00000"/>
                </a:solidFill>
              </a:rPr>
              <a:t>柔弱</a:t>
            </a:r>
            <a:r>
              <a:rPr lang="en-US" altLang="zh-CN" sz="2000" dirty="0">
                <a:solidFill>
                  <a:srgbClr val="C00000"/>
                </a:solidFill>
              </a:rPr>
              <a:t>——</a:t>
            </a:r>
            <a:r>
              <a:rPr sz="2000" dirty="0">
                <a:solidFill>
                  <a:srgbClr val="C00000"/>
                </a:solidFill>
              </a:rPr>
              <a:t>（羸弱）        轻盈</a:t>
            </a:r>
            <a:r>
              <a:rPr lang="en-US" altLang="zh-CN" sz="2000" dirty="0">
                <a:solidFill>
                  <a:srgbClr val="C00000"/>
                </a:solidFill>
              </a:rPr>
              <a:t>——</a:t>
            </a:r>
            <a:r>
              <a:rPr sz="2000" dirty="0">
                <a:solidFill>
                  <a:srgbClr val="C00000"/>
                </a:solidFill>
              </a:rPr>
              <a:t>（轻巧）            躲避</a:t>
            </a:r>
            <a:r>
              <a:rPr lang="en-US" altLang="zh-CN" sz="2000" dirty="0">
                <a:solidFill>
                  <a:srgbClr val="C00000"/>
                </a:solidFill>
              </a:rPr>
              <a:t>——</a:t>
            </a:r>
            <a:r>
              <a:rPr sz="2000" dirty="0">
                <a:solidFill>
                  <a:srgbClr val="C00000"/>
                </a:solidFill>
              </a:rPr>
              <a:t>（躲藏）</a:t>
            </a:r>
            <a:endParaRPr sz="2000" dirty="0">
              <a:solidFill>
                <a:srgbClr val="C00000"/>
              </a:solidFill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zh-CN" altLang="en-US" sz="40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作者简介</a:t>
            </a:r>
            <a:endParaRPr lang="zh-CN" altLang="en-US" sz="400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69925" y="1184275"/>
            <a:ext cx="5792470" cy="4549551"/>
          </a:xfrm>
        </p:spPr>
        <p:txBody>
          <a:bodyPr/>
          <a:lstStyle/>
          <a:p>
            <a:pPr marL="0" indent="0">
              <a:buNone/>
            </a:pPr>
            <a:r>
              <a:rPr lang="zh-CN" altLang="en-US" sz="3200" dirty="0"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燕志俊(</a:t>
            </a:r>
            <a:r>
              <a:rPr lang="zh-CN" altLang="en-US" sz="3200" dirty="0" smtClean="0"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1907</a:t>
            </a:r>
            <a:r>
              <a:rPr lang="en-US" altLang="zh-CN" sz="3200" dirty="0" smtClean="0"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—</a:t>
            </a:r>
            <a:r>
              <a:rPr lang="zh-CN" altLang="en-US" sz="3200" dirty="0" smtClean="0"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1982</a:t>
            </a:r>
            <a:r>
              <a:rPr lang="zh-CN" altLang="en-US" sz="3200" dirty="0"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)，又名燕遇明，山东省文学艺术界联合会副主席、著名作</a:t>
            </a:r>
            <a:r>
              <a:rPr lang="zh-CN" altLang="en-US" sz="3200" dirty="0" smtClean="0"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家。</a:t>
            </a:r>
            <a:r>
              <a:rPr lang="zh-CN" altLang="en-US" sz="3200" dirty="0"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代表作品有：中篇小说《苦女翻身记》；长诗《枯树开花》；短诗《山乡女儿》和《碧叶集》等。</a:t>
            </a:r>
            <a:endParaRPr lang="zh-CN" altLang="en-US" sz="3200" dirty="0">
              <a:latin typeface="方正中倩简体" panose="03000509000000000000" charset="-122"/>
              <a:ea typeface="方正中倩简体" panose="03000509000000000000" charset="-122"/>
              <a:cs typeface="方正中倩简体" panose="03000509000000000000" charset="-122"/>
            </a:endParaRPr>
          </a:p>
        </p:txBody>
      </p:sp>
      <p:pic>
        <p:nvPicPr>
          <p:cNvPr id="4" name="图片 3" descr="燕志俊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7633335" y="1028700"/>
            <a:ext cx="3429000" cy="4800600"/>
          </a:xfrm>
          <a:prstGeom prst="teardrop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zh-CN" altLang="en-US" sz="44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我爱学字词</a:t>
            </a:r>
            <a:endParaRPr lang="zh-CN" altLang="en-US" sz="440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69925" y="1977390"/>
            <a:ext cx="10852150" cy="429431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altLang="zh-CN" sz="4800" dirty="0" smtClean="0">
                <a:latin typeface="+mn-ea"/>
                <a:ea typeface="+mn-ea"/>
              </a:rPr>
              <a:t>     </a:t>
            </a:r>
            <a:r>
              <a:rPr lang="en-US" altLang="zh-CN" sz="3900" dirty="0" smtClean="0">
                <a:latin typeface="+mn-ea"/>
                <a:ea typeface="+mn-ea"/>
              </a:rPr>
              <a:t>bì                       </a:t>
            </a:r>
            <a:r>
              <a:rPr lang="en-US" altLang="zh-CN" sz="3900" dirty="0">
                <a:latin typeface="+mn-ea"/>
                <a:ea typeface="+mn-ea"/>
              </a:rPr>
              <a:t>hàn   </a:t>
            </a:r>
            <a:r>
              <a:rPr lang="en-US" altLang="zh-CN" sz="3900" dirty="0" smtClean="0">
                <a:latin typeface="+mn-ea"/>
                <a:ea typeface="+mn-ea"/>
              </a:rPr>
              <a:t>           xuān</a:t>
            </a:r>
            <a:endParaRPr lang="zh-CN" altLang="en-US" sz="3900" dirty="0">
              <a:latin typeface="+mn-ea"/>
              <a:ea typeface="+mn-ea"/>
            </a:endParaRPr>
          </a:p>
          <a:p>
            <a:pPr marL="0" indent="0">
              <a:buNone/>
            </a:pPr>
            <a:r>
              <a:rPr lang="zh-CN" altLang="en-US" sz="5400" dirty="0" smtClean="0"/>
              <a:t>躲 避   </a:t>
            </a:r>
            <a:r>
              <a:rPr lang="en-US" altLang="zh-CN" sz="5400" dirty="0" smtClean="0"/>
              <a:t>		</a:t>
            </a:r>
            <a:r>
              <a:rPr lang="zh-CN" altLang="en-US" sz="5400" dirty="0" smtClean="0"/>
              <a:t>   震 撼    </a:t>
            </a:r>
            <a:r>
              <a:rPr lang="en-US" altLang="zh-CN" sz="5400" dirty="0" smtClean="0"/>
              <a:t>	</a:t>
            </a:r>
            <a:r>
              <a:rPr lang="zh-CN" altLang="en-US" sz="5400" dirty="0" smtClean="0"/>
              <a:t>    喧 闹        </a:t>
            </a:r>
            <a:endParaRPr lang="en-US" altLang="zh-CN" sz="5400" dirty="0" smtClean="0"/>
          </a:p>
          <a:p>
            <a:pPr marL="0" indent="0">
              <a:buNone/>
            </a:pPr>
            <a:r>
              <a:rPr lang="en-US" altLang="zh-CN" sz="5400" dirty="0" smtClean="0">
                <a:latin typeface="+mn-ea"/>
                <a:ea typeface="+mn-ea"/>
              </a:rPr>
              <a:t>   </a:t>
            </a:r>
            <a:r>
              <a:rPr lang="en-US" altLang="zh-CN" sz="3900" dirty="0" smtClean="0">
                <a:latin typeface="+mn-ea"/>
                <a:ea typeface="+mn-ea"/>
              </a:rPr>
              <a:t>qiǎo                      yán</a:t>
            </a:r>
            <a:endParaRPr lang="en-US" altLang="zh-CN" sz="3900" dirty="0" smtClean="0">
              <a:latin typeface="+mn-ea"/>
              <a:ea typeface="+mn-ea"/>
            </a:endParaRPr>
          </a:p>
          <a:p>
            <a:pPr marL="0" indent="0">
              <a:buNone/>
            </a:pPr>
            <a:r>
              <a:rPr lang="zh-CN" altLang="en-US" sz="5400" dirty="0" smtClean="0"/>
              <a:t>家雀       </a:t>
            </a:r>
            <a:r>
              <a:rPr lang="en-US" altLang="zh-CN" sz="5400" dirty="0" smtClean="0"/>
              <a:t>	       </a:t>
            </a:r>
            <a:r>
              <a:rPr lang="zh-CN" altLang="en-US" sz="5400" dirty="0" smtClean="0"/>
              <a:t> 屋 </a:t>
            </a:r>
            <a:r>
              <a:rPr lang="zh-CN" altLang="en-US" sz="5400" dirty="0" smtClean="0"/>
              <a:t>檐</a:t>
            </a:r>
            <a:endParaRPr lang="zh-CN" altLang="en-US" sz="5400" dirty="0"/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zh-CN" altLang="en-US" sz="44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词语解释</a:t>
            </a:r>
            <a:endParaRPr lang="zh-CN" altLang="en-US" sz="440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35965" y="1569720"/>
            <a:ext cx="10852150" cy="3811905"/>
          </a:xfrm>
        </p:spPr>
        <p:txBody>
          <a:bodyPr/>
          <a:lstStyle/>
          <a:p>
            <a:pPr marL="0" indent="0">
              <a:buNone/>
            </a:pPr>
            <a:r>
              <a:rPr lang="zh-CN" altLang="en-US" sz="3600" dirty="0">
                <a:solidFill>
                  <a:schemeClr val="accent5">
                    <a:lumMod val="50000"/>
                  </a:schemeClr>
                </a:solidFill>
              </a:rPr>
              <a:t>震撼</a:t>
            </a:r>
            <a:r>
              <a:rPr lang="zh-CN" altLang="en-US" sz="3600" dirty="0">
                <a:solidFill>
                  <a:srgbClr val="C00000"/>
                </a:solidFill>
              </a:rPr>
              <a:t>       指心理受到强烈冲</a:t>
            </a:r>
            <a:r>
              <a:rPr lang="zh-CN" altLang="en-US" sz="3600" dirty="0" smtClean="0">
                <a:solidFill>
                  <a:srgbClr val="C00000"/>
                </a:solidFill>
              </a:rPr>
              <a:t>击；使</a:t>
            </a:r>
            <a:r>
              <a:rPr lang="zh-CN" altLang="en-US" sz="3600" dirty="0">
                <a:solidFill>
                  <a:srgbClr val="C00000"/>
                </a:solidFill>
              </a:rPr>
              <a:t>猛烈震动。</a:t>
            </a:r>
            <a:endParaRPr lang="zh-CN" altLang="en-US" sz="3600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zh-CN" altLang="en-US" sz="3600" dirty="0">
                <a:solidFill>
                  <a:schemeClr val="accent5">
                    <a:lumMod val="50000"/>
                  </a:schemeClr>
                </a:solidFill>
              </a:rPr>
              <a:t>喧嚷</a:t>
            </a:r>
            <a:r>
              <a:rPr lang="zh-CN" altLang="en-US" sz="3600" dirty="0">
                <a:solidFill>
                  <a:srgbClr val="C00000"/>
                </a:solidFill>
              </a:rPr>
              <a:t>       </a:t>
            </a:r>
            <a:r>
              <a:rPr lang="zh-CN" altLang="en-US" sz="3600" dirty="0" smtClean="0">
                <a:solidFill>
                  <a:srgbClr val="C00000"/>
                </a:solidFill>
              </a:rPr>
              <a:t>许多</a:t>
            </a:r>
            <a:r>
              <a:rPr lang="zh-CN" altLang="en-US" sz="3600" dirty="0">
                <a:solidFill>
                  <a:srgbClr val="C00000"/>
                </a:solidFill>
              </a:rPr>
              <a:t>人喧哗，大声吵闹。</a:t>
            </a:r>
            <a:endParaRPr lang="zh-CN" altLang="en-US" sz="3600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zh-CN" altLang="en-US" sz="3600" dirty="0">
                <a:solidFill>
                  <a:schemeClr val="accent5">
                    <a:lumMod val="50000"/>
                  </a:schemeClr>
                </a:solidFill>
              </a:rPr>
              <a:t>斑斓</a:t>
            </a:r>
            <a:r>
              <a:rPr lang="zh-CN" altLang="en-US" sz="3600" dirty="0">
                <a:solidFill>
                  <a:srgbClr val="C00000"/>
                </a:solidFill>
              </a:rPr>
              <a:t>       色彩灿烂绚丽的样子，非常灿烂多彩。又</a:t>
            </a:r>
            <a:endParaRPr lang="zh-CN" altLang="en-US" sz="3600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zh-CN" altLang="en-US" sz="3600" dirty="0">
                <a:solidFill>
                  <a:srgbClr val="C00000"/>
                </a:solidFill>
              </a:rPr>
              <a:t>              指生活多姿多彩。</a:t>
            </a:r>
            <a:endParaRPr lang="zh-CN" altLang="en-US" sz="3600" dirty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zh-CN" altLang="en-US" sz="3600" dirty="0">
              <a:solidFill>
                <a:srgbClr val="C00000"/>
              </a:solidFill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zh-CN" altLang="en-US" sz="40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帮你学课文</a:t>
            </a:r>
            <a:endParaRPr lang="zh-CN" altLang="en-US" sz="400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69925" y="1668145"/>
            <a:ext cx="10852150" cy="4672965"/>
          </a:xfrm>
        </p:spPr>
        <p:txBody>
          <a:bodyPr/>
          <a:lstStyle/>
          <a:p>
            <a:pPr marL="0" indent="0">
              <a:buNone/>
            </a:pPr>
            <a:r>
              <a:rPr lang="zh-CN" altLang="en-US" sz="3600" dirty="0">
                <a:latin typeface="方正康体简体" panose="03000509000000000000" charset="-122"/>
                <a:ea typeface="方正康体简体" panose="03000509000000000000" charset="-122"/>
              </a:rPr>
              <a:t>快速浏览课文，边读边想一想：</a:t>
            </a:r>
            <a:endParaRPr lang="zh-CN" altLang="en-US" sz="3600" dirty="0"/>
          </a:p>
          <a:p>
            <a:pPr marL="0" indent="0">
              <a:buNone/>
            </a:pPr>
            <a:r>
              <a:rPr lang="en-US" altLang="zh-CN" sz="3600" dirty="0">
                <a:solidFill>
                  <a:srgbClr val="FFC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1.</a:t>
            </a:r>
            <a:r>
              <a:rPr sz="3600" dirty="0">
                <a:solidFill>
                  <a:srgbClr val="FFC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蝴蝶的家在哪儿呢？</a:t>
            </a:r>
            <a:endParaRPr sz="3600" dirty="0">
              <a:solidFill>
                <a:srgbClr val="FFC000"/>
              </a:solidFill>
              <a:latin typeface="方正中倩简体" panose="03000509000000000000" charset="-122"/>
              <a:ea typeface="方正中倩简体" panose="03000509000000000000" charset="-122"/>
              <a:cs typeface="方正中倩简体" panose="03000509000000000000" charset="-122"/>
            </a:endParaRPr>
          </a:p>
          <a:p>
            <a:pPr marL="0" indent="0">
              <a:buNone/>
            </a:pPr>
            <a:r>
              <a:rPr lang="en-US" altLang="zh-CN" sz="3600" dirty="0">
                <a:solidFill>
                  <a:srgbClr val="FFC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2.</a:t>
            </a:r>
            <a:r>
              <a:rPr sz="3600" dirty="0">
                <a:solidFill>
                  <a:srgbClr val="FFC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作者为什么这么着急知道蝴蝶的家在哪儿呢？</a:t>
            </a:r>
            <a:endParaRPr sz="3600" dirty="0">
              <a:solidFill>
                <a:srgbClr val="FFC000"/>
              </a:solidFill>
              <a:latin typeface="方正中倩简体" panose="03000509000000000000" charset="-122"/>
              <a:ea typeface="方正中倩简体" panose="03000509000000000000" charset="-122"/>
              <a:cs typeface="方正中倩简体" panose="03000509000000000000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69925" y="952500"/>
            <a:ext cx="10852150" cy="347027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zh-CN" altLang="en-US" sz="2800">
                <a:latin typeface="方正康体简体" panose="03000509000000000000" charset="-122"/>
                <a:ea typeface="方正康体简体" panose="03000509000000000000" charset="-122"/>
              </a:rPr>
              <a:t>默读课文，概括每段大意：</a:t>
            </a:r>
            <a:endParaRPr lang="zh-CN" altLang="en-US" sz="2800"/>
          </a:p>
          <a:p>
            <a:pPr marL="0" indent="0">
              <a:buNone/>
            </a:pPr>
            <a:r>
              <a:rPr lang="zh-CN" altLang="en-US" sz="2800">
                <a:solidFill>
                  <a:srgbClr val="FFC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第一部分（</a:t>
            </a:r>
            <a:r>
              <a:rPr lang="en-US" altLang="zh-CN" sz="2800">
                <a:solidFill>
                  <a:srgbClr val="FFC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1—2</a:t>
            </a:r>
            <a:r>
              <a:rPr sz="2800">
                <a:solidFill>
                  <a:srgbClr val="FFC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）：</a:t>
            </a:r>
            <a:r>
              <a:rPr sz="2800"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写恶劣的天气下，作者对蝴蝶的担忧。</a:t>
            </a:r>
            <a:endParaRPr sz="2800">
              <a:latin typeface="方正中倩简体" panose="03000509000000000000" charset="-122"/>
              <a:ea typeface="方正中倩简体" panose="03000509000000000000" charset="-122"/>
              <a:cs typeface="方正中倩简体" panose="03000509000000000000" charset="-122"/>
            </a:endParaRPr>
          </a:p>
          <a:p>
            <a:pPr marL="0" indent="0">
              <a:buNone/>
            </a:pPr>
            <a:r>
              <a:rPr sz="2800">
                <a:solidFill>
                  <a:srgbClr val="FFC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第二部分（</a:t>
            </a:r>
            <a:r>
              <a:rPr lang="en-US" altLang="zh-CN" sz="2800">
                <a:solidFill>
                  <a:srgbClr val="FFC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3—4</a:t>
            </a:r>
            <a:r>
              <a:rPr sz="2800">
                <a:solidFill>
                  <a:srgbClr val="FFC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）：</a:t>
            </a:r>
            <a:r>
              <a:rPr sz="2800"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写作者一次次猜测蝴蝶的家在哪儿。</a:t>
            </a:r>
            <a:endParaRPr sz="2800">
              <a:latin typeface="方正中倩简体" panose="03000509000000000000" charset="-122"/>
              <a:ea typeface="方正中倩简体" panose="03000509000000000000" charset="-122"/>
              <a:cs typeface="方正中倩简体" panose="03000509000000000000" charset="-122"/>
            </a:endParaRPr>
          </a:p>
          <a:p>
            <a:pPr marL="0" indent="0">
              <a:buNone/>
            </a:pPr>
            <a:r>
              <a:rPr sz="2800">
                <a:solidFill>
                  <a:srgbClr val="FFC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第三部分（</a:t>
            </a:r>
            <a:r>
              <a:rPr lang="en-US" altLang="zh-CN" sz="2800">
                <a:solidFill>
                  <a:srgbClr val="FFC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5</a:t>
            </a:r>
            <a:r>
              <a:rPr sz="2800">
                <a:solidFill>
                  <a:srgbClr val="FFC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）：</a:t>
            </a:r>
            <a:r>
              <a:rPr sz="2800"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写女孩对蝴蝶的家的猜想。</a:t>
            </a:r>
            <a:endParaRPr sz="2800">
              <a:latin typeface="方正中倩简体" panose="03000509000000000000" charset="-122"/>
              <a:ea typeface="方正中倩简体" panose="03000509000000000000" charset="-122"/>
              <a:cs typeface="方正中倩简体" panose="03000509000000000000" charset="-122"/>
            </a:endParaRPr>
          </a:p>
          <a:p>
            <a:pPr marL="0" indent="0">
              <a:buNone/>
            </a:pPr>
            <a:r>
              <a:rPr sz="2800">
                <a:solidFill>
                  <a:srgbClr val="FFC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第四部分（</a:t>
            </a:r>
            <a:r>
              <a:rPr lang="en-US" altLang="zh-CN" sz="2800">
                <a:solidFill>
                  <a:srgbClr val="FFC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6</a:t>
            </a:r>
            <a:r>
              <a:rPr sz="2800">
                <a:solidFill>
                  <a:srgbClr val="FFC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）：</a:t>
            </a:r>
            <a:r>
              <a:rPr sz="2800"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写</a:t>
            </a:r>
            <a:r>
              <a:rPr lang="en-US" altLang="zh-CN" sz="2800"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“</a:t>
            </a:r>
            <a:r>
              <a:rPr sz="2800"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我</a:t>
            </a:r>
            <a:r>
              <a:rPr lang="en-US" altLang="zh-CN" sz="2800"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”</a:t>
            </a:r>
            <a:r>
              <a:rPr sz="2800"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没有找到蝴蝶的家。</a:t>
            </a:r>
            <a:endParaRPr sz="2800">
              <a:latin typeface="方正中倩简体" panose="03000509000000000000" charset="-122"/>
              <a:ea typeface="方正中倩简体" panose="03000509000000000000" charset="-122"/>
              <a:cs typeface="方正中倩简体" panose="03000509000000000000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1205" y="222885"/>
            <a:ext cx="4789170" cy="441960"/>
          </a:xfrm>
        </p:spPr>
        <p:txBody>
          <a:bodyPr>
            <a:noAutofit/>
          </a:bodyPr>
          <a:lstStyle/>
          <a:p>
            <a:r>
              <a:rPr lang="zh-CN" altLang="en-US" sz="4800"/>
              <a:t>朗读课文</a:t>
            </a:r>
            <a:endParaRPr lang="zh-CN" altLang="en-US" sz="4800"/>
          </a:p>
        </p:txBody>
      </p:sp>
    </p:spTree>
    <p:custDataLst>
      <p:tags r:id="rId2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zh-CN" altLang="en-US" sz="40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问题提出</a:t>
            </a:r>
            <a:endParaRPr lang="zh-CN" altLang="en-US" sz="400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7845" y="1691005"/>
            <a:ext cx="10852150" cy="398907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altLang="zh-CN" sz="2800" dirty="0">
                <a:latin typeface="方正康体简体" panose="03000509000000000000" charset="-122"/>
                <a:ea typeface="方正康体简体" panose="03000509000000000000" charset="-122"/>
                <a:cs typeface="方正康体简体" panose="03000509000000000000" charset="-122"/>
              </a:rPr>
              <a:t>1.</a:t>
            </a:r>
            <a:r>
              <a:rPr sz="2800" dirty="0">
                <a:latin typeface="方正康体简体" panose="03000509000000000000" charset="-122"/>
                <a:ea typeface="方正康体简体" panose="03000509000000000000" charset="-122"/>
                <a:cs typeface="方正康体简体" panose="03000509000000000000" charset="-122"/>
              </a:rPr>
              <a:t>赏析</a:t>
            </a:r>
            <a:r>
              <a:rPr lang="en-US" altLang="zh-CN" sz="2800" dirty="0">
                <a:latin typeface="方正康体简体" panose="03000509000000000000" charset="-122"/>
                <a:ea typeface="方正康体简体" panose="03000509000000000000" charset="-122"/>
                <a:cs typeface="方正康体简体" panose="03000509000000000000" charset="-122"/>
              </a:rPr>
              <a:t>“</a:t>
            </a:r>
            <a:r>
              <a:rPr lang="en-US" altLang="zh-CN" sz="2800" dirty="0" smtClean="0">
                <a:latin typeface="方正康体简体" panose="03000509000000000000" charset="-122"/>
                <a:ea typeface="方正康体简体" panose="03000509000000000000" charset="-122"/>
                <a:cs typeface="方正康体简体" panose="03000509000000000000" charset="-122"/>
              </a:rPr>
              <a:t>天是那样低沉</a:t>
            </a:r>
            <a:r>
              <a:rPr lang="en-US" altLang="zh-CN" sz="2800" dirty="0">
                <a:latin typeface="方正康体简体" panose="03000509000000000000" charset="-122"/>
                <a:ea typeface="方正康体简体" panose="03000509000000000000" charset="-122"/>
                <a:cs typeface="方正康体简体" panose="03000509000000000000" charset="-122"/>
              </a:rPr>
              <a:t>,云是那样的黑,雷、电、雨、风,吼叫着,震撼着,雨点密集地喧嚷着,风将银色的雨幕斜挂起来,世界几乎都被冲洗遍了，就连树林里也黑压压的、水淋淋的,到处都是湿的。”</a:t>
            </a:r>
            <a:endParaRPr lang="en-US" altLang="zh-CN" sz="2800" dirty="0"/>
          </a:p>
          <a:p>
            <a:pPr marL="0" indent="0">
              <a:buNone/>
            </a:pPr>
            <a:r>
              <a:rPr sz="2800" dirty="0">
                <a:solidFill>
                  <a:srgbClr val="FFC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答：</a:t>
            </a:r>
            <a:r>
              <a:rPr lang="en-US" altLang="zh-CN" sz="2800" dirty="0">
                <a:solidFill>
                  <a:srgbClr val="FFC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这里运用“拟人”</a:t>
            </a:r>
            <a:r>
              <a:rPr lang="en-US" altLang="zh-CN" sz="2800" dirty="0" smtClean="0">
                <a:solidFill>
                  <a:srgbClr val="FFC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的修辞</a:t>
            </a:r>
            <a:r>
              <a:rPr lang="zh-CN" altLang="en-US" sz="2800" dirty="0" smtClean="0">
                <a:solidFill>
                  <a:srgbClr val="FFC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方</a:t>
            </a:r>
            <a:r>
              <a:rPr lang="en-US" altLang="zh-CN" sz="2800" dirty="0" smtClean="0">
                <a:solidFill>
                  <a:srgbClr val="FFC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法形象地说明了风雨交加的环境</a:t>
            </a:r>
            <a:r>
              <a:rPr sz="2800" dirty="0">
                <a:solidFill>
                  <a:srgbClr val="FFC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，</a:t>
            </a:r>
            <a:r>
              <a:rPr lang="en-US" altLang="zh-CN" sz="2800" dirty="0">
                <a:solidFill>
                  <a:srgbClr val="FFC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“</a:t>
            </a:r>
            <a:r>
              <a:rPr sz="2800" dirty="0">
                <a:solidFill>
                  <a:srgbClr val="FFC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喧嚷</a:t>
            </a:r>
            <a:r>
              <a:rPr lang="en-US" altLang="zh-CN" sz="2800" dirty="0">
                <a:solidFill>
                  <a:srgbClr val="FFC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”</a:t>
            </a:r>
            <a:r>
              <a:rPr sz="2800" dirty="0">
                <a:solidFill>
                  <a:srgbClr val="FFC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写出了风雨雷电声音的大和杂乱，</a:t>
            </a:r>
            <a:r>
              <a:rPr lang="en-US" altLang="zh-CN" sz="2800" dirty="0">
                <a:solidFill>
                  <a:srgbClr val="FFC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“</a:t>
            </a:r>
            <a:r>
              <a:rPr sz="2800" dirty="0">
                <a:solidFill>
                  <a:srgbClr val="FFC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斜挂</a:t>
            </a:r>
            <a:r>
              <a:rPr lang="en-US" altLang="zh-CN" sz="2800" dirty="0">
                <a:solidFill>
                  <a:srgbClr val="FFC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”</a:t>
            </a:r>
            <a:r>
              <a:rPr sz="2800" dirty="0" smtClean="0">
                <a:solidFill>
                  <a:srgbClr val="FFC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一</a:t>
            </a:r>
            <a:r>
              <a:rPr lang="zh-CN" altLang="en-US" sz="2800" dirty="0" smtClean="0">
                <a:solidFill>
                  <a:srgbClr val="FFC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词</a:t>
            </a:r>
            <a:r>
              <a:rPr sz="2800" dirty="0" smtClean="0">
                <a:solidFill>
                  <a:srgbClr val="FFC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形象地写出了风的猛烈</a:t>
            </a:r>
            <a:r>
              <a:rPr sz="2800" dirty="0">
                <a:solidFill>
                  <a:srgbClr val="FFC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，</a:t>
            </a:r>
            <a:r>
              <a:rPr sz="2800" dirty="0" smtClean="0">
                <a:solidFill>
                  <a:srgbClr val="FFC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将雨吹得倾斜起来</a:t>
            </a:r>
            <a:r>
              <a:rPr lang="zh-CN" altLang="en-US" sz="2800" dirty="0" smtClean="0">
                <a:solidFill>
                  <a:srgbClr val="FFC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。这次细致的描写</a:t>
            </a:r>
            <a:r>
              <a:rPr sz="2800" dirty="0" smtClean="0">
                <a:solidFill>
                  <a:srgbClr val="FFC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刻画出了恶劣的自然环境</a:t>
            </a:r>
            <a:r>
              <a:rPr sz="2800" dirty="0">
                <a:solidFill>
                  <a:srgbClr val="FFC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，为作者的担忧做铺垫。</a:t>
            </a:r>
            <a:endParaRPr lang="en-US" altLang="zh-CN" sz="2800" dirty="0">
              <a:solidFill>
                <a:srgbClr val="FFC000"/>
              </a:solidFill>
              <a:latin typeface="方正中倩简体" panose="03000509000000000000" charset="-122"/>
              <a:ea typeface="方正中倩简体" panose="03000509000000000000" charset="-122"/>
              <a:cs typeface="方正中倩简体" panose="03000509000000000000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sz="2800" dirty="0">
                <a:latin typeface="方正康体简体" panose="03000509000000000000" charset="-122"/>
                <a:ea typeface="方正康体简体" panose="03000509000000000000" charset="-122"/>
                <a:cs typeface="方正康体简体" panose="03000509000000000000" charset="-122"/>
              </a:rPr>
              <a:t>2.</a:t>
            </a:r>
            <a:r>
              <a:rPr sz="2800" dirty="0">
                <a:latin typeface="方正康体简体" panose="03000509000000000000" charset="-122"/>
                <a:ea typeface="方正康体简体" panose="03000509000000000000" charset="-122"/>
                <a:cs typeface="方正康体简体" panose="03000509000000000000" charset="-122"/>
              </a:rPr>
              <a:t>赏析</a:t>
            </a:r>
            <a:r>
              <a:rPr lang="en-US" altLang="zh-CN" sz="2800" dirty="0">
                <a:latin typeface="方正康体简体" panose="03000509000000000000" charset="-122"/>
                <a:ea typeface="方正康体简体" panose="03000509000000000000" charset="-122"/>
                <a:cs typeface="方正康体简体" panose="03000509000000000000" charset="-122"/>
              </a:rPr>
              <a:t>“我一想起来就为蝴蝶着急,这样的天气它们能躲在哪里呢?它次们的身体是那样轻盈,载不动一个水点儿;它们身上的彩粉是那样斑体斓,一点儿水都不能沾;它们是那样的柔弱,比一片树叶还无力,怎么禁得起这猛烈的风雨呢?”</a:t>
            </a:r>
            <a:endParaRPr lang="en-US" altLang="zh-CN" sz="2800" dirty="0">
              <a:latin typeface="方正康体简体" panose="03000509000000000000" charset="-122"/>
              <a:ea typeface="方正康体简体" panose="03000509000000000000" charset="-122"/>
              <a:cs typeface="方正康体简体" panose="03000509000000000000" charset="-122"/>
            </a:endParaRPr>
          </a:p>
          <a:p>
            <a:pPr marL="0" indent="0">
              <a:buNone/>
            </a:pPr>
            <a:r>
              <a:rPr sz="2800" dirty="0">
                <a:solidFill>
                  <a:srgbClr val="FFC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答：</a:t>
            </a:r>
            <a:r>
              <a:rPr lang="en-US" altLang="zh-CN" sz="2800" dirty="0">
                <a:solidFill>
                  <a:srgbClr val="FFC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 </a:t>
            </a:r>
            <a:r>
              <a:rPr lang="en-US" altLang="zh-CN" sz="2800" dirty="0" smtClean="0">
                <a:solidFill>
                  <a:srgbClr val="FFC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运用排比和反问的修辞</a:t>
            </a:r>
            <a:r>
              <a:rPr lang="zh-CN" altLang="en-US" sz="2800" dirty="0" smtClean="0">
                <a:solidFill>
                  <a:srgbClr val="FFC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方</a:t>
            </a:r>
            <a:r>
              <a:rPr lang="en-US" altLang="zh-CN" sz="2800" dirty="0" smtClean="0">
                <a:solidFill>
                  <a:srgbClr val="FFC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法</a:t>
            </a:r>
            <a:r>
              <a:rPr lang="en-US" altLang="zh-CN" sz="2800" dirty="0">
                <a:solidFill>
                  <a:srgbClr val="FFC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,</a:t>
            </a:r>
            <a:r>
              <a:rPr lang="en-US" altLang="zh-CN" sz="2800" dirty="0" smtClean="0">
                <a:solidFill>
                  <a:srgbClr val="FFC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通</a:t>
            </a:r>
            <a:r>
              <a:rPr sz="2800" dirty="0" smtClean="0">
                <a:solidFill>
                  <a:srgbClr val="FFC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过作者的笔触将蝴蝶的柔弱和作者的担心刻画</a:t>
            </a:r>
            <a:r>
              <a:rPr lang="zh-CN" altLang="en-US" sz="2800" dirty="0" smtClean="0">
                <a:solidFill>
                  <a:srgbClr val="FFC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得</a:t>
            </a:r>
            <a:r>
              <a:rPr sz="2800" dirty="0" smtClean="0">
                <a:solidFill>
                  <a:srgbClr val="FFC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更加明显</a:t>
            </a:r>
            <a:r>
              <a:rPr sz="2800" dirty="0">
                <a:solidFill>
                  <a:srgbClr val="FFC000"/>
                </a:solidFill>
                <a:latin typeface="方正中倩简体" panose="03000509000000000000" charset="-122"/>
                <a:ea typeface="方正中倩简体" panose="03000509000000000000" charset="-122"/>
                <a:cs typeface="方正中倩简体" panose="03000509000000000000" charset="-122"/>
              </a:rPr>
              <a:t>，让读者更能体会到蝴蝶的无助，更能让人的同情心更强烈。</a:t>
            </a:r>
            <a:endParaRPr sz="2800" dirty="0">
              <a:solidFill>
                <a:srgbClr val="FFC000"/>
              </a:solidFill>
              <a:latin typeface="方正中倩简体" panose="03000509000000000000" charset="-122"/>
              <a:ea typeface="方正中倩简体" panose="03000509000000000000" charset="-122"/>
              <a:cs typeface="方正中倩简体" panose="03000509000000000000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01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08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i*1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109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i*2"/>
  <p:tag name="KSO_WM_UNIT_LAYERLEVEL" val="1"/>
  <p:tag name="KSO_WM_TAG_VERSION" val="1.0"/>
  <p:tag name="KSO_WM_BEAUTIFY_FLAG" val="#wm#"/>
  <p:tag name="KSO_WM_UNIT_TYPE" val="i"/>
  <p:tag name="KSO_WM_UNIT_INDEX" val="2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4*i*1"/>
  <p:tag name="KSO_WM_UNIT_BK_DARK_LIGHT" val="2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11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112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i*2"/>
  <p:tag name="KSO_WM_UNIT_LAYERLEVEL" val="1"/>
  <p:tag name="KSO_WM_TAG_VERSION" val="1.0"/>
  <p:tag name="KSO_WM_BEAUTIFY_FLAG" val="#wm#"/>
  <p:tag name="KSO_WM_UNIT_TYPE" val="i"/>
  <p:tag name="KSO_WM_UNIT_INDEX" val="2"/>
</p:tagLst>
</file>

<file path=ppt/tags/tag113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i*3"/>
  <p:tag name="KSO_WM_UNIT_LAYERLEVEL" val="1"/>
  <p:tag name="KSO_WM_TAG_VERSION" val="1.0"/>
  <p:tag name="KSO_WM_BEAUTIFY_FLAG" val="#wm#"/>
  <p:tag name="KSO_WM_UNIT_TYPE" val="i"/>
  <p:tag name="KSO_WM_UNIT_INDEX" val="3"/>
</p:tagLst>
</file>

<file path=ppt/tags/tag114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i*4"/>
  <p:tag name="KSO_WM_UNIT_LAYERLEVEL" val="1"/>
  <p:tag name="KSO_WM_TAG_VERSION" val="1.0"/>
  <p:tag name="KSO_WM_BEAUTIFY_FLAG" val="#wm#"/>
  <p:tag name="KSO_WM_UNIT_TYPE" val="i"/>
  <p:tag name="KSO_WM_UNIT_INDEX" val="4"/>
</p:tagLst>
</file>

<file path=ppt/tags/tag115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i*5"/>
  <p:tag name="KSO_WM_UNIT_LAYERLEVEL" val="1"/>
  <p:tag name="KSO_WM_TAG_VERSION" val="1.0"/>
  <p:tag name="KSO_WM_BEAUTIFY_FLAG" val="#wm#"/>
  <p:tag name="KSO_WM_UNIT_TYPE" val="i"/>
  <p:tag name="KSO_WM_UNIT_INDEX" val="5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5*i*1"/>
  <p:tag name="KSO_WM_UNIT_BK_DARK_LIGHT" val="2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23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124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i*2"/>
  <p:tag name="KSO_WM_UNIT_LAYERLEVEL" val="1"/>
  <p:tag name="KSO_WM_TAG_VERSION" val="1.0"/>
  <p:tag name="KSO_WM_BEAUTIFY_FLAG" val="#wm#"/>
  <p:tag name="KSO_WM_UNIT_TYPE" val="i"/>
  <p:tag name="KSO_WM_UNIT_INDEX" val="2"/>
</p:tagLst>
</file>

<file path=ppt/tags/tag125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i*3"/>
  <p:tag name="KSO_WM_UNIT_LAYERLEVEL" val="1"/>
  <p:tag name="KSO_WM_TAG_VERSION" val="1.0"/>
  <p:tag name="KSO_WM_BEAUTIFY_FLAG" val="#wm#"/>
  <p:tag name="KSO_WM_UNIT_TYPE" val="i"/>
  <p:tag name="KSO_WM_UNIT_INDEX" val="3"/>
</p:tagLst>
</file>

<file path=ppt/tags/tag126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i*4"/>
  <p:tag name="KSO_WM_UNIT_LAYERLEVEL" val="1"/>
  <p:tag name="KSO_WM_TAG_VERSION" val="1.0"/>
  <p:tag name="KSO_WM_BEAUTIFY_FLAG" val="#wm#"/>
  <p:tag name="KSO_WM_UNIT_TYPE" val="i"/>
  <p:tag name="KSO_WM_UNIT_INDEX" val="4"/>
</p:tagLst>
</file>

<file path=ppt/tags/tag127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i*5"/>
  <p:tag name="KSO_WM_UNIT_LAYERLEVEL" val="1"/>
  <p:tag name="KSO_WM_TAG_VERSION" val="1.0"/>
  <p:tag name="KSO_WM_BEAUTIFY_FLAG" val="#wm#"/>
  <p:tag name="KSO_WM_UNIT_TYPE" val="i"/>
  <p:tag name="KSO_WM_UNIT_INDEX" val="5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6*i*1"/>
  <p:tag name="KSO_WM_UNIT_BK_DARK_LIGHT" val="2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35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SLIDE_BACKGROUND_TYPE" val="navigation"/>
  <p:tag name="KSO_WM_SLIDE_BK_DARK_LIGHT" val="2"/>
  <p:tag name="KSO_WM_UNIT_TYPE" val="i"/>
  <p:tag name="KSO_WM_UNIT_INDEX" val="1"/>
</p:tagLst>
</file>

<file path=ppt/tags/tag1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7*i*1"/>
  <p:tag name="KSO_WM_UNIT_BK_DARK_LIGHT" val="2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8*i*1"/>
  <p:tag name="KSO_WM_UNIT_BK_DARK_LIGHT" val="2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58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159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i*2"/>
  <p:tag name="KSO_WM_UNIT_LAYERLEVEL" val="1"/>
  <p:tag name="KSO_WM_TAG_VERSION" val="1.0"/>
  <p:tag name="KSO_WM_BEAUTIFY_FLAG" val="#wm#"/>
  <p:tag name="KSO_WM_UNIT_TYPE" val="i"/>
  <p:tag name="KSO_WM_UNIT_INDEX" val="2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2659"/>
</p:tagLst>
</file>

<file path=ppt/tags/tag1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2659"/>
</p:tagLst>
</file>

<file path=ppt/tags/tag1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65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0"/>
  <p:tag name="KSO_WM_TAG_VERSION" val="1.0"/>
  <p:tag name="KSO_WM_BEAUTIFY_FLAG" val="#wm#"/>
  <p:tag name="KSO_WM_TEMPLATE_CATEGORY" val="custom"/>
  <p:tag name="KSO_WM_TEMPLATE_INDEX" val="20202659"/>
  <p:tag name="KSO_WM_TEMPLATE_THUMBS_INDEX" val="1、4、7、8、9、10、11、12、13、14、15"/>
</p:tagLst>
</file>

<file path=ppt/tags/tag166.xml><?xml version="1.0" encoding="utf-8"?>
<p:tagLst xmlns:p="http://schemas.openxmlformats.org/presentationml/2006/main">
  <p:tag name="KSO_WM_UNIT_ISCONTENTSTITLE" val="0"/>
  <p:tag name="KSO_WM_UNIT_PRESET_TEXT" val="空白演示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87308_1*a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67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68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2659"/>
  <p:tag name="KSO_WM_SLIDE_LAYOUT" val="a_b"/>
  <p:tag name="KSO_WM_SLIDE_LAYOUT_CNT" val="1_1"/>
</p:tagLst>
</file>

<file path=ppt/tags/tag169.xml><?xml version="1.0" encoding="utf-8"?>
<p:tagLst xmlns:p="http://schemas.openxmlformats.org/presentationml/2006/main">
  <p:tag name="KSO_WM_BEAUTIFY_FLAG" val="#wm#"/>
  <p:tag name="KSO_WM_TEMPLATE_CATEGORY" val="custom"/>
  <p:tag name="KSO_WM_TEMPLATE_INDEX" val="20202659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70.xml><?xml version="1.0" encoding="utf-8"?>
<p:tagLst xmlns:p="http://schemas.openxmlformats.org/presentationml/2006/main">
  <p:tag name="KSO_WM_BEAUTIFY_FLAG" val="#wm#"/>
  <p:tag name="KSO_WM_TEMPLATE_CATEGORY" val="custom"/>
  <p:tag name="KSO_WM_TEMPLATE_INDEX" val="20202659"/>
</p:tagLst>
</file>

<file path=ppt/tags/tag171.xml><?xml version="1.0" encoding="utf-8"?>
<p:tagLst xmlns:p="http://schemas.openxmlformats.org/presentationml/2006/main">
  <p:tag name="KSO_WM_BEAUTIFY_FLAG" val="#wm#"/>
  <p:tag name="KSO_WM_TEMPLATE_CATEGORY" val="custom"/>
  <p:tag name="KSO_WM_TEMPLATE_INDEX" val="20202659"/>
</p:tagLst>
</file>

<file path=ppt/tags/tag172.xml><?xml version="1.0" encoding="utf-8"?>
<p:tagLst xmlns:p="http://schemas.openxmlformats.org/presentationml/2006/main">
  <p:tag name="KSO_WM_BEAUTIFY_FLAG" val="#wm#"/>
  <p:tag name="KSO_WM_TEMPLATE_CATEGORY" val="custom"/>
  <p:tag name="KSO_WM_TEMPLATE_INDEX" val="20202659"/>
</p:tagLst>
</file>

<file path=ppt/tags/tag173.xml><?xml version="1.0" encoding="utf-8"?>
<p:tagLst xmlns:p="http://schemas.openxmlformats.org/presentationml/2006/main">
  <p:tag name="KSO_WM_BEAUTIFY_FLAG" val="#wm#"/>
  <p:tag name="KSO_WM_TEMPLATE_CATEGORY" val="custom"/>
  <p:tag name="KSO_WM_TEMPLATE_INDEX" val="20202659"/>
</p:tagLst>
</file>

<file path=ppt/tags/tag174.xml><?xml version="1.0" encoding="utf-8"?>
<p:tagLst xmlns:p="http://schemas.openxmlformats.org/presentationml/2006/main">
  <p:tag name="KSO_WM_BEAUTIFY_FLAG" val="#wm#"/>
  <p:tag name="KSO_WM_TEMPLATE_CATEGORY" val="custom"/>
  <p:tag name="KSO_WM_TEMPLATE_INDEX" val="20202659"/>
</p:tagLst>
</file>

<file path=ppt/tags/tag175.xml><?xml version="1.0" encoding="utf-8"?>
<p:tagLst xmlns:p="http://schemas.openxmlformats.org/presentationml/2006/main">
  <p:tag name="KSO_WM_BEAUTIFY_FLAG" val="#wm#"/>
  <p:tag name="KSO_WM_TEMPLATE_CATEGORY" val="custom"/>
  <p:tag name="KSO_WM_TEMPLATE_INDEX" val="20202659"/>
</p:tagLst>
</file>

<file path=ppt/tags/tag176.xml><?xml version="1.0" encoding="utf-8"?>
<p:tagLst xmlns:p="http://schemas.openxmlformats.org/presentationml/2006/main">
  <p:tag name="KSO_WM_BEAUTIFY_FLAG" val="#wm#"/>
  <p:tag name="KSO_WM_TEMPLATE_CATEGORY" val="custom"/>
  <p:tag name="KSO_WM_TEMPLATE_INDEX" val="20202659"/>
</p:tagLst>
</file>

<file path=ppt/tags/tag177.xml><?xml version="1.0" encoding="utf-8"?>
<p:tagLst xmlns:p="http://schemas.openxmlformats.org/presentationml/2006/main">
  <p:tag name="KSO_WM_BEAUTIFY_FLAG" val="#wm#"/>
  <p:tag name="KSO_WM_TEMPLATE_CATEGORY" val="custom"/>
  <p:tag name="KSO_WM_TEMPLATE_INDEX" val="20202659"/>
</p:tagLst>
</file>

<file path=ppt/tags/tag178.xml><?xml version="1.0" encoding="utf-8"?>
<p:tagLst xmlns:p="http://schemas.openxmlformats.org/presentationml/2006/main">
  <p:tag name="KSO_WM_BEAUTIFY_FLAG" val="#wm#"/>
  <p:tag name="KSO_WM_TEMPLATE_CATEGORY" val="custom"/>
  <p:tag name="KSO_WM_TEMPLATE_INDEX" val="20202659"/>
</p:tagLst>
</file>

<file path=ppt/tags/tag179.xml><?xml version="1.0" encoding="utf-8"?>
<p:tagLst xmlns:p="http://schemas.openxmlformats.org/presentationml/2006/main">
  <p:tag name="KSO_WM_BEAUTIFY_FLAG" val="#wm#"/>
  <p:tag name="KSO_WM_TEMPLATE_CATEGORY" val="custom"/>
  <p:tag name="KSO_WM_TEMPLATE_INDEX" val="20202659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80.xml><?xml version="1.0" encoding="utf-8"?>
<p:tagLst xmlns:p="http://schemas.openxmlformats.org/presentationml/2006/main">
  <p:tag name="KSO_WM_BEAUTIFY_FLAG" val="#wm#"/>
  <p:tag name="KSO_WM_TEMPLATE_CATEGORY" val="custom"/>
  <p:tag name="KSO_WM_TEMPLATE_INDEX" val="20202659"/>
</p:tagLst>
</file>

<file path=ppt/tags/tag181.xml><?xml version="1.0" encoding="utf-8"?>
<p:tagLst xmlns:p="http://schemas.openxmlformats.org/presentationml/2006/main">
  <p:tag name="KSO_WM_BEAUTIFY_FLAG" val="#wm#"/>
  <p:tag name="KSO_WM_TEMPLATE_CATEGORY" val="custom"/>
  <p:tag name="KSO_WM_TEMPLATE_INDEX" val="20202659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1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TYPE" val="i"/>
  <p:tag name="KSO_WM_UNIT_INDEX" val="1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heme/theme1.xml><?xml version="1.0" encoding="utf-8"?>
<a:theme xmlns:a="http://schemas.openxmlformats.org/drawingml/2006/main" name="2_Office 主题​​">
  <a:themeElements>
    <a:clrScheme name="自定义 63">
      <a:dk1>
        <a:srgbClr val="000000"/>
      </a:dk1>
      <a:lt1>
        <a:srgbClr val="FFFFFF"/>
      </a:lt1>
      <a:dk2>
        <a:srgbClr val="FFF4EA"/>
      </a:dk2>
      <a:lt2>
        <a:srgbClr val="FFFFFF"/>
      </a:lt2>
      <a:accent1>
        <a:srgbClr val="EAB447"/>
      </a:accent1>
      <a:accent2>
        <a:srgbClr val="E3BC53"/>
      </a:accent2>
      <a:accent3>
        <a:srgbClr val="DEC660"/>
      </a:accent3>
      <a:accent4>
        <a:srgbClr val="D6CD6A"/>
      </a:accent4>
      <a:accent5>
        <a:srgbClr val="CFD676"/>
      </a:accent5>
      <a:accent6>
        <a:srgbClr val="CADF84"/>
      </a:accent6>
      <a:hlink>
        <a:srgbClr val="658BD5"/>
      </a:hlink>
      <a:folHlink>
        <a:srgbClr val="9F69A3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1686</Words>
  <Application>WPS 演示</Application>
  <PresentationFormat>自定义</PresentationFormat>
  <Paragraphs>78</Paragraphs>
  <Slides>14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4" baseType="lpstr">
      <vt:lpstr>Arial</vt:lpstr>
      <vt:lpstr>宋体</vt:lpstr>
      <vt:lpstr>Wingdings</vt:lpstr>
      <vt:lpstr>微软雅黑</vt:lpstr>
      <vt:lpstr>汉仪乐喵体W</vt:lpstr>
      <vt:lpstr>幼圆</vt:lpstr>
      <vt:lpstr>方正中倩简体</vt:lpstr>
      <vt:lpstr>方正康体简体</vt:lpstr>
      <vt:lpstr>Arial Unicode MS</vt:lpstr>
      <vt:lpstr>2_Office 主题​​</vt:lpstr>
      <vt:lpstr>8* 蝴蝶的家</vt:lpstr>
      <vt:lpstr>作者简介</vt:lpstr>
      <vt:lpstr>我爱学字词</vt:lpstr>
      <vt:lpstr>词语解释</vt:lpstr>
      <vt:lpstr>帮你学课文</vt:lpstr>
      <vt:lpstr>PowerPoint 演示文稿</vt:lpstr>
      <vt:lpstr>朗读课文</vt:lpstr>
      <vt:lpstr>问题提出</vt:lpstr>
      <vt:lpstr>PowerPoint 演示文稿</vt:lpstr>
      <vt:lpstr>PowerPoint 演示文稿</vt:lpstr>
      <vt:lpstr>PowerPoint 演示文稿</vt:lpstr>
      <vt:lpstr>PowerPoint 演示文稿</vt:lpstr>
      <vt:lpstr>拓展延伸</vt:lpstr>
      <vt:lpstr>随堂演练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8* 蝴蝶的家</dc:title>
  <dc:creator/>
  <cp:lastModifiedBy>qwe</cp:lastModifiedBy>
  <cp:revision>29</cp:revision>
  <dcterms:created xsi:type="dcterms:W3CDTF">2019-06-19T02:08:00Z</dcterms:created>
  <dcterms:modified xsi:type="dcterms:W3CDTF">2021-09-12T06:55:42Z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