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7"/>
  </p:notesMasterIdLst>
  <p:sldIdLst>
    <p:sldId id="331" r:id="rId5"/>
    <p:sldId id="344" r:id="rId6"/>
    <p:sldId id="256" r:id="rId8"/>
    <p:sldId id="346" r:id="rId9"/>
    <p:sldId id="257" r:id="rId10"/>
    <p:sldId id="334" r:id="rId11"/>
    <p:sldId id="336" r:id="rId12"/>
    <p:sldId id="337" r:id="rId13"/>
    <p:sldId id="338" r:id="rId14"/>
    <p:sldId id="339" r:id="rId15"/>
    <p:sldId id="340" r:id="rId16"/>
    <p:sldId id="345" r:id="rId17"/>
    <p:sldId id="259" r:id="rId18"/>
    <p:sldId id="302" r:id="rId1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D12"/>
    <a:srgbClr val="754C24"/>
    <a:srgbClr val="FAAA21"/>
    <a:srgbClr val="A86300"/>
    <a:srgbClr val="853F36"/>
    <a:srgbClr val="A67262"/>
    <a:srgbClr val="FDF2C2"/>
    <a:srgbClr val="E9DFB5"/>
    <a:srgbClr val="A86206"/>
    <a:srgbClr val="FFF4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3" d="100"/>
          <a:sy n="143" d="100"/>
        </p:scale>
        <p:origin x="684" y="108"/>
      </p:cViewPr>
      <p:guideLst>
        <p:guide orient="horz" pos="1643"/>
        <p:guide orient="horz" pos="3139"/>
        <p:guide orient="horz" pos="158"/>
        <p:guide pos="158"/>
        <p:guide pos="5664"/>
        <p:guide pos="27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3" cy="72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#20">
  <dgm:title val=""/>
  <dgm:desc val=""/>
  <dgm:catLst>
    <dgm:cat type="colorful" pri="10500"/>
  </dgm:catLst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6590A4-9632-4481-B10E-4DC4F3CF4B7D}" type="doc">
      <dgm:prSet loTypeId="urn:microsoft.com/office/officeart/2005/8/layout/process1" loCatId="process" qsTypeId="urn:microsoft.com/office/officeart/2005/8/quickstyle/simple1#17" qsCatId="simple" csTypeId="urn:microsoft.com/office/officeart/2005/8/colors/colorful5#20" csCatId="colorful" phldr="1"/>
      <dgm:spPr/>
    </dgm:pt>
    <dgm:pt modelId="{7D8D6538-FFA5-4057-BF95-1F41051BDCCD}">
      <dgm:prSet phldrT="[文本]"/>
      <dgm:spPr/>
      <dgm:t>
        <a:bodyPr/>
        <a:lstStyle/>
        <a:p>
          <a:r>
            <a:rPr lang="zh-CN" altLang="en-US" dirty="0"/>
            <a:t>导入</a:t>
          </a:r>
        </a:p>
      </dgm:t>
    </dgm:pt>
    <dgm:pt modelId="{D7C32C2E-85A1-4858-8DCE-D2C44EA44818}" cxnId="{3A92847C-BDE1-4A56-AD36-6C9A535729A8}" type="parTrans">
      <dgm:prSet/>
      <dgm:spPr/>
      <dgm:t>
        <a:bodyPr/>
        <a:lstStyle/>
        <a:p>
          <a:endParaRPr lang="zh-CN" altLang="en-US"/>
        </a:p>
      </dgm:t>
    </dgm:pt>
    <dgm:pt modelId="{A3CED38E-EB10-4769-9108-B2573FA8FBE4}" cxnId="{3A92847C-BDE1-4A56-AD36-6C9A535729A8}" type="sibTrans">
      <dgm:prSet/>
      <dgm:spPr/>
      <dgm:t>
        <a:bodyPr/>
        <a:lstStyle/>
        <a:p>
          <a:endParaRPr lang="zh-CN" altLang="en-US"/>
        </a:p>
      </dgm:t>
    </dgm:pt>
    <dgm:pt modelId="{5CBB7CE5-C92F-46EB-BF11-93A21D2FF561}">
      <dgm:prSet phldrT="[文本]"/>
      <dgm:spPr/>
      <dgm:t>
        <a:bodyPr/>
        <a:lstStyle/>
        <a:p>
          <a:r>
            <a:rPr lang="zh-CN" altLang="en-US" dirty="0"/>
            <a:t>知识讲解</a:t>
          </a:r>
        </a:p>
      </dgm:t>
    </dgm:pt>
    <dgm:pt modelId="{BB6E305E-F4E3-4867-AAD6-977FB8C4455F}" cxnId="{59E881AB-C980-48D6-8C6F-F7338CBD6838}" type="parTrans">
      <dgm:prSet/>
      <dgm:spPr/>
      <dgm:t>
        <a:bodyPr/>
        <a:lstStyle/>
        <a:p>
          <a:endParaRPr lang="zh-CN" altLang="en-US"/>
        </a:p>
      </dgm:t>
    </dgm:pt>
    <dgm:pt modelId="{F01835B3-05F2-46DA-BD7C-EE7438DAD7CE}" cxnId="{59E881AB-C980-48D6-8C6F-F7338CBD6838}" type="sibTrans">
      <dgm:prSet/>
      <dgm:spPr/>
      <dgm:t>
        <a:bodyPr/>
        <a:lstStyle/>
        <a:p>
          <a:endParaRPr lang="zh-CN" altLang="en-US"/>
        </a:p>
      </dgm:t>
    </dgm:pt>
    <dgm:pt modelId="{B8B470CB-DF17-4CB3-90CB-F1BF4FDB0D59}">
      <dgm:prSet phldrT="[文本]"/>
      <dgm:spPr/>
      <dgm:t>
        <a:bodyPr/>
        <a:lstStyle/>
        <a:p>
          <a:r>
            <a:rPr lang="zh-CN" altLang="en-US" dirty="0"/>
            <a:t>课堂练习</a:t>
          </a:r>
        </a:p>
      </dgm:t>
    </dgm:pt>
    <dgm:pt modelId="{6CCC2A86-F85B-44CC-98A3-C46FF64B3170}" cxnId="{8829B035-B4FA-4EE2-874B-8CE70CF04572}" type="parTrans">
      <dgm:prSet/>
      <dgm:spPr/>
      <dgm:t>
        <a:bodyPr/>
        <a:lstStyle/>
        <a:p>
          <a:endParaRPr lang="zh-CN" altLang="en-US"/>
        </a:p>
      </dgm:t>
    </dgm:pt>
    <dgm:pt modelId="{715DB15F-B18C-408D-AF4D-0B689BA0E58F}" cxnId="{8829B035-B4FA-4EE2-874B-8CE70CF04572}" type="sibTrans">
      <dgm:prSet/>
      <dgm:spPr/>
      <dgm:t>
        <a:bodyPr/>
        <a:lstStyle/>
        <a:p>
          <a:endParaRPr lang="zh-CN" altLang="en-US"/>
        </a:p>
      </dgm:t>
    </dgm:pt>
    <dgm:pt modelId="{A71BEDD8-220D-4CBD-929B-E387BF7E5B89}">
      <dgm:prSet phldrT="[文本]"/>
      <dgm:spPr/>
      <dgm:t>
        <a:bodyPr/>
        <a:lstStyle/>
        <a:p>
          <a:r>
            <a:rPr lang="zh-CN" altLang="en-US" dirty="0"/>
            <a:t>小节</a:t>
          </a:r>
        </a:p>
      </dgm:t>
    </dgm:pt>
    <dgm:pt modelId="{B4C59B78-86C3-4A2A-B0F6-61CC32DC173C}" cxnId="{FBDAC2E3-0204-49D7-AE0A-A1529D901268}" type="parTrans">
      <dgm:prSet/>
      <dgm:spPr/>
      <dgm:t>
        <a:bodyPr/>
        <a:lstStyle/>
        <a:p>
          <a:endParaRPr lang="zh-CN" altLang="en-US"/>
        </a:p>
      </dgm:t>
    </dgm:pt>
    <dgm:pt modelId="{EF0640CF-9B5B-4A2A-8EA1-B1435C113D4F}" cxnId="{FBDAC2E3-0204-49D7-AE0A-A1529D901268}" type="sibTrans">
      <dgm:prSet/>
      <dgm:spPr/>
      <dgm:t>
        <a:bodyPr/>
        <a:lstStyle/>
        <a:p>
          <a:endParaRPr lang="zh-CN" altLang="en-US"/>
        </a:p>
      </dgm:t>
    </dgm:pt>
    <dgm:pt modelId="{946525A1-11BE-4473-BD1E-5A02F57FAFE1}" type="pres">
      <dgm:prSet presAssocID="{5E6590A4-9632-4481-B10E-4DC4F3CF4B7D}" presName="Name0" presStyleCnt="0">
        <dgm:presLayoutVars>
          <dgm:dir/>
          <dgm:resizeHandles val="exact"/>
        </dgm:presLayoutVars>
      </dgm:prSet>
      <dgm:spPr/>
    </dgm:pt>
    <dgm:pt modelId="{6BE8C442-C27B-4EE9-A58B-9E5BDD49A0C6}" type="pres">
      <dgm:prSet presAssocID="{7D8D6538-FFA5-4057-BF95-1F41051BDCCD}" presName="node" presStyleLbl="node1" presStyleIdx="0" presStyleCnt="4">
        <dgm:presLayoutVars>
          <dgm:bulletEnabled val="1"/>
        </dgm:presLayoutVars>
      </dgm:prSet>
      <dgm:spPr/>
    </dgm:pt>
    <dgm:pt modelId="{15B0F1CA-E9C1-436F-A000-48C2317E1AEE}" type="pres">
      <dgm:prSet presAssocID="{A3CED38E-EB10-4769-9108-B2573FA8FBE4}" presName="sibTrans" presStyleLbl="sibTrans2D1" presStyleIdx="0" presStyleCnt="3"/>
      <dgm:spPr/>
    </dgm:pt>
    <dgm:pt modelId="{655E6FA8-D806-4120-92B4-695524B5F569}" type="pres">
      <dgm:prSet presAssocID="{A3CED38E-EB10-4769-9108-B2573FA8FBE4}" presName="connectorText" presStyleLbl="sibTrans2D1" presStyleIdx="0" presStyleCnt="3"/>
      <dgm:spPr/>
    </dgm:pt>
    <dgm:pt modelId="{FAE70EB4-13DE-4207-8EEE-64892F90D980}" type="pres">
      <dgm:prSet presAssocID="{5CBB7CE5-C92F-46EB-BF11-93A21D2FF561}" presName="node" presStyleLbl="node1" presStyleIdx="1" presStyleCnt="4">
        <dgm:presLayoutVars>
          <dgm:bulletEnabled val="1"/>
        </dgm:presLayoutVars>
      </dgm:prSet>
      <dgm:spPr/>
    </dgm:pt>
    <dgm:pt modelId="{41B76FD1-4D28-4EF4-BF3A-265F6D2C909C}" type="pres">
      <dgm:prSet presAssocID="{F01835B3-05F2-46DA-BD7C-EE7438DAD7CE}" presName="sibTrans" presStyleLbl="sibTrans2D1" presStyleIdx="1" presStyleCnt="3"/>
      <dgm:spPr/>
    </dgm:pt>
    <dgm:pt modelId="{D789DD17-C468-41E2-88AD-4B7F7990EB39}" type="pres">
      <dgm:prSet presAssocID="{F01835B3-05F2-46DA-BD7C-EE7438DAD7CE}" presName="connectorText" presStyleLbl="sibTrans2D1" presStyleIdx="1" presStyleCnt="3"/>
      <dgm:spPr/>
    </dgm:pt>
    <dgm:pt modelId="{2D20D324-F089-495B-A6AB-B3CA71D2E04A}" type="pres">
      <dgm:prSet presAssocID="{B8B470CB-DF17-4CB3-90CB-F1BF4FDB0D59}" presName="node" presStyleLbl="node1" presStyleIdx="2" presStyleCnt="4">
        <dgm:presLayoutVars>
          <dgm:bulletEnabled val="1"/>
        </dgm:presLayoutVars>
      </dgm:prSet>
      <dgm:spPr/>
    </dgm:pt>
    <dgm:pt modelId="{A363207B-3AD6-472F-AB35-5DE074AB6BC2}" type="pres">
      <dgm:prSet presAssocID="{715DB15F-B18C-408D-AF4D-0B689BA0E58F}" presName="sibTrans" presStyleLbl="sibTrans2D1" presStyleIdx="2" presStyleCnt="3"/>
      <dgm:spPr/>
    </dgm:pt>
    <dgm:pt modelId="{9F1752A6-F0C6-4116-8969-5F3A3113DEB4}" type="pres">
      <dgm:prSet presAssocID="{715DB15F-B18C-408D-AF4D-0B689BA0E58F}" presName="connectorText" presStyleLbl="sibTrans2D1" presStyleIdx="2" presStyleCnt="3"/>
      <dgm:spPr/>
    </dgm:pt>
    <dgm:pt modelId="{C31FA319-1B76-4D24-8E64-6A83C1E0D876}" type="pres">
      <dgm:prSet presAssocID="{A71BEDD8-220D-4CBD-929B-E387BF7E5B89}" presName="node" presStyleLbl="node1" presStyleIdx="3" presStyleCnt="4">
        <dgm:presLayoutVars>
          <dgm:bulletEnabled val="1"/>
        </dgm:presLayoutVars>
      </dgm:prSet>
      <dgm:spPr/>
    </dgm:pt>
  </dgm:ptLst>
  <dgm:cxnLst>
    <dgm:cxn modelId="{8829B035-B4FA-4EE2-874B-8CE70CF04572}" srcId="{5E6590A4-9632-4481-B10E-4DC4F3CF4B7D}" destId="{B8B470CB-DF17-4CB3-90CB-F1BF4FDB0D59}" srcOrd="2" destOrd="0" parTransId="{6CCC2A86-F85B-44CC-98A3-C46FF64B3170}" sibTransId="{715DB15F-B18C-408D-AF4D-0B689BA0E58F}"/>
    <dgm:cxn modelId="{C06D3140-81A4-4B35-A735-D8FF84021D1D}" type="presOf" srcId="{715DB15F-B18C-408D-AF4D-0B689BA0E58F}" destId="{A363207B-3AD6-472F-AB35-5DE074AB6BC2}" srcOrd="0" destOrd="0" presId="urn:microsoft.com/office/officeart/2005/8/layout/process1"/>
    <dgm:cxn modelId="{B1C0EE5B-AC72-4ED8-8B48-E4084A6908C8}" type="presOf" srcId="{5CBB7CE5-C92F-46EB-BF11-93A21D2FF561}" destId="{FAE70EB4-13DE-4207-8EEE-64892F90D980}" srcOrd="0" destOrd="0" presId="urn:microsoft.com/office/officeart/2005/8/layout/process1"/>
    <dgm:cxn modelId="{5CA25E6F-A26B-4A3D-A332-989FAAB22C62}" type="presOf" srcId="{A71BEDD8-220D-4CBD-929B-E387BF7E5B89}" destId="{C31FA319-1B76-4D24-8E64-6A83C1E0D876}" srcOrd="0" destOrd="0" presId="urn:microsoft.com/office/officeart/2005/8/layout/process1"/>
    <dgm:cxn modelId="{EC876179-9389-4988-B6EC-40F613410A0D}" type="presOf" srcId="{7D8D6538-FFA5-4057-BF95-1F41051BDCCD}" destId="{6BE8C442-C27B-4EE9-A58B-9E5BDD49A0C6}" srcOrd="0" destOrd="0" presId="urn:microsoft.com/office/officeart/2005/8/layout/process1"/>
    <dgm:cxn modelId="{3A92847C-BDE1-4A56-AD36-6C9A535729A8}" srcId="{5E6590A4-9632-4481-B10E-4DC4F3CF4B7D}" destId="{7D8D6538-FFA5-4057-BF95-1F41051BDCCD}" srcOrd="0" destOrd="0" parTransId="{D7C32C2E-85A1-4858-8DCE-D2C44EA44818}" sibTransId="{A3CED38E-EB10-4769-9108-B2573FA8FBE4}"/>
    <dgm:cxn modelId="{E56B447D-60B6-4A86-A109-5C51CE8CA930}" type="presOf" srcId="{5E6590A4-9632-4481-B10E-4DC4F3CF4B7D}" destId="{946525A1-11BE-4473-BD1E-5A02F57FAFE1}" srcOrd="0" destOrd="0" presId="urn:microsoft.com/office/officeart/2005/8/layout/process1"/>
    <dgm:cxn modelId="{01C02E8C-0DBE-4967-8D7C-4D54FC0B2A37}" type="presOf" srcId="{B8B470CB-DF17-4CB3-90CB-F1BF4FDB0D59}" destId="{2D20D324-F089-495B-A6AB-B3CA71D2E04A}" srcOrd="0" destOrd="0" presId="urn:microsoft.com/office/officeart/2005/8/layout/process1"/>
    <dgm:cxn modelId="{3D92408E-0D50-4798-A127-FB6632AA9C27}" type="presOf" srcId="{A3CED38E-EB10-4769-9108-B2573FA8FBE4}" destId="{15B0F1CA-E9C1-436F-A000-48C2317E1AEE}" srcOrd="0" destOrd="0" presId="urn:microsoft.com/office/officeart/2005/8/layout/process1"/>
    <dgm:cxn modelId="{C8493AA6-2050-41B3-8F0B-4379900C4C9E}" type="presOf" srcId="{715DB15F-B18C-408D-AF4D-0B689BA0E58F}" destId="{9F1752A6-F0C6-4116-8969-5F3A3113DEB4}" srcOrd="1" destOrd="0" presId="urn:microsoft.com/office/officeart/2005/8/layout/process1"/>
    <dgm:cxn modelId="{59E881AB-C980-48D6-8C6F-F7338CBD6838}" srcId="{5E6590A4-9632-4481-B10E-4DC4F3CF4B7D}" destId="{5CBB7CE5-C92F-46EB-BF11-93A21D2FF561}" srcOrd="1" destOrd="0" parTransId="{BB6E305E-F4E3-4867-AAD6-977FB8C4455F}" sibTransId="{F01835B3-05F2-46DA-BD7C-EE7438DAD7CE}"/>
    <dgm:cxn modelId="{D35A41B2-5D7B-4E31-BB89-F15DEF882298}" type="presOf" srcId="{F01835B3-05F2-46DA-BD7C-EE7438DAD7CE}" destId="{D789DD17-C468-41E2-88AD-4B7F7990EB39}" srcOrd="1" destOrd="0" presId="urn:microsoft.com/office/officeart/2005/8/layout/process1"/>
    <dgm:cxn modelId="{3C02D9DC-774B-4543-B109-A2DCEE20159D}" type="presOf" srcId="{F01835B3-05F2-46DA-BD7C-EE7438DAD7CE}" destId="{41B76FD1-4D28-4EF4-BF3A-265F6D2C909C}" srcOrd="0" destOrd="0" presId="urn:microsoft.com/office/officeart/2005/8/layout/process1"/>
    <dgm:cxn modelId="{FBDAC2E3-0204-49D7-AE0A-A1529D901268}" srcId="{5E6590A4-9632-4481-B10E-4DC4F3CF4B7D}" destId="{A71BEDD8-220D-4CBD-929B-E387BF7E5B89}" srcOrd="3" destOrd="0" parTransId="{B4C59B78-86C3-4A2A-B0F6-61CC32DC173C}" sibTransId="{EF0640CF-9B5B-4A2A-8EA1-B1435C113D4F}"/>
    <dgm:cxn modelId="{8F2092EB-4EAA-49C6-8E14-F320692181FA}" type="presOf" srcId="{A3CED38E-EB10-4769-9108-B2573FA8FBE4}" destId="{655E6FA8-D806-4120-92B4-695524B5F569}" srcOrd="1" destOrd="0" presId="urn:microsoft.com/office/officeart/2005/8/layout/process1"/>
    <dgm:cxn modelId="{81616EBE-0848-48F1-840B-B4CDFCAC29C4}" type="presParOf" srcId="{946525A1-11BE-4473-BD1E-5A02F57FAFE1}" destId="{6BE8C442-C27B-4EE9-A58B-9E5BDD49A0C6}" srcOrd="0" destOrd="0" presId="urn:microsoft.com/office/officeart/2005/8/layout/process1"/>
    <dgm:cxn modelId="{10EA12DC-4922-459C-B8F9-6A8BEF189E19}" type="presParOf" srcId="{946525A1-11BE-4473-BD1E-5A02F57FAFE1}" destId="{15B0F1CA-E9C1-436F-A000-48C2317E1AEE}" srcOrd="1" destOrd="0" presId="urn:microsoft.com/office/officeart/2005/8/layout/process1"/>
    <dgm:cxn modelId="{2958AAA2-ACDA-45AC-8E5C-A92BF9723B21}" type="presParOf" srcId="{15B0F1CA-E9C1-436F-A000-48C2317E1AEE}" destId="{655E6FA8-D806-4120-92B4-695524B5F569}" srcOrd="0" destOrd="0" presId="urn:microsoft.com/office/officeart/2005/8/layout/process1"/>
    <dgm:cxn modelId="{29411024-9FB7-4DDE-9D46-5A574A1776FE}" type="presParOf" srcId="{946525A1-11BE-4473-BD1E-5A02F57FAFE1}" destId="{FAE70EB4-13DE-4207-8EEE-64892F90D980}" srcOrd="2" destOrd="0" presId="urn:microsoft.com/office/officeart/2005/8/layout/process1"/>
    <dgm:cxn modelId="{2BEB5F6B-9651-492E-B6EC-0C0FF9254203}" type="presParOf" srcId="{946525A1-11BE-4473-BD1E-5A02F57FAFE1}" destId="{41B76FD1-4D28-4EF4-BF3A-265F6D2C909C}" srcOrd="3" destOrd="0" presId="urn:microsoft.com/office/officeart/2005/8/layout/process1"/>
    <dgm:cxn modelId="{A3E240CE-418C-48BA-A194-D6CAA3D7536D}" type="presParOf" srcId="{41B76FD1-4D28-4EF4-BF3A-265F6D2C909C}" destId="{D789DD17-C468-41E2-88AD-4B7F7990EB39}" srcOrd="0" destOrd="0" presId="urn:microsoft.com/office/officeart/2005/8/layout/process1"/>
    <dgm:cxn modelId="{649E8F83-2ABF-4B53-A85C-F263445AFD9C}" type="presParOf" srcId="{946525A1-11BE-4473-BD1E-5A02F57FAFE1}" destId="{2D20D324-F089-495B-A6AB-B3CA71D2E04A}" srcOrd="4" destOrd="0" presId="urn:microsoft.com/office/officeart/2005/8/layout/process1"/>
    <dgm:cxn modelId="{F1BCE3DF-F43F-49CF-B1A7-B857A940D245}" type="presParOf" srcId="{946525A1-11BE-4473-BD1E-5A02F57FAFE1}" destId="{A363207B-3AD6-472F-AB35-5DE074AB6BC2}" srcOrd="5" destOrd="0" presId="urn:microsoft.com/office/officeart/2005/8/layout/process1"/>
    <dgm:cxn modelId="{CD0398B0-E59E-4AB6-87C2-B4B5DAD2A850}" type="presParOf" srcId="{A363207B-3AD6-472F-AB35-5DE074AB6BC2}" destId="{9F1752A6-F0C6-4116-8969-5F3A3113DEB4}" srcOrd="0" destOrd="0" presId="urn:microsoft.com/office/officeart/2005/8/layout/process1"/>
    <dgm:cxn modelId="{7F7AF829-60AC-45DA-ADC1-868D57A74CC5}" type="presParOf" srcId="{946525A1-11BE-4473-BD1E-5A02F57FAFE1}" destId="{C31FA319-1B76-4D24-8E64-6A83C1E0D876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E8C442-C27B-4EE9-A58B-9E5BDD49A0C6}">
      <dsp:nvSpPr>
        <dsp:cNvPr id="0" name=""/>
        <dsp:cNvSpPr/>
      </dsp:nvSpPr>
      <dsp:spPr>
        <a:xfrm>
          <a:off x="3571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导入</a:t>
          </a:r>
        </a:p>
      </dsp:txBody>
      <dsp:txXfrm>
        <a:off x="31015" y="553015"/>
        <a:ext cx="1506815" cy="882133"/>
      </dsp:txXfrm>
    </dsp:sp>
    <dsp:sp modelId="{15B0F1CA-E9C1-436F-A000-48C2317E1AEE}">
      <dsp:nvSpPr>
        <dsp:cNvPr id="0" name=""/>
        <dsp:cNvSpPr/>
      </dsp:nvSpPr>
      <dsp:spPr>
        <a:xfrm>
          <a:off x="1721445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1721445" y="877891"/>
        <a:ext cx="231757" cy="232382"/>
      </dsp:txXfrm>
    </dsp:sp>
    <dsp:sp modelId="{FAE70EB4-13DE-4207-8EEE-64892F90D980}">
      <dsp:nvSpPr>
        <dsp:cNvPr id="0" name=""/>
        <dsp:cNvSpPr/>
      </dsp:nvSpPr>
      <dsp:spPr>
        <a:xfrm>
          <a:off x="2189956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2451115"/>
            <a:satOff val="-3409"/>
            <a:lumOff val="-130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知识讲解</a:t>
          </a:r>
        </a:p>
      </dsp:txBody>
      <dsp:txXfrm>
        <a:off x="2217400" y="553015"/>
        <a:ext cx="1506815" cy="882133"/>
      </dsp:txXfrm>
    </dsp:sp>
    <dsp:sp modelId="{41B76FD1-4D28-4EF4-BF3A-265F6D2C909C}">
      <dsp:nvSpPr>
        <dsp:cNvPr id="0" name=""/>
        <dsp:cNvSpPr/>
      </dsp:nvSpPr>
      <dsp:spPr>
        <a:xfrm>
          <a:off x="3907829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3907829" y="877891"/>
        <a:ext cx="231757" cy="232382"/>
      </dsp:txXfrm>
    </dsp:sp>
    <dsp:sp modelId="{2D20D324-F089-495B-A6AB-B3CA71D2E04A}">
      <dsp:nvSpPr>
        <dsp:cNvPr id="0" name=""/>
        <dsp:cNvSpPr/>
      </dsp:nvSpPr>
      <dsp:spPr>
        <a:xfrm>
          <a:off x="4376340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4902230"/>
            <a:satOff val="-6819"/>
            <a:lumOff val="-261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课堂练习</a:t>
          </a:r>
        </a:p>
      </dsp:txBody>
      <dsp:txXfrm>
        <a:off x="4403784" y="553015"/>
        <a:ext cx="1506815" cy="882133"/>
      </dsp:txXfrm>
    </dsp:sp>
    <dsp:sp modelId="{A363207B-3AD6-472F-AB35-5DE074AB6BC2}">
      <dsp:nvSpPr>
        <dsp:cNvPr id="0" name=""/>
        <dsp:cNvSpPr/>
      </dsp:nvSpPr>
      <dsp:spPr>
        <a:xfrm>
          <a:off x="6094214" y="800431"/>
          <a:ext cx="331081" cy="38730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600" kern="1200"/>
        </a:p>
      </dsp:txBody>
      <dsp:txXfrm>
        <a:off x="6094214" y="877891"/>
        <a:ext cx="231757" cy="232382"/>
      </dsp:txXfrm>
    </dsp:sp>
    <dsp:sp modelId="{C31FA319-1B76-4D24-8E64-6A83C1E0D876}">
      <dsp:nvSpPr>
        <dsp:cNvPr id="0" name=""/>
        <dsp:cNvSpPr/>
      </dsp:nvSpPr>
      <dsp:spPr>
        <a:xfrm>
          <a:off x="6562724" y="525571"/>
          <a:ext cx="1561703" cy="937021"/>
        </a:xfrm>
        <a:prstGeom prst="roundRect">
          <a:avLst>
            <a:gd name="adj" fmla="val 10000"/>
          </a:avLst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500" kern="1200" dirty="0"/>
            <a:t>小节</a:t>
          </a:r>
        </a:p>
      </dsp:txBody>
      <dsp:txXfrm>
        <a:off x="6590168" y="553015"/>
        <a:ext cx="1506815" cy="8821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AF690-AC78-43B0-BB96-E4669C0818D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43809-2B8D-4F89-AA90-42471D75D2C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9F2252-EC96-42F0-B436-20CA7AF8E71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43809-2B8D-4F89-AA90-42471D75D2C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index.php?act=show_store&amp;id=8719" TargetMode="Externa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3375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39447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394472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0" cy="438864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DB6F8-0FD0-47EE-A6CC-4FAA08D8CD9E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>
            <a:hlinkClick r:id="rId2"/>
          </p:cNvPr>
          <p:cNvSpPr/>
          <p:nvPr userDrawn="1"/>
        </p:nvSpPr>
        <p:spPr>
          <a:xfrm>
            <a:off x="0" y="2225993"/>
            <a:ext cx="9144000" cy="691515"/>
          </a:xfrm>
          <a:prstGeom prst="rect">
            <a:avLst/>
          </a:prstGeom>
          <a:solidFill>
            <a:srgbClr val="2AAE3F">
              <a:alpha val="0"/>
            </a:srgbClr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30000"/>
              </a:lnSpc>
            </a:pPr>
            <a:endParaRPr lang="zh-CN" altLang="en-US" sz="3000">
              <a:solidFill>
                <a:srgbClr val="FFFFFF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FF1E6-A0E3-491E-836D-E816395E582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0346B-7BF4-472E-96E9-9082447C4D76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06880-1E82-4292-8D5C-DA6E508EC326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1F06-FFF3-4C13-B08F-758E425AEC4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724D0-93D0-4113-A7A7-B192FE98ABD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1151B-1BE7-4115-BE57-EB5F0792915D}" type="datetime1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50DC4-14E8-4087-BCFA-B1B045B40797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1E073-1154-41F0-A0CE-9E2C5111F59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068C-9D11-4563-80F6-3A346525A0CA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6D154-681B-4451-8E46-66FA31F4947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 flipH="1">
            <a:off x="6553200" y="2337065"/>
            <a:ext cx="2679700" cy="283183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328580" y="4287415"/>
            <a:ext cx="1225402" cy="7315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3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02A3D-4334-4F3C-B02B-17B11E91AF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3D159-7764-43EC-9054-85EAFE232299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-397" y="-985"/>
            <a:ext cx="9144793" cy="51454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 eaLnBrk="1" fontAlgn="base" hangingPunct="1"/>
            <a:endParaRPr lang="en-US" altLang="x-none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ctr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3300" b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•"/>
        <a:defRPr sz="2400" b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–"/>
        <a:defRPr sz="2100" b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•"/>
        <a:defRPr sz="1800" b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–"/>
        <a:defRPr sz="1500" b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eaLnBrk="0" fontAlgn="base" latinLnBrk="0" hangingPunct="0">
        <a:lnSpc>
          <a:spcPct val="100000"/>
        </a:lnSpc>
        <a:spcBef>
          <a:spcPct val="15000"/>
        </a:spcBef>
        <a:spcAft>
          <a:spcPct val="0"/>
        </a:spcAft>
        <a:buChar char="»"/>
        <a:defRPr sz="1500" b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350" b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B3560-C203-48CC-8A6B-4A1493032563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3EF79-204E-44E9-9497-DC3F3763FC2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image" Target="../media/image14.png"/><Relationship Id="rId5" Type="http://schemas.openxmlformats.org/officeDocument/2006/relationships/tags" Target="../tags/tag13.xml"/><Relationship Id="rId4" Type="http://schemas.openxmlformats.org/officeDocument/2006/relationships/image" Target="../media/image13.png"/><Relationship Id="rId3" Type="http://schemas.openxmlformats.org/officeDocument/2006/relationships/tags" Target="../tags/tag12.xml"/><Relationship Id="rId24" Type="http://schemas.openxmlformats.org/officeDocument/2006/relationships/notesSlide" Target="../notesSlides/notesSlide6.xml"/><Relationship Id="rId23" Type="http://schemas.openxmlformats.org/officeDocument/2006/relationships/slideLayout" Target="../slideLayouts/slideLayout6.xml"/><Relationship Id="rId22" Type="http://schemas.openxmlformats.org/officeDocument/2006/relationships/themeOverride" Target="../theme/themeOverride5.xml"/><Relationship Id="rId21" Type="http://schemas.openxmlformats.org/officeDocument/2006/relationships/tags" Target="../tags/tag27.xml"/><Relationship Id="rId20" Type="http://schemas.openxmlformats.org/officeDocument/2006/relationships/tags" Target="../tags/tag26.xml"/><Relationship Id="rId2" Type="http://schemas.openxmlformats.org/officeDocument/2006/relationships/tags" Target="../tags/tag11.xml"/><Relationship Id="rId19" Type="http://schemas.openxmlformats.org/officeDocument/2006/relationships/tags" Target="../tags/tag25.xml"/><Relationship Id="rId18" Type="http://schemas.openxmlformats.org/officeDocument/2006/relationships/tags" Target="../tags/tag24.xml"/><Relationship Id="rId17" Type="http://schemas.openxmlformats.org/officeDocument/2006/relationships/tags" Target="../tags/tag23.xml"/><Relationship Id="rId16" Type="http://schemas.openxmlformats.org/officeDocument/2006/relationships/tags" Target="../tags/tag22.xml"/><Relationship Id="rId15" Type="http://schemas.openxmlformats.org/officeDocument/2006/relationships/tags" Target="../tags/tag21.xml"/><Relationship Id="rId14" Type="http://schemas.openxmlformats.org/officeDocument/2006/relationships/image" Target="../media/image6.png"/><Relationship Id="rId13" Type="http://schemas.openxmlformats.org/officeDocument/2006/relationships/tags" Target="../tags/tag20.xml"/><Relationship Id="rId12" Type="http://schemas.openxmlformats.org/officeDocument/2006/relationships/tags" Target="../tags/tag19.xml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ags" Target="../tags/tag28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4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openxmlformats.org/officeDocument/2006/relationships/themeOverride" Target="../theme/themeOverride1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slideLayout" Target="../slideLayouts/slideLayout1.xml"/><Relationship Id="rId6" Type="http://schemas.openxmlformats.org/officeDocument/2006/relationships/themeOverride" Target="../theme/themeOverride2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3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.xml"/><Relationship Id="rId6" Type="http://schemas.openxmlformats.org/officeDocument/2006/relationships/themeOverride" Target="../theme/themeOverride4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10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图片 67587" descr="nw"/>
          <p:cNvPicPr>
            <a:picLocks noChangeAspect="1"/>
          </p:cNvPicPr>
          <p:nvPr/>
        </p:nvPicPr>
        <p:blipFill>
          <a:blip r:embed="rId1">
            <a:lum bright="-10001" contrast="48000"/>
          </a:blip>
          <a:stretch>
            <a:fillRect/>
          </a:stretch>
        </p:blipFill>
        <p:spPr>
          <a:xfrm>
            <a:off x="635" y="103505"/>
            <a:ext cx="9212580" cy="50399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589" name="矩形 67588"/>
          <p:cNvSpPr/>
          <p:nvPr/>
        </p:nvSpPr>
        <p:spPr>
          <a:xfrm>
            <a:off x="6624955" y="652145"/>
            <a:ext cx="800100" cy="281114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en-US" altLang="zh-CN" sz="2700" b="1">
                <a:solidFill>
                  <a:srgbClr val="0000FF"/>
                </a:soli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15</a:t>
            </a:r>
            <a:endParaRPr lang="en-US" altLang="zh-CN" sz="2700" b="1">
              <a:solidFill>
                <a:srgbClr val="0000FF"/>
              </a:soli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r>
              <a:rPr lang="zh-CN" altLang="en-US" sz="2700" b="1">
                <a:solidFill>
                  <a:srgbClr val="0000FF"/>
                </a:soli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女</a:t>
            </a:r>
            <a:endParaRPr lang="zh-CN" altLang="en-US" sz="2700" b="1">
              <a:solidFill>
                <a:srgbClr val="0000FF"/>
              </a:soli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r>
              <a:rPr lang="zh-CN" altLang="en-US" sz="2700" b="1">
                <a:solidFill>
                  <a:srgbClr val="0000FF"/>
                </a:soli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娲</a:t>
            </a:r>
            <a:endParaRPr lang="zh-CN" altLang="en-US" sz="2700" b="1">
              <a:solidFill>
                <a:srgbClr val="0000FF"/>
              </a:soli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r>
              <a:rPr lang="zh-CN" altLang="en-US" sz="2700" b="1">
                <a:solidFill>
                  <a:srgbClr val="0000FF"/>
                </a:soli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补</a:t>
            </a:r>
            <a:endParaRPr lang="zh-CN" altLang="en-US" sz="2700" b="1">
              <a:solidFill>
                <a:srgbClr val="0000FF"/>
              </a:soli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  <a:p>
            <a:pPr algn="ctr"/>
            <a:r>
              <a:rPr lang="zh-CN" altLang="en-US" sz="2700" b="1">
                <a:solidFill>
                  <a:srgbClr val="0000FF"/>
                </a:solidFill>
                <a:effectLst>
                  <a:outerShdw dist="35921" dir="2699999" algn="ctr" rotWithShape="0">
                    <a:srgbClr val="C0C0C0">
                      <a:alpha val="80000"/>
                    </a:srgbClr>
                  </a:outerShdw>
                </a:effectLst>
                <a:latin typeface="华文新魏" panose="02010800040101010101" charset="-122"/>
                <a:ea typeface="华文新魏" panose="02010800040101010101" charset="-122"/>
              </a:rPr>
              <a:t>天</a:t>
            </a:r>
            <a:endParaRPr lang="zh-CN" altLang="en-US" sz="2700" b="1">
              <a:solidFill>
                <a:srgbClr val="0000FF"/>
              </a:solidFill>
              <a:effectLst>
                <a:outerShdw dist="35921" dir="2699999" algn="ctr" rotWithShape="0">
                  <a:srgbClr val="C0C0C0">
                    <a:alpha val="80000"/>
                  </a:srgbClr>
                </a:outerShdw>
              </a:effectLst>
              <a:latin typeface="华文新魏" panose="02010800040101010101" charset="-122"/>
              <a:ea typeface="华文新魏" panose="0201080004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标题 160769"/>
          <p:cNvSpPr>
            <a:spLocks noGrp="1" noRot="1"/>
          </p:cNvSpPr>
          <p:nvPr>
            <p:ph type="title"/>
          </p:nvPr>
        </p:nvSpPr>
        <p:spPr/>
        <p:txBody>
          <a:bodyPr anchor="ctr"/>
          <a:lstStyle/>
          <a:p>
            <a:endParaRPr dirty="0"/>
          </a:p>
        </p:txBody>
      </p:sp>
      <p:pic>
        <p:nvPicPr>
          <p:cNvPr id="160772" name="图片 160771"/>
          <p:cNvPicPr>
            <a:picLocks noChangeAspect="1"/>
          </p:cNvPicPr>
          <p:nvPr/>
        </p:nvPicPr>
        <p:blipFill>
          <a:blip r:embed="rId1"/>
          <a:srcRect b="10826"/>
          <a:stretch>
            <a:fillRect/>
          </a:stretch>
        </p:blipFill>
        <p:spPr>
          <a:xfrm>
            <a:off x="-635" y="0"/>
            <a:ext cx="9144635" cy="4465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0775" name="文本框 160774"/>
          <p:cNvSpPr txBox="1"/>
          <p:nvPr/>
        </p:nvSpPr>
        <p:spPr>
          <a:xfrm>
            <a:off x="0" y="4465320"/>
            <a:ext cx="9008745" cy="70675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66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2000" b="1" dirty="0">
                <a:solidFill>
                  <a:srgbClr val="000066"/>
                </a:solidFill>
                <a:latin typeface="Arial" panose="020B0604020202020204" pitchFamily="34" charset="0"/>
              </a:rPr>
              <a:t>然后，女娲又来到了皑皑雪山，她找啊找啊，忍受着极度的寒冷，可她没有放弃，最终在雪山顶上找到了白色的石头。</a:t>
            </a:r>
            <a:endParaRPr lang="zh-CN" altLang="en-US" sz="2000" b="1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0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5" name="文本框 160774"/>
          <p:cNvSpPr txBox="1"/>
          <p:nvPr/>
        </p:nvSpPr>
        <p:spPr>
          <a:xfrm>
            <a:off x="0" y="4465320"/>
            <a:ext cx="9008745" cy="70675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66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2000" b="1" dirty="0">
                <a:solidFill>
                  <a:srgbClr val="000066"/>
                </a:solidFill>
                <a:latin typeface="Arial" panose="020B0604020202020204" pitchFamily="34" charset="0"/>
              </a:rPr>
              <a:t>最后，女娲又来到了黑漆漆的山洞，她找啊找啊，忍受着极度的恐惧，可她没有放弃，最终在山洞深处找到了黑色的石头。</a:t>
            </a:r>
            <a:endParaRPr lang="zh-CN" altLang="en-US" sz="2000" b="1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  <p:pic>
        <p:nvPicPr>
          <p:cNvPr id="2" name="图片 1" descr="u=856647490,2367458476&amp;fm=2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4400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7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timg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635" y="0"/>
            <a:ext cx="3488055" cy="2484120"/>
          </a:xfrm>
          <a:prstGeom prst="rect">
            <a:avLst/>
          </a:prstGeom>
        </p:spPr>
      </p:pic>
      <p:pic>
        <p:nvPicPr>
          <p:cNvPr id="174084" name="图片 17408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420" y="0"/>
            <a:ext cx="3183890" cy="24847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6916" name="图片 1669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0675" y="0"/>
            <a:ext cx="2473325" cy="248475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0772" name="图片 1607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84755"/>
            <a:ext cx="4886960" cy="19405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 descr="u=856647490,2367458476&amp;fm=26&amp;gp=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325" y="2484755"/>
            <a:ext cx="4258310" cy="194056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0" y="4567555"/>
            <a:ext cx="914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/>
              <a:t>课堂练习：请你看着五幅图展开想象把女娲寻找五彩石的过程讲具体、生动。</a:t>
            </a:r>
            <a:endParaRPr lang="zh-CN" altLang="en-US" sz="20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328580" y="4287415"/>
            <a:ext cx="1225402" cy="731583"/>
          </a:xfrm>
          <a:prstGeom prst="rect">
            <a:avLst/>
          </a:prstGeom>
        </p:spPr>
      </p:pic>
      <p:cxnSp>
        <p:nvCxnSpPr>
          <p:cNvPr id="18" name="MH_Other_1"/>
          <p:cNvCxnSpPr/>
          <p:nvPr>
            <p:custDataLst>
              <p:tags r:id="rId2"/>
            </p:custDataLst>
          </p:nvPr>
        </p:nvCxnSpPr>
        <p:spPr bwMode="auto">
          <a:xfrm>
            <a:off x="1115317" y="1664517"/>
            <a:ext cx="1161000" cy="0"/>
          </a:xfrm>
          <a:prstGeom prst="line">
            <a:avLst/>
          </a:prstGeom>
          <a:solidFill>
            <a:srgbClr val="49ACC1"/>
          </a:solidFill>
          <a:ln w="1270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MH_Other_2"/>
          <p:cNvSpPr/>
          <p:nvPr>
            <p:custDataLst>
              <p:tags r:id="rId3"/>
            </p:custDataLst>
          </p:nvPr>
        </p:nvSpPr>
        <p:spPr>
          <a:xfrm rot="18925946">
            <a:off x="1346949" y="1707435"/>
            <a:ext cx="419823" cy="456756"/>
          </a:xfrm>
          <a:prstGeom prst="notchedRightArrow">
            <a:avLst>
              <a:gd name="adj1" fmla="val 46829"/>
              <a:gd name="adj2" fmla="val 50000"/>
            </a:avLst>
          </a:prstGeom>
          <a:blipFill>
            <a:blip r:embed="rId4" cstate="print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rgbClr val="FEFFFF"/>
                </a:solidFill>
                <a:ea typeface="文悦古典明朝体 (非商业使用) W5" pitchFamily="50" charset="-122"/>
              </a:rPr>
              <a:t>A</a:t>
            </a:r>
            <a:endParaRPr lang="zh-CN" altLang="en-US" sz="1350" dirty="0">
              <a:solidFill>
                <a:srgbClr val="FEFFFF"/>
              </a:solidFill>
              <a:ea typeface="文悦古典明朝体 (非商业使用) W5" pitchFamily="50" charset="-122"/>
            </a:endParaRPr>
          </a:p>
        </p:txBody>
      </p:sp>
      <p:sp>
        <p:nvSpPr>
          <p:cNvPr id="20" name="MH_SubTitle_1"/>
          <p:cNvSpPr/>
          <p:nvPr>
            <p:custDataLst>
              <p:tags r:id="rId5"/>
            </p:custDataLst>
          </p:nvPr>
        </p:nvSpPr>
        <p:spPr>
          <a:xfrm>
            <a:off x="1067435" y="680720"/>
            <a:ext cx="1160780" cy="7823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CN" altLang="en-US">
                <a:latin typeface="微软雅黑" panose="020B0503020204020204" charset="-122"/>
                <a:ea typeface="微软雅黑" panose="020B0503020204020204" charset="-122"/>
                <a:sym typeface="+mn-ea"/>
              </a:rPr>
              <a:t>抓关键词展开想象</a:t>
            </a:r>
            <a:endParaRPr lang="zh-CN" altLang="en-US" b="1" dirty="0">
              <a:solidFill>
                <a:srgbClr val="FEFFFF"/>
              </a:solidFill>
              <a:ea typeface="文悦古典明朝体 (非商业使用) W5" pitchFamily="50" charset="-122"/>
            </a:endParaRPr>
          </a:p>
        </p:txBody>
      </p:sp>
      <p:cxnSp>
        <p:nvCxnSpPr>
          <p:cNvPr id="21" name="MH_Other_3"/>
          <p:cNvCxnSpPr/>
          <p:nvPr>
            <p:custDataLst>
              <p:tags r:id="rId7"/>
            </p:custDataLst>
          </p:nvPr>
        </p:nvCxnSpPr>
        <p:spPr bwMode="auto">
          <a:xfrm flipV="1">
            <a:off x="3128010" y="1653540"/>
            <a:ext cx="1341755" cy="32385"/>
          </a:xfrm>
          <a:prstGeom prst="line">
            <a:avLst/>
          </a:prstGeom>
          <a:solidFill>
            <a:srgbClr val="BAD328"/>
          </a:solidFill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H_Other_4"/>
          <p:cNvSpPr/>
          <p:nvPr>
            <p:custDataLst>
              <p:tags r:id="rId8"/>
            </p:custDataLst>
          </p:nvPr>
        </p:nvSpPr>
        <p:spPr>
          <a:xfrm rot="18925946">
            <a:off x="3480647" y="1662141"/>
            <a:ext cx="386650" cy="456756"/>
          </a:xfrm>
          <a:prstGeom prst="notchedRightArrow">
            <a:avLst>
              <a:gd name="adj1" fmla="val 46829"/>
              <a:gd name="adj2" fmla="val 50000"/>
            </a:avLst>
          </a:prstGeom>
          <a:blipFill>
            <a:blip r:embed="rId4" cstate="print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rgbClr val="FEFFFF"/>
                </a:solidFill>
                <a:ea typeface="文悦古典明朝体 (非商业使用) W5" pitchFamily="50" charset="-122"/>
              </a:rPr>
              <a:t>B</a:t>
            </a:r>
            <a:endParaRPr lang="zh-CN" altLang="en-US" sz="1350" dirty="0">
              <a:solidFill>
                <a:srgbClr val="FEFFFF"/>
              </a:solidFill>
              <a:ea typeface="文悦古典明朝体 (非商业使用) W5" pitchFamily="50" charset="-122"/>
            </a:endParaRPr>
          </a:p>
        </p:txBody>
      </p:sp>
      <p:sp>
        <p:nvSpPr>
          <p:cNvPr id="23" name="MH_SubTitle_2"/>
          <p:cNvSpPr/>
          <p:nvPr>
            <p:custDataLst>
              <p:tags r:id="rId9"/>
            </p:custDataLst>
          </p:nvPr>
        </p:nvSpPr>
        <p:spPr>
          <a:xfrm>
            <a:off x="3162300" y="671195"/>
            <a:ext cx="1160780" cy="79184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>
              <a:buClrTx/>
              <a:buSzTx/>
              <a:buFontTx/>
            </a:pPr>
            <a:endParaRPr lang="zh-CN" altLang="en-US" sz="16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固定句式</a:t>
            </a:r>
            <a:endParaRPr lang="zh-CN" altLang="en-US" sz="1600" b="1" dirty="0">
              <a:solidFill>
                <a:srgbClr val="FEFFFF"/>
              </a:solidFill>
              <a:ea typeface="文悦古典明朝体 (非商业使用) W5" pitchFamily="50" charset="-122"/>
            </a:endParaRPr>
          </a:p>
          <a:p>
            <a:pPr algn="ctr"/>
            <a:endParaRPr lang="zh-CN" altLang="en-US" sz="1400" b="1" dirty="0">
              <a:solidFill>
                <a:srgbClr val="FEFFFF"/>
              </a:solidFill>
              <a:ea typeface="文悦古典明朝体 (非商业使用) W5" pitchFamily="50" charset="-122"/>
            </a:endParaRPr>
          </a:p>
        </p:txBody>
      </p:sp>
      <p:cxnSp>
        <p:nvCxnSpPr>
          <p:cNvPr id="24" name="MH_Other_5"/>
          <p:cNvCxnSpPr/>
          <p:nvPr>
            <p:custDataLst>
              <p:tags r:id="rId10"/>
            </p:custDataLst>
          </p:nvPr>
        </p:nvCxnSpPr>
        <p:spPr bwMode="auto">
          <a:xfrm>
            <a:off x="7202805" y="1637030"/>
            <a:ext cx="1301750" cy="16510"/>
          </a:xfrm>
          <a:prstGeom prst="line">
            <a:avLst/>
          </a:prstGeom>
          <a:solidFill>
            <a:srgbClr val="40C2A2"/>
          </a:solidFill>
          <a:ln w="12700">
            <a:solidFill>
              <a:schemeClr val="accent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MH_Other_6"/>
          <p:cNvSpPr/>
          <p:nvPr>
            <p:custDataLst>
              <p:tags r:id="rId11"/>
            </p:custDataLst>
          </p:nvPr>
        </p:nvSpPr>
        <p:spPr>
          <a:xfrm rot="18925946">
            <a:off x="5778528" y="1718198"/>
            <a:ext cx="325620" cy="456756"/>
          </a:xfrm>
          <a:prstGeom prst="notchedRightArrow">
            <a:avLst>
              <a:gd name="adj1" fmla="val 46829"/>
              <a:gd name="adj2" fmla="val 50000"/>
            </a:avLst>
          </a:prstGeom>
          <a:blipFill>
            <a:blip r:embed="rId4" cstate="print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rgbClr val="FEFFFF"/>
                </a:solidFill>
                <a:ea typeface="文悦古典明朝体 (非商业使用) W5" pitchFamily="50" charset="-122"/>
              </a:rPr>
              <a:t>C</a:t>
            </a:r>
            <a:endParaRPr lang="zh-CN" altLang="en-US" sz="1350" dirty="0">
              <a:solidFill>
                <a:srgbClr val="FEFFFF"/>
              </a:solidFill>
              <a:ea typeface="文悦古典明朝体 (非商业使用) W5" pitchFamily="50" charset="-122"/>
            </a:endParaRPr>
          </a:p>
        </p:txBody>
      </p:sp>
      <p:sp>
        <p:nvSpPr>
          <p:cNvPr id="26" name="MH_SubTitle_3"/>
          <p:cNvSpPr/>
          <p:nvPr>
            <p:custDataLst>
              <p:tags r:id="rId12"/>
            </p:custDataLst>
          </p:nvPr>
        </p:nvSpPr>
        <p:spPr>
          <a:xfrm>
            <a:off x="7224395" y="680720"/>
            <a:ext cx="1160780" cy="83947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 lnSpcReduction="20000"/>
          </a:bodyPr>
          <a:lstStyle/>
          <a:p>
            <a:pPr algn="ctr"/>
            <a:endParaRPr lang="zh-CN" altLang="en-US" sz="16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表顺序的承接词连接成段</a:t>
            </a:r>
            <a:endParaRPr lang="zh-CN" altLang="en-US" sz="160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endParaRPr lang="zh-CN" altLang="en-US" sz="1600" b="1" dirty="0">
              <a:solidFill>
                <a:srgbClr val="FE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27941" y="1984762"/>
            <a:ext cx="2743859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solidFill>
                  <a:schemeClr val="accent1">
                    <a:lumMod val="50000"/>
                  </a:schemeClr>
                </a:solidFill>
              </a:rPr>
              <a:t>          </a:t>
            </a:r>
            <a:endParaRPr lang="zh-CN" altLang="zh-CN" sz="1050" b="1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altLang="zh-CN" sz="1050" b="1" dirty="0">
                <a:solidFill>
                  <a:schemeClr val="accent1">
                    <a:lumMod val="50000"/>
                  </a:schemeClr>
                </a:solidFill>
              </a:rPr>
              <a:t>      </a:t>
            </a:r>
            <a:r>
              <a:rPr lang="zh-CN" altLang="zh-CN" sz="2800" b="1" dirty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zh-CN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巨大、艰难、各地、五种颜色</a:t>
            </a:r>
            <a:endParaRPr lang="zh-CN" b="1" dirty="0">
              <a:solidFill>
                <a:schemeClr val="accent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162300" y="2013585"/>
            <a:ext cx="245745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endParaRPr lang="zh-CN" altLang="en-US" sz="2000" b="1" dirty="0">
              <a:solidFill>
                <a:schemeClr val="accent1">
                  <a:lumMod val="50000"/>
                </a:schemeClr>
              </a:solidFill>
              <a:sym typeface="+mn-ea"/>
            </a:endParaRPr>
          </a:p>
          <a:p>
            <a:pPr lvl="0">
              <a:lnSpc>
                <a:spcPct val="150000"/>
              </a:lnSpc>
            </a:pPr>
            <a:endParaRPr lang="zh-CN" altLang="en-US" sz="2000" b="1" dirty="0">
              <a:solidFill>
                <a:schemeClr val="accent1">
                  <a:lumMod val="50000"/>
                </a:schemeClr>
              </a:solidFill>
              <a:sym typeface="+mn-ea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845935" y="2013585"/>
            <a:ext cx="2136140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zh-CN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先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......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接着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......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于是又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......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然后</a:t>
            </a:r>
            <a:r>
              <a:rPr lang="en-US" altLang="zh-CN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......</a:t>
            </a: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最终</a:t>
            </a:r>
            <a:endParaRPr lang="zh-CN" altLang="zh-CN" b="1" dirty="0">
              <a:solidFill>
                <a:schemeClr val="accent1">
                  <a:lumMod val="50000"/>
                </a:schemeClr>
              </a:solidFill>
              <a:sym typeface="+mn-ea"/>
            </a:endParaRPr>
          </a:p>
        </p:txBody>
      </p:sp>
      <p:pic>
        <p:nvPicPr>
          <p:cNvPr id="37" name="PA_图片 11"/>
          <p:cNvPicPr/>
          <p:nvPr>
            <p:custDataLst>
              <p:tags r:id="rId13"/>
            </p:custDataLst>
          </p:nvPr>
        </p:nvPicPr>
        <p:blipFill rotWithShape="1">
          <a:blip r:embed="rId14" cstate="screen"/>
          <a:srcRect l="69114" t="90522" b="291"/>
          <a:stretch>
            <a:fillRect/>
          </a:stretch>
        </p:blipFill>
        <p:spPr>
          <a:xfrm>
            <a:off x="22859" y="2608263"/>
            <a:ext cx="227837" cy="2391855"/>
          </a:xfrm>
          <a:prstGeom prst="rect">
            <a:avLst/>
          </a:prstGeom>
        </p:spPr>
      </p:pic>
      <p:pic>
        <p:nvPicPr>
          <p:cNvPr id="38" name="PA_图片 13"/>
          <p:cNvPicPr/>
          <p:nvPr>
            <p:custDataLst>
              <p:tags r:id="rId15"/>
            </p:custDataLst>
          </p:nvPr>
        </p:nvPicPr>
        <p:blipFill rotWithShape="1">
          <a:blip r:embed="rId14" cstate="screen"/>
          <a:srcRect l="69281" t="90522" b="680"/>
          <a:stretch>
            <a:fillRect/>
          </a:stretch>
        </p:blipFill>
        <p:spPr>
          <a:xfrm rot="5400000">
            <a:off x="2119165" y="2887283"/>
            <a:ext cx="226606" cy="4191383"/>
          </a:xfrm>
          <a:prstGeom prst="rect">
            <a:avLst/>
          </a:prstGeom>
        </p:spPr>
      </p:pic>
      <p:pic>
        <p:nvPicPr>
          <p:cNvPr id="39" name="PA_图片 14"/>
          <p:cNvPicPr/>
          <p:nvPr>
            <p:custDataLst>
              <p:tags r:id="rId16"/>
            </p:custDataLst>
          </p:nvPr>
        </p:nvPicPr>
        <p:blipFill rotWithShape="1">
          <a:blip r:embed="rId14" cstate="screen"/>
          <a:srcRect l="69114" t="90522" b="291"/>
          <a:stretch>
            <a:fillRect/>
          </a:stretch>
        </p:blipFill>
        <p:spPr>
          <a:xfrm>
            <a:off x="8878063" y="177800"/>
            <a:ext cx="227837" cy="2130425"/>
          </a:xfrm>
          <a:prstGeom prst="rect">
            <a:avLst/>
          </a:prstGeom>
        </p:spPr>
      </p:pic>
      <p:pic>
        <p:nvPicPr>
          <p:cNvPr id="40" name="PA_图片 15"/>
          <p:cNvPicPr/>
          <p:nvPr>
            <p:custDataLst>
              <p:tags r:id="rId17"/>
            </p:custDataLst>
          </p:nvPr>
        </p:nvPicPr>
        <p:blipFill rotWithShape="1">
          <a:blip r:embed="rId14" cstate="screen"/>
          <a:srcRect l="69281" t="90522" b="680"/>
          <a:stretch>
            <a:fillRect/>
          </a:stretch>
        </p:blipFill>
        <p:spPr>
          <a:xfrm rot="5400000">
            <a:off x="7527653" y="-1209049"/>
            <a:ext cx="226606" cy="2736852"/>
          </a:xfrm>
          <a:prstGeom prst="rect">
            <a:avLst/>
          </a:prstGeom>
        </p:spPr>
      </p:pic>
      <p:sp>
        <p:nvSpPr>
          <p:cNvPr id="41" name="PA_文本框 29"/>
          <p:cNvSpPr txBox="1"/>
          <p:nvPr>
            <p:custDataLst>
              <p:tags r:id="rId18"/>
            </p:custDataLst>
          </p:nvPr>
        </p:nvSpPr>
        <p:spPr>
          <a:xfrm>
            <a:off x="763854" y="158750"/>
            <a:ext cx="81515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800" dirty="0">
                <a:solidFill>
                  <a:schemeClr val="accent1">
                    <a:lumMod val="50000"/>
                  </a:schemeClr>
                </a:solidFill>
              </a:rPr>
              <a:t>                                  </a:t>
            </a:r>
            <a:r>
              <a:rPr lang="zh-CN" altLang="en-US" sz="2800" dirty="0">
                <a:solidFill>
                  <a:schemeClr val="accent1">
                    <a:lumMod val="50000"/>
                  </a:schemeClr>
                </a:solidFill>
              </a:rPr>
              <a:t>回顾总结</a:t>
            </a:r>
            <a:r>
              <a:rPr lang="en-US" altLang="zh-CN" sz="28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altLang="zh-CN" sz="2800" dirty="0">
              <a:solidFill>
                <a:schemeClr val="accent1">
                  <a:lumMod val="50000"/>
                </a:schemeClr>
              </a:solidFill>
              <a:latin typeface="文悦古典明朝体 (非商业使用) W5" pitchFamily="50" charset="-122"/>
              <a:ea typeface="文悦古典明朝体 (非商业使用) W5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71800" y="2223135"/>
            <a:ext cx="16452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b="1" dirty="0">
                <a:solidFill>
                  <a:schemeClr val="accent1">
                    <a:lumMod val="50000"/>
                  </a:schemeClr>
                </a:solidFill>
                <a:sym typeface="+mn-ea"/>
              </a:rPr>
              <a:t>女娲来到哪里遇到什么困难怎么克服的？</a:t>
            </a:r>
            <a:endParaRPr lang="zh-CN" altLang="en-US"/>
          </a:p>
        </p:txBody>
      </p:sp>
      <p:sp>
        <p:nvSpPr>
          <p:cNvPr id="5" name="MH_SubTitle_2"/>
          <p:cNvSpPr/>
          <p:nvPr>
            <p:custDataLst>
              <p:tags r:id="rId19"/>
            </p:custDataLst>
          </p:nvPr>
        </p:nvSpPr>
        <p:spPr>
          <a:xfrm>
            <a:off x="5243830" y="728345"/>
            <a:ext cx="1160780" cy="79184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>
              <a:buClrTx/>
              <a:buSzTx/>
              <a:buFontTx/>
            </a:pPr>
            <a:endParaRPr lang="zh-CN" altLang="en-US" sz="160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algn="ctr"/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sym typeface="+mn-ea"/>
              </a:rPr>
              <a:t>形容词修饰</a:t>
            </a:r>
            <a:endParaRPr lang="zh-CN" altLang="en-US" sz="1400" b="1" dirty="0">
              <a:solidFill>
                <a:srgbClr val="FEFFFF"/>
              </a:solidFill>
              <a:ea typeface="文悦古典明朝体 (非商业使用) W5" pitchFamily="50" charset="-122"/>
            </a:endParaRPr>
          </a:p>
        </p:txBody>
      </p:sp>
      <p:cxnSp>
        <p:nvCxnSpPr>
          <p:cNvPr id="6" name="MH_Other_3"/>
          <p:cNvCxnSpPr/>
          <p:nvPr>
            <p:custDataLst>
              <p:tags r:id="rId20"/>
            </p:custDataLst>
          </p:nvPr>
        </p:nvCxnSpPr>
        <p:spPr bwMode="auto">
          <a:xfrm flipH="1">
            <a:off x="5286375" y="1669415"/>
            <a:ext cx="1083310" cy="32385"/>
          </a:xfrm>
          <a:prstGeom prst="line">
            <a:avLst/>
          </a:prstGeom>
          <a:solidFill>
            <a:srgbClr val="BAD328"/>
          </a:solidFill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MH_Other_4"/>
          <p:cNvSpPr/>
          <p:nvPr>
            <p:custDataLst>
              <p:tags r:id="rId21"/>
            </p:custDataLst>
          </p:nvPr>
        </p:nvSpPr>
        <p:spPr>
          <a:xfrm rot="18925946">
            <a:off x="7720542" y="1718021"/>
            <a:ext cx="386650" cy="456756"/>
          </a:xfrm>
          <a:prstGeom prst="notchedRightArrow">
            <a:avLst>
              <a:gd name="adj1" fmla="val 46829"/>
              <a:gd name="adj2" fmla="val 50000"/>
            </a:avLst>
          </a:prstGeom>
          <a:blipFill>
            <a:blip r:embed="rId4" cstate="print"/>
            <a:stretch>
              <a:fillRect/>
            </a:stretch>
          </a:blip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350" dirty="0">
                <a:solidFill>
                  <a:srgbClr val="FEFFFF"/>
                </a:solidFill>
                <a:ea typeface="文悦古典明朝体 (非商业使用) W5" pitchFamily="50" charset="-122"/>
              </a:rPr>
              <a:t>D</a:t>
            </a:r>
            <a:endParaRPr lang="en-US" altLang="zh-CN" sz="1350" dirty="0">
              <a:solidFill>
                <a:srgbClr val="FEFFFF"/>
              </a:solidFill>
              <a:ea typeface="文悦古典明朝体 (非商业使用) W5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179695" y="2387600"/>
            <a:ext cx="1374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zh-CN" b="1" dirty="0">
                <a:solidFill>
                  <a:schemeClr val="accent1">
                    <a:lumMod val="50000"/>
                  </a:schemeClr>
                </a:solidFill>
              </a:rPr>
              <a:t>金光四射、郁郁葱葱、茫茫、皑皑等</a:t>
            </a:r>
            <a:endParaRPr lang="zh-CN" altLang="zh-CN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500">
        <p:random/>
      </p:transition>
    </mc:Choice>
    <mc:Fallback>
      <p:transition spd="slow" advTm="4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0" grpId="0" bldLvl="0" animBg="1"/>
      <p:bldP spid="20" grpId="1" animBg="1"/>
      <p:bldP spid="22" grpId="0" bldLvl="0" animBg="1"/>
      <p:bldP spid="22" grpId="1" animBg="1"/>
      <p:bldP spid="23" grpId="0" bldLvl="0" animBg="1"/>
      <p:bldP spid="23" grpId="1" animBg="1"/>
      <p:bldP spid="25" grpId="0" bldLvl="0" animBg="1"/>
      <p:bldP spid="25" grpId="1" animBg="1"/>
      <p:bldP spid="26" grpId="0" bldLvl="0" animBg="1"/>
      <p:bldP spid="26" grpId="1" animBg="1"/>
      <p:bldP spid="28" grpId="0"/>
      <p:bldP spid="28" grpId="1"/>
      <p:bldP spid="29" grpId="0"/>
      <p:bldP spid="29" grpId="1"/>
      <p:bldP spid="30" grpId="0"/>
      <p:bldP spid="30" grpId="1"/>
      <p:bldP spid="4" grpId="0"/>
      <p:bldP spid="5" grpId="0" bldLvl="0" animBg="1"/>
      <p:bldP spid="5" grpId="1" animBg="1"/>
      <p:bldP spid="7" grpId="0" bldLvl="0" animBg="1"/>
      <p:bldP spid="7" grpId="1" animBg="1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A_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tretch>
            <a:fillRect/>
          </a:stretch>
        </p:blipFill>
        <p:spPr>
          <a:xfrm>
            <a:off x="4592604" y="896992"/>
            <a:ext cx="4953000" cy="4369414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53976" y="496131"/>
            <a:ext cx="551342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54C24"/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文泉驿微米黑" panose="020B0606030804020204" pitchFamily="34" charset="-122"/>
              </a:rPr>
              <a:t>      </a:t>
            </a:r>
            <a:endParaRPr lang="zh-CN" altLang="en-US" sz="2000" dirty="0">
              <a:solidFill>
                <a:srgbClr val="754C24"/>
              </a:solidFill>
              <a:latin typeface="文悦古典明朝体 (非商业使用) W5" pitchFamily="50" charset="-122"/>
              <a:ea typeface="文悦古典明朝体 (非商业使用) W5" pitchFamily="50" charset="-122"/>
              <a:cs typeface="文泉驿微米黑" panose="020B06060308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3" cstate="screen"/>
          <a:srcRect l="69114" t="90522" b="291"/>
          <a:stretch>
            <a:fillRect/>
          </a:stretch>
        </p:blipFill>
        <p:spPr>
          <a:xfrm>
            <a:off x="22859" y="963667"/>
            <a:ext cx="227837" cy="4036451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/>
          <a:srcRect l="69281" t="90522" b="680"/>
          <a:stretch>
            <a:fillRect/>
          </a:stretch>
        </p:blipFill>
        <p:spPr>
          <a:xfrm rot="5400000">
            <a:off x="2126785" y="2887283"/>
            <a:ext cx="226606" cy="4191383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3" cstate="screen"/>
          <a:srcRect l="69114" t="90522" b="291"/>
          <a:stretch>
            <a:fillRect/>
          </a:stretch>
        </p:blipFill>
        <p:spPr>
          <a:xfrm>
            <a:off x="8878063" y="177800"/>
            <a:ext cx="227837" cy="2130425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3" cstate="screen"/>
          <a:srcRect l="69281" t="90522" b="680"/>
          <a:stretch>
            <a:fillRect/>
          </a:stretch>
        </p:blipFill>
        <p:spPr>
          <a:xfrm rot="5400000">
            <a:off x="7527653" y="-1209049"/>
            <a:ext cx="226606" cy="2736852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1276349" y="1053464"/>
            <a:ext cx="343852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zh-CN" altLang="en-US" sz="5400" b="1" cap="all" dirty="0"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感 谢 聆 听</a:t>
            </a:r>
            <a:endParaRPr lang="zh-CN" altLang="en-US" sz="5400" b="1" cap="all" spc="0" dirty="0"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4500">
        <p:random/>
      </p:transition>
    </mc:Choice>
    <mc:Fallback>
      <p:transition spd="slow" advTm="45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3928764" y="929858"/>
            <a:ext cx="1286472" cy="691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000" b="1" dirty="0">
                <a:solidFill>
                  <a:srgbClr val="29AAF8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目录</a:t>
            </a:r>
            <a:endParaRPr lang="en-US" altLang="zh-CN" sz="3000" b="1" dirty="0">
              <a:solidFill>
                <a:srgbClr val="29AA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466035" y="1346908"/>
            <a:ext cx="2211932" cy="5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400" dirty="0">
                <a:solidFill>
                  <a:srgbClr val="29AAF8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</a:rPr>
              <a:t>CONTENTS</a:t>
            </a:r>
            <a:endParaRPr lang="en-US" altLang="zh-CN" sz="2400" dirty="0">
              <a:solidFill>
                <a:srgbClr val="29AAF8"/>
              </a:solidFill>
              <a:latin typeface="Century Gothic" panose="020B0502020202020204" pitchFamily="34" charset="0"/>
              <a:ea typeface="冬青黑体简体中文 W3" panose="020B0300000000000000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3EF79-204E-44E9-9497-DC3F3763FC2D}" type="slidenum">
              <a:rPr lang="zh-CN" altLang="en-US" sz="675" smtClean="0"/>
            </a:fld>
            <a:endParaRPr lang="zh-CN" altLang="en-US" sz="675" dirty="0"/>
          </a:p>
        </p:txBody>
      </p:sp>
      <p:graphicFrame>
        <p:nvGraphicFramePr>
          <p:cNvPr id="3" name="图示 2"/>
          <p:cNvGraphicFramePr/>
          <p:nvPr/>
        </p:nvGraphicFramePr>
        <p:xfrm>
          <a:off x="1524000" y="2060540"/>
          <a:ext cx="6096000" cy="149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A_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tretch>
            <a:fillRect/>
          </a:stretch>
        </p:blipFill>
        <p:spPr>
          <a:xfrm>
            <a:off x="4592604" y="896992"/>
            <a:ext cx="4953000" cy="436941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74931" y="2494979"/>
            <a:ext cx="5079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dirty="0">
              <a:solidFill>
                <a:srgbClr val="754C24"/>
              </a:solidFill>
              <a:latin typeface="文悦古典明朝体 (非商业使用) W5" pitchFamily="50" charset="-122"/>
              <a:ea typeface="文悦古典明朝体 (非商业使用) W5" pitchFamily="50" charset="-122"/>
              <a:cs typeface="文泉驿微米黑" panose="020B06060308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 l="69114" t="90522" b="291"/>
          <a:stretch>
            <a:fillRect/>
          </a:stretch>
        </p:blipFill>
        <p:spPr>
          <a:xfrm>
            <a:off x="146684" y="258817"/>
            <a:ext cx="227837" cy="403645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 l="69281" t="90522" b="680"/>
          <a:stretch>
            <a:fillRect/>
          </a:stretch>
        </p:blipFill>
        <p:spPr>
          <a:xfrm rot="5400000">
            <a:off x="2126785" y="2887283"/>
            <a:ext cx="226606" cy="419138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/>
          <a:srcRect l="69114" t="90522" b="291"/>
          <a:stretch>
            <a:fillRect/>
          </a:stretch>
        </p:blipFill>
        <p:spPr>
          <a:xfrm>
            <a:off x="8878063" y="177800"/>
            <a:ext cx="227837" cy="213042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/>
          <a:srcRect l="69281" t="90522" b="680"/>
          <a:stretch>
            <a:fillRect/>
          </a:stretch>
        </p:blipFill>
        <p:spPr>
          <a:xfrm rot="5400000">
            <a:off x="7527653" y="-1209049"/>
            <a:ext cx="226606" cy="2736852"/>
          </a:xfrm>
          <a:prstGeom prst="rect">
            <a:avLst/>
          </a:prstGeom>
        </p:spPr>
      </p:pic>
      <p:sp>
        <p:nvSpPr>
          <p:cNvPr id="6" name="Title 6"/>
          <p:cNvSpPr txBox="1"/>
          <p:nvPr>
            <p:custDataLst>
              <p:tags r:id="rId4"/>
            </p:custDataLst>
          </p:nvPr>
        </p:nvSpPr>
        <p:spPr>
          <a:xfrm>
            <a:off x="500380" y="934085"/>
            <a:ext cx="5368290" cy="199199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99060" lvl="0" indent="0" algn="l" fontAlgn="auto">
              <a:lnSpc>
                <a:spcPct val="130000"/>
              </a:lnSpc>
              <a:spcBef>
                <a:spcPts val="1110"/>
              </a:spcBef>
              <a:spcAft>
                <a:spcPts val="0"/>
              </a:spcAft>
              <a:buSzPct val="100000"/>
              <a:buFont typeface="+mj-lt"/>
            </a:pPr>
            <a:r>
              <a:rPr altLang="zh-CN" sz="3000" spc="315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</a:t>
            </a:r>
            <a:r>
              <a:rPr lang="zh-CN" altLang="en-US" sz="3200" b="1" spc="0" dirty="0">
                <a:solidFill>
                  <a:srgbClr val="754C24"/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文泉驿微米黑" panose="020B0606030804020204" pitchFamily="34" charset="-122"/>
                <a:sym typeface="+mn-ea"/>
              </a:rPr>
              <a:t>发挥自己的想象，试着把女娲从各地捡来五种石头的过程说具体、说生动。</a:t>
            </a:r>
            <a:endParaRPr lang="zh-CN" altLang="en-US" sz="3000" spc="315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 spd="slow" advTm="4500">
    <p:comb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A_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tretch>
            <a:fillRect/>
          </a:stretch>
        </p:blipFill>
        <p:spPr>
          <a:xfrm>
            <a:off x="4592604" y="896992"/>
            <a:ext cx="4953000" cy="436941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74931" y="2494979"/>
            <a:ext cx="5079271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dirty="0">
              <a:solidFill>
                <a:srgbClr val="754C24"/>
              </a:solidFill>
              <a:latin typeface="文悦古典明朝体 (非商业使用) W5" pitchFamily="50" charset="-122"/>
              <a:ea typeface="文悦古典明朝体 (非商业使用) W5" pitchFamily="50" charset="-122"/>
              <a:cs typeface="文泉驿微米黑" panose="020B06060308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 l="69114" t="90522" b="291"/>
          <a:stretch>
            <a:fillRect/>
          </a:stretch>
        </p:blipFill>
        <p:spPr>
          <a:xfrm>
            <a:off x="146684" y="258817"/>
            <a:ext cx="227837" cy="403645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 l="69281" t="90522" b="680"/>
          <a:stretch>
            <a:fillRect/>
          </a:stretch>
        </p:blipFill>
        <p:spPr>
          <a:xfrm rot="5400000">
            <a:off x="2126785" y="2887283"/>
            <a:ext cx="226606" cy="419138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/>
          <a:srcRect l="69114" t="90522" b="291"/>
          <a:stretch>
            <a:fillRect/>
          </a:stretch>
        </p:blipFill>
        <p:spPr>
          <a:xfrm>
            <a:off x="8878063" y="177800"/>
            <a:ext cx="227837" cy="213042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/>
          <a:srcRect l="69281" t="90522" b="680"/>
          <a:stretch>
            <a:fillRect/>
          </a:stretch>
        </p:blipFill>
        <p:spPr>
          <a:xfrm rot="5400000">
            <a:off x="7527653" y="-1209049"/>
            <a:ext cx="226606" cy="2736852"/>
          </a:xfrm>
          <a:prstGeom prst="rect">
            <a:avLst/>
          </a:prstGeom>
        </p:spPr>
      </p:pic>
      <p:sp>
        <p:nvSpPr>
          <p:cNvPr id="6" name="Title 6"/>
          <p:cNvSpPr txBox="1"/>
          <p:nvPr>
            <p:custDataLst>
              <p:tags r:id="rId4"/>
            </p:custDataLst>
          </p:nvPr>
        </p:nvSpPr>
        <p:spPr>
          <a:xfrm>
            <a:off x="500380" y="934085"/>
            <a:ext cx="5368290" cy="199199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99060" lvl="0" indent="0" algn="l" fontAlgn="auto">
              <a:lnSpc>
                <a:spcPct val="130000"/>
              </a:lnSpc>
              <a:spcBef>
                <a:spcPts val="1110"/>
              </a:spcBef>
              <a:spcAft>
                <a:spcPts val="0"/>
              </a:spcAft>
              <a:buSzPct val="100000"/>
              <a:buFont typeface="+mj-lt"/>
            </a:pPr>
            <a:r>
              <a:rPr altLang="zh-CN" sz="3000" spc="315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</a:t>
            </a:r>
            <a:r>
              <a:rPr lang="zh-CN" altLang="en-US" sz="3200" b="1" spc="0" dirty="0">
                <a:solidFill>
                  <a:srgbClr val="754C24"/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文泉驿微米黑" panose="020B0606030804020204" pitchFamily="34" charset="-122"/>
                <a:sym typeface="+mn-ea"/>
              </a:rPr>
              <a:t>发挥自己的想象，试着把女娲从各地捡来五种石头的过程说具体、说生动。</a:t>
            </a:r>
            <a:endParaRPr lang="zh-CN" altLang="en-US" sz="3000" spc="315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0064" y="313373"/>
            <a:ext cx="24765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/>
              <a:t>导入</a:t>
            </a:r>
            <a:endParaRPr lang="zh-CN" altLang="en-US" sz="3600" b="1"/>
          </a:p>
        </p:txBody>
      </p:sp>
    </p:spTree>
    <p:custDataLst>
      <p:tags r:id="rId5"/>
    </p:custDataLst>
  </p:cSld>
  <p:clrMapOvr>
    <a:masterClrMapping/>
  </p:clrMapOvr>
  <p:transition spd="slow" advTm="4500">
    <p:comb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/>
          <p:cNvSpPr/>
          <p:nvPr/>
        </p:nvSpPr>
        <p:spPr>
          <a:xfrm>
            <a:off x="4195445" y="2660650"/>
            <a:ext cx="1228725" cy="4279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118100" y="2256155"/>
            <a:ext cx="631825" cy="460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098665" y="1834515"/>
            <a:ext cx="614680" cy="4711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926455" y="1835150"/>
            <a:ext cx="501650" cy="469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07645" y="193675"/>
            <a:ext cx="3804553" cy="48069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/>
          <a:srcRect l="69114" t="90522" b="291"/>
          <a:stretch>
            <a:fillRect/>
          </a:stretch>
        </p:blipFill>
        <p:spPr>
          <a:xfrm>
            <a:off x="8878063" y="177800"/>
            <a:ext cx="227837" cy="48069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 l="69281" t="90522" b="680"/>
          <a:stretch>
            <a:fillRect/>
          </a:stretch>
        </p:blipFill>
        <p:spPr>
          <a:xfrm rot="5400000">
            <a:off x="5819827" y="-2785430"/>
            <a:ext cx="226606" cy="61525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/>
          <a:srcRect l="69281" t="90522" b="680"/>
          <a:stretch>
            <a:fillRect/>
          </a:stretch>
        </p:blipFill>
        <p:spPr>
          <a:xfrm rot="5400000">
            <a:off x="5819966" y="1900769"/>
            <a:ext cx="226606" cy="61525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337435" y="193675"/>
            <a:ext cx="26854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4000" dirty="0">
                <a:solidFill>
                  <a:srgbClr val="754C24"/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文泉驿微米黑" panose="020B0606030804020204" pitchFamily="34" charset="-122"/>
              </a:rPr>
              <a:t>抓关键词</a:t>
            </a:r>
            <a:endParaRPr lang="zh-CN" sz="4000" dirty="0">
              <a:solidFill>
                <a:srgbClr val="754C24"/>
              </a:solidFill>
              <a:latin typeface="文悦古典明朝体 (非商业使用) W5" pitchFamily="50" charset="-122"/>
              <a:ea typeface="文悦古典明朝体 (非商业使用) W5" pitchFamily="50" charset="-122"/>
              <a:cs typeface="文泉驿微米黑" panose="020B06060308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806825" y="1714500"/>
            <a:ext cx="4942840" cy="297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9060" algn="l" defTabSz="913765">
              <a:lnSpc>
                <a:spcPct val="130000"/>
              </a:lnSpc>
              <a:spcBef>
                <a:spcPts val="1110"/>
              </a:spcBef>
              <a:spcAft>
                <a:spcPts val="0"/>
              </a:spcAft>
              <a:buClrTx/>
              <a:buSzTx/>
              <a:buFont typeface="+mj-lt"/>
            </a:pPr>
            <a:r>
              <a:rPr lang="en-US" altLang="zh-CN"/>
              <a:t>     </a:t>
            </a:r>
            <a:r>
              <a:rPr lang="en-US" altLang="zh-CN" sz="2400"/>
              <a:t>   </a:t>
            </a:r>
            <a:r>
              <a:rPr lang="zh-CN" altLang="en-US" sz="2000" spc="315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这可是一项重大而又艰难的工作，女娲先从各地捡来赤、青、黄、白、黑五种颜色的石头，燃起神火熔炼。随着神火渐渐熄灭，五种颜色的石头被练成了黏稠的石浆。女娲用这些石浆把天上的大窟窿修补好。从此，天上便有了五色的云霞。</a:t>
            </a:r>
            <a:endParaRPr lang="zh-CN" altLang="en-US" sz="2000" spc="315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0660" y="220980"/>
            <a:ext cx="20967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知识讲解</a:t>
            </a:r>
            <a:endParaRPr lang="zh-CN" altLang="en-US" sz="28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6300">
        <p:random/>
      </p:transition>
    </mc:Choice>
    <mc:Fallback>
      <p:transition spd="slow" advTm="63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0" grpId="0" animBg="1"/>
      <p:bldP spid="8" grpId="0" animBg="1"/>
      <p:bldP spid="7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A_图片 1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screen"/>
          <a:stretch>
            <a:fillRect/>
          </a:stretch>
        </p:blipFill>
        <p:spPr>
          <a:xfrm>
            <a:off x="4592604" y="896992"/>
            <a:ext cx="4953000" cy="436941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374931" y="2494979"/>
            <a:ext cx="5079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dirty="0">
              <a:solidFill>
                <a:srgbClr val="754C24"/>
              </a:solidFill>
              <a:latin typeface="文悦古典明朝体 (非商业使用) W5" pitchFamily="50" charset="-122"/>
              <a:ea typeface="文悦古典明朝体 (非商业使用) W5" pitchFamily="50" charset="-122"/>
              <a:cs typeface="文泉驿微米黑" panose="020B06060308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/>
          <a:srcRect l="69114" t="90522" b="291"/>
          <a:stretch>
            <a:fillRect/>
          </a:stretch>
        </p:blipFill>
        <p:spPr>
          <a:xfrm>
            <a:off x="146684" y="258817"/>
            <a:ext cx="227837" cy="403645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3" cstate="screen"/>
          <a:srcRect l="69281" t="90522" b="680"/>
          <a:stretch>
            <a:fillRect/>
          </a:stretch>
        </p:blipFill>
        <p:spPr>
          <a:xfrm rot="5400000">
            <a:off x="2126785" y="2887283"/>
            <a:ext cx="226606" cy="419138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 cstate="screen"/>
          <a:srcRect l="69114" t="90522" b="291"/>
          <a:stretch>
            <a:fillRect/>
          </a:stretch>
        </p:blipFill>
        <p:spPr>
          <a:xfrm>
            <a:off x="8878063" y="177800"/>
            <a:ext cx="227837" cy="213042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screen"/>
          <a:srcRect l="69281" t="90522" b="680"/>
          <a:stretch>
            <a:fillRect/>
          </a:stretch>
        </p:blipFill>
        <p:spPr>
          <a:xfrm rot="5400000">
            <a:off x="7527653" y="-1209049"/>
            <a:ext cx="226606" cy="2736852"/>
          </a:xfrm>
          <a:prstGeom prst="rect">
            <a:avLst/>
          </a:prstGeom>
        </p:spPr>
      </p:pic>
      <p:sp>
        <p:nvSpPr>
          <p:cNvPr id="6" name="Title 6"/>
          <p:cNvSpPr txBox="1"/>
          <p:nvPr>
            <p:custDataLst>
              <p:tags r:id="rId4"/>
            </p:custDataLst>
          </p:nvPr>
        </p:nvSpPr>
        <p:spPr>
          <a:xfrm>
            <a:off x="500380" y="934085"/>
            <a:ext cx="5368290" cy="2632075"/>
          </a:xfrm>
          <a:prstGeom prst="rect">
            <a:avLst/>
          </a:prstGeom>
          <a:noFill/>
          <a:ln w="3175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txBody>
          <a:bodyPr wrap="square" lIns="72000" tIns="36195" rIns="72000" bIns="36195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99060" lvl="0" indent="0" algn="l" fontAlgn="auto">
              <a:lnSpc>
                <a:spcPct val="130000"/>
              </a:lnSpc>
              <a:spcBef>
                <a:spcPts val="1110"/>
              </a:spcBef>
              <a:spcAft>
                <a:spcPts val="0"/>
              </a:spcAft>
              <a:buSzPct val="100000"/>
              <a:buFont typeface="+mj-lt"/>
            </a:pPr>
            <a:r>
              <a:rPr altLang="zh-CN" sz="3000" spc="315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    </a:t>
            </a:r>
            <a:r>
              <a:rPr lang="zh-CN" altLang="en-US" sz="3200" b="1" spc="0" dirty="0">
                <a:solidFill>
                  <a:srgbClr val="754C24"/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文泉驿微米黑" panose="020B0606030804020204" pitchFamily="34" charset="-122"/>
                <a:sym typeface="+mn-ea"/>
              </a:rPr>
              <a:t>结合五彩石的颜色</a:t>
            </a:r>
            <a:r>
              <a:rPr lang="zh-CN" altLang="en-US" sz="3200" b="1" spc="0">
                <a:solidFill>
                  <a:srgbClr val="754C24"/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文泉驿微米黑" panose="020B0606030804020204" pitchFamily="34" charset="-122"/>
                <a:sym typeface="+mn-ea"/>
              </a:rPr>
              <a:t>展开想象，</a:t>
            </a:r>
            <a:r>
              <a:rPr lang="zh-CN" altLang="en-US" sz="3200" b="1" spc="0" dirty="0">
                <a:solidFill>
                  <a:srgbClr val="754C24"/>
                </a:solidFill>
                <a:latin typeface="文悦古典明朝体 (非商业使用) W5" pitchFamily="50" charset="-122"/>
                <a:ea typeface="文悦古典明朝体 (非商业使用) W5" pitchFamily="50" charset="-122"/>
                <a:cs typeface="文泉驿微米黑" panose="020B0606030804020204" pitchFamily="34" charset="-122"/>
                <a:sym typeface="+mn-ea"/>
              </a:rPr>
              <a:t>女娲都到哪里去找五彩石了？会遇到哪些困难？是怎么克服的？</a:t>
            </a:r>
            <a:endParaRPr lang="zh-CN" altLang="en-US" sz="3000" spc="315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9780" y="298450"/>
            <a:ext cx="41592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提出问题、展开想象</a:t>
            </a:r>
            <a:endParaRPr lang="zh-CN" altLang="en-US" sz="2800" b="1"/>
          </a:p>
        </p:txBody>
      </p:sp>
    </p:spTree>
    <p:custDataLst>
      <p:tags r:id="rId5"/>
    </p:custDataLst>
  </p:cSld>
  <p:clrMapOvr>
    <a:masterClrMapping/>
  </p:clrMapOvr>
  <p:transition spd="slow" advTm="4500">
    <p:comb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2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3040" y="4503420"/>
            <a:ext cx="89014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000066"/>
                </a:solidFill>
                <a:latin typeface="Arial" panose="020B0604020202020204" pitchFamily="34" charset="0"/>
                <a:sym typeface="+mn-ea"/>
              </a:rPr>
              <a:t>     </a:t>
            </a:r>
            <a:r>
              <a:rPr lang="zh-CN" altLang="en-US" b="1" dirty="0">
                <a:solidFill>
                  <a:srgbClr val="000066"/>
                </a:solidFill>
                <a:latin typeface="Arial" panose="020B0604020202020204" pitchFamily="34" charset="0"/>
                <a:sym typeface="+mn-ea"/>
              </a:rPr>
              <a:t>女娲先来到了金光四射的火山，她找啊找啊，喷出的岩浆把女娲的皮肤都灼伤了，可她没有放弃，最终在火山底部找到了赤色的石头。</a:t>
            </a:r>
            <a:endParaRPr lang="zh-CN" altLang="en-US"/>
          </a:p>
        </p:txBody>
      </p:sp>
      <p:pic>
        <p:nvPicPr>
          <p:cNvPr id="6" name="图片 5" descr="timg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5" y="0"/>
            <a:ext cx="9143365" cy="442595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标题 174081"/>
          <p:cNvSpPr>
            <a:spLocks noGrp="1" noRot="1"/>
          </p:cNvSpPr>
          <p:nvPr>
            <p:ph type="title"/>
          </p:nvPr>
        </p:nvSpPr>
        <p:spPr/>
        <p:txBody>
          <a:bodyPr anchor="ctr"/>
          <a:lstStyle/>
          <a:p>
            <a:endParaRPr dirty="0"/>
          </a:p>
        </p:txBody>
      </p:sp>
      <p:pic>
        <p:nvPicPr>
          <p:cNvPr id="174084" name="图片 174083"/>
          <p:cNvPicPr>
            <a:picLocks noChangeAspect="1"/>
          </p:cNvPicPr>
          <p:nvPr/>
        </p:nvPicPr>
        <p:blipFill>
          <a:blip r:embed="rId1"/>
          <a:srcRect b="12767"/>
          <a:stretch>
            <a:fillRect/>
          </a:stretch>
        </p:blipFill>
        <p:spPr>
          <a:xfrm>
            <a:off x="635" y="0"/>
            <a:ext cx="9142730" cy="44615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085" name="文本框 174084"/>
          <p:cNvSpPr txBox="1"/>
          <p:nvPr/>
        </p:nvSpPr>
        <p:spPr>
          <a:xfrm>
            <a:off x="118745" y="4461510"/>
            <a:ext cx="9024620" cy="706755"/>
          </a:xfrm>
          <a:prstGeom prst="rect">
            <a:avLst/>
          </a:prstGeom>
          <a:solidFill>
            <a:srgbClr val="FFFF00"/>
          </a:solidFill>
          <a:ln w="9525" cap="flat" cmpd="sng">
            <a:solidFill>
              <a:srgbClr val="FFFF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80808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2000" b="1" dirty="0">
                <a:solidFill>
                  <a:srgbClr val="080808"/>
                </a:solidFill>
                <a:latin typeface="Arial" panose="020B0604020202020204" pitchFamily="34" charset="0"/>
              </a:rPr>
              <a:t>接着，女娲来到了郁郁葱葱的森林，她找啊找啊，遇到了猛兽，可她没有放弃奋勇杀死猛兽，最终在森林深处找到了绿色的石头。</a:t>
            </a:r>
            <a:endParaRPr lang="zh-CN" altLang="en-US" sz="2000" b="1" dirty="0">
              <a:solidFill>
                <a:srgbClr val="080808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74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标题 166913"/>
          <p:cNvSpPr>
            <a:spLocks noGrp="1" noRot="1"/>
          </p:cNvSpPr>
          <p:nvPr>
            <p:ph type="title"/>
          </p:nvPr>
        </p:nvSpPr>
        <p:spPr/>
        <p:txBody>
          <a:bodyPr anchor="ctr"/>
          <a:lstStyle/>
          <a:p>
            <a:endParaRPr dirty="0"/>
          </a:p>
        </p:txBody>
      </p:sp>
      <p:sp>
        <p:nvSpPr>
          <p:cNvPr id="166915" name="文本占位符 166914"/>
          <p:cNvSpPr>
            <a:spLocks noGrp="1" noRot="1"/>
          </p:cNvSpPr>
          <p:nvPr>
            <p:ph type="body" idx="1"/>
          </p:nvPr>
        </p:nvSpPr>
        <p:spPr/>
        <p:txBody>
          <a:bodyPr/>
          <a:lstStyle/>
          <a:p>
            <a:endParaRPr dirty="0"/>
          </a:p>
        </p:txBody>
      </p:sp>
      <p:pic>
        <p:nvPicPr>
          <p:cNvPr id="166916" name="图片 166915"/>
          <p:cNvPicPr>
            <a:picLocks noChangeAspect="1"/>
          </p:cNvPicPr>
          <p:nvPr/>
        </p:nvPicPr>
        <p:blipFill>
          <a:blip r:embed="rId1"/>
          <a:srcRect b="4599"/>
          <a:stretch>
            <a:fillRect/>
          </a:stretch>
        </p:blipFill>
        <p:spPr>
          <a:xfrm>
            <a:off x="-635" y="56515"/>
            <a:ext cx="9144000" cy="43357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6917" name="文本框 166916"/>
          <p:cNvSpPr txBox="1"/>
          <p:nvPr/>
        </p:nvSpPr>
        <p:spPr>
          <a:xfrm>
            <a:off x="91440" y="4391660"/>
            <a:ext cx="9051925" cy="706755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>
                <a:solidFill>
                  <a:srgbClr val="000066"/>
                </a:solidFill>
                <a:latin typeface="Arial" panose="020B0604020202020204" pitchFamily="34" charset="0"/>
              </a:rPr>
              <a:t>     </a:t>
            </a:r>
            <a:r>
              <a:rPr lang="zh-CN" altLang="en-US" sz="2000" b="1" dirty="0">
                <a:solidFill>
                  <a:srgbClr val="000066"/>
                </a:solidFill>
                <a:latin typeface="Arial" panose="020B0604020202020204" pitchFamily="34" charset="0"/>
              </a:rPr>
              <a:t>于是，女娲又来到了 茫茫的沙漠，她找啊找啊，气候炎热没有水喝，可她没有放弃，最终在沙漠尽头找到了黄色的石头。</a:t>
            </a:r>
            <a:endParaRPr lang="zh-CN" altLang="en-US" sz="2000" b="1" dirty="0">
              <a:solidFill>
                <a:srgbClr val="000066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6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16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17" grpId="0" animBg="1"/>
    </p:bldLst>
  </p:timing>
</p:sld>
</file>

<file path=ppt/tags/tag1.xml><?xml version="1.0" encoding="utf-8"?>
<p:tagLst xmlns:p="http://schemas.openxmlformats.org/presentationml/2006/main">
  <p:tag name="PA" val="v3.2.0"/>
</p:tagLst>
</file>

<file path=ppt/tags/tag10.xml><?xml version="1.0" encoding="utf-8"?>
<p:tagLst xmlns:p="http://schemas.openxmlformats.org/presentationml/2006/main">
  <p:tag name="KSO_WM_SLIDE_ID" val="diagram20209527_1"/>
  <p:tag name="KSO_WM_TEMPLATE_SUBCATEGORY" val="21"/>
  <p:tag name="KSO_WM_TEMPLATE_MASTER_TYPE" val="0"/>
  <p:tag name="KSO_WM_TEMPLATE_COLOR_TYPE" val="1"/>
  <p:tag name="KSO_WM_SLIDE_TYPE" val="text"/>
  <p:tag name="KSO_WM_SLIDE_SUBTYPE" val="picTxt"/>
  <p:tag name="KSO_WM_SLIDE_ITEM_CNT" val="0"/>
  <p:tag name="KSO_WM_SLIDE_INDEX" val="1"/>
  <p:tag name="KSO_WM_TAG_VERSION" val="1.0"/>
  <p:tag name="KSO_WM_BEAUTIFY_FLAG" val="#wm#"/>
  <p:tag name="KSO_WM_TEMPLATE_CATEGORY" val="diagram"/>
  <p:tag name="KSO_WM_TEMPLATE_INDEX" val="20209527"/>
  <p:tag name="KSO_WM_SLIDE_LAYOUT" val="d"/>
  <p:tag name="KSO_WM_SLIDE_LAYOUT_CNT" val="1"/>
  <p:tag name="KSO_WM_TEMPLATE_THUMBS_INDEX" val="1、4、7、12、13、14、15、16、17、18、20、24、25、28、33、36、40、43、44"/>
  <p:tag name="KSO_WM_SLIDE_LAYOUT_INFO" val="{&quot;backgroundInfo&quot;:[{&quot;bottom&quot;:0,&quot;bottomAbs&quot;:false,&quot;left&quot;:0,&quot;leftAbs&quot;:false,&quot;right&quot;:0,&quot;rightAbs&quot;:false,&quot;top&quot;:0,&quot;topAbs&quot;:false,&quot;type&quot;:&quot;general&quot;}],&quot;id&quot;:&quot;2020-09-26T19:55:18&quot;,&quot;maxSize&quot;:{&quot;size1&quot;:2.3999999999999999},&quot;minSize&quot;:{&quot;size1&quot;:2.3999999999999999},&quot;normalSize&quot;:{&quot;size1&quot;:2.3999999999999999},&quot;subLayout&quot;:[{&quot;id&quot;:&quot;2020-09-26T19:55:18&quot;,&quot;type&quot;:0},{&quot;id&quot;:&quot;2020-09-26T19:55:18&quot;,&quot;margin&quot;:{&quot;bottom&quot;:1.6929999589920044,&quot;left&quot;:1.6929999589920044,&quot;right&quot;:1.6929999589920044,&quot;top&quot;:1.2699999809265137},&quot;type&quot;:0}],&quot;type&quot;:0}"/>
  <p:tag name="KSO_WM_SLIDE_BACKGROUND" val="[&quot;general&quot;]"/>
  <p:tag name="KSO_WM_SLIDE_RATIO" val="1.777778"/>
  <p:tag name="KSO_WM_CHIP_INFOS" val="{&quot;layout_type&quot;:&quot;full&quot;,&quot;layout_feature&quot;:1,&quot;tags&quot;:{&quot;style&quot;:[&quot;商务&quot;,&quot;简约&quot;,&quot;文艺清新&quot;,&quot;中国风&quot;,&quot;卡通&quot;,&quot;欧美风&quot;,&quot;黑板风&quot;,&quot;渐变风&quot;,&quot;党政风&quot;]},&quot;slide_type&quot;:[&quot;text&quot;],&quot;aspect_ratio&quot;:&quot;16:9&quot;,&quot;diagram&quot;:{&quot;type&quot;:[],&quot;direction&quot;:0,&quot;isSupportDecBetweenItems&quot;:false}}"/>
  <p:tag name="KSO_WM_CHIP_FILLPROP" val="[[{&quot;fill_id&quot;:&quot;05426f0b1077440ebd8848530286d431&quot;,&quot;fill_align&quot;:&quot;cm&quot;,&quot;text_align&quot;:&quot;lm&quot;,&quot;text_direction&quot;:&quot;horizontal&quot;,&quot;chip_types&quot;:[&quot;diagram&quot;,&quot;pictext&quot;,&quot;picture&quot;,&quot;chart&quot;,&quot;table&quot;,&quot;video&quot;],&quot;support_features&quot;:[&quot;collage&quot;,&quot;carousel&quot;]}]]"/>
  <p:tag name="KSO_WM_SLIDE_SIZE" val="864*444"/>
  <p:tag name="KSO_WM_SLIDE_POSITION" val="47*47"/>
  <p:tag name="KSO_WM_CHIP_XID" val="5f20142fc4814ce96fb1281b"/>
  <p:tag name="KSO_WM_CHIP_GROUPID" val="5f20142fc4814ce96fb1281a"/>
  <p:tag name="KSO_WM_SLIDE_BK_DARK_LIGHT" val="2"/>
  <p:tag name="KSO_WM_SLIDE_BACKGROUND_TYPE" val="general"/>
  <p:tag name="KSO_WM_SLIDE_SUPPORT_FEATURE_TYPE" val="3"/>
  <p:tag name="KSO_WM_TEMPLATE_ASSEMBLE_XID" val="5f46188cf3f92eac73803db7"/>
  <p:tag name="KSO_WM_TEMPLATE_ASSEMBLE_GROUPID" val="5f46188cf3f92eac73803db7"/>
</p:tagLst>
</file>

<file path=ppt/tags/tag11.xml><?xml version="1.0" encoding="utf-8"?>
<p:tagLst xmlns:p="http://schemas.openxmlformats.org/presentationml/2006/main">
  <p:tag name="MH" val="20170720150233"/>
  <p:tag name="MH_LIBRARY" val="GRAPHIC"/>
  <p:tag name="MH_TYPE" val="Other"/>
  <p:tag name="MH_ORDER" val="1"/>
</p:tagLst>
</file>

<file path=ppt/tags/tag12.xml><?xml version="1.0" encoding="utf-8"?>
<p:tagLst xmlns:p="http://schemas.openxmlformats.org/presentationml/2006/main">
  <p:tag name="MH" val="20170720150233"/>
  <p:tag name="MH_LIBRARY" val="GRAPHIC"/>
  <p:tag name="MH_TYPE" val="Other"/>
  <p:tag name="MH_ORDER" val="2"/>
</p:tagLst>
</file>

<file path=ppt/tags/tag13.xml><?xml version="1.0" encoding="utf-8"?>
<p:tagLst xmlns:p="http://schemas.openxmlformats.org/presentationml/2006/main">
  <p:tag name="MH" val="20170720150233"/>
  <p:tag name="MH_LIBRARY" val="GRAPHIC"/>
  <p:tag name="MH_TYPE" val="SubTitle"/>
  <p:tag name="MH_ORDER" val="1"/>
</p:tagLst>
</file>

<file path=ppt/tags/tag14.xml><?xml version="1.0" encoding="utf-8"?>
<p:tagLst xmlns:p="http://schemas.openxmlformats.org/presentationml/2006/main">
  <p:tag name="MH" val="20170720150233"/>
  <p:tag name="MH_LIBRARY" val="GRAPHIC"/>
  <p:tag name="MH_TYPE" val="Other"/>
  <p:tag name="MH_ORDER" val="3"/>
</p:tagLst>
</file>

<file path=ppt/tags/tag15.xml><?xml version="1.0" encoding="utf-8"?>
<p:tagLst xmlns:p="http://schemas.openxmlformats.org/presentationml/2006/main">
  <p:tag name="MH" val="20170720150233"/>
  <p:tag name="MH_LIBRARY" val="GRAPHIC"/>
  <p:tag name="MH_TYPE" val="Other"/>
  <p:tag name="MH_ORDER" val="4"/>
</p:tagLst>
</file>

<file path=ppt/tags/tag16.xml><?xml version="1.0" encoding="utf-8"?>
<p:tagLst xmlns:p="http://schemas.openxmlformats.org/presentationml/2006/main">
  <p:tag name="MH" val="20170720150233"/>
  <p:tag name="MH_LIBRARY" val="GRAPHIC"/>
  <p:tag name="MH_TYPE" val="SubTitle"/>
  <p:tag name="MH_ORDER" val="2"/>
</p:tagLst>
</file>

<file path=ppt/tags/tag17.xml><?xml version="1.0" encoding="utf-8"?>
<p:tagLst xmlns:p="http://schemas.openxmlformats.org/presentationml/2006/main">
  <p:tag name="MH" val="20170720150233"/>
  <p:tag name="MH_LIBRARY" val="GRAPHIC"/>
  <p:tag name="MH_TYPE" val="Other"/>
  <p:tag name="MH_ORDER" val="5"/>
</p:tagLst>
</file>

<file path=ppt/tags/tag18.xml><?xml version="1.0" encoding="utf-8"?>
<p:tagLst xmlns:p="http://schemas.openxmlformats.org/presentationml/2006/main">
  <p:tag name="MH" val="20170720150233"/>
  <p:tag name="MH_LIBRARY" val="GRAPHIC"/>
  <p:tag name="MH_TYPE" val="Other"/>
  <p:tag name="MH_ORDER" val="6"/>
</p:tagLst>
</file>

<file path=ppt/tags/tag19.xml><?xml version="1.0" encoding="utf-8"?>
<p:tagLst xmlns:p="http://schemas.openxmlformats.org/presentationml/2006/main">
  <p:tag name="MH" val="20170720150233"/>
  <p:tag name="MH_LIBRARY" val="GRAPHIC"/>
  <p:tag name="MH_TYPE" val="SubTitle"/>
  <p:tag name="MH_ORDER" val="3"/>
</p:tagLst>
</file>

<file path=ppt/tags/tag2.xml><?xml version="1.0" encoding="utf-8"?>
<p:tagLst xmlns:p="http://schemas.openxmlformats.org/presentationml/2006/main">
  <p:tag name="KSO_WM_UNIT_TEXTBOXSTYLE_SHAPETYPE" val="0"/>
  <p:tag name="KSO_WM_UNIT_TEXTBOXSTYLE_TEMPLATETYPE" val="1"/>
  <p:tag name="KSO_WM_UNIT_PRESET_TEXT" val="点击此处添加正文，文字是您思想的提炼。&#10;为了演示发布的良好效果，请言简意赅的阐述您的观点。&#10;您的正文已经经简明扼要。字字珠玑，但信息却千丝万缕、错综复杂。"/>
  <p:tag name="KSO_WM_UNIT_NOCLEAR" val="1"/>
  <p:tag name="KSO_WM_UNIT_VALUE" val="8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947_10*f*1"/>
  <p:tag name="KSO_WM_TEMPLATE_CATEGORY" val="mixed"/>
  <p:tag name="KSO_WM_TEMPLATE_INDEX" val="20201947"/>
  <p:tag name="KSO_WM_UNIT_LAYERLEVEL" val="1"/>
  <p:tag name="KSO_WM_TAG_VERSION" val="1.0"/>
  <p:tag name="KSO_WM_BEAUTIFY_FLAG" val="#wm#"/>
  <p:tag name="KSO_WM_UNIT_TEXTBOXSTYLE_GUID" val="{b632ed29-0af5-4574-95be-0fde0b932c23}"/>
  <p:tag name="KSO_WM_UNIT_TEXTBOXSTYLE_TEMPLATEID" val="3132582"/>
  <p:tag name="KSO_WM_UNIT_TEXTBOXSTYLE_TYPE" val="8"/>
</p:tagLst>
</file>

<file path=ppt/tags/tag20.xml><?xml version="1.0" encoding="utf-8"?>
<p:tagLst xmlns:p="http://schemas.openxmlformats.org/presentationml/2006/main">
  <p:tag name="PA" val="v3.2.0"/>
</p:tagLst>
</file>

<file path=ppt/tags/tag21.xml><?xml version="1.0" encoding="utf-8"?>
<p:tagLst xmlns:p="http://schemas.openxmlformats.org/presentationml/2006/main">
  <p:tag name="PA" val="v3.2.0"/>
</p:tagLst>
</file>

<file path=ppt/tags/tag22.xml><?xml version="1.0" encoding="utf-8"?>
<p:tagLst xmlns:p="http://schemas.openxmlformats.org/presentationml/2006/main">
  <p:tag name="PA" val="v3.2.0"/>
</p:tagLst>
</file>

<file path=ppt/tags/tag23.xml><?xml version="1.0" encoding="utf-8"?>
<p:tagLst xmlns:p="http://schemas.openxmlformats.org/presentationml/2006/main">
  <p:tag name="PA" val="v3.2.0"/>
</p:tagLst>
</file>

<file path=ppt/tags/tag24.xml><?xml version="1.0" encoding="utf-8"?>
<p:tagLst xmlns:p="http://schemas.openxmlformats.org/presentationml/2006/main">
  <p:tag name="PA" val="v3.2.0"/>
</p:tagLst>
</file>

<file path=ppt/tags/tag25.xml><?xml version="1.0" encoding="utf-8"?>
<p:tagLst xmlns:p="http://schemas.openxmlformats.org/presentationml/2006/main">
  <p:tag name="MH" val="20170720150233"/>
  <p:tag name="MH_LIBRARY" val="GRAPHIC"/>
  <p:tag name="MH_TYPE" val="SubTitle"/>
  <p:tag name="MH_ORDER" val="2"/>
</p:tagLst>
</file>

<file path=ppt/tags/tag26.xml><?xml version="1.0" encoding="utf-8"?>
<p:tagLst xmlns:p="http://schemas.openxmlformats.org/presentationml/2006/main">
  <p:tag name="MH" val="20170720150233"/>
  <p:tag name="MH_LIBRARY" val="GRAPHIC"/>
  <p:tag name="MH_TYPE" val="Other"/>
  <p:tag name="MH_ORDER" val="3"/>
</p:tagLst>
</file>

<file path=ppt/tags/tag27.xml><?xml version="1.0" encoding="utf-8"?>
<p:tagLst xmlns:p="http://schemas.openxmlformats.org/presentationml/2006/main">
  <p:tag name="MH" val="20170720150233"/>
  <p:tag name="MH_LIBRARY" val="GRAPHIC"/>
  <p:tag name="MH_TYPE" val="Other"/>
  <p:tag name="MH_ORDER" val="4"/>
</p:tagLst>
</file>

<file path=ppt/tags/tag28.xml><?xml version="1.0" encoding="utf-8"?>
<p:tagLst xmlns:p="http://schemas.openxmlformats.org/presentationml/2006/main">
  <p:tag name="PA" val="v3.2.0"/>
</p:tagLst>
</file>

<file path=ppt/tags/tag3.xml><?xml version="1.0" encoding="utf-8"?>
<p:tagLst xmlns:p="http://schemas.openxmlformats.org/presentationml/2006/main">
  <p:tag name="KSO_WM_SLIDE_MODEL_TYPE" val="cover"/>
</p:tagLst>
</file>

<file path=ppt/tags/tag4.xml><?xml version="1.0" encoding="utf-8"?>
<p:tagLst xmlns:p="http://schemas.openxmlformats.org/presentationml/2006/main">
  <p:tag name="PA" val="v3.2.0"/>
</p:tagLst>
</file>

<file path=ppt/tags/tag5.xml><?xml version="1.0" encoding="utf-8"?>
<p:tagLst xmlns:p="http://schemas.openxmlformats.org/presentationml/2006/main">
  <p:tag name="KSO_WM_UNIT_TEXTBOXSTYLE_SHAPETYPE" val="0"/>
  <p:tag name="KSO_WM_UNIT_TEXTBOXSTYLE_TEMPLATETYPE" val="1"/>
  <p:tag name="KSO_WM_UNIT_PRESET_TEXT" val="点击此处添加正文，文字是您思想的提炼。&#10;为了演示发布的良好效果，请言简意赅的阐述您的观点。&#10;您的正文已经经简明扼要。字字珠玑，但信息却千丝万缕、错综复杂。"/>
  <p:tag name="KSO_WM_UNIT_NOCLEAR" val="1"/>
  <p:tag name="KSO_WM_UNIT_VALUE" val="8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947_10*f*1"/>
  <p:tag name="KSO_WM_TEMPLATE_CATEGORY" val="mixed"/>
  <p:tag name="KSO_WM_TEMPLATE_INDEX" val="20201947"/>
  <p:tag name="KSO_WM_UNIT_LAYERLEVEL" val="1"/>
  <p:tag name="KSO_WM_TAG_VERSION" val="1.0"/>
  <p:tag name="KSO_WM_BEAUTIFY_FLAG" val="#wm#"/>
  <p:tag name="KSO_WM_UNIT_TEXTBOXSTYLE_GUID" val="{b632ed29-0af5-4574-95be-0fde0b932c23}"/>
  <p:tag name="KSO_WM_UNIT_TEXTBOXSTYLE_TEMPLATEID" val="3132582"/>
  <p:tag name="KSO_WM_UNIT_TEXTBOXSTYLE_TYPE" val="8"/>
</p:tagLst>
</file>

<file path=ppt/tags/tag6.xml><?xml version="1.0" encoding="utf-8"?>
<p:tagLst xmlns:p="http://schemas.openxmlformats.org/presentationml/2006/main">
  <p:tag name="KSO_WM_SLIDE_MODEL_TYPE" val="cover"/>
</p:tagLst>
</file>

<file path=ppt/tags/tag7.xml><?xml version="1.0" encoding="utf-8"?>
<p:tagLst xmlns:p="http://schemas.openxmlformats.org/presentationml/2006/main">
  <p:tag name="PA" val="v3.2.0"/>
</p:tagLst>
</file>

<file path=ppt/tags/tag8.xml><?xml version="1.0" encoding="utf-8"?>
<p:tagLst xmlns:p="http://schemas.openxmlformats.org/presentationml/2006/main">
  <p:tag name="KSO_WM_UNIT_TEXTBOXSTYLE_SHAPETYPE" val="0"/>
  <p:tag name="KSO_WM_UNIT_TEXTBOXSTYLE_TEMPLATETYPE" val="1"/>
  <p:tag name="KSO_WM_UNIT_PRESET_TEXT" val="点击此处添加正文，文字是您思想的提炼。&#10;为了演示发布的良好效果，请言简意赅的阐述您的观点。&#10;您的正文已经经简明扼要。字字珠玑，但信息却千丝万缕、错综复杂。"/>
  <p:tag name="KSO_WM_UNIT_NOCLEAR" val="1"/>
  <p:tag name="KSO_WM_UNIT_VALUE" val="8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947_10*f*1"/>
  <p:tag name="KSO_WM_TEMPLATE_CATEGORY" val="mixed"/>
  <p:tag name="KSO_WM_TEMPLATE_INDEX" val="20201947"/>
  <p:tag name="KSO_WM_UNIT_LAYERLEVEL" val="1"/>
  <p:tag name="KSO_WM_TAG_VERSION" val="1.0"/>
  <p:tag name="KSO_WM_BEAUTIFY_FLAG" val="#wm#"/>
  <p:tag name="KSO_WM_UNIT_TEXTBOXSTYLE_GUID" val="{b632ed29-0af5-4574-95be-0fde0b932c23}"/>
  <p:tag name="KSO_WM_UNIT_TEXTBOXSTYLE_TEMPLATEID" val="3132582"/>
  <p:tag name="KSO_WM_UNIT_TEXTBOXSTYLE_TYPE" val="8"/>
</p:tagLst>
</file>

<file path=ppt/tags/tag9.xml><?xml version="1.0" encoding="utf-8"?>
<p:tagLst xmlns:p="http://schemas.openxmlformats.org/presentationml/2006/main">
  <p:tag name="KSO_WM_SLIDE_MODEL_TYPE" val="cover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CF8404"/>
      </a:accent1>
      <a:accent2>
        <a:srgbClr val="FAAA21"/>
      </a:accent2>
      <a:accent3>
        <a:srgbClr val="8A5903"/>
      </a:accent3>
      <a:accent4>
        <a:srgbClr val="9B6303"/>
      </a:accent4>
      <a:accent5>
        <a:srgbClr val="CF8404"/>
      </a:accent5>
      <a:accent6>
        <a:srgbClr val="684202"/>
      </a:accent6>
      <a:hlink>
        <a:srgbClr val="CF8404"/>
      </a:hlink>
      <a:folHlink>
        <a:srgbClr val="BFBFBF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2AAE3F"/>
        </a:solidFill>
      </a:spPr>
      <a:bodyPr wrap="square" rtlCol="0" anchor="ctr">
        <a:spAutoFit/>
      </a:bodyPr>
      <a:lstStyle>
        <a:defPPr algn="ctr">
          <a:lnSpc>
            <a:spcPct val="130000"/>
          </a:lnSpc>
          <a:defRPr sz="4000" smtClean="0">
            <a:solidFill>
              <a:srgbClr val="FFFFFF"/>
            </a:solidFill>
            <a:latin typeface="Century Gothic" panose="020B0502020202020204" pitchFamily="34" charset="0"/>
            <a:ea typeface="冬青黑体简体中文 W3" panose="020B0300000000000000" pitchFamily="34" charset="-122"/>
          </a:defRPr>
        </a:defPPr>
      </a:lstStyle>
    </a:spDef>
    <a:txDef>
      <a:spPr>
        <a:noFill/>
      </a:spPr>
      <a:bodyPr wrap="square" rtlCol="0">
        <a:spAutoFit/>
      </a:bodyPr>
      <a:lstStyle>
        <a:defPPr>
          <a:defRPr smtClean="0">
            <a:solidFill>
              <a:schemeClr val="bg1"/>
            </a:solidFill>
            <a:latin typeface="冬青黑体简体中文 W3" panose="020B0300000000000000" pitchFamily="34" charset="-122"/>
            <a:ea typeface="冬青黑体简体中文 W3" panose="020B0300000000000000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CF8404"/>
    </a:accent1>
    <a:accent2>
      <a:srgbClr val="FAAA21"/>
    </a:accent2>
    <a:accent3>
      <a:srgbClr val="8A5903"/>
    </a:accent3>
    <a:accent4>
      <a:srgbClr val="9B6303"/>
    </a:accent4>
    <a:accent5>
      <a:srgbClr val="CF8404"/>
    </a:accent5>
    <a:accent6>
      <a:srgbClr val="684202"/>
    </a:accent6>
    <a:hlink>
      <a:srgbClr val="CF840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CF8404"/>
    </a:accent1>
    <a:accent2>
      <a:srgbClr val="FAAA21"/>
    </a:accent2>
    <a:accent3>
      <a:srgbClr val="8A5903"/>
    </a:accent3>
    <a:accent4>
      <a:srgbClr val="9B6303"/>
    </a:accent4>
    <a:accent5>
      <a:srgbClr val="CF8404"/>
    </a:accent5>
    <a:accent6>
      <a:srgbClr val="684202"/>
    </a:accent6>
    <a:hlink>
      <a:srgbClr val="CF840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CF8404"/>
    </a:accent1>
    <a:accent2>
      <a:srgbClr val="FAAA21"/>
    </a:accent2>
    <a:accent3>
      <a:srgbClr val="8A5903"/>
    </a:accent3>
    <a:accent4>
      <a:srgbClr val="9B6303"/>
    </a:accent4>
    <a:accent5>
      <a:srgbClr val="CF8404"/>
    </a:accent5>
    <a:accent6>
      <a:srgbClr val="684202"/>
    </a:accent6>
    <a:hlink>
      <a:srgbClr val="CF840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CF8404"/>
    </a:accent1>
    <a:accent2>
      <a:srgbClr val="FAAA21"/>
    </a:accent2>
    <a:accent3>
      <a:srgbClr val="8A5903"/>
    </a:accent3>
    <a:accent4>
      <a:srgbClr val="9B6303"/>
    </a:accent4>
    <a:accent5>
      <a:srgbClr val="CF8404"/>
    </a:accent5>
    <a:accent6>
      <a:srgbClr val="684202"/>
    </a:accent6>
    <a:hlink>
      <a:srgbClr val="CF840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 主题​​">
    <a:dk1>
      <a:srgbClr val="000000"/>
    </a:dk1>
    <a:lt1>
      <a:srgbClr val="FFFFFF"/>
    </a:lt1>
    <a:dk2>
      <a:srgbClr val="778495"/>
    </a:dk2>
    <a:lt2>
      <a:srgbClr val="F0F0F0"/>
    </a:lt2>
    <a:accent1>
      <a:srgbClr val="CF8404"/>
    </a:accent1>
    <a:accent2>
      <a:srgbClr val="FAAA21"/>
    </a:accent2>
    <a:accent3>
      <a:srgbClr val="8A5903"/>
    </a:accent3>
    <a:accent4>
      <a:srgbClr val="9B6303"/>
    </a:accent4>
    <a:accent5>
      <a:srgbClr val="CF8404"/>
    </a:accent5>
    <a:accent6>
      <a:srgbClr val="684202"/>
    </a:accent6>
    <a:hlink>
      <a:srgbClr val="CF840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799</Words>
  <Application>WPS 演示</Application>
  <PresentationFormat>全屏显示(16:9)</PresentationFormat>
  <Paragraphs>75</Paragraphs>
  <Slides>14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33" baseType="lpstr">
      <vt:lpstr>Arial</vt:lpstr>
      <vt:lpstr>宋体</vt:lpstr>
      <vt:lpstr>Wingdings</vt:lpstr>
      <vt:lpstr>Century Gothic</vt:lpstr>
      <vt:lpstr>冬青黑体简体中文 W3</vt:lpstr>
      <vt:lpstr>黑体</vt:lpstr>
      <vt:lpstr>华文新魏</vt:lpstr>
      <vt:lpstr>文悦古典明朝体 (非商业使用) W5</vt:lpstr>
      <vt:lpstr>文泉驿微米黑</vt:lpstr>
      <vt:lpstr>Segoe UI</vt:lpstr>
      <vt:lpstr>微软雅黑</vt:lpstr>
      <vt:lpstr>Arial Unicode MS</vt:lpstr>
      <vt:lpstr>等线 Light</vt:lpstr>
      <vt:lpstr>Calibri Light</vt:lpstr>
      <vt:lpstr>等线</vt:lpstr>
      <vt:lpstr>Calibri</vt:lpstr>
      <vt:lpstr>Office 主题​​</vt:lpstr>
      <vt:lpstr>2_默认设计模板</vt:lpstr>
      <vt:lpstr>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47</cp:revision>
  <dcterms:created xsi:type="dcterms:W3CDTF">2019-01-26T08:01:00Z</dcterms:created>
  <dcterms:modified xsi:type="dcterms:W3CDTF">2021-10-05T12:33:26Z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6D533DB0FB064C77BF9B455D916C1A12</vt:lpwstr>
  </property>
</Properties>
</file>