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1089" r:id="rId3"/>
    <p:sldId id="1090" r:id="rId5"/>
    <p:sldId id="1116" r:id="rId6"/>
    <p:sldId id="1117" r:id="rId7"/>
    <p:sldId id="1118" r:id="rId8"/>
    <p:sldId id="1121" r:id="rId9"/>
    <p:sldId id="1122" r:id="rId10"/>
    <p:sldId id="1123" r:id="rId11"/>
  </p:sldIdLst>
  <p:sldSz cx="9144000" cy="5143500" type="screen16x9"/>
  <p:notesSz cx="6858000" cy="9144000"/>
  <p:embeddedFontLst>
    <p:embeddedFont>
      <p:font typeface="Calibri" panose="020F0502020204030204" charset="0"/>
      <p:regular r:id="rId16"/>
      <p:bold r:id="rId17"/>
      <p:italic r:id="rId18"/>
      <p:boldItalic r:id="rId19"/>
    </p:embeddedFont>
  </p:embeddedFont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FF"/>
    <a:srgbClr val="0066FF"/>
    <a:srgbClr val="A38302"/>
    <a:srgbClr val="FEFCDE"/>
    <a:srgbClr val="00B050"/>
    <a:srgbClr val="FF00FF"/>
    <a:srgbClr val="FFFFFF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73" autoAdjust="0"/>
    <p:restoredTop sz="94705" autoAdjust="0"/>
  </p:normalViewPr>
  <p:slideViewPr>
    <p:cSldViewPr>
      <p:cViewPr varScale="1">
        <p:scale>
          <a:sx n="143" d="100"/>
          <a:sy n="143" d="100"/>
        </p:scale>
        <p:origin x="348" y="114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4578"/>
    </p:cViewPr>
  </p:sorterViewPr>
  <p:notesViewPr>
    <p:cSldViewPr>
      <p:cViewPr varScale="1">
        <p:scale>
          <a:sx n="88" d="100"/>
          <a:sy n="88" d="100"/>
        </p:scale>
        <p:origin x="3822" y="102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font" Target="fonts/font4.fntdata"/><Relationship Id="rId18" Type="http://schemas.openxmlformats.org/officeDocument/2006/relationships/font" Target="fonts/font3.fntdata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../media/image2.jpeg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3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0"/>
            <a:ext cx="4152900" cy="2832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jpeg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jpeg"/><Relationship Id="rId1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0156" y="1707654"/>
            <a:ext cx="45761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我和</a:t>
            </a:r>
            <a:r>
              <a:rPr lang="en-US" altLang="zh-CN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__</a:t>
            </a: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</a:rPr>
              <a:t>过一天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3" name="直线连接符 21"/>
          <p:cNvCxnSpPr/>
          <p:nvPr/>
        </p:nvCxnSpPr>
        <p:spPr>
          <a:xfrm>
            <a:off x="2395800" y="2630984"/>
            <a:ext cx="4176464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473" y="1347614"/>
            <a:ext cx="2051541" cy="313434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755576" y="411510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我们一起来看看他们是谁？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24" y="1391299"/>
            <a:ext cx="1920835" cy="309066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1537" y="1371619"/>
            <a:ext cx="1863473" cy="296632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7756" y="1372485"/>
            <a:ext cx="1944933" cy="30025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1520" y="411510"/>
            <a:ext cx="897890" cy="52197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审题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4132" y="934730"/>
            <a:ext cx="842232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神话，是通过丰富的想象、幻想、运用夸张和拟人的手法编出的。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331640" y="2283718"/>
            <a:ext cx="41344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确定人物，大胆想象。</a:t>
            </a:r>
            <a:endParaRPr lang="zh-CN" altLang="zh-CN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10753" y="3075806"/>
            <a:ext cx="7294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你认为这次作文的重点应在什么上下功夫？</a:t>
            </a:r>
            <a:endParaRPr lang="zh-CN" altLang="zh-CN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2411760" y="3993907"/>
            <a:ext cx="2016224" cy="630651"/>
          </a:xfrm>
          <a:prstGeom prst="wedgeRoundRectCallout">
            <a:avLst>
              <a:gd name="adj1" fmla="val -13456"/>
              <a:gd name="adj2" fmla="val -121009"/>
              <a:gd name="adj3" fmla="val 16667"/>
            </a:avLst>
          </a:prstGeom>
          <a:grpFill/>
          <a:ln>
            <a:solidFill>
              <a:srgbClr val="92D05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460893" y="4047622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怎样过一天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464354"/>
            <a:ext cx="902811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内容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43168" y="1766502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主角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4159" y="254543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配角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74158" y="332435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地点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425294" y="1775744"/>
            <a:ext cx="2518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你想写的人物 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425294" y="2563914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到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个（动植物都行）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425294" y="335208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任意地方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9592" y="987574"/>
            <a:ext cx="34163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选定人物、地点。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2522483" y="2067694"/>
            <a:ext cx="8253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2522482" y="2825524"/>
            <a:ext cx="8253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2522483" y="3613694"/>
            <a:ext cx="82538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83870" y="1504315"/>
            <a:ext cx="763270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要想使编出来的故事生动有趣，吸引别人，有什么方法呢？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269797" y="909469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故事情节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428" y="2464855"/>
            <a:ext cx="3222526" cy="2265675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942" y="2458814"/>
            <a:ext cx="2370486" cy="22717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27584" y="771550"/>
            <a:ext cx="6768752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想想你想和谁过一天？你了解他们的特点吗？按要求准备。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1" y="2139702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要求：</a:t>
            </a:r>
            <a:endParaRPr lang="zh-CN" altLang="zh-CN" sz="2800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）你会选择谁。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）说一说你们会一起去那里，会做些什么，会发生什么故事。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555526"/>
            <a:ext cx="906017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总结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55576" y="1275606"/>
            <a:ext cx="781235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和神话（童话）里面的人物过一天，首先应简要介绍人物的特点</a:t>
            </a:r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,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运用拟人的手法，把它拟人化；详细介绍你们之间一天里发生的故事。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715766"/>
            <a:ext cx="2393114" cy="22860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480" y="2853690"/>
            <a:ext cx="2276475" cy="20097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78155" y="596900"/>
            <a:ext cx="776668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根据你刚才的材料进行写作练习，注意要把过程写得生动具体。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2" y="2023162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自由习作，写出初稿。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小组交流，合作评价修改。教师点拨，指出学生的不足与长处。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选择典型的文章，集体讨论修改。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4.</a:t>
            </a:r>
            <a:r>
              <a:rPr lang="zh-CN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学生修改自己的习作，进一步提高和完善习作。</a:t>
            </a:r>
            <a:endParaRPr lang="zh-CN" altLang="zh-CN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主题​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419</Words>
  <Application>WPS 演示</Application>
  <PresentationFormat>全屏显示(16:9)</PresentationFormat>
  <Paragraphs>53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Arial Unicode MS</vt:lpstr>
      <vt:lpstr>Calibri</vt:lpstr>
      <vt:lpstr>Times New Roman</vt:lpstr>
      <vt:lpstr>1_Office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qwe</cp:lastModifiedBy>
  <cp:revision>104</cp:revision>
  <dcterms:created xsi:type="dcterms:W3CDTF">2017-03-17T02:28:00Z</dcterms:created>
  <dcterms:modified xsi:type="dcterms:W3CDTF">2021-10-05T12:36:28Z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87CF13CBFE934B7FAEEC3AA413FA41BC</vt:lpwstr>
  </property>
  <property fmtid="{D5CDD505-2E9C-101B-9397-08002B2CF9AE}" pid="3" name="KSOProductBuildVer">
    <vt:lpwstr>2052-11.1.0.10938</vt:lpwstr>
  </property>
</Properties>
</file>