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2" r:id="rId5"/>
    <p:sldId id="264" r:id="rId6"/>
    <p:sldId id="265" r:id="rId7"/>
    <p:sldId id="266" r:id="rId8"/>
    <p:sldId id="267" r:id="rId9"/>
    <p:sldId id="269" r:id="rId10"/>
    <p:sldId id="270" r:id="rId11"/>
    <p:sldId id="358" r:id="rId12"/>
    <p:sldId id="275" r:id="rId13"/>
    <p:sldId id="276" r:id="rId14"/>
    <p:sldId id="287" r:id="rId15"/>
    <p:sldId id="295" r:id="rId16"/>
    <p:sldId id="515" r:id="rId17"/>
    <p:sldId id="432" r:id="rId18"/>
    <p:sldId id="314" r:id="rId19"/>
    <p:sldId id="326" r:id="rId20"/>
    <p:sldId id="492" r:id="rId21"/>
    <p:sldId id="493" r:id="rId22"/>
    <p:sldId id="494" r:id="rId23"/>
    <p:sldId id="350" r:id="rId24"/>
  </p:sldIdLst>
  <p:sldSz cx="13716000" cy="77216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654" y="108"/>
      </p:cViewPr>
      <p:guideLst>
        <p:guide orient="horz" pos="2477"/>
        <p:guide pos="43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348650" y="1029547"/>
            <a:ext cx="11024100" cy="289408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750" b="1" i="0" spc="300" baseline="0">
                <a:effectLst/>
              </a:defRPr>
            </a:lvl1pPr>
          </a:lstStyle>
          <a:p>
            <a:pPr fontAlgn="auto"/>
            <a:r>
              <a:rPr lang="zh-CN" altLang="en-US" sz="67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48650" y="4008747"/>
            <a:ext cx="11024100" cy="165781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700" u="none" strike="noStrike" kern="1200" cap="none" spc="200" normalizeH="0" baseline="0">
                <a:uFillTx/>
              </a:defRPr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84450" y="871467"/>
            <a:ext cx="12344400" cy="6173227"/>
          </a:xfrm>
        </p:spPr>
        <p:txBody>
          <a:bodyPr/>
          <a:lstStyle>
            <a:lvl1pPr marL="257175" indent="-257175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771525" indent="-257175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285875" indent="-257175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800225" indent="-257175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2314575" indent="-257175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 fontAlgn="auto"/>
            <a:r>
              <a:rPr lang="zh-CN" altLang="en-US" sz="2025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575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575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48650" y="2796800"/>
            <a:ext cx="11024100" cy="114709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75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67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348650" y="4008747"/>
            <a:ext cx="11024100" cy="530987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700" spc="200" baseline="0"/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450" y="685013"/>
            <a:ext cx="12340350" cy="79445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450" y="1678080"/>
            <a:ext cx="12340350" cy="5358507"/>
          </a:xfrm>
        </p:spPr>
        <p:txBody>
          <a:bodyPr vert="horz" lIns="90000" tIns="46800" rIns="90000" bIns="46800" rtlCol="0">
            <a:normAutofit/>
          </a:bodyPr>
          <a:lstStyle>
            <a:lvl1pPr marL="257175" marR="0" lvl="0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202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771525" marR="0" lvl="1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285875" marR="0" lvl="2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800225" marR="0" lvl="3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314575" marR="0" lvl="4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71750" indent="0">
              <a:buNone/>
              <a:defRPr/>
            </a:lvl6pPr>
          </a:lstStyle>
          <a:p>
            <a:pPr lvl="0" fontAlgn="auto"/>
            <a:r>
              <a:rPr sz="2025"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575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575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39650" y="4333013"/>
            <a:ext cx="8739900" cy="86336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950" b="1" i="0" u="none" strike="noStrike" kern="1200" cap="none" spc="300" normalizeH="0" baseline="0">
                <a:effectLst/>
                <a:uFillTx/>
              </a:defRPr>
            </a:lvl1pPr>
          </a:lstStyle>
          <a:p>
            <a:pPr fontAlgn="auto"/>
            <a:r>
              <a:rPr lang="zh-CN" altLang="en-US" sz="49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239650" y="5196373"/>
            <a:ext cx="8739900" cy="976853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202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indent="0">
              <a:buNone/>
              <a:defRPr sz="2250"/>
            </a:lvl2pPr>
            <a:lvl3pPr marL="1028700" indent="0">
              <a:buNone/>
              <a:defRPr sz="2025"/>
            </a:lvl3pPr>
            <a:lvl4pPr marL="1543050" indent="0">
              <a:buNone/>
              <a:defRPr sz="1800"/>
            </a:lvl4pPr>
            <a:lvl5pPr marL="2057400" indent="0">
              <a:buNone/>
              <a:defRPr sz="1800"/>
            </a:lvl5pPr>
            <a:lvl6pPr marL="2571750" indent="0">
              <a:buNone/>
              <a:defRPr sz="1800"/>
            </a:lvl6pPr>
            <a:lvl7pPr marL="3086100" indent="0">
              <a:buNone/>
              <a:defRPr sz="1800"/>
            </a:lvl7pPr>
            <a:lvl8pPr marL="3600450" indent="0">
              <a:buNone/>
              <a:defRPr sz="1800"/>
            </a:lvl8pPr>
            <a:lvl9pPr marL="4114800" indent="0">
              <a:buNone/>
              <a:defRPr sz="1800"/>
            </a:lvl9pPr>
          </a:lstStyle>
          <a:p>
            <a:pPr lvl="0" fontAlgn="auto"/>
            <a:r>
              <a:rPr lang="zh-CN" altLang="en-US" sz="2025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450" y="685013"/>
            <a:ext cx="12340350" cy="79445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450" y="1690240"/>
            <a:ext cx="5823900" cy="5346347"/>
          </a:xfrm>
        </p:spPr>
        <p:txBody>
          <a:bodyPr vert="horz" lIns="90000" tIns="46800" rIns="90000" bIns="46800" rtlCol="0">
            <a:normAutofit/>
          </a:bodyPr>
          <a:lstStyle>
            <a:lvl1pPr marL="257175" marR="0" lvl="0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771525" marR="0" lvl="1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285875" marR="0" lvl="2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800225" marR="0" lvl="3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314575" marR="0" lvl="4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575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575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13050" y="1690240"/>
            <a:ext cx="5823900" cy="5346347"/>
          </a:xfrm>
        </p:spPr>
        <p:txBody>
          <a:bodyPr lIns="90000" tIns="46800" rIns="90000" bIns="46800">
            <a:normAutofit/>
          </a:bodyPr>
          <a:lstStyle>
            <a:lvl1pPr marL="257175" indent="-257175" eaLnBrk="1" fontAlgn="auto" latinLnBrk="0" hangingPunct="1">
              <a:lnSpc>
                <a:spcPct val="130000"/>
              </a:lnSpc>
              <a:spcAft>
                <a:spcPts val="600"/>
              </a:spcAft>
              <a:defRPr sz="18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marL="771525" indent="-257175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8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85875" indent="-257175" eaLnBrk="1" fontAlgn="auto" latinLnBrk="0" hangingPunct="1">
              <a:lnSpc>
                <a:spcPct val="120000"/>
              </a:lnSpc>
              <a:defRPr sz="18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800225" indent="-257175" eaLnBrk="1" fontAlgn="auto" latinLnBrk="0" hangingPunct="1">
              <a:lnSpc>
                <a:spcPct val="120000"/>
              </a:lnSpc>
              <a:defRPr sz="1575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57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575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575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450" y="685013"/>
            <a:ext cx="12340350" cy="79445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450" y="1609173"/>
            <a:ext cx="6010200" cy="42965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25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 fontAlgn="auto"/>
            <a:r>
              <a:rPr lang="zh-CN" altLang="en-US" sz="22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450" y="2087467"/>
            <a:ext cx="6010200" cy="4949120"/>
          </a:xfrm>
        </p:spPr>
        <p:txBody>
          <a:bodyPr vert="horz" lIns="101600" tIns="0" rIns="82550" bIns="0" rtlCol="0">
            <a:normAutofit/>
          </a:bodyPr>
          <a:lstStyle>
            <a:lvl1pPr marL="257175" marR="0" lvl="0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771525" marR="0" lvl="1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285875" marR="0" lvl="2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800225" marR="0" lvl="3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314575" marR="0" lvl="4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575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575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7015219" y="1600762"/>
            <a:ext cx="6010200" cy="42965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25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 fontAlgn="auto"/>
            <a:r>
              <a:rPr sz="2250"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015219" y="2087467"/>
            <a:ext cx="6010200" cy="4949120"/>
          </a:xfrm>
        </p:spPr>
        <p:txBody>
          <a:bodyPr vert="horz" lIns="101600" tIns="0" rIns="82550" bIns="0" rtlCol="0">
            <a:normAutofit/>
          </a:bodyPr>
          <a:lstStyle>
            <a:lvl1pPr marL="257175" marR="0" lvl="0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771525" marR="0" lvl="1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285875" marR="0" lvl="2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800225" marR="0" lvl="3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314575" marR="0" lvl="4" indent="-2571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57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575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575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450" y="685013"/>
            <a:ext cx="12340350" cy="79445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4450" y="1751040"/>
            <a:ext cx="5887212" cy="518826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8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771525" marR="0" lvl="1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85875" marR="0" lvl="2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800225" marR="0" lvl="3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314575" marR="0" lvl="4" indent="-257175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144200" y="1751040"/>
            <a:ext cx="5880600" cy="518826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z="405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1514150" y="1029547"/>
            <a:ext cx="1174500" cy="56625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315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3150"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28700" y="1029547"/>
            <a:ext cx="10315350" cy="5662507"/>
          </a:xfrm>
        </p:spPr>
        <p:txBody>
          <a:bodyPr vert="eaVert" lIns="46800" tIns="46800" rIns="46800" bIns="46800"/>
          <a:lstStyle>
            <a:lvl1pPr marL="257175" indent="-257175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771525" indent="-257175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285875" indent="-257175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800225" indent="-257175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2314575" indent="-257175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 fontAlgn="auto"/>
            <a:r>
              <a:rPr lang="zh-CN" altLang="en-US" sz="2025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575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575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84213" y="685800"/>
            <a:ext cx="12341225" cy="79375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pPr fontAlgn="auto"/>
            <a:r>
              <a:rPr lang="zh-CN" altLang="en-US" sz="4050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84213" y="1677988"/>
            <a:ext cx="12341225" cy="535781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2025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575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575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88975" y="7108825"/>
            <a:ext cx="3036888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2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630738" y="7108825"/>
            <a:ext cx="445452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2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9986963" y="7108825"/>
            <a:ext cx="3038475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2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1125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1028700" rtl="0" eaLnBrk="1" fontAlgn="auto" latinLnBrk="0" hangingPunct="1">
        <a:lnSpc>
          <a:spcPct val="100000"/>
        </a:lnSpc>
        <a:spcBef>
          <a:spcPct val="0"/>
        </a:spcBef>
        <a:buNone/>
        <a:defRPr sz="405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57175" indent="-257175" algn="l" defTabSz="10287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0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771525" indent="-257175" algn="l" defTabSz="10287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11020" algn="l"/>
          <a:tab pos="1811020" algn="l"/>
          <a:tab pos="1811020" algn="l"/>
          <a:tab pos="1811020" algn="l"/>
        </a:tabLst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285875" indent="-257175" algn="l" defTabSz="10287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800225" indent="-257175" algn="l" defTabSz="10287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5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314575" indent="-257175" algn="l" defTabSz="10287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5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8.png"/><Relationship Id="rId7" Type="http://schemas.openxmlformats.org/officeDocument/2006/relationships/image" Target="../media/image67.png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6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png"/><Relationship Id="rId8" Type="http://schemas.openxmlformats.org/officeDocument/2006/relationships/image" Target="../media/image74.png"/><Relationship Id="rId7" Type="http://schemas.openxmlformats.org/officeDocument/2006/relationships/image" Target="../media/image73.png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4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png"/><Relationship Id="rId8" Type="http://schemas.openxmlformats.org/officeDocument/2006/relationships/image" Target="../media/image80.png"/><Relationship Id="rId7" Type="http://schemas.openxmlformats.org/officeDocument/2006/relationships/image" Target="../media/image79.png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76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hyperlink" Target="&#20154;&#40517;&#22823;&#25112;.avi" TargetMode="External"/><Relationship Id="rId3" Type="http://schemas.openxmlformats.org/officeDocument/2006/relationships/image" Target="../media/image38.png"/><Relationship Id="rId2" Type="http://schemas.openxmlformats.org/officeDocument/2006/relationships/hyperlink" Target="&#40517;&#30340;&#22823;&#25112;\&#40517;.mp4" TargetMode="Externa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-12700"/>
            <a:ext cx="13716000" cy="772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4419600" y="2667000"/>
            <a:ext cx="74676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4686300" y="863600"/>
            <a:ext cx="6921500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8" descr="act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1447800" y="939800"/>
            <a:ext cx="2184400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TextBox 9"/>
          <p:cNvSpPr txBox="1"/>
          <p:nvPr/>
        </p:nvSpPr>
        <p:spPr>
          <a:xfrm>
            <a:off x="1587500" y="1282700"/>
            <a:ext cx="2082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1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 </a:t>
            </a:r>
            <a:endParaRPr lang="zh-CN" altLang="en-US" sz="1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TextBox 10"/>
          <p:cNvSpPr txBox="1"/>
          <p:nvPr/>
        </p:nvSpPr>
        <p:spPr>
          <a:xfrm>
            <a:off x="2032000" y="5778500"/>
            <a:ext cx="10172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（新部编版四年级语文上册）</a:t>
            </a:r>
            <a:endParaRPr lang="zh-CN" altLang="en-US" sz="61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3" name="TextBox 11"/>
          <p:cNvSpPr txBox="1"/>
          <p:nvPr/>
        </p:nvSpPr>
        <p:spPr>
          <a:xfrm>
            <a:off x="12217400" y="5778500"/>
            <a:ext cx="381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61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4" name="TextBox 12"/>
          <p:cNvSpPr txBox="1"/>
          <p:nvPr/>
        </p:nvSpPr>
        <p:spPr>
          <a:xfrm>
            <a:off x="12763500" y="7239000"/>
            <a:ext cx="1905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dirty="0">
                <a:solidFill>
                  <a:srgbClr val="88888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 </a:t>
            </a:r>
            <a:endParaRPr lang="zh-CN" altLang="en-US" dirty="0">
              <a:solidFill>
                <a:srgbClr val="88888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1951038" y="2609850"/>
            <a:ext cx="3184525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霖哥儿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7443788" y="2709863"/>
            <a:ext cx="2938462" cy="1198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金奎叔</a:t>
            </a:r>
            <a:endParaRPr lang="zh-CN" altLang="en-US" sz="7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1951038" y="1503363"/>
            <a:ext cx="1068387" cy="11064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lín</a:t>
            </a:r>
            <a:endParaRPr lang="en-US" altLang="zh-CN" sz="6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4"/>
          <p:cNvSpPr txBox="1"/>
          <p:nvPr/>
        </p:nvSpPr>
        <p:spPr>
          <a:xfrm>
            <a:off x="8308975" y="1822450"/>
            <a:ext cx="1719263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kuí</a:t>
            </a:r>
            <a:endParaRPr lang="en-US" altLang="zh-CN" sz="6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Box 7"/>
          <p:cNvSpPr txBox="1"/>
          <p:nvPr/>
        </p:nvSpPr>
        <p:spPr>
          <a:xfrm>
            <a:off x="139700" y="152400"/>
            <a:ext cx="2794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endParaRPr lang="zh-CN" altLang="en-US" sz="73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8" name="TextBox 8"/>
          <p:cNvSpPr txBox="1"/>
          <p:nvPr/>
        </p:nvSpPr>
        <p:spPr>
          <a:xfrm>
            <a:off x="2946400" y="152400"/>
            <a:ext cx="203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73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TextBox 9"/>
          <p:cNvSpPr txBox="1"/>
          <p:nvPr/>
        </p:nvSpPr>
        <p:spPr>
          <a:xfrm>
            <a:off x="1104900" y="2908300"/>
            <a:ext cx="1054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gā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TextBox 10"/>
          <p:cNvSpPr txBox="1"/>
          <p:nvPr/>
        </p:nvSpPr>
        <p:spPr>
          <a:xfrm>
            <a:off x="2171700" y="2908300"/>
            <a:ext cx="127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TextBox 11"/>
          <p:cNvSpPr txBox="1"/>
          <p:nvPr/>
        </p:nvSpPr>
        <p:spPr>
          <a:xfrm>
            <a:off x="9486900" y="2908300"/>
            <a:ext cx="520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yū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TextBox 12"/>
          <p:cNvSpPr txBox="1"/>
          <p:nvPr/>
        </p:nvSpPr>
        <p:spPr>
          <a:xfrm>
            <a:off x="10020300" y="2908300"/>
            <a:ext cx="127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3" name="TextBox 13"/>
          <p:cNvSpPr txBox="1"/>
          <p:nvPr/>
        </p:nvSpPr>
        <p:spPr>
          <a:xfrm>
            <a:off x="1201738" y="3517900"/>
            <a:ext cx="1600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嘎嘎</a:t>
            </a:r>
            <a:endParaRPr lang="zh-CN" altLang="en-US" sz="6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3564" name="TextBox 14"/>
          <p:cNvSpPr txBox="1"/>
          <p:nvPr/>
        </p:nvSpPr>
        <p:spPr>
          <a:xfrm>
            <a:off x="2870200" y="3517900"/>
            <a:ext cx="1600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6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3565" name="TextBox 15"/>
          <p:cNvSpPr txBox="1"/>
          <p:nvPr/>
        </p:nvSpPr>
        <p:spPr>
          <a:xfrm>
            <a:off x="4470400" y="3517900"/>
            <a:ext cx="3200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啪嗒啪嗒</a:t>
            </a:r>
            <a:endParaRPr lang="zh-CN" altLang="en-US" sz="6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3566" name="TextBox 16"/>
          <p:cNvSpPr txBox="1"/>
          <p:nvPr/>
        </p:nvSpPr>
        <p:spPr>
          <a:xfrm>
            <a:off x="7683500" y="3517900"/>
            <a:ext cx="1600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6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3567" name="TextBox 17"/>
          <p:cNvSpPr txBox="1"/>
          <p:nvPr/>
        </p:nvSpPr>
        <p:spPr>
          <a:xfrm>
            <a:off x="9296400" y="3517900"/>
            <a:ext cx="3200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吁哩哩哩</a:t>
            </a:r>
            <a:endParaRPr lang="zh-CN" altLang="en-US" sz="6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3568" name="TextBox 18"/>
          <p:cNvSpPr txBox="1"/>
          <p:nvPr/>
        </p:nvSpPr>
        <p:spPr>
          <a:xfrm>
            <a:off x="12509500" y="3517900"/>
            <a:ext cx="393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6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3569" name="TextBox 19"/>
          <p:cNvSpPr txBox="1"/>
          <p:nvPr/>
        </p:nvSpPr>
        <p:spPr>
          <a:xfrm>
            <a:off x="12636500" y="7239000"/>
            <a:ext cx="31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dirty="0">
                <a:solidFill>
                  <a:srgbClr val="88888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 </a:t>
            </a:r>
            <a:endParaRPr lang="zh-CN" altLang="en-US" dirty="0">
              <a:solidFill>
                <a:srgbClr val="88888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3251200" y="5969000"/>
            <a:ext cx="7048500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3581400" y="5994400"/>
            <a:ext cx="6388100" cy="109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TextBox 10"/>
          <p:cNvSpPr txBox="1"/>
          <p:nvPr/>
        </p:nvSpPr>
        <p:spPr>
          <a:xfrm>
            <a:off x="5651500" y="139700"/>
            <a:ext cx="165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61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TextBox 11"/>
          <p:cNvSpPr txBox="1"/>
          <p:nvPr/>
        </p:nvSpPr>
        <p:spPr>
          <a:xfrm>
            <a:off x="1219200" y="2019300"/>
            <a:ext cx="280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摸胳膊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85" name="TextBox 12"/>
          <p:cNvSpPr txBox="1"/>
          <p:nvPr/>
        </p:nvSpPr>
        <p:spPr>
          <a:xfrm>
            <a:off x="4025900" y="2019300"/>
            <a:ext cx="1409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86" name="TextBox 13"/>
          <p:cNvSpPr txBox="1"/>
          <p:nvPr/>
        </p:nvSpPr>
        <p:spPr>
          <a:xfrm>
            <a:off x="5448300" y="2019300"/>
            <a:ext cx="280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握拳头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87" name="TextBox 14"/>
          <p:cNvSpPr txBox="1"/>
          <p:nvPr/>
        </p:nvSpPr>
        <p:spPr>
          <a:xfrm>
            <a:off x="8255000" y="2019300"/>
            <a:ext cx="1397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88" name="TextBox 15"/>
          <p:cNvSpPr txBox="1"/>
          <p:nvPr/>
        </p:nvSpPr>
        <p:spPr>
          <a:xfrm>
            <a:off x="9677400" y="2019300"/>
            <a:ext cx="280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扳牛角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89" name="TextBox 16"/>
          <p:cNvSpPr txBox="1"/>
          <p:nvPr/>
        </p:nvSpPr>
        <p:spPr>
          <a:xfrm>
            <a:off x="12496800" y="2019300"/>
            <a:ext cx="927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0" name="TextBox 17"/>
          <p:cNvSpPr txBox="1"/>
          <p:nvPr/>
        </p:nvSpPr>
        <p:spPr>
          <a:xfrm>
            <a:off x="1219200" y="4254500"/>
            <a:ext cx="280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捶牛背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1" name="TextBox 18"/>
          <p:cNvSpPr txBox="1"/>
          <p:nvPr/>
        </p:nvSpPr>
        <p:spPr>
          <a:xfrm>
            <a:off x="4025900" y="4254500"/>
            <a:ext cx="1397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2" name="TextBox 19"/>
          <p:cNvSpPr txBox="1"/>
          <p:nvPr/>
        </p:nvSpPr>
        <p:spPr>
          <a:xfrm>
            <a:off x="5448300" y="4254500"/>
            <a:ext cx="2693988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掐脖子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3" name="TextBox 20"/>
          <p:cNvSpPr txBox="1"/>
          <p:nvPr/>
        </p:nvSpPr>
        <p:spPr>
          <a:xfrm>
            <a:off x="8255000" y="4254500"/>
            <a:ext cx="1397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4" name="TextBox 21"/>
          <p:cNvSpPr txBox="1"/>
          <p:nvPr/>
        </p:nvSpPr>
        <p:spPr>
          <a:xfrm>
            <a:off x="9677400" y="4254500"/>
            <a:ext cx="280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摔酒瓶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5" name="TextBox 22"/>
          <p:cNvSpPr txBox="1"/>
          <p:nvPr/>
        </p:nvSpPr>
        <p:spPr>
          <a:xfrm>
            <a:off x="12496800" y="4254500"/>
            <a:ext cx="457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7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4596" name="TextBox 23"/>
          <p:cNvSpPr txBox="1"/>
          <p:nvPr/>
        </p:nvSpPr>
        <p:spPr>
          <a:xfrm>
            <a:off x="3746500" y="6134100"/>
            <a:ext cx="774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endParaRPr lang="zh-CN" altLang="en-US" sz="6100" b="1" dirty="0">
              <a:solidFill>
                <a:srgbClr val="0101C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97" name="TextBox 24"/>
          <p:cNvSpPr txBox="1"/>
          <p:nvPr/>
        </p:nvSpPr>
        <p:spPr>
          <a:xfrm>
            <a:off x="4648200" y="6134100"/>
            <a:ext cx="774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endParaRPr lang="zh-CN" altLang="en-US" sz="6100" b="1" dirty="0">
              <a:solidFill>
                <a:srgbClr val="0101C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98" name="TextBox 25"/>
          <p:cNvSpPr txBox="1"/>
          <p:nvPr/>
        </p:nvSpPr>
        <p:spPr>
          <a:xfrm>
            <a:off x="5537200" y="6134100"/>
            <a:ext cx="774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endParaRPr lang="zh-CN" altLang="en-US" sz="6100" b="1" dirty="0">
              <a:solidFill>
                <a:srgbClr val="0101C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99" name="TextBox 26"/>
          <p:cNvSpPr txBox="1"/>
          <p:nvPr/>
        </p:nvSpPr>
        <p:spPr>
          <a:xfrm>
            <a:off x="6438900" y="6134100"/>
            <a:ext cx="190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6100" b="1" dirty="0">
                <a:solidFill>
                  <a:srgbClr val="0101C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,</a:t>
            </a:r>
            <a:endParaRPr lang="zh-CN" altLang="en-US" sz="6100" b="1" dirty="0">
              <a:solidFill>
                <a:srgbClr val="0101CE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600" name="TextBox 27"/>
          <p:cNvSpPr txBox="1"/>
          <p:nvPr/>
        </p:nvSpPr>
        <p:spPr>
          <a:xfrm>
            <a:off x="6756400" y="6134100"/>
            <a:ext cx="774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endParaRPr lang="zh-CN" altLang="en-US" sz="6100" b="1" dirty="0">
              <a:solidFill>
                <a:srgbClr val="0101C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1" name="TextBox 28"/>
          <p:cNvSpPr txBox="1"/>
          <p:nvPr/>
        </p:nvSpPr>
        <p:spPr>
          <a:xfrm>
            <a:off x="7658100" y="6134100"/>
            <a:ext cx="774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endParaRPr lang="zh-CN" altLang="en-US" sz="6100" b="1" dirty="0">
              <a:solidFill>
                <a:srgbClr val="0101C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2" name="TextBox 29"/>
          <p:cNvSpPr txBox="1"/>
          <p:nvPr/>
        </p:nvSpPr>
        <p:spPr>
          <a:xfrm>
            <a:off x="8559800" y="6134100"/>
            <a:ext cx="774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endParaRPr lang="zh-CN" altLang="en-US" sz="6100" b="1" dirty="0">
              <a:solidFill>
                <a:srgbClr val="0101C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3" name="TextBox 30"/>
          <p:cNvSpPr txBox="1"/>
          <p:nvPr/>
        </p:nvSpPr>
        <p:spPr>
          <a:xfrm>
            <a:off x="9448800" y="6134100"/>
            <a:ext cx="203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6100" b="1" dirty="0">
                <a:solidFill>
                  <a:srgbClr val="0101C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  <a:endParaRPr lang="zh-CN" altLang="en-US" sz="6100" b="1" dirty="0">
              <a:solidFill>
                <a:srgbClr val="0101CE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604" name="TextBox 31"/>
          <p:cNvSpPr txBox="1"/>
          <p:nvPr/>
        </p:nvSpPr>
        <p:spPr>
          <a:xfrm>
            <a:off x="9779000" y="6134100"/>
            <a:ext cx="165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6100" b="1" dirty="0">
              <a:solidFill>
                <a:srgbClr val="0101CE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4597400" y="0"/>
            <a:ext cx="9105900" cy="772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5245100" y="2349500"/>
            <a:ext cx="1968500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Box 7"/>
          <p:cNvSpPr txBox="1"/>
          <p:nvPr/>
        </p:nvSpPr>
        <p:spPr>
          <a:xfrm>
            <a:off x="457200" y="1727200"/>
            <a:ext cx="1104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8" name="TextBox 8"/>
          <p:cNvSpPr txBox="1"/>
          <p:nvPr/>
        </p:nvSpPr>
        <p:spPr>
          <a:xfrm>
            <a:off x="1562100" y="1727200"/>
            <a:ext cx="2768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这篇课文的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9" name="TextBox 9"/>
          <p:cNvSpPr txBox="1"/>
          <p:nvPr/>
        </p:nvSpPr>
        <p:spPr>
          <a:xfrm>
            <a:off x="457200" y="2717800"/>
            <a:ext cx="3886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旁边多出了一些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0" name="TextBox 10"/>
          <p:cNvSpPr txBox="1"/>
          <p:nvPr/>
        </p:nvSpPr>
        <p:spPr>
          <a:xfrm>
            <a:off x="457200" y="3721100"/>
            <a:ext cx="3886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小字，这是我们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1" name="TextBox 11"/>
          <p:cNvSpPr txBox="1"/>
          <p:nvPr/>
        </p:nvSpPr>
        <p:spPr>
          <a:xfrm>
            <a:off x="457200" y="4711700"/>
            <a:ext cx="3886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以前所学的课文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2" name="TextBox 12"/>
          <p:cNvSpPr txBox="1"/>
          <p:nvPr/>
        </p:nvSpPr>
        <p:spPr>
          <a:xfrm>
            <a:off x="457200" y="5702300"/>
            <a:ext cx="3327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当中所没有的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3" name="TextBox 13"/>
          <p:cNvSpPr txBox="1"/>
          <p:nvPr/>
        </p:nvSpPr>
        <p:spPr>
          <a:xfrm>
            <a:off x="3784600" y="5702300"/>
            <a:ext cx="546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endParaRPr lang="zh-CN" altLang="en-US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2032000" y="2019300"/>
            <a:ext cx="7747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469900" y="5892800"/>
            <a:ext cx="4013200" cy="69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1689100" y="2006600"/>
            <a:ext cx="1460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TextBox 8"/>
          <p:cNvSpPr txBox="1"/>
          <p:nvPr/>
        </p:nvSpPr>
        <p:spPr>
          <a:xfrm>
            <a:off x="1079500" y="1117600"/>
            <a:ext cx="2578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第一处批注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3" name="TextBox 9"/>
          <p:cNvSpPr txBox="1"/>
          <p:nvPr/>
        </p:nvSpPr>
        <p:spPr>
          <a:xfrm>
            <a:off x="3657600" y="1117600"/>
            <a:ext cx="254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4" name="TextBox 10"/>
          <p:cNvSpPr txBox="1"/>
          <p:nvPr/>
        </p:nvSpPr>
        <p:spPr>
          <a:xfrm>
            <a:off x="4953000" y="1435100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4800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5" name="TextBox 11"/>
          <p:cNvSpPr txBox="1"/>
          <p:nvPr/>
        </p:nvSpPr>
        <p:spPr>
          <a:xfrm>
            <a:off x="5867400" y="1435100"/>
            <a:ext cx="2438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大家都说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6" name="TextBox 12"/>
          <p:cNvSpPr txBox="1"/>
          <p:nvPr/>
        </p:nvSpPr>
        <p:spPr>
          <a:xfrm>
            <a:off x="8318500" y="14351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: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7" name="TextBox 13"/>
          <p:cNvSpPr txBox="1"/>
          <p:nvPr/>
        </p:nvSpPr>
        <p:spPr>
          <a:xfrm>
            <a:off x="8623300" y="1435100"/>
            <a:ext cx="4279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牛的眼睛看人，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8" name="TextBox 14"/>
          <p:cNvSpPr txBox="1"/>
          <p:nvPr/>
        </p:nvSpPr>
        <p:spPr>
          <a:xfrm>
            <a:off x="4953000" y="2527300"/>
            <a:ext cx="7937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觉得人比牛大，所以牛是怕人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39" name="TextBox 15"/>
          <p:cNvSpPr txBox="1"/>
          <p:nvPr/>
        </p:nvSpPr>
        <p:spPr>
          <a:xfrm>
            <a:off x="774700" y="3314700"/>
            <a:ext cx="1028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0" name="TextBox 16"/>
          <p:cNvSpPr txBox="1"/>
          <p:nvPr/>
        </p:nvSpPr>
        <p:spPr>
          <a:xfrm>
            <a:off x="1816100" y="3314700"/>
            <a:ext cx="2057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事情真的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1" name="TextBox 17"/>
          <p:cNvSpPr txBox="1"/>
          <p:nvPr/>
        </p:nvSpPr>
        <p:spPr>
          <a:xfrm>
            <a:off x="774700" y="4241800"/>
            <a:ext cx="2578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是这样吗？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2" name="TextBox 18"/>
          <p:cNvSpPr txBox="1"/>
          <p:nvPr/>
        </p:nvSpPr>
        <p:spPr>
          <a:xfrm>
            <a:off x="3352800" y="4241800"/>
            <a:ext cx="254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3" name="TextBox 19"/>
          <p:cNvSpPr txBox="1"/>
          <p:nvPr/>
        </p:nvSpPr>
        <p:spPr>
          <a:xfrm>
            <a:off x="622300" y="6032500"/>
            <a:ext cx="36703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你们有什么发现？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44" name="TextBox 20"/>
          <p:cNvSpPr txBox="1"/>
          <p:nvPr/>
        </p:nvSpPr>
        <p:spPr>
          <a:xfrm>
            <a:off x="4305300" y="6032500"/>
            <a:ext cx="228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45" name="TextBox 21"/>
          <p:cNvSpPr txBox="1"/>
          <p:nvPr/>
        </p:nvSpPr>
        <p:spPr>
          <a:xfrm>
            <a:off x="4953000" y="3632200"/>
            <a:ext cx="609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的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6" name="TextBox 22"/>
          <p:cNvSpPr txBox="1"/>
          <p:nvPr/>
        </p:nvSpPr>
        <p:spPr>
          <a:xfrm>
            <a:off x="5562600" y="36322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;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7" name="TextBox 23"/>
          <p:cNvSpPr txBox="1"/>
          <p:nvPr/>
        </p:nvSpPr>
        <p:spPr>
          <a:xfrm>
            <a:off x="5867400" y="3632200"/>
            <a:ext cx="67183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鹅的眼睛看人，觉得人比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8" name="TextBox 24"/>
          <p:cNvSpPr txBox="1"/>
          <p:nvPr/>
        </p:nvSpPr>
        <p:spPr>
          <a:xfrm>
            <a:off x="4953000" y="4724400"/>
            <a:ext cx="6108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鹅小，所以鹅不怕人。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49" name="TextBox 25"/>
          <p:cNvSpPr txBox="1"/>
          <p:nvPr/>
        </p:nvSpPr>
        <p:spPr>
          <a:xfrm>
            <a:off x="11074400" y="47244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50" name="TextBox 26"/>
          <p:cNvSpPr txBox="1"/>
          <p:nvPr/>
        </p:nvSpPr>
        <p:spPr>
          <a:xfrm>
            <a:off x="4953000" y="5829300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51" name="TextBox 27"/>
          <p:cNvSpPr txBox="1"/>
          <p:nvPr/>
        </p:nvSpPr>
        <p:spPr>
          <a:xfrm>
            <a:off x="5880100" y="5829300"/>
            <a:ext cx="6108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我们都很相信这句话。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52" name="TextBox 28"/>
          <p:cNvSpPr txBox="1"/>
          <p:nvPr/>
        </p:nvSpPr>
        <p:spPr>
          <a:xfrm>
            <a:off x="12001500" y="58293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6653" name="TextBox 29"/>
          <p:cNvSpPr txBox="1"/>
          <p:nvPr/>
        </p:nvSpPr>
        <p:spPr>
          <a:xfrm>
            <a:off x="12636500" y="7239000"/>
            <a:ext cx="31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b="1" dirty="0">
                <a:solidFill>
                  <a:srgbClr val="88888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 </a:t>
            </a:r>
            <a:endParaRPr lang="zh-CN" altLang="en-US" b="1" dirty="0">
              <a:solidFill>
                <a:srgbClr val="88888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" descr="6自然段.png"/>
          <p:cNvPicPr>
            <a:picLocks noChangeAspect="1"/>
          </p:cNvPicPr>
          <p:nvPr/>
        </p:nvPicPr>
        <p:blipFill>
          <a:blip r:embed="rId1"/>
          <a:srcRect t="36111"/>
          <a:stretch>
            <a:fillRect/>
          </a:stretch>
        </p:blipFill>
        <p:spPr>
          <a:xfrm>
            <a:off x="2393950" y="0"/>
            <a:ext cx="9217025" cy="813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1492250" y="1217613"/>
            <a:ext cx="11201400" cy="3414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6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</a:t>
            </a:r>
            <a:r>
              <a:rPr lang="zh-CN" altLang="en-US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默读第</a:t>
            </a:r>
            <a:r>
              <a:rPr lang="en-US" altLang="zh-CN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6</a:t>
            </a:r>
            <a:r>
              <a:rPr lang="zh-CN" altLang="en-US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自然段，根据</a:t>
            </a:r>
            <a:endParaRPr lang="zh-CN" altLang="en-US" sz="7200" b="1" dirty="0">
              <a:solidFill>
                <a:srgbClr val="0101CE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r>
              <a:rPr lang="zh-CN" altLang="en-US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批注画出关键词句，体会</a:t>
            </a:r>
            <a:endParaRPr lang="zh-CN" altLang="en-US" sz="7200" b="1" dirty="0">
              <a:solidFill>
                <a:srgbClr val="0101CE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r>
              <a:rPr lang="en-US" altLang="zh-CN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“</a:t>
            </a:r>
            <a:r>
              <a:rPr lang="zh-CN" altLang="en-US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我</a:t>
            </a:r>
            <a:r>
              <a:rPr lang="en-US" altLang="zh-CN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”</a:t>
            </a:r>
            <a:r>
              <a:rPr lang="zh-CN" altLang="en-US" sz="7200" b="1" dirty="0">
                <a:solidFill>
                  <a:srgbClr val="0101CE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被鹅袭击时的心情。</a:t>
            </a:r>
            <a:endParaRPr lang="zh-CN" altLang="en-US" sz="7200" b="1" dirty="0">
              <a:solidFill>
                <a:srgbClr val="0101CE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254000" y="304800"/>
            <a:ext cx="13322300" cy="723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37900" y="2209800"/>
            <a:ext cx="1219200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11163300" y="2222500"/>
            <a:ext cx="1155700" cy="46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Box 6"/>
          <p:cNvSpPr txBox="1"/>
          <p:nvPr/>
        </p:nvSpPr>
        <p:spPr>
          <a:xfrm>
            <a:off x="457200" y="457200"/>
            <a:ext cx="1028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3" name="TextBox 7"/>
          <p:cNvSpPr txBox="1"/>
          <p:nvPr/>
        </p:nvSpPr>
        <p:spPr>
          <a:xfrm>
            <a:off x="1485900" y="457200"/>
            <a:ext cx="8255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孩子们惊呼起来，急急逃跑，鹅追得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4" name="TextBox 8"/>
          <p:cNvSpPr txBox="1"/>
          <p:nvPr/>
        </p:nvSpPr>
        <p:spPr>
          <a:xfrm>
            <a:off x="457200" y="11430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更快了。我吓得脚也软了，更跑不快。这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5" name="TextBox 9"/>
          <p:cNvSpPr txBox="1"/>
          <p:nvPr/>
        </p:nvSpPr>
        <p:spPr>
          <a:xfrm>
            <a:off x="457200" y="18288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时，带头的那只老雄鹅就啪嗒啪嗒地跑了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6" name="TextBox 10"/>
          <p:cNvSpPr txBox="1"/>
          <p:nvPr/>
        </p:nvSpPr>
        <p:spPr>
          <a:xfrm>
            <a:off x="457200" y="25146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过来，吭吭，它赶上了我，吭吭，它张开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7" name="TextBox 11"/>
          <p:cNvSpPr txBox="1"/>
          <p:nvPr/>
        </p:nvSpPr>
        <p:spPr>
          <a:xfrm>
            <a:off x="457200" y="32004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嘴，一口就咬住了我当胸的衣襟，拉住我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8" name="TextBox 12"/>
          <p:cNvSpPr txBox="1"/>
          <p:nvPr/>
        </p:nvSpPr>
        <p:spPr>
          <a:xfrm>
            <a:off x="457200" y="38862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不放。在忙乱中，我的书包掉了，鞋子也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09" name="TextBox 13"/>
          <p:cNvSpPr txBox="1"/>
          <p:nvPr/>
        </p:nvSpPr>
        <p:spPr>
          <a:xfrm>
            <a:off x="457200" y="45720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弄脱了。我想，它一定要把我咬死了。我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0" name="TextBox 14"/>
          <p:cNvSpPr txBox="1"/>
          <p:nvPr/>
        </p:nvSpPr>
        <p:spPr>
          <a:xfrm>
            <a:off x="457200" y="5257800"/>
            <a:ext cx="9296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就又哭又叫，可是叫些什么，当时自己也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1" name="TextBox 15"/>
          <p:cNvSpPr txBox="1"/>
          <p:nvPr/>
        </p:nvSpPr>
        <p:spPr>
          <a:xfrm>
            <a:off x="457200" y="5943600"/>
            <a:ext cx="8775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不知道，大概是这样叫吧：“鹅要吃我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2" name="TextBox 16"/>
          <p:cNvSpPr txBox="1"/>
          <p:nvPr/>
        </p:nvSpPr>
        <p:spPr>
          <a:xfrm>
            <a:off x="457200" y="6629400"/>
            <a:ext cx="5156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了！鹅要咬死我了！”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3" name="TextBox 17"/>
          <p:cNvSpPr txBox="1"/>
          <p:nvPr/>
        </p:nvSpPr>
        <p:spPr>
          <a:xfrm>
            <a:off x="5613400" y="6629400"/>
            <a:ext cx="139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4" name="TextBox 18"/>
          <p:cNvSpPr txBox="1"/>
          <p:nvPr/>
        </p:nvSpPr>
        <p:spPr>
          <a:xfrm>
            <a:off x="11125200" y="1155700"/>
            <a:ext cx="1104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批注</a:t>
            </a:r>
            <a:endParaRPr lang="zh-CN" altLang="en-US" sz="43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5" name="TextBox 19"/>
          <p:cNvSpPr txBox="1"/>
          <p:nvPr/>
        </p:nvSpPr>
        <p:spPr>
          <a:xfrm>
            <a:off x="12230100" y="1155700"/>
            <a:ext cx="26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3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6" name="TextBox 20"/>
          <p:cNvSpPr txBox="1"/>
          <p:nvPr/>
        </p:nvSpPr>
        <p:spPr>
          <a:xfrm>
            <a:off x="10096500" y="33528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7" name="TextBox 21"/>
          <p:cNvSpPr txBox="1"/>
          <p:nvPr/>
        </p:nvSpPr>
        <p:spPr>
          <a:xfrm>
            <a:off x="10795000" y="3352800"/>
            <a:ext cx="228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逃跑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8" name="TextBox 22"/>
          <p:cNvSpPr txBox="1"/>
          <p:nvPr/>
        </p:nvSpPr>
        <p:spPr>
          <a:xfrm>
            <a:off x="10096500" y="3898900"/>
            <a:ext cx="2743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鹅咬住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19" name="TextBox 23"/>
          <p:cNvSpPr txBox="1"/>
          <p:nvPr/>
        </p:nvSpPr>
        <p:spPr>
          <a:xfrm>
            <a:off x="10096500" y="4457700"/>
            <a:ext cx="3213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救，那种惊慌失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20" name="TextBox 24"/>
          <p:cNvSpPr txBox="1"/>
          <p:nvPr/>
        </p:nvSpPr>
        <p:spPr>
          <a:xfrm>
            <a:off x="10096500" y="5003800"/>
            <a:ext cx="3213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措写得很真实。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9721" name="TextBox 25"/>
          <p:cNvSpPr txBox="1"/>
          <p:nvPr/>
        </p:nvSpPr>
        <p:spPr>
          <a:xfrm>
            <a:off x="13309600" y="5003800"/>
            <a:ext cx="228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2300" y="3784600"/>
            <a:ext cx="2654300" cy="313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Box 6"/>
          <p:cNvSpPr txBox="1"/>
          <p:nvPr/>
        </p:nvSpPr>
        <p:spPr>
          <a:xfrm>
            <a:off x="3238500" y="1193800"/>
            <a:ext cx="1168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71D28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</a:t>
            </a:r>
            <a:endParaRPr lang="zh-CN" altLang="en-US" sz="6100" b="1" dirty="0">
              <a:solidFill>
                <a:srgbClr val="071D28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0727" name="TextBox 7"/>
          <p:cNvSpPr txBox="1"/>
          <p:nvPr/>
        </p:nvSpPr>
        <p:spPr>
          <a:xfrm>
            <a:off x="4419600" y="1193800"/>
            <a:ext cx="7823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71D28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在“我”被鹅欺负得狼</a:t>
            </a:r>
            <a:endParaRPr lang="zh-CN" altLang="en-US" sz="6100" b="1" dirty="0">
              <a:solidFill>
                <a:srgbClr val="071D28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0728" name="TextBox 8"/>
          <p:cNvSpPr txBox="1"/>
          <p:nvPr/>
        </p:nvSpPr>
        <p:spPr>
          <a:xfrm>
            <a:off x="2705100" y="2603500"/>
            <a:ext cx="9779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71D28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狈不堪时，是谁救了“我”</a:t>
            </a:r>
            <a:r>
              <a:rPr lang="en-US" altLang="zh-CN" sz="6100" b="1" dirty="0">
                <a:solidFill>
                  <a:srgbClr val="071D28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?</a:t>
            </a:r>
            <a:endParaRPr lang="zh-CN" altLang="en-US" sz="6100" b="1" dirty="0">
              <a:solidFill>
                <a:srgbClr val="071D28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0729" name="TextBox 9"/>
          <p:cNvSpPr txBox="1"/>
          <p:nvPr/>
        </p:nvSpPr>
        <p:spPr>
          <a:xfrm>
            <a:off x="12496800" y="2603500"/>
            <a:ext cx="381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71D28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6100" b="1" dirty="0">
              <a:solidFill>
                <a:srgbClr val="071D28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7924800" y="5638800"/>
            <a:ext cx="5791200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8178800" y="5664200"/>
            <a:ext cx="5321300" cy="90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9309100" y="609600"/>
            <a:ext cx="304800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图片 8" descr="act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9639300" y="635000"/>
            <a:ext cx="23749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TextBox 9"/>
          <p:cNvSpPr txBox="1"/>
          <p:nvPr/>
        </p:nvSpPr>
        <p:spPr>
          <a:xfrm>
            <a:off x="558800" y="698500"/>
            <a:ext cx="1181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4" name="TextBox 10"/>
          <p:cNvSpPr txBox="1"/>
          <p:nvPr/>
        </p:nvSpPr>
        <p:spPr>
          <a:xfrm>
            <a:off x="1752600" y="698500"/>
            <a:ext cx="53213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鹅听见了，就竖起头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5" name="TextBox 11"/>
          <p:cNvSpPr txBox="1"/>
          <p:nvPr/>
        </p:nvSpPr>
        <p:spPr>
          <a:xfrm>
            <a:off x="558800" y="1498600"/>
            <a:ext cx="650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来，侧着眼睛看了看，竟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6" name="TextBox 12"/>
          <p:cNvSpPr txBox="1"/>
          <p:nvPr/>
        </p:nvSpPr>
        <p:spPr>
          <a:xfrm>
            <a:off x="558800" y="2298700"/>
            <a:ext cx="650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爬到岸上，一摇一摆地、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7" name="TextBox 13"/>
          <p:cNvSpPr txBox="1"/>
          <p:nvPr/>
        </p:nvSpPr>
        <p:spPr>
          <a:xfrm>
            <a:off x="558800" y="3098800"/>
            <a:ext cx="650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神气地朝我们走过来；还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8" name="TextBox 14"/>
          <p:cNvSpPr txBox="1"/>
          <p:nvPr/>
        </p:nvSpPr>
        <p:spPr>
          <a:xfrm>
            <a:off x="558800" y="3898900"/>
            <a:ext cx="650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伸长脖子，嘎嘎地叫着，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59" name="TextBox 15"/>
          <p:cNvSpPr txBox="1"/>
          <p:nvPr/>
        </p:nvSpPr>
        <p:spPr>
          <a:xfrm>
            <a:off x="558800" y="4699000"/>
            <a:ext cx="650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扑打着大翅膀，好像在它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0" name="TextBox 16"/>
          <p:cNvSpPr txBox="1"/>
          <p:nvPr/>
        </p:nvSpPr>
        <p:spPr>
          <a:xfrm>
            <a:off x="558800" y="5499100"/>
            <a:ext cx="650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们眼里根本没有我们这些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1" name="TextBox 17"/>
          <p:cNvSpPr txBox="1"/>
          <p:nvPr/>
        </p:nvSpPr>
        <p:spPr>
          <a:xfrm>
            <a:off x="558800" y="6299200"/>
            <a:ext cx="2362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人似的。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2" name="TextBox 18"/>
          <p:cNvSpPr txBox="1"/>
          <p:nvPr/>
        </p:nvSpPr>
        <p:spPr>
          <a:xfrm>
            <a:off x="2933700" y="6299200"/>
            <a:ext cx="292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6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6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3" name="TextBox 19"/>
          <p:cNvSpPr txBox="1"/>
          <p:nvPr/>
        </p:nvSpPr>
        <p:spPr>
          <a:xfrm>
            <a:off x="9956800" y="8255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批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4" name="TextBox 20"/>
          <p:cNvSpPr txBox="1"/>
          <p:nvPr/>
        </p:nvSpPr>
        <p:spPr>
          <a:xfrm>
            <a:off x="10642600" y="8255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5" name="TextBox 21"/>
          <p:cNvSpPr txBox="1"/>
          <p:nvPr/>
        </p:nvSpPr>
        <p:spPr>
          <a:xfrm>
            <a:off x="10985500" y="8255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注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6" name="TextBox 22"/>
          <p:cNvSpPr txBox="1"/>
          <p:nvPr/>
        </p:nvSpPr>
        <p:spPr>
          <a:xfrm>
            <a:off x="11671300" y="8255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7" name="TextBox 23"/>
          <p:cNvSpPr txBox="1"/>
          <p:nvPr/>
        </p:nvSpPr>
        <p:spPr>
          <a:xfrm>
            <a:off x="8597900" y="2413000"/>
            <a:ext cx="1219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8" name="TextBox 24"/>
          <p:cNvSpPr txBox="1"/>
          <p:nvPr/>
        </p:nvSpPr>
        <p:spPr>
          <a:xfrm>
            <a:off x="9829800" y="2413000"/>
            <a:ext cx="3048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写出了鹅的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69" name="TextBox 25"/>
          <p:cNvSpPr txBox="1"/>
          <p:nvPr/>
        </p:nvSpPr>
        <p:spPr>
          <a:xfrm>
            <a:off x="8597900" y="3149600"/>
            <a:ext cx="4267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动作和样子：傲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70" name="TextBox 26"/>
          <p:cNvSpPr txBox="1"/>
          <p:nvPr/>
        </p:nvSpPr>
        <p:spPr>
          <a:xfrm>
            <a:off x="8597900" y="3886200"/>
            <a:ext cx="36703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慢、神气十足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71" name="TextBox 27"/>
          <p:cNvSpPr txBox="1"/>
          <p:nvPr/>
        </p:nvSpPr>
        <p:spPr>
          <a:xfrm>
            <a:off x="12268200" y="38862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72" name="TextBox 28"/>
          <p:cNvSpPr txBox="1"/>
          <p:nvPr/>
        </p:nvSpPr>
        <p:spPr>
          <a:xfrm>
            <a:off x="8394700" y="5842000"/>
            <a:ext cx="4889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从评点写法的角度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1773" name="TextBox 29"/>
          <p:cNvSpPr txBox="1"/>
          <p:nvPr/>
        </p:nvSpPr>
        <p:spPr>
          <a:xfrm>
            <a:off x="13284200" y="58420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1700" cy="119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098800" cy="110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7"/>
          <p:cNvSpPr txBox="1"/>
          <p:nvPr/>
        </p:nvSpPr>
        <p:spPr>
          <a:xfrm>
            <a:off x="1282700" y="292100"/>
            <a:ext cx="1663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猜一猜</a:t>
            </a:r>
            <a:endParaRPr lang="zh-CN" altLang="en-US" sz="43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4" name="TextBox 8"/>
          <p:cNvSpPr txBox="1"/>
          <p:nvPr/>
        </p:nvSpPr>
        <p:spPr>
          <a:xfrm>
            <a:off x="2946400" y="292100"/>
            <a:ext cx="26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3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5" name="TextBox 9"/>
          <p:cNvSpPr txBox="1"/>
          <p:nvPr/>
        </p:nvSpPr>
        <p:spPr>
          <a:xfrm>
            <a:off x="3556000" y="1574800"/>
            <a:ext cx="4673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头戴一顶红帽子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6" name="TextBox 10"/>
          <p:cNvSpPr txBox="1"/>
          <p:nvPr/>
        </p:nvSpPr>
        <p:spPr>
          <a:xfrm>
            <a:off x="8242300" y="1574800"/>
            <a:ext cx="660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, 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7" name="TextBox 11"/>
          <p:cNvSpPr txBox="1"/>
          <p:nvPr/>
        </p:nvSpPr>
        <p:spPr>
          <a:xfrm>
            <a:off x="3556000" y="2768600"/>
            <a:ext cx="534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身穿一件白袍子。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8" name="TextBox 12"/>
          <p:cNvSpPr txBox="1"/>
          <p:nvPr/>
        </p:nvSpPr>
        <p:spPr>
          <a:xfrm>
            <a:off x="8915400" y="2768600"/>
            <a:ext cx="330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9" name="TextBox 13"/>
          <p:cNvSpPr txBox="1"/>
          <p:nvPr/>
        </p:nvSpPr>
        <p:spPr>
          <a:xfrm>
            <a:off x="3556000" y="3975100"/>
            <a:ext cx="534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脚蹬一双红鞋子，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50" name="TextBox 14"/>
          <p:cNvSpPr txBox="1"/>
          <p:nvPr/>
        </p:nvSpPr>
        <p:spPr>
          <a:xfrm>
            <a:off x="8915400" y="3975100"/>
            <a:ext cx="330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51" name="TextBox 15"/>
          <p:cNvSpPr txBox="1"/>
          <p:nvPr/>
        </p:nvSpPr>
        <p:spPr>
          <a:xfrm>
            <a:off x="3556000" y="5168900"/>
            <a:ext cx="534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唱着歌儿伸脖子。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52" name="TextBox 16"/>
          <p:cNvSpPr txBox="1"/>
          <p:nvPr/>
        </p:nvSpPr>
        <p:spPr>
          <a:xfrm>
            <a:off x="8915400" y="5168900"/>
            <a:ext cx="330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2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2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53" name="TextBox 17"/>
          <p:cNvSpPr txBox="1"/>
          <p:nvPr/>
        </p:nvSpPr>
        <p:spPr>
          <a:xfrm>
            <a:off x="7632700" y="6261100"/>
            <a:ext cx="46863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sz="6100" b="1" dirty="0">
                <a:solidFill>
                  <a:srgbClr val="0101CE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6100" b="1" dirty="0">
                <a:solidFill>
                  <a:srgbClr val="0101CE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打一动物</a:t>
            </a:r>
            <a:endParaRPr lang="zh-CN" altLang="en-US" sz="6100" b="1" dirty="0">
              <a:solidFill>
                <a:srgbClr val="0101CE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54" name="TextBox 18"/>
          <p:cNvSpPr txBox="1"/>
          <p:nvPr/>
        </p:nvSpPr>
        <p:spPr>
          <a:xfrm>
            <a:off x="12331700" y="6261100"/>
            <a:ext cx="190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6100" b="1" dirty="0">
                <a:solidFill>
                  <a:srgbClr val="0101CE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 </a:t>
            </a:r>
            <a:endParaRPr lang="zh-CN" altLang="en-US" sz="6100" b="1" dirty="0">
              <a:solidFill>
                <a:srgbClr val="0101CE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0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9207500" y="749300"/>
            <a:ext cx="2387600" cy="97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292100" y="2870200"/>
            <a:ext cx="6845300" cy="454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469900" y="520700"/>
            <a:ext cx="6667500" cy="180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7493000" y="5753100"/>
            <a:ext cx="5867400" cy="100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8" descr="act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7747000" y="5765800"/>
            <a:ext cx="5334000" cy="90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9" descr="act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8890000" y="711200"/>
            <a:ext cx="3035300" cy="110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8" name="TextBox 10"/>
          <p:cNvSpPr txBox="1"/>
          <p:nvPr/>
        </p:nvSpPr>
        <p:spPr>
          <a:xfrm>
            <a:off x="660400" y="774700"/>
            <a:ext cx="1104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79" name="TextBox 11"/>
          <p:cNvSpPr txBox="1"/>
          <p:nvPr/>
        </p:nvSpPr>
        <p:spPr>
          <a:xfrm>
            <a:off x="1778000" y="774700"/>
            <a:ext cx="4978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孩子们惊呼起来，急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0" name="TextBox 12"/>
          <p:cNvSpPr txBox="1"/>
          <p:nvPr/>
        </p:nvSpPr>
        <p:spPr>
          <a:xfrm>
            <a:off x="660400" y="16383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急逃跑，鹅追得更快了。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1" name="TextBox 13"/>
          <p:cNvSpPr txBox="1"/>
          <p:nvPr/>
        </p:nvSpPr>
        <p:spPr>
          <a:xfrm>
            <a:off x="6769100" y="1638300"/>
            <a:ext cx="152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3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TextBox 14"/>
          <p:cNvSpPr txBox="1"/>
          <p:nvPr/>
        </p:nvSpPr>
        <p:spPr>
          <a:xfrm>
            <a:off x="1193800" y="3124200"/>
            <a:ext cx="546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3" name="TextBox 15"/>
          <p:cNvSpPr txBox="1"/>
          <p:nvPr/>
        </p:nvSpPr>
        <p:spPr>
          <a:xfrm>
            <a:off x="1752600" y="3124200"/>
            <a:ext cx="4978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这时，带头的那只老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4" name="TextBox 16"/>
          <p:cNvSpPr txBox="1"/>
          <p:nvPr/>
        </p:nvSpPr>
        <p:spPr>
          <a:xfrm>
            <a:off x="9525000" y="9271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批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5" name="TextBox 17"/>
          <p:cNvSpPr txBox="1"/>
          <p:nvPr/>
        </p:nvSpPr>
        <p:spPr>
          <a:xfrm>
            <a:off x="10210800" y="9271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6" name="TextBox 18"/>
          <p:cNvSpPr txBox="1"/>
          <p:nvPr/>
        </p:nvSpPr>
        <p:spPr>
          <a:xfrm>
            <a:off x="10566400" y="9271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注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7" name="TextBox 19"/>
          <p:cNvSpPr txBox="1"/>
          <p:nvPr/>
        </p:nvSpPr>
        <p:spPr>
          <a:xfrm>
            <a:off x="11252200" y="9271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8" name="TextBox 20"/>
          <p:cNvSpPr txBox="1"/>
          <p:nvPr/>
        </p:nvSpPr>
        <p:spPr>
          <a:xfrm>
            <a:off x="8166100" y="2743200"/>
            <a:ext cx="1219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89" name="TextBox 21"/>
          <p:cNvSpPr txBox="1"/>
          <p:nvPr/>
        </p:nvSpPr>
        <p:spPr>
          <a:xfrm>
            <a:off x="9398000" y="2743200"/>
            <a:ext cx="3048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鹅很凶悍，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0" name="TextBox 22"/>
          <p:cNvSpPr txBox="1"/>
          <p:nvPr/>
        </p:nvSpPr>
        <p:spPr>
          <a:xfrm>
            <a:off x="8166100" y="3467100"/>
            <a:ext cx="4279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欺人太甚，“我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1" name="TextBox 23"/>
          <p:cNvSpPr txBox="1"/>
          <p:nvPr/>
        </p:nvSpPr>
        <p:spPr>
          <a:xfrm>
            <a:off x="8166100" y="4203700"/>
            <a:ext cx="3657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们”慌忙逃窜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2" name="TextBox 24"/>
          <p:cNvSpPr txBox="1"/>
          <p:nvPr/>
        </p:nvSpPr>
        <p:spPr>
          <a:xfrm>
            <a:off x="11836400" y="42037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3" name="TextBox 25"/>
          <p:cNvSpPr txBox="1"/>
          <p:nvPr/>
        </p:nvSpPr>
        <p:spPr>
          <a:xfrm>
            <a:off x="7962900" y="5956300"/>
            <a:ext cx="4889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从记录感受的角度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4" name="TextBox 26"/>
          <p:cNvSpPr txBox="1"/>
          <p:nvPr/>
        </p:nvSpPr>
        <p:spPr>
          <a:xfrm>
            <a:off x="12852400" y="59563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5" name="TextBox 27"/>
          <p:cNvSpPr txBox="1"/>
          <p:nvPr/>
        </p:nvSpPr>
        <p:spPr>
          <a:xfrm>
            <a:off x="12636500" y="7239000"/>
            <a:ext cx="31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dirty="0">
                <a:solidFill>
                  <a:srgbClr val="88888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69 </a:t>
            </a:r>
            <a:endParaRPr lang="zh-CN" altLang="en-US" dirty="0">
              <a:solidFill>
                <a:srgbClr val="88888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96" name="TextBox 28"/>
          <p:cNvSpPr txBox="1"/>
          <p:nvPr/>
        </p:nvSpPr>
        <p:spPr>
          <a:xfrm>
            <a:off x="660400" y="39878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公鹅就啪嗒啪嗒地跑了过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7" name="TextBox 29"/>
          <p:cNvSpPr txBox="1"/>
          <p:nvPr/>
        </p:nvSpPr>
        <p:spPr>
          <a:xfrm>
            <a:off x="660400" y="48514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来，吭吭，它赶上我，吭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8" name="TextBox 30"/>
          <p:cNvSpPr txBox="1"/>
          <p:nvPr/>
        </p:nvSpPr>
        <p:spPr>
          <a:xfrm>
            <a:off x="660400" y="57150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吭，它张开嘴，一口就咬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799" name="TextBox 31"/>
          <p:cNvSpPr txBox="1"/>
          <p:nvPr/>
        </p:nvSpPr>
        <p:spPr>
          <a:xfrm>
            <a:off x="660400" y="6578600"/>
            <a:ext cx="4978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住了我当胸的衣襟。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2800" name="TextBox 32"/>
          <p:cNvSpPr txBox="1"/>
          <p:nvPr/>
        </p:nvSpPr>
        <p:spPr>
          <a:xfrm>
            <a:off x="5664200" y="6578600"/>
            <a:ext cx="26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71D28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300" b="1" dirty="0">
              <a:solidFill>
                <a:srgbClr val="071D28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254000" y="622300"/>
            <a:ext cx="6680200" cy="647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7645400" y="2451100"/>
            <a:ext cx="5384800" cy="242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7493000" y="5753100"/>
            <a:ext cx="5867400" cy="100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图片 8" descr="act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7747000" y="5765800"/>
            <a:ext cx="5334000" cy="90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图片 9" descr="act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8890000" y="711200"/>
            <a:ext cx="303530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图片 10" descr="act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9207500" y="749300"/>
            <a:ext cx="2387600" cy="97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3" name="TextBox 11"/>
          <p:cNvSpPr txBox="1"/>
          <p:nvPr/>
        </p:nvSpPr>
        <p:spPr>
          <a:xfrm>
            <a:off x="457200" y="812800"/>
            <a:ext cx="1104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04" name="TextBox 12"/>
          <p:cNvSpPr txBox="1"/>
          <p:nvPr/>
        </p:nvSpPr>
        <p:spPr>
          <a:xfrm>
            <a:off x="1562100" y="812800"/>
            <a:ext cx="49784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也许是我的哭叫更惹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05" name="TextBox 13"/>
          <p:cNvSpPr txBox="1"/>
          <p:nvPr/>
        </p:nvSpPr>
        <p:spPr>
          <a:xfrm>
            <a:off x="457200" y="16002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怒了这只老雄鹅。它用全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06" name="TextBox 14"/>
          <p:cNvSpPr txBox="1"/>
          <p:nvPr/>
        </p:nvSpPr>
        <p:spPr>
          <a:xfrm>
            <a:off x="457200" y="23749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身的力量来拖我，啄我，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07" name="TextBox 15"/>
          <p:cNvSpPr txBox="1"/>
          <p:nvPr/>
        </p:nvSpPr>
        <p:spPr>
          <a:xfrm>
            <a:off x="457200" y="31623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扇动翅膀来扑打我。我几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08" name="TextBox 16"/>
          <p:cNvSpPr txBox="1"/>
          <p:nvPr/>
        </p:nvSpPr>
        <p:spPr>
          <a:xfrm>
            <a:off x="457200" y="39370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乎被它拖倒了</a:t>
            </a:r>
            <a:r>
              <a:rPr lang="en-US" altLang="zh-CN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——</a:t>
            </a: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因为当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09" name="TextBox 17"/>
          <p:cNvSpPr txBox="1"/>
          <p:nvPr/>
        </p:nvSpPr>
        <p:spPr>
          <a:xfrm>
            <a:off x="457200" y="47244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时我还很小，只不过跟它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0" name="TextBox 18"/>
          <p:cNvSpPr txBox="1"/>
          <p:nvPr/>
        </p:nvSpPr>
        <p:spPr>
          <a:xfrm>
            <a:off x="457200" y="5499100"/>
            <a:ext cx="6096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一样高呢！其他几只鹅在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1" name="TextBox 19"/>
          <p:cNvSpPr txBox="1"/>
          <p:nvPr/>
        </p:nvSpPr>
        <p:spPr>
          <a:xfrm>
            <a:off x="457200" y="6286500"/>
            <a:ext cx="5537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后面吭吭大叫着助威。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2" name="TextBox 20"/>
          <p:cNvSpPr txBox="1"/>
          <p:nvPr/>
        </p:nvSpPr>
        <p:spPr>
          <a:xfrm>
            <a:off x="6007100" y="6286500"/>
            <a:ext cx="2667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300" b="1" dirty="0">
                <a:solidFill>
                  <a:srgbClr val="0101CE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300" b="1" dirty="0">
              <a:solidFill>
                <a:srgbClr val="0101CE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3" name="TextBox 21"/>
          <p:cNvSpPr txBox="1"/>
          <p:nvPr/>
        </p:nvSpPr>
        <p:spPr>
          <a:xfrm>
            <a:off x="9525000" y="9271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批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4" name="TextBox 22"/>
          <p:cNvSpPr txBox="1"/>
          <p:nvPr/>
        </p:nvSpPr>
        <p:spPr>
          <a:xfrm>
            <a:off x="10210800" y="9271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5" name="TextBox 23"/>
          <p:cNvSpPr txBox="1"/>
          <p:nvPr/>
        </p:nvSpPr>
        <p:spPr>
          <a:xfrm>
            <a:off x="10566400" y="9271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注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6" name="TextBox 24"/>
          <p:cNvSpPr txBox="1"/>
          <p:nvPr/>
        </p:nvSpPr>
        <p:spPr>
          <a:xfrm>
            <a:off x="11252200" y="9271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7" name="TextBox 25"/>
          <p:cNvSpPr txBox="1"/>
          <p:nvPr/>
        </p:nvSpPr>
        <p:spPr>
          <a:xfrm>
            <a:off x="7848600" y="2590800"/>
            <a:ext cx="1219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8" name="TextBox 26"/>
          <p:cNvSpPr txBox="1"/>
          <p:nvPr/>
        </p:nvSpPr>
        <p:spPr>
          <a:xfrm>
            <a:off x="9080500" y="2590800"/>
            <a:ext cx="3657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鹅对“我”步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19" name="TextBox 27"/>
          <p:cNvSpPr txBox="1"/>
          <p:nvPr/>
        </p:nvSpPr>
        <p:spPr>
          <a:xfrm>
            <a:off x="7848600" y="3365500"/>
            <a:ext cx="4889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步紧逼，“我”吓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20" name="TextBox 28"/>
          <p:cNvSpPr txBox="1"/>
          <p:nvPr/>
        </p:nvSpPr>
        <p:spPr>
          <a:xfrm>
            <a:off x="7848600" y="4152900"/>
            <a:ext cx="36576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得失魂落魄。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21" name="TextBox 29"/>
          <p:cNvSpPr txBox="1"/>
          <p:nvPr/>
        </p:nvSpPr>
        <p:spPr>
          <a:xfrm>
            <a:off x="11518900" y="41529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22" name="TextBox 30"/>
          <p:cNvSpPr txBox="1"/>
          <p:nvPr/>
        </p:nvSpPr>
        <p:spPr>
          <a:xfrm>
            <a:off x="7962900" y="5956300"/>
            <a:ext cx="48895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从记录感受的角度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33823" name="TextBox 31"/>
          <p:cNvSpPr txBox="1"/>
          <p:nvPr/>
        </p:nvSpPr>
        <p:spPr>
          <a:xfrm>
            <a:off x="12852400" y="5956300"/>
            <a:ext cx="304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3035300" y="0"/>
            <a:ext cx="7467600" cy="772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TextBox 6"/>
          <p:cNvSpPr txBox="1"/>
          <p:nvPr/>
        </p:nvSpPr>
        <p:spPr>
          <a:xfrm>
            <a:off x="12636500" y="7239000"/>
            <a:ext cx="31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dirty="0">
                <a:solidFill>
                  <a:srgbClr val="888888"/>
                </a:solidFill>
                <a:latin typeface="afac3e4c6edb6f1aff001ff9001005f"/>
                <a:ea typeface="宋体" panose="02010600030101010101" pitchFamily="2" charset="-122"/>
              </a:rPr>
              <a:t>95 </a:t>
            </a:r>
            <a:endParaRPr lang="zh-CN" altLang="en-US" dirty="0">
              <a:solidFill>
                <a:srgbClr val="888888"/>
              </a:solidFill>
              <a:latin typeface="afac3e4c6edb6f1aff001ff9001005f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2" descr="咏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2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3703300" cy="770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6"/>
          <p:cNvSpPr txBox="1"/>
          <p:nvPr/>
        </p:nvSpPr>
        <p:spPr>
          <a:xfrm>
            <a:off x="939800" y="393700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吃食的鹅，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6391" name="TextBox 7"/>
          <p:cNvSpPr txBox="1"/>
          <p:nvPr/>
        </p:nvSpPr>
        <p:spPr>
          <a:xfrm>
            <a:off x="4381500" y="3937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6392" name="TextBox 8"/>
          <p:cNvSpPr txBox="1"/>
          <p:nvPr/>
        </p:nvSpPr>
        <p:spPr>
          <a:xfrm>
            <a:off x="1295400" y="1638300"/>
            <a:ext cx="2743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见过吗？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6393" name="TextBox 9"/>
          <p:cNvSpPr txBox="1"/>
          <p:nvPr/>
        </p:nvSpPr>
        <p:spPr>
          <a:xfrm>
            <a:off x="4038600" y="16383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6394" name="TextBox 10"/>
          <p:cNvSpPr txBox="1"/>
          <p:nvPr/>
        </p:nvSpPr>
        <p:spPr>
          <a:xfrm>
            <a:off x="12763500" y="7239000"/>
            <a:ext cx="1905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b="1" dirty="0">
                <a:solidFill>
                  <a:srgbClr val="88888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 </a:t>
            </a:r>
            <a:endParaRPr lang="zh-CN" altLang="en-US" b="1" dirty="0">
              <a:solidFill>
                <a:srgbClr val="88888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1854200" y="0"/>
            <a:ext cx="11849100" cy="772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6"/>
          <p:cNvSpPr txBox="1"/>
          <p:nvPr/>
        </p:nvSpPr>
        <p:spPr>
          <a:xfrm>
            <a:off x="698500" y="19812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群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15" name="TextBox 7"/>
          <p:cNvSpPr txBox="1"/>
          <p:nvPr/>
        </p:nvSpPr>
        <p:spPr>
          <a:xfrm>
            <a:off x="1384300" y="19812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16" name="TextBox 8"/>
          <p:cNvSpPr txBox="1"/>
          <p:nvPr/>
        </p:nvSpPr>
        <p:spPr>
          <a:xfrm>
            <a:off x="698500" y="28067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鹅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17" name="TextBox 9"/>
          <p:cNvSpPr txBox="1"/>
          <p:nvPr/>
        </p:nvSpPr>
        <p:spPr>
          <a:xfrm>
            <a:off x="1384300" y="28067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18" name="TextBox 10"/>
          <p:cNvSpPr txBox="1"/>
          <p:nvPr/>
        </p:nvSpPr>
        <p:spPr>
          <a:xfrm>
            <a:off x="698500" y="36322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赶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19" name="TextBox 11"/>
          <p:cNvSpPr txBox="1"/>
          <p:nvPr/>
        </p:nvSpPr>
        <p:spPr>
          <a:xfrm>
            <a:off x="1384300" y="36322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20" name="TextBox 12"/>
          <p:cNvSpPr txBox="1"/>
          <p:nvPr/>
        </p:nvSpPr>
        <p:spPr>
          <a:xfrm>
            <a:off x="698500" y="44577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路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7421" name="TextBox 13"/>
          <p:cNvSpPr txBox="1"/>
          <p:nvPr/>
        </p:nvSpPr>
        <p:spPr>
          <a:xfrm>
            <a:off x="1384300" y="44577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2463800" y="1574800"/>
            <a:ext cx="8813800" cy="581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584200" y="2197100"/>
            <a:ext cx="1727200" cy="443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850900" y="2222500"/>
            <a:ext cx="1181100" cy="431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8" descr="act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11391900" y="2527300"/>
            <a:ext cx="1714500" cy="359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9" descr="act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11709400" y="2552700"/>
            <a:ext cx="1079500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2" name="TextBox 10"/>
          <p:cNvSpPr txBox="1"/>
          <p:nvPr/>
        </p:nvSpPr>
        <p:spPr>
          <a:xfrm>
            <a:off x="3670300" y="469900"/>
            <a:ext cx="6184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这样的鹅，见过吗？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3" name="TextBox 11"/>
          <p:cNvSpPr txBox="1"/>
          <p:nvPr/>
        </p:nvSpPr>
        <p:spPr>
          <a:xfrm>
            <a:off x="9867900" y="4699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4" name="TextBox 12"/>
          <p:cNvSpPr txBox="1"/>
          <p:nvPr/>
        </p:nvSpPr>
        <p:spPr>
          <a:xfrm>
            <a:off x="1130300" y="24130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鹅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5" name="TextBox 13"/>
          <p:cNvSpPr txBox="1"/>
          <p:nvPr/>
        </p:nvSpPr>
        <p:spPr>
          <a:xfrm>
            <a:off x="1816100" y="24130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6" name="TextBox 14"/>
          <p:cNvSpPr txBox="1"/>
          <p:nvPr/>
        </p:nvSpPr>
        <p:spPr>
          <a:xfrm>
            <a:off x="1130300" y="3238500"/>
            <a:ext cx="673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在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7" name="TextBox 15"/>
          <p:cNvSpPr txBox="1"/>
          <p:nvPr/>
        </p:nvSpPr>
        <p:spPr>
          <a:xfrm>
            <a:off x="1816100" y="32385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8" name="TextBox 16"/>
          <p:cNvSpPr txBox="1"/>
          <p:nvPr/>
        </p:nvSpPr>
        <p:spPr>
          <a:xfrm>
            <a:off x="1130300" y="40640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干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49" name="TextBox 17"/>
          <p:cNvSpPr txBox="1"/>
          <p:nvPr/>
        </p:nvSpPr>
        <p:spPr>
          <a:xfrm>
            <a:off x="1816100" y="40640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0" name="TextBox 18"/>
          <p:cNvSpPr txBox="1"/>
          <p:nvPr/>
        </p:nvSpPr>
        <p:spPr>
          <a:xfrm>
            <a:off x="1130300" y="4889500"/>
            <a:ext cx="6731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嘛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1" name="TextBox 19"/>
          <p:cNvSpPr txBox="1"/>
          <p:nvPr/>
        </p:nvSpPr>
        <p:spPr>
          <a:xfrm>
            <a:off x="1816100" y="48895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2" name="TextBox 20"/>
          <p:cNvSpPr txBox="1"/>
          <p:nvPr/>
        </p:nvSpPr>
        <p:spPr>
          <a:xfrm>
            <a:off x="1130300" y="57150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？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3" name="TextBox 21"/>
          <p:cNvSpPr txBox="1"/>
          <p:nvPr/>
        </p:nvSpPr>
        <p:spPr>
          <a:xfrm>
            <a:off x="1816100" y="57150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4" name="TextBox 22"/>
          <p:cNvSpPr txBox="1"/>
          <p:nvPr/>
        </p:nvSpPr>
        <p:spPr>
          <a:xfrm>
            <a:off x="11938000" y="27432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站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5" name="TextBox 23"/>
          <p:cNvSpPr txBox="1"/>
          <p:nvPr/>
        </p:nvSpPr>
        <p:spPr>
          <a:xfrm>
            <a:off x="12623800" y="27432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6" name="TextBox 24"/>
          <p:cNvSpPr txBox="1"/>
          <p:nvPr/>
        </p:nvSpPr>
        <p:spPr>
          <a:xfrm>
            <a:off x="11938000" y="35687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着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7" name="TextBox 25"/>
          <p:cNvSpPr txBox="1"/>
          <p:nvPr/>
        </p:nvSpPr>
        <p:spPr>
          <a:xfrm>
            <a:off x="12623800" y="35687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8" name="TextBox 26"/>
          <p:cNvSpPr txBox="1"/>
          <p:nvPr/>
        </p:nvSpPr>
        <p:spPr>
          <a:xfrm>
            <a:off x="11938000" y="43942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睡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59" name="TextBox 27"/>
          <p:cNvSpPr txBox="1"/>
          <p:nvPr/>
        </p:nvSpPr>
        <p:spPr>
          <a:xfrm>
            <a:off x="12623800" y="43942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60" name="TextBox 28"/>
          <p:cNvSpPr txBox="1"/>
          <p:nvPr/>
        </p:nvSpPr>
        <p:spPr>
          <a:xfrm>
            <a:off x="11938000" y="52070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觉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61" name="TextBox 29"/>
          <p:cNvSpPr txBox="1"/>
          <p:nvPr/>
        </p:nvSpPr>
        <p:spPr>
          <a:xfrm>
            <a:off x="12623800" y="52070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462" name="TextBox 30"/>
          <p:cNvSpPr txBox="1"/>
          <p:nvPr/>
        </p:nvSpPr>
        <p:spPr>
          <a:xfrm>
            <a:off x="12649200" y="7239000"/>
            <a:ext cx="292100" cy="923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en-US" altLang="zh-CN" b="1" dirty="0">
                <a:solidFill>
                  <a:srgbClr val="88888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 </a:t>
            </a:r>
            <a:endParaRPr lang="zh-CN" altLang="en-US" b="1" dirty="0">
              <a:solidFill>
                <a:srgbClr val="88888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2" descr="act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3" descr="ac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55600" y="7188200"/>
            <a:ext cx="4699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4" descr="act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100" y="7200900"/>
            <a:ext cx="107950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5" descr="act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1460500"/>
            <a:ext cx="11620500" cy="626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6" descr="act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11506200" y="2527300"/>
            <a:ext cx="1714500" cy="359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7" descr="act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11823700" y="2552700"/>
            <a:ext cx="1066800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TextBox 8"/>
          <p:cNvSpPr txBox="1"/>
          <p:nvPr/>
        </p:nvSpPr>
        <p:spPr>
          <a:xfrm>
            <a:off x="2273300" y="469900"/>
            <a:ext cx="6184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这样的鹅，见过吗？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65" name="TextBox 9"/>
          <p:cNvSpPr txBox="1"/>
          <p:nvPr/>
        </p:nvSpPr>
        <p:spPr>
          <a:xfrm>
            <a:off x="8458200" y="4699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66" name="TextBox 10"/>
          <p:cNvSpPr txBox="1"/>
          <p:nvPr/>
        </p:nvSpPr>
        <p:spPr>
          <a:xfrm>
            <a:off x="12039600" y="27432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群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67" name="TextBox 11"/>
          <p:cNvSpPr txBox="1"/>
          <p:nvPr/>
        </p:nvSpPr>
        <p:spPr>
          <a:xfrm>
            <a:off x="12738100" y="27432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68" name="TextBox 12"/>
          <p:cNvSpPr txBox="1"/>
          <p:nvPr/>
        </p:nvSpPr>
        <p:spPr>
          <a:xfrm>
            <a:off x="12039600" y="35687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鹅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69" name="TextBox 13"/>
          <p:cNvSpPr txBox="1"/>
          <p:nvPr/>
        </p:nvSpPr>
        <p:spPr>
          <a:xfrm>
            <a:off x="12738100" y="35687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70" name="TextBox 14"/>
          <p:cNvSpPr txBox="1"/>
          <p:nvPr/>
        </p:nvSpPr>
        <p:spPr>
          <a:xfrm>
            <a:off x="12039600" y="43942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戏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71" name="TextBox 15"/>
          <p:cNvSpPr txBox="1"/>
          <p:nvPr/>
        </p:nvSpPr>
        <p:spPr>
          <a:xfrm>
            <a:off x="12738100" y="43942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72" name="TextBox 16"/>
          <p:cNvSpPr txBox="1"/>
          <p:nvPr/>
        </p:nvSpPr>
        <p:spPr>
          <a:xfrm>
            <a:off x="12039600" y="52070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水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473" name="TextBox 17"/>
          <p:cNvSpPr txBox="1"/>
          <p:nvPr/>
        </p:nvSpPr>
        <p:spPr>
          <a:xfrm>
            <a:off x="12738100" y="5207000"/>
            <a:ext cx="342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 descr="act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2" descr="act.png">
            <a:hlinkClick r:id="rId2" action="ppaction://hlinkfile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6000" cy="770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7"/>
          <p:cNvSpPr txBox="1"/>
          <p:nvPr/>
        </p:nvSpPr>
        <p:spPr>
          <a:xfrm>
            <a:off x="546100" y="520700"/>
            <a:ext cx="7239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8" name="TextBox 8"/>
          <p:cNvSpPr txBox="1"/>
          <p:nvPr/>
        </p:nvSpPr>
        <p:spPr>
          <a:xfrm>
            <a:off x="1270000" y="520700"/>
            <a:ext cx="177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9" name="TextBox 9"/>
          <p:cNvSpPr txBox="1"/>
          <p:nvPr/>
        </p:nvSpPr>
        <p:spPr>
          <a:xfrm>
            <a:off x="4622800" y="228600"/>
            <a:ext cx="37338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凶悍的鹅</a:t>
            </a:r>
            <a:endParaRPr lang="zh-CN" altLang="en-US" sz="73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0" name="TextBox 10"/>
          <p:cNvSpPr txBox="1"/>
          <p:nvPr/>
        </p:nvSpPr>
        <p:spPr>
          <a:xfrm>
            <a:off x="8369300" y="228600"/>
            <a:ext cx="4572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sz="7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73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1" name="TextBox 11"/>
          <p:cNvSpPr txBox="1"/>
          <p:nvPr/>
        </p:nvSpPr>
        <p:spPr>
          <a:xfrm>
            <a:off x="12026900" y="419100"/>
            <a:ext cx="1130300" cy="6461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点击下一页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2" name="TextBox 12"/>
          <p:cNvSpPr txBox="1"/>
          <p:nvPr/>
        </p:nvSpPr>
        <p:spPr>
          <a:xfrm>
            <a:off x="13169900" y="419100"/>
            <a:ext cx="114300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/>
          <a:p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21513" name="图片 9" descr="01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08050"/>
            <a:ext cx="13716000" cy="681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WPS 演示</Application>
  <PresentationFormat>自定义</PresentationFormat>
  <Paragraphs>448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等线</vt:lpstr>
      <vt:lpstr>楷体</vt:lpstr>
      <vt:lpstr>黑体</vt:lpstr>
      <vt:lpstr>华文楷体</vt:lpstr>
      <vt:lpstr>afac3e4c6edb6f1aff001ff9001005f</vt:lpstr>
      <vt:lpstr>Segoe Print</vt:lpstr>
      <vt:lpstr>微软雅黑</vt:lpstr>
      <vt:lpstr>Arial Unicode MS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xbany</dc:creator>
  <cp:lastModifiedBy>qwe</cp:lastModifiedBy>
  <cp:revision>38</cp:revision>
  <dcterms:created xsi:type="dcterms:W3CDTF">2020-11-01T13:41:18Z</dcterms:created>
  <dcterms:modified xsi:type="dcterms:W3CDTF">2021-10-12T13:07:43Z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6281212BB8134F568A57CD10CB78D9EC</vt:lpwstr>
  </property>
</Properties>
</file>