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402" r:id="rId3"/>
    <p:sldId id="403" r:id="rId5"/>
    <p:sldId id="404" r:id="rId6"/>
    <p:sldId id="405" r:id="rId7"/>
    <p:sldId id="424" r:id="rId8"/>
    <p:sldId id="437" r:id="rId9"/>
    <p:sldId id="408" r:id="rId10"/>
    <p:sldId id="439" r:id="rId11"/>
    <p:sldId id="415" r:id="rId12"/>
    <p:sldId id="440" r:id="rId13"/>
    <p:sldId id="443" r:id="rId14"/>
    <p:sldId id="417" r:id="rId15"/>
  </p:sldIdLst>
  <p:sldSz cx="12192000" cy="6858000"/>
  <p:notesSz cx="6858000" cy="9144000"/>
  <p:embeddedFontLst>
    <p:embeddedFont>
      <p:font typeface="黑体" panose="02010609060101010101" pitchFamily="49" charset="-122"/>
      <p:regular r:id="rId19"/>
    </p:embeddedFont>
    <p:embeddedFont>
      <p:font typeface="微软雅黑" panose="020B0503020204020204" pitchFamily="34" charset="-122"/>
      <p:regular r:id="rId20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/>
    <p:restoredTop sz="94607"/>
  </p:normalViewPr>
  <p:slideViewPr>
    <p:cSldViewPr snapToGrid="0" showGuides="1">
      <p:cViewPr varScale="1">
        <p:scale>
          <a:sx n="114" d="100"/>
          <a:sy n="114" d="100"/>
        </p:scale>
        <p:origin x="414" y="108"/>
      </p:cViewPr>
      <p:guideLst>
        <p:guide orient="horz" pos="2121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4883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 dirty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83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0FEA4E1-8425-4A55-8C5D-B7D13FFF1AE1}" type="datetimeFigureOut"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84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 dirty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84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</a:fld>
            <a:endParaRPr lang="zh-CN" altLang="en-US" sz="1200" strike="noStrike" noProof="1" dirty="0">
              <a:latin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黑体" panose="02010609060101010101" pitchFamily="49" charset="-122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61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457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457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662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662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024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024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229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229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1843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endParaRPr lang="zh-CN" altLang="en-US" dirty="0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</a:fld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标"/>
          <p:cNvSpPr>
            <a:spLocks noEditPoints="1"/>
          </p:cNvSpPr>
          <p:nvPr userDrawn="1"/>
        </p:nvSpPr>
        <p:spPr>
          <a:xfrm>
            <a:off x="415925" y="4343400"/>
            <a:ext cx="1724025" cy="2035175"/>
          </a:xfrm>
          <a:custGeom>
            <a:avLst/>
            <a:gdLst/>
            <a:ahLst/>
            <a:cxnLst>
              <a:cxn ang="0">
                <a:pos x="139201" y="1758870"/>
              </a:cxn>
              <a:cxn ang="0">
                <a:pos x="51556" y="827885"/>
              </a:cxn>
              <a:cxn ang="0">
                <a:pos x="167041" y="606222"/>
              </a:cxn>
              <a:cxn ang="0">
                <a:pos x="1488931" y="267027"/>
              </a:cxn>
              <a:cxn ang="0">
                <a:pos x="1370352" y="807265"/>
              </a:cxn>
              <a:cxn ang="0">
                <a:pos x="809426" y="851598"/>
              </a:cxn>
              <a:cxn ang="0">
                <a:pos x="238188" y="804172"/>
              </a:cxn>
              <a:cxn ang="0">
                <a:pos x="742403" y="1669173"/>
              </a:cxn>
              <a:cxn ang="0">
                <a:pos x="636198" y="993875"/>
              </a:cxn>
              <a:cxn ang="0">
                <a:pos x="920786" y="1101098"/>
              </a:cxn>
              <a:cxn ang="0">
                <a:pos x="1275490" y="1070168"/>
              </a:cxn>
              <a:cxn ang="0">
                <a:pos x="937284" y="1768148"/>
              </a:cxn>
              <a:cxn ang="0">
                <a:pos x="200036" y="655710"/>
              </a:cxn>
              <a:cxn ang="0">
                <a:pos x="1152787" y="35054"/>
              </a:cxn>
              <a:cxn ang="0">
                <a:pos x="1365197" y="255686"/>
              </a:cxn>
              <a:cxn ang="0">
                <a:pos x="839328" y="631997"/>
              </a:cxn>
              <a:cxn ang="0">
                <a:pos x="842421" y="416520"/>
              </a:cxn>
              <a:cxn ang="0">
                <a:pos x="612483" y="416520"/>
              </a:cxn>
              <a:cxn ang="0">
                <a:pos x="813550" y="352599"/>
              </a:cxn>
              <a:cxn ang="0">
                <a:pos x="809426" y="373219"/>
              </a:cxn>
              <a:cxn ang="0">
                <a:pos x="837266" y="442295"/>
              </a:cxn>
              <a:cxn ang="0">
                <a:pos x="1620913" y="622718"/>
              </a:cxn>
              <a:cxn ang="0">
                <a:pos x="267059" y="723755"/>
              </a:cxn>
              <a:cxn ang="0">
                <a:pos x="1394068" y="624780"/>
              </a:cxn>
              <a:cxn ang="0">
                <a:pos x="1346637" y="745406"/>
              </a:cxn>
              <a:cxn ang="0">
                <a:pos x="1133196" y="577355"/>
              </a:cxn>
              <a:cxn ang="0">
                <a:pos x="1427064" y="792832"/>
              </a:cxn>
              <a:cxn ang="0">
                <a:pos x="1322921" y="636121"/>
              </a:cxn>
              <a:cxn ang="0">
                <a:pos x="1220841" y="593850"/>
              </a:cxn>
              <a:cxn ang="0">
                <a:pos x="607327" y="1607314"/>
              </a:cxn>
              <a:cxn ang="0">
                <a:pos x="219628" y="825823"/>
              </a:cxn>
              <a:cxn ang="0">
                <a:pos x="607327" y="1607314"/>
              </a:cxn>
              <a:cxn ang="0">
                <a:pos x="462971" y="1567105"/>
              </a:cxn>
              <a:cxn ang="0">
                <a:pos x="84551" y="842319"/>
              </a:cxn>
              <a:cxn ang="0">
                <a:pos x="526900" y="1552672"/>
              </a:cxn>
              <a:cxn ang="0">
                <a:pos x="939346" y="1377403"/>
              </a:cxn>
              <a:cxn ang="0">
                <a:pos x="906350" y="1278428"/>
              </a:cxn>
              <a:cxn ang="0">
                <a:pos x="860981" y="1190794"/>
              </a:cxn>
              <a:cxn ang="0">
                <a:pos x="815612" y="1103160"/>
              </a:cxn>
              <a:cxn ang="0">
                <a:pos x="789834" y="1055734"/>
              </a:cxn>
              <a:cxn ang="0">
                <a:pos x="702190" y="1022742"/>
              </a:cxn>
              <a:cxn ang="0">
                <a:pos x="1206405" y="1026866"/>
              </a:cxn>
              <a:cxn ang="0">
                <a:pos x="998120" y="1081509"/>
              </a:cxn>
              <a:cxn ang="0">
                <a:pos x="1187845" y="1183577"/>
              </a:cxn>
              <a:cxn ang="0">
                <a:pos x="1195063" y="1233064"/>
              </a:cxn>
              <a:cxn ang="0">
                <a:pos x="1052769" y="1119656"/>
              </a:cxn>
              <a:cxn ang="0">
                <a:pos x="1178565" y="1212445"/>
              </a:cxn>
              <a:cxn ang="0">
                <a:pos x="827986" y="1481533"/>
              </a:cxn>
              <a:cxn ang="0">
                <a:pos x="1100200" y="1498029"/>
              </a:cxn>
              <a:cxn ang="0">
                <a:pos x="1074422" y="1498029"/>
              </a:cxn>
              <a:cxn ang="0">
                <a:pos x="1003275" y="1515556"/>
              </a:cxn>
              <a:cxn ang="0">
                <a:pos x="941408" y="1517618"/>
              </a:cxn>
              <a:cxn ang="0">
                <a:pos x="965124" y="1515556"/>
              </a:cxn>
              <a:cxn ang="0">
                <a:pos x="977497" y="1744436"/>
              </a:cxn>
              <a:cxn ang="0">
                <a:pos x="415540" y="1600097"/>
              </a:cxn>
              <a:cxn ang="0">
                <a:pos x="541336" y="1579477"/>
              </a:cxn>
              <a:cxn ang="0">
                <a:pos x="515558" y="1768148"/>
              </a:cxn>
              <a:cxn ang="0">
                <a:pos x="86614" y="1827946"/>
              </a:cxn>
              <a:cxn ang="0">
                <a:pos x="1005338" y="1879495"/>
              </a:cxn>
              <a:cxn ang="0">
                <a:pos x="320677" y="1694948"/>
              </a:cxn>
            </a:cxnLst>
            <a:pathLst>
              <a:path w="1672" h="1974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" name="图标"/>
          <p:cNvSpPr>
            <a:spLocks noEditPoints="1"/>
          </p:cNvSpPr>
          <p:nvPr userDrawn="1"/>
        </p:nvSpPr>
        <p:spPr>
          <a:xfrm>
            <a:off x="303213" y="1863725"/>
            <a:ext cx="1292225" cy="676275"/>
          </a:xfrm>
          <a:custGeom>
            <a:avLst/>
            <a:gdLst/>
            <a:ahLst/>
            <a:cxnLst>
              <a:cxn ang="0">
                <a:pos x="1283313" y="180192"/>
              </a:cxn>
              <a:cxn ang="0">
                <a:pos x="1222415" y="262501"/>
              </a:cxn>
              <a:cxn ang="0">
                <a:pos x="920153" y="461973"/>
              </a:cxn>
              <a:cxn ang="0">
                <a:pos x="750085" y="573202"/>
              </a:cxn>
              <a:cxn ang="0">
                <a:pos x="533228" y="575427"/>
              </a:cxn>
              <a:cxn ang="0">
                <a:pos x="456735" y="668860"/>
              </a:cxn>
              <a:cxn ang="0">
                <a:pos x="463419" y="608054"/>
              </a:cxn>
              <a:cxn ang="0">
                <a:pos x="404749" y="542800"/>
              </a:cxn>
              <a:cxn ang="0">
                <a:pos x="6684" y="440469"/>
              </a:cxn>
              <a:cxn ang="0">
                <a:pos x="6684" y="407841"/>
              </a:cxn>
              <a:cxn ang="0">
                <a:pos x="84663" y="368540"/>
              </a:cxn>
              <a:cxn ang="0">
                <a:pos x="69810" y="316633"/>
              </a:cxn>
              <a:cxn ang="0">
                <a:pos x="34905" y="277332"/>
              </a:cxn>
              <a:cxn ang="0">
                <a:pos x="291122" y="153497"/>
              </a:cxn>
              <a:cxn ang="0">
                <a:pos x="476044" y="71187"/>
              </a:cxn>
              <a:cxn ang="0">
                <a:pos x="550310" y="34110"/>
              </a:cxn>
              <a:cxn ang="0">
                <a:pos x="724092" y="14831"/>
              </a:cxn>
              <a:cxn ang="0">
                <a:pos x="1030809" y="49682"/>
              </a:cxn>
              <a:cxn ang="0">
                <a:pos x="1198650" y="84534"/>
              </a:cxn>
              <a:cxn ang="0">
                <a:pos x="648340" y="28178"/>
              </a:cxn>
              <a:cxn ang="0">
                <a:pos x="491640" y="84534"/>
              </a:cxn>
              <a:cxn ang="0">
                <a:pos x="372072" y="136441"/>
              </a:cxn>
              <a:cxn ang="0">
                <a:pos x="173782" y="299578"/>
              </a:cxn>
              <a:cxn ang="0">
                <a:pos x="369844" y="332205"/>
              </a:cxn>
              <a:cxn ang="0">
                <a:pos x="721864" y="431570"/>
              </a:cxn>
              <a:cxn ang="0">
                <a:pos x="678789" y="550956"/>
              </a:cxn>
              <a:cxn ang="0">
                <a:pos x="556994" y="559855"/>
              </a:cxn>
              <a:cxn ang="0">
                <a:pos x="726320" y="562079"/>
              </a:cxn>
              <a:cxn ang="0">
                <a:pos x="720378" y="375214"/>
              </a:cxn>
              <a:cxn ang="0">
                <a:pos x="458963" y="321082"/>
              </a:cxn>
              <a:cxn ang="0">
                <a:pos x="737459" y="366316"/>
              </a:cxn>
              <a:cxn ang="0">
                <a:pos x="784990" y="47458"/>
              </a:cxn>
              <a:cxn ang="0">
                <a:pos x="767908" y="533901"/>
              </a:cxn>
              <a:cxn ang="0">
                <a:pos x="1248408" y="214302"/>
              </a:cxn>
              <a:cxn ang="0">
                <a:pos x="1174885" y="131992"/>
              </a:cxn>
              <a:cxn ang="0">
                <a:pos x="941690" y="279557"/>
              </a:cxn>
              <a:cxn ang="0">
                <a:pos x="839946" y="335913"/>
              </a:cxn>
              <a:cxn ang="0">
                <a:pos x="767908" y="531677"/>
              </a:cxn>
              <a:cxn ang="0">
                <a:pos x="250276" y="360383"/>
              </a:cxn>
              <a:cxn ang="0">
                <a:pos x="100259" y="355934"/>
              </a:cxn>
              <a:cxn ang="0">
                <a:pos x="143333" y="381888"/>
              </a:cxn>
              <a:cxn ang="0">
                <a:pos x="121796" y="393011"/>
              </a:cxn>
              <a:cxn ang="0">
                <a:pos x="121796" y="403392"/>
              </a:cxn>
              <a:cxn ang="0">
                <a:pos x="439654" y="425638"/>
              </a:cxn>
              <a:cxn ang="0">
                <a:pos x="493868" y="421189"/>
              </a:cxn>
              <a:cxn ang="0">
                <a:pos x="582987" y="433795"/>
              </a:cxn>
              <a:cxn ang="0">
                <a:pos x="591898" y="451592"/>
              </a:cxn>
              <a:cxn ang="0">
                <a:pos x="702555" y="510172"/>
              </a:cxn>
              <a:cxn ang="0">
                <a:pos x="715922" y="481994"/>
              </a:cxn>
              <a:cxn ang="0">
                <a:pos x="713694" y="464198"/>
              </a:cxn>
              <a:cxn ang="0">
                <a:pos x="80207" y="304027"/>
              </a:cxn>
              <a:cxn ang="0">
                <a:pos x="222055" y="449367"/>
              </a:cxn>
              <a:cxn ang="0">
                <a:pos x="21537" y="427121"/>
              </a:cxn>
              <a:cxn ang="0">
                <a:pos x="411433" y="494600"/>
              </a:cxn>
              <a:cxn ang="0">
                <a:pos x="435198" y="453816"/>
              </a:cxn>
              <a:cxn ang="0">
                <a:pos x="421830" y="542800"/>
              </a:cxn>
              <a:cxn ang="0">
                <a:pos x="386925" y="622885"/>
              </a:cxn>
              <a:cxn ang="0">
                <a:pos x="470103" y="553181"/>
              </a:cxn>
              <a:cxn ang="0">
                <a:pos x="502779" y="620660"/>
              </a:cxn>
              <a:cxn ang="0">
                <a:pos x="567391" y="447142"/>
              </a:cxn>
              <a:cxn ang="0">
                <a:pos x="435198" y="453816"/>
              </a:cxn>
            </a:cxnLst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" name="图标"/>
          <p:cNvSpPr>
            <a:spLocks noEditPoints="1"/>
          </p:cNvSpPr>
          <p:nvPr userDrawn="1"/>
        </p:nvSpPr>
        <p:spPr>
          <a:xfrm>
            <a:off x="10594975" y="5335588"/>
            <a:ext cx="1084263" cy="1017587"/>
          </a:xfrm>
          <a:custGeom>
            <a:avLst/>
            <a:gdLst/>
            <a:ahLst/>
            <a:cxnLst>
              <a:cxn ang="0">
                <a:pos x="711436" y="892880"/>
              </a:cxn>
              <a:cxn ang="0">
                <a:pos x="498975" y="830527"/>
              </a:cxn>
              <a:cxn ang="0">
                <a:pos x="210418" y="826949"/>
              </a:cxn>
              <a:cxn ang="0">
                <a:pos x="14300" y="941945"/>
              </a:cxn>
              <a:cxn ang="0">
                <a:pos x="77630" y="439029"/>
              </a:cxn>
              <a:cxn ang="0">
                <a:pos x="239529" y="20955"/>
              </a:cxn>
              <a:cxn ang="0">
                <a:pos x="898871" y="29132"/>
              </a:cxn>
              <a:cxn ang="0">
                <a:pos x="1047491" y="645511"/>
              </a:cxn>
              <a:cxn ang="0">
                <a:pos x="1077113" y="924568"/>
              </a:cxn>
              <a:cxn ang="0">
                <a:pos x="974458" y="327100"/>
              </a:cxn>
              <a:cxn ang="0">
                <a:pos x="913682" y="430852"/>
              </a:cxn>
              <a:cxn ang="0">
                <a:pos x="964754" y="980788"/>
              </a:cxn>
              <a:cxn ang="0">
                <a:pos x="224718" y="419608"/>
              </a:cxn>
              <a:cxn ang="0">
                <a:pos x="848820" y="176838"/>
              </a:cxn>
              <a:cxn ang="0">
                <a:pos x="819709" y="249925"/>
              </a:cxn>
              <a:cxn ang="0">
                <a:pos x="861077" y="488094"/>
              </a:cxn>
              <a:cxn ang="0">
                <a:pos x="898871" y="606157"/>
              </a:cxn>
              <a:cxn ang="0">
                <a:pos x="705307" y="668510"/>
              </a:cxn>
              <a:cxn ang="0">
                <a:pos x="930536" y="779417"/>
              </a:cxn>
              <a:cxn ang="0">
                <a:pos x="107762" y="410919"/>
              </a:cxn>
              <a:cxn ang="0">
                <a:pos x="157813" y="30666"/>
              </a:cxn>
              <a:cxn ang="0">
                <a:pos x="611334" y="94041"/>
              </a:cxn>
              <a:cxn ang="0">
                <a:pos x="713479" y="212104"/>
              </a:cxn>
              <a:cxn ang="0">
                <a:pos x="252807" y="140551"/>
              </a:cxn>
              <a:cxn ang="0">
                <a:pos x="567412" y="262191"/>
              </a:cxn>
              <a:cxn ang="0">
                <a:pos x="290601" y="229481"/>
              </a:cxn>
              <a:cxn ang="0">
                <a:pos x="719607" y="279568"/>
              </a:cxn>
              <a:cxn ang="0">
                <a:pos x="654235" y="329655"/>
              </a:cxn>
              <a:cxn ang="0">
                <a:pos x="578648" y="305123"/>
              </a:cxn>
              <a:cxn ang="0">
                <a:pos x="815112" y="261169"/>
              </a:cxn>
              <a:cxn ang="0">
                <a:pos x="566391" y="273435"/>
              </a:cxn>
              <a:cxn ang="0">
                <a:pos x="345759" y="319433"/>
              </a:cxn>
              <a:cxn ang="0">
                <a:pos x="387127" y="459984"/>
              </a:cxn>
              <a:cxn ang="0">
                <a:pos x="699179" y="339366"/>
              </a:cxn>
              <a:cxn ang="0">
                <a:pos x="478547" y="539204"/>
              </a:cxn>
              <a:cxn ang="0">
                <a:pos x="456586" y="423185"/>
              </a:cxn>
              <a:cxn ang="0">
                <a:pos x="112870" y="443118"/>
              </a:cxn>
              <a:cxn ang="0">
                <a:pos x="218589" y="729330"/>
              </a:cxn>
              <a:cxn ang="0">
                <a:pos x="532172" y="488094"/>
              </a:cxn>
              <a:cxn ang="0">
                <a:pos x="290601" y="474806"/>
              </a:cxn>
              <a:cxn ang="0">
                <a:pos x="460161" y="526937"/>
              </a:cxn>
              <a:cxn ang="0">
                <a:pos x="444328" y="582135"/>
              </a:cxn>
              <a:cxn ang="0">
                <a:pos x="696625" y="618423"/>
              </a:cxn>
              <a:cxn ang="0">
                <a:pos x="778340" y="620979"/>
              </a:cxn>
              <a:cxn ang="0">
                <a:pos x="443307" y="689465"/>
              </a:cxn>
              <a:cxn ang="0">
                <a:pos x="557709" y="615868"/>
              </a:cxn>
              <a:cxn ang="0">
                <a:pos x="557709" y="615868"/>
              </a:cxn>
              <a:cxn ang="0">
                <a:pos x="632274" y="665955"/>
              </a:cxn>
              <a:cxn ang="0">
                <a:pos x="422367" y="641933"/>
              </a:cxn>
              <a:cxn ang="0">
                <a:pos x="298262" y="674643"/>
              </a:cxn>
              <a:cxn ang="0">
                <a:pos x="340652" y="790662"/>
              </a:cxn>
              <a:cxn ang="0">
                <a:pos x="548005" y="753863"/>
              </a:cxn>
              <a:cxn ang="0">
                <a:pos x="36261" y="823372"/>
              </a:cxn>
              <a:cxn ang="0">
                <a:pos x="43411" y="693043"/>
              </a:cxn>
              <a:cxn ang="0">
                <a:pos x="206842" y="744152"/>
              </a:cxn>
              <a:cxn ang="0">
                <a:pos x="703775" y="762551"/>
              </a:cxn>
              <a:cxn ang="0">
                <a:pos x="331969" y="796795"/>
              </a:cxn>
              <a:cxn ang="0">
                <a:pos x="258936" y="741597"/>
              </a:cxn>
              <a:cxn ang="0">
                <a:pos x="724715" y="818772"/>
              </a:cxn>
              <a:cxn ang="0">
                <a:pos x="220121" y="791684"/>
              </a:cxn>
              <a:cxn ang="0">
                <a:pos x="419814" y="797817"/>
              </a:cxn>
            </a:cxnLst>
            <a:pathLst>
              <a:path w="2123" h="1991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" name="图标"/>
          <p:cNvSpPr/>
          <p:nvPr userDrawn="1"/>
        </p:nvSpPr>
        <p:spPr>
          <a:xfrm>
            <a:off x="2903538" y="422275"/>
            <a:ext cx="1290637" cy="1679575"/>
          </a:xfrm>
          <a:custGeom>
            <a:avLst/>
            <a:gdLst/>
            <a:ahLst/>
            <a:cxnLst>
              <a:cxn ang="0">
                <a:pos x="512458" y="1462350"/>
              </a:cxn>
              <a:cxn ang="0">
                <a:pos x="476608" y="1395167"/>
              </a:cxn>
              <a:cxn ang="0">
                <a:pos x="451300" y="1354857"/>
              </a:cxn>
              <a:cxn ang="0">
                <a:pos x="773959" y="1357098"/>
              </a:cxn>
              <a:cxn ang="0">
                <a:pos x="963760" y="1287674"/>
              </a:cxn>
              <a:cxn ang="0">
                <a:pos x="1027026" y="1168985"/>
              </a:cxn>
              <a:cxn ang="0">
                <a:pos x="986957" y="1126435"/>
              </a:cxn>
              <a:cxn ang="0">
                <a:pos x="740218" y="1417561"/>
              </a:cxn>
              <a:cxn ang="0">
                <a:pos x="411232" y="1359336"/>
              </a:cxn>
              <a:cxn ang="0">
                <a:pos x="830900" y="1357096"/>
              </a:cxn>
              <a:cxn ang="0">
                <a:pos x="1020700" y="1074928"/>
              </a:cxn>
              <a:cxn ang="0">
                <a:pos x="873078" y="1135393"/>
              </a:cxn>
              <a:cxn ang="0">
                <a:pos x="622120" y="996547"/>
              </a:cxn>
              <a:cxn ang="0">
                <a:pos x="613685" y="1032379"/>
              </a:cxn>
              <a:cxn ang="0">
                <a:pos x="1051806" y="810675"/>
              </a:cxn>
              <a:cxn ang="0">
                <a:pos x="1191519" y="848745"/>
              </a:cxn>
              <a:cxn ang="0">
                <a:pos x="1134580" y="893534"/>
              </a:cxn>
              <a:cxn ang="0">
                <a:pos x="1057335" y="802846"/>
              </a:cxn>
              <a:cxn ang="0">
                <a:pos x="622121" y="810675"/>
              </a:cxn>
              <a:cxn ang="0">
                <a:pos x="541984" y="1061492"/>
              </a:cxn>
              <a:cxn ang="0">
                <a:pos x="660081" y="1112998"/>
              </a:cxn>
              <a:cxn ang="0">
                <a:pos x="464700" y="860017"/>
              </a:cxn>
              <a:cxn ang="0">
                <a:pos x="227759" y="1090605"/>
              </a:cxn>
              <a:cxn ang="0">
                <a:pos x="548310" y="1634787"/>
              </a:cxn>
              <a:cxn ang="0">
                <a:pos x="1269548" y="1229449"/>
              </a:cxn>
              <a:cxn ang="0">
                <a:pos x="606573" y="436430"/>
              </a:cxn>
              <a:cxn ang="0">
                <a:pos x="139470" y="429859"/>
              </a:cxn>
              <a:cxn ang="0">
                <a:pos x="598922" y="450126"/>
              </a:cxn>
              <a:cxn ang="0">
                <a:pos x="484695" y="506321"/>
              </a:cxn>
              <a:cxn ang="0">
                <a:pos x="394361" y="586733"/>
              </a:cxn>
              <a:cxn ang="0">
                <a:pos x="280481" y="620324"/>
              </a:cxn>
              <a:cxn ang="0">
                <a:pos x="296519" y="585080"/>
              </a:cxn>
              <a:cxn ang="0">
                <a:pos x="392252" y="530747"/>
              </a:cxn>
              <a:cxn ang="0">
                <a:pos x="512458" y="450126"/>
              </a:cxn>
              <a:cxn ang="0">
                <a:pos x="92790" y="365027"/>
              </a:cxn>
              <a:cxn ang="0">
                <a:pos x="170819" y="396380"/>
              </a:cxn>
              <a:cxn ang="0">
                <a:pos x="296672" y="336352"/>
              </a:cxn>
              <a:cxn ang="0">
                <a:pos x="845664" y="620324"/>
              </a:cxn>
              <a:cxn ang="0">
                <a:pos x="1208390" y="846507"/>
              </a:cxn>
              <a:cxn ang="0">
                <a:pos x="297351" y="154521"/>
              </a:cxn>
              <a:cxn ang="0">
                <a:pos x="276263" y="331436"/>
              </a:cxn>
              <a:cxn ang="0">
                <a:pos x="432320" y="257535"/>
              </a:cxn>
              <a:cxn ang="0">
                <a:pos x="677590" y="173523"/>
              </a:cxn>
              <a:cxn ang="0">
                <a:pos x="588379" y="116450"/>
              </a:cxn>
              <a:cxn ang="0">
                <a:pos x="664298" y="156760"/>
              </a:cxn>
              <a:cxn ang="0">
                <a:pos x="759198" y="85098"/>
              </a:cxn>
              <a:cxn ang="0">
                <a:pos x="955325" y="453433"/>
              </a:cxn>
              <a:cxn ang="0">
                <a:pos x="1290637" y="1251844"/>
              </a:cxn>
              <a:cxn ang="0">
                <a:pos x="514568" y="1666138"/>
              </a:cxn>
              <a:cxn ang="0">
                <a:pos x="126533" y="1446675"/>
              </a:cxn>
              <a:cxn ang="0">
                <a:pos x="109662" y="1213774"/>
              </a:cxn>
              <a:cxn ang="0">
                <a:pos x="247681" y="1581769"/>
              </a:cxn>
              <a:cxn ang="0">
                <a:pos x="156057" y="915928"/>
              </a:cxn>
              <a:cxn ang="0">
                <a:pos x="18980" y="571056"/>
              </a:cxn>
              <a:cxn ang="0">
                <a:pos x="305788" y="915929"/>
              </a:cxn>
              <a:cxn ang="0">
                <a:pos x="839337" y="528507"/>
              </a:cxn>
              <a:cxn ang="0">
                <a:pos x="520895" y="244099"/>
              </a:cxn>
              <a:cxn ang="0">
                <a:pos x="2109" y="508353"/>
              </a:cxn>
              <a:cxn ang="0">
                <a:pos x="236687" y="370887"/>
              </a:cxn>
              <a:cxn ang="0">
                <a:pos x="392251" y="125409"/>
              </a:cxn>
              <a:cxn ang="0">
                <a:pos x="630556" y="17916"/>
              </a:cxn>
            </a:cxnLst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lnTo>
                  <a:pt x="669514" y="173225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lnTo>
                  <a:pt x="590896" y="172687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lnTo>
                  <a:pt x="783634" y="169190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lnTo>
                  <a:pt x="568072" y="1675765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lnTo>
                  <a:pt x="862253" y="1654246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lnTo>
                  <a:pt x="542711" y="162734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lnTo>
                  <a:pt x="948477" y="162196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lnTo>
                  <a:pt x="491146" y="1618381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lnTo>
                  <a:pt x="1062599" y="1570861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lnTo>
                  <a:pt x="1166578" y="151975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lnTo>
                  <a:pt x="1273092" y="145519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lnTo>
                  <a:pt x="1235051" y="140409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lnTo>
                  <a:pt x="1197010" y="134222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lnTo>
                  <a:pt x="1247731" y="129679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lnTo>
                  <a:pt x="1233397" y="1287493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lnTo>
                  <a:pt x="1237587" y="1285739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lnTo>
                  <a:pt x="1235051" y="1285739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lnTo>
                  <a:pt x="725307" y="1205044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lnTo>
                  <a:pt x="717699" y="1205044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lnTo>
                  <a:pt x="748131" y="119697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lnTo>
                  <a:pt x="1258917" y="980684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lnTo>
                  <a:pt x="1252803" y="973719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lnTo>
                  <a:pt x="1245195" y="97371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lnTo>
                  <a:pt x="88761" y="95489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lnTo>
                  <a:pt x="1303524" y="86343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lnTo>
                  <a:pt x="1004189" y="765391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lnTo>
                  <a:pt x="1140032" y="531747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lnTo>
                  <a:pt x="753203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lnTo>
                  <a:pt x="175037" y="511936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lnTo>
                  <a:pt x="753204" y="48954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lnTo>
                  <a:pt x="152162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lnTo>
                  <a:pt x="415909" y="27167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lnTo>
                  <a:pt x="871769" y="267126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lnTo>
                  <a:pt x="420981" y="156011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lnTo>
                  <a:pt x="834357" y="15601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lnTo>
                  <a:pt x="79631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lnTo>
                  <a:pt x="81406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" name="图标"/>
          <p:cNvSpPr>
            <a:spLocks noEditPoints="1"/>
          </p:cNvSpPr>
          <p:nvPr userDrawn="1"/>
        </p:nvSpPr>
        <p:spPr>
          <a:xfrm>
            <a:off x="3467100" y="5956300"/>
            <a:ext cx="1416050" cy="650875"/>
          </a:xfrm>
          <a:custGeom>
            <a:avLst/>
            <a:gdLst/>
            <a:ahLst/>
            <a:cxnLst>
              <a:cxn ang="0">
                <a:pos x="317500" y="63811"/>
              </a:cxn>
              <a:cxn ang="0">
                <a:pos x="76200" y="6381"/>
              </a:cxn>
              <a:cxn ang="0">
                <a:pos x="6350" y="268007"/>
              </a:cxn>
              <a:cxn ang="0">
                <a:pos x="996950" y="561539"/>
              </a:cxn>
              <a:cxn ang="0">
                <a:pos x="1352550" y="644494"/>
              </a:cxn>
              <a:cxn ang="0">
                <a:pos x="1403350" y="376487"/>
              </a:cxn>
              <a:cxn ang="0">
                <a:pos x="1308100" y="491347"/>
              </a:cxn>
              <a:cxn ang="0">
                <a:pos x="1397000" y="395630"/>
              </a:cxn>
              <a:cxn ang="0">
                <a:pos x="679450" y="440298"/>
              </a:cxn>
              <a:cxn ang="0">
                <a:pos x="19050" y="255245"/>
              </a:cxn>
              <a:cxn ang="0">
                <a:pos x="114300" y="31906"/>
              </a:cxn>
              <a:cxn ang="0">
                <a:pos x="133350" y="38287"/>
              </a:cxn>
              <a:cxn ang="0">
                <a:pos x="165100" y="38287"/>
              </a:cxn>
              <a:cxn ang="0">
                <a:pos x="152400" y="159528"/>
              </a:cxn>
              <a:cxn ang="0">
                <a:pos x="222250" y="51049"/>
              </a:cxn>
              <a:cxn ang="0">
                <a:pos x="241300" y="57430"/>
              </a:cxn>
              <a:cxn ang="0">
                <a:pos x="241300" y="191434"/>
              </a:cxn>
              <a:cxn ang="0">
                <a:pos x="368300" y="95717"/>
              </a:cxn>
              <a:cxn ang="0">
                <a:pos x="342900" y="216958"/>
              </a:cxn>
              <a:cxn ang="0">
                <a:pos x="425450" y="108479"/>
              </a:cxn>
              <a:cxn ang="0">
                <a:pos x="412750" y="204196"/>
              </a:cxn>
              <a:cxn ang="0">
                <a:pos x="463550" y="121241"/>
              </a:cxn>
              <a:cxn ang="0">
                <a:pos x="450850" y="255245"/>
              </a:cxn>
              <a:cxn ang="0">
                <a:pos x="533400" y="140385"/>
              </a:cxn>
              <a:cxn ang="0">
                <a:pos x="552450" y="146766"/>
              </a:cxn>
              <a:cxn ang="0">
                <a:pos x="552450" y="216958"/>
              </a:cxn>
              <a:cxn ang="0">
                <a:pos x="571500" y="223339"/>
              </a:cxn>
              <a:cxn ang="0">
                <a:pos x="622300" y="165909"/>
              </a:cxn>
              <a:cxn ang="0">
                <a:pos x="641350" y="172290"/>
              </a:cxn>
              <a:cxn ang="0">
                <a:pos x="635000" y="299913"/>
              </a:cxn>
              <a:cxn ang="0">
                <a:pos x="692150" y="185053"/>
              </a:cxn>
              <a:cxn ang="0">
                <a:pos x="711200" y="306294"/>
              </a:cxn>
              <a:cxn ang="0">
                <a:pos x="762000" y="210577"/>
              </a:cxn>
              <a:cxn ang="0">
                <a:pos x="755650" y="350962"/>
              </a:cxn>
              <a:cxn ang="0">
                <a:pos x="819150" y="223339"/>
              </a:cxn>
              <a:cxn ang="0">
                <a:pos x="819150" y="344581"/>
              </a:cxn>
              <a:cxn ang="0">
                <a:pos x="863600" y="242483"/>
              </a:cxn>
              <a:cxn ang="0">
                <a:pos x="869950" y="370105"/>
              </a:cxn>
              <a:cxn ang="0">
                <a:pos x="927100" y="261626"/>
              </a:cxn>
              <a:cxn ang="0">
                <a:pos x="920750" y="370105"/>
              </a:cxn>
              <a:cxn ang="0">
                <a:pos x="971550" y="274388"/>
              </a:cxn>
              <a:cxn ang="0">
                <a:pos x="984250" y="389249"/>
              </a:cxn>
              <a:cxn ang="0">
                <a:pos x="1035050" y="287151"/>
              </a:cxn>
              <a:cxn ang="0">
                <a:pos x="1035050" y="433917"/>
              </a:cxn>
              <a:cxn ang="0">
                <a:pos x="1136650" y="319056"/>
              </a:cxn>
              <a:cxn ang="0">
                <a:pos x="1155700" y="325438"/>
              </a:cxn>
              <a:cxn ang="0">
                <a:pos x="1174750" y="446679"/>
              </a:cxn>
              <a:cxn ang="0">
                <a:pos x="1263650" y="357343"/>
              </a:cxn>
              <a:cxn ang="0">
                <a:pos x="1282700" y="363724"/>
              </a:cxn>
            </a:cxnLst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8" name="图标"/>
          <p:cNvSpPr>
            <a:spLocks noEditPoints="1"/>
          </p:cNvSpPr>
          <p:nvPr userDrawn="1"/>
        </p:nvSpPr>
        <p:spPr>
          <a:xfrm>
            <a:off x="10721975" y="395288"/>
            <a:ext cx="1179513" cy="1731962"/>
          </a:xfrm>
          <a:custGeom>
            <a:avLst/>
            <a:gdLst/>
            <a:ahLst/>
            <a:cxnLst>
              <a:cxn ang="0">
                <a:pos x="889045" y="792443"/>
              </a:cxn>
              <a:cxn ang="0">
                <a:pos x="597400" y="639485"/>
              </a:cxn>
              <a:cxn ang="0">
                <a:pos x="949608" y="1474286"/>
              </a:cxn>
              <a:cxn ang="0">
                <a:pos x="829657" y="1575474"/>
              </a:cxn>
              <a:cxn ang="0">
                <a:pos x="433938" y="1361920"/>
              </a:cxn>
              <a:cxn ang="0">
                <a:pos x="151702" y="1505466"/>
              </a:cxn>
              <a:cxn ang="0">
                <a:pos x="46451" y="1559001"/>
              </a:cxn>
              <a:cxn ang="0">
                <a:pos x="166990" y="1213668"/>
              </a:cxn>
              <a:cxn ang="0">
                <a:pos x="437466" y="678313"/>
              </a:cxn>
              <a:cxn ang="0">
                <a:pos x="465690" y="423578"/>
              </a:cxn>
              <a:cxn ang="0">
                <a:pos x="556241" y="305917"/>
              </a:cxn>
              <a:cxn ang="0">
                <a:pos x="739695" y="504175"/>
              </a:cxn>
              <a:cxn ang="0">
                <a:pos x="1103662" y="655957"/>
              </a:cxn>
              <a:cxn ang="0">
                <a:pos x="1102486" y="716552"/>
              </a:cxn>
              <a:cxn ang="0">
                <a:pos x="570353" y="304741"/>
              </a:cxn>
              <a:cxn ang="0">
                <a:pos x="199329" y="185904"/>
              </a:cxn>
              <a:cxn ang="0">
                <a:pos x="378079" y="177667"/>
              </a:cxn>
              <a:cxn ang="0">
                <a:pos x="526253" y="465935"/>
              </a:cxn>
              <a:cxn ang="0">
                <a:pos x="559769" y="427107"/>
              </a:cxn>
              <a:cxn ang="0">
                <a:pos x="474510" y="481820"/>
              </a:cxn>
              <a:cxn ang="0">
                <a:pos x="501558" y="462406"/>
              </a:cxn>
              <a:cxn ang="0">
                <a:pos x="551537" y="556534"/>
              </a:cxn>
              <a:cxn ang="0">
                <a:pos x="617980" y="747144"/>
              </a:cxn>
              <a:cxn ang="0">
                <a:pos x="733815" y="515941"/>
              </a:cxn>
              <a:cxn ang="0">
                <a:pos x="542717" y="565947"/>
              </a:cxn>
              <a:cxn ang="0">
                <a:pos x="1028987" y="595362"/>
              </a:cxn>
              <a:cxn ang="0">
                <a:pos x="783794" y="711846"/>
              </a:cxn>
              <a:cxn ang="0">
                <a:pos x="401599" y="637131"/>
              </a:cxn>
              <a:cxn ang="0">
                <a:pos x="444522" y="634778"/>
              </a:cxn>
              <a:cxn ang="0">
                <a:pos x="775562" y="841272"/>
              </a:cxn>
              <a:cxn ang="0">
                <a:pos x="405715" y="661840"/>
              </a:cxn>
              <a:cxn ang="0">
                <a:pos x="1109542" y="728318"/>
              </a:cxn>
              <a:cxn ang="0">
                <a:pos x="532133" y="730671"/>
              </a:cxn>
              <a:cxn ang="0">
                <a:pos x="489798" y="738908"/>
              </a:cxn>
              <a:cxn ang="0">
                <a:pos x="490974" y="740084"/>
              </a:cxn>
              <a:cxn ang="0">
                <a:pos x="444522" y="902456"/>
              </a:cxn>
              <a:cxn ang="0">
                <a:pos x="693831" y="1286029"/>
              </a:cxn>
              <a:cxn ang="0">
                <a:pos x="122302" y="1380746"/>
              </a:cxn>
              <a:cxn ang="0">
                <a:pos x="288116" y="1009527"/>
              </a:cxn>
              <a:cxn ang="0">
                <a:pos x="134062" y="1493700"/>
              </a:cxn>
              <a:cxn ang="0">
                <a:pos x="607984" y="905986"/>
              </a:cxn>
              <a:cxn ang="0">
                <a:pos x="673251" y="1005997"/>
              </a:cxn>
              <a:cxn ang="0">
                <a:pos x="853765" y="1481934"/>
              </a:cxn>
              <a:cxn ang="0">
                <a:pos x="949608" y="790090"/>
              </a:cxn>
              <a:cxn ang="0">
                <a:pos x="966072" y="825388"/>
              </a:cxn>
              <a:cxn ang="0">
                <a:pos x="1030163" y="868334"/>
              </a:cxn>
              <a:cxn ang="0">
                <a:pos x="1075438" y="890690"/>
              </a:cxn>
              <a:cxn ang="0">
                <a:pos x="1089550" y="865981"/>
              </a:cxn>
              <a:cxn ang="0">
                <a:pos x="405715" y="1283676"/>
              </a:cxn>
              <a:cxn ang="0">
                <a:pos x="565649" y="1282499"/>
              </a:cxn>
              <a:cxn ang="0">
                <a:pos x="359263" y="1307208"/>
              </a:cxn>
              <a:cxn ang="0">
                <a:pos x="494502" y="1327210"/>
              </a:cxn>
              <a:cxn ang="0">
                <a:pos x="419827" y="1350154"/>
              </a:cxn>
              <a:cxn ang="0">
                <a:pos x="23520" y="1480169"/>
              </a:cxn>
              <a:cxn ang="0">
                <a:pos x="892573" y="1483110"/>
              </a:cxn>
              <a:cxn ang="0">
                <a:pos x="137590" y="1506642"/>
              </a:cxn>
              <a:cxn ang="0">
                <a:pos x="52331" y="1514878"/>
              </a:cxn>
              <a:cxn ang="0">
                <a:pos x="852589" y="1579003"/>
              </a:cxn>
              <a:cxn ang="0">
                <a:pos x="904920" y="1685486"/>
              </a:cxn>
            </a:cxnLst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" name="图标"/>
          <p:cNvSpPr>
            <a:spLocks noEditPoints="1"/>
          </p:cNvSpPr>
          <p:nvPr userDrawn="1"/>
        </p:nvSpPr>
        <p:spPr>
          <a:xfrm>
            <a:off x="720725" y="3105150"/>
            <a:ext cx="482600" cy="515938"/>
          </a:xfrm>
          <a:custGeom>
            <a:avLst/>
            <a:gdLst/>
            <a:ahLst/>
            <a:cxnLst>
              <a:cxn ang="0">
                <a:pos x="254813" y="492663"/>
              </a:cxn>
              <a:cxn ang="0">
                <a:pos x="46330" y="159049"/>
              </a:cxn>
              <a:cxn ang="0">
                <a:pos x="142850" y="356889"/>
              </a:cxn>
              <a:cxn ang="0">
                <a:pos x="57912" y="391803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231648" y="77585"/>
              </a:cxn>
              <a:cxn ang="0">
                <a:pos x="196901" y="108619"/>
              </a:cxn>
              <a:cxn ang="0">
                <a:pos x="289560" y="81464"/>
              </a:cxn>
              <a:cxn ang="0">
                <a:pos x="328168" y="108619"/>
              </a:cxn>
              <a:cxn ang="0">
                <a:pos x="312725" y="135773"/>
              </a:cxn>
              <a:cxn ang="0">
                <a:pos x="223926" y="120256"/>
              </a:cxn>
              <a:cxn ang="0">
                <a:pos x="150571" y="162928"/>
              </a:cxn>
              <a:cxn ang="0">
                <a:pos x="266395" y="116377"/>
              </a:cxn>
              <a:cxn ang="0">
                <a:pos x="266395" y="93102"/>
              </a:cxn>
              <a:cxn ang="0">
                <a:pos x="212344" y="116377"/>
              </a:cxn>
              <a:cxn ang="0">
                <a:pos x="69494" y="182324"/>
              </a:cxn>
              <a:cxn ang="0">
                <a:pos x="27026" y="228875"/>
              </a:cxn>
              <a:cxn ang="0">
                <a:pos x="23165" y="252150"/>
              </a:cxn>
              <a:cxn ang="0">
                <a:pos x="92659" y="232754"/>
              </a:cxn>
              <a:cxn ang="0">
                <a:pos x="355194" y="159049"/>
              </a:cxn>
              <a:cxn ang="0">
                <a:pos x="111963" y="252150"/>
              </a:cxn>
              <a:cxn ang="0">
                <a:pos x="212344" y="221116"/>
              </a:cxn>
              <a:cxn ang="0">
                <a:pos x="428549" y="155169"/>
              </a:cxn>
              <a:cxn ang="0">
                <a:pos x="389941" y="174565"/>
              </a:cxn>
              <a:cxn ang="0">
                <a:pos x="208483" y="271546"/>
              </a:cxn>
              <a:cxn ang="0">
                <a:pos x="440131" y="197841"/>
              </a:cxn>
              <a:cxn ang="0">
                <a:pos x="258674" y="290942"/>
              </a:cxn>
              <a:cxn ang="0">
                <a:pos x="254813" y="453870"/>
              </a:cxn>
              <a:cxn ang="0">
                <a:pos x="416966" y="364648"/>
              </a:cxn>
              <a:cxn ang="0">
                <a:pos x="305003" y="415078"/>
              </a:cxn>
              <a:cxn ang="0">
                <a:pos x="455574" y="345252"/>
              </a:cxn>
              <a:cxn ang="0">
                <a:pos x="301142" y="380165"/>
              </a:cxn>
              <a:cxn ang="0">
                <a:pos x="127406" y="469387"/>
              </a:cxn>
              <a:cxn ang="0">
                <a:pos x="100381" y="446112"/>
              </a:cxn>
              <a:cxn ang="0">
                <a:pos x="393802" y="337493"/>
              </a:cxn>
              <a:cxn ang="0">
                <a:pos x="312725" y="360769"/>
              </a:cxn>
              <a:cxn ang="0">
                <a:pos x="378358" y="321976"/>
              </a:cxn>
              <a:cxn ang="0">
                <a:pos x="459435" y="263788"/>
              </a:cxn>
              <a:cxn ang="0">
                <a:pos x="293421" y="337493"/>
              </a:cxn>
              <a:cxn ang="0">
                <a:pos x="459435" y="259909"/>
              </a:cxn>
              <a:cxn ang="0">
                <a:pos x="84938" y="407319"/>
              </a:cxn>
              <a:cxn ang="0">
                <a:pos x="459435" y="244392"/>
              </a:cxn>
              <a:cxn ang="0">
                <a:pos x="69494" y="380165"/>
              </a:cxn>
              <a:cxn ang="0">
                <a:pos x="173736" y="387923"/>
              </a:cxn>
              <a:cxn ang="0">
                <a:pos x="158293" y="477146"/>
              </a:cxn>
              <a:cxn ang="0">
                <a:pos x="166014" y="481025"/>
              </a:cxn>
              <a:cxn ang="0">
                <a:pos x="416966" y="434474"/>
              </a:cxn>
              <a:cxn ang="0">
                <a:pos x="297282" y="484904"/>
              </a:cxn>
              <a:cxn ang="0">
                <a:pos x="274117" y="477146"/>
              </a:cxn>
              <a:cxn ang="0">
                <a:pos x="428549" y="411199"/>
              </a:cxn>
              <a:cxn ang="0">
                <a:pos x="359054" y="481025"/>
              </a:cxn>
              <a:cxn ang="0">
                <a:pos x="436270" y="380165"/>
              </a:cxn>
              <a:cxn ang="0">
                <a:pos x="231648" y="469387"/>
              </a:cxn>
              <a:cxn ang="0">
                <a:pos x="270256" y="259909"/>
              </a:cxn>
              <a:cxn ang="0">
                <a:pos x="420827" y="143532"/>
              </a:cxn>
              <a:cxn ang="0">
                <a:pos x="378358" y="151290"/>
              </a:cxn>
              <a:cxn ang="0">
                <a:pos x="84938" y="252150"/>
              </a:cxn>
              <a:cxn ang="0">
                <a:pos x="285699" y="81464"/>
              </a:cxn>
              <a:cxn ang="0">
                <a:pos x="69494" y="170686"/>
              </a:cxn>
              <a:cxn ang="0">
                <a:pos x="73355" y="147411"/>
              </a:cxn>
              <a:cxn ang="0">
                <a:pos x="227787" y="244392"/>
              </a:cxn>
            </a:cxnLst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" name="图标"/>
          <p:cNvSpPr>
            <a:spLocks noEditPoints="1"/>
          </p:cNvSpPr>
          <p:nvPr userDrawn="1"/>
        </p:nvSpPr>
        <p:spPr>
          <a:xfrm>
            <a:off x="9067800" y="5519738"/>
            <a:ext cx="825500" cy="1028700"/>
          </a:xfrm>
          <a:custGeom>
            <a:avLst/>
            <a:gdLst/>
            <a:ahLst/>
            <a:cxnLst>
              <a:cxn ang="0">
                <a:pos x="603724" y="887023"/>
              </a:cxn>
              <a:cxn ang="0">
                <a:pos x="591403" y="271035"/>
              </a:cxn>
              <a:cxn ang="0">
                <a:pos x="529799" y="271035"/>
              </a:cxn>
              <a:cxn ang="0">
                <a:pos x="619125" y="751505"/>
              </a:cxn>
              <a:cxn ang="0">
                <a:pos x="810099" y="782305"/>
              </a:cxn>
              <a:cxn ang="0">
                <a:pos x="649927" y="923982"/>
              </a:cxn>
              <a:cxn ang="0">
                <a:pos x="757735" y="834664"/>
              </a:cxn>
              <a:cxn ang="0">
                <a:pos x="754655" y="662187"/>
              </a:cxn>
              <a:cxn ang="0">
                <a:pos x="628366" y="612908"/>
              </a:cxn>
              <a:cxn ang="0">
                <a:pos x="646847" y="680667"/>
              </a:cxn>
              <a:cxn ang="0">
                <a:pos x="634526" y="514350"/>
              </a:cxn>
              <a:cxn ang="0">
                <a:pos x="733093" y="508190"/>
              </a:cxn>
              <a:cxn ang="0">
                <a:pos x="674569" y="542069"/>
              </a:cxn>
              <a:cxn ang="0">
                <a:pos x="625285" y="652947"/>
              </a:cxn>
              <a:cxn ang="0">
                <a:pos x="665328" y="819264"/>
              </a:cxn>
              <a:cxn ang="0">
                <a:pos x="711532" y="729946"/>
              </a:cxn>
              <a:cxn ang="0">
                <a:pos x="637606" y="486631"/>
              </a:cxn>
              <a:cxn ang="0">
                <a:pos x="489756" y="964021"/>
              </a:cxn>
              <a:cxn ang="0">
                <a:pos x="409670" y="942462"/>
              </a:cxn>
              <a:cxn ang="0">
                <a:pos x="511317" y="797704"/>
              </a:cxn>
              <a:cxn ang="0">
                <a:pos x="480515" y="689907"/>
              </a:cxn>
              <a:cxn ang="0">
                <a:pos x="301862" y="874703"/>
              </a:cxn>
              <a:cxn ang="0">
                <a:pos x="335744" y="816184"/>
              </a:cxn>
              <a:cxn ang="0">
                <a:pos x="520558" y="739186"/>
              </a:cxn>
              <a:cxn ang="0">
                <a:pos x="535959" y="619068"/>
              </a:cxn>
              <a:cxn ang="0">
                <a:pos x="400429" y="662187"/>
              </a:cxn>
              <a:cxn ang="0">
                <a:pos x="397349" y="597508"/>
              </a:cxn>
              <a:cxn ang="0">
                <a:pos x="425071" y="548229"/>
              </a:cxn>
              <a:cxn ang="0">
                <a:pos x="388108" y="588269"/>
              </a:cxn>
              <a:cxn ang="0">
                <a:pos x="363466" y="566709"/>
              </a:cxn>
              <a:cxn ang="0">
                <a:pos x="542119" y="514350"/>
              </a:cxn>
              <a:cxn ang="0">
                <a:pos x="492836" y="535910"/>
              </a:cxn>
              <a:cxn ang="0">
                <a:pos x="298782" y="619068"/>
              </a:cxn>
              <a:cxn ang="0">
                <a:pos x="523638" y="788465"/>
              </a:cxn>
              <a:cxn ang="0">
                <a:pos x="412750" y="936302"/>
              </a:cxn>
              <a:cxn ang="0">
                <a:pos x="502076" y="936302"/>
              </a:cxn>
              <a:cxn ang="0">
                <a:pos x="594483" y="960941"/>
              </a:cxn>
              <a:cxn ang="0">
                <a:pos x="794698" y="846984"/>
              </a:cxn>
              <a:cxn ang="0">
                <a:pos x="637606" y="800784"/>
              </a:cxn>
              <a:cxn ang="0">
                <a:pos x="326504" y="409632"/>
              </a:cxn>
              <a:cxn ang="0">
                <a:pos x="92407" y="788465"/>
              </a:cxn>
              <a:cxn ang="0">
                <a:pos x="147851" y="234075"/>
              </a:cxn>
              <a:cxn ang="0">
                <a:pos x="372707" y="46199"/>
              </a:cxn>
              <a:cxn ang="0">
                <a:pos x="304942" y="141677"/>
              </a:cxn>
              <a:cxn ang="0">
                <a:pos x="428151" y="110878"/>
              </a:cxn>
              <a:cxn ang="0">
                <a:pos x="117049" y="517430"/>
              </a:cxn>
              <a:cxn ang="0">
                <a:pos x="43123" y="471231"/>
              </a:cxn>
              <a:cxn ang="0">
                <a:pos x="126289" y="378833"/>
              </a:cxn>
              <a:cxn ang="0">
                <a:pos x="104728" y="474311"/>
              </a:cxn>
              <a:cxn ang="0">
                <a:pos x="113968" y="323394"/>
              </a:cxn>
              <a:cxn ang="0">
                <a:pos x="107808" y="264875"/>
              </a:cxn>
              <a:cxn ang="0">
                <a:pos x="70845" y="369593"/>
              </a:cxn>
              <a:cxn ang="0">
                <a:pos x="83166" y="431192"/>
              </a:cxn>
              <a:cxn ang="0">
                <a:pos x="64685" y="548229"/>
              </a:cxn>
              <a:cxn ang="0">
                <a:pos x="24642" y="643707"/>
              </a:cxn>
              <a:cxn ang="0">
                <a:pos x="58524" y="659107"/>
              </a:cxn>
              <a:cxn ang="0">
                <a:pos x="110888" y="560549"/>
              </a:cxn>
              <a:cxn ang="0">
                <a:pos x="27722" y="631388"/>
              </a:cxn>
              <a:cxn ang="0">
                <a:pos x="95487" y="708386"/>
              </a:cxn>
              <a:cxn ang="0">
                <a:pos x="101647" y="769985"/>
              </a:cxn>
              <a:cxn ang="0">
                <a:pos x="446632" y="92398"/>
              </a:cxn>
              <a:cxn ang="0">
                <a:pos x="15401" y="791545"/>
              </a:cxn>
              <a:cxn ang="0">
                <a:pos x="246418" y="905502"/>
              </a:cxn>
            </a:cxnLst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1" name="图标"/>
          <p:cNvSpPr/>
          <p:nvPr userDrawn="1"/>
        </p:nvSpPr>
        <p:spPr>
          <a:xfrm>
            <a:off x="11185525" y="4381500"/>
            <a:ext cx="368300" cy="390525"/>
          </a:xfrm>
          <a:custGeom>
            <a:avLst/>
            <a:gdLst/>
            <a:ahLst/>
            <a:cxnLst>
              <a:cxn ang="0">
                <a:pos x="118045" y="140589"/>
              </a:cxn>
              <a:cxn ang="0">
                <a:pos x="269142" y="26035"/>
              </a:cxn>
              <a:cxn ang="0">
                <a:pos x="339969" y="36449"/>
              </a:cxn>
              <a:cxn ang="0">
                <a:pos x="325804" y="124968"/>
              </a:cxn>
              <a:cxn ang="0">
                <a:pos x="207759" y="249936"/>
              </a:cxn>
              <a:cxn ang="0">
                <a:pos x="141654" y="312420"/>
              </a:cxn>
              <a:cxn ang="0">
                <a:pos x="56662" y="348869"/>
              </a:cxn>
              <a:cxn ang="0">
                <a:pos x="61383" y="275971"/>
              </a:cxn>
              <a:cxn ang="0">
                <a:pos x="118045" y="203073"/>
              </a:cxn>
              <a:cxn ang="0">
                <a:pos x="207759" y="124968"/>
              </a:cxn>
              <a:cxn ang="0">
                <a:pos x="226646" y="114554"/>
              </a:cxn>
              <a:cxn ang="0">
                <a:pos x="240812" y="166624"/>
              </a:cxn>
              <a:cxn ang="0">
                <a:pos x="212481" y="197866"/>
              </a:cxn>
              <a:cxn ang="0">
                <a:pos x="122767" y="270764"/>
              </a:cxn>
              <a:cxn ang="0">
                <a:pos x="127488" y="286385"/>
              </a:cxn>
              <a:cxn ang="0">
                <a:pos x="221924" y="208280"/>
              </a:cxn>
              <a:cxn ang="0">
                <a:pos x="254977" y="119761"/>
              </a:cxn>
              <a:cxn ang="0">
                <a:pos x="174706" y="130175"/>
              </a:cxn>
              <a:cxn ang="0">
                <a:pos x="66105" y="244729"/>
              </a:cxn>
              <a:cxn ang="0">
                <a:pos x="33053" y="348869"/>
              </a:cxn>
              <a:cxn ang="0">
                <a:pos x="151097" y="322834"/>
              </a:cxn>
              <a:cxn ang="0">
                <a:pos x="297473" y="182245"/>
              </a:cxn>
              <a:cxn ang="0">
                <a:pos x="358856" y="52070"/>
              </a:cxn>
              <a:cxn ang="0">
                <a:pos x="264421" y="10414"/>
              </a:cxn>
              <a:cxn ang="0">
                <a:pos x="193594" y="52070"/>
              </a:cxn>
              <a:cxn ang="0">
                <a:pos x="108601" y="130175"/>
              </a:cxn>
              <a:cxn ang="0">
                <a:pos x="118045" y="140589"/>
              </a:cxn>
            </a:cxnLst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2" name="图标"/>
          <p:cNvSpPr>
            <a:spLocks noEditPoints="1"/>
          </p:cNvSpPr>
          <p:nvPr userDrawn="1"/>
        </p:nvSpPr>
        <p:spPr>
          <a:xfrm rot="845092">
            <a:off x="8126413" y="663575"/>
            <a:ext cx="1531937" cy="1071563"/>
          </a:xfrm>
          <a:custGeom>
            <a:avLst/>
            <a:gdLst/>
            <a:ahLst/>
            <a:cxnLst>
              <a:cxn ang="0">
                <a:pos x="885012" y="62655"/>
              </a:cxn>
              <a:cxn ang="0">
                <a:pos x="917078" y="337374"/>
              </a:cxn>
              <a:cxn ang="0">
                <a:pos x="1217694" y="142179"/>
              </a:cxn>
              <a:cxn ang="0">
                <a:pos x="1324312" y="94786"/>
              </a:cxn>
              <a:cxn ang="0">
                <a:pos x="1439748" y="220096"/>
              </a:cxn>
              <a:cxn ang="0">
                <a:pos x="1506284" y="473126"/>
              </a:cxn>
              <a:cxn ang="0">
                <a:pos x="1205669" y="959105"/>
              </a:cxn>
              <a:cxn ang="0">
                <a:pos x="646925" y="1025777"/>
              </a:cxn>
              <a:cxn ang="0">
                <a:pos x="50503" y="1066743"/>
              </a:cxn>
              <a:cxn ang="0">
                <a:pos x="22446" y="825762"/>
              </a:cxn>
              <a:cxn ang="0">
                <a:pos x="145097" y="598437"/>
              </a:cxn>
              <a:cxn ang="0">
                <a:pos x="598826" y="314882"/>
              </a:cxn>
              <a:cxn ang="0">
                <a:pos x="800840" y="531765"/>
              </a:cxn>
              <a:cxn ang="0">
                <a:pos x="868979" y="137359"/>
              </a:cxn>
              <a:cxn ang="0">
                <a:pos x="661354" y="487585"/>
              </a:cxn>
              <a:cxn ang="0">
                <a:pos x="776791" y="598437"/>
              </a:cxn>
              <a:cxn ang="0">
                <a:pos x="860963" y="432963"/>
              </a:cxn>
              <a:cxn ang="0">
                <a:pos x="812865" y="779976"/>
              </a:cxn>
              <a:cxn ang="0">
                <a:pos x="1249759" y="133343"/>
              </a:cxn>
              <a:cxn ang="0">
                <a:pos x="874591" y="734993"/>
              </a:cxn>
              <a:cxn ang="0">
                <a:pos x="760758" y="868336"/>
              </a:cxn>
              <a:cxn ang="0">
                <a:pos x="988424" y="689206"/>
              </a:cxn>
              <a:cxn ang="0">
                <a:pos x="1308279" y="133343"/>
              </a:cxn>
              <a:cxn ang="0">
                <a:pos x="1386840" y="179933"/>
              </a:cxn>
              <a:cxn ang="0">
                <a:pos x="1348361" y="139769"/>
              </a:cxn>
              <a:cxn ang="0">
                <a:pos x="1193644" y="641010"/>
              </a:cxn>
              <a:cxn ang="0">
                <a:pos x="1280222" y="357455"/>
              </a:cxn>
              <a:cxn ang="0">
                <a:pos x="1260181" y="590404"/>
              </a:cxn>
              <a:cxn ang="0">
                <a:pos x="1302668" y="557470"/>
              </a:cxn>
              <a:cxn ang="0">
                <a:pos x="935516" y="810500"/>
              </a:cxn>
              <a:cxn ang="0">
                <a:pos x="1372410" y="428143"/>
              </a:cxn>
              <a:cxn ang="0">
                <a:pos x="1338741" y="432160"/>
              </a:cxn>
              <a:cxn ang="0">
                <a:pos x="320657" y="357455"/>
              </a:cxn>
              <a:cxn ang="0">
                <a:pos x="339094" y="826565"/>
              </a:cxn>
              <a:cxn ang="0">
                <a:pos x="654941" y="499634"/>
              </a:cxn>
              <a:cxn ang="0">
                <a:pos x="1459789" y="338177"/>
              </a:cxn>
              <a:cxn ang="0">
                <a:pos x="1312287" y="889221"/>
              </a:cxn>
              <a:cxn ang="0">
                <a:pos x="921086" y="915729"/>
              </a:cxn>
              <a:cxn ang="0">
                <a:pos x="1018085" y="941433"/>
              </a:cxn>
              <a:cxn ang="0">
                <a:pos x="1382832" y="923761"/>
              </a:cxn>
              <a:cxn ang="0">
                <a:pos x="1510293" y="400029"/>
              </a:cxn>
              <a:cxn ang="0">
                <a:pos x="1302668" y="743829"/>
              </a:cxn>
              <a:cxn ang="0">
                <a:pos x="751940" y="967138"/>
              </a:cxn>
              <a:cxn ang="0">
                <a:pos x="1391650" y="579961"/>
              </a:cxn>
              <a:cxn ang="0">
                <a:pos x="1340345" y="412078"/>
              </a:cxn>
              <a:cxn ang="0">
                <a:pos x="889822" y="828172"/>
              </a:cxn>
              <a:cxn ang="0">
                <a:pos x="1153562" y="677157"/>
              </a:cxn>
              <a:cxn ang="0">
                <a:pos x="1165587" y="645026"/>
              </a:cxn>
              <a:cxn ang="0">
                <a:pos x="24851" y="810500"/>
              </a:cxn>
              <a:cxn ang="0">
                <a:pos x="443308" y="886811"/>
              </a:cxn>
              <a:cxn ang="0">
                <a:pos x="268550" y="873155"/>
              </a:cxn>
              <a:cxn ang="0">
                <a:pos x="441704" y="873155"/>
              </a:cxn>
              <a:cxn ang="0">
                <a:pos x="70544" y="869139"/>
              </a:cxn>
              <a:cxn ang="0">
                <a:pos x="489803" y="929384"/>
              </a:cxn>
              <a:cxn ang="0">
                <a:pos x="361540" y="919745"/>
              </a:cxn>
              <a:cxn ang="0">
                <a:pos x="62528" y="939827"/>
              </a:cxn>
              <a:cxn ang="0">
                <a:pos x="635702" y="997662"/>
              </a:cxn>
              <a:cxn ang="0">
                <a:pos x="252517" y="1012121"/>
              </a:cxn>
              <a:cxn ang="0">
                <a:pos x="98602" y="913319"/>
              </a:cxn>
              <a:cxn ang="0">
                <a:pos x="117040" y="998465"/>
              </a:cxn>
              <a:cxn ang="0">
                <a:pos x="593215" y="974367"/>
              </a:cxn>
              <a:cxn ang="0">
                <a:pos x="743923" y="1004088"/>
              </a:cxn>
            </a:cxnLst>
            <a:pathLst>
              <a:path w="1911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" name="图标"/>
          <p:cNvSpPr>
            <a:spLocks noEditPoints="1"/>
          </p:cNvSpPr>
          <p:nvPr userDrawn="1"/>
        </p:nvSpPr>
        <p:spPr>
          <a:xfrm>
            <a:off x="2298700" y="6084888"/>
            <a:ext cx="498475" cy="430212"/>
          </a:xfrm>
          <a:custGeom>
            <a:avLst/>
            <a:gdLst/>
            <a:ahLst/>
            <a:cxnLst>
              <a:cxn ang="0">
                <a:pos x="151323" y="13444"/>
              </a:cxn>
              <a:cxn ang="0">
                <a:pos x="231435" y="423490"/>
              </a:cxn>
              <a:cxn ang="0">
                <a:pos x="489574" y="67221"/>
              </a:cxn>
              <a:cxn ang="0">
                <a:pos x="240336" y="396602"/>
              </a:cxn>
              <a:cxn ang="0">
                <a:pos x="275942" y="342825"/>
              </a:cxn>
              <a:cxn ang="0">
                <a:pos x="320448" y="315937"/>
              </a:cxn>
              <a:cxn ang="0">
                <a:pos x="329350" y="302493"/>
              </a:cxn>
              <a:cxn ang="0">
                <a:pos x="213632" y="369713"/>
              </a:cxn>
              <a:cxn ang="0">
                <a:pos x="213632" y="369713"/>
              </a:cxn>
              <a:cxn ang="0">
                <a:pos x="195829" y="342825"/>
              </a:cxn>
              <a:cxn ang="0">
                <a:pos x="302646" y="275605"/>
              </a:cxn>
              <a:cxn ang="0">
                <a:pos x="329350" y="235272"/>
              </a:cxn>
              <a:cxn ang="0">
                <a:pos x="142421" y="275605"/>
              </a:cxn>
              <a:cxn ang="0">
                <a:pos x="160224" y="302493"/>
              </a:cxn>
              <a:cxn ang="0">
                <a:pos x="453968" y="94109"/>
              </a:cxn>
              <a:cxn ang="0">
                <a:pos x="311547" y="201662"/>
              </a:cxn>
              <a:cxn ang="0">
                <a:pos x="338251" y="168052"/>
              </a:cxn>
              <a:cxn ang="0">
                <a:pos x="462870" y="87387"/>
              </a:cxn>
              <a:cxn ang="0">
                <a:pos x="186928" y="215106"/>
              </a:cxn>
              <a:cxn ang="0">
                <a:pos x="445067" y="53777"/>
              </a:cxn>
              <a:cxn ang="0">
                <a:pos x="231435" y="268883"/>
              </a:cxn>
              <a:cxn ang="0">
                <a:pos x="427264" y="174774"/>
              </a:cxn>
              <a:cxn ang="0">
                <a:pos x="311547" y="289049"/>
              </a:cxn>
              <a:cxn ang="0">
                <a:pos x="382758" y="235272"/>
              </a:cxn>
              <a:cxn ang="0">
                <a:pos x="195829" y="336103"/>
              </a:cxn>
              <a:cxn ang="0">
                <a:pos x="409462" y="201662"/>
              </a:cxn>
              <a:cxn ang="0">
                <a:pos x="178027" y="322659"/>
              </a:cxn>
              <a:cxn ang="0">
                <a:pos x="445067" y="47054"/>
              </a:cxn>
              <a:cxn ang="0">
                <a:pos x="151323" y="208384"/>
              </a:cxn>
              <a:cxn ang="0">
                <a:pos x="427264" y="33610"/>
              </a:cxn>
              <a:cxn ang="0">
                <a:pos x="115717" y="235272"/>
              </a:cxn>
              <a:cxn ang="0">
                <a:pos x="222533" y="134441"/>
              </a:cxn>
              <a:cxn ang="0">
                <a:pos x="186928" y="120997"/>
              </a:cxn>
              <a:cxn ang="0">
                <a:pos x="71211" y="181496"/>
              </a:cxn>
              <a:cxn ang="0">
                <a:pos x="133520" y="127719"/>
              </a:cxn>
              <a:cxn ang="0">
                <a:pos x="115717" y="100831"/>
              </a:cxn>
              <a:cxn ang="0">
                <a:pos x="53408" y="127719"/>
              </a:cxn>
              <a:cxn ang="0">
                <a:pos x="44507" y="100831"/>
              </a:cxn>
              <a:cxn ang="0">
                <a:pos x="142421" y="53777"/>
              </a:cxn>
              <a:cxn ang="0">
                <a:pos x="204731" y="80665"/>
              </a:cxn>
              <a:cxn ang="0">
                <a:pos x="186928" y="67221"/>
              </a:cxn>
              <a:cxn ang="0">
                <a:pos x="97915" y="161330"/>
              </a:cxn>
              <a:cxn ang="0">
                <a:pos x="222533" y="127719"/>
              </a:cxn>
              <a:cxn ang="0">
                <a:pos x="231435" y="134441"/>
              </a:cxn>
              <a:cxn ang="0">
                <a:pos x="195829" y="174774"/>
              </a:cxn>
              <a:cxn ang="0">
                <a:pos x="231435" y="134441"/>
              </a:cxn>
              <a:cxn ang="0">
                <a:pos x="320448" y="94109"/>
              </a:cxn>
              <a:cxn ang="0">
                <a:pos x="249238" y="147885"/>
              </a:cxn>
              <a:cxn ang="0">
                <a:pos x="320448" y="100831"/>
              </a:cxn>
              <a:cxn ang="0">
                <a:pos x="418363" y="47054"/>
              </a:cxn>
              <a:cxn ang="0">
                <a:pos x="267040" y="134441"/>
              </a:cxn>
              <a:cxn ang="0">
                <a:pos x="320448" y="87387"/>
              </a:cxn>
              <a:cxn ang="0">
                <a:pos x="364955" y="40332"/>
              </a:cxn>
              <a:cxn ang="0">
                <a:pos x="53408" y="127719"/>
              </a:cxn>
              <a:cxn ang="0">
                <a:pos x="44507" y="107553"/>
              </a:cxn>
              <a:cxn ang="0">
                <a:pos x="160224" y="40332"/>
              </a:cxn>
              <a:cxn ang="0">
                <a:pos x="115717" y="241994"/>
              </a:cxn>
              <a:cxn ang="0">
                <a:pos x="311547" y="174774"/>
              </a:cxn>
              <a:cxn ang="0">
                <a:pos x="142421" y="275605"/>
              </a:cxn>
            </a:cxnLst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4" name="图标"/>
          <p:cNvSpPr>
            <a:spLocks noEditPoints="1"/>
          </p:cNvSpPr>
          <p:nvPr userDrawn="1"/>
        </p:nvSpPr>
        <p:spPr>
          <a:xfrm>
            <a:off x="1439863" y="711200"/>
            <a:ext cx="498475" cy="557213"/>
          </a:xfrm>
          <a:custGeom>
            <a:avLst/>
            <a:gdLst/>
            <a:ahLst/>
            <a:cxnLst>
              <a:cxn ang="0">
                <a:pos x="38078" y="425697"/>
              </a:cxn>
              <a:cxn ang="0">
                <a:pos x="186928" y="422236"/>
              </a:cxn>
              <a:cxn ang="0">
                <a:pos x="221544" y="526064"/>
              </a:cxn>
              <a:cxn ang="0">
                <a:pos x="308085" y="515682"/>
              </a:cxn>
              <a:cxn ang="0">
                <a:pos x="356548" y="425697"/>
              </a:cxn>
              <a:cxn ang="0">
                <a:pos x="495013" y="408392"/>
              </a:cxn>
              <a:cxn ang="0">
                <a:pos x="418857" y="294181"/>
              </a:cxn>
              <a:cxn ang="0">
                <a:pos x="491552" y="169587"/>
              </a:cxn>
              <a:cxn ang="0">
                <a:pos x="335778" y="169587"/>
              </a:cxn>
              <a:cxn ang="0">
                <a:pos x="294239" y="55375"/>
              </a:cxn>
              <a:cxn ang="0">
                <a:pos x="214621" y="72680"/>
              </a:cxn>
              <a:cxn ang="0">
                <a:pos x="138465" y="155743"/>
              </a:cxn>
              <a:cxn ang="0">
                <a:pos x="51924" y="238806"/>
              </a:cxn>
              <a:cxn ang="0">
                <a:pos x="86541" y="314946"/>
              </a:cxn>
              <a:cxn ang="0">
                <a:pos x="318470" y="453384"/>
              </a:cxn>
              <a:cxn ang="0">
                <a:pos x="228468" y="515682"/>
              </a:cxn>
              <a:cxn ang="0">
                <a:pos x="197313" y="418775"/>
              </a:cxn>
              <a:cxn ang="0">
                <a:pos x="328855" y="418775"/>
              </a:cxn>
              <a:cxn ang="0">
                <a:pos x="176543" y="294181"/>
              </a:cxn>
              <a:cxn ang="0">
                <a:pos x="124619" y="294181"/>
              </a:cxn>
              <a:cxn ang="0">
                <a:pos x="176543" y="256110"/>
              </a:cxn>
              <a:cxn ang="0">
                <a:pos x="186928" y="294181"/>
              </a:cxn>
              <a:cxn ang="0">
                <a:pos x="263084" y="211118"/>
              </a:cxn>
              <a:cxn ang="0">
                <a:pos x="335778" y="339173"/>
              </a:cxn>
              <a:cxn ang="0">
                <a:pos x="263084" y="380705"/>
              </a:cxn>
              <a:cxn ang="0">
                <a:pos x="186928" y="339173"/>
              </a:cxn>
              <a:cxn ang="0">
                <a:pos x="186928" y="238806"/>
              </a:cxn>
              <a:cxn ang="0">
                <a:pos x="252699" y="204196"/>
              </a:cxn>
              <a:cxn ang="0">
                <a:pos x="186928" y="238806"/>
              </a:cxn>
              <a:cxn ang="0">
                <a:pos x="328855" y="183430"/>
              </a:cxn>
              <a:cxn ang="0">
                <a:pos x="273469" y="204196"/>
              </a:cxn>
              <a:cxn ang="0">
                <a:pos x="346163" y="256110"/>
              </a:cxn>
              <a:cxn ang="0">
                <a:pos x="346163" y="332251"/>
              </a:cxn>
              <a:cxn ang="0">
                <a:pos x="301162" y="370322"/>
              </a:cxn>
              <a:cxn ang="0">
                <a:pos x="328855" y="408392"/>
              </a:cxn>
              <a:cxn ang="0">
                <a:pos x="301162" y="370322"/>
              </a:cxn>
              <a:cxn ang="0">
                <a:pos x="249238" y="384165"/>
              </a:cxn>
              <a:cxn ang="0">
                <a:pos x="186928" y="353017"/>
              </a:cxn>
              <a:cxn ang="0">
                <a:pos x="484628" y="398009"/>
              </a:cxn>
              <a:cxn ang="0">
                <a:pos x="342702" y="411853"/>
              </a:cxn>
              <a:cxn ang="0">
                <a:pos x="346163" y="346095"/>
              </a:cxn>
              <a:cxn ang="0">
                <a:pos x="436166" y="325329"/>
              </a:cxn>
              <a:cxn ang="0">
                <a:pos x="391164" y="166126"/>
              </a:cxn>
              <a:cxn ang="0">
                <a:pos x="463859" y="235345"/>
              </a:cxn>
              <a:cxn ang="0">
                <a:pos x="346163" y="242267"/>
              </a:cxn>
              <a:cxn ang="0">
                <a:pos x="391164" y="166126"/>
              </a:cxn>
              <a:cxn ang="0">
                <a:pos x="238853" y="58836"/>
              </a:cxn>
              <a:cxn ang="0">
                <a:pos x="328855" y="173048"/>
              </a:cxn>
              <a:cxn ang="0">
                <a:pos x="263084" y="200735"/>
              </a:cxn>
              <a:cxn ang="0">
                <a:pos x="200775" y="148821"/>
              </a:cxn>
              <a:cxn ang="0">
                <a:pos x="41540" y="204196"/>
              </a:cxn>
              <a:cxn ang="0">
                <a:pos x="183466" y="179969"/>
              </a:cxn>
              <a:cxn ang="0">
                <a:pos x="114234" y="287259"/>
              </a:cxn>
              <a:cxn ang="0">
                <a:pos x="176543" y="346095"/>
              </a:cxn>
              <a:cxn ang="0">
                <a:pos x="155773" y="418775"/>
              </a:cxn>
              <a:cxn ang="0">
                <a:pos x="114234" y="301103"/>
              </a:cxn>
            </a:cxnLst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5" name="图标"/>
          <p:cNvSpPr>
            <a:spLocks noEditPoints="1"/>
          </p:cNvSpPr>
          <p:nvPr userDrawn="1"/>
        </p:nvSpPr>
        <p:spPr>
          <a:xfrm>
            <a:off x="10328275" y="4381500"/>
            <a:ext cx="393700" cy="592138"/>
          </a:xfrm>
          <a:custGeom>
            <a:avLst/>
            <a:gdLst/>
            <a:ahLst/>
            <a:cxnLst>
              <a:cxn ang="0">
                <a:pos x="221803" y="470390"/>
              </a:cxn>
              <a:cxn ang="0">
                <a:pos x="377065" y="116214"/>
              </a:cxn>
              <a:cxn ang="0">
                <a:pos x="282799" y="5534"/>
              </a:cxn>
              <a:cxn ang="0">
                <a:pos x="210713" y="105146"/>
              </a:cxn>
              <a:cxn ang="0">
                <a:pos x="38815" y="459322"/>
              </a:cxn>
              <a:cxn ang="0">
                <a:pos x="116446" y="448254"/>
              </a:cxn>
              <a:cxn ang="0">
                <a:pos x="44361" y="536798"/>
              </a:cxn>
              <a:cxn ang="0">
                <a:pos x="49906" y="531264"/>
              </a:cxn>
              <a:cxn ang="0">
                <a:pos x="55451" y="547866"/>
              </a:cxn>
              <a:cxn ang="0">
                <a:pos x="144172" y="464856"/>
              </a:cxn>
              <a:cxn ang="0">
                <a:pos x="166352" y="464856"/>
              </a:cxn>
              <a:cxn ang="0">
                <a:pos x="88721" y="564468"/>
              </a:cxn>
              <a:cxn ang="0">
                <a:pos x="105356" y="564468"/>
              </a:cxn>
              <a:cxn ang="0">
                <a:pos x="33270" y="498060"/>
              </a:cxn>
              <a:cxn ang="0">
                <a:pos x="94266" y="448254"/>
              </a:cxn>
              <a:cxn ang="0">
                <a:pos x="88721" y="459322"/>
              </a:cxn>
              <a:cxn ang="0">
                <a:pos x="155262" y="442720"/>
              </a:cxn>
              <a:cxn ang="0">
                <a:pos x="138627" y="448254"/>
              </a:cxn>
              <a:cxn ang="0">
                <a:pos x="83176" y="547866"/>
              </a:cxn>
              <a:cxn ang="0">
                <a:pos x="182987" y="448254"/>
              </a:cxn>
              <a:cxn ang="0">
                <a:pos x="149717" y="509128"/>
              </a:cxn>
              <a:cxn ang="0">
                <a:pos x="182987" y="453788"/>
              </a:cxn>
              <a:cxn ang="0">
                <a:pos x="155262" y="558934"/>
              </a:cxn>
              <a:cxn ang="0">
                <a:pos x="171897" y="514662"/>
              </a:cxn>
              <a:cxn ang="0">
                <a:pos x="166352" y="514662"/>
              </a:cxn>
              <a:cxn ang="0">
                <a:pos x="194077" y="459322"/>
              </a:cxn>
              <a:cxn ang="0">
                <a:pos x="149717" y="570002"/>
              </a:cxn>
              <a:cxn ang="0">
                <a:pos x="171897" y="564468"/>
              </a:cxn>
              <a:cxn ang="0">
                <a:pos x="210713" y="536798"/>
              </a:cxn>
              <a:cxn ang="0">
                <a:pos x="205168" y="514662"/>
              </a:cxn>
              <a:cxn ang="0">
                <a:pos x="194077" y="509128"/>
              </a:cxn>
              <a:cxn ang="0">
                <a:pos x="210713" y="475924"/>
              </a:cxn>
              <a:cxn ang="0">
                <a:pos x="243983" y="22136"/>
              </a:cxn>
              <a:cxn ang="0">
                <a:pos x="227348" y="38738"/>
              </a:cxn>
              <a:cxn ang="0">
                <a:pos x="260618" y="44272"/>
              </a:cxn>
              <a:cxn ang="0">
                <a:pos x="227348" y="55340"/>
              </a:cxn>
              <a:cxn ang="0">
                <a:pos x="227348" y="55340"/>
              </a:cxn>
              <a:cxn ang="0">
                <a:pos x="277254" y="66408"/>
              </a:cxn>
              <a:cxn ang="0">
                <a:pos x="260618" y="105146"/>
              </a:cxn>
              <a:cxn ang="0">
                <a:pos x="260618" y="105146"/>
              </a:cxn>
              <a:cxn ang="0">
                <a:pos x="266163" y="105146"/>
              </a:cxn>
              <a:cxn ang="0">
                <a:pos x="316069" y="105146"/>
              </a:cxn>
              <a:cxn ang="0">
                <a:pos x="360430" y="110680"/>
              </a:cxn>
              <a:cxn ang="0">
                <a:pos x="338249" y="105146"/>
              </a:cxn>
              <a:cxn ang="0">
                <a:pos x="321614" y="99612"/>
              </a:cxn>
              <a:cxn ang="0">
                <a:pos x="354885" y="110680"/>
              </a:cxn>
              <a:cxn ang="0">
                <a:pos x="343794" y="94078"/>
              </a:cxn>
              <a:cxn ang="0">
                <a:pos x="377065" y="27670"/>
              </a:cxn>
              <a:cxn ang="0">
                <a:pos x="282799" y="88544"/>
              </a:cxn>
              <a:cxn ang="0">
                <a:pos x="271708" y="77476"/>
              </a:cxn>
              <a:cxn ang="0">
                <a:pos x="243983" y="83010"/>
              </a:cxn>
              <a:cxn ang="0">
                <a:pos x="232893" y="66408"/>
              </a:cxn>
              <a:cxn ang="0">
                <a:pos x="260618" y="27670"/>
              </a:cxn>
              <a:cxn ang="0">
                <a:pos x="227348" y="49806"/>
              </a:cxn>
              <a:cxn ang="0">
                <a:pos x="133082" y="442720"/>
              </a:cxn>
              <a:cxn ang="0">
                <a:pos x="133082" y="442720"/>
              </a:cxn>
              <a:cxn ang="0">
                <a:pos x="60996" y="459322"/>
              </a:cxn>
            </a:cxnLst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6" name="图片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58469" y="758949"/>
            <a:ext cx="3054584" cy="2115530"/>
          </a:xfrm>
          <a:prstGeom prst="rect">
            <a:avLst/>
          </a:prstGeom>
        </p:spPr>
      </p:pic>
      <p:sp>
        <p:nvSpPr>
          <p:cNvPr id="1048635" name="文本占位符"/>
          <p:cNvSpPr>
            <a:spLocks noGrp="1"/>
          </p:cNvSpPr>
          <p:nvPr>
            <p:ph type="body" sz="quarter" idx="12"/>
          </p:nvPr>
        </p:nvSpPr>
        <p:spPr>
          <a:xfrm>
            <a:off x="696000" y="4533728"/>
            <a:ext cx="10800000" cy="418191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 marL="0" indent="0" algn="ctr">
              <a:lnSpc>
                <a:spcPct val="150000"/>
              </a:lnSpc>
              <a:buNone/>
              <a:defRPr sz="1600" spc="200" baseline="0">
                <a:solidFill>
                  <a:schemeClr val="accent2"/>
                </a:solidFill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48636" name="标题占位符"/>
          <p:cNvSpPr>
            <a:spLocks noGrp="1"/>
          </p:cNvSpPr>
          <p:nvPr>
            <p:ph type="body" sz="quarter" idx="11"/>
          </p:nvPr>
        </p:nvSpPr>
        <p:spPr>
          <a:xfrm>
            <a:off x="696000" y="3499759"/>
            <a:ext cx="10800000" cy="86177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ctr">
              <a:lnSpc>
                <a:spcPct val="100000"/>
              </a:lnSpc>
              <a:buNone/>
              <a:defRPr lang="zh-CN" altLang="en-US" sz="5000" b="1" spc="200" baseline="0" dirty="0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1048637" name="数字占位符"/>
          <p:cNvSpPr>
            <a:spLocks noGrp="1"/>
          </p:cNvSpPr>
          <p:nvPr>
            <p:ph type="body" sz="quarter" idx="10"/>
          </p:nvPr>
        </p:nvSpPr>
        <p:spPr>
          <a:xfrm>
            <a:off x="5016000" y="2032490"/>
            <a:ext cx="2160000" cy="1015663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>
            <a:lvl1pPr marL="0" indent="0" algn="ctr">
              <a:lnSpc>
                <a:spcPct val="100000"/>
              </a:lnSpc>
              <a:buFontTx/>
              <a:buNone/>
              <a:defRPr lang="zh-CN" altLang="en-US" sz="6000" b="0" i="0" u="none" dirty="0">
                <a:solidFill>
                  <a:schemeClr val="accent2"/>
                </a:solidFill>
                <a:effectLst/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标"/>
          <p:cNvSpPr/>
          <p:nvPr userDrawn="1"/>
        </p:nvSpPr>
        <p:spPr>
          <a:xfrm>
            <a:off x="322263" y="169863"/>
            <a:ext cx="811212" cy="1055687"/>
          </a:xfrm>
          <a:custGeom>
            <a:avLst/>
            <a:gdLst/>
            <a:ahLst/>
            <a:cxnLst>
              <a:cxn ang="0">
                <a:pos x="322098" y="919152"/>
              </a:cxn>
              <a:cxn ang="0">
                <a:pos x="299565" y="876924"/>
              </a:cxn>
              <a:cxn ang="0">
                <a:pos x="283658" y="851587"/>
              </a:cxn>
              <a:cxn ang="0">
                <a:pos x="486461" y="852996"/>
              </a:cxn>
              <a:cxn ang="0">
                <a:pos x="605758" y="809360"/>
              </a:cxn>
              <a:cxn ang="0">
                <a:pos x="645523" y="734758"/>
              </a:cxn>
              <a:cxn ang="0">
                <a:pos x="620338" y="708014"/>
              </a:cxn>
              <a:cxn ang="0">
                <a:pos x="465254" y="891000"/>
              </a:cxn>
              <a:cxn ang="0">
                <a:pos x="258474" y="854403"/>
              </a:cxn>
              <a:cxn ang="0">
                <a:pos x="522251" y="852995"/>
              </a:cxn>
              <a:cxn ang="0">
                <a:pos x="641547" y="675640"/>
              </a:cxn>
              <a:cxn ang="0">
                <a:pos x="548761" y="713644"/>
              </a:cxn>
              <a:cxn ang="0">
                <a:pos x="391025" y="626374"/>
              </a:cxn>
              <a:cxn ang="0">
                <a:pos x="385723" y="648896"/>
              </a:cxn>
              <a:cxn ang="0">
                <a:pos x="661098" y="509545"/>
              </a:cxn>
              <a:cxn ang="0">
                <a:pos x="748913" y="533474"/>
              </a:cxn>
              <a:cxn ang="0">
                <a:pos x="713124" y="561626"/>
              </a:cxn>
              <a:cxn ang="0">
                <a:pos x="664573" y="504624"/>
              </a:cxn>
              <a:cxn ang="0">
                <a:pos x="391026" y="509545"/>
              </a:cxn>
              <a:cxn ang="0">
                <a:pos x="340657" y="667194"/>
              </a:cxn>
              <a:cxn ang="0">
                <a:pos x="414885" y="699569"/>
              </a:cxn>
              <a:cxn ang="0">
                <a:pos x="292081" y="540559"/>
              </a:cxn>
              <a:cxn ang="0">
                <a:pos x="143155" y="685494"/>
              </a:cxn>
              <a:cxn ang="0">
                <a:pos x="344632" y="1027536"/>
              </a:cxn>
              <a:cxn ang="0">
                <a:pos x="797957" y="772763"/>
              </a:cxn>
              <a:cxn ang="0">
                <a:pos x="381253" y="274315"/>
              </a:cxn>
              <a:cxn ang="0">
                <a:pos x="87662" y="270185"/>
              </a:cxn>
              <a:cxn ang="0">
                <a:pos x="376444" y="282924"/>
              </a:cxn>
              <a:cxn ang="0">
                <a:pos x="304648" y="318245"/>
              </a:cxn>
              <a:cxn ang="0">
                <a:pos x="247870" y="368787"/>
              </a:cxn>
              <a:cxn ang="0">
                <a:pos x="176292" y="389901"/>
              </a:cxn>
              <a:cxn ang="0">
                <a:pos x="186373" y="367749"/>
              </a:cxn>
              <a:cxn ang="0">
                <a:pos x="246545" y="333598"/>
              </a:cxn>
              <a:cxn ang="0">
                <a:pos x="322099" y="282924"/>
              </a:cxn>
              <a:cxn ang="0">
                <a:pos x="58322" y="229436"/>
              </a:cxn>
              <a:cxn ang="0">
                <a:pos x="107366" y="249142"/>
              </a:cxn>
              <a:cxn ang="0">
                <a:pos x="186469" y="211412"/>
              </a:cxn>
              <a:cxn ang="0">
                <a:pos x="531530" y="389901"/>
              </a:cxn>
              <a:cxn ang="0">
                <a:pos x="759517" y="532067"/>
              </a:cxn>
              <a:cxn ang="0">
                <a:pos x="186896" y="97124"/>
              </a:cxn>
              <a:cxn ang="0">
                <a:pos x="173641" y="208322"/>
              </a:cxn>
              <a:cxn ang="0">
                <a:pos x="271728" y="161872"/>
              </a:cxn>
              <a:cxn ang="0">
                <a:pos x="425890" y="109067"/>
              </a:cxn>
              <a:cxn ang="0">
                <a:pos x="369817" y="73194"/>
              </a:cxn>
              <a:cxn ang="0">
                <a:pos x="417535" y="98531"/>
              </a:cxn>
              <a:cxn ang="0">
                <a:pos x="477183" y="53488"/>
              </a:cxn>
              <a:cxn ang="0">
                <a:pos x="600456" y="285003"/>
              </a:cxn>
              <a:cxn ang="0">
                <a:pos x="811212" y="786839"/>
              </a:cxn>
              <a:cxn ang="0">
                <a:pos x="323425" y="1047241"/>
              </a:cxn>
              <a:cxn ang="0">
                <a:pos x="79530" y="909299"/>
              </a:cxn>
              <a:cxn ang="0">
                <a:pos x="68926" y="762911"/>
              </a:cxn>
              <a:cxn ang="0">
                <a:pos x="155677" y="994212"/>
              </a:cxn>
              <a:cxn ang="0">
                <a:pos x="98088" y="575701"/>
              </a:cxn>
              <a:cxn ang="0">
                <a:pos x="11929" y="358934"/>
              </a:cxn>
              <a:cxn ang="0">
                <a:pos x="192199" y="575702"/>
              </a:cxn>
              <a:cxn ang="0">
                <a:pos x="527554" y="332190"/>
              </a:cxn>
              <a:cxn ang="0">
                <a:pos x="327401" y="153427"/>
              </a:cxn>
              <a:cxn ang="0">
                <a:pos x="1325" y="319522"/>
              </a:cxn>
              <a:cxn ang="0">
                <a:pos x="148766" y="233119"/>
              </a:cxn>
              <a:cxn ang="0">
                <a:pos x="246544" y="78825"/>
              </a:cxn>
              <a:cxn ang="0">
                <a:pos x="396327" y="11261"/>
              </a:cxn>
            </a:cxnLst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lnTo>
                  <a:pt x="669514" y="173225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lnTo>
                  <a:pt x="590896" y="172687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lnTo>
                  <a:pt x="783634" y="169190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lnTo>
                  <a:pt x="568072" y="1675765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lnTo>
                  <a:pt x="862253" y="1654246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lnTo>
                  <a:pt x="542711" y="162734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lnTo>
                  <a:pt x="948477" y="162196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lnTo>
                  <a:pt x="491146" y="1618381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lnTo>
                  <a:pt x="1062599" y="1570861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lnTo>
                  <a:pt x="1166578" y="151975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lnTo>
                  <a:pt x="1273092" y="145519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lnTo>
                  <a:pt x="1235051" y="140409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lnTo>
                  <a:pt x="1197010" y="134222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lnTo>
                  <a:pt x="1247731" y="129679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lnTo>
                  <a:pt x="1233397" y="1287493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lnTo>
                  <a:pt x="1237587" y="1285739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lnTo>
                  <a:pt x="1235051" y="1285739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lnTo>
                  <a:pt x="725307" y="1205044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lnTo>
                  <a:pt x="717699" y="1205044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lnTo>
                  <a:pt x="748131" y="119697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lnTo>
                  <a:pt x="1258917" y="980684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lnTo>
                  <a:pt x="1252803" y="973719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lnTo>
                  <a:pt x="1245195" y="97371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lnTo>
                  <a:pt x="88761" y="95489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lnTo>
                  <a:pt x="1303524" y="86343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lnTo>
                  <a:pt x="1004189" y="765391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lnTo>
                  <a:pt x="1140032" y="531747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lnTo>
                  <a:pt x="753203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lnTo>
                  <a:pt x="175037" y="511936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lnTo>
                  <a:pt x="753204" y="48954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lnTo>
                  <a:pt x="152162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lnTo>
                  <a:pt x="415909" y="27167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lnTo>
                  <a:pt x="871769" y="267126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lnTo>
                  <a:pt x="420981" y="156011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lnTo>
                  <a:pt x="834357" y="15601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lnTo>
                  <a:pt x="79631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lnTo>
                  <a:pt x="81406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4" name="分割线" descr="C:\Users\ABC\Desktop\GR-010 (2).png"/>
          <p:cNvPicPr>
            <a:picLocks noChangeAspect="1"/>
          </p:cNvPicPr>
          <p:nvPr userDrawn="1"/>
        </p:nvPicPr>
        <p:blipFill>
          <a:blip r:embed="rId2"/>
          <a:srcRect t="24242" b="18205"/>
          <a:stretch>
            <a:fillRect/>
          </a:stretch>
        </p:blipFill>
        <p:spPr>
          <a:xfrm>
            <a:off x="1236663" y="944563"/>
            <a:ext cx="10080625" cy="268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" descr="C:\Users\ABC\Desktop\GR-010 (2)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07725" y="669925"/>
            <a:ext cx="1003300" cy="541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45" name="标题占位符"/>
          <p:cNvSpPr>
            <a:spLocks noGrp="1"/>
          </p:cNvSpPr>
          <p:nvPr>
            <p:ph type="body" sz="quarter" idx="10"/>
          </p:nvPr>
        </p:nvSpPr>
        <p:spPr>
          <a:xfrm>
            <a:off x="1596000" y="360220"/>
            <a:ext cx="9000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buFontTx/>
              <a:buNone/>
              <a:defRPr lang="zh-CN" altLang="en-US" sz="2400" b="0" spc="200" baseline="0" dirty="0" smtClean="0">
                <a:solidFill>
                  <a:schemeClr val="accent3"/>
                </a:solidFill>
                <a:latin typeface="+mj-ea"/>
                <a:ea typeface="+mj-ea"/>
              </a:defRPr>
            </a:lvl1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932 -0.00486 L -4.16667E-7 2.96296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（无标题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介绍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576" name="图标"/>
          <p:cNvSpPr>
            <a:spLocks noEditPoints="1"/>
          </p:cNvSpPr>
          <p:nvPr/>
        </p:nvSpPr>
        <p:spPr>
          <a:xfrm>
            <a:off x="415925" y="4343400"/>
            <a:ext cx="1724025" cy="2035175"/>
          </a:xfrm>
          <a:custGeom>
            <a:avLst/>
            <a:gdLst/>
            <a:ahLst/>
            <a:cxnLst>
              <a:cxn ang="0">
                <a:pos x="139201" y="1758870"/>
              </a:cxn>
              <a:cxn ang="0">
                <a:pos x="51556" y="827885"/>
              </a:cxn>
              <a:cxn ang="0">
                <a:pos x="167041" y="606222"/>
              </a:cxn>
              <a:cxn ang="0">
                <a:pos x="1488931" y="267027"/>
              </a:cxn>
              <a:cxn ang="0">
                <a:pos x="1370352" y="807265"/>
              </a:cxn>
              <a:cxn ang="0">
                <a:pos x="809426" y="851598"/>
              </a:cxn>
              <a:cxn ang="0">
                <a:pos x="238188" y="804172"/>
              </a:cxn>
              <a:cxn ang="0">
                <a:pos x="742403" y="1669173"/>
              </a:cxn>
              <a:cxn ang="0">
                <a:pos x="636198" y="993875"/>
              </a:cxn>
              <a:cxn ang="0">
                <a:pos x="920786" y="1101098"/>
              </a:cxn>
              <a:cxn ang="0">
                <a:pos x="1275490" y="1070168"/>
              </a:cxn>
              <a:cxn ang="0">
                <a:pos x="937284" y="1768148"/>
              </a:cxn>
              <a:cxn ang="0">
                <a:pos x="200036" y="655710"/>
              </a:cxn>
              <a:cxn ang="0">
                <a:pos x="1152787" y="35054"/>
              </a:cxn>
              <a:cxn ang="0">
                <a:pos x="1365197" y="255686"/>
              </a:cxn>
              <a:cxn ang="0">
                <a:pos x="839328" y="631997"/>
              </a:cxn>
              <a:cxn ang="0">
                <a:pos x="842421" y="416520"/>
              </a:cxn>
              <a:cxn ang="0">
                <a:pos x="612483" y="416520"/>
              </a:cxn>
              <a:cxn ang="0">
                <a:pos x="813550" y="352599"/>
              </a:cxn>
              <a:cxn ang="0">
                <a:pos x="809426" y="373219"/>
              </a:cxn>
              <a:cxn ang="0">
                <a:pos x="837266" y="442295"/>
              </a:cxn>
              <a:cxn ang="0">
                <a:pos x="1620913" y="622718"/>
              </a:cxn>
              <a:cxn ang="0">
                <a:pos x="267059" y="723755"/>
              </a:cxn>
              <a:cxn ang="0">
                <a:pos x="1394068" y="624780"/>
              </a:cxn>
              <a:cxn ang="0">
                <a:pos x="1346637" y="745406"/>
              </a:cxn>
              <a:cxn ang="0">
                <a:pos x="1133196" y="577355"/>
              </a:cxn>
              <a:cxn ang="0">
                <a:pos x="1427064" y="792832"/>
              </a:cxn>
              <a:cxn ang="0">
                <a:pos x="1322921" y="636121"/>
              </a:cxn>
              <a:cxn ang="0">
                <a:pos x="1220841" y="593850"/>
              </a:cxn>
              <a:cxn ang="0">
                <a:pos x="607327" y="1607314"/>
              </a:cxn>
              <a:cxn ang="0">
                <a:pos x="219628" y="825823"/>
              </a:cxn>
              <a:cxn ang="0">
                <a:pos x="607327" y="1607314"/>
              </a:cxn>
              <a:cxn ang="0">
                <a:pos x="462971" y="1567105"/>
              </a:cxn>
              <a:cxn ang="0">
                <a:pos x="84551" y="842319"/>
              </a:cxn>
              <a:cxn ang="0">
                <a:pos x="526900" y="1552672"/>
              </a:cxn>
              <a:cxn ang="0">
                <a:pos x="939346" y="1377403"/>
              </a:cxn>
              <a:cxn ang="0">
                <a:pos x="906350" y="1278428"/>
              </a:cxn>
              <a:cxn ang="0">
                <a:pos x="860981" y="1190794"/>
              </a:cxn>
              <a:cxn ang="0">
                <a:pos x="815612" y="1103160"/>
              </a:cxn>
              <a:cxn ang="0">
                <a:pos x="789834" y="1055734"/>
              </a:cxn>
              <a:cxn ang="0">
                <a:pos x="702190" y="1022742"/>
              </a:cxn>
              <a:cxn ang="0">
                <a:pos x="1206405" y="1026866"/>
              </a:cxn>
              <a:cxn ang="0">
                <a:pos x="998120" y="1081509"/>
              </a:cxn>
              <a:cxn ang="0">
                <a:pos x="1187845" y="1183577"/>
              </a:cxn>
              <a:cxn ang="0">
                <a:pos x="1195063" y="1233064"/>
              </a:cxn>
              <a:cxn ang="0">
                <a:pos x="1052769" y="1119656"/>
              </a:cxn>
              <a:cxn ang="0">
                <a:pos x="1178565" y="1212445"/>
              </a:cxn>
              <a:cxn ang="0">
                <a:pos x="827986" y="1481533"/>
              </a:cxn>
              <a:cxn ang="0">
                <a:pos x="1100200" y="1498029"/>
              </a:cxn>
              <a:cxn ang="0">
                <a:pos x="1074422" y="1498029"/>
              </a:cxn>
              <a:cxn ang="0">
                <a:pos x="1003275" y="1515556"/>
              </a:cxn>
              <a:cxn ang="0">
                <a:pos x="941408" y="1517618"/>
              </a:cxn>
              <a:cxn ang="0">
                <a:pos x="965124" y="1515556"/>
              </a:cxn>
              <a:cxn ang="0">
                <a:pos x="977497" y="1744436"/>
              </a:cxn>
              <a:cxn ang="0">
                <a:pos x="415540" y="1600097"/>
              </a:cxn>
              <a:cxn ang="0">
                <a:pos x="541336" y="1579477"/>
              </a:cxn>
              <a:cxn ang="0">
                <a:pos x="515558" y="1768148"/>
              </a:cxn>
              <a:cxn ang="0">
                <a:pos x="86614" y="1827946"/>
              </a:cxn>
              <a:cxn ang="0">
                <a:pos x="1005338" y="1879495"/>
              </a:cxn>
              <a:cxn ang="0">
                <a:pos x="320677" y="1694948"/>
              </a:cxn>
            </a:cxnLst>
            <a:pathLst>
              <a:path w="1672" h="1974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77" name="图标"/>
          <p:cNvSpPr>
            <a:spLocks noEditPoints="1"/>
          </p:cNvSpPr>
          <p:nvPr/>
        </p:nvSpPr>
        <p:spPr>
          <a:xfrm>
            <a:off x="303213" y="1863725"/>
            <a:ext cx="1292225" cy="676275"/>
          </a:xfrm>
          <a:custGeom>
            <a:avLst/>
            <a:gdLst/>
            <a:ahLst/>
            <a:cxnLst>
              <a:cxn ang="0">
                <a:pos x="1283313" y="180192"/>
              </a:cxn>
              <a:cxn ang="0">
                <a:pos x="1222415" y="262501"/>
              </a:cxn>
              <a:cxn ang="0">
                <a:pos x="920153" y="461973"/>
              </a:cxn>
              <a:cxn ang="0">
                <a:pos x="750085" y="573202"/>
              </a:cxn>
              <a:cxn ang="0">
                <a:pos x="533228" y="575427"/>
              </a:cxn>
              <a:cxn ang="0">
                <a:pos x="456735" y="668860"/>
              </a:cxn>
              <a:cxn ang="0">
                <a:pos x="463419" y="608054"/>
              </a:cxn>
              <a:cxn ang="0">
                <a:pos x="404749" y="542800"/>
              </a:cxn>
              <a:cxn ang="0">
                <a:pos x="6684" y="440469"/>
              </a:cxn>
              <a:cxn ang="0">
                <a:pos x="6684" y="407841"/>
              </a:cxn>
              <a:cxn ang="0">
                <a:pos x="84663" y="368540"/>
              </a:cxn>
              <a:cxn ang="0">
                <a:pos x="69810" y="316633"/>
              </a:cxn>
              <a:cxn ang="0">
                <a:pos x="34905" y="277332"/>
              </a:cxn>
              <a:cxn ang="0">
                <a:pos x="291122" y="153497"/>
              </a:cxn>
              <a:cxn ang="0">
                <a:pos x="476044" y="71187"/>
              </a:cxn>
              <a:cxn ang="0">
                <a:pos x="550310" y="34110"/>
              </a:cxn>
              <a:cxn ang="0">
                <a:pos x="724092" y="14831"/>
              </a:cxn>
              <a:cxn ang="0">
                <a:pos x="1030809" y="49682"/>
              </a:cxn>
              <a:cxn ang="0">
                <a:pos x="1198650" y="84534"/>
              </a:cxn>
              <a:cxn ang="0">
                <a:pos x="648340" y="28178"/>
              </a:cxn>
              <a:cxn ang="0">
                <a:pos x="491640" y="84534"/>
              </a:cxn>
              <a:cxn ang="0">
                <a:pos x="372072" y="136441"/>
              </a:cxn>
              <a:cxn ang="0">
                <a:pos x="173782" y="299578"/>
              </a:cxn>
              <a:cxn ang="0">
                <a:pos x="369844" y="332205"/>
              </a:cxn>
              <a:cxn ang="0">
                <a:pos x="721864" y="431570"/>
              </a:cxn>
              <a:cxn ang="0">
                <a:pos x="678789" y="550956"/>
              </a:cxn>
              <a:cxn ang="0">
                <a:pos x="556994" y="559855"/>
              </a:cxn>
              <a:cxn ang="0">
                <a:pos x="726320" y="562079"/>
              </a:cxn>
              <a:cxn ang="0">
                <a:pos x="720378" y="375214"/>
              </a:cxn>
              <a:cxn ang="0">
                <a:pos x="458963" y="321082"/>
              </a:cxn>
              <a:cxn ang="0">
                <a:pos x="737459" y="366316"/>
              </a:cxn>
              <a:cxn ang="0">
                <a:pos x="784990" y="47458"/>
              </a:cxn>
              <a:cxn ang="0">
                <a:pos x="767908" y="533901"/>
              </a:cxn>
              <a:cxn ang="0">
                <a:pos x="1248408" y="214302"/>
              </a:cxn>
              <a:cxn ang="0">
                <a:pos x="1174885" y="131992"/>
              </a:cxn>
              <a:cxn ang="0">
                <a:pos x="941690" y="279557"/>
              </a:cxn>
              <a:cxn ang="0">
                <a:pos x="839946" y="335913"/>
              </a:cxn>
              <a:cxn ang="0">
                <a:pos x="767908" y="531677"/>
              </a:cxn>
              <a:cxn ang="0">
                <a:pos x="250276" y="360383"/>
              </a:cxn>
              <a:cxn ang="0">
                <a:pos x="100259" y="355934"/>
              </a:cxn>
              <a:cxn ang="0">
                <a:pos x="143333" y="381888"/>
              </a:cxn>
              <a:cxn ang="0">
                <a:pos x="121796" y="393011"/>
              </a:cxn>
              <a:cxn ang="0">
                <a:pos x="121796" y="403392"/>
              </a:cxn>
              <a:cxn ang="0">
                <a:pos x="439654" y="425638"/>
              </a:cxn>
              <a:cxn ang="0">
                <a:pos x="493868" y="421189"/>
              </a:cxn>
              <a:cxn ang="0">
                <a:pos x="582987" y="433795"/>
              </a:cxn>
              <a:cxn ang="0">
                <a:pos x="591898" y="451592"/>
              </a:cxn>
              <a:cxn ang="0">
                <a:pos x="702555" y="510172"/>
              </a:cxn>
              <a:cxn ang="0">
                <a:pos x="715922" y="481994"/>
              </a:cxn>
              <a:cxn ang="0">
                <a:pos x="713694" y="464198"/>
              </a:cxn>
              <a:cxn ang="0">
                <a:pos x="80207" y="304027"/>
              </a:cxn>
              <a:cxn ang="0">
                <a:pos x="222055" y="449367"/>
              </a:cxn>
              <a:cxn ang="0">
                <a:pos x="21537" y="427121"/>
              </a:cxn>
              <a:cxn ang="0">
                <a:pos x="411433" y="494600"/>
              </a:cxn>
              <a:cxn ang="0">
                <a:pos x="435198" y="453816"/>
              </a:cxn>
              <a:cxn ang="0">
                <a:pos x="421830" y="542800"/>
              </a:cxn>
              <a:cxn ang="0">
                <a:pos x="386925" y="622885"/>
              </a:cxn>
              <a:cxn ang="0">
                <a:pos x="470103" y="553181"/>
              </a:cxn>
              <a:cxn ang="0">
                <a:pos x="502779" y="620660"/>
              </a:cxn>
              <a:cxn ang="0">
                <a:pos x="567391" y="447142"/>
              </a:cxn>
              <a:cxn ang="0">
                <a:pos x="435198" y="453816"/>
              </a:cxn>
            </a:cxnLst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78" name="图标"/>
          <p:cNvSpPr>
            <a:spLocks noEditPoints="1"/>
          </p:cNvSpPr>
          <p:nvPr/>
        </p:nvSpPr>
        <p:spPr>
          <a:xfrm>
            <a:off x="10594975" y="5335588"/>
            <a:ext cx="1084263" cy="1017587"/>
          </a:xfrm>
          <a:custGeom>
            <a:avLst/>
            <a:gdLst/>
            <a:ahLst/>
            <a:cxnLst>
              <a:cxn ang="0">
                <a:pos x="711436" y="892880"/>
              </a:cxn>
              <a:cxn ang="0">
                <a:pos x="498975" y="830527"/>
              </a:cxn>
              <a:cxn ang="0">
                <a:pos x="210418" y="826949"/>
              </a:cxn>
              <a:cxn ang="0">
                <a:pos x="14300" y="941945"/>
              </a:cxn>
              <a:cxn ang="0">
                <a:pos x="77630" y="439029"/>
              </a:cxn>
              <a:cxn ang="0">
                <a:pos x="239529" y="20955"/>
              </a:cxn>
              <a:cxn ang="0">
                <a:pos x="898871" y="29132"/>
              </a:cxn>
              <a:cxn ang="0">
                <a:pos x="1047491" y="645511"/>
              </a:cxn>
              <a:cxn ang="0">
                <a:pos x="1077113" y="924568"/>
              </a:cxn>
              <a:cxn ang="0">
                <a:pos x="974458" y="327100"/>
              </a:cxn>
              <a:cxn ang="0">
                <a:pos x="913682" y="430852"/>
              </a:cxn>
              <a:cxn ang="0">
                <a:pos x="964754" y="980788"/>
              </a:cxn>
              <a:cxn ang="0">
                <a:pos x="224718" y="419608"/>
              </a:cxn>
              <a:cxn ang="0">
                <a:pos x="848820" y="176838"/>
              </a:cxn>
              <a:cxn ang="0">
                <a:pos x="819709" y="249925"/>
              </a:cxn>
              <a:cxn ang="0">
                <a:pos x="861077" y="488094"/>
              </a:cxn>
              <a:cxn ang="0">
                <a:pos x="898871" y="606157"/>
              </a:cxn>
              <a:cxn ang="0">
                <a:pos x="705307" y="668510"/>
              </a:cxn>
              <a:cxn ang="0">
                <a:pos x="930536" y="779417"/>
              </a:cxn>
              <a:cxn ang="0">
                <a:pos x="107762" y="410919"/>
              </a:cxn>
              <a:cxn ang="0">
                <a:pos x="157813" y="30666"/>
              </a:cxn>
              <a:cxn ang="0">
                <a:pos x="611334" y="94041"/>
              </a:cxn>
              <a:cxn ang="0">
                <a:pos x="713479" y="212104"/>
              </a:cxn>
              <a:cxn ang="0">
                <a:pos x="252807" y="140551"/>
              </a:cxn>
              <a:cxn ang="0">
                <a:pos x="567412" y="262191"/>
              </a:cxn>
              <a:cxn ang="0">
                <a:pos x="290601" y="229481"/>
              </a:cxn>
              <a:cxn ang="0">
                <a:pos x="719607" y="279568"/>
              </a:cxn>
              <a:cxn ang="0">
                <a:pos x="654235" y="329655"/>
              </a:cxn>
              <a:cxn ang="0">
                <a:pos x="578648" y="305123"/>
              </a:cxn>
              <a:cxn ang="0">
                <a:pos x="815112" y="261169"/>
              </a:cxn>
              <a:cxn ang="0">
                <a:pos x="566391" y="273435"/>
              </a:cxn>
              <a:cxn ang="0">
                <a:pos x="345759" y="319433"/>
              </a:cxn>
              <a:cxn ang="0">
                <a:pos x="387127" y="459984"/>
              </a:cxn>
              <a:cxn ang="0">
                <a:pos x="699179" y="339366"/>
              </a:cxn>
              <a:cxn ang="0">
                <a:pos x="478547" y="539204"/>
              </a:cxn>
              <a:cxn ang="0">
                <a:pos x="456586" y="423185"/>
              </a:cxn>
              <a:cxn ang="0">
                <a:pos x="112870" y="443118"/>
              </a:cxn>
              <a:cxn ang="0">
                <a:pos x="218589" y="729330"/>
              </a:cxn>
              <a:cxn ang="0">
                <a:pos x="532172" y="488094"/>
              </a:cxn>
              <a:cxn ang="0">
                <a:pos x="290601" y="474806"/>
              </a:cxn>
              <a:cxn ang="0">
                <a:pos x="460161" y="526937"/>
              </a:cxn>
              <a:cxn ang="0">
                <a:pos x="444328" y="582135"/>
              </a:cxn>
              <a:cxn ang="0">
                <a:pos x="696625" y="618423"/>
              </a:cxn>
              <a:cxn ang="0">
                <a:pos x="778340" y="620979"/>
              </a:cxn>
              <a:cxn ang="0">
                <a:pos x="443307" y="689465"/>
              </a:cxn>
              <a:cxn ang="0">
                <a:pos x="557709" y="615868"/>
              </a:cxn>
              <a:cxn ang="0">
                <a:pos x="557709" y="615868"/>
              </a:cxn>
              <a:cxn ang="0">
                <a:pos x="632274" y="665955"/>
              </a:cxn>
              <a:cxn ang="0">
                <a:pos x="422367" y="641933"/>
              </a:cxn>
              <a:cxn ang="0">
                <a:pos x="298262" y="674643"/>
              </a:cxn>
              <a:cxn ang="0">
                <a:pos x="340652" y="790662"/>
              </a:cxn>
              <a:cxn ang="0">
                <a:pos x="548005" y="753863"/>
              </a:cxn>
              <a:cxn ang="0">
                <a:pos x="36261" y="823372"/>
              </a:cxn>
              <a:cxn ang="0">
                <a:pos x="43411" y="693043"/>
              </a:cxn>
              <a:cxn ang="0">
                <a:pos x="206842" y="744152"/>
              </a:cxn>
              <a:cxn ang="0">
                <a:pos x="703775" y="762551"/>
              </a:cxn>
              <a:cxn ang="0">
                <a:pos x="331969" y="796795"/>
              </a:cxn>
              <a:cxn ang="0">
                <a:pos x="258936" y="741597"/>
              </a:cxn>
              <a:cxn ang="0">
                <a:pos x="724715" y="818772"/>
              </a:cxn>
              <a:cxn ang="0">
                <a:pos x="220121" y="791684"/>
              </a:cxn>
              <a:cxn ang="0">
                <a:pos x="419814" y="797817"/>
              </a:cxn>
            </a:cxnLst>
            <a:pathLst>
              <a:path w="2123" h="1991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79" name="图标"/>
          <p:cNvSpPr/>
          <p:nvPr/>
        </p:nvSpPr>
        <p:spPr>
          <a:xfrm>
            <a:off x="3154363" y="862013"/>
            <a:ext cx="1292225" cy="1679575"/>
          </a:xfrm>
          <a:custGeom>
            <a:avLst/>
            <a:gdLst/>
            <a:ahLst/>
            <a:cxnLst>
              <a:cxn ang="0">
                <a:pos x="513088" y="1462350"/>
              </a:cxn>
              <a:cxn ang="0">
                <a:pos x="477194" y="1395167"/>
              </a:cxn>
              <a:cxn ang="0">
                <a:pos x="451855" y="1354857"/>
              </a:cxn>
              <a:cxn ang="0">
                <a:pos x="774912" y="1357098"/>
              </a:cxn>
              <a:cxn ang="0">
                <a:pos x="964946" y="1287674"/>
              </a:cxn>
              <a:cxn ang="0">
                <a:pos x="1028290" y="1168985"/>
              </a:cxn>
              <a:cxn ang="0">
                <a:pos x="988172" y="1126435"/>
              </a:cxn>
              <a:cxn ang="0">
                <a:pos x="741128" y="1417561"/>
              </a:cxn>
              <a:cxn ang="0">
                <a:pos x="411738" y="1359336"/>
              </a:cxn>
              <a:cxn ang="0">
                <a:pos x="831922" y="1357096"/>
              </a:cxn>
              <a:cxn ang="0">
                <a:pos x="1021956" y="1074928"/>
              </a:cxn>
              <a:cxn ang="0">
                <a:pos x="874152" y="1135393"/>
              </a:cxn>
              <a:cxn ang="0">
                <a:pos x="622886" y="996547"/>
              </a:cxn>
              <a:cxn ang="0">
                <a:pos x="614440" y="1032379"/>
              </a:cxn>
              <a:cxn ang="0">
                <a:pos x="1053100" y="810675"/>
              </a:cxn>
              <a:cxn ang="0">
                <a:pos x="1192985" y="848745"/>
              </a:cxn>
              <a:cxn ang="0">
                <a:pos x="1135975" y="893534"/>
              </a:cxn>
              <a:cxn ang="0">
                <a:pos x="1058636" y="802846"/>
              </a:cxn>
              <a:cxn ang="0">
                <a:pos x="622887" y="810675"/>
              </a:cxn>
              <a:cxn ang="0">
                <a:pos x="542651" y="1061492"/>
              </a:cxn>
              <a:cxn ang="0">
                <a:pos x="660893" y="1112998"/>
              </a:cxn>
              <a:cxn ang="0">
                <a:pos x="465272" y="860017"/>
              </a:cxn>
              <a:cxn ang="0">
                <a:pos x="228040" y="1090605"/>
              </a:cxn>
              <a:cxn ang="0">
                <a:pos x="548984" y="1634787"/>
              </a:cxn>
              <a:cxn ang="0">
                <a:pos x="1271111" y="1229449"/>
              </a:cxn>
              <a:cxn ang="0">
                <a:pos x="607320" y="436430"/>
              </a:cxn>
              <a:cxn ang="0">
                <a:pos x="139642" y="429859"/>
              </a:cxn>
              <a:cxn ang="0">
                <a:pos x="599659" y="450126"/>
              </a:cxn>
              <a:cxn ang="0">
                <a:pos x="485291" y="506321"/>
              </a:cxn>
              <a:cxn ang="0">
                <a:pos x="394846" y="586733"/>
              </a:cxn>
              <a:cxn ang="0">
                <a:pos x="280826" y="620324"/>
              </a:cxn>
              <a:cxn ang="0">
                <a:pos x="296884" y="585080"/>
              </a:cxn>
              <a:cxn ang="0">
                <a:pos x="392735" y="530747"/>
              </a:cxn>
              <a:cxn ang="0">
                <a:pos x="513089" y="450126"/>
              </a:cxn>
              <a:cxn ang="0">
                <a:pos x="92904" y="365027"/>
              </a:cxn>
              <a:cxn ang="0">
                <a:pos x="171030" y="396380"/>
              </a:cxn>
              <a:cxn ang="0">
                <a:pos x="297037" y="336352"/>
              </a:cxn>
              <a:cxn ang="0">
                <a:pos x="846704" y="620324"/>
              </a:cxn>
              <a:cxn ang="0">
                <a:pos x="1209877" y="846507"/>
              </a:cxn>
              <a:cxn ang="0">
                <a:pos x="297717" y="154521"/>
              </a:cxn>
              <a:cxn ang="0">
                <a:pos x="276603" y="331436"/>
              </a:cxn>
              <a:cxn ang="0">
                <a:pos x="432851" y="257535"/>
              </a:cxn>
              <a:cxn ang="0">
                <a:pos x="678424" y="173523"/>
              </a:cxn>
              <a:cxn ang="0">
                <a:pos x="589103" y="116450"/>
              </a:cxn>
              <a:cxn ang="0">
                <a:pos x="665116" y="156760"/>
              </a:cxn>
              <a:cxn ang="0">
                <a:pos x="760132" y="85098"/>
              </a:cxn>
              <a:cxn ang="0">
                <a:pos x="956500" y="453433"/>
              </a:cxn>
              <a:cxn ang="0">
                <a:pos x="1292225" y="1251844"/>
              </a:cxn>
              <a:cxn ang="0">
                <a:pos x="515201" y="1666138"/>
              </a:cxn>
              <a:cxn ang="0">
                <a:pos x="126688" y="1446675"/>
              </a:cxn>
              <a:cxn ang="0">
                <a:pos x="109797" y="1213774"/>
              </a:cxn>
              <a:cxn ang="0">
                <a:pos x="247986" y="1581769"/>
              </a:cxn>
              <a:cxn ang="0">
                <a:pos x="156250" y="915928"/>
              </a:cxn>
              <a:cxn ang="0">
                <a:pos x="19003" y="571056"/>
              </a:cxn>
              <a:cxn ang="0">
                <a:pos x="306165" y="915929"/>
              </a:cxn>
              <a:cxn ang="0">
                <a:pos x="840370" y="528507"/>
              </a:cxn>
              <a:cxn ang="0">
                <a:pos x="521536" y="244099"/>
              </a:cxn>
              <a:cxn ang="0">
                <a:pos x="2111" y="508353"/>
              </a:cxn>
              <a:cxn ang="0">
                <a:pos x="236978" y="370887"/>
              </a:cxn>
              <a:cxn ang="0">
                <a:pos x="392734" y="125409"/>
              </a:cxn>
              <a:cxn ang="0">
                <a:pos x="631332" y="17916"/>
              </a:cxn>
            </a:cxnLst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lnTo>
                  <a:pt x="669514" y="173225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lnTo>
                  <a:pt x="590896" y="172687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lnTo>
                  <a:pt x="783634" y="169190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lnTo>
                  <a:pt x="568072" y="1675765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lnTo>
                  <a:pt x="862253" y="1654246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lnTo>
                  <a:pt x="542711" y="162734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lnTo>
                  <a:pt x="948477" y="162196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lnTo>
                  <a:pt x="491146" y="1618381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lnTo>
                  <a:pt x="1062599" y="1570861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lnTo>
                  <a:pt x="1166578" y="151975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lnTo>
                  <a:pt x="1273092" y="145519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lnTo>
                  <a:pt x="1235051" y="140409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lnTo>
                  <a:pt x="1197010" y="134222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lnTo>
                  <a:pt x="1247731" y="129679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lnTo>
                  <a:pt x="1233397" y="1287493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lnTo>
                  <a:pt x="1237587" y="1285739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lnTo>
                  <a:pt x="1235051" y="1285739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lnTo>
                  <a:pt x="725307" y="1205044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lnTo>
                  <a:pt x="717699" y="1205044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lnTo>
                  <a:pt x="748131" y="119697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lnTo>
                  <a:pt x="1258917" y="980684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lnTo>
                  <a:pt x="1252803" y="973719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lnTo>
                  <a:pt x="1245195" y="97371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lnTo>
                  <a:pt x="88761" y="95489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lnTo>
                  <a:pt x="1303524" y="86343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lnTo>
                  <a:pt x="1004189" y="765391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lnTo>
                  <a:pt x="1140032" y="531747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lnTo>
                  <a:pt x="753203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lnTo>
                  <a:pt x="175037" y="511936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lnTo>
                  <a:pt x="753204" y="48954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lnTo>
                  <a:pt x="152162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lnTo>
                  <a:pt x="415909" y="27167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lnTo>
                  <a:pt x="871769" y="267126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lnTo>
                  <a:pt x="420981" y="156011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lnTo>
                  <a:pt x="834357" y="15601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lnTo>
                  <a:pt x="79631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lnTo>
                  <a:pt x="81406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0" name="图标"/>
          <p:cNvSpPr>
            <a:spLocks noEditPoints="1"/>
          </p:cNvSpPr>
          <p:nvPr/>
        </p:nvSpPr>
        <p:spPr>
          <a:xfrm>
            <a:off x="3467100" y="5956300"/>
            <a:ext cx="1416050" cy="650875"/>
          </a:xfrm>
          <a:custGeom>
            <a:avLst/>
            <a:gdLst/>
            <a:ahLst/>
            <a:cxnLst>
              <a:cxn ang="0">
                <a:pos x="317500" y="63811"/>
              </a:cxn>
              <a:cxn ang="0">
                <a:pos x="76200" y="6381"/>
              </a:cxn>
              <a:cxn ang="0">
                <a:pos x="6350" y="268007"/>
              </a:cxn>
              <a:cxn ang="0">
                <a:pos x="996950" y="561539"/>
              </a:cxn>
              <a:cxn ang="0">
                <a:pos x="1352550" y="644494"/>
              </a:cxn>
              <a:cxn ang="0">
                <a:pos x="1403350" y="376487"/>
              </a:cxn>
              <a:cxn ang="0">
                <a:pos x="1308100" y="491347"/>
              </a:cxn>
              <a:cxn ang="0">
                <a:pos x="1397000" y="395630"/>
              </a:cxn>
              <a:cxn ang="0">
                <a:pos x="679450" y="440298"/>
              </a:cxn>
              <a:cxn ang="0">
                <a:pos x="19050" y="255245"/>
              </a:cxn>
              <a:cxn ang="0">
                <a:pos x="114300" y="31906"/>
              </a:cxn>
              <a:cxn ang="0">
                <a:pos x="133350" y="38287"/>
              </a:cxn>
              <a:cxn ang="0">
                <a:pos x="165100" y="38287"/>
              </a:cxn>
              <a:cxn ang="0">
                <a:pos x="152400" y="159528"/>
              </a:cxn>
              <a:cxn ang="0">
                <a:pos x="222250" y="51049"/>
              </a:cxn>
              <a:cxn ang="0">
                <a:pos x="241300" y="57430"/>
              </a:cxn>
              <a:cxn ang="0">
                <a:pos x="241300" y="191434"/>
              </a:cxn>
              <a:cxn ang="0">
                <a:pos x="368300" y="95717"/>
              </a:cxn>
              <a:cxn ang="0">
                <a:pos x="342900" y="216958"/>
              </a:cxn>
              <a:cxn ang="0">
                <a:pos x="425450" y="108479"/>
              </a:cxn>
              <a:cxn ang="0">
                <a:pos x="412750" y="204196"/>
              </a:cxn>
              <a:cxn ang="0">
                <a:pos x="463550" y="121241"/>
              </a:cxn>
              <a:cxn ang="0">
                <a:pos x="450850" y="255245"/>
              </a:cxn>
              <a:cxn ang="0">
                <a:pos x="533400" y="140385"/>
              </a:cxn>
              <a:cxn ang="0">
                <a:pos x="552450" y="146766"/>
              </a:cxn>
              <a:cxn ang="0">
                <a:pos x="552450" y="216958"/>
              </a:cxn>
              <a:cxn ang="0">
                <a:pos x="571500" y="223339"/>
              </a:cxn>
              <a:cxn ang="0">
                <a:pos x="622300" y="165909"/>
              </a:cxn>
              <a:cxn ang="0">
                <a:pos x="641350" y="172290"/>
              </a:cxn>
              <a:cxn ang="0">
                <a:pos x="635000" y="299913"/>
              </a:cxn>
              <a:cxn ang="0">
                <a:pos x="692150" y="185053"/>
              </a:cxn>
              <a:cxn ang="0">
                <a:pos x="711200" y="306294"/>
              </a:cxn>
              <a:cxn ang="0">
                <a:pos x="762000" y="210577"/>
              </a:cxn>
              <a:cxn ang="0">
                <a:pos x="755650" y="350962"/>
              </a:cxn>
              <a:cxn ang="0">
                <a:pos x="819150" y="223339"/>
              </a:cxn>
              <a:cxn ang="0">
                <a:pos x="819150" y="344581"/>
              </a:cxn>
              <a:cxn ang="0">
                <a:pos x="863600" y="242483"/>
              </a:cxn>
              <a:cxn ang="0">
                <a:pos x="869950" y="370105"/>
              </a:cxn>
              <a:cxn ang="0">
                <a:pos x="927100" y="261626"/>
              </a:cxn>
              <a:cxn ang="0">
                <a:pos x="920750" y="370105"/>
              </a:cxn>
              <a:cxn ang="0">
                <a:pos x="971550" y="274388"/>
              </a:cxn>
              <a:cxn ang="0">
                <a:pos x="984250" y="389249"/>
              </a:cxn>
              <a:cxn ang="0">
                <a:pos x="1035050" y="287151"/>
              </a:cxn>
              <a:cxn ang="0">
                <a:pos x="1035050" y="433917"/>
              </a:cxn>
              <a:cxn ang="0">
                <a:pos x="1136650" y="319056"/>
              </a:cxn>
              <a:cxn ang="0">
                <a:pos x="1155700" y="325438"/>
              </a:cxn>
              <a:cxn ang="0">
                <a:pos x="1174750" y="446679"/>
              </a:cxn>
              <a:cxn ang="0">
                <a:pos x="1263650" y="357343"/>
              </a:cxn>
              <a:cxn ang="0">
                <a:pos x="1282700" y="363724"/>
              </a:cxn>
            </a:cxnLst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1" name="图标"/>
          <p:cNvSpPr>
            <a:spLocks noEditPoints="1"/>
          </p:cNvSpPr>
          <p:nvPr/>
        </p:nvSpPr>
        <p:spPr>
          <a:xfrm>
            <a:off x="10721975" y="395288"/>
            <a:ext cx="1179513" cy="1731962"/>
          </a:xfrm>
          <a:custGeom>
            <a:avLst/>
            <a:gdLst/>
            <a:ahLst/>
            <a:cxnLst>
              <a:cxn ang="0">
                <a:pos x="889045" y="792443"/>
              </a:cxn>
              <a:cxn ang="0">
                <a:pos x="597400" y="639485"/>
              </a:cxn>
              <a:cxn ang="0">
                <a:pos x="949608" y="1474286"/>
              </a:cxn>
              <a:cxn ang="0">
                <a:pos x="829657" y="1575474"/>
              </a:cxn>
              <a:cxn ang="0">
                <a:pos x="433938" y="1361920"/>
              </a:cxn>
              <a:cxn ang="0">
                <a:pos x="151702" y="1505466"/>
              </a:cxn>
              <a:cxn ang="0">
                <a:pos x="46451" y="1559001"/>
              </a:cxn>
              <a:cxn ang="0">
                <a:pos x="166990" y="1213668"/>
              </a:cxn>
              <a:cxn ang="0">
                <a:pos x="437466" y="678313"/>
              </a:cxn>
              <a:cxn ang="0">
                <a:pos x="465690" y="423578"/>
              </a:cxn>
              <a:cxn ang="0">
                <a:pos x="556241" y="305917"/>
              </a:cxn>
              <a:cxn ang="0">
                <a:pos x="739695" y="504175"/>
              </a:cxn>
              <a:cxn ang="0">
                <a:pos x="1103662" y="655957"/>
              </a:cxn>
              <a:cxn ang="0">
                <a:pos x="1102486" y="716552"/>
              </a:cxn>
              <a:cxn ang="0">
                <a:pos x="570353" y="304741"/>
              </a:cxn>
              <a:cxn ang="0">
                <a:pos x="199329" y="185904"/>
              </a:cxn>
              <a:cxn ang="0">
                <a:pos x="378079" y="177667"/>
              </a:cxn>
              <a:cxn ang="0">
                <a:pos x="526253" y="465935"/>
              </a:cxn>
              <a:cxn ang="0">
                <a:pos x="559769" y="427107"/>
              </a:cxn>
              <a:cxn ang="0">
                <a:pos x="474510" y="481820"/>
              </a:cxn>
              <a:cxn ang="0">
                <a:pos x="501558" y="462406"/>
              </a:cxn>
              <a:cxn ang="0">
                <a:pos x="551537" y="556534"/>
              </a:cxn>
              <a:cxn ang="0">
                <a:pos x="617980" y="747144"/>
              </a:cxn>
              <a:cxn ang="0">
                <a:pos x="733815" y="515941"/>
              </a:cxn>
              <a:cxn ang="0">
                <a:pos x="542717" y="565947"/>
              </a:cxn>
              <a:cxn ang="0">
                <a:pos x="1028987" y="595362"/>
              </a:cxn>
              <a:cxn ang="0">
                <a:pos x="783794" y="711846"/>
              </a:cxn>
              <a:cxn ang="0">
                <a:pos x="401599" y="637131"/>
              </a:cxn>
              <a:cxn ang="0">
                <a:pos x="444522" y="634778"/>
              </a:cxn>
              <a:cxn ang="0">
                <a:pos x="775562" y="841272"/>
              </a:cxn>
              <a:cxn ang="0">
                <a:pos x="405715" y="661840"/>
              </a:cxn>
              <a:cxn ang="0">
                <a:pos x="1109542" y="728318"/>
              </a:cxn>
              <a:cxn ang="0">
                <a:pos x="532133" y="730671"/>
              </a:cxn>
              <a:cxn ang="0">
                <a:pos x="489798" y="738908"/>
              </a:cxn>
              <a:cxn ang="0">
                <a:pos x="490974" y="740084"/>
              </a:cxn>
              <a:cxn ang="0">
                <a:pos x="444522" y="902456"/>
              </a:cxn>
              <a:cxn ang="0">
                <a:pos x="693831" y="1286029"/>
              </a:cxn>
              <a:cxn ang="0">
                <a:pos x="122302" y="1380746"/>
              </a:cxn>
              <a:cxn ang="0">
                <a:pos x="288116" y="1009527"/>
              </a:cxn>
              <a:cxn ang="0">
                <a:pos x="134062" y="1493700"/>
              </a:cxn>
              <a:cxn ang="0">
                <a:pos x="607984" y="905986"/>
              </a:cxn>
              <a:cxn ang="0">
                <a:pos x="673251" y="1005997"/>
              </a:cxn>
              <a:cxn ang="0">
                <a:pos x="853765" y="1481934"/>
              </a:cxn>
              <a:cxn ang="0">
                <a:pos x="949608" y="790090"/>
              </a:cxn>
              <a:cxn ang="0">
                <a:pos x="966072" y="825388"/>
              </a:cxn>
              <a:cxn ang="0">
                <a:pos x="1030163" y="868334"/>
              </a:cxn>
              <a:cxn ang="0">
                <a:pos x="1075438" y="890690"/>
              </a:cxn>
              <a:cxn ang="0">
                <a:pos x="1089550" y="865981"/>
              </a:cxn>
              <a:cxn ang="0">
                <a:pos x="405715" y="1283676"/>
              </a:cxn>
              <a:cxn ang="0">
                <a:pos x="565649" y="1282499"/>
              </a:cxn>
              <a:cxn ang="0">
                <a:pos x="359263" y="1307208"/>
              </a:cxn>
              <a:cxn ang="0">
                <a:pos x="494502" y="1327210"/>
              </a:cxn>
              <a:cxn ang="0">
                <a:pos x="419827" y="1350154"/>
              </a:cxn>
              <a:cxn ang="0">
                <a:pos x="23520" y="1480169"/>
              </a:cxn>
              <a:cxn ang="0">
                <a:pos x="892573" y="1483110"/>
              </a:cxn>
              <a:cxn ang="0">
                <a:pos x="137590" y="1506642"/>
              </a:cxn>
              <a:cxn ang="0">
                <a:pos x="52331" y="1514878"/>
              </a:cxn>
              <a:cxn ang="0">
                <a:pos x="852589" y="1579003"/>
              </a:cxn>
              <a:cxn ang="0">
                <a:pos x="904920" y="1685486"/>
              </a:cxn>
            </a:cxnLst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2" name="图标"/>
          <p:cNvSpPr>
            <a:spLocks noEditPoints="1"/>
          </p:cNvSpPr>
          <p:nvPr/>
        </p:nvSpPr>
        <p:spPr>
          <a:xfrm>
            <a:off x="720725" y="3105150"/>
            <a:ext cx="482600" cy="515938"/>
          </a:xfrm>
          <a:custGeom>
            <a:avLst/>
            <a:gdLst/>
            <a:ahLst/>
            <a:cxnLst>
              <a:cxn ang="0">
                <a:pos x="254813" y="492663"/>
              </a:cxn>
              <a:cxn ang="0">
                <a:pos x="46330" y="159049"/>
              </a:cxn>
              <a:cxn ang="0">
                <a:pos x="142850" y="356889"/>
              </a:cxn>
              <a:cxn ang="0">
                <a:pos x="57912" y="391803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231648" y="77585"/>
              </a:cxn>
              <a:cxn ang="0">
                <a:pos x="196901" y="108619"/>
              </a:cxn>
              <a:cxn ang="0">
                <a:pos x="289560" y="81464"/>
              </a:cxn>
              <a:cxn ang="0">
                <a:pos x="328168" y="108619"/>
              </a:cxn>
              <a:cxn ang="0">
                <a:pos x="312725" y="135773"/>
              </a:cxn>
              <a:cxn ang="0">
                <a:pos x="223926" y="120256"/>
              </a:cxn>
              <a:cxn ang="0">
                <a:pos x="150571" y="162928"/>
              </a:cxn>
              <a:cxn ang="0">
                <a:pos x="266395" y="116377"/>
              </a:cxn>
              <a:cxn ang="0">
                <a:pos x="266395" y="93102"/>
              </a:cxn>
              <a:cxn ang="0">
                <a:pos x="212344" y="116377"/>
              </a:cxn>
              <a:cxn ang="0">
                <a:pos x="69494" y="182324"/>
              </a:cxn>
              <a:cxn ang="0">
                <a:pos x="27026" y="228875"/>
              </a:cxn>
              <a:cxn ang="0">
                <a:pos x="23165" y="252150"/>
              </a:cxn>
              <a:cxn ang="0">
                <a:pos x="92659" y="232754"/>
              </a:cxn>
              <a:cxn ang="0">
                <a:pos x="355194" y="159049"/>
              </a:cxn>
              <a:cxn ang="0">
                <a:pos x="111963" y="252150"/>
              </a:cxn>
              <a:cxn ang="0">
                <a:pos x="212344" y="221116"/>
              </a:cxn>
              <a:cxn ang="0">
                <a:pos x="428549" y="155169"/>
              </a:cxn>
              <a:cxn ang="0">
                <a:pos x="389941" y="174565"/>
              </a:cxn>
              <a:cxn ang="0">
                <a:pos x="208483" y="271546"/>
              </a:cxn>
              <a:cxn ang="0">
                <a:pos x="440131" y="197841"/>
              </a:cxn>
              <a:cxn ang="0">
                <a:pos x="258674" y="290942"/>
              </a:cxn>
              <a:cxn ang="0">
                <a:pos x="254813" y="453870"/>
              </a:cxn>
              <a:cxn ang="0">
                <a:pos x="416966" y="364648"/>
              </a:cxn>
              <a:cxn ang="0">
                <a:pos x="305003" y="415078"/>
              </a:cxn>
              <a:cxn ang="0">
                <a:pos x="455574" y="345252"/>
              </a:cxn>
              <a:cxn ang="0">
                <a:pos x="301142" y="380165"/>
              </a:cxn>
              <a:cxn ang="0">
                <a:pos x="127406" y="469387"/>
              </a:cxn>
              <a:cxn ang="0">
                <a:pos x="100381" y="446112"/>
              </a:cxn>
              <a:cxn ang="0">
                <a:pos x="393802" y="337493"/>
              </a:cxn>
              <a:cxn ang="0">
                <a:pos x="312725" y="360769"/>
              </a:cxn>
              <a:cxn ang="0">
                <a:pos x="378358" y="321976"/>
              </a:cxn>
              <a:cxn ang="0">
                <a:pos x="459435" y="263788"/>
              </a:cxn>
              <a:cxn ang="0">
                <a:pos x="293421" y="337493"/>
              </a:cxn>
              <a:cxn ang="0">
                <a:pos x="459435" y="259909"/>
              </a:cxn>
              <a:cxn ang="0">
                <a:pos x="84938" y="407319"/>
              </a:cxn>
              <a:cxn ang="0">
                <a:pos x="459435" y="244392"/>
              </a:cxn>
              <a:cxn ang="0">
                <a:pos x="69494" y="380165"/>
              </a:cxn>
              <a:cxn ang="0">
                <a:pos x="173736" y="387923"/>
              </a:cxn>
              <a:cxn ang="0">
                <a:pos x="158293" y="477146"/>
              </a:cxn>
              <a:cxn ang="0">
                <a:pos x="166014" y="481025"/>
              </a:cxn>
              <a:cxn ang="0">
                <a:pos x="416966" y="434474"/>
              </a:cxn>
              <a:cxn ang="0">
                <a:pos x="297282" y="484904"/>
              </a:cxn>
              <a:cxn ang="0">
                <a:pos x="274117" y="477146"/>
              </a:cxn>
              <a:cxn ang="0">
                <a:pos x="428549" y="411199"/>
              </a:cxn>
              <a:cxn ang="0">
                <a:pos x="359054" y="481025"/>
              </a:cxn>
              <a:cxn ang="0">
                <a:pos x="436270" y="380165"/>
              </a:cxn>
              <a:cxn ang="0">
                <a:pos x="231648" y="469387"/>
              </a:cxn>
              <a:cxn ang="0">
                <a:pos x="270256" y="259909"/>
              </a:cxn>
              <a:cxn ang="0">
                <a:pos x="420827" y="143532"/>
              </a:cxn>
              <a:cxn ang="0">
                <a:pos x="378358" y="151290"/>
              </a:cxn>
              <a:cxn ang="0">
                <a:pos x="84938" y="252150"/>
              </a:cxn>
              <a:cxn ang="0">
                <a:pos x="285699" y="81464"/>
              </a:cxn>
              <a:cxn ang="0">
                <a:pos x="69494" y="170686"/>
              </a:cxn>
              <a:cxn ang="0">
                <a:pos x="73355" y="147411"/>
              </a:cxn>
              <a:cxn ang="0">
                <a:pos x="227787" y="244392"/>
              </a:cxn>
            </a:cxnLst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3" name="图标"/>
          <p:cNvSpPr>
            <a:spLocks noEditPoints="1"/>
          </p:cNvSpPr>
          <p:nvPr/>
        </p:nvSpPr>
        <p:spPr>
          <a:xfrm>
            <a:off x="9067800" y="5519738"/>
            <a:ext cx="825500" cy="1028700"/>
          </a:xfrm>
          <a:custGeom>
            <a:avLst/>
            <a:gdLst/>
            <a:ahLst/>
            <a:cxnLst>
              <a:cxn ang="0">
                <a:pos x="603724" y="887023"/>
              </a:cxn>
              <a:cxn ang="0">
                <a:pos x="591403" y="271035"/>
              </a:cxn>
              <a:cxn ang="0">
                <a:pos x="529799" y="271035"/>
              </a:cxn>
              <a:cxn ang="0">
                <a:pos x="619125" y="751505"/>
              </a:cxn>
              <a:cxn ang="0">
                <a:pos x="810099" y="782305"/>
              </a:cxn>
              <a:cxn ang="0">
                <a:pos x="649927" y="923982"/>
              </a:cxn>
              <a:cxn ang="0">
                <a:pos x="757735" y="834664"/>
              </a:cxn>
              <a:cxn ang="0">
                <a:pos x="754655" y="662187"/>
              </a:cxn>
              <a:cxn ang="0">
                <a:pos x="628366" y="612908"/>
              </a:cxn>
              <a:cxn ang="0">
                <a:pos x="646847" y="680667"/>
              </a:cxn>
              <a:cxn ang="0">
                <a:pos x="634526" y="514350"/>
              </a:cxn>
              <a:cxn ang="0">
                <a:pos x="733093" y="508190"/>
              </a:cxn>
              <a:cxn ang="0">
                <a:pos x="674569" y="542069"/>
              </a:cxn>
              <a:cxn ang="0">
                <a:pos x="625285" y="652947"/>
              </a:cxn>
              <a:cxn ang="0">
                <a:pos x="665328" y="819264"/>
              </a:cxn>
              <a:cxn ang="0">
                <a:pos x="711532" y="729946"/>
              </a:cxn>
              <a:cxn ang="0">
                <a:pos x="637606" y="486631"/>
              </a:cxn>
              <a:cxn ang="0">
                <a:pos x="489756" y="964021"/>
              </a:cxn>
              <a:cxn ang="0">
                <a:pos x="409670" y="942462"/>
              </a:cxn>
              <a:cxn ang="0">
                <a:pos x="511317" y="797704"/>
              </a:cxn>
              <a:cxn ang="0">
                <a:pos x="480515" y="689907"/>
              </a:cxn>
              <a:cxn ang="0">
                <a:pos x="301862" y="874703"/>
              </a:cxn>
              <a:cxn ang="0">
                <a:pos x="335744" y="816184"/>
              </a:cxn>
              <a:cxn ang="0">
                <a:pos x="520558" y="739186"/>
              </a:cxn>
              <a:cxn ang="0">
                <a:pos x="535959" y="619068"/>
              </a:cxn>
              <a:cxn ang="0">
                <a:pos x="400429" y="662187"/>
              </a:cxn>
              <a:cxn ang="0">
                <a:pos x="397349" y="597508"/>
              </a:cxn>
              <a:cxn ang="0">
                <a:pos x="425071" y="548229"/>
              </a:cxn>
              <a:cxn ang="0">
                <a:pos x="388108" y="588269"/>
              </a:cxn>
              <a:cxn ang="0">
                <a:pos x="363466" y="566709"/>
              </a:cxn>
              <a:cxn ang="0">
                <a:pos x="542119" y="514350"/>
              </a:cxn>
              <a:cxn ang="0">
                <a:pos x="492836" y="535910"/>
              </a:cxn>
              <a:cxn ang="0">
                <a:pos x="298782" y="619068"/>
              </a:cxn>
              <a:cxn ang="0">
                <a:pos x="523638" y="788465"/>
              </a:cxn>
              <a:cxn ang="0">
                <a:pos x="412750" y="936302"/>
              </a:cxn>
              <a:cxn ang="0">
                <a:pos x="502076" y="936302"/>
              </a:cxn>
              <a:cxn ang="0">
                <a:pos x="594483" y="960941"/>
              </a:cxn>
              <a:cxn ang="0">
                <a:pos x="794698" y="846984"/>
              </a:cxn>
              <a:cxn ang="0">
                <a:pos x="637606" y="800784"/>
              </a:cxn>
              <a:cxn ang="0">
                <a:pos x="326504" y="409632"/>
              </a:cxn>
              <a:cxn ang="0">
                <a:pos x="92407" y="788465"/>
              </a:cxn>
              <a:cxn ang="0">
                <a:pos x="147851" y="234075"/>
              </a:cxn>
              <a:cxn ang="0">
                <a:pos x="372707" y="46199"/>
              </a:cxn>
              <a:cxn ang="0">
                <a:pos x="304942" y="141677"/>
              </a:cxn>
              <a:cxn ang="0">
                <a:pos x="428151" y="110878"/>
              </a:cxn>
              <a:cxn ang="0">
                <a:pos x="117049" y="517430"/>
              </a:cxn>
              <a:cxn ang="0">
                <a:pos x="43123" y="471231"/>
              </a:cxn>
              <a:cxn ang="0">
                <a:pos x="126289" y="378833"/>
              </a:cxn>
              <a:cxn ang="0">
                <a:pos x="104728" y="474311"/>
              </a:cxn>
              <a:cxn ang="0">
                <a:pos x="113968" y="323394"/>
              </a:cxn>
              <a:cxn ang="0">
                <a:pos x="107808" y="264875"/>
              </a:cxn>
              <a:cxn ang="0">
                <a:pos x="70845" y="369593"/>
              </a:cxn>
              <a:cxn ang="0">
                <a:pos x="83166" y="431192"/>
              </a:cxn>
              <a:cxn ang="0">
                <a:pos x="64685" y="548229"/>
              </a:cxn>
              <a:cxn ang="0">
                <a:pos x="24642" y="643707"/>
              </a:cxn>
              <a:cxn ang="0">
                <a:pos x="58524" y="659107"/>
              </a:cxn>
              <a:cxn ang="0">
                <a:pos x="110888" y="560549"/>
              </a:cxn>
              <a:cxn ang="0">
                <a:pos x="27722" y="631388"/>
              </a:cxn>
              <a:cxn ang="0">
                <a:pos x="95487" y="708386"/>
              </a:cxn>
              <a:cxn ang="0">
                <a:pos x="101647" y="769985"/>
              </a:cxn>
              <a:cxn ang="0">
                <a:pos x="446632" y="92398"/>
              </a:cxn>
              <a:cxn ang="0">
                <a:pos x="15401" y="791545"/>
              </a:cxn>
              <a:cxn ang="0">
                <a:pos x="246418" y="905502"/>
              </a:cxn>
            </a:cxnLst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4" name="图标"/>
          <p:cNvSpPr/>
          <p:nvPr/>
        </p:nvSpPr>
        <p:spPr>
          <a:xfrm>
            <a:off x="11185525" y="4381500"/>
            <a:ext cx="368300" cy="390525"/>
          </a:xfrm>
          <a:custGeom>
            <a:avLst/>
            <a:gdLst/>
            <a:ahLst/>
            <a:cxnLst>
              <a:cxn ang="0">
                <a:pos x="118045" y="140589"/>
              </a:cxn>
              <a:cxn ang="0">
                <a:pos x="269142" y="26035"/>
              </a:cxn>
              <a:cxn ang="0">
                <a:pos x="339969" y="36449"/>
              </a:cxn>
              <a:cxn ang="0">
                <a:pos x="325804" y="124968"/>
              </a:cxn>
              <a:cxn ang="0">
                <a:pos x="207759" y="249936"/>
              </a:cxn>
              <a:cxn ang="0">
                <a:pos x="141654" y="312420"/>
              </a:cxn>
              <a:cxn ang="0">
                <a:pos x="56662" y="348869"/>
              </a:cxn>
              <a:cxn ang="0">
                <a:pos x="61383" y="275971"/>
              </a:cxn>
              <a:cxn ang="0">
                <a:pos x="118045" y="203073"/>
              </a:cxn>
              <a:cxn ang="0">
                <a:pos x="207759" y="124968"/>
              </a:cxn>
              <a:cxn ang="0">
                <a:pos x="226646" y="114554"/>
              </a:cxn>
              <a:cxn ang="0">
                <a:pos x="240812" y="166624"/>
              </a:cxn>
              <a:cxn ang="0">
                <a:pos x="212481" y="197866"/>
              </a:cxn>
              <a:cxn ang="0">
                <a:pos x="122767" y="270764"/>
              </a:cxn>
              <a:cxn ang="0">
                <a:pos x="127488" y="286385"/>
              </a:cxn>
              <a:cxn ang="0">
                <a:pos x="221924" y="208280"/>
              </a:cxn>
              <a:cxn ang="0">
                <a:pos x="254977" y="119761"/>
              </a:cxn>
              <a:cxn ang="0">
                <a:pos x="174706" y="130175"/>
              </a:cxn>
              <a:cxn ang="0">
                <a:pos x="66105" y="244729"/>
              </a:cxn>
              <a:cxn ang="0">
                <a:pos x="33053" y="348869"/>
              </a:cxn>
              <a:cxn ang="0">
                <a:pos x="151097" y="322834"/>
              </a:cxn>
              <a:cxn ang="0">
                <a:pos x="297473" y="182245"/>
              </a:cxn>
              <a:cxn ang="0">
                <a:pos x="358856" y="52070"/>
              </a:cxn>
              <a:cxn ang="0">
                <a:pos x="264421" y="10414"/>
              </a:cxn>
              <a:cxn ang="0">
                <a:pos x="193594" y="52070"/>
              </a:cxn>
              <a:cxn ang="0">
                <a:pos x="108601" y="130175"/>
              </a:cxn>
              <a:cxn ang="0">
                <a:pos x="118045" y="140589"/>
              </a:cxn>
            </a:cxnLst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5" name="图标"/>
          <p:cNvSpPr>
            <a:spLocks noEditPoints="1"/>
          </p:cNvSpPr>
          <p:nvPr/>
        </p:nvSpPr>
        <p:spPr>
          <a:xfrm rot="845092">
            <a:off x="6111875" y="727075"/>
            <a:ext cx="1531938" cy="1069975"/>
          </a:xfrm>
          <a:custGeom>
            <a:avLst/>
            <a:gdLst/>
            <a:ahLst/>
            <a:cxnLst>
              <a:cxn ang="0">
                <a:pos x="885013" y="62562"/>
              </a:cxn>
              <a:cxn ang="0">
                <a:pos x="917079" y="336874"/>
              </a:cxn>
              <a:cxn ang="0">
                <a:pos x="1217694" y="141968"/>
              </a:cxn>
              <a:cxn ang="0">
                <a:pos x="1324313" y="94645"/>
              </a:cxn>
              <a:cxn ang="0">
                <a:pos x="1439749" y="219770"/>
              </a:cxn>
              <a:cxn ang="0">
                <a:pos x="1506285" y="472425"/>
              </a:cxn>
              <a:cxn ang="0">
                <a:pos x="1205670" y="957684"/>
              </a:cxn>
              <a:cxn ang="0">
                <a:pos x="646925" y="1024256"/>
              </a:cxn>
              <a:cxn ang="0">
                <a:pos x="50503" y="1065163"/>
              </a:cxn>
              <a:cxn ang="0">
                <a:pos x="22446" y="824538"/>
              </a:cxn>
              <a:cxn ang="0">
                <a:pos x="145097" y="597550"/>
              </a:cxn>
              <a:cxn ang="0">
                <a:pos x="598827" y="314415"/>
              </a:cxn>
              <a:cxn ang="0">
                <a:pos x="800840" y="530977"/>
              </a:cxn>
              <a:cxn ang="0">
                <a:pos x="868980" y="137156"/>
              </a:cxn>
              <a:cxn ang="0">
                <a:pos x="661355" y="486863"/>
              </a:cxn>
              <a:cxn ang="0">
                <a:pos x="776791" y="597550"/>
              </a:cxn>
              <a:cxn ang="0">
                <a:pos x="860964" y="432321"/>
              </a:cxn>
              <a:cxn ang="0">
                <a:pos x="812865" y="778820"/>
              </a:cxn>
              <a:cxn ang="0">
                <a:pos x="1249760" y="133145"/>
              </a:cxn>
              <a:cxn ang="0">
                <a:pos x="874592" y="733903"/>
              </a:cxn>
              <a:cxn ang="0">
                <a:pos x="760758" y="867049"/>
              </a:cxn>
              <a:cxn ang="0">
                <a:pos x="988425" y="688185"/>
              </a:cxn>
              <a:cxn ang="0">
                <a:pos x="1308280" y="133145"/>
              </a:cxn>
              <a:cxn ang="0">
                <a:pos x="1386841" y="179666"/>
              </a:cxn>
              <a:cxn ang="0">
                <a:pos x="1348362" y="139562"/>
              </a:cxn>
              <a:cxn ang="0">
                <a:pos x="1193645" y="640060"/>
              </a:cxn>
              <a:cxn ang="0">
                <a:pos x="1280222" y="356926"/>
              </a:cxn>
              <a:cxn ang="0">
                <a:pos x="1260181" y="589529"/>
              </a:cxn>
              <a:cxn ang="0">
                <a:pos x="1302668" y="556644"/>
              </a:cxn>
              <a:cxn ang="0">
                <a:pos x="935516" y="809299"/>
              </a:cxn>
              <a:cxn ang="0">
                <a:pos x="1372411" y="427509"/>
              </a:cxn>
              <a:cxn ang="0">
                <a:pos x="1338742" y="431519"/>
              </a:cxn>
              <a:cxn ang="0">
                <a:pos x="320657" y="356926"/>
              </a:cxn>
              <a:cxn ang="0">
                <a:pos x="339095" y="825341"/>
              </a:cxn>
              <a:cxn ang="0">
                <a:pos x="654942" y="498894"/>
              </a:cxn>
              <a:cxn ang="0">
                <a:pos x="1459790" y="337676"/>
              </a:cxn>
              <a:cxn ang="0">
                <a:pos x="1312288" y="887903"/>
              </a:cxn>
              <a:cxn ang="0">
                <a:pos x="921087" y="914371"/>
              </a:cxn>
              <a:cxn ang="0">
                <a:pos x="1018085" y="940038"/>
              </a:cxn>
              <a:cxn ang="0">
                <a:pos x="1382833" y="922392"/>
              </a:cxn>
              <a:cxn ang="0">
                <a:pos x="1510294" y="399436"/>
              </a:cxn>
              <a:cxn ang="0">
                <a:pos x="1302668" y="742726"/>
              </a:cxn>
              <a:cxn ang="0">
                <a:pos x="751940" y="965705"/>
              </a:cxn>
              <a:cxn ang="0">
                <a:pos x="1391651" y="579102"/>
              </a:cxn>
              <a:cxn ang="0">
                <a:pos x="1340346" y="411467"/>
              </a:cxn>
              <a:cxn ang="0">
                <a:pos x="889823" y="826945"/>
              </a:cxn>
              <a:cxn ang="0">
                <a:pos x="1153563" y="676154"/>
              </a:cxn>
              <a:cxn ang="0">
                <a:pos x="1165588" y="644070"/>
              </a:cxn>
              <a:cxn ang="0">
                <a:pos x="24851" y="809299"/>
              </a:cxn>
              <a:cxn ang="0">
                <a:pos x="443308" y="885497"/>
              </a:cxn>
              <a:cxn ang="0">
                <a:pos x="268550" y="871861"/>
              </a:cxn>
              <a:cxn ang="0">
                <a:pos x="441705" y="871861"/>
              </a:cxn>
              <a:cxn ang="0">
                <a:pos x="70545" y="867851"/>
              </a:cxn>
              <a:cxn ang="0">
                <a:pos x="489803" y="928007"/>
              </a:cxn>
              <a:cxn ang="0">
                <a:pos x="361541" y="918382"/>
              </a:cxn>
              <a:cxn ang="0">
                <a:pos x="62528" y="938434"/>
              </a:cxn>
              <a:cxn ang="0">
                <a:pos x="635702" y="996184"/>
              </a:cxn>
              <a:cxn ang="0">
                <a:pos x="252517" y="1010621"/>
              </a:cxn>
              <a:cxn ang="0">
                <a:pos x="98602" y="911965"/>
              </a:cxn>
              <a:cxn ang="0">
                <a:pos x="117040" y="996986"/>
              </a:cxn>
              <a:cxn ang="0">
                <a:pos x="593215" y="972923"/>
              </a:cxn>
              <a:cxn ang="0">
                <a:pos x="743924" y="1002600"/>
              </a:cxn>
            </a:cxnLst>
            <a:pathLst>
              <a:path w="1911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6" name="图标"/>
          <p:cNvSpPr>
            <a:spLocks noEditPoints="1"/>
          </p:cNvSpPr>
          <p:nvPr/>
        </p:nvSpPr>
        <p:spPr>
          <a:xfrm>
            <a:off x="2298700" y="6084888"/>
            <a:ext cx="498475" cy="430212"/>
          </a:xfrm>
          <a:custGeom>
            <a:avLst/>
            <a:gdLst/>
            <a:ahLst/>
            <a:cxnLst>
              <a:cxn ang="0">
                <a:pos x="151323" y="13444"/>
              </a:cxn>
              <a:cxn ang="0">
                <a:pos x="231435" y="423490"/>
              </a:cxn>
              <a:cxn ang="0">
                <a:pos x="489574" y="67221"/>
              </a:cxn>
              <a:cxn ang="0">
                <a:pos x="240336" y="396602"/>
              </a:cxn>
              <a:cxn ang="0">
                <a:pos x="275942" y="342825"/>
              </a:cxn>
              <a:cxn ang="0">
                <a:pos x="320448" y="315937"/>
              </a:cxn>
              <a:cxn ang="0">
                <a:pos x="329350" y="302493"/>
              </a:cxn>
              <a:cxn ang="0">
                <a:pos x="213632" y="369713"/>
              </a:cxn>
              <a:cxn ang="0">
                <a:pos x="213632" y="369713"/>
              </a:cxn>
              <a:cxn ang="0">
                <a:pos x="195829" y="342825"/>
              </a:cxn>
              <a:cxn ang="0">
                <a:pos x="302646" y="275605"/>
              </a:cxn>
              <a:cxn ang="0">
                <a:pos x="329350" y="235272"/>
              </a:cxn>
              <a:cxn ang="0">
                <a:pos x="142421" y="275605"/>
              </a:cxn>
              <a:cxn ang="0">
                <a:pos x="160224" y="302493"/>
              </a:cxn>
              <a:cxn ang="0">
                <a:pos x="453968" y="94109"/>
              </a:cxn>
              <a:cxn ang="0">
                <a:pos x="311547" y="201662"/>
              </a:cxn>
              <a:cxn ang="0">
                <a:pos x="338251" y="168052"/>
              </a:cxn>
              <a:cxn ang="0">
                <a:pos x="462870" y="87387"/>
              </a:cxn>
              <a:cxn ang="0">
                <a:pos x="186928" y="215106"/>
              </a:cxn>
              <a:cxn ang="0">
                <a:pos x="445067" y="53777"/>
              </a:cxn>
              <a:cxn ang="0">
                <a:pos x="231435" y="268883"/>
              </a:cxn>
              <a:cxn ang="0">
                <a:pos x="427264" y="174774"/>
              </a:cxn>
              <a:cxn ang="0">
                <a:pos x="311547" y="289049"/>
              </a:cxn>
              <a:cxn ang="0">
                <a:pos x="382758" y="235272"/>
              </a:cxn>
              <a:cxn ang="0">
                <a:pos x="195829" y="336103"/>
              </a:cxn>
              <a:cxn ang="0">
                <a:pos x="409462" y="201662"/>
              </a:cxn>
              <a:cxn ang="0">
                <a:pos x="178027" y="322659"/>
              </a:cxn>
              <a:cxn ang="0">
                <a:pos x="445067" y="47054"/>
              </a:cxn>
              <a:cxn ang="0">
                <a:pos x="151323" y="208384"/>
              </a:cxn>
              <a:cxn ang="0">
                <a:pos x="427264" y="33610"/>
              </a:cxn>
              <a:cxn ang="0">
                <a:pos x="115717" y="235272"/>
              </a:cxn>
              <a:cxn ang="0">
                <a:pos x="222533" y="134441"/>
              </a:cxn>
              <a:cxn ang="0">
                <a:pos x="186928" y="120997"/>
              </a:cxn>
              <a:cxn ang="0">
                <a:pos x="71211" y="181496"/>
              </a:cxn>
              <a:cxn ang="0">
                <a:pos x="133520" y="127719"/>
              </a:cxn>
              <a:cxn ang="0">
                <a:pos x="115717" y="100831"/>
              </a:cxn>
              <a:cxn ang="0">
                <a:pos x="53408" y="127719"/>
              </a:cxn>
              <a:cxn ang="0">
                <a:pos x="44507" y="100831"/>
              </a:cxn>
              <a:cxn ang="0">
                <a:pos x="142421" y="53777"/>
              </a:cxn>
              <a:cxn ang="0">
                <a:pos x="204731" y="80665"/>
              </a:cxn>
              <a:cxn ang="0">
                <a:pos x="186928" y="67221"/>
              </a:cxn>
              <a:cxn ang="0">
                <a:pos x="97915" y="161330"/>
              </a:cxn>
              <a:cxn ang="0">
                <a:pos x="222533" y="127719"/>
              </a:cxn>
              <a:cxn ang="0">
                <a:pos x="231435" y="134441"/>
              </a:cxn>
              <a:cxn ang="0">
                <a:pos x="195829" y="174774"/>
              </a:cxn>
              <a:cxn ang="0">
                <a:pos x="231435" y="134441"/>
              </a:cxn>
              <a:cxn ang="0">
                <a:pos x="320448" y="94109"/>
              </a:cxn>
              <a:cxn ang="0">
                <a:pos x="249238" y="147885"/>
              </a:cxn>
              <a:cxn ang="0">
                <a:pos x="320448" y="100831"/>
              </a:cxn>
              <a:cxn ang="0">
                <a:pos x="418363" y="47054"/>
              </a:cxn>
              <a:cxn ang="0">
                <a:pos x="267040" y="134441"/>
              </a:cxn>
              <a:cxn ang="0">
                <a:pos x="320448" y="87387"/>
              </a:cxn>
              <a:cxn ang="0">
                <a:pos x="364955" y="40332"/>
              </a:cxn>
              <a:cxn ang="0">
                <a:pos x="53408" y="127719"/>
              </a:cxn>
              <a:cxn ang="0">
                <a:pos x="44507" y="107553"/>
              </a:cxn>
              <a:cxn ang="0">
                <a:pos x="160224" y="40332"/>
              </a:cxn>
              <a:cxn ang="0">
                <a:pos x="115717" y="241994"/>
              </a:cxn>
              <a:cxn ang="0">
                <a:pos x="311547" y="174774"/>
              </a:cxn>
              <a:cxn ang="0">
                <a:pos x="142421" y="275605"/>
              </a:cxn>
            </a:cxnLst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7" name="图标"/>
          <p:cNvSpPr>
            <a:spLocks noEditPoints="1"/>
          </p:cNvSpPr>
          <p:nvPr/>
        </p:nvSpPr>
        <p:spPr>
          <a:xfrm>
            <a:off x="1439863" y="711200"/>
            <a:ext cx="498475" cy="557213"/>
          </a:xfrm>
          <a:custGeom>
            <a:avLst/>
            <a:gdLst/>
            <a:ahLst/>
            <a:cxnLst>
              <a:cxn ang="0">
                <a:pos x="38078" y="425697"/>
              </a:cxn>
              <a:cxn ang="0">
                <a:pos x="186928" y="422236"/>
              </a:cxn>
              <a:cxn ang="0">
                <a:pos x="221544" y="526064"/>
              </a:cxn>
              <a:cxn ang="0">
                <a:pos x="308085" y="515682"/>
              </a:cxn>
              <a:cxn ang="0">
                <a:pos x="356548" y="425697"/>
              </a:cxn>
              <a:cxn ang="0">
                <a:pos x="495013" y="408392"/>
              </a:cxn>
              <a:cxn ang="0">
                <a:pos x="418857" y="294181"/>
              </a:cxn>
              <a:cxn ang="0">
                <a:pos x="491552" y="169587"/>
              </a:cxn>
              <a:cxn ang="0">
                <a:pos x="335778" y="169587"/>
              </a:cxn>
              <a:cxn ang="0">
                <a:pos x="294239" y="55375"/>
              </a:cxn>
              <a:cxn ang="0">
                <a:pos x="214621" y="72680"/>
              </a:cxn>
              <a:cxn ang="0">
                <a:pos x="138465" y="155743"/>
              </a:cxn>
              <a:cxn ang="0">
                <a:pos x="51924" y="238806"/>
              </a:cxn>
              <a:cxn ang="0">
                <a:pos x="86541" y="314946"/>
              </a:cxn>
              <a:cxn ang="0">
                <a:pos x="318470" y="453384"/>
              </a:cxn>
              <a:cxn ang="0">
                <a:pos x="228468" y="515682"/>
              </a:cxn>
              <a:cxn ang="0">
                <a:pos x="197313" y="418775"/>
              </a:cxn>
              <a:cxn ang="0">
                <a:pos x="328855" y="418775"/>
              </a:cxn>
              <a:cxn ang="0">
                <a:pos x="176543" y="294181"/>
              </a:cxn>
              <a:cxn ang="0">
                <a:pos x="124619" y="294181"/>
              </a:cxn>
              <a:cxn ang="0">
                <a:pos x="176543" y="256110"/>
              </a:cxn>
              <a:cxn ang="0">
                <a:pos x="186928" y="294181"/>
              </a:cxn>
              <a:cxn ang="0">
                <a:pos x="263084" y="211118"/>
              </a:cxn>
              <a:cxn ang="0">
                <a:pos x="335778" y="339173"/>
              </a:cxn>
              <a:cxn ang="0">
                <a:pos x="263084" y="380705"/>
              </a:cxn>
              <a:cxn ang="0">
                <a:pos x="186928" y="339173"/>
              </a:cxn>
              <a:cxn ang="0">
                <a:pos x="186928" y="238806"/>
              </a:cxn>
              <a:cxn ang="0">
                <a:pos x="252699" y="204196"/>
              </a:cxn>
              <a:cxn ang="0">
                <a:pos x="186928" y="238806"/>
              </a:cxn>
              <a:cxn ang="0">
                <a:pos x="328855" y="183430"/>
              </a:cxn>
              <a:cxn ang="0">
                <a:pos x="273469" y="204196"/>
              </a:cxn>
              <a:cxn ang="0">
                <a:pos x="346163" y="256110"/>
              </a:cxn>
              <a:cxn ang="0">
                <a:pos x="346163" y="332251"/>
              </a:cxn>
              <a:cxn ang="0">
                <a:pos x="301162" y="370322"/>
              </a:cxn>
              <a:cxn ang="0">
                <a:pos x="328855" y="408392"/>
              </a:cxn>
              <a:cxn ang="0">
                <a:pos x="301162" y="370322"/>
              </a:cxn>
              <a:cxn ang="0">
                <a:pos x="249238" y="384165"/>
              </a:cxn>
              <a:cxn ang="0">
                <a:pos x="186928" y="353017"/>
              </a:cxn>
              <a:cxn ang="0">
                <a:pos x="484628" y="398009"/>
              </a:cxn>
              <a:cxn ang="0">
                <a:pos x="342702" y="411853"/>
              </a:cxn>
              <a:cxn ang="0">
                <a:pos x="346163" y="346095"/>
              </a:cxn>
              <a:cxn ang="0">
                <a:pos x="436166" y="325329"/>
              </a:cxn>
              <a:cxn ang="0">
                <a:pos x="391164" y="166126"/>
              </a:cxn>
              <a:cxn ang="0">
                <a:pos x="463859" y="235345"/>
              </a:cxn>
              <a:cxn ang="0">
                <a:pos x="346163" y="242267"/>
              </a:cxn>
              <a:cxn ang="0">
                <a:pos x="391164" y="166126"/>
              </a:cxn>
              <a:cxn ang="0">
                <a:pos x="238853" y="58836"/>
              </a:cxn>
              <a:cxn ang="0">
                <a:pos x="328855" y="173048"/>
              </a:cxn>
              <a:cxn ang="0">
                <a:pos x="263084" y="200735"/>
              </a:cxn>
              <a:cxn ang="0">
                <a:pos x="200775" y="148821"/>
              </a:cxn>
              <a:cxn ang="0">
                <a:pos x="41540" y="204196"/>
              </a:cxn>
              <a:cxn ang="0">
                <a:pos x="183466" y="179969"/>
              </a:cxn>
              <a:cxn ang="0">
                <a:pos x="114234" y="287259"/>
              </a:cxn>
              <a:cxn ang="0">
                <a:pos x="176543" y="346095"/>
              </a:cxn>
              <a:cxn ang="0">
                <a:pos x="155773" y="418775"/>
              </a:cxn>
              <a:cxn ang="0">
                <a:pos x="114234" y="301103"/>
              </a:cxn>
            </a:cxnLst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88" name="图标"/>
          <p:cNvSpPr>
            <a:spLocks noEditPoints="1"/>
          </p:cNvSpPr>
          <p:nvPr/>
        </p:nvSpPr>
        <p:spPr>
          <a:xfrm>
            <a:off x="10328275" y="4381500"/>
            <a:ext cx="393700" cy="592138"/>
          </a:xfrm>
          <a:custGeom>
            <a:avLst/>
            <a:gdLst/>
            <a:ahLst/>
            <a:cxnLst>
              <a:cxn ang="0">
                <a:pos x="221803" y="470390"/>
              </a:cxn>
              <a:cxn ang="0">
                <a:pos x="377065" y="116214"/>
              </a:cxn>
              <a:cxn ang="0">
                <a:pos x="282799" y="5534"/>
              </a:cxn>
              <a:cxn ang="0">
                <a:pos x="210713" y="105146"/>
              </a:cxn>
              <a:cxn ang="0">
                <a:pos x="38815" y="459322"/>
              </a:cxn>
              <a:cxn ang="0">
                <a:pos x="116446" y="448254"/>
              </a:cxn>
              <a:cxn ang="0">
                <a:pos x="44361" y="536798"/>
              </a:cxn>
              <a:cxn ang="0">
                <a:pos x="49906" y="531264"/>
              </a:cxn>
              <a:cxn ang="0">
                <a:pos x="55451" y="547866"/>
              </a:cxn>
              <a:cxn ang="0">
                <a:pos x="144172" y="464856"/>
              </a:cxn>
              <a:cxn ang="0">
                <a:pos x="166352" y="464856"/>
              </a:cxn>
              <a:cxn ang="0">
                <a:pos x="88721" y="564468"/>
              </a:cxn>
              <a:cxn ang="0">
                <a:pos x="105356" y="564468"/>
              </a:cxn>
              <a:cxn ang="0">
                <a:pos x="33270" y="498060"/>
              </a:cxn>
              <a:cxn ang="0">
                <a:pos x="94266" y="448254"/>
              </a:cxn>
              <a:cxn ang="0">
                <a:pos x="88721" y="459322"/>
              </a:cxn>
              <a:cxn ang="0">
                <a:pos x="155262" y="442720"/>
              </a:cxn>
              <a:cxn ang="0">
                <a:pos x="138627" y="448254"/>
              </a:cxn>
              <a:cxn ang="0">
                <a:pos x="83176" y="547866"/>
              </a:cxn>
              <a:cxn ang="0">
                <a:pos x="182987" y="448254"/>
              </a:cxn>
              <a:cxn ang="0">
                <a:pos x="149717" y="509128"/>
              </a:cxn>
              <a:cxn ang="0">
                <a:pos x="182987" y="453788"/>
              </a:cxn>
              <a:cxn ang="0">
                <a:pos x="155262" y="558934"/>
              </a:cxn>
              <a:cxn ang="0">
                <a:pos x="171897" y="514662"/>
              </a:cxn>
              <a:cxn ang="0">
                <a:pos x="166352" y="514662"/>
              </a:cxn>
              <a:cxn ang="0">
                <a:pos x="194077" y="459322"/>
              </a:cxn>
              <a:cxn ang="0">
                <a:pos x="149717" y="570002"/>
              </a:cxn>
              <a:cxn ang="0">
                <a:pos x="171897" y="564468"/>
              </a:cxn>
              <a:cxn ang="0">
                <a:pos x="210713" y="536798"/>
              </a:cxn>
              <a:cxn ang="0">
                <a:pos x="205168" y="514662"/>
              </a:cxn>
              <a:cxn ang="0">
                <a:pos x="194077" y="509128"/>
              </a:cxn>
              <a:cxn ang="0">
                <a:pos x="210713" y="475924"/>
              </a:cxn>
              <a:cxn ang="0">
                <a:pos x="243983" y="22136"/>
              </a:cxn>
              <a:cxn ang="0">
                <a:pos x="227348" y="38738"/>
              </a:cxn>
              <a:cxn ang="0">
                <a:pos x="260618" y="44272"/>
              </a:cxn>
              <a:cxn ang="0">
                <a:pos x="227348" y="55340"/>
              </a:cxn>
              <a:cxn ang="0">
                <a:pos x="227348" y="55340"/>
              </a:cxn>
              <a:cxn ang="0">
                <a:pos x="277254" y="66408"/>
              </a:cxn>
              <a:cxn ang="0">
                <a:pos x="260618" y="105146"/>
              </a:cxn>
              <a:cxn ang="0">
                <a:pos x="260618" y="105146"/>
              </a:cxn>
              <a:cxn ang="0">
                <a:pos x="266163" y="105146"/>
              </a:cxn>
              <a:cxn ang="0">
                <a:pos x="316069" y="105146"/>
              </a:cxn>
              <a:cxn ang="0">
                <a:pos x="360430" y="110680"/>
              </a:cxn>
              <a:cxn ang="0">
                <a:pos x="338249" y="105146"/>
              </a:cxn>
              <a:cxn ang="0">
                <a:pos x="321614" y="99612"/>
              </a:cxn>
              <a:cxn ang="0">
                <a:pos x="354885" y="110680"/>
              </a:cxn>
              <a:cxn ang="0">
                <a:pos x="343794" y="94078"/>
              </a:cxn>
              <a:cxn ang="0">
                <a:pos x="377065" y="27670"/>
              </a:cxn>
              <a:cxn ang="0">
                <a:pos x="282799" y="88544"/>
              </a:cxn>
              <a:cxn ang="0">
                <a:pos x="271708" y="77476"/>
              </a:cxn>
              <a:cxn ang="0">
                <a:pos x="243983" y="83010"/>
              </a:cxn>
              <a:cxn ang="0">
                <a:pos x="232893" y="66408"/>
              </a:cxn>
              <a:cxn ang="0">
                <a:pos x="260618" y="27670"/>
              </a:cxn>
              <a:cxn ang="0">
                <a:pos x="227348" y="49806"/>
              </a:cxn>
              <a:cxn ang="0">
                <a:pos x="133082" y="442720"/>
              </a:cxn>
              <a:cxn ang="0">
                <a:pos x="133082" y="442720"/>
              </a:cxn>
              <a:cxn ang="0">
                <a:pos x="60996" y="459322"/>
              </a:cxn>
            </a:cxnLst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097153" name="图片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59504" y="1452357"/>
            <a:ext cx="3054584" cy="2115530"/>
          </a:xfrm>
          <a:prstGeom prst="rect">
            <a:avLst/>
          </a:prstGeom>
        </p:spPr>
      </p:pic>
      <p:sp>
        <p:nvSpPr>
          <p:cNvPr id="1048591" name="文本"/>
          <p:cNvSpPr/>
          <p:nvPr/>
        </p:nvSpPr>
        <p:spPr>
          <a:xfrm>
            <a:off x="1282700" y="3817938"/>
            <a:ext cx="7734300" cy="584200"/>
          </a:xfrm>
          <a:prstGeom prst="rect">
            <a:avLst/>
          </a:prstGeom>
          <a:noFill/>
          <a:ln>
            <a:noFill/>
          </a:ln>
        </p:spPr>
        <p:txBody>
          <a:bodyPr wrap="none" lIns="144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      ---</a:t>
            </a:r>
            <a:r>
              <a:rPr kumimoji="0" lang="zh-CN" altLang="en-US" sz="3200" b="0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批注的方法和意义</a:t>
            </a:r>
            <a:endParaRPr kumimoji="0" lang="zh-CN" altLang="en-US" sz="3200" b="0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592" name="标题"/>
          <p:cNvSpPr txBox="1"/>
          <p:nvPr/>
        </p:nvSpPr>
        <p:spPr>
          <a:xfrm>
            <a:off x="4195763" y="2540000"/>
            <a:ext cx="3244850" cy="938213"/>
          </a:xfrm>
          <a:prstGeom prst="rect">
            <a:avLst/>
          </a:prstGeom>
          <a:noFill/>
        </p:spPr>
        <p:txBody>
          <a:bodyPr wrap="none" lIns="14400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500" b="1" i="0" u="none" strike="noStrike" kern="1200" cap="none" spc="4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微软雅黑" panose="020B0503020204020204" pitchFamily="34" charset="-122"/>
              </a:rPr>
              <a:t>语文园地</a:t>
            </a:r>
            <a:endParaRPr kumimoji="0" lang="zh-CN" altLang="en-US" sz="5500" b="1" i="0" u="none" strike="noStrike" kern="1200" cap="none" spc="4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" name="文本"/>
          <p:cNvSpPr/>
          <p:nvPr/>
        </p:nvSpPr>
        <p:spPr>
          <a:xfrm>
            <a:off x="0" y="147638"/>
            <a:ext cx="3971925" cy="4079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1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四年级</a:t>
            </a:r>
            <a:r>
              <a:rPr kumimoji="0" lang="zh-CN" altLang="en-US" sz="2000" b="0" i="0" u="none" strike="noStrike" kern="1200" cap="none" spc="1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／上册</a:t>
            </a:r>
            <a:r>
              <a:rPr kumimoji="0" lang="en-US" altLang="zh-CN" sz="2000" b="0" i="0" u="none" strike="noStrike" kern="1200" cap="none" spc="1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2000" b="0" i="0" u="none" strike="noStrike" kern="1200" cap="none" spc="1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第六单元</a:t>
            </a:r>
            <a:endParaRPr kumimoji="0" lang="zh-CN" altLang="en-US" sz="2000" b="0" i="0" u="none" strike="noStrike" kern="1200" cap="none" spc="1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8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8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4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8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48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8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48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48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48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49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048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49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9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1" grpId="0"/>
      <p:bldP spid="1048592" grpId="0"/>
      <p:bldP spid="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734" name="圆环"/>
          <p:cNvSpPr>
            <a:spLocks noChangeAspect="1"/>
          </p:cNvSpPr>
          <p:nvPr/>
        </p:nvSpPr>
        <p:spPr>
          <a:xfrm>
            <a:off x="7192963" y="2024063"/>
            <a:ext cx="3924300" cy="3924300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91404" tIns="45702" rIns="91404" bIns="45702" anchor="t" anchorCtr="0"/>
          <a:p>
            <a:endParaRPr lang="zh-CN" altLang="en-US" sz="1600" dirty="0">
              <a:solidFill>
                <a:srgbClr val="C4261D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61" name="组合"/>
          <p:cNvGrpSpPr/>
          <p:nvPr/>
        </p:nvGrpSpPr>
        <p:grpSpPr>
          <a:xfrm>
            <a:off x="8452714" y="2222505"/>
            <a:ext cx="1404938" cy="3448049"/>
            <a:chOff x="10572751" y="1397001"/>
            <a:chExt cx="1404938" cy="3448050"/>
          </a:xfrm>
          <a:solidFill>
            <a:schemeClr val="accent1"/>
          </a:solidFill>
        </p:grpSpPr>
        <p:sp>
          <p:nvSpPr>
            <p:cNvPr id="1048735" name="形状"/>
            <p:cNvSpPr/>
            <p:nvPr/>
          </p:nvSpPr>
          <p:spPr bwMode="auto">
            <a:xfrm>
              <a:off x="11022013" y="3722688"/>
              <a:ext cx="101600" cy="77788"/>
            </a:xfrm>
            <a:custGeom>
              <a:avLst/>
              <a:gdLst>
                <a:gd name="T0" fmla="*/ 19 w 21"/>
                <a:gd name="T1" fmla="*/ 1 h 16"/>
                <a:gd name="T2" fmla="*/ 14 w 21"/>
                <a:gd name="T3" fmla="*/ 1 h 16"/>
                <a:gd name="T4" fmla="*/ 11 w 21"/>
                <a:gd name="T5" fmla="*/ 8 h 16"/>
                <a:gd name="T6" fmla="*/ 4 w 21"/>
                <a:gd name="T7" fmla="*/ 11 h 16"/>
                <a:gd name="T8" fmla="*/ 3 w 21"/>
                <a:gd name="T9" fmla="*/ 15 h 16"/>
                <a:gd name="T10" fmla="*/ 15 w 21"/>
                <a:gd name="T11" fmla="*/ 13 h 16"/>
                <a:gd name="T12" fmla="*/ 19 w 21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6">
                  <a:moveTo>
                    <a:pt x="19" y="1"/>
                  </a:moveTo>
                  <a:cubicBezTo>
                    <a:pt x="18" y="0"/>
                    <a:pt x="15" y="0"/>
                    <a:pt x="14" y="1"/>
                  </a:cubicBezTo>
                  <a:cubicBezTo>
                    <a:pt x="13" y="4"/>
                    <a:pt x="13" y="6"/>
                    <a:pt x="11" y="8"/>
                  </a:cubicBezTo>
                  <a:cubicBezTo>
                    <a:pt x="9" y="10"/>
                    <a:pt x="7" y="11"/>
                    <a:pt x="4" y="11"/>
                  </a:cubicBezTo>
                  <a:cubicBezTo>
                    <a:pt x="1" y="10"/>
                    <a:pt x="0" y="14"/>
                    <a:pt x="3" y="15"/>
                  </a:cubicBezTo>
                  <a:cubicBezTo>
                    <a:pt x="7" y="16"/>
                    <a:pt x="11" y="15"/>
                    <a:pt x="15" y="13"/>
                  </a:cubicBezTo>
                  <a:cubicBezTo>
                    <a:pt x="17" y="10"/>
                    <a:pt x="21" y="5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36" name="形状"/>
            <p:cNvSpPr/>
            <p:nvPr/>
          </p:nvSpPr>
          <p:spPr bwMode="auto">
            <a:xfrm>
              <a:off x="11428413" y="3689351"/>
              <a:ext cx="115888" cy="52388"/>
            </a:xfrm>
            <a:custGeom>
              <a:avLst/>
              <a:gdLst>
                <a:gd name="T0" fmla="*/ 22 w 24"/>
                <a:gd name="T1" fmla="*/ 3 h 11"/>
                <a:gd name="T2" fmla="*/ 14 w 24"/>
                <a:gd name="T3" fmla="*/ 5 h 11"/>
                <a:gd name="T4" fmla="*/ 5 w 24"/>
                <a:gd name="T5" fmla="*/ 2 h 11"/>
                <a:gd name="T6" fmla="*/ 1 w 24"/>
                <a:gd name="T7" fmla="*/ 5 h 11"/>
                <a:gd name="T8" fmla="*/ 13 w 24"/>
                <a:gd name="T9" fmla="*/ 11 h 11"/>
                <a:gd name="T10" fmla="*/ 24 w 24"/>
                <a:gd name="T11" fmla="*/ 5 h 11"/>
                <a:gd name="T12" fmla="*/ 22 w 24"/>
                <a:gd name="T13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1">
                  <a:moveTo>
                    <a:pt x="22" y="3"/>
                  </a:moveTo>
                  <a:cubicBezTo>
                    <a:pt x="19" y="2"/>
                    <a:pt x="17" y="5"/>
                    <a:pt x="14" y="5"/>
                  </a:cubicBezTo>
                  <a:cubicBezTo>
                    <a:pt x="10" y="5"/>
                    <a:pt x="8" y="4"/>
                    <a:pt x="5" y="2"/>
                  </a:cubicBezTo>
                  <a:cubicBezTo>
                    <a:pt x="3" y="0"/>
                    <a:pt x="0" y="2"/>
                    <a:pt x="1" y="5"/>
                  </a:cubicBezTo>
                  <a:cubicBezTo>
                    <a:pt x="4" y="9"/>
                    <a:pt x="9" y="11"/>
                    <a:pt x="13" y="11"/>
                  </a:cubicBezTo>
                  <a:cubicBezTo>
                    <a:pt x="17" y="11"/>
                    <a:pt x="24" y="10"/>
                    <a:pt x="24" y="5"/>
                  </a:cubicBezTo>
                  <a:cubicBezTo>
                    <a:pt x="24" y="4"/>
                    <a:pt x="23" y="3"/>
                    <a:pt x="2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37" name="形状"/>
            <p:cNvSpPr>
              <a:spLocks noEditPoints="1"/>
            </p:cNvSpPr>
            <p:nvPr/>
          </p:nvSpPr>
          <p:spPr bwMode="auto">
            <a:xfrm>
              <a:off x="10572751" y="1397001"/>
              <a:ext cx="1404938" cy="3448050"/>
            </a:xfrm>
            <a:custGeom>
              <a:avLst/>
              <a:gdLst>
                <a:gd name="T0" fmla="*/ 216 w 291"/>
                <a:gd name="T1" fmla="*/ 281 h 713"/>
                <a:gd name="T2" fmla="*/ 231 w 291"/>
                <a:gd name="T3" fmla="*/ 219 h 713"/>
                <a:gd name="T4" fmla="*/ 276 w 291"/>
                <a:gd name="T5" fmla="*/ 67 h 713"/>
                <a:gd name="T6" fmla="*/ 157 w 291"/>
                <a:gd name="T7" fmla="*/ 8 h 713"/>
                <a:gd name="T8" fmla="*/ 245 w 291"/>
                <a:gd name="T9" fmla="*/ 67 h 713"/>
                <a:gd name="T10" fmla="*/ 231 w 291"/>
                <a:gd name="T11" fmla="*/ 206 h 713"/>
                <a:gd name="T12" fmla="*/ 216 w 291"/>
                <a:gd name="T13" fmla="*/ 115 h 713"/>
                <a:gd name="T14" fmla="*/ 77 w 291"/>
                <a:gd name="T15" fmla="*/ 129 h 713"/>
                <a:gd name="T16" fmla="*/ 58 w 291"/>
                <a:gd name="T17" fmla="*/ 126 h 713"/>
                <a:gd name="T18" fmla="*/ 70 w 291"/>
                <a:gd name="T19" fmla="*/ 234 h 713"/>
                <a:gd name="T20" fmla="*/ 25 w 291"/>
                <a:gd name="T21" fmla="*/ 152 h 713"/>
                <a:gd name="T22" fmla="*/ 60 w 291"/>
                <a:gd name="T23" fmla="*/ 40 h 713"/>
                <a:gd name="T24" fmla="*/ 25 w 291"/>
                <a:gd name="T25" fmla="*/ 157 h 713"/>
                <a:gd name="T26" fmla="*/ 136 w 291"/>
                <a:gd name="T27" fmla="*/ 254 h 713"/>
                <a:gd name="T28" fmla="*/ 34 w 291"/>
                <a:gd name="T29" fmla="*/ 349 h 713"/>
                <a:gd name="T30" fmla="*/ 31 w 291"/>
                <a:gd name="T31" fmla="*/ 470 h 713"/>
                <a:gd name="T32" fmla="*/ 43 w 291"/>
                <a:gd name="T33" fmla="*/ 434 h 713"/>
                <a:gd name="T34" fmla="*/ 73 w 291"/>
                <a:gd name="T35" fmla="*/ 395 h 713"/>
                <a:gd name="T36" fmla="*/ 92 w 291"/>
                <a:gd name="T37" fmla="*/ 584 h 713"/>
                <a:gd name="T38" fmla="*/ 127 w 291"/>
                <a:gd name="T39" fmla="*/ 667 h 713"/>
                <a:gd name="T40" fmla="*/ 165 w 291"/>
                <a:gd name="T41" fmla="*/ 578 h 713"/>
                <a:gd name="T42" fmla="*/ 171 w 291"/>
                <a:gd name="T43" fmla="*/ 695 h 713"/>
                <a:gd name="T44" fmla="*/ 166 w 291"/>
                <a:gd name="T45" fmla="*/ 696 h 713"/>
                <a:gd name="T46" fmla="*/ 213 w 291"/>
                <a:gd name="T47" fmla="*/ 670 h 713"/>
                <a:gd name="T48" fmla="*/ 209 w 291"/>
                <a:gd name="T49" fmla="*/ 428 h 713"/>
                <a:gd name="T50" fmla="*/ 241 w 291"/>
                <a:gd name="T51" fmla="*/ 432 h 713"/>
                <a:gd name="T52" fmla="*/ 268 w 291"/>
                <a:gd name="T53" fmla="*/ 464 h 713"/>
                <a:gd name="T54" fmla="*/ 166 w 291"/>
                <a:gd name="T55" fmla="*/ 265 h 713"/>
                <a:gd name="T56" fmla="*/ 140 w 291"/>
                <a:gd name="T57" fmla="*/ 254 h 713"/>
                <a:gd name="T58" fmla="*/ 59 w 291"/>
                <a:gd name="T59" fmla="*/ 147 h 713"/>
                <a:gd name="T60" fmla="*/ 74 w 291"/>
                <a:gd name="T61" fmla="*/ 136 h 713"/>
                <a:gd name="T62" fmla="*/ 224 w 291"/>
                <a:gd name="T63" fmla="*/ 146 h 713"/>
                <a:gd name="T64" fmla="*/ 232 w 291"/>
                <a:gd name="T65" fmla="*/ 141 h 713"/>
                <a:gd name="T66" fmla="*/ 135 w 291"/>
                <a:gd name="T67" fmla="*/ 277 h 713"/>
                <a:gd name="T68" fmla="*/ 204 w 291"/>
                <a:gd name="T69" fmla="*/ 451 h 713"/>
                <a:gd name="T70" fmla="*/ 134 w 291"/>
                <a:gd name="T71" fmla="*/ 277 h 713"/>
                <a:gd name="T72" fmla="*/ 36 w 291"/>
                <a:gd name="T73" fmla="*/ 434 h 713"/>
                <a:gd name="T74" fmla="*/ 44 w 291"/>
                <a:gd name="T75" fmla="*/ 447 h 713"/>
                <a:gd name="T76" fmla="*/ 37 w 291"/>
                <a:gd name="T77" fmla="*/ 468 h 713"/>
                <a:gd name="T78" fmla="*/ 30 w 291"/>
                <a:gd name="T79" fmla="*/ 452 h 713"/>
                <a:gd name="T80" fmla="*/ 18 w 291"/>
                <a:gd name="T81" fmla="*/ 451 h 713"/>
                <a:gd name="T82" fmla="*/ 36 w 291"/>
                <a:gd name="T83" fmla="*/ 434 h 713"/>
                <a:gd name="T84" fmla="*/ 93 w 291"/>
                <a:gd name="T85" fmla="*/ 286 h 713"/>
                <a:gd name="T86" fmla="*/ 97 w 291"/>
                <a:gd name="T87" fmla="*/ 298 h 713"/>
                <a:gd name="T88" fmla="*/ 85 w 291"/>
                <a:gd name="T89" fmla="*/ 419 h 713"/>
                <a:gd name="T90" fmla="*/ 133 w 291"/>
                <a:gd name="T91" fmla="*/ 697 h 713"/>
                <a:gd name="T92" fmla="*/ 129 w 291"/>
                <a:gd name="T93" fmla="*/ 678 h 713"/>
                <a:gd name="T94" fmla="*/ 216 w 291"/>
                <a:gd name="T95" fmla="*/ 690 h 713"/>
                <a:gd name="T96" fmla="*/ 195 w 291"/>
                <a:gd name="T97" fmla="*/ 663 h 713"/>
                <a:gd name="T98" fmla="*/ 171 w 291"/>
                <a:gd name="T99" fmla="*/ 579 h 713"/>
                <a:gd name="T100" fmla="*/ 136 w 291"/>
                <a:gd name="T101" fmla="*/ 522 h 713"/>
                <a:gd name="T102" fmla="*/ 217 w 291"/>
                <a:gd name="T103" fmla="*/ 390 h 713"/>
                <a:gd name="T104" fmla="*/ 205 w 291"/>
                <a:gd name="T105" fmla="*/ 312 h 713"/>
                <a:gd name="T106" fmla="*/ 210 w 291"/>
                <a:gd name="T107" fmla="*/ 304 h 713"/>
                <a:gd name="T108" fmla="*/ 262 w 291"/>
                <a:gd name="T109" fmla="*/ 445 h 713"/>
                <a:gd name="T110" fmla="*/ 252 w 291"/>
                <a:gd name="T111" fmla="*/ 446 h 713"/>
                <a:gd name="T112" fmla="*/ 244 w 291"/>
                <a:gd name="T113" fmla="*/ 442 h 713"/>
                <a:gd name="T114" fmla="*/ 257 w 291"/>
                <a:gd name="T115" fmla="*/ 35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1" h="713">
                  <a:moveTo>
                    <a:pt x="266" y="434"/>
                  </a:moveTo>
                  <a:cubicBezTo>
                    <a:pt x="266" y="434"/>
                    <a:pt x="266" y="434"/>
                    <a:pt x="266" y="433"/>
                  </a:cubicBezTo>
                  <a:cubicBezTo>
                    <a:pt x="266" y="433"/>
                    <a:pt x="266" y="433"/>
                    <a:pt x="266" y="432"/>
                  </a:cubicBezTo>
                  <a:cubicBezTo>
                    <a:pt x="270" y="403"/>
                    <a:pt x="268" y="376"/>
                    <a:pt x="260" y="349"/>
                  </a:cubicBezTo>
                  <a:cubicBezTo>
                    <a:pt x="263" y="348"/>
                    <a:pt x="263" y="346"/>
                    <a:pt x="263" y="343"/>
                  </a:cubicBezTo>
                  <a:cubicBezTo>
                    <a:pt x="264" y="329"/>
                    <a:pt x="252" y="312"/>
                    <a:pt x="244" y="302"/>
                  </a:cubicBezTo>
                  <a:cubicBezTo>
                    <a:pt x="237" y="293"/>
                    <a:pt x="227" y="286"/>
                    <a:pt x="216" y="281"/>
                  </a:cubicBezTo>
                  <a:cubicBezTo>
                    <a:pt x="217" y="271"/>
                    <a:pt x="211" y="263"/>
                    <a:pt x="203" y="259"/>
                  </a:cubicBezTo>
                  <a:cubicBezTo>
                    <a:pt x="191" y="252"/>
                    <a:pt x="177" y="256"/>
                    <a:pt x="165" y="261"/>
                  </a:cubicBezTo>
                  <a:cubicBezTo>
                    <a:pt x="164" y="260"/>
                    <a:pt x="164" y="259"/>
                    <a:pt x="163" y="258"/>
                  </a:cubicBezTo>
                  <a:cubicBezTo>
                    <a:pt x="163" y="257"/>
                    <a:pt x="162" y="255"/>
                    <a:pt x="162" y="253"/>
                  </a:cubicBezTo>
                  <a:cubicBezTo>
                    <a:pt x="186" y="250"/>
                    <a:pt x="208" y="240"/>
                    <a:pt x="223" y="221"/>
                  </a:cubicBezTo>
                  <a:cubicBezTo>
                    <a:pt x="225" y="218"/>
                    <a:pt x="227" y="214"/>
                    <a:pt x="229" y="211"/>
                  </a:cubicBezTo>
                  <a:cubicBezTo>
                    <a:pt x="230" y="214"/>
                    <a:pt x="231" y="216"/>
                    <a:pt x="231" y="219"/>
                  </a:cubicBezTo>
                  <a:cubicBezTo>
                    <a:pt x="232" y="221"/>
                    <a:pt x="235" y="222"/>
                    <a:pt x="237" y="220"/>
                  </a:cubicBezTo>
                  <a:cubicBezTo>
                    <a:pt x="251" y="205"/>
                    <a:pt x="260" y="185"/>
                    <a:pt x="260" y="164"/>
                  </a:cubicBezTo>
                  <a:cubicBezTo>
                    <a:pt x="261" y="165"/>
                    <a:pt x="263" y="166"/>
                    <a:pt x="266" y="168"/>
                  </a:cubicBezTo>
                  <a:cubicBezTo>
                    <a:pt x="268" y="169"/>
                    <a:pt x="270" y="167"/>
                    <a:pt x="270" y="165"/>
                  </a:cubicBezTo>
                  <a:cubicBezTo>
                    <a:pt x="273" y="132"/>
                    <a:pt x="269" y="96"/>
                    <a:pt x="251" y="68"/>
                  </a:cubicBezTo>
                  <a:cubicBezTo>
                    <a:pt x="258" y="69"/>
                    <a:pt x="265" y="71"/>
                    <a:pt x="273" y="72"/>
                  </a:cubicBezTo>
                  <a:cubicBezTo>
                    <a:pt x="276" y="73"/>
                    <a:pt x="277" y="69"/>
                    <a:pt x="276" y="67"/>
                  </a:cubicBezTo>
                  <a:cubicBezTo>
                    <a:pt x="260" y="48"/>
                    <a:pt x="240" y="33"/>
                    <a:pt x="217" y="24"/>
                  </a:cubicBezTo>
                  <a:cubicBezTo>
                    <a:pt x="202" y="18"/>
                    <a:pt x="176" y="9"/>
                    <a:pt x="159" y="16"/>
                  </a:cubicBezTo>
                  <a:cubicBezTo>
                    <a:pt x="161" y="13"/>
                    <a:pt x="163" y="10"/>
                    <a:pt x="165" y="7"/>
                  </a:cubicBezTo>
                  <a:cubicBezTo>
                    <a:pt x="167" y="5"/>
                    <a:pt x="166" y="2"/>
                    <a:pt x="163" y="2"/>
                  </a:cubicBezTo>
                  <a:cubicBezTo>
                    <a:pt x="132" y="0"/>
                    <a:pt x="98" y="4"/>
                    <a:pt x="79" y="32"/>
                  </a:cubicBezTo>
                  <a:cubicBezTo>
                    <a:pt x="78" y="33"/>
                    <a:pt x="81" y="36"/>
                    <a:pt x="82" y="34"/>
                  </a:cubicBezTo>
                  <a:cubicBezTo>
                    <a:pt x="102" y="12"/>
                    <a:pt x="129" y="7"/>
                    <a:pt x="157" y="8"/>
                  </a:cubicBezTo>
                  <a:cubicBezTo>
                    <a:pt x="155" y="11"/>
                    <a:pt x="154" y="15"/>
                    <a:pt x="152" y="19"/>
                  </a:cubicBezTo>
                  <a:cubicBezTo>
                    <a:pt x="151" y="20"/>
                    <a:pt x="152" y="21"/>
                    <a:pt x="153" y="21"/>
                  </a:cubicBezTo>
                  <a:cubicBezTo>
                    <a:pt x="153" y="23"/>
                    <a:pt x="154" y="24"/>
                    <a:pt x="156" y="23"/>
                  </a:cubicBezTo>
                  <a:cubicBezTo>
                    <a:pt x="174" y="13"/>
                    <a:pt x="207" y="26"/>
                    <a:pt x="224" y="34"/>
                  </a:cubicBezTo>
                  <a:cubicBezTo>
                    <a:pt x="240" y="42"/>
                    <a:pt x="254" y="52"/>
                    <a:pt x="266" y="65"/>
                  </a:cubicBezTo>
                  <a:cubicBezTo>
                    <a:pt x="259" y="64"/>
                    <a:pt x="253" y="63"/>
                    <a:pt x="246" y="62"/>
                  </a:cubicBezTo>
                  <a:cubicBezTo>
                    <a:pt x="243" y="62"/>
                    <a:pt x="242" y="66"/>
                    <a:pt x="245" y="67"/>
                  </a:cubicBezTo>
                  <a:cubicBezTo>
                    <a:pt x="245" y="67"/>
                    <a:pt x="246" y="67"/>
                    <a:pt x="246" y="67"/>
                  </a:cubicBezTo>
                  <a:cubicBezTo>
                    <a:pt x="259" y="98"/>
                    <a:pt x="267" y="127"/>
                    <a:pt x="265" y="161"/>
                  </a:cubicBezTo>
                  <a:cubicBezTo>
                    <a:pt x="263" y="160"/>
                    <a:pt x="261" y="159"/>
                    <a:pt x="260" y="157"/>
                  </a:cubicBezTo>
                  <a:cubicBezTo>
                    <a:pt x="260" y="157"/>
                    <a:pt x="259" y="157"/>
                    <a:pt x="259" y="157"/>
                  </a:cubicBezTo>
                  <a:cubicBezTo>
                    <a:pt x="258" y="155"/>
                    <a:pt x="256" y="155"/>
                    <a:pt x="255" y="157"/>
                  </a:cubicBezTo>
                  <a:cubicBezTo>
                    <a:pt x="254" y="177"/>
                    <a:pt x="248" y="196"/>
                    <a:pt x="235" y="212"/>
                  </a:cubicBezTo>
                  <a:cubicBezTo>
                    <a:pt x="234" y="210"/>
                    <a:pt x="233" y="208"/>
                    <a:pt x="231" y="206"/>
                  </a:cubicBezTo>
                  <a:cubicBezTo>
                    <a:pt x="240" y="188"/>
                    <a:pt x="242" y="166"/>
                    <a:pt x="239" y="145"/>
                  </a:cubicBezTo>
                  <a:cubicBezTo>
                    <a:pt x="249" y="146"/>
                    <a:pt x="259" y="138"/>
                    <a:pt x="257" y="127"/>
                  </a:cubicBezTo>
                  <a:cubicBezTo>
                    <a:pt x="256" y="122"/>
                    <a:pt x="253" y="117"/>
                    <a:pt x="247" y="116"/>
                  </a:cubicBezTo>
                  <a:cubicBezTo>
                    <a:pt x="244" y="115"/>
                    <a:pt x="239" y="115"/>
                    <a:pt x="236" y="117"/>
                  </a:cubicBezTo>
                  <a:cubicBezTo>
                    <a:pt x="236" y="117"/>
                    <a:pt x="235" y="116"/>
                    <a:pt x="234" y="116"/>
                  </a:cubicBezTo>
                  <a:cubicBezTo>
                    <a:pt x="229" y="117"/>
                    <a:pt x="224" y="116"/>
                    <a:pt x="220" y="113"/>
                  </a:cubicBezTo>
                  <a:cubicBezTo>
                    <a:pt x="218" y="112"/>
                    <a:pt x="216" y="113"/>
                    <a:pt x="216" y="115"/>
                  </a:cubicBezTo>
                  <a:cubicBezTo>
                    <a:pt x="215" y="125"/>
                    <a:pt x="216" y="134"/>
                    <a:pt x="218" y="144"/>
                  </a:cubicBezTo>
                  <a:cubicBezTo>
                    <a:pt x="197" y="141"/>
                    <a:pt x="179" y="130"/>
                    <a:pt x="167" y="113"/>
                  </a:cubicBezTo>
                  <a:cubicBezTo>
                    <a:pt x="165" y="111"/>
                    <a:pt x="162" y="111"/>
                    <a:pt x="162" y="114"/>
                  </a:cubicBezTo>
                  <a:cubicBezTo>
                    <a:pt x="162" y="121"/>
                    <a:pt x="163" y="126"/>
                    <a:pt x="164" y="133"/>
                  </a:cubicBezTo>
                  <a:cubicBezTo>
                    <a:pt x="134" y="124"/>
                    <a:pt x="109" y="105"/>
                    <a:pt x="93" y="78"/>
                  </a:cubicBezTo>
                  <a:cubicBezTo>
                    <a:pt x="91" y="76"/>
                    <a:pt x="87" y="76"/>
                    <a:pt x="87" y="79"/>
                  </a:cubicBezTo>
                  <a:cubicBezTo>
                    <a:pt x="89" y="97"/>
                    <a:pt x="86" y="114"/>
                    <a:pt x="77" y="129"/>
                  </a:cubicBezTo>
                  <a:cubicBezTo>
                    <a:pt x="77" y="127"/>
                    <a:pt x="76" y="124"/>
                    <a:pt x="75" y="121"/>
                  </a:cubicBezTo>
                  <a:cubicBezTo>
                    <a:pt x="74" y="119"/>
                    <a:pt x="71" y="119"/>
                    <a:pt x="70" y="121"/>
                  </a:cubicBezTo>
                  <a:cubicBezTo>
                    <a:pt x="70" y="122"/>
                    <a:pt x="70" y="122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8"/>
                    <a:pt x="67" y="129"/>
                    <a:pt x="61" y="126"/>
                  </a:cubicBezTo>
                  <a:cubicBezTo>
                    <a:pt x="61" y="125"/>
                    <a:pt x="59" y="124"/>
                    <a:pt x="58" y="126"/>
                  </a:cubicBezTo>
                  <a:cubicBezTo>
                    <a:pt x="58" y="126"/>
                    <a:pt x="58" y="126"/>
                    <a:pt x="58" y="127"/>
                  </a:cubicBezTo>
                  <a:cubicBezTo>
                    <a:pt x="54" y="125"/>
                    <a:pt x="48" y="126"/>
                    <a:pt x="44" y="128"/>
                  </a:cubicBezTo>
                  <a:cubicBezTo>
                    <a:pt x="39" y="132"/>
                    <a:pt x="36" y="138"/>
                    <a:pt x="37" y="144"/>
                  </a:cubicBezTo>
                  <a:cubicBezTo>
                    <a:pt x="39" y="154"/>
                    <a:pt x="51" y="159"/>
                    <a:pt x="58" y="154"/>
                  </a:cubicBezTo>
                  <a:cubicBezTo>
                    <a:pt x="57" y="181"/>
                    <a:pt x="59" y="211"/>
                    <a:pt x="78" y="232"/>
                  </a:cubicBezTo>
                  <a:cubicBezTo>
                    <a:pt x="77" y="235"/>
                    <a:pt x="77" y="238"/>
                    <a:pt x="77" y="241"/>
                  </a:cubicBezTo>
                  <a:cubicBezTo>
                    <a:pt x="74" y="239"/>
                    <a:pt x="72" y="237"/>
                    <a:pt x="70" y="234"/>
                  </a:cubicBezTo>
                  <a:cubicBezTo>
                    <a:pt x="68" y="230"/>
                    <a:pt x="67" y="226"/>
                    <a:pt x="65" y="222"/>
                  </a:cubicBezTo>
                  <a:cubicBezTo>
                    <a:pt x="64" y="221"/>
                    <a:pt x="62" y="221"/>
                    <a:pt x="62" y="223"/>
                  </a:cubicBezTo>
                  <a:cubicBezTo>
                    <a:pt x="62" y="224"/>
                    <a:pt x="62" y="224"/>
                    <a:pt x="62" y="225"/>
                  </a:cubicBezTo>
                  <a:cubicBezTo>
                    <a:pt x="60" y="226"/>
                    <a:pt x="58" y="227"/>
                    <a:pt x="57" y="228"/>
                  </a:cubicBezTo>
                  <a:cubicBezTo>
                    <a:pt x="40" y="205"/>
                    <a:pt x="33" y="182"/>
                    <a:pt x="28" y="153"/>
                  </a:cubicBezTo>
                  <a:cubicBezTo>
                    <a:pt x="28" y="152"/>
                    <a:pt x="27" y="152"/>
                    <a:pt x="26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0" y="155"/>
                    <a:pt x="17" y="157"/>
                    <a:pt x="15" y="160"/>
                  </a:cubicBezTo>
                  <a:cubicBezTo>
                    <a:pt x="7" y="119"/>
                    <a:pt x="10" y="74"/>
                    <a:pt x="55" y="56"/>
                  </a:cubicBezTo>
                  <a:cubicBezTo>
                    <a:pt x="58" y="55"/>
                    <a:pt x="57" y="52"/>
                    <a:pt x="55" y="52"/>
                  </a:cubicBezTo>
                  <a:cubicBezTo>
                    <a:pt x="55" y="51"/>
                    <a:pt x="54" y="50"/>
                    <a:pt x="53" y="50"/>
                  </a:cubicBezTo>
                  <a:cubicBezTo>
                    <a:pt x="48" y="50"/>
                    <a:pt x="44" y="50"/>
                    <a:pt x="40" y="49"/>
                  </a:cubicBezTo>
                  <a:cubicBezTo>
                    <a:pt x="42" y="47"/>
                    <a:pt x="44" y="45"/>
                    <a:pt x="47" y="43"/>
                  </a:cubicBezTo>
                  <a:cubicBezTo>
                    <a:pt x="52" y="42"/>
                    <a:pt x="56" y="42"/>
                    <a:pt x="60" y="40"/>
                  </a:cubicBezTo>
                  <a:cubicBezTo>
                    <a:pt x="62" y="40"/>
                    <a:pt x="62" y="37"/>
                    <a:pt x="60" y="37"/>
                  </a:cubicBezTo>
                  <a:cubicBezTo>
                    <a:pt x="50" y="33"/>
                    <a:pt x="38" y="42"/>
                    <a:pt x="32" y="50"/>
                  </a:cubicBezTo>
                  <a:cubicBezTo>
                    <a:pt x="31" y="51"/>
                    <a:pt x="32" y="53"/>
                    <a:pt x="34" y="53"/>
                  </a:cubicBezTo>
                  <a:cubicBezTo>
                    <a:pt x="37" y="54"/>
                    <a:pt x="40" y="54"/>
                    <a:pt x="44" y="54"/>
                  </a:cubicBezTo>
                  <a:cubicBezTo>
                    <a:pt x="1" y="70"/>
                    <a:pt x="2" y="132"/>
                    <a:pt x="10" y="169"/>
                  </a:cubicBezTo>
                  <a:cubicBezTo>
                    <a:pt x="11" y="171"/>
                    <a:pt x="15" y="172"/>
                    <a:pt x="16" y="169"/>
                  </a:cubicBezTo>
                  <a:cubicBezTo>
                    <a:pt x="18" y="164"/>
                    <a:pt x="21" y="160"/>
                    <a:pt x="25" y="157"/>
                  </a:cubicBezTo>
                  <a:cubicBezTo>
                    <a:pt x="24" y="185"/>
                    <a:pt x="38" y="215"/>
                    <a:pt x="56" y="235"/>
                  </a:cubicBezTo>
                  <a:cubicBezTo>
                    <a:pt x="58" y="237"/>
                    <a:pt x="60" y="236"/>
                    <a:pt x="61" y="234"/>
                  </a:cubicBezTo>
                  <a:cubicBezTo>
                    <a:pt x="61" y="233"/>
                    <a:pt x="62" y="232"/>
                    <a:pt x="63" y="231"/>
                  </a:cubicBezTo>
                  <a:cubicBezTo>
                    <a:pt x="65" y="238"/>
                    <a:pt x="72" y="244"/>
                    <a:pt x="77" y="248"/>
                  </a:cubicBezTo>
                  <a:cubicBezTo>
                    <a:pt x="79" y="249"/>
                    <a:pt x="81" y="248"/>
                    <a:pt x="81" y="246"/>
                  </a:cubicBezTo>
                  <a:cubicBezTo>
                    <a:pt x="81" y="242"/>
                    <a:pt x="81" y="238"/>
                    <a:pt x="80" y="235"/>
                  </a:cubicBezTo>
                  <a:cubicBezTo>
                    <a:pt x="95" y="249"/>
                    <a:pt x="116" y="253"/>
                    <a:pt x="136" y="254"/>
                  </a:cubicBezTo>
                  <a:cubicBezTo>
                    <a:pt x="136" y="255"/>
                    <a:pt x="136" y="255"/>
                    <a:pt x="135" y="255"/>
                  </a:cubicBezTo>
                  <a:cubicBezTo>
                    <a:pt x="135" y="257"/>
                    <a:pt x="134" y="259"/>
                    <a:pt x="134" y="261"/>
                  </a:cubicBezTo>
                  <a:cubicBezTo>
                    <a:pt x="133" y="260"/>
                    <a:pt x="133" y="260"/>
                    <a:pt x="132" y="260"/>
                  </a:cubicBezTo>
                  <a:cubicBezTo>
                    <a:pt x="114" y="258"/>
                    <a:pt x="87" y="258"/>
                    <a:pt x="83" y="281"/>
                  </a:cubicBezTo>
                  <a:cubicBezTo>
                    <a:pt x="72" y="285"/>
                    <a:pt x="62" y="290"/>
                    <a:pt x="54" y="298"/>
                  </a:cubicBezTo>
                  <a:cubicBezTo>
                    <a:pt x="45" y="306"/>
                    <a:pt x="23" y="327"/>
                    <a:pt x="27" y="341"/>
                  </a:cubicBezTo>
                  <a:cubicBezTo>
                    <a:pt x="28" y="344"/>
                    <a:pt x="31" y="347"/>
                    <a:pt x="34" y="349"/>
                  </a:cubicBezTo>
                  <a:cubicBezTo>
                    <a:pt x="24" y="374"/>
                    <a:pt x="18" y="402"/>
                    <a:pt x="20" y="429"/>
                  </a:cubicBezTo>
                  <a:cubicBezTo>
                    <a:pt x="20" y="430"/>
                    <a:pt x="21" y="431"/>
                    <a:pt x="22" y="431"/>
                  </a:cubicBezTo>
                  <a:cubicBezTo>
                    <a:pt x="14" y="434"/>
                    <a:pt x="0" y="445"/>
                    <a:pt x="5" y="455"/>
                  </a:cubicBezTo>
                  <a:cubicBezTo>
                    <a:pt x="8" y="459"/>
                    <a:pt x="12" y="460"/>
                    <a:pt x="17" y="458"/>
                  </a:cubicBezTo>
                  <a:cubicBezTo>
                    <a:pt x="16" y="460"/>
                    <a:pt x="15" y="462"/>
                    <a:pt x="15" y="465"/>
                  </a:cubicBezTo>
                  <a:cubicBezTo>
                    <a:pt x="14" y="469"/>
                    <a:pt x="15" y="474"/>
                    <a:pt x="19" y="476"/>
                  </a:cubicBezTo>
                  <a:cubicBezTo>
                    <a:pt x="24" y="479"/>
                    <a:pt x="28" y="475"/>
                    <a:pt x="31" y="470"/>
                  </a:cubicBezTo>
                  <a:cubicBezTo>
                    <a:pt x="33" y="473"/>
                    <a:pt x="36" y="476"/>
                    <a:pt x="40" y="474"/>
                  </a:cubicBezTo>
                  <a:cubicBezTo>
                    <a:pt x="44" y="472"/>
                    <a:pt x="47" y="466"/>
                    <a:pt x="47" y="461"/>
                  </a:cubicBezTo>
                  <a:cubicBezTo>
                    <a:pt x="47" y="461"/>
                    <a:pt x="47" y="460"/>
                    <a:pt x="47" y="460"/>
                  </a:cubicBezTo>
                  <a:cubicBezTo>
                    <a:pt x="50" y="460"/>
                    <a:pt x="54" y="459"/>
                    <a:pt x="56" y="456"/>
                  </a:cubicBezTo>
                  <a:cubicBezTo>
                    <a:pt x="60" y="452"/>
                    <a:pt x="59" y="446"/>
                    <a:pt x="56" y="442"/>
                  </a:cubicBezTo>
                  <a:cubicBezTo>
                    <a:pt x="53" y="438"/>
                    <a:pt x="47" y="435"/>
                    <a:pt x="42" y="434"/>
                  </a:cubicBezTo>
                  <a:cubicBezTo>
                    <a:pt x="42" y="434"/>
                    <a:pt x="43" y="434"/>
                    <a:pt x="43" y="434"/>
                  </a:cubicBezTo>
                  <a:cubicBezTo>
                    <a:pt x="46" y="407"/>
                    <a:pt x="54" y="381"/>
                    <a:pt x="64" y="357"/>
                  </a:cubicBezTo>
                  <a:cubicBezTo>
                    <a:pt x="64" y="356"/>
                    <a:pt x="64" y="356"/>
                    <a:pt x="64" y="356"/>
                  </a:cubicBezTo>
                  <a:cubicBezTo>
                    <a:pt x="69" y="356"/>
                    <a:pt x="71" y="355"/>
                    <a:pt x="74" y="351"/>
                  </a:cubicBezTo>
                  <a:cubicBezTo>
                    <a:pt x="76" y="347"/>
                    <a:pt x="76" y="341"/>
                    <a:pt x="78" y="337"/>
                  </a:cubicBezTo>
                  <a:cubicBezTo>
                    <a:pt x="80" y="331"/>
                    <a:pt x="83" y="326"/>
                    <a:pt x="86" y="320"/>
                  </a:cubicBezTo>
                  <a:cubicBezTo>
                    <a:pt x="84" y="332"/>
                    <a:pt x="82" y="343"/>
                    <a:pt x="80" y="355"/>
                  </a:cubicBezTo>
                  <a:cubicBezTo>
                    <a:pt x="77" y="368"/>
                    <a:pt x="75" y="382"/>
                    <a:pt x="73" y="395"/>
                  </a:cubicBezTo>
                  <a:cubicBezTo>
                    <a:pt x="72" y="402"/>
                    <a:pt x="70" y="411"/>
                    <a:pt x="72" y="418"/>
                  </a:cubicBezTo>
                  <a:cubicBezTo>
                    <a:pt x="74" y="425"/>
                    <a:pt x="80" y="429"/>
                    <a:pt x="86" y="426"/>
                  </a:cubicBezTo>
                  <a:cubicBezTo>
                    <a:pt x="86" y="427"/>
                    <a:pt x="86" y="428"/>
                    <a:pt x="85" y="429"/>
                  </a:cubicBezTo>
                  <a:cubicBezTo>
                    <a:pt x="79" y="476"/>
                    <a:pt x="72" y="525"/>
                    <a:pt x="73" y="573"/>
                  </a:cubicBezTo>
                  <a:cubicBezTo>
                    <a:pt x="73" y="573"/>
                    <a:pt x="73" y="573"/>
                    <a:pt x="73" y="573"/>
                  </a:cubicBezTo>
                  <a:cubicBezTo>
                    <a:pt x="73" y="574"/>
                    <a:pt x="73" y="574"/>
                    <a:pt x="74" y="575"/>
                  </a:cubicBezTo>
                  <a:cubicBezTo>
                    <a:pt x="79" y="579"/>
                    <a:pt x="85" y="582"/>
                    <a:pt x="92" y="584"/>
                  </a:cubicBezTo>
                  <a:cubicBezTo>
                    <a:pt x="93" y="613"/>
                    <a:pt x="95" y="641"/>
                    <a:pt x="95" y="671"/>
                  </a:cubicBezTo>
                  <a:cubicBezTo>
                    <a:pt x="90" y="676"/>
                    <a:pt x="87" y="684"/>
                    <a:pt x="87" y="693"/>
                  </a:cubicBezTo>
                  <a:cubicBezTo>
                    <a:pt x="87" y="693"/>
                    <a:pt x="86" y="693"/>
                    <a:pt x="86" y="693"/>
                  </a:cubicBezTo>
                  <a:cubicBezTo>
                    <a:pt x="77" y="713"/>
                    <a:pt x="111" y="712"/>
                    <a:pt x="121" y="710"/>
                  </a:cubicBezTo>
                  <a:cubicBezTo>
                    <a:pt x="128" y="709"/>
                    <a:pt x="139" y="706"/>
                    <a:pt x="142" y="699"/>
                  </a:cubicBezTo>
                  <a:cubicBezTo>
                    <a:pt x="144" y="694"/>
                    <a:pt x="142" y="690"/>
                    <a:pt x="139" y="688"/>
                  </a:cubicBezTo>
                  <a:cubicBezTo>
                    <a:pt x="140" y="680"/>
                    <a:pt x="134" y="672"/>
                    <a:pt x="127" y="667"/>
                  </a:cubicBezTo>
                  <a:cubicBezTo>
                    <a:pt x="128" y="667"/>
                    <a:pt x="129" y="666"/>
                    <a:pt x="129" y="665"/>
                  </a:cubicBezTo>
                  <a:cubicBezTo>
                    <a:pt x="129" y="637"/>
                    <a:pt x="129" y="609"/>
                    <a:pt x="124" y="582"/>
                  </a:cubicBezTo>
                  <a:cubicBezTo>
                    <a:pt x="128" y="580"/>
                    <a:pt x="131" y="578"/>
                    <a:pt x="134" y="575"/>
                  </a:cubicBezTo>
                  <a:cubicBezTo>
                    <a:pt x="136" y="576"/>
                    <a:pt x="140" y="576"/>
                    <a:pt x="140" y="573"/>
                  </a:cubicBezTo>
                  <a:cubicBezTo>
                    <a:pt x="140" y="556"/>
                    <a:pt x="142" y="539"/>
                    <a:pt x="141" y="523"/>
                  </a:cubicBezTo>
                  <a:cubicBezTo>
                    <a:pt x="146" y="523"/>
                    <a:pt x="151" y="523"/>
                    <a:pt x="155" y="522"/>
                  </a:cubicBezTo>
                  <a:cubicBezTo>
                    <a:pt x="159" y="541"/>
                    <a:pt x="162" y="559"/>
                    <a:pt x="165" y="578"/>
                  </a:cubicBezTo>
                  <a:cubicBezTo>
                    <a:pt x="166" y="580"/>
                    <a:pt x="167" y="580"/>
                    <a:pt x="168" y="580"/>
                  </a:cubicBezTo>
                  <a:cubicBezTo>
                    <a:pt x="168" y="580"/>
                    <a:pt x="168" y="581"/>
                    <a:pt x="168" y="581"/>
                  </a:cubicBezTo>
                  <a:cubicBezTo>
                    <a:pt x="172" y="584"/>
                    <a:pt x="176" y="587"/>
                    <a:pt x="181" y="588"/>
                  </a:cubicBezTo>
                  <a:cubicBezTo>
                    <a:pt x="181" y="613"/>
                    <a:pt x="182" y="639"/>
                    <a:pt x="185" y="664"/>
                  </a:cubicBezTo>
                  <a:cubicBezTo>
                    <a:pt x="174" y="669"/>
                    <a:pt x="167" y="680"/>
                    <a:pt x="167" y="692"/>
                  </a:cubicBezTo>
                  <a:cubicBezTo>
                    <a:pt x="167" y="694"/>
                    <a:pt x="169" y="695"/>
                    <a:pt x="170" y="694"/>
                  </a:cubicBezTo>
                  <a:cubicBezTo>
                    <a:pt x="170" y="694"/>
                    <a:pt x="170" y="694"/>
                    <a:pt x="171" y="695"/>
                  </a:cubicBezTo>
                  <a:cubicBezTo>
                    <a:pt x="183" y="700"/>
                    <a:pt x="207" y="708"/>
                    <a:pt x="218" y="694"/>
                  </a:cubicBezTo>
                  <a:cubicBezTo>
                    <a:pt x="218" y="694"/>
                    <a:pt x="218" y="694"/>
                    <a:pt x="218" y="695"/>
                  </a:cubicBezTo>
                  <a:cubicBezTo>
                    <a:pt x="210" y="707"/>
                    <a:pt x="196" y="709"/>
                    <a:pt x="182" y="706"/>
                  </a:cubicBezTo>
                  <a:cubicBezTo>
                    <a:pt x="177" y="705"/>
                    <a:pt x="176" y="704"/>
                    <a:pt x="173" y="701"/>
                  </a:cubicBezTo>
                  <a:cubicBezTo>
                    <a:pt x="173" y="701"/>
                    <a:pt x="171" y="697"/>
                    <a:pt x="170" y="696"/>
                  </a:cubicBezTo>
                  <a:cubicBezTo>
                    <a:pt x="168" y="695"/>
                    <a:pt x="169" y="694"/>
                    <a:pt x="166" y="694"/>
                  </a:cubicBezTo>
                  <a:cubicBezTo>
                    <a:pt x="165" y="694"/>
                    <a:pt x="165" y="696"/>
                    <a:pt x="166" y="696"/>
                  </a:cubicBezTo>
                  <a:cubicBezTo>
                    <a:pt x="167" y="697"/>
                    <a:pt x="167" y="703"/>
                    <a:pt x="168" y="704"/>
                  </a:cubicBezTo>
                  <a:cubicBezTo>
                    <a:pt x="169" y="706"/>
                    <a:pt x="171" y="707"/>
                    <a:pt x="172" y="709"/>
                  </a:cubicBezTo>
                  <a:cubicBezTo>
                    <a:pt x="178" y="712"/>
                    <a:pt x="187" y="712"/>
                    <a:pt x="193" y="712"/>
                  </a:cubicBezTo>
                  <a:cubicBezTo>
                    <a:pt x="205" y="712"/>
                    <a:pt x="222" y="709"/>
                    <a:pt x="223" y="694"/>
                  </a:cubicBezTo>
                  <a:cubicBezTo>
                    <a:pt x="223" y="694"/>
                    <a:pt x="223" y="693"/>
                    <a:pt x="223" y="693"/>
                  </a:cubicBezTo>
                  <a:cubicBezTo>
                    <a:pt x="223" y="693"/>
                    <a:pt x="223" y="693"/>
                    <a:pt x="223" y="692"/>
                  </a:cubicBezTo>
                  <a:cubicBezTo>
                    <a:pt x="223" y="684"/>
                    <a:pt x="219" y="676"/>
                    <a:pt x="213" y="670"/>
                  </a:cubicBezTo>
                  <a:cubicBezTo>
                    <a:pt x="213" y="669"/>
                    <a:pt x="213" y="669"/>
                    <a:pt x="213" y="668"/>
                  </a:cubicBezTo>
                  <a:cubicBezTo>
                    <a:pt x="214" y="641"/>
                    <a:pt x="213" y="613"/>
                    <a:pt x="210" y="586"/>
                  </a:cubicBezTo>
                  <a:cubicBezTo>
                    <a:pt x="216" y="584"/>
                    <a:pt x="222" y="582"/>
                    <a:pt x="225" y="578"/>
                  </a:cubicBezTo>
                  <a:cubicBezTo>
                    <a:pt x="226" y="578"/>
                    <a:pt x="226" y="578"/>
                    <a:pt x="226" y="577"/>
                  </a:cubicBezTo>
                  <a:cubicBezTo>
                    <a:pt x="227" y="577"/>
                    <a:pt x="228" y="576"/>
                    <a:pt x="228" y="574"/>
                  </a:cubicBezTo>
                  <a:cubicBezTo>
                    <a:pt x="222" y="526"/>
                    <a:pt x="215" y="478"/>
                    <a:pt x="209" y="430"/>
                  </a:cubicBezTo>
                  <a:cubicBezTo>
                    <a:pt x="209" y="430"/>
                    <a:pt x="209" y="429"/>
                    <a:pt x="209" y="428"/>
                  </a:cubicBezTo>
                  <a:cubicBezTo>
                    <a:pt x="239" y="432"/>
                    <a:pt x="219" y="356"/>
                    <a:pt x="217" y="341"/>
                  </a:cubicBezTo>
                  <a:cubicBezTo>
                    <a:pt x="216" y="337"/>
                    <a:pt x="215" y="334"/>
                    <a:pt x="215" y="330"/>
                  </a:cubicBezTo>
                  <a:cubicBezTo>
                    <a:pt x="219" y="341"/>
                    <a:pt x="217" y="355"/>
                    <a:pt x="233" y="354"/>
                  </a:cubicBezTo>
                  <a:cubicBezTo>
                    <a:pt x="233" y="354"/>
                    <a:pt x="233" y="354"/>
                    <a:pt x="233" y="354"/>
                  </a:cubicBezTo>
                  <a:cubicBezTo>
                    <a:pt x="233" y="355"/>
                    <a:pt x="233" y="355"/>
                    <a:pt x="233" y="355"/>
                  </a:cubicBezTo>
                  <a:cubicBezTo>
                    <a:pt x="240" y="381"/>
                    <a:pt x="241" y="405"/>
                    <a:pt x="241" y="432"/>
                  </a:cubicBezTo>
                  <a:cubicBezTo>
                    <a:pt x="241" y="432"/>
                    <a:pt x="241" y="432"/>
                    <a:pt x="241" y="432"/>
                  </a:cubicBezTo>
                  <a:cubicBezTo>
                    <a:pt x="235" y="438"/>
                    <a:pt x="231" y="445"/>
                    <a:pt x="230" y="453"/>
                  </a:cubicBezTo>
                  <a:cubicBezTo>
                    <a:pt x="230" y="454"/>
                    <a:pt x="230" y="455"/>
                    <a:pt x="232" y="456"/>
                  </a:cubicBezTo>
                  <a:cubicBezTo>
                    <a:pt x="235" y="457"/>
                    <a:pt x="238" y="457"/>
                    <a:pt x="240" y="455"/>
                  </a:cubicBezTo>
                  <a:cubicBezTo>
                    <a:pt x="239" y="464"/>
                    <a:pt x="239" y="473"/>
                    <a:pt x="247" y="474"/>
                  </a:cubicBezTo>
                  <a:cubicBezTo>
                    <a:pt x="250" y="475"/>
                    <a:pt x="253" y="473"/>
                    <a:pt x="254" y="470"/>
                  </a:cubicBezTo>
                  <a:cubicBezTo>
                    <a:pt x="256" y="473"/>
                    <a:pt x="259" y="475"/>
                    <a:pt x="262" y="474"/>
                  </a:cubicBezTo>
                  <a:cubicBezTo>
                    <a:pt x="267" y="473"/>
                    <a:pt x="268" y="469"/>
                    <a:pt x="268" y="464"/>
                  </a:cubicBezTo>
                  <a:cubicBezTo>
                    <a:pt x="272" y="466"/>
                    <a:pt x="276" y="466"/>
                    <a:pt x="280" y="464"/>
                  </a:cubicBezTo>
                  <a:cubicBezTo>
                    <a:pt x="291" y="455"/>
                    <a:pt x="271" y="440"/>
                    <a:pt x="266" y="434"/>
                  </a:cubicBezTo>
                  <a:close/>
                  <a:moveTo>
                    <a:pt x="209" y="278"/>
                  </a:moveTo>
                  <a:cubicBezTo>
                    <a:pt x="208" y="278"/>
                    <a:pt x="206" y="277"/>
                    <a:pt x="204" y="277"/>
                  </a:cubicBezTo>
                  <a:cubicBezTo>
                    <a:pt x="204" y="276"/>
                    <a:pt x="203" y="277"/>
                    <a:pt x="202" y="277"/>
                  </a:cubicBezTo>
                  <a:cubicBezTo>
                    <a:pt x="194" y="265"/>
                    <a:pt x="177" y="275"/>
                    <a:pt x="167" y="267"/>
                  </a:cubicBezTo>
                  <a:cubicBezTo>
                    <a:pt x="167" y="267"/>
                    <a:pt x="167" y="266"/>
                    <a:pt x="166" y="265"/>
                  </a:cubicBezTo>
                  <a:cubicBezTo>
                    <a:pt x="181" y="262"/>
                    <a:pt x="207" y="258"/>
                    <a:pt x="209" y="278"/>
                  </a:cubicBezTo>
                  <a:close/>
                  <a:moveTo>
                    <a:pt x="162" y="270"/>
                  </a:moveTo>
                  <a:cubicBezTo>
                    <a:pt x="162" y="270"/>
                    <a:pt x="162" y="270"/>
                    <a:pt x="161" y="270"/>
                  </a:cubicBezTo>
                  <a:cubicBezTo>
                    <a:pt x="155" y="276"/>
                    <a:pt x="146" y="277"/>
                    <a:pt x="138" y="274"/>
                  </a:cubicBezTo>
                  <a:cubicBezTo>
                    <a:pt x="138" y="273"/>
                    <a:pt x="138" y="271"/>
                    <a:pt x="138" y="269"/>
                  </a:cubicBezTo>
                  <a:cubicBezTo>
                    <a:pt x="139" y="269"/>
                    <a:pt x="140" y="268"/>
                    <a:pt x="140" y="267"/>
                  </a:cubicBezTo>
                  <a:cubicBezTo>
                    <a:pt x="139" y="262"/>
                    <a:pt x="139" y="258"/>
                    <a:pt x="140" y="254"/>
                  </a:cubicBezTo>
                  <a:cubicBezTo>
                    <a:pt x="146" y="254"/>
                    <a:pt x="151" y="254"/>
                    <a:pt x="157" y="253"/>
                  </a:cubicBezTo>
                  <a:cubicBezTo>
                    <a:pt x="157" y="253"/>
                    <a:pt x="158" y="253"/>
                    <a:pt x="158" y="253"/>
                  </a:cubicBezTo>
                  <a:cubicBezTo>
                    <a:pt x="158" y="259"/>
                    <a:pt x="159" y="265"/>
                    <a:pt x="162" y="270"/>
                  </a:cubicBezTo>
                  <a:close/>
                  <a:moveTo>
                    <a:pt x="83" y="227"/>
                  </a:moveTo>
                  <a:cubicBezTo>
                    <a:pt x="64" y="207"/>
                    <a:pt x="63" y="178"/>
                    <a:pt x="61" y="151"/>
                  </a:cubicBezTo>
                  <a:cubicBezTo>
                    <a:pt x="61" y="151"/>
                    <a:pt x="62" y="150"/>
                    <a:pt x="62" y="149"/>
                  </a:cubicBezTo>
                  <a:cubicBezTo>
                    <a:pt x="63" y="147"/>
                    <a:pt x="61" y="145"/>
                    <a:pt x="59" y="147"/>
                  </a:cubicBezTo>
                  <a:cubicBezTo>
                    <a:pt x="54" y="152"/>
                    <a:pt x="45" y="149"/>
                    <a:pt x="44" y="142"/>
                  </a:cubicBezTo>
                  <a:cubicBezTo>
                    <a:pt x="44" y="138"/>
                    <a:pt x="45" y="135"/>
                    <a:pt x="48" y="133"/>
                  </a:cubicBezTo>
                  <a:cubicBezTo>
                    <a:pt x="52" y="132"/>
                    <a:pt x="55" y="132"/>
                    <a:pt x="58" y="132"/>
                  </a:cubicBezTo>
                  <a:cubicBezTo>
                    <a:pt x="58" y="136"/>
                    <a:pt x="59" y="139"/>
                    <a:pt x="62" y="142"/>
                  </a:cubicBezTo>
                  <a:cubicBezTo>
                    <a:pt x="63" y="143"/>
                    <a:pt x="65" y="144"/>
                    <a:pt x="66" y="142"/>
                  </a:cubicBezTo>
                  <a:cubicBezTo>
                    <a:pt x="69" y="139"/>
                    <a:pt x="71" y="135"/>
                    <a:pt x="73" y="131"/>
                  </a:cubicBezTo>
                  <a:cubicBezTo>
                    <a:pt x="73" y="133"/>
                    <a:pt x="74" y="135"/>
                    <a:pt x="74" y="136"/>
                  </a:cubicBezTo>
                  <a:cubicBezTo>
                    <a:pt x="75" y="139"/>
                    <a:pt x="78" y="139"/>
                    <a:pt x="79" y="137"/>
                  </a:cubicBezTo>
                  <a:cubicBezTo>
                    <a:pt x="88" y="122"/>
                    <a:pt x="93" y="107"/>
                    <a:pt x="94" y="90"/>
                  </a:cubicBezTo>
                  <a:cubicBezTo>
                    <a:pt x="111" y="115"/>
                    <a:pt x="137" y="132"/>
                    <a:pt x="167" y="139"/>
                  </a:cubicBezTo>
                  <a:cubicBezTo>
                    <a:pt x="169" y="139"/>
                    <a:pt x="171" y="138"/>
                    <a:pt x="170" y="136"/>
                  </a:cubicBezTo>
                  <a:cubicBezTo>
                    <a:pt x="169" y="131"/>
                    <a:pt x="169" y="127"/>
                    <a:pt x="168" y="123"/>
                  </a:cubicBezTo>
                  <a:cubicBezTo>
                    <a:pt x="182" y="138"/>
                    <a:pt x="200" y="148"/>
                    <a:pt x="221" y="150"/>
                  </a:cubicBezTo>
                  <a:cubicBezTo>
                    <a:pt x="223" y="150"/>
                    <a:pt x="224" y="148"/>
                    <a:pt x="224" y="146"/>
                  </a:cubicBezTo>
                  <a:cubicBezTo>
                    <a:pt x="221" y="137"/>
                    <a:pt x="220" y="128"/>
                    <a:pt x="221" y="119"/>
                  </a:cubicBezTo>
                  <a:cubicBezTo>
                    <a:pt x="225" y="121"/>
                    <a:pt x="229" y="122"/>
                    <a:pt x="234" y="122"/>
                  </a:cubicBezTo>
                  <a:cubicBezTo>
                    <a:pt x="234" y="123"/>
                    <a:pt x="236" y="123"/>
                    <a:pt x="237" y="123"/>
                  </a:cubicBezTo>
                  <a:cubicBezTo>
                    <a:pt x="240" y="122"/>
                    <a:pt x="242" y="121"/>
                    <a:pt x="245" y="121"/>
                  </a:cubicBezTo>
                  <a:cubicBezTo>
                    <a:pt x="249" y="122"/>
                    <a:pt x="251" y="126"/>
                    <a:pt x="251" y="129"/>
                  </a:cubicBezTo>
                  <a:cubicBezTo>
                    <a:pt x="251" y="138"/>
                    <a:pt x="242" y="140"/>
                    <a:pt x="235" y="139"/>
                  </a:cubicBezTo>
                  <a:cubicBezTo>
                    <a:pt x="234" y="139"/>
                    <a:pt x="233" y="140"/>
                    <a:pt x="232" y="141"/>
                  </a:cubicBezTo>
                  <a:cubicBezTo>
                    <a:pt x="232" y="142"/>
                    <a:pt x="231" y="143"/>
                    <a:pt x="231" y="144"/>
                  </a:cubicBezTo>
                  <a:cubicBezTo>
                    <a:pt x="234" y="167"/>
                    <a:pt x="233" y="191"/>
                    <a:pt x="221" y="211"/>
                  </a:cubicBezTo>
                  <a:cubicBezTo>
                    <a:pt x="207" y="235"/>
                    <a:pt x="181" y="245"/>
                    <a:pt x="155" y="247"/>
                  </a:cubicBezTo>
                  <a:cubicBezTo>
                    <a:pt x="130" y="249"/>
                    <a:pt x="100" y="247"/>
                    <a:pt x="83" y="227"/>
                  </a:cubicBezTo>
                  <a:close/>
                  <a:moveTo>
                    <a:pt x="134" y="277"/>
                  </a:moveTo>
                  <a:cubicBezTo>
                    <a:pt x="134" y="277"/>
                    <a:pt x="134" y="277"/>
                    <a:pt x="134" y="277"/>
                  </a:cubicBezTo>
                  <a:cubicBezTo>
                    <a:pt x="135" y="277"/>
                    <a:pt x="135" y="277"/>
                    <a:pt x="135" y="277"/>
                  </a:cubicBezTo>
                  <a:cubicBezTo>
                    <a:pt x="145" y="283"/>
                    <a:pt x="157" y="282"/>
                    <a:pt x="165" y="274"/>
                  </a:cubicBezTo>
                  <a:cubicBezTo>
                    <a:pt x="166" y="273"/>
                    <a:pt x="166" y="272"/>
                    <a:pt x="166" y="272"/>
                  </a:cubicBezTo>
                  <a:cubicBezTo>
                    <a:pt x="170" y="275"/>
                    <a:pt x="175" y="276"/>
                    <a:pt x="180" y="276"/>
                  </a:cubicBezTo>
                  <a:cubicBezTo>
                    <a:pt x="180" y="279"/>
                    <a:pt x="181" y="282"/>
                    <a:pt x="182" y="285"/>
                  </a:cubicBezTo>
                  <a:cubicBezTo>
                    <a:pt x="183" y="289"/>
                    <a:pt x="184" y="293"/>
                    <a:pt x="185" y="297"/>
                  </a:cubicBezTo>
                  <a:cubicBezTo>
                    <a:pt x="188" y="344"/>
                    <a:pt x="196" y="390"/>
                    <a:pt x="202" y="437"/>
                  </a:cubicBezTo>
                  <a:cubicBezTo>
                    <a:pt x="203" y="441"/>
                    <a:pt x="204" y="446"/>
                    <a:pt x="204" y="451"/>
                  </a:cubicBezTo>
                  <a:cubicBezTo>
                    <a:pt x="169" y="462"/>
                    <a:pt x="125" y="472"/>
                    <a:pt x="89" y="459"/>
                  </a:cubicBezTo>
                  <a:cubicBezTo>
                    <a:pt x="90" y="450"/>
                    <a:pt x="91" y="441"/>
                    <a:pt x="92" y="432"/>
                  </a:cubicBezTo>
                  <a:cubicBezTo>
                    <a:pt x="98" y="385"/>
                    <a:pt x="109" y="339"/>
                    <a:pt x="113" y="293"/>
                  </a:cubicBezTo>
                  <a:cubicBezTo>
                    <a:pt x="113" y="292"/>
                    <a:pt x="113" y="292"/>
                    <a:pt x="113" y="292"/>
                  </a:cubicBezTo>
                  <a:cubicBezTo>
                    <a:pt x="114" y="288"/>
                    <a:pt x="115" y="283"/>
                    <a:pt x="115" y="278"/>
                  </a:cubicBezTo>
                  <a:cubicBezTo>
                    <a:pt x="115" y="278"/>
                    <a:pt x="115" y="277"/>
                    <a:pt x="115" y="277"/>
                  </a:cubicBezTo>
                  <a:cubicBezTo>
                    <a:pt x="121" y="276"/>
                    <a:pt x="129" y="277"/>
                    <a:pt x="134" y="277"/>
                  </a:cubicBezTo>
                  <a:close/>
                  <a:moveTo>
                    <a:pt x="132" y="266"/>
                  </a:moveTo>
                  <a:cubicBezTo>
                    <a:pt x="132" y="266"/>
                    <a:pt x="133" y="266"/>
                    <a:pt x="133" y="266"/>
                  </a:cubicBezTo>
                  <a:cubicBezTo>
                    <a:pt x="132" y="268"/>
                    <a:pt x="132" y="271"/>
                    <a:pt x="133" y="273"/>
                  </a:cubicBezTo>
                  <a:cubicBezTo>
                    <a:pt x="122" y="272"/>
                    <a:pt x="104" y="268"/>
                    <a:pt x="97" y="278"/>
                  </a:cubicBezTo>
                  <a:cubicBezTo>
                    <a:pt x="93" y="278"/>
                    <a:pt x="90" y="279"/>
                    <a:pt x="87" y="280"/>
                  </a:cubicBezTo>
                  <a:cubicBezTo>
                    <a:pt x="95" y="263"/>
                    <a:pt x="116" y="264"/>
                    <a:pt x="132" y="266"/>
                  </a:cubicBezTo>
                  <a:close/>
                  <a:moveTo>
                    <a:pt x="36" y="434"/>
                  </a:moveTo>
                  <a:cubicBezTo>
                    <a:pt x="36" y="435"/>
                    <a:pt x="37" y="436"/>
                    <a:pt x="38" y="437"/>
                  </a:cubicBezTo>
                  <a:cubicBezTo>
                    <a:pt x="38" y="437"/>
                    <a:pt x="38" y="438"/>
                    <a:pt x="39" y="438"/>
                  </a:cubicBezTo>
                  <a:cubicBezTo>
                    <a:pt x="41" y="440"/>
                    <a:pt x="43" y="440"/>
                    <a:pt x="46" y="441"/>
                  </a:cubicBezTo>
                  <a:cubicBezTo>
                    <a:pt x="49" y="443"/>
                    <a:pt x="52" y="445"/>
                    <a:pt x="53" y="449"/>
                  </a:cubicBezTo>
                  <a:cubicBezTo>
                    <a:pt x="53" y="453"/>
                    <a:pt x="49" y="455"/>
                    <a:pt x="46" y="453"/>
                  </a:cubicBezTo>
                  <a:cubicBezTo>
                    <a:pt x="46" y="451"/>
                    <a:pt x="45" y="450"/>
                    <a:pt x="44" y="449"/>
                  </a:cubicBezTo>
                  <a:cubicBezTo>
                    <a:pt x="44" y="448"/>
                    <a:pt x="44" y="448"/>
                    <a:pt x="44" y="447"/>
                  </a:cubicBezTo>
                  <a:cubicBezTo>
                    <a:pt x="45" y="444"/>
                    <a:pt x="42" y="443"/>
                    <a:pt x="40" y="445"/>
                  </a:cubicBezTo>
                  <a:cubicBezTo>
                    <a:pt x="40" y="446"/>
                    <a:pt x="40" y="447"/>
                    <a:pt x="39" y="447"/>
                  </a:cubicBezTo>
                  <a:cubicBezTo>
                    <a:pt x="39" y="448"/>
                    <a:pt x="39" y="448"/>
                    <a:pt x="39" y="449"/>
                  </a:cubicBezTo>
                  <a:cubicBezTo>
                    <a:pt x="39" y="449"/>
                    <a:pt x="39" y="449"/>
                    <a:pt x="39" y="449"/>
                  </a:cubicBezTo>
                  <a:cubicBezTo>
                    <a:pt x="39" y="452"/>
                    <a:pt x="39" y="455"/>
                    <a:pt x="41" y="457"/>
                  </a:cubicBezTo>
                  <a:cubicBezTo>
                    <a:pt x="42" y="460"/>
                    <a:pt x="41" y="463"/>
                    <a:pt x="40" y="466"/>
                  </a:cubicBezTo>
                  <a:cubicBezTo>
                    <a:pt x="39" y="467"/>
                    <a:pt x="38" y="469"/>
                    <a:pt x="37" y="468"/>
                  </a:cubicBezTo>
                  <a:cubicBezTo>
                    <a:pt x="36" y="468"/>
                    <a:pt x="35" y="464"/>
                    <a:pt x="35" y="463"/>
                  </a:cubicBezTo>
                  <a:cubicBezTo>
                    <a:pt x="34" y="462"/>
                    <a:pt x="34" y="462"/>
                    <a:pt x="34" y="461"/>
                  </a:cubicBezTo>
                  <a:cubicBezTo>
                    <a:pt x="35" y="458"/>
                    <a:pt x="35" y="455"/>
                    <a:pt x="34" y="453"/>
                  </a:cubicBezTo>
                  <a:cubicBezTo>
                    <a:pt x="34" y="452"/>
                    <a:pt x="34" y="451"/>
                    <a:pt x="35" y="450"/>
                  </a:cubicBezTo>
                  <a:cubicBezTo>
                    <a:pt x="35" y="448"/>
                    <a:pt x="33" y="447"/>
                    <a:pt x="32" y="449"/>
                  </a:cubicBezTo>
                  <a:cubicBezTo>
                    <a:pt x="32" y="450"/>
                    <a:pt x="31" y="450"/>
                    <a:pt x="31" y="451"/>
                  </a:cubicBezTo>
                  <a:cubicBezTo>
                    <a:pt x="31" y="451"/>
                    <a:pt x="30" y="452"/>
                    <a:pt x="30" y="452"/>
                  </a:cubicBezTo>
                  <a:cubicBezTo>
                    <a:pt x="29" y="456"/>
                    <a:pt x="29" y="459"/>
                    <a:pt x="28" y="462"/>
                  </a:cubicBezTo>
                  <a:cubicBezTo>
                    <a:pt x="27" y="465"/>
                    <a:pt x="23" y="473"/>
                    <a:pt x="20" y="468"/>
                  </a:cubicBezTo>
                  <a:cubicBezTo>
                    <a:pt x="19" y="466"/>
                    <a:pt x="21" y="460"/>
                    <a:pt x="22" y="458"/>
                  </a:cubicBezTo>
                  <a:cubicBezTo>
                    <a:pt x="23" y="454"/>
                    <a:pt x="25" y="451"/>
                    <a:pt x="27" y="447"/>
                  </a:cubicBezTo>
                  <a:cubicBezTo>
                    <a:pt x="28" y="446"/>
                    <a:pt x="26" y="445"/>
                    <a:pt x="25" y="446"/>
                  </a:cubicBezTo>
                  <a:cubicBezTo>
                    <a:pt x="25" y="445"/>
                    <a:pt x="24" y="444"/>
                    <a:pt x="23" y="445"/>
                  </a:cubicBezTo>
                  <a:cubicBezTo>
                    <a:pt x="21" y="447"/>
                    <a:pt x="20" y="449"/>
                    <a:pt x="18" y="451"/>
                  </a:cubicBezTo>
                  <a:cubicBezTo>
                    <a:pt x="15" y="453"/>
                    <a:pt x="9" y="454"/>
                    <a:pt x="11" y="449"/>
                  </a:cubicBezTo>
                  <a:cubicBezTo>
                    <a:pt x="12" y="442"/>
                    <a:pt x="18" y="437"/>
                    <a:pt x="24" y="434"/>
                  </a:cubicBezTo>
                  <a:cubicBezTo>
                    <a:pt x="25" y="433"/>
                    <a:pt x="25" y="431"/>
                    <a:pt x="23" y="431"/>
                  </a:cubicBezTo>
                  <a:cubicBezTo>
                    <a:pt x="24" y="430"/>
                    <a:pt x="24" y="430"/>
                    <a:pt x="25" y="429"/>
                  </a:cubicBezTo>
                  <a:cubicBezTo>
                    <a:pt x="27" y="402"/>
                    <a:pt x="31" y="376"/>
                    <a:pt x="37" y="350"/>
                  </a:cubicBezTo>
                  <a:cubicBezTo>
                    <a:pt x="44" y="354"/>
                    <a:pt x="54" y="355"/>
                    <a:pt x="60" y="356"/>
                  </a:cubicBezTo>
                  <a:cubicBezTo>
                    <a:pt x="47" y="380"/>
                    <a:pt x="39" y="406"/>
                    <a:pt x="36" y="434"/>
                  </a:cubicBezTo>
                  <a:close/>
                  <a:moveTo>
                    <a:pt x="85" y="313"/>
                  </a:moveTo>
                  <a:cubicBezTo>
                    <a:pt x="77" y="322"/>
                    <a:pt x="75" y="331"/>
                    <a:pt x="70" y="340"/>
                  </a:cubicBezTo>
                  <a:cubicBezTo>
                    <a:pt x="70" y="345"/>
                    <a:pt x="69" y="347"/>
                    <a:pt x="64" y="347"/>
                  </a:cubicBezTo>
                  <a:cubicBezTo>
                    <a:pt x="61" y="350"/>
                    <a:pt x="56" y="351"/>
                    <a:pt x="51" y="348"/>
                  </a:cubicBezTo>
                  <a:cubicBezTo>
                    <a:pt x="38" y="345"/>
                    <a:pt x="33" y="340"/>
                    <a:pt x="39" y="325"/>
                  </a:cubicBezTo>
                  <a:cubicBezTo>
                    <a:pt x="47" y="307"/>
                    <a:pt x="68" y="294"/>
                    <a:pt x="87" y="286"/>
                  </a:cubicBezTo>
                  <a:cubicBezTo>
                    <a:pt x="89" y="286"/>
                    <a:pt x="91" y="286"/>
                    <a:pt x="93" y="286"/>
                  </a:cubicBezTo>
                  <a:cubicBezTo>
                    <a:pt x="91" y="294"/>
                    <a:pt x="89" y="304"/>
                    <a:pt x="88" y="313"/>
                  </a:cubicBezTo>
                  <a:cubicBezTo>
                    <a:pt x="87" y="312"/>
                    <a:pt x="86" y="312"/>
                    <a:pt x="85" y="313"/>
                  </a:cubicBezTo>
                  <a:close/>
                  <a:moveTo>
                    <a:pt x="85" y="419"/>
                  </a:moveTo>
                  <a:cubicBezTo>
                    <a:pt x="75" y="427"/>
                    <a:pt x="79" y="397"/>
                    <a:pt x="79" y="397"/>
                  </a:cubicBezTo>
                  <a:cubicBezTo>
                    <a:pt x="80" y="389"/>
                    <a:pt x="81" y="382"/>
                    <a:pt x="82" y="375"/>
                  </a:cubicBezTo>
                  <a:cubicBezTo>
                    <a:pt x="84" y="362"/>
                    <a:pt x="87" y="348"/>
                    <a:pt x="90" y="335"/>
                  </a:cubicBezTo>
                  <a:cubicBezTo>
                    <a:pt x="92" y="323"/>
                    <a:pt x="95" y="310"/>
                    <a:pt x="97" y="298"/>
                  </a:cubicBezTo>
                  <a:cubicBezTo>
                    <a:pt x="99" y="290"/>
                    <a:pt x="100" y="281"/>
                    <a:pt x="108" y="278"/>
                  </a:cubicBezTo>
                  <a:cubicBezTo>
                    <a:pt x="109" y="277"/>
                    <a:pt x="110" y="277"/>
                    <a:pt x="111" y="277"/>
                  </a:cubicBezTo>
                  <a:cubicBezTo>
                    <a:pt x="111" y="277"/>
                    <a:pt x="110" y="278"/>
                    <a:pt x="110" y="278"/>
                  </a:cubicBezTo>
                  <a:cubicBezTo>
                    <a:pt x="110" y="285"/>
                    <a:pt x="108" y="292"/>
                    <a:pt x="107" y="299"/>
                  </a:cubicBezTo>
                  <a:cubicBezTo>
                    <a:pt x="106" y="300"/>
                    <a:pt x="107" y="301"/>
                    <a:pt x="108" y="301"/>
                  </a:cubicBezTo>
                  <a:cubicBezTo>
                    <a:pt x="97" y="339"/>
                    <a:pt x="92" y="379"/>
                    <a:pt x="87" y="419"/>
                  </a:cubicBezTo>
                  <a:cubicBezTo>
                    <a:pt x="86" y="419"/>
                    <a:pt x="86" y="419"/>
                    <a:pt x="85" y="419"/>
                  </a:cubicBezTo>
                  <a:close/>
                  <a:moveTo>
                    <a:pt x="94" y="584"/>
                  </a:moveTo>
                  <a:cubicBezTo>
                    <a:pt x="103" y="586"/>
                    <a:pt x="112" y="586"/>
                    <a:pt x="121" y="583"/>
                  </a:cubicBezTo>
                  <a:cubicBezTo>
                    <a:pt x="121" y="610"/>
                    <a:pt x="123" y="637"/>
                    <a:pt x="123" y="665"/>
                  </a:cubicBezTo>
                  <a:cubicBezTo>
                    <a:pt x="121" y="664"/>
                    <a:pt x="120" y="663"/>
                    <a:pt x="118" y="663"/>
                  </a:cubicBezTo>
                  <a:cubicBezTo>
                    <a:pt x="112" y="662"/>
                    <a:pt x="106" y="663"/>
                    <a:pt x="101" y="666"/>
                  </a:cubicBezTo>
                  <a:cubicBezTo>
                    <a:pt x="102" y="639"/>
                    <a:pt x="101" y="611"/>
                    <a:pt x="94" y="584"/>
                  </a:cubicBezTo>
                  <a:close/>
                  <a:moveTo>
                    <a:pt x="133" y="697"/>
                  </a:moveTo>
                  <a:cubicBezTo>
                    <a:pt x="134" y="697"/>
                    <a:pt x="134" y="696"/>
                    <a:pt x="134" y="696"/>
                  </a:cubicBezTo>
                  <a:cubicBezTo>
                    <a:pt x="133" y="699"/>
                    <a:pt x="129" y="702"/>
                    <a:pt x="127" y="703"/>
                  </a:cubicBezTo>
                  <a:cubicBezTo>
                    <a:pt x="122" y="704"/>
                    <a:pt x="118" y="705"/>
                    <a:pt x="114" y="705"/>
                  </a:cubicBezTo>
                  <a:cubicBezTo>
                    <a:pt x="107" y="706"/>
                    <a:pt x="89" y="707"/>
                    <a:pt x="89" y="696"/>
                  </a:cubicBezTo>
                  <a:cubicBezTo>
                    <a:pt x="89" y="696"/>
                    <a:pt x="90" y="696"/>
                    <a:pt x="90" y="696"/>
                  </a:cubicBezTo>
                  <a:cubicBezTo>
                    <a:pt x="104" y="701"/>
                    <a:pt x="119" y="702"/>
                    <a:pt x="133" y="697"/>
                  </a:cubicBezTo>
                  <a:close/>
                  <a:moveTo>
                    <a:pt x="129" y="678"/>
                  </a:moveTo>
                  <a:cubicBezTo>
                    <a:pt x="132" y="682"/>
                    <a:pt x="132" y="687"/>
                    <a:pt x="132" y="691"/>
                  </a:cubicBezTo>
                  <a:cubicBezTo>
                    <a:pt x="132" y="691"/>
                    <a:pt x="132" y="691"/>
                    <a:pt x="132" y="691"/>
                  </a:cubicBezTo>
                  <a:cubicBezTo>
                    <a:pt x="118" y="695"/>
                    <a:pt x="105" y="695"/>
                    <a:pt x="91" y="692"/>
                  </a:cubicBezTo>
                  <a:cubicBezTo>
                    <a:pt x="92" y="680"/>
                    <a:pt x="102" y="668"/>
                    <a:pt x="115" y="669"/>
                  </a:cubicBezTo>
                  <a:cubicBezTo>
                    <a:pt x="121" y="670"/>
                    <a:pt x="126" y="673"/>
                    <a:pt x="129" y="678"/>
                  </a:cubicBezTo>
                  <a:close/>
                  <a:moveTo>
                    <a:pt x="217" y="689"/>
                  </a:moveTo>
                  <a:cubicBezTo>
                    <a:pt x="217" y="689"/>
                    <a:pt x="216" y="690"/>
                    <a:pt x="216" y="690"/>
                  </a:cubicBezTo>
                  <a:cubicBezTo>
                    <a:pt x="209" y="693"/>
                    <a:pt x="204" y="696"/>
                    <a:pt x="196" y="696"/>
                  </a:cubicBezTo>
                  <a:cubicBezTo>
                    <a:pt x="188" y="697"/>
                    <a:pt x="180" y="695"/>
                    <a:pt x="172" y="693"/>
                  </a:cubicBezTo>
                  <a:cubicBezTo>
                    <a:pt x="172" y="693"/>
                    <a:pt x="172" y="693"/>
                    <a:pt x="172" y="692"/>
                  </a:cubicBezTo>
                  <a:cubicBezTo>
                    <a:pt x="172" y="681"/>
                    <a:pt x="182" y="669"/>
                    <a:pt x="195" y="669"/>
                  </a:cubicBezTo>
                  <a:cubicBezTo>
                    <a:pt x="206" y="669"/>
                    <a:pt x="215" y="679"/>
                    <a:pt x="217" y="689"/>
                  </a:cubicBezTo>
                  <a:close/>
                  <a:moveTo>
                    <a:pt x="207" y="666"/>
                  </a:moveTo>
                  <a:cubicBezTo>
                    <a:pt x="203" y="664"/>
                    <a:pt x="199" y="663"/>
                    <a:pt x="195" y="663"/>
                  </a:cubicBezTo>
                  <a:cubicBezTo>
                    <a:pt x="193" y="663"/>
                    <a:pt x="192" y="663"/>
                    <a:pt x="191" y="663"/>
                  </a:cubicBezTo>
                  <a:cubicBezTo>
                    <a:pt x="190" y="638"/>
                    <a:pt x="189" y="613"/>
                    <a:pt x="186" y="589"/>
                  </a:cubicBezTo>
                  <a:cubicBezTo>
                    <a:pt x="192" y="589"/>
                    <a:pt x="199" y="589"/>
                    <a:pt x="206" y="587"/>
                  </a:cubicBezTo>
                  <a:cubicBezTo>
                    <a:pt x="205" y="613"/>
                    <a:pt x="205" y="640"/>
                    <a:pt x="207" y="666"/>
                  </a:cubicBezTo>
                  <a:close/>
                  <a:moveTo>
                    <a:pt x="220" y="574"/>
                  </a:moveTo>
                  <a:cubicBezTo>
                    <a:pt x="212" y="577"/>
                    <a:pt x="204" y="580"/>
                    <a:pt x="195" y="581"/>
                  </a:cubicBezTo>
                  <a:cubicBezTo>
                    <a:pt x="187" y="581"/>
                    <a:pt x="179" y="578"/>
                    <a:pt x="171" y="579"/>
                  </a:cubicBezTo>
                  <a:cubicBezTo>
                    <a:pt x="171" y="578"/>
                    <a:pt x="171" y="578"/>
                    <a:pt x="171" y="577"/>
                  </a:cubicBezTo>
                  <a:cubicBezTo>
                    <a:pt x="171" y="559"/>
                    <a:pt x="166" y="538"/>
                    <a:pt x="159" y="521"/>
                  </a:cubicBezTo>
                  <a:cubicBezTo>
                    <a:pt x="166" y="519"/>
                    <a:pt x="173" y="516"/>
                    <a:pt x="179" y="511"/>
                  </a:cubicBezTo>
                  <a:cubicBezTo>
                    <a:pt x="182" y="508"/>
                    <a:pt x="178" y="503"/>
                    <a:pt x="174" y="505"/>
                  </a:cubicBezTo>
                  <a:cubicBezTo>
                    <a:pt x="156" y="517"/>
                    <a:pt x="137" y="518"/>
                    <a:pt x="118" y="509"/>
                  </a:cubicBezTo>
                  <a:cubicBezTo>
                    <a:pt x="114" y="507"/>
                    <a:pt x="112" y="511"/>
                    <a:pt x="115" y="513"/>
                  </a:cubicBezTo>
                  <a:cubicBezTo>
                    <a:pt x="121" y="518"/>
                    <a:pt x="129" y="521"/>
                    <a:pt x="136" y="522"/>
                  </a:cubicBezTo>
                  <a:cubicBezTo>
                    <a:pt x="134" y="538"/>
                    <a:pt x="134" y="554"/>
                    <a:pt x="134" y="570"/>
                  </a:cubicBezTo>
                  <a:cubicBezTo>
                    <a:pt x="133" y="570"/>
                    <a:pt x="132" y="570"/>
                    <a:pt x="131" y="570"/>
                  </a:cubicBezTo>
                  <a:cubicBezTo>
                    <a:pt x="113" y="578"/>
                    <a:pt x="96" y="582"/>
                    <a:pt x="78" y="572"/>
                  </a:cubicBezTo>
                  <a:cubicBezTo>
                    <a:pt x="83" y="536"/>
                    <a:pt x="85" y="500"/>
                    <a:pt x="89" y="464"/>
                  </a:cubicBezTo>
                  <a:cubicBezTo>
                    <a:pt x="124" y="479"/>
                    <a:pt x="170" y="470"/>
                    <a:pt x="205" y="458"/>
                  </a:cubicBezTo>
                  <a:cubicBezTo>
                    <a:pt x="210" y="496"/>
                    <a:pt x="215" y="535"/>
                    <a:pt x="220" y="574"/>
                  </a:cubicBezTo>
                  <a:close/>
                  <a:moveTo>
                    <a:pt x="217" y="390"/>
                  </a:moveTo>
                  <a:cubicBezTo>
                    <a:pt x="217" y="396"/>
                    <a:pt x="223" y="425"/>
                    <a:pt x="208" y="422"/>
                  </a:cubicBezTo>
                  <a:cubicBezTo>
                    <a:pt x="202" y="379"/>
                    <a:pt x="198" y="335"/>
                    <a:pt x="189" y="292"/>
                  </a:cubicBezTo>
                  <a:cubicBezTo>
                    <a:pt x="189" y="291"/>
                    <a:pt x="189" y="290"/>
                    <a:pt x="188" y="290"/>
                  </a:cubicBezTo>
                  <a:cubicBezTo>
                    <a:pt x="188" y="288"/>
                    <a:pt x="187" y="286"/>
                    <a:pt x="187" y="285"/>
                  </a:cubicBezTo>
                  <a:cubicBezTo>
                    <a:pt x="187" y="282"/>
                    <a:pt x="187" y="279"/>
                    <a:pt x="186" y="276"/>
                  </a:cubicBezTo>
                  <a:cubicBezTo>
                    <a:pt x="193" y="277"/>
                    <a:pt x="196" y="279"/>
                    <a:pt x="200" y="288"/>
                  </a:cubicBezTo>
                  <a:cubicBezTo>
                    <a:pt x="203" y="295"/>
                    <a:pt x="204" y="305"/>
                    <a:pt x="205" y="312"/>
                  </a:cubicBezTo>
                  <a:cubicBezTo>
                    <a:pt x="208" y="328"/>
                    <a:pt x="211" y="344"/>
                    <a:pt x="213" y="361"/>
                  </a:cubicBezTo>
                  <a:cubicBezTo>
                    <a:pt x="215" y="371"/>
                    <a:pt x="216" y="381"/>
                    <a:pt x="217" y="390"/>
                  </a:cubicBezTo>
                  <a:close/>
                  <a:moveTo>
                    <a:pt x="225" y="341"/>
                  </a:moveTo>
                  <a:cubicBezTo>
                    <a:pt x="224" y="340"/>
                    <a:pt x="224" y="333"/>
                    <a:pt x="223" y="331"/>
                  </a:cubicBezTo>
                  <a:cubicBezTo>
                    <a:pt x="221" y="326"/>
                    <a:pt x="219" y="323"/>
                    <a:pt x="215" y="320"/>
                  </a:cubicBezTo>
                  <a:cubicBezTo>
                    <a:pt x="214" y="320"/>
                    <a:pt x="214" y="319"/>
                    <a:pt x="213" y="319"/>
                  </a:cubicBezTo>
                  <a:cubicBezTo>
                    <a:pt x="212" y="314"/>
                    <a:pt x="211" y="309"/>
                    <a:pt x="210" y="304"/>
                  </a:cubicBezTo>
                  <a:cubicBezTo>
                    <a:pt x="209" y="298"/>
                    <a:pt x="208" y="289"/>
                    <a:pt x="205" y="282"/>
                  </a:cubicBezTo>
                  <a:cubicBezTo>
                    <a:pt x="227" y="292"/>
                    <a:pt x="246" y="309"/>
                    <a:pt x="254" y="332"/>
                  </a:cubicBezTo>
                  <a:cubicBezTo>
                    <a:pt x="257" y="341"/>
                    <a:pt x="254" y="343"/>
                    <a:pt x="245" y="346"/>
                  </a:cubicBezTo>
                  <a:cubicBezTo>
                    <a:pt x="239" y="348"/>
                    <a:pt x="229" y="349"/>
                    <a:pt x="225" y="341"/>
                  </a:cubicBezTo>
                  <a:close/>
                  <a:moveTo>
                    <a:pt x="269" y="459"/>
                  </a:moveTo>
                  <a:cubicBezTo>
                    <a:pt x="268" y="459"/>
                    <a:pt x="268" y="458"/>
                    <a:pt x="267" y="458"/>
                  </a:cubicBezTo>
                  <a:cubicBezTo>
                    <a:pt x="266" y="452"/>
                    <a:pt x="264" y="448"/>
                    <a:pt x="262" y="445"/>
                  </a:cubicBezTo>
                  <a:cubicBezTo>
                    <a:pt x="261" y="444"/>
                    <a:pt x="259" y="446"/>
                    <a:pt x="259" y="447"/>
                  </a:cubicBezTo>
                  <a:cubicBezTo>
                    <a:pt x="260" y="450"/>
                    <a:pt x="261" y="453"/>
                    <a:pt x="262" y="456"/>
                  </a:cubicBezTo>
                  <a:cubicBezTo>
                    <a:pt x="262" y="458"/>
                    <a:pt x="264" y="466"/>
                    <a:pt x="262" y="467"/>
                  </a:cubicBezTo>
                  <a:cubicBezTo>
                    <a:pt x="261" y="467"/>
                    <a:pt x="259" y="468"/>
                    <a:pt x="258" y="468"/>
                  </a:cubicBezTo>
                  <a:cubicBezTo>
                    <a:pt x="257" y="467"/>
                    <a:pt x="257" y="466"/>
                    <a:pt x="256" y="465"/>
                  </a:cubicBezTo>
                  <a:cubicBezTo>
                    <a:pt x="256" y="464"/>
                    <a:pt x="255" y="464"/>
                    <a:pt x="255" y="463"/>
                  </a:cubicBezTo>
                  <a:cubicBezTo>
                    <a:pt x="255" y="456"/>
                    <a:pt x="254" y="448"/>
                    <a:pt x="252" y="446"/>
                  </a:cubicBezTo>
                  <a:cubicBezTo>
                    <a:pt x="252" y="444"/>
                    <a:pt x="249" y="445"/>
                    <a:pt x="249" y="446"/>
                  </a:cubicBezTo>
                  <a:cubicBezTo>
                    <a:pt x="249" y="450"/>
                    <a:pt x="249" y="454"/>
                    <a:pt x="249" y="458"/>
                  </a:cubicBezTo>
                  <a:cubicBezTo>
                    <a:pt x="249" y="460"/>
                    <a:pt x="250" y="471"/>
                    <a:pt x="246" y="468"/>
                  </a:cubicBezTo>
                  <a:cubicBezTo>
                    <a:pt x="244" y="466"/>
                    <a:pt x="244" y="461"/>
                    <a:pt x="244" y="458"/>
                  </a:cubicBezTo>
                  <a:cubicBezTo>
                    <a:pt x="244" y="456"/>
                    <a:pt x="244" y="454"/>
                    <a:pt x="244" y="451"/>
                  </a:cubicBezTo>
                  <a:cubicBezTo>
                    <a:pt x="246" y="449"/>
                    <a:pt x="247" y="446"/>
                    <a:pt x="245" y="443"/>
                  </a:cubicBezTo>
                  <a:cubicBezTo>
                    <a:pt x="245" y="443"/>
                    <a:pt x="245" y="443"/>
                    <a:pt x="244" y="442"/>
                  </a:cubicBezTo>
                  <a:cubicBezTo>
                    <a:pt x="244" y="442"/>
                    <a:pt x="244" y="442"/>
                    <a:pt x="244" y="442"/>
                  </a:cubicBezTo>
                  <a:cubicBezTo>
                    <a:pt x="244" y="442"/>
                    <a:pt x="242" y="442"/>
                    <a:pt x="242" y="443"/>
                  </a:cubicBezTo>
                  <a:cubicBezTo>
                    <a:pt x="241" y="446"/>
                    <a:pt x="240" y="451"/>
                    <a:pt x="236" y="451"/>
                  </a:cubicBezTo>
                  <a:cubicBezTo>
                    <a:pt x="237" y="445"/>
                    <a:pt x="240" y="440"/>
                    <a:pt x="243" y="434"/>
                  </a:cubicBezTo>
                  <a:cubicBezTo>
                    <a:pt x="244" y="434"/>
                    <a:pt x="245" y="434"/>
                    <a:pt x="246" y="432"/>
                  </a:cubicBezTo>
                  <a:cubicBezTo>
                    <a:pt x="252" y="407"/>
                    <a:pt x="247" y="378"/>
                    <a:pt x="237" y="354"/>
                  </a:cubicBezTo>
                  <a:cubicBezTo>
                    <a:pt x="243" y="354"/>
                    <a:pt x="252" y="353"/>
                    <a:pt x="257" y="350"/>
                  </a:cubicBezTo>
                  <a:cubicBezTo>
                    <a:pt x="262" y="377"/>
                    <a:pt x="263" y="405"/>
                    <a:pt x="260" y="432"/>
                  </a:cubicBezTo>
                  <a:cubicBezTo>
                    <a:pt x="260" y="433"/>
                    <a:pt x="261" y="434"/>
                    <a:pt x="262" y="435"/>
                  </a:cubicBezTo>
                  <a:cubicBezTo>
                    <a:pt x="261" y="436"/>
                    <a:pt x="261" y="437"/>
                    <a:pt x="262" y="438"/>
                  </a:cubicBezTo>
                  <a:cubicBezTo>
                    <a:pt x="265" y="440"/>
                    <a:pt x="267" y="443"/>
                    <a:pt x="270" y="446"/>
                  </a:cubicBezTo>
                  <a:cubicBezTo>
                    <a:pt x="272" y="449"/>
                    <a:pt x="276" y="452"/>
                    <a:pt x="277" y="456"/>
                  </a:cubicBezTo>
                  <a:cubicBezTo>
                    <a:pt x="278" y="462"/>
                    <a:pt x="272" y="462"/>
                    <a:pt x="269" y="45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38" name="形状"/>
            <p:cNvSpPr/>
            <p:nvPr/>
          </p:nvSpPr>
          <p:spPr bwMode="auto">
            <a:xfrm>
              <a:off x="10998201" y="2171701"/>
              <a:ext cx="149225" cy="92075"/>
            </a:xfrm>
            <a:custGeom>
              <a:avLst/>
              <a:gdLst>
                <a:gd name="T0" fmla="*/ 15 w 31"/>
                <a:gd name="T1" fmla="*/ 0 h 19"/>
                <a:gd name="T2" fmla="*/ 4 w 31"/>
                <a:gd name="T3" fmla="*/ 18 h 19"/>
                <a:gd name="T4" fmla="*/ 8 w 31"/>
                <a:gd name="T5" fmla="*/ 17 h 19"/>
                <a:gd name="T6" fmla="*/ 15 w 31"/>
                <a:gd name="T7" fmla="*/ 6 h 19"/>
                <a:gd name="T8" fmla="*/ 21 w 31"/>
                <a:gd name="T9" fmla="*/ 10 h 19"/>
                <a:gd name="T10" fmla="*/ 23 w 31"/>
                <a:gd name="T11" fmla="*/ 16 h 19"/>
                <a:gd name="T12" fmla="*/ 26 w 31"/>
                <a:gd name="T13" fmla="*/ 17 h 19"/>
                <a:gd name="T14" fmla="*/ 15 w 31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19">
                  <a:moveTo>
                    <a:pt x="15" y="0"/>
                  </a:moveTo>
                  <a:cubicBezTo>
                    <a:pt x="6" y="0"/>
                    <a:pt x="0" y="10"/>
                    <a:pt x="4" y="18"/>
                  </a:cubicBezTo>
                  <a:cubicBezTo>
                    <a:pt x="5" y="19"/>
                    <a:pt x="8" y="19"/>
                    <a:pt x="8" y="17"/>
                  </a:cubicBezTo>
                  <a:cubicBezTo>
                    <a:pt x="7" y="13"/>
                    <a:pt x="11" y="7"/>
                    <a:pt x="15" y="6"/>
                  </a:cubicBezTo>
                  <a:cubicBezTo>
                    <a:pt x="17" y="6"/>
                    <a:pt x="20" y="8"/>
                    <a:pt x="21" y="10"/>
                  </a:cubicBezTo>
                  <a:cubicBezTo>
                    <a:pt x="23" y="12"/>
                    <a:pt x="22" y="14"/>
                    <a:pt x="23" y="16"/>
                  </a:cubicBezTo>
                  <a:cubicBezTo>
                    <a:pt x="23" y="18"/>
                    <a:pt x="25" y="19"/>
                    <a:pt x="26" y="17"/>
                  </a:cubicBezTo>
                  <a:cubicBezTo>
                    <a:pt x="31" y="10"/>
                    <a:pt x="22" y="1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39" name="形状"/>
            <p:cNvSpPr/>
            <p:nvPr/>
          </p:nvSpPr>
          <p:spPr bwMode="auto">
            <a:xfrm>
              <a:off x="11452226" y="2166938"/>
              <a:ext cx="125413" cy="85725"/>
            </a:xfrm>
            <a:custGeom>
              <a:avLst/>
              <a:gdLst>
                <a:gd name="T0" fmla="*/ 13 w 26"/>
                <a:gd name="T1" fmla="*/ 0 h 18"/>
                <a:gd name="T2" fmla="*/ 2 w 26"/>
                <a:gd name="T3" fmla="*/ 15 h 18"/>
                <a:gd name="T4" fmla="*/ 6 w 26"/>
                <a:gd name="T5" fmla="*/ 14 h 18"/>
                <a:gd name="T6" fmla="*/ 13 w 26"/>
                <a:gd name="T7" fmla="*/ 5 h 18"/>
                <a:gd name="T8" fmla="*/ 19 w 26"/>
                <a:gd name="T9" fmla="*/ 13 h 18"/>
                <a:gd name="T10" fmla="*/ 24 w 26"/>
                <a:gd name="T11" fmla="*/ 15 h 18"/>
                <a:gd name="T12" fmla="*/ 13 w 2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13" y="0"/>
                  </a:moveTo>
                  <a:cubicBezTo>
                    <a:pt x="5" y="0"/>
                    <a:pt x="0" y="8"/>
                    <a:pt x="2" y="15"/>
                  </a:cubicBezTo>
                  <a:cubicBezTo>
                    <a:pt x="3" y="17"/>
                    <a:pt x="7" y="16"/>
                    <a:pt x="6" y="14"/>
                  </a:cubicBezTo>
                  <a:cubicBezTo>
                    <a:pt x="6" y="10"/>
                    <a:pt x="9" y="5"/>
                    <a:pt x="13" y="5"/>
                  </a:cubicBezTo>
                  <a:cubicBezTo>
                    <a:pt x="17" y="5"/>
                    <a:pt x="19" y="10"/>
                    <a:pt x="19" y="13"/>
                  </a:cubicBezTo>
                  <a:cubicBezTo>
                    <a:pt x="18" y="17"/>
                    <a:pt x="23" y="18"/>
                    <a:pt x="24" y="15"/>
                  </a:cubicBezTo>
                  <a:cubicBezTo>
                    <a:pt x="26" y="8"/>
                    <a:pt x="20" y="0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40" name="形状"/>
            <p:cNvSpPr/>
            <p:nvPr/>
          </p:nvSpPr>
          <p:spPr bwMode="auto">
            <a:xfrm>
              <a:off x="11239501" y="2297113"/>
              <a:ext cx="77788" cy="73025"/>
            </a:xfrm>
            <a:custGeom>
              <a:avLst/>
              <a:gdLst>
                <a:gd name="T0" fmla="*/ 10 w 16"/>
                <a:gd name="T1" fmla="*/ 8 h 15"/>
                <a:gd name="T2" fmla="*/ 6 w 16"/>
                <a:gd name="T3" fmla="*/ 8 h 15"/>
                <a:gd name="T4" fmla="*/ 9 w 16"/>
                <a:gd name="T5" fmla="*/ 3 h 15"/>
                <a:gd name="T6" fmla="*/ 9 w 16"/>
                <a:gd name="T7" fmla="*/ 1 h 15"/>
                <a:gd name="T8" fmla="*/ 2 w 16"/>
                <a:gd name="T9" fmla="*/ 9 h 15"/>
                <a:gd name="T10" fmla="*/ 13 w 16"/>
                <a:gd name="T11" fmla="*/ 12 h 15"/>
                <a:gd name="T12" fmla="*/ 10 w 16"/>
                <a:gd name="T1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10" y="8"/>
                  </a:moveTo>
                  <a:cubicBezTo>
                    <a:pt x="9" y="9"/>
                    <a:pt x="7" y="9"/>
                    <a:pt x="6" y="8"/>
                  </a:cubicBezTo>
                  <a:cubicBezTo>
                    <a:pt x="5" y="6"/>
                    <a:pt x="7" y="3"/>
                    <a:pt x="9" y="3"/>
                  </a:cubicBezTo>
                  <a:cubicBezTo>
                    <a:pt x="10" y="3"/>
                    <a:pt x="10" y="1"/>
                    <a:pt x="9" y="1"/>
                  </a:cubicBezTo>
                  <a:cubicBezTo>
                    <a:pt x="4" y="0"/>
                    <a:pt x="0" y="5"/>
                    <a:pt x="2" y="9"/>
                  </a:cubicBezTo>
                  <a:cubicBezTo>
                    <a:pt x="4" y="14"/>
                    <a:pt x="10" y="15"/>
                    <a:pt x="13" y="12"/>
                  </a:cubicBezTo>
                  <a:cubicBezTo>
                    <a:pt x="16" y="10"/>
                    <a:pt x="12" y="7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8741" name="形状"/>
            <p:cNvSpPr/>
            <p:nvPr/>
          </p:nvSpPr>
          <p:spPr bwMode="auto">
            <a:xfrm>
              <a:off x="11272838" y="2422526"/>
              <a:ext cx="184150" cy="96838"/>
            </a:xfrm>
            <a:custGeom>
              <a:avLst/>
              <a:gdLst>
                <a:gd name="T0" fmla="*/ 32 w 38"/>
                <a:gd name="T1" fmla="*/ 1 h 20"/>
                <a:gd name="T2" fmla="*/ 18 w 38"/>
                <a:gd name="T3" fmla="*/ 11 h 20"/>
                <a:gd name="T4" fmla="*/ 2 w 38"/>
                <a:gd name="T5" fmla="*/ 13 h 20"/>
                <a:gd name="T6" fmla="*/ 2 w 38"/>
                <a:gd name="T7" fmla="*/ 15 h 20"/>
                <a:gd name="T8" fmla="*/ 36 w 38"/>
                <a:gd name="T9" fmla="*/ 4 h 20"/>
                <a:gd name="T10" fmla="*/ 32 w 38"/>
                <a:gd name="T11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0">
                  <a:moveTo>
                    <a:pt x="32" y="1"/>
                  </a:moveTo>
                  <a:cubicBezTo>
                    <a:pt x="28" y="5"/>
                    <a:pt x="24" y="9"/>
                    <a:pt x="18" y="11"/>
                  </a:cubicBezTo>
                  <a:cubicBezTo>
                    <a:pt x="13" y="13"/>
                    <a:pt x="7" y="13"/>
                    <a:pt x="2" y="13"/>
                  </a:cubicBezTo>
                  <a:cubicBezTo>
                    <a:pt x="1" y="13"/>
                    <a:pt x="0" y="15"/>
                    <a:pt x="2" y="15"/>
                  </a:cubicBezTo>
                  <a:cubicBezTo>
                    <a:pt x="13" y="20"/>
                    <a:pt x="30" y="15"/>
                    <a:pt x="36" y="4"/>
                  </a:cubicBezTo>
                  <a:cubicBezTo>
                    <a:pt x="38" y="2"/>
                    <a:pt x="35" y="0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575756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48742" name="文本"/>
          <p:cNvSpPr txBox="1">
            <a:spLocks noChangeArrowheads="1"/>
          </p:cNvSpPr>
          <p:nvPr/>
        </p:nvSpPr>
        <p:spPr bwMode="auto">
          <a:xfrm>
            <a:off x="1952625" y="1766888"/>
            <a:ext cx="4789488" cy="10525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1.</a:t>
            </a:r>
            <a:r>
              <a:rPr kumimoji="1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宜近不易远原则（为了便于复习，要求学生批注时掌握就近原则。什么内容，就往什么地方批。）</a:t>
            </a:r>
            <a:endParaRPr kumimoji="1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43" name="文本"/>
          <p:cNvSpPr txBox="1">
            <a:spLocks noChangeArrowheads="1"/>
          </p:cNvSpPr>
          <p:nvPr/>
        </p:nvSpPr>
        <p:spPr bwMode="auto">
          <a:xfrm>
            <a:off x="2035175" y="3062288"/>
            <a:ext cx="4487863" cy="731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</a:t>
            </a: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.</a:t>
            </a: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1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宜简不易繁原则</a:t>
            </a: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(</a:t>
            </a:r>
            <a:r>
              <a:rPr kumimoji="1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批注的用语要简洁、精炼、言简意赅，一针见血。）</a:t>
            </a:r>
            <a:endParaRPr kumimoji="1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44" name="文本"/>
          <p:cNvSpPr txBox="1">
            <a:spLocks noChangeArrowheads="1"/>
          </p:cNvSpPr>
          <p:nvPr/>
        </p:nvSpPr>
        <p:spPr bwMode="auto">
          <a:xfrm>
            <a:off x="1952625" y="4503738"/>
            <a:ext cx="4068763" cy="411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</a:t>
            </a: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.</a:t>
            </a:r>
            <a:r>
              <a:rPr kumimoji="1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体现针对性原则。</a:t>
            </a:r>
            <a:endParaRPr kumimoji="1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62" name="组合"/>
          <p:cNvGrpSpPr/>
          <p:nvPr/>
        </p:nvGrpSpPr>
        <p:grpSpPr>
          <a:xfrm>
            <a:off x="1031875" y="3036888"/>
            <a:ext cx="687388" cy="682625"/>
            <a:chOff x="689067" y="2050506"/>
            <a:chExt cx="717336" cy="711539"/>
          </a:xfrm>
        </p:grpSpPr>
        <p:sp>
          <p:nvSpPr>
            <p:cNvPr id="23559" name="形状"/>
            <p:cNvSpPr/>
            <p:nvPr/>
          </p:nvSpPr>
          <p:spPr>
            <a:xfrm rot="-928380">
              <a:off x="689067" y="2197662"/>
              <a:ext cx="521673" cy="564383"/>
            </a:xfrm>
            <a:custGeom>
              <a:avLst/>
              <a:gdLst/>
              <a:ahLst/>
              <a:cxnLst>
                <a:cxn ang="0">
                  <a:pos x="142274" y="0"/>
                </a:cxn>
                <a:cxn ang="0">
                  <a:pos x="0" y="470319"/>
                </a:cxn>
                <a:cxn ang="0">
                  <a:pos x="379399" y="564383"/>
                </a:cxn>
                <a:cxn ang="0">
                  <a:pos x="474248" y="47032"/>
                </a:cxn>
                <a:cxn ang="0">
                  <a:pos x="142274" y="0"/>
                </a:cxn>
              </a:cxnLst>
              <a:pathLst>
                <a:path w="11" h="12">
                  <a:moveTo>
                    <a:pt x="3" y="0"/>
                  </a:moveTo>
                  <a:cubicBezTo>
                    <a:pt x="1" y="2"/>
                    <a:pt x="0" y="7"/>
                    <a:pt x="0" y="10"/>
                  </a:cubicBezTo>
                  <a:cubicBezTo>
                    <a:pt x="2" y="11"/>
                    <a:pt x="5" y="12"/>
                    <a:pt x="8" y="12"/>
                  </a:cubicBezTo>
                  <a:cubicBezTo>
                    <a:pt x="9" y="9"/>
                    <a:pt x="11" y="4"/>
                    <a:pt x="10" y="1"/>
                  </a:cubicBezTo>
                  <a:cubicBezTo>
                    <a:pt x="8" y="0"/>
                    <a:pt x="5" y="0"/>
                    <a:pt x="3" y="0"/>
                  </a:cubicBez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0" name="形状"/>
            <p:cNvSpPr/>
            <p:nvPr/>
          </p:nvSpPr>
          <p:spPr>
            <a:xfrm rot="589353">
              <a:off x="811276" y="2050506"/>
              <a:ext cx="595127" cy="605811"/>
            </a:xfrm>
            <a:custGeom>
              <a:avLst/>
              <a:gdLst/>
              <a:ahLst/>
              <a:cxnLst>
                <a:cxn ang="0">
                  <a:pos x="182296" y="484143"/>
                </a:cxn>
                <a:cxn ang="0">
                  <a:pos x="268656" y="310047"/>
                </a:cxn>
                <a:cxn ang="0">
                  <a:pos x="368205" y="151136"/>
                </a:cxn>
                <a:cxn ang="0">
                  <a:pos x="449688" y="47908"/>
                </a:cxn>
                <a:cxn ang="0">
                  <a:pos x="488532" y="15186"/>
                </a:cxn>
                <a:cxn ang="0">
                  <a:pos x="536048" y="5243"/>
                </a:cxn>
                <a:cxn ang="0">
                  <a:pos x="586455" y="0"/>
                </a:cxn>
                <a:cxn ang="0">
                  <a:pos x="595127" y="6689"/>
                </a:cxn>
                <a:cxn ang="0">
                  <a:pos x="592056" y="14824"/>
                </a:cxn>
                <a:cxn ang="0">
                  <a:pos x="573989" y="31999"/>
                </a:cxn>
                <a:cxn ang="0">
                  <a:pos x="409760" y="237009"/>
                </a:cxn>
                <a:cxn ang="0">
                  <a:pos x="259984" y="521746"/>
                </a:cxn>
                <a:cxn ang="0">
                  <a:pos x="226560" y="593337"/>
                </a:cxn>
                <a:cxn ang="0">
                  <a:pos x="169288" y="605811"/>
                </a:cxn>
                <a:cxn ang="0">
                  <a:pos x="127734" y="598760"/>
                </a:cxn>
                <a:cxn ang="0">
                  <a:pos x="100272" y="560434"/>
                </a:cxn>
                <a:cxn ang="0">
                  <a:pos x="22222" y="461364"/>
                </a:cxn>
                <a:cxn ang="0">
                  <a:pos x="0" y="425930"/>
                </a:cxn>
                <a:cxn ang="0">
                  <a:pos x="24210" y="392304"/>
                </a:cxn>
                <a:cxn ang="0">
                  <a:pos x="64680" y="375310"/>
                </a:cxn>
                <a:cxn ang="0">
                  <a:pos x="115267" y="397908"/>
                </a:cxn>
                <a:cxn ang="0">
                  <a:pos x="182296" y="484143"/>
                </a:cxn>
              </a:cxnLst>
              <a:pathLst>
                <a:path w="3294" h="3351">
                  <a:moveTo>
                    <a:pt x="1009" y="2678"/>
                  </a:moveTo>
                  <a:cubicBezTo>
                    <a:pt x="1157" y="2345"/>
                    <a:pt x="1317" y="2024"/>
                    <a:pt x="1487" y="1715"/>
                  </a:cubicBezTo>
                  <a:cubicBezTo>
                    <a:pt x="1658" y="1407"/>
                    <a:pt x="1842" y="1113"/>
                    <a:pt x="2038" y="836"/>
                  </a:cubicBezTo>
                  <a:cubicBezTo>
                    <a:pt x="2235" y="558"/>
                    <a:pt x="2385" y="368"/>
                    <a:pt x="2489" y="265"/>
                  </a:cubicBezTo>
                  <a:cubicBezTo>
                    <a:pt x="2592" y="162"/>
                    <a:pt x="2664" y="101"/>
                    <a:pt x="2704" y="84"/>
                  </a:cubicBezTo>
                  <a:cubicBezTo>
                    <a:pt x="2743" y="66"/>
                    <a:pt x="2831" y="48"/>
                    <a:pt x="2967" y="29"/>
                  </a:cubicBezTo>
                  <a:cubicBezTo>
                    <a:pt x="3102" y="10"/>
                    <a:pt x="3195" y="0"/>
                    <a:pt x="3246" y="0"/>
                  </a:cubicBezTo>
                  <a:cubicBezTo>
                    <a:pt x="3278" y="0"/>
                    <a:pt x="3294" y="13"/>
                    <a:pt x="3294" y="37"/>
                  </a:cubicBezTo>
                  <a:cubicBezTo>
                    <a:pt x="3294" y="52"/>
                    <a:pt x="3288" y="67"/>
                    <a:pt x="3277" y="82"/>
                  </a:cubicBezTo>
                  <a:cubicBezTo>
                    <a:pt x="3265" y="96"/>
                    <a:pt x="3232" y="128"/>
                    <a:pt x="3177" y="177"/>
                  </a:cubicBezTo>
                  <a:cubicBezTo>
                    <a:pt x="2902" y="433"/>
                    <a:pt x="2599" y="811"/>
                    <a:pt x="2268" y="1311"/>
                  </a:cubicBezTo>
                  <a:cubicBezTo>
                    <a:pt x="1938" y="1811"/>
                    <a:pt x="1661" y="2336"/>
                    <a:pt x="1439" y="2886"/>
                  </a:cubicBezTo>
                  <a:cubicBezTo>
                    <a:pt x="1349" y="3106"/>
                    <a:pt x="1287" y="3238"/>
                    <a:pt x="1254" y="3282"/>
                  </a:cubicBezTo>
                  <a:cubicBezTo>
                    <a:pt x="1221" y="3328"/>
                    <a:pt x="1115" y="3351"/>
                    <a:pt x="937" y="3351"/>
                  </a:cubicBezTo>
                  <a:cubicBezTo>
                    <a:pt x="809" y="3351"/>
                    <a:pt x="732" y="3338"/>
                    <a:pt x="707" y="3312"/>
                  </a:cubicBezTo>
                  <a:cubicBezTo>
                    <a:pt x="682" y="3286"/>
                    <a:pt x="631" y="3215"/>
                    <a:pt x="555" y="3100"/>
                  </a:cubicBezTo>
                  <a:cubicBezTo>
                    <a:pt x="430" y="2907"/>
                    <a:pt x="286" y="2724"/>
                    <a:pt x="123" y="2552"/>
                  </a:cubicBezTo>
                  <a:cubicBezTo>
                    <a:pt x="41" y="2466"/>
                    <a:pt x="0" y="2400"/>
                    <a:pt x="0" y="2356"/>
                  </a:cubicBezTo>
                  <a:cubicBezTo>
                    <a:pt x="0" y="2295"/>
                    <a:pt x="45" y="2233"/>
                    <a:pt x="134" y="2170"/>
                  </a:cubicBezTo>
                  <a:cubicBezTo>
                    <a:pt x="224" y="2107"/>
                    <a:pt x="298" y="2076"/>
                    <a:pt x="358" y="2076"/>
                  </a:cubicBezTo>
                  <a:cubicBezTo>
                    <a:pt x="434" y="2076"/>
                    <a:pt x="527" y="2118"/>
                    <a:pt x="638" y="2201"/>
                  </a:cubicBezTo>
                  <a:cubicBezTo>
                    <a:pt x="749" y="2285"/>
                    <a:pt x="873" y="2444"/>
                    <a:pt x="1009" y="267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3" name="组合"/>
          <p:cNvGrpSpPr/>
          <p:nvPr/>
        </p:nvGrpSpPr>
        <p:grpSpPr>
          <a:xfrm>
            <a:off x="1031875" y="1682750"/>
            <a:ext cx="687388" cy="684213"/>
            <a:chOff x="689067" y="2050506"/>
            <a:chExt cx="717336" cy="711539"/>
          </a:xfrm>
        </p:grpSpPr>
        <p:sp>
          <p:nvSpPr>
            <p:cNvPr id="23562" name="形状"/>
            <p:cNvSpPr/>
            <p:nvPr/>
          </p:nvSpPr>
          <p:spPr>
            <a:xfrm rot="-928380">
              <a:off x="689067" y="2197662"/>
              <a:ext cx="521673" cy="564383"/>
            </a:xfrm>
            <a:custGeom>
              <a:avLst/>
              <a:gdLst/>
              <a:ahLst/>
              <a:cxnLst>
                <a:cxn ang="0">
                  <a:pos x="142274" y="0"/>
                </a:cxn>
                <a:cxn ang="0">
                  <a:pos x="0" y="470319"/>
                </a:cxn>
                <a:cxn ang="0">
                  <a:pos x="379399" y="564383"/>
                </a:cxn>
                <a:cxn ang="0">
                  <a:pos x="474248" y="47032"/>
                </a:cxn>
                <a:cxn ang="0">
                  <a:pos x="142274" y="0"/>
                </a:cxn>
              </a:cxnLst>
              <a:pathLst>
                <a:path w="11" h="12">
                  <a:moveTo>
                    <a:pt x="3" y="0"/>
                  </a:moveTo>
                  <a:cubicBezTo>
                    <a:pt x="1" y="2"/>
                    <a:pt x="0" y="7"/>
                    <a:pt x="0" y="10"/>
                  </a:cubicBezTo>
                  <a:cubicBezTo>
                    <a:pt x="2" y="11"/>
                    <a:pt x="5" y="12"/>
                    <a:pt x="8" y="12"/>
                  </a:cubicBezTo>
                  <a:cubicBezTo>
                    <a:pt x="9" y="9"/>
                    <a:pt x="11" y="4"/>
                    <a:pt x="10" y="1"/>
                  </a:cubicBezTo>
                  <a:cubicBezTo>
                    <a:pt x="8" y="0"/>
                    <a:pt x="5" y="0"/>
                    <a:pt x="3" y="0"/>
                  </a:cubicBez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3" name="形状"/>
            <p:cNvSpPr/>
            <p:nvPr/>
          </p:nvSpPr>
          <p:spPr>
            <a:xfrm rot="589353">
              <a:off x="811276" y="2050506"/>
              <a:ext cx="595127" cy="605811"/>
            </a:xfrm>
            <a:custGeom>
              <a:avLst/>
              <a:gdLst/>
              <a:ahLst/>
              <a:cxnLst>
                <a:cxn ang="0">
                  <a:pos x="182296" y="484143"/>
                </a:cxn>
                <a:cxn ang="0">
                  <a:pos x="268656" y="310047"/>
                </a:cxn>
                <a:cxn ang="0">
                  <a:pos x="368205" y="151136"/>
                </a:cxn>
                <a:cxn ang="0">
                  <a:pos x="449688" y="47908"/>
                </a:cxn>
                <a:cxn ang="0">
                  <a:pos x="488532" y="15186"/>
                </a:cxn>
                <a:cxn ang="0">
                  <a:pos x="536048" y="5243"/>
                </a:cxn>
                <a:cxn ang="0">
                  <a:pos x="586455" y="0"/>
                </a:cxn>
                <a:cxn ang="0">
                  <a:pos x="595127" y="6689"/>
                </a:cxn>
                <a:cxn ang="0">
                  <a:pos x="592056" y="14824"/>
                </a:cxn>
                <a:cxn ang="0">
                  <a:pos x="573989" y="31999"/>
                </a:cxn>
                <a:cxn ang="0">
                  <a:pos x="409760" y="237009"/>
                </a:cxn>
                <a:cxn ang="0">
                  <a:pos x="259984" y="521746"/>
                </a:cxn>
                <a:cxn ang="0">
                  <a:pos x="226560" y="593337"/>
                </a:cxn>
                <a:cxn ang="0">
                  <a:pos x="169288" y="605811"/>
                </a:cxn>
                <a:cxn ang="0">
                  <a:pos x="127734" y="598760"/>
                </a:cxn>
                <a:cxn ang="0">
                  <a:pos x="100272" y="560434"/>
                </a:cxn>
                <a:cxn ang="0">
                  <a:pos x="22222" y="461364"/>
                </a:cxn>
                <a:cxn ang="0">
                  <a:pos x="0" y="425930"/>
                </a:cxn>
                <a:cxn ang="0">
                  <a:pos x="24210" y="392304"/>
                </a:cxn>
                <a:cxn ang="0">
                  <a:pos x="64680" y="375310"/>
                </a:cxn>
                <a:cxn ang="0">
                  <a:pos x="115267" y="397908"/>
                </a:cxn>
                <a:cxn ang="0">
                  <a:pos x="182296" y="484143"/>
                </a:cxn>
              </a:cxnLst>
              <a:pathLst>
                <a:path w="3294" h="3351">
                  <a:moveTo>
                    <a:pt x="1009" y="2678"/>
                  </a:moveTo>
                  <a:cubicBezTo>
                    <a:pt x="1157" y="2345"/>
                    <a:pt x="1317" y="2024"/>
                    <a:pt x="1487" y="1715"/>
                  </a:cubicBezTo>
                  <a:cubicBezTo>
                    <a:pt x="1658" y="1407"/>
                    <a:pt x="1842" y="1113"/>
                    <a:pt x="2038" y="836"/>
                  </a:cubicBezTo>
                  <a:cubicBezTo>
                    <a:pt x="2235" y="558"/>
                    <a:pt x="2385" y="368"/>
                    <a:pt x="2489" y="265"/>
                  </a:cubicBezTo>
                  <a:cubicBezTo>
                    <a:pt x="2592" y="162"/>
                    <a:pt x="2664" y="101"/>
                    <a:pt x="2704" y="84"/>
                  </a:cubicBezTo>
                  <a:cubicBezTo>
                    <a:pt x="2743" y="66"/>
                    <a:pt x="2831" y="48"/>
                    <a:pt x="2967" y="29"/>
                  </a:cubicBezTo>
                  <a:cubicBezTo>
                    <a:pt x="3102" y="10"/>
                    <a:pt x="3195" y="0"/>
                    <a:pt x="3246" y="0"/>
                  </a:cubicBezTo>
                  <a:cubicBezTo>
                    <a:pt x="3278" y="0"/>
                    <a:pt x="3294" y="13"/>
                    <a:pt x="3294" y="37"/>
                  </a:cubicBezTo>
                  <a:cubicBezTo>
                    <a:pt x="3294" y="52"/>
                    <a:pt x="3288" y="67"/>
                    <a:pt x="3277" y="82"/>
                  </a:cubicBezTo>
                  <a:cubicBezTo>
                    <a:pt x="3265" y="96"/>
                    <a:pt x="3232" y="128"/>
                    <a:pt x="3177" y="177"/>
                  </a:cubicBezTo>
                  <a:cubicBezTo>
                    <a:pt x="2902" y="433"/>
                    <a:pt x="2599" y="811"/>
                    <a:pt x="2268" y="1311"/>
                  </a:cubicBezTo>
                  <a:cubicBezTo>
                    <a:pt x="1938" y="1811"/>
                    <a:pt x="1661" y="2336"/>
                    <a:pt x="1439" y="2886"/>
                  </a:cubicBezTo>
                  <a:cubicBezTo>
                    <a:pt x="1349" y="3106"/>
                    <a:pt x="1287" y="3238"/>
                    <a:pt x="1254" y="3282"/>
                  </a:cubicBezTo>
                  <a:cubicBezTo>
                    <a:pt x="1221" y="3328"/>
                    <a:pt x="1115" y="3351"/>
                    <a:pt x="937" y="3351"/>
                  </a:cubicBezTo>
                  <a:cubicBezTo>
                    <a:pt x="809" y="3351"/>
                    <a:pt x="732" y="3338"/>
                    <a:pt x="707" y="3312"/>
                  </a:cubicBezTo>
                  <a:cubicBezTo>
                    <a:pt x="682" y="3286"/>
                    <a:pt x="631" y="3215"/>
                    <a:pt x="555" y="3100"/>
                  </a:cubicBezTo>
                  <a:cubicBezTo>
                    <a:pt x="430" y="2907"/>
                    <a:pt x="286" y="2724"/>
                    <a:pt x="123" y="2552"/>
                  </a:cubicBezTo>
                  <a:cubicBezTo>
                    <a:pt x="41" y="2466"/>
                    <a:pt x="0" y="2400"/>
                    <a:pt x="0" y="2356"/>
                  </a:cubicBezTo>
                  <a:cubicBezTo>
                    <a:pt x="0" y="2295"/>
                    <a:pt x="45" y="2233"/>
                    <a:pt x="134" y="2170"/>
                  </a:cubicBezTo>
                  <a:cubicBezTo>
                    <a:pt x="224" y="2107"/>
                    <a:pt x="298" y="2076"/>
                    <a:pt x="358" y="2076"/>
                  </a:cubicBezTo>
                  <a:cubicBezTo>
                    <a:pt x="434" y="2076"/>
                    <a:pt x="527" y="2118"/>
                    <a:pt x="638" y="2201"/>
                  </a:cubicBezTo>
                  <a:cubicBezTo>
                    <a:pt x="749" y="2285"/>
                    <a:pt x="873" y="2444"/>
                    <a:pt x="1009" y="267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4" name="组合"/>
          <p:cNvGrpSpPr/>
          <p:nvPr/>
        </p:nvGrpSpPr>
        <p:grpSpPr>
          <a:xfrm>
            <a:off x="1031875" y="4419600"/>
            <a:ext cx="687388" cy="682625"/>
            <a:chOff x="689067" y="2050506"/>
            <a:chExt cx="717336" cy="711539"/>
          </a:xfrm>
        </p:grpSpPr>
        <p:sp>
          <p:nvSpPr>
            <p:cNvPr id="23565" name="形状"/>
            <p:cNvSpPr/>
            <p:nvPr/>
          </p:nvSpPr>
          <p:spPr>
            <a:xfrm rot="-928380">
              <a:off x="689067" y="2197662"/>
              <a:ext cx="521673" cy="564383"/>
            </a:xfrm>
            <a:custGeom>
              <a:avLst/>
              <a:gdLst/>
              <a:ahLst/>
              <a:cxnLst>
                <a:cxn ang="0">
                  <a:pos x="142274" y="0"/>
                </a:cxn>
                <a:cxn ang="0">
                  <a:pos x="0" y="470319"/>
                </a:cxn>
                <a:cxn ang="0">
                  <a:pos x="379399" y="564383"/>
                </a:cxn>
                <a:cxn ang="0">
                  <a:pos x="474248" y="47032"/>
                </a:cxn>
                <a:cxn ang="0">
                  <a:pos x="142274" y="0"/>
                </a:cxn>
              </a:cxnLst>
              <a:pathLst>
                <a:path w="11" h="12">
                  <a:moveTo>
                    <a:pt x="3" y="0"/>
                  </a:moveTo>
                  <a:cubicBezTo>
                    <a:pt x="1" y="2"/>
                    <a:pt x="0" y="7"/>
                    <a:pt x="0" y="10"/>
                  </a:cubicBezTo>
                  <a:cubicBezTo>
                    <a:pt x="2" y="11"/>
                    <a:pt x="5" y="12"/>
                    <a:pt x="8" y="12"/>
                  </a:cubicBezTo>
                  <a:cubicBezTo>
                    <a:pt x="9" y="9"/>
                    <a:pt x="11" y="4"/>
                    <a:pt x="10" y="1"/>
                  </a:cubicBezTo>
                  <a:cubicBezTo>
                    <a:pt x="8" y="0"/>
                    <a:pt x="5" y="0"/>
                    <a:pt x="3" y="0"/>
                  </a:cubicBez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66" name="形状"/>
            <p:cNvSpPr/>
            <p:nvPr/>
          </p:nvSpPr>
          <p:spPr>
            <a:xfrm rot="589353">
              <a:off x="811276" y="2050506"/>
              <a:ext cx="595127" cy="605811"/>
            </a:xfrm>
            <a:custGeom>
              <a:avLst/>
              <a:gdLst/>
              <a:ahLst/>
              <a:cxnLst>
                <a:cxn ang="0">
                  <a:pos x="182296" y="484143"/>
                </a:cxn>
                <a:cxn ang="0">
                  <a:pos x="268656" y="310047"/>
                </a:cxn>
                <a:cxn ang="0">
                  <a:pos x="368205" y="151136"/>
                </a:cxn>
                <a:cxn ang="0">
                  <a:pos x="449688" y="47908"/>
                </a:cxn>
                <a:cxn ang="0">
                  <a:pos x="488532" y="15186"/>
                </a:cxn>
                <a:cxn ang="0">
                  <a:pos x="536048" y="5243"/>
                </a:cxn>
                <a:cxn ang="0">
                  <a:pos x="586455" y="0"/>
                </a:cxn>
                <a:cxn ang="0">
                  <a:pos x="595127" y="6689"/>
                </a:cxn>
                <a:cxn ang="0">
                  <a:pos x="592056" y="14824"/>
                </a:cxn>
                <a:cxn ang="0">
                  <a:pos x="573989" y="31999"/>
                </a:cxn>
                <a:cxn ang="0">
                  <a:pos x="409760" y="237009"/>
                </a:cxn>
                <a:cxn ang="0">
                  <a:pos x="259984" y="521746"/>
                </a:cxn>
                <a:cxn ang="0">
                  <a:pos x="226560" y="593337"/>
                </a:cxn>
                <a:cxn ang="0">
                  <a:pos x="169288" y="605811"/>
                </a:cxn>
                <a:cxn ang="0">
                  <a:pos x="127734" y="598760"/>
                </a:cxn>
                <a:cxn ang="0">
                  <a:pos x="100272" y="560434"/>
                </a:cxn>
                <a:cxn ang="0">
                  <a:pos x="22222" y="461364"/>
                </a:cxn>
                <a:cxn ang="0">
                  <a:pos x="0" y="425930"/>
                </a:cxn>
                <a:cxn ang="0">
                  <a:pos x="24210" y="392304"/>
                </a:cxn>
                <a:cxn ang="0">
                  <a:pos x="64680" y="375310"/>
                </a:cxn>
                <a:cxn ang="0">
                  <a:pos x="115267" y="397908"/>
                </a:cxn>
                <a:cxn ang="0">
                  <a:pos x="182296" y="484143"/>
                </a:cxn>
              </a:cxnLst>
              <a:pathLst>
                <a:path w="3294" h="3351">
                  <a:moveTo>
                    <a:pt x="1009" y="2678"/>
                  </a:moveTo>
                  <a:cubicBezTo>
                    <a:pt x="1157" y="2345"/>
                    <a:pt x="1317" y="2024"/>
                    <a:pt x="1487" y="1715"/>
                  </a:cubicBezTo>
                  <a:cubicBezTo>
                    <a:pt x="1658" y="1407"/>
                    <a:pt x="1842" y="1113"/>
                    <a:pt x="2038" y="836"/>
                  </a:cubicBezTo>
                  <a:cubicBezTo>
                    <a:pt x="2235" y="558"/>
                    <a:pt x="2385" y="368"/>
                    <a:pt x="2489" y="265"/>
                  </a:cubicBezTo>
                  <a:cubicBezTo>
                    <a:pt x="2592" y="162"/>
                    <a:pt x="2664" y="101"/>
                    <a:pt x="2704" y="84"/>
                  </a:cubicBezTo>
                  <a:cubicBezTo>
                    <a:pt x="2743" y="66"/>
                    <a:pt x="2831" y="48"/>
                    <a:pt x="2967" y="29"/>
                  </a:cubicBezTo>
                  <a:cubicBezTo>
                    <a:pt x="3102" y="10"/>
                    <a:pt x="3195" y="0"/>
                    <a:pt x="3246" y="0"/>
                  </a:cubicBezTo>
                  <a:cubicBezTo>
                    <a:pt x="3278" y="0"/>
                    <a:pt x="3294" y="13"/>
                    <a:pt x="3294" y="37"/>
                  </a:cubicBezTo>
                  <a:cubicBezTo>
                    <a:pt x="3294" y="52"/>
                    <a:pt x="3288" y="67"/>
                    <a:pt x="3277" y="82"/>
                  </a:cubicBezTo>
                  <a:cubicBezTo>
                    <a:pt x="3265" y="96"/>
                    <a:pt x="3232" y="128"/>
                    <a:pt x="3177" y="177"/>
                  </a:cubicBezTo>
                  <a:cubicBezTo>
                    <a:pt x="2902" y="433"/>
                    <a:pt x="2599" y="811"/>
                    <a:pt x="2268" y="1311"/>
                  </a:cubicBezTo>
                  <a:cubicBezTo>
                    <a:pt x="1938" y="1811"/>
                    <a:pt x="1661" y="2336"/>
                    <a:pt x="1439" y="2886"/>
                  </a:cubicBezTo>
                  <a:cubicBezTo>
                    <a:pt x="1349" y="3106"/>
                    <a:pt x="1287" y="3238"/>
                    <a:pt x="1254" y="3282"/>
                  </a:cubicBezTo>
                  <a:cubicBezTo>
                    <a:pt x="1221" y="3328"/>
                    <a:pt x="1115" y="3351"/>
                    <a:pt x="937" y="3351"/>
                  </a:cubicBezTo>
                  <a:cubicBezTo>
                    <a:pt x="809" y="3351"/>
                    <a:pt x="732" y="3338"/>
                    <a:pt x="707" y="3312"/>
                  </a:cubicBezTo>
                  <a:cubicBezTo>
                    <a:pt x="682" y="3286"/>
                    <a:pt x="631" y="3215"/>
                    <a:pt x="555" y="3100"/>
                  </a:cubicBezTo>
                  <a:cubicBezTo>
                    <a:pt x="430" y="2907"/>
                    <a:pt x="286" y="2724"/>
                    <a:pt x="123" y="2552"/>
                  </a:cubicBezTo>
                  <a:cubicBezTo>
                    <a:pt x="41" y="2466"/>
                    <a:pt x="0" y="2400"/>
                    <a:pt x="0" y="2356"/>
                  </a:cubicBezTo>
                  <a:cubicBezTo>
                    <a:pt x="0" y="2295"/>
                    <a:pt x="45" y="2233"/>
                    <a:pt x="134" y="2170"/>
                  </a:cubicBezTo>
                  <a:cubicBezTo>
                    <a:pt x="224" y="2107"/>
                    <a:pt x="298" y="2076"/>
                    <a:pt x="358" y="2076"/>
                  </a:cubicBezTo>
                  <a:cubicBezTo>
                    <a:pt x="434" y="2076"/>
                    <a:pt x="527" y="2118"/>
                    <a:pt x="638" y="2201"/>
                  </a:cubicBezTo>
                  <a:cubicBezTo>
                    <a:pt x="749" y="2285"/>
                    <a:pt x="873" y="2444"/>
                    <a:pt x="1009" y="267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48751" name="标题"/>
          <p:cNvSpPr>
            <a:spLocks noGrp="1"/>
          </p:cNvSpPr>
          <p:nvPr>
            <p:ph type="body" sz="quarter" idx="10"/>
          </p:nvPr>
        </p:nvSpPr>
        <p:spPr>
          <a:xfrm>
            <a:off x="1500188" y="360363"/>
            <a:ext cx="9094788" cy="582613"/>
          </a:xfr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05 </a:t>
            </a:r>
            <a:r>
              <a:rPr kumimoji="0" lang="zh-CN" altLang="en-US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批注阅读的原则</a:t>
            </a:r>
            <a:endParaRPr kumimoji="0" lang="zh-CN" altLang="en-US" sz="3200" b="0" i="0" u="none" strike="noStrike" kern="1200" cap="none" spc="200" normalizeH="0" baseline="0" noProof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4" name="组合"/>
          <p:cNvGrpSpPr/>
          <p:nvPr/>
        </p:nvGrpSpPr>
        <p:grpSpPr>
          <a:xfrm>
            <a:off x="1031875" y="5715000"/>
            <a:ext cx="687388" cy="682625"/>
            <a:chOff x="689067" y="2050506"/>
            <a:chExt cx="717336" cy="711539"/>
          </a:xfrm>
        </p:grpSpPr>
        <p:sp>
          <p:nvSpPr>
            <p:cNvPr id="23569" name="形状"/>
            <p:cNvSpPr/>
            <p:nvPr/>
          </p:nvSpPr>
          <p:spPr>
            <a:xfrm rot="-928380">
              <a:off x="689067" y="2197662"/>
              <a:ext cx="521673" cy="564383"/>
            </a:xfrm>
            <a:custGeom>
              <a:avLst/>
              <a:gdLst/>
              <a:ahLst/>
              <a:cxnLst>
                <a:cxn ang="0">
                  <a:pos x="142274" y="0"/>
                </a:cxn>
                <a:cxn ang="0">
                  <a:pos x="0" y="470319"/>
                </a:cxn>
                <a:cxn ang="0">
                  <a:pos x="379399" y="564383"/>
                </a:cxn>
                <a:cxn ang="0">
                  <a:pos x="474248" y="47032"/>
                </a:cxn>
                <a:cxn ang="0">
                  <a:pos x="142274" y="0"/>
                </a:cxn>
              </a:cxnLst>
              <a:pathLst>
                <a:path w="11" h="12">
                  <a:moveTo>
                    <a:pt x="3" y="0"/>
                  </a:moveTo>
                  <a:cubicBezTo>
                    <a:pt x="1" y="2"/>
                    <a:pt x="0" y="7"/>
                    <a:pt x="0" y="10"/>
                  </a:cubicBezTo>
                  <a:cubicBezTo>
                    <a:pt x="2" y="11"/>
                    <a:pt x="5" y="12"/>
                    <a:pt x="8" y="12"/>
                  </a:cubicBezTo>
                  <a:cubicBezTo>
                    <a:pt x="9" y="9"/>
                    <a:pt x="11" y="4"/>
                    <a:pt x="10" y="1"/>
                  </a:cubicBezTo>
                  <a:cubicBezTo>
                    <a:pt x="8" y="0"/>
                    <a:pt x="5" y="0"/>
                    <a:pt x="3" y="0"/>
                  </a:cubicBezTo>
                  <a:close/>
                </a:path>
              </a:pathLst>
            </a:custGeom>
            <a:noFill/>
            <a:ln w="28575" cap="rnd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3570" name="形状"/>
            <p:cNvSpPr/>
            <p:nvPr/>
          </p:nvSpPr>
          <p:spPr>
            <a:xfrm rot="589353">
              <a:off x="811276" y="2050506"/>
              <a:ext cx="595127" cy="605811"/>
            </a:xfrm>
            <a:custGeom>
              <a:avLst/>
              <a:gdLst/>
              <a:ahLst/>
              <a:cxnLst>
                <a:cxn ang="0">
                  <a:pos x="182296" y="484143"/>
                </a:cxn>
                <a:cxn ang="0">
                  <a:pos x="268656" y="310047"/>
                </a:cxn>
                <a:cxn ang="0">
                  <a:pos x="368205" y="151136"/>
                </a:cxn>
                <a:cxn ang="0">
                  <a:pos x="449688" y="47908"/>
                </a:cxn>
                <a:cxn ang="0">
                  <a:pos x="488532" y="15186"/>
                </a:cxn>
                <a:cxn ang="0">
                  <a:pos x="536048" y="5243"/>
                </a:cxn>
                <a:cxn ang="0">
                  <a:pos x="586455" y="0"/>
                </a:cxn>
                <a:cxn ang="0">
                  <a:pos x="595127" y="6689"/>
                </a:cxn>
                <a:cxn ang="0">
                  <a:pos x="592056" y="14824"/>
                </a:cxn>
                <a:cxn ang="0">
                  <a:pos x="573989" y="31999"/>
                </a:cxn>
                <a:cxn ang="0">
                  <a:pos x="409760" y="237009"/>
                </a:cxn>
                <a:cxn ang="0">
                  <a:pos x="259984" y="521746"/>
                </a:cxn>
                <a:cxn ang="0">
                  <a:pos x="226560" y="593337"/>
                </a:cxn>
                <a:cxn ang="0">
                  <a:pos x="169288" y="605811"/>
                </a:cxn>
                <a:cxn ang="0">
                  <a:pos x="127734" y="598760"/>
                </a:cxn>
                <a:cxn ang="0">
                  <a:pos x="100272" y="560434"/>
                </a:cxn>
                <a:cxn ang="0">
                  <a:pos x="22222" y="461364"/>
                </a:cxn>
                <a:cxn ang="0">
                  <a:pos x="0" y="425930"/>
                </a:cxn>
                <a:cxn ang="0">
                  <a:pos x="24210" y="392304"/>
                </a:cxn>
                <a:cxn ang="0">
                  <a:pos x="64680" y="375310"/>
                </a:cxn>
                <a:cxn ang="0">
                  <a:pos x="115267" y="397908"/>
                </a:cxn>
                <a:cxn ang="0">
                  <a:pos x="182296" y="484143"/>
                </a:cxn>
              </a:cxnLst>
              <a:pathLst>
                <a:path w="3294" h="3351">
                  <a:moveTo>
                    <a:pt x="1009" y="2678"/>
                  </a:moveTo>
                  <a:cubicBezTo>
                    <a:pt x="1157" y="2345"/>
                    <a:pt x="1317" y="2024"/>
                    <a:pt x="1487" y="1715"/>
                  </a:cubicBezTo>
                  <a:cubicBezTo>
                    <a:pt x="1658" y="1407"/>
                    <a:pt x="1842" y="1113"/>
                    <a:pt x="2038" y="836"/>
                  </a:cubicBezTo>
                  <a:cubicBezTo>
                    <a:pt x="2235" y="558"/>
                    <a:pt x="2385" y="368"/>
                    <a:pt x="2489" y="265"/>
                  </a:cubicBezTo>
                  <a:cubicBezTo>
                    <a:pt x="2592" y="162"/>
                    <a:pt x="2664" y="101"/>
                    <a:pt x="2704" y="84"/>
                  </a:cubicBezTo>
                  <a:cubicBezTo>
                    <a:pt x="2743" y="66"/>
                    <a:pt x="2831" y="48"/>
                    <a:pt x="2967" y="29"/>
                  </a:cubicBezTo>
                  <a:cubicBezTo>
                    <a:pt x="3102" y="10"/>
                    <a:pt x="3195" y="0"/>
                    <a:pt x="3246" y="0"/>
                  </a:cubicBezTo>
                  <a:cubicBezTo>
                    <a:pt x="3278" y="0"/>
                    <a:pt x="3294" y="13"/>
                    <a:pt x="3294" y="37"/>
                  </a:cubicBezTo>
                  <a:cubicBezTo>
                    <a:pt x="3294" y="52"/>
                    <a:pt x="3288" y="67"/>
                    <a:pt x="3277" y="82"/>
                  </a:cubicBezTo>
                  <a:cubicBezTo>
                    <a:pt x="3265" y="96"/>
                    <a:pt x="3232" y="128"/>
                    <a:pt x="3177" y="177"/>
                  </a:cubicBezTo>
                  <a:cubicBezTo>
                    <a:pt x="2902" y="433"/>
                    <a:pt x="2599" y="811"/>
                    <a:pt x="2268" y="1311"/>
                  </a:cubicBezTo>
                  <a:cubicBezTo>
                    <a:pt x="1938" y="1811"/>
                    <a:pt x="1661" y="2336"/>
                    <a:pt x="1439" y="2886"/>
                  </a:cubicBezTo>
                  <a:cubicBezTo>
                    <a:pt x="1349" y="3106"/>
                    <a:pt x="1287" y="3238"/>
                    <a:pt x="1254" y="3282"/>
                  </a:cubicBezTo>
                  <a:cubicBezTo>
                    <a:pt x="1221" y="3328"/>
                    <a:pt x="1115" y="3351"/>
                    <a:pt x="937" y="3351"/>
                  </a:cubicBezTo>
                  <a:cubicBezTo>
                    <a:pt x="809" y="3351"/>
                    <a:pt x="732" y="3338"/>
                    <a:pt x="707" y="3312"/>
                  </a:cubicBezTo>
                  <a:cubicBezTo>
                    <a:pt x="682" y="3286"/>
                    <a:pt x="631" y="3215"/>
                    <a:pt x="555" y="3100"/>
                  </a:cubicBezTo>
                  <a:cubicBezTo>
                    <a:pt x="430" y="2907"/>
                    <a:pt x="286" y="2724"/>
                    <a:pt x="123" y="2552"/>
                  </a:cubicBezTo>
                  <a:cubicBezTo>
                    <a:pt x="41" y="2466"/>
                    <a:pt x="0" y="2400"/>
                    <a:pt x="0" y="2356"/>
                  </a:cubicBezTo>
                  <a:cubicBezTo>
                    <a:pt x="0" y="2295"/>
                    <a:pt x="45" y="2233"/>
                    <a:pt x="134" y="2170"/>
                  </a:cubicBezTo>
                  <a:cubicBezTo>
                    <a:pt x="224" y="2107"/>
                    <a:pt x="298" y="2076"/>
                    <a:pt x="358" y="2076"/>
                  </a:cubicBezTo>
                  <a:cubicBezTo>
                    <a:pt x="434" y="2076"/>
                    <a:pt x="527" y="2118"/>
                    <a:pt x="638" y="2201"/>
                  </a:cubicBezTo>
                  <a:cubicBezTo>
                    <a:pt x="749" y="2285"/>
                    <a:pt x="873" y="2444"/>
                    <a:pt x="1009" y="267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7" name="文本"/>
          <p:cNvSpPr txBox="1">
            <a:spLocks noChangeArrowheads="1"/>
          </p:cNvSpPr>
          <p:nvPr/>
        </p:nvSpPr>
        <p:spPr bwMode="auto">
          <a:xfrm>
            <a:off x="1862138" y="5480050"/>
            <a:ext cx="4800600" cy="10525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4.</a:t>
            </a:r>
            <a:r>
              <a:rPr kumimoji="1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循序渐进性原则（对学生批注能力的培养，不可一蹴而就，应由浅入深，由易到难，体现循序渐进原则。</a:t>
            </a:r>
            <a:endParaRPr kumimoji="1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8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8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48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48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34" grpId="0" bldLvl="0" animBg="1"/>
      <p:bldP spid="1048742" grpId="0"/>
      <p:bldP spid="1048743" grpId="0"/>
      <p:bldP spid="1048744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781" name="图标"/>
          <p:cNvSpPr>
            <a:spLocks noChangeAspect="1" noEditPoints="1"/>
          </p:cNvSpPr>
          <p:nvPr/>
        </p:nvSpPr>
        <p:spPr>
          <a:xfrm>
            <a:off x="1651000" y="2530475"/>
            <a:ext cx="576263" cy="469900"/>
          </a:xfrm>
          <a:custGeom>
            <a:avLst/>
            <a:gdLst/>
            <a:ahLst/>
            <a:cxnLst>
              <a:cxn ang="0">
                <a:pos x="287338" y="436418"/>
              </a:cxn>
              <a:cxn ang="0">
                <a:pos x="554194" y="429601"/>
              </a:cxn>
              <a:cxn ang="0">
                <a:pos x="287338" y="469872"/>
              </a:cxn>
              <a:cxn ang="0">
                <a:pos x="20574" y="429601"/>
              </a:cxn>
              <a:cxn ang="0">
                <a:pos x="156099" y="379567"/>
              </a:cxn>
              <a:cxn ang="0">
                <a:pos x="245099" y="280127"/>
              </a:cxn>
              <a:cxn ang="0">
                <a:pos x="61537" y="313422"/>
              </a:cxn>
              <a:cxn ang="0">
                <a:pos x="146788" y="261100"/>
              </a:cxn>
              <a:cxn ang="0">
                <a:pos x="517154" y="289009"/>
              </a:cxn>
              <a:cxn ang="0">
                <a:pos x="334137" y="303367"/>
              </a:cxn>
              <a:cxn ang="0">
                <a:pos x="419822" y="260887"/>
              </a:cxn>
              <a:cxn ang="0">
                <a:pos x="245099" y="236613"/>
              </a:cxn>
              <a:cxn ang="0">
                <a:pos x="61537" y="269799"/>
              </a:cxn>
              <a:cxn ang="0">
                <a:pos x="146788" y="217598"/>
              </a:cxn>
              <a:cxn ang="0">
                <a:pos x="513508" y="245671"/>
              </a:cxn>
              <a:cxn ang="0">
                <a:pos x="330529" y="259940"/>
              </a:cxn>
              <a:cxn ang="0">
                <a:pos x="416164" y="217516"/>
              </a:cxn>
              <a:cxn ang="0">
                <a:pos x="509877" y="202269"/>
              </a:cxn>
              <a:cxn ang="0">
                <a:pos x="326841" y="216522"/>
              </a:cxn>
              <a:cxn ang="0">
                <a:pos x="412547" y="174144"/>
              </a:cxn>
              <a:cxn ang="0">
                <a:pos x="245099" y="193120"/>
              </a:cxn>
              <a:cxn ang="0">
                <a:pos x="61537" y="226306"/>
              </a:cxn>
              <a:cxn ang="0">
                <a:pos x="146788" y="174093"/>
              </a:cxn>
              <a:cxn ang="0">
                <a:pos x="513508" y="158575"/>
              </a:cxn>
              <a:cxn ang="0">
                <a:pos x="330529" y="172829"/>
              </a:cxn>
              <a:cxn ang="0">
                <a:pos x="416164" y="130450"/>
              </a:cxn>
              <a:cxn ang="0">
                <a:pos x="235738" y="133976"/>
              </a:cxn>
              <a:cxn ang="0">
                <a:pos x="161965" y="138551"/>
              </a:cxn>
              <a:cxn ang="0">
                <a:pos x="197797" y="119220"/>
              </a:cxn>
              <a:cxn ang="0">
                <a:pos x="75346" y="106634"/>
              </a:cxn>
              <a:cxn ang="0">
                <a:pos x="108212" y="134619"/>
              </a:cxn>
              <a:cxn ang="0">
                <a:pos x="509877" y="115169"/>
              </a:cxn>
              <a:cxn ang="0">
                <a:pos x="326841" y="129527"/>
              </a:cxn>
              <a:cxn ang="0">
                <a:pos x="412547" y="87048"/>
              </a:cxn>
              <a:cxn ang="0">
                <a:pos x="117102" y="77124"/>
              </a:cxn>
              <a:cxn ang="0">
                <a:pos x="126890" y="138924"/>
              </a:cxn>
              <a:cxn ang="0">
                <a:pos x="119976" y="151033"/>
              </a:cxn>
              <a:cxn ang="0">
                <a:pos x="61158" y="166102"/>
              </a:cxn>
              <a:cxn ang="0">
                <a:pos x="56848" y="104750"/>
              </a:cxn>
              <a:cxn ang="0">
                <a:pos x="61427" y="93538"/>
              </a:cxn>
              <a:cxn ang="0">
                <a:pos x="199704" y="75419"/>
              </a:cxn>
              <a:cxn ang="0">
                <a:pos x="229443" y="105021"/>
              </a:cxn>
              <a:cxn ang="0">
                <a:pos x="158518" y="80155"/>
              </a:cxn>
              <a:cxn ang="0">
                <a:pos x="188037" y="21211"/>
              </a:cxn>
              <a:cxn ang="0">
                <a:pos x="24604" y="366958"/>
              </a:cxn>
              <a:cxn ang="0">
                <a:pos x="555079" y="366958"/>
              </a:cxn>
              <a:cxn ang="0">
                <a:pos x="298100" y="65010"/>
              </a:cxn>
              <a:cxn ang="0">
                <a:pos x="281584" y="65010"/>
              </a:cxn>
              <a:cxn ang="0">
                <a:pos x="186977" y="328"/>
              </a:cxn>
              <a:cxn ang="0">
                <a:pos x="569890" y="61331"/>
              </a:cxn>
              <a:cxn ang="0">
                <a:pos x="575096" y="71558"/>
              </a:cxn>
              <a:cxn ang="0">
                <a:pos x="575276" y="379606"/>
              </a:cxn>
              <a:cxn ang="0">
                <a:pos x="300253" y="405262"/>
              </a:cxn>
              <a:cxn ang="0">
                <a:pos x="279430" y="405262"/>
              </a:cxn>
              <a:cxn ang="0">
                <a:pos x="4408" y="379606"/>
              </a:cxn>
              <a:cxn ang="0">
                <a:pos x="4587" y="71558"/>
              </a:cxn>
              <a:cxn ang="0">
                <a:pos x="9794" y="61331"/>
              </a:cxn>
            </a:cxnLst>
            <a:pathLst>
              <a:path w="609243" h="496315">
                <a:moveTo>
                  <a:pt x="165033" y="400904"/>
                </a:moveTo>
                <a:cubicBezTo>
                  <a:pt x="218614" y="402858"/>
                  <a:pt x="269051" y="419838"/>
                  <a:pt x="303783" y="460951"/>
                </a:cubicBezTo>
                <a:cubicBezTo>
                  <a:pt x="373248" y="378725"/>
                  <a:pt x="505628" y="393029"/>
                  <a:pt x="600145" y="431016"/>
                </a:cubicBezTo>
                <a:cubicBezTo>
                  <a:pt x="616847" y="437742"/>
                  <a:pt x="602423" y="460382"/>
                  <a:pt x="585911" y="453751"/>
                </a:cubicBezTo>
                <a:cubicBezTo>
                  <a:pt x="500314" y="419364"/>
                  <a:pt x="372583" y="404018"/>
                  <a:pt x="316310" y="490033"/>
                </a:cubicBezTo>
                <a:cubicBezTo>
                  <a:pt x="313178" y="494864"/>
                  <a:pt x="308433" y="496569"/>
                  <a:pt x="303783" y="496285"/>
                </a:cubicBezTo>
                <a:cubicBezTo>
                  <a:pt x="299134" y="496569"/>
                  <a:pt x="294389" y="494864"/>
                  <a:pt x="291257" y="490033"/>
                </a:cubicBezTo>
                <a:cubicBezTo>
                  <a:pt x="234984" y="404018"/>
                  <a:pt x="107253" y="419364"/>
                  <a:pt x="21751" y="453751"/>
                </a:cubicBezTo>
                <a:cubicBezTo>
                  <a:pt x="5144" y="460382"/>
                  <a:pt x="-9280" y="437742"/>
                  <a:pt x="7422" y="431016"/>
                </a:cubicBezTo>
                <a:cubicBezTo>
                  <a:pt x="54728" y="412023"/>
                  <a:pt x="111452" y="398950"/>
                  <a:pt x="165033" y="400904"/>
                </a:cubicBezTo>
                <a:close/>
                <a:moveTo>
                  <a:pt x="155189" y="275778"/>
                </a:moveTo>
                <a:cubicBezTo>
                  <a:pt x="190373" y="271726"/>
                  <a:pt x="226197" y="277389"/>
                  <a:pt x="259126" y="295874"/>
                </a:cubicBezTo>
                <a:cubicBezTo>
                  <a:pt x="270229" y="302130"/>
                  <a:pt x="260265" y="319192"/>
                  <a:pt x="249162" y="312936"/>
                </a:cubicBezTo>
                <a:cubicBezTo>
                  <a:pt x="189186" y="279285"/>
                  <a:pt x="119815" y="294262"/>
                  <a:pt x="65059" y="331041"/>
                </a:cubicBezTo>
                <a:cubicBezTo>
                  <a:pt x="54430" y="338150"/>
                  <a:pt x="44561" y="320993"/>
                  <a:pt x="55095" y="313979"/>
                </a:cubicBezTo>
                <a:cubicBezTo>
                  <a:pt x="85463" y="293599"/>
                  <a:pt x="120006" y="279830"/>
                  <a:pt x="155189" y="275778"/>
                </a:cubicBezTo>
                <a:close/>
                <a:moveTo>
                  <a:pt x="443849" y="275552"/>
                </a:moveTo>
                <a:cubicBezTo>
                  <a:pt x="479257" y="276654"/>
                  <a:pt x="514819" y="287483"/>
                  <a:pt x="546751" y="305255"/>
                </a:cubicBezTo>
                <a:cubicBezTo>
                  <a:pt x="557854" y="311415"/>
                  <a:pt x="549408" y="329329"/>
                  <a:pt x="538211" y="323074"/>
                </a:cubicBezTo>
                <a:cubicBezTo>
                  <a:pt x="480609" y="291037"/>
                  <a:pt x="410197" y="281843"/>
                  <a:pt x="353260" y="320420"/>
                </a:cubicBezTo>
                <a:cubicBezTo>
                  <a:pt x="342726" y="327528"/>
                  <a:pt x="331339" y="311415"/>
                  <a:pt x="341872" y="304212"/>
                </a:cubicBezTo>
                <a:cubicBezTo>
                  <a:pt x="373188" y="283076"/>
                  <a:pt x="408441" y="274451"/>
                  <a:pt x="443849" y="275552"/>
                </a:cubicBezTo>
                <a:close/>
                <a:moveTo>
                  <a:pt x="155189" y="229830"/>
                </a:moveTo>
                <a:cubicBezTo>
                  <a:pt x="190373" y="225780"/>
                  <a:pt x="226197" y="231440"/>
                  <a:pt x="259126" y="249914"/>
                </a:cubicBezTo>
                <a:cubicBezTo>
                  <a:pt x="270229" y="256166"/>
                  <a:pt x="260265" y="273124"/>
                  <a:pt x="249162" y="266966"/>
                </a:cubicBezTo>
                <a:cubicBezTo>
                  <a:pt x="189186" y="233335"/>
                  <a:pt x="119815" y="248303"/>
                  <a:pt x="65059" y="284966"/>
                </a:cubicBezTo>
                <a:cubicBezTo>
                  <a:pt x="54430" y="292071"/>
                  <a:pt x="44561" y="275019"/>
                  <a:pt x="55095" y="268008"/>
                </a:cubicBezTo>
                <a:cubicBezTo>
                  <a:pt x="85463" y="247640"/>
                  <a:pt x="120006" y="233880"/>
                  <a:pt x="155189" y="229830"/>
                </a:cubicBezTo>
                <a:close/>
                <a:moveTo>
                  <a:pt x="439981" y="229743"/>
                </a:moveTo>
                <a:cubicBezTo>
                  <a:pt x="475369" y="230857"/>
                  <a:pt x="510924" y="241709"/>
                  <a:pt x="542897" y="259481"/>
                </a:cubicBezTo>
                <a:cubicBezTo>
                  <a:pt x="553903" y="265642"/>
                  <a:pt x="545554" y="283461"/>
                  <a:pt x="534359" y="277206"/>
                </a:cubicBezTo>
                <a:cubicBezTo>
                  <a:pt x="476674" y="245169"/>
                  <a:pt x="406371" y="235975"/>
                  <a:pt x="349445" y="274552"/>
                </a:cubicBezTo>
                <a:cubicBezTo>
                  <a:pt x="338819" y="281660"/>
                  <a:pt x="327529" y="265547"/>
                  <a:pt x="338060" y="258438"/>
                </a:cubicBezTo>
                <a:cubicBezTo>
                  <a:pt x="369369" y="237255"/>
                  <a:pt x="404592" y="228629"/>
                  <a:pt x="439981" y="229743"/>
                </a:cubicBezTo>
                <a:close/>
                <a:moveTo>
                  <a:pt x="436157" y="183933"/>
                </a:moveTo>
                <a:cubicBezTo>
                  <a:pt x="471557" y="185045"/>
                  <a:pt x="507123" y="195886"/>
                  <a:pt x="539058" y="213639"/>
                </a:cubicBezTo>
                <a:cubicBezTo>
                  <a:pt x="550162" y="219794"/>
                  <a:pt x="541715" y="237594"/>
                  <a:pt x="530612" y="231439"/>
                </a:cubicBezTo>
                <a:cubicBezTo>
                  <a:pt x="472909" y="199342"/>
                  <a:pt x="402584" y="190253"/>
                  <a:pt x="345546" y="228694"/>
                </a:cubicBezTo>
                <a:cubicBezTo>
                  <a:pt x="335012" y="235889"/>
                  <a:pt x="323718" y="219699"/>
                  <a:pt x="334252" y="212598"/>
                </a:cubicBezTo>
                <a:cubicBezTo>
                  <a:pt x="365524" y="191436"/>
                  <a:pt x="400757" y="182820"/>
                  <a:pt x="436157" y="183933"/>
                </a:cubicBezTo>
                <a:close/>
                <a:moveTo>
                  <a:pt x="155189" y="183880"/>
                </a:moveTo>
                <a:cubicBezTo>
                  <a:pt x="190373" y="179842"/>
                  <a:pt x="226197" y="185502"/>
                  <a:pt x="259126" y="203976"/>
                </a:cubicBezTo>
                <a:cubicBezTo>
                  <a:pt x="270229" y="210133"/>
                  <a:pt x="260265" y="227186"/>
                  <a:pt x="249162" y="220933"/>
                </a:cubicBezTo>
                <a:cubicBezTo>
                  <a:pt x="189186" y="187302"/>
                  <a:pt x="119815" y="202270"/>
                  <a:pt x="65059" y="239028"/>
                </a:cubicBezTo>
                <a:cubicBezTo>
                  <a:pt x="54430" y="246133"/>
                  <a:pt x="44561" y="229080"/>
                  <a:pt x="55095" y="221975"/>
                </a:cubicBezTo>
                <a:cubicBezTo>
                  <a:pt x="85463" y="201655"/>
                  <a:pt x="120006" y="187918"/>
                  <a:pt x="155189" y="183880"/>
                </a:cubicBezTo>
                <a:close/>
                <a:moveTo>
                  <a:pt x="439981" y="137783"/>
                </a:moveTo>
                <a:cubicBezTo>
                  <a:pt x="475369" y="138895"/>
                  <a:pt x="510924" y="149736"/>
                  <a:pt x="542897" y="167489"/>
                </a:cubicBezTo>
                <a:cubicBezTo>
                  <a:pt x="553903" y="173644"/>
                  <a:pt x="545554" y="191444"/>
                  <a:pt x="534359" y="185289"/>
                </a:cubicBezTo>
                <a:cubicBezTo>
                  <a:pt x="476674" y="153192"/>
                  <a:pt x="406371" y="144103"/>
                  <a:pt x="349445" y="182544"/>
                </a:cubicBezTo>
                <a:cubicBezTo>
                  <a:pt x="338819" y="189739"/>
                  <a:pt x="327529" y="173549"/>
                  <a:pt x="338060" y="166448"/>
                </a:cubicBezTo>
                <a:cubicBezTo>
                  <a:pt x="369369" y="145286"/>
                  <a:pt x="404592" y="136670"/>
                  <a:pt x="439981" y="137783"/>
                </a:cubicBezTo>
                <a:close/>
                <a:moveTo>
                  <a:pt x="209117" y="125922"/>
                </a:moveTo>
                <a:cubicBezTo>
                  <a:pt x="223089" y="128148"/>
                  <a:pt x="236563" y="133217"/>
                  <a:pt x="249230" y="141507"/>
                </a:cubicBezTo>
                <a:cubicBezTo>
                  <a:pt x="259857" y="148423"/>
                  <a:pt x="249989" y="165477"/>
                  <a:pt x="239267" y="158561"/>
                </a:cubicBezTo>
                <a:cubicBezTo>
                  <a:pt x="218392" y="144918"/>
                  <a:pt x="195619" y="141223"/>
                  <a:pt x="171234" y="146339"/>
                </a:cubicBezTo>
                <a:cubicBezTo>
                  <a:pt x="158804" y="148991"/>
                  <a:pt x="153585" y="130043"/>
                  <a:pt x="166015" y="127390"/>
                </a:cubicBezTo>
                <a:cubicBezTo>
                  <a:pt x="180675" y="124311"/>
                  <a:pt x="195145" y="123695"/>
                  <a:pt x="209117" y="125922"/>
                </a:cubicBezTo>
                <a:close/>
                <a:moveTo>
                  <a:pt x="114405" y="101164"/>
                </a:moveTo>
                <a:cubicBezTo>
                  <a:pt x="101873" y="102206"/>
                  <a:pt x="90291" y="105901"/>
                  <a:pt x="79658" y="112628"/>
                </a:cubicBezTo>
                <a:cubicBezTo>
                  <a:pt x="78519" y="127407"/>
                  <a:pt x="78234" y="142091"/>
                  <a:pt x="78139" y="156871"/>
                </a:cubicBezTo>
                <a:cubicBezTo>
                  <a:pt x="89626" y="150523"/>
                  <a:pt x="101684" y="145407"/>
                  <a:pt x="114405" y="142186"/>
                </a:cubicBezTo>
                <a:lnTo>
                  <a:pt x="114405" y="101164"/>
                </a:lnTo>
                <a:close/>
                <a:moveTo>
                  <a:pt x="436157" y="91941"/>
                </a:moveTo>
                <a:cubicBezTo>
                  <a:pt x="471557" y="93043"/>
                  <a:pt x="507123" y="103872"/>
                  <a:pt x="539058" y="121643"/>
                </a:cubicBezTo>
                <a:cubicBezTo>
                  <a:pt x="550162" y="127804"/>
                  <a:pt x="541715" y="145718"/>
                  <a:pt x="530612" y="139462"/>
                </a:cubicBezTo>
                <a:cubicBezTo>
                  <a:pt x="472909" y="107426"/>
                  <a:pt x="402584" y="98232"/>
                  <a:pt x="345546" y="136808"/>
                </a:cubicBezTo>
                <a:cubicBezTo>
                  <a:pt x="335012" y="143917"/>
                  <a:pt x="323718" y="127804"/>
                  <a:pt x="334252" y="120601"/>
                </a:cubicBezTo>
                <a:cubicBezTo>
                  <a:pt x="365524" y="99464"/>
                  <a:pt x="400757" y="90839"/>
                  <a:pt x="436157" y="91941"/>
                </a:cubicBezTo>
                <a:close/>
                <a:moveTo>
                  <a:pt x="120956" y="81080"/>
                </a:moveTo>
                <a:cubicBezTo>
                  <a:pt x="122000" y="81080"/>
                  <a:pt x="122855" y="81174"/>
                  <a:pt x="123804" y="81459"/>
                </a:cubicBezTo>
                <a:cubicBezTo>
                  <a:pt x="128836" y="81269"/>
                  <a:pt x="134152" y="84396"/>
                  <a:pt x="134152" y="90933"/>
                </a:cubicBezTo>
                <a:lnTo>
                  <a:pt x="134152" y="146734"/>
                </a:lnTo>
                <a:cubicBezTo>
                  <a:pt x="134152" y="147681"/>
                  <a:pt x="133962" y="148534"/>
                  <a:pt x="133773" y="149292"/>
                </a:cubicBezTo>
                <a:cubicBezTo>
                  <a:pt x="134532" y="153744"/>
                  <a:pt x="132633" y="158387"/>
                  <a:pt x="126842" y="159523"/>
                </a:cubicBezTo>
                <a:cubicBezTo>
                  <a:pt x="109279" y="163029"/>
                  <a:pt x="93234" y="170134"/>
                  <a:pt x="78234" y="179892"/>
                </a:cubicBezTo>
                <a:cubicBezTo>
                  <a:pt x="72348" y="183682"/>
                  <a:pt x="66841" y="180366"/>
                  <a:pt x="64658" y="175439"/>
                </a:cubicBezTo>
                <a:cubicBezTo>
                  <a:pt x="61145" y="174208"/>
                  <a:pt x="58392" y="171271"/>
                  <a:pt x="58392" y="166439"/>
                </a:cubicBezTo>
                <a:cubicBezTo>
                  <a:pt x="58392" y="147871"/>
                  <a:pt x="58487" y="129207"/>
                  <a:pt x="60101" y="110638"/>
                </a:cubicBezTo>
                <a:cubicBezTo>
                  <a:pt x="60196" y="109596"/>
                  <a:pt x="60386" y="108649"/>
                  <a:pt x="60765" y="107796"/>
                </a:cubicBezTo>
                <a:cubicBezTo>
                  <a:pt x="60576" y="104575"/>
                  <a:pt x="61715" y="101164"/>
                  <a:pt x="64943" y="98796"/>
                </a:cubicBezTo>
                <a:cubicBezTo>
                  <a:pt x="81367" y="86764"/>
                  <a:pt x="100734" y="81459"/>
                  <a:pt x="120956" y="81080"/>
                </a:cubicBezTo>
                <a:close/>
                <a:moveTo>
                  <a:pt x="211133" y="79659"/>
                </a:moveTo>
                <a:cubicBezTo>
                  <a:pt x="225465" y="81224"/>
                  <a:pt x="239442" y="85988"/>
                  <a:pt x="252540" y="93858"/>
                </a:cubicBezTo>
                <a:cubicBezTo>
                  <a:pt x="263455" y="100495"/>
                  <a:pt x="253489" y="117563"/>
                  <a:pt x="242574" y="110925"/>
                </a:cubicBezTo>
                <a:cubicBezTo>
                  <a:pt x="220553" y="97651"/>
                  <a:pt x="197109" y="95375"/>
                  <a:pt x="172811" y="103719"/>
                </a:cubicBezTo>
                <a:cubicBezTo>
                  <a:pt x="160756" y="107796"/>
                  <a:pt x="155631" y="88833"/>
                  <a:pt x="167590" y="84661"/>
                </a:cubicBezTo>
                <a:cubicBezTo>
                  <a:pt x="182112" y="79730"/>
                  <a:pt x="196800" y="78095"/>
                  <a:pt x="211133" y="79659"/>
                </a:cubicBezTo>
                <a:close/>
                <a:moveTo>
                  <a:pt x="198798" y="22403"/>
                </a:moveTo>
                <a:cubicBezTo>
                  <a:pt x="139593" y="17888"/>
                  <a:pt x="76710" y="44314"/>
                  <a:pt x="27245" y="79844"/>
                </a:cubicBezTo>
                <a:cubicBezTo>
                  <a:pt x="29238" y="182456"/>
                  <a:pt x="26296" y="284974"/>
                  <a:pt x="26012" y="387586"/>
                </a:cubicBezTo>
                <a:cubicBezTo>
                  <a:pt x="118725" y="354898"/>
                  <a:pt x="223111" y="351392"/>
                  <a:pt x="306429" y="408620"/>
                </a:cubicBezTo>
                <a:cubicBezTo>
                  <a:pt x="389653" y="351392"/>
                  <a:pt x="494134" y="354898"/>
                  <a:pt x="586847" y="387586"/>
                </a:cubicBezTo>
                <a:cubicBezTo>
                  <a:pt x="586563" y="284974"/>
                  <a:pt x="583621" y="182456"/>
                  <a:pt x="585614" y="79844"/>
                </a:cubicBezTo>
                <a:cubicBezTo>
                  <a:pt x="506470" y="22995"/>
                  <a:pt x="392975" y="-10545"/>
                  <a:pt x="315160" y="68664"/>
                </a:cubicBezTo>
                <a:cubicBezTo>
                  <a:pt x="312503" y="71412"/>
                  <a:pt x="309371" y="72264"/>
                  <a:pt x="306429" y="71791"/>
                </a:cubicBezTo>
                <a:cubicBezTo>
                  <a:pt x="303488" y="72264"/>
                  <a:pt x="300356" y="71412"/>
                  <a:pt x="297699" y="68664"/>
                </a:cubicBezTo>
                <a:cubicBezTo>
                  <a:pt x="268518" y="38960"/>
                  <a:pt x="234320" y="25112"/>
                  <a:pt x="198798" y="22403"/>
                </a:cubicBezTo>
                <a:close/>
                <a:moveTo>
                  <a:pt x="197678" y="346"/>
                </a:moveTo>
                <a:cubicBezTo>
                  <a:pt x="236561" y="2640"/>
                  <a:pt x="274117" y="16470"/>
                  <a:pt x="306429" y="46209"/>
                </a:cubicBezTo>
                <a:cubicBezTo>
                  <a:pt x="392595" y="-33095"/>
                  <a:pt x="516055" y="730"/>
                  <a:pt x="602505" y="64779"/>
                </a:cubicBezTo>
                <a:cubicBezTo>
                  <a:pt x="604118" y="66011"/>
                  <a:pt x="605257" y="67432"/>
                  <a:pt x="606016" y="68948"/>
                </a:cubicBezTo>
                <a:cubicBezTo>
                  <a:pt x="607250" y="70654"/>
                  <a:pt x="608104" y="72833"/>
                  <a:pt x="608009" y="75581"/>
                </a:cubicBezTo>
                <a:cubicBezTo>
                  <a:pt x="605827" y="182456"/>
                  <a:pt x="609053" y="289237"/>
                  <a:pt x="609243" y="396113"/>
                </a:cubicBezTo>
                <a:cubicBezTo>
                  <a:pt x="609243" y="397913"/>
                  <a:pt x="608863" y="399524"/>
                  <a:pt x="608199" y="400945"/>
                </a:cubicBezTo>
                <a:cubicBezTo>
                  <a:pt x="610002" y="408620"/>
                  <a:pt x="604403" y="417810"/>
                  <a:pt x="595103" y="414210"/>
                </a:cubicBezTo>
                <a:cubicBezTo>
                  <a:pt x="503813" y="378679"/>
                  <a:pt x="400661" y="370815"/>
                  <a:pt x="317437" y="428043"/>
                </a:cubicBezTo>
                <a:cubicBezTo>
                  <a:pt x="315540" y="432591"/>
                  <a:pt x="311269" y="435812"/>
                  <a:pt x="306429" y="434675"/>
                </a:cubicBezTo>
                <a:cubicBezTo>
                  <a:pt x="301590" y="435812"/>
                  <a:pt x="297319" y="432591"/>
                  <a:pt x="295422" y="428043"/>
                </a:cubicBezTo>
                <a:cubicBezTo>
                  <a:pt x="212198" y="370815"/>
                  <a:pt x="109046" y="378679"/>
                  <a:pt x="17756" y="414210"/>
                </a:cubicBezTo>
                <a:cubicBezTo>
                  <a:pt x="8456" y="417810"/>
                  <a:pt x="2857" y="408620"/>
                  <a:pt x="4660" y="400945"/>
                </a:cubicBezTo>
                <a:cubicBezTo>
                  <a:pt x="3996" y="399524"/>
                  <a:pt x="3616" y="397913"/>
                  <a:pt x="3616" y="396113"/>
                </a:cubicBezTo>
                <a:cubicBezTo>
                  <a:pt x="3806" y="289237"/>
                  <a:pt x="7032" y="182456"/>
                  <a:pt x="4850" y="75581"/>
                </a:cubicBezTo>
                <a:cubicBezTo>
                  <a:pt x="4755" y="72833"/>
                  <a:pt x="5514" y="70654"/>
                  <a:pt x="6843" y="68948"/>
                </a:cubicBezTo>
                <a:cubicBezTo>
                  <a:pt x="7602" y="67432"/>
                  <a:pt x="8741" y="66011"/>
                  <a:pt x="10354" y="64779"/>
                </a:cubicBezTo>
                <a:cubicBezTo>
                  <a:pt x="64385" y="24748"/>
                  <a:pt x="132874" y="-3476"/>
                  <a:pt x="197678" y="34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82" name="图标"/>
          <p:cNvSpPr>
            <a:spLocks noChangeAspect="1" noEditPoints="1"/>
          </p:cNvSpPr>
          <p:nvPr/>
        </p:nvSpPr>
        <p:spPr>
          <a:xfrm>
            <a:off x="1606550" y="4662488"/>
            <a:ext cx="539750" cy="498475"/>
          </a:xfrm>
          <a:custGeom>
            <a:avLst/>
            <a:gdLst/>
            <a:ahLst/>
            <a:cxnLst>
              <a:cxn ang="0">
                <a:pos x="358809" y="445016"/>
              </a:cxn>
              <a:cxn ang="0">
                <a:pos x="397952" y="445016"/>
              </a:cxn>
              <a:cxn ang="0">
                <a:pos x="288956" y="415475"/>
              </a:cxn>
              <a:cxn ang="0">
                <a:pos x="288956" y="454504"/>
              </a:cxn>
              <a:cxn ang="0">
                <a:pos x="288956" y="415475"/>
              </a:cxn>
              <a:cxn ang="0">
                <a:pos x="412490" y="445016"/>
              </a:cxn>
              <a:cxn ang="0">
                <a:pos x="343712" y="445016"/>
              </a:cxn>
              <a:cxn ang="0">
                <a:pos x="288956" y="400980"/>
              </a:cxn>
              <a:cxn ang="0">
                <a:pos x="288956" y="469558"/>
              </a:cxn>
              <a:cxn ang="0">
                <a:pos x="288956" y="400980"/>
              </a:cxn>
              <a:cxn ang="0">
                <a:pos x="154796" y="483434"/>
              </a:cxn>
              <a:cxn ang="0">
                <a:pos x="201738" y="405442"/>
              </a:cxn>
              <a:cxn ang="0">
                <a:pos x="77118" y="333022"/>
              </a:cxn>
              <a:cxn ang="0">
                <a:pos x="139708" y="483434"/>
              </a:cxn>
              <a:cxn ang="0">
                <a:pos x="23471" y="333022"/>
              </a:cxn>
              <a:cxn ang="0">
                <a:pos x="25147" y="483434"/>
              </a:cxn>
              <a:cxn ang="0">
                <a:pos x="62030" y="333022"/>
              </a:cxn>
              <a:cxn ang="0">
                <a:pos x="304624" y="337460"/>
              </a:cxn>
              <a:cxn ang="0">
                <a:pos x="343703" y="337460"/>
              </a:cxn>
              <a:cxn ang="0">
                <a:pos x="324164" y="302947"/>
              </a:cxn>
              <a:cxn ang="0">
                <a:pos x="324164" y="371972"/>
              </a:cxn>
              <a:cxn ang="0">
                <a:pos x="324164" y="302947"/>
              </a:cxn>
              <a:cxn ang="0">
                <a:pos x="27383" y="317981"/>
              </a:cxn>
              <a:cxn ang="0">
                <a:pos x="147531" y="317981"/>
              </a:cxn>
              <a:cxn ang="0">
                <a:pos x="108413" y="230519"/>
              </a:cxn>
              <a:cxn ang="0">
                <a:pos x="216826" y="405442"/>
              </a:cxn>
              <a:cxn ang="0">
                <a:pos x="197826" y="498475"/>
              </a:cxn>
              <a:cxn ang="0">
                <a:pos x="69295" y="498475"/>
              </a:cxn>
              <a:cxn ang="0">
                <a:pos x="12295" y="492904"/>
              </a:cxn>
              <a:cxn ang="0">
                <a:pos x="108413" y="215478"/>
              </a:cxn>
              <a:cxn ang="0">
                <a:pos x="273852" y="173671"/>
              </a:cxn>
              <a:cxn ang="0">
                <a:pos x="329743" y="270623"/>
              </a:cxn>
              <a:cxn ang="0">
                <a:pos x="346510" y="192616"/>
              </a:cxn>
              <a:cxn ang="0">
                <a:pos x="318565" y="165313"/>
              </a:cxn>
              <a:cxn ang="0">
                <a:pos x="389547" y="214903"/>
              </a:cxn>
              <a:cxn ang="0">
                <a:pos x="474501" y="197073"/>
              </a:cxn>
              <a:cxn ang="0">
                <a:pos x="441525" y="53316"/>
              </a:cxn>
              <a:cxn ang="0">
                <a:pos x="357129" y="182586"/>
              </a:cxn>
              <a:cxn ang="0">
                <a:pos x="486238" y="97892"/>
              </a:cxn>
              <a:cxn ang="0">
                <a:pos x="342039" y="65018"/>
              </a:cxn>
              <a:cxn ang="0">
                <a:pos x="324154" y="149712"/>
              </a:cxn>
              <a:cxn ang="0">
                <a:pos x="402401" y="940"/>
              </a:cxn>
              <a:cxn ang="0">
                <a:pos x="446555" y="37715"/>
              </a:cxn>
              <a:cxn ang="0">
                <a:pos x="537657" y="127981"/>
              </a:cxn>
              <a:cxn ang="0">
                <a:pos x="485120" y="207660"/>
              </a:cxn>
              <a:cxn ang="0">
                <a:pos x="329743" y="285667"/>
              </a:cxn>
              <a:cxn ang="0">
                <a:pos x="259321" y="169770"/>
              </a:cxn>
              <a:cxn ang="0">
                <a:pos x="402401" y="940"/>
              </a:cxn>
            </a:cxnLst>
            <a:pathLst>
              <a:path w="593723" h="549202">
                <a:moveTo>
                  <a:pt x="416218" y="468803"/>
                </a:moveTo>
                <a:cubicBezTo>
                  <a:pt x="403916" y="468803"/>
                  <a:pt x="394689" y="478632"/>
                  <a:pt x="394689" y="490303"/>
                </a:cubicBezTo>
                <a:cubicBezTo>
                  <a:pt x="394689" y="502589"/>
                  <a:pt x="403916" y="511803"/>
                  <a:pt x="416218" y="511803"/>
                </a:cubicBezTo>
                <a:cubicBezTo>
                  <a:pt x="427904" y="511803"/>
                  <a:pt x="437746" y="502589"/>
                  <a:pt x="437746" y="490303"/>
                </a:cubicBezTo>
                <a:cubicBezTo>
                  <a:pt x="437746" y="478632"/>
                  <a:pt x="427904" y="468803"/>
                  <a:pt x="416218" y="468803"/>
                </a:cubicBezTo>
                <a:close/>
                <a:moveTo>
                  <a:pt x="317851" y="457756"/>
                </a:moveTo>
                <a:cubicBezTo>
                  <a:pt x="306165" y="457756"/>
                  <a:pt x="296323" y="467585"/>
                  <a:pt x="296323" y="479256"/>
                </a:cubicBezTo>
                <a:cubicBezTo>
                  <a:pt x="296323" y="491542"/>
                  <a:pt x="306165" y="500756"/>
                  <a:pt x="317851" y="500756"/>
                </a:cubicBezTo>
                <a:cubicBezTo>
                  <a:pt x="330153" y="500756"/>
                  <a:pt x="339995" y="491542"/>
                  <a:pt x="339995" y="479256"/>
                </a:cubicBezTo>
                <a:cubicBezTo>
                  <a:pt x="339995" y="467585"/>
                  <a:pt x="330153" y="457756"/>
                  <a:pt x="317851" y="457756"/>
                </a:cubicBezTo>
                <a:close/>
                <a:moveTo>
                  <a:pt x="416218" y="452832"/>
                </a:moveTo>
                <a:cubicBezTo>
                  <a:pt x="437131" y="452832"/>
                  <a:pt x="453738" y="469418"/>
                  <a:pt x="453738" y="490303"/>
                </a:cubicBezTo>
                <a:cubicBezTo>
                  <a:pt x="453738" y="511189"/>
                  <a:pt x="437131" y="528389"/>
                  <a:pt x="416218" y="528389"/>
                </a:cubicBezTo>
                <a:cubicBezTo>
                  <a:pt x="395305" y="528389"/>
                  <a:pt x="378082" y="511189"/>
                  <a:pt x="378082" y="490303"/>
                </a:cubicBezTo>
                <a:cubicBezTo>
                  <a:pt x="378082" y="469418"/>
                  <a:pt x="395305" y="452832"/>
                  <a:pt x="416218" y="452832"/>
                </a:cubicBezTo>
                <a:close/>
                <a:moveTo>
                  <a:pt x="317851" y="441785"/>
                </a:moveTo>
                <a:cubicBezTo>
                  <a:pt x="339380" y="441785"/>
                  <a:pt x="355987" y="458371"/>
                  <a:pt x="355987" y="479256"/>
                </a:cubicBezTo>
                <a:cubicBezTo>
                  <a:pt x="355987" y="500142"/>
                  <a:pt x="339380" y="517342"/>
                  <a:pt x="317851" y="517342"/>
                </a:cubicBezTo>
                <a:cubicBezTo>
                  <a:pt x="296938" y="517342"/>
                  <a:pt x="280331" y="500142"/>
                  <a:pt x="280331" y="479256"/>
                </a:cubicBezTo>
                <a:cubicBezTo>
                  <a:pt x="280331" y="458371"/>
                  <a:pt x="296938" y="441785"/>
                  <a:pt x="317851" y="441785"/>
                </a:cubicBezTo>
                <a:close/>
                <a:moveTo>
                  <a:pt x="170275" y="366912"/>
                </a:moveTo>
                <a:lnTo>
                  <a:pt x="170275" y="532630"/>
                </a:lnTo>
                <a:lnTo>
                  <a:pt x="211461" y="532630"/>
                </a:lnTo>
                <a:cubicBezTo>
                  <a:pt x="218223" y="506238"/>
                  <a:pt x="221911" y="476777"/>
                  <a:pt x="221911" y="446702"/>
                </a:cubicBezTo>
                <a:cubicBezTo>
                  <a:pt x="221911" y="417855"/>
                  <a:pt x="218837" y="390849"/>
                  <a:pt x="212690" y="366912"/>
                </a:cubicBezTo>
                <a:lnTo>
                  <a:pt x="170275" y="366912"/>
                </a:lnTo>
                <a:close/>
                <a:moveTo>
                  <a:pt x="84830" y="366912"/>
                </a:moveTo>
                <a:lnTo>
                  <a:pt x="84830" y="532630"/>
                </a:lnTo>
                <a:lnTo>
                  <a:pt x="153678" y="532630"/>
                </a:lnTo>
                <a:lnTo>
                  <a:pt x="153678" y="366912"/>
                </a:lnTo>
                <a:lnTo>
                  <a:pt x="84830" y="366912"/>
                </a:lnTo>
                <a:close/>
                <a:moveTo>
                  <a:pt x="25818" y="366912"/>
                </a:moveTo>
                <a:cubicBezTo>
                  <a:pt x="19671" y="390849"/>
                  <a:pt x="16597" y="417855"/>
                  <a:pt x="16597" y="446702"/>
                </a:cubicBezTo>
                <a:cubicBezTo>
                  <a:pt x="16597" y="476777"/>
                  <a:pt x="20285" y="506238"/>
                  <a:pt x="27662" y="532630"/>
                </a:cubicBezTo>
                <a:lnTo>
                  <a:pt x="68233" y="532630"/>
                </a:lnTo>
                <a:lnTo>
                  <a:pt x="68233" y="366912"/>
                </a:lnTo>
                <a:lnTo>
                  <a:pt x="25818" y="366912"/>
                </a:lnTo>
                <a:close/>
                <a:moveTo>
                  <a:pt x="356579" y="350335"/>
                </a:moveTo>
                <a:cubicBezTo>
                  <a:pt x="344911" y="350335"/>
                  <a:pt x="335085" y="360148"/>
                  <a:pt x="335085" y="371801"/>
                </a:cubicBezTo>
                <a:cubicBezTo>
                  <a:pt x="335085" y="383454"/>
                  <a:pt x="344911" y="393267"/>
                  <a:pt x="356579" y="393267"/>
                </a:cubicBezTo>
                <a:cubicBezTo>
                  <a:pt x="368246" y="393267"/>
                  <a:pt x="378072" y="383454"/>
                  <a:pt x="378072" y="371801"/>
                </a:cubicBezTo>
                <a:cubicBezTo>
                  <a:pt x="378072" y="360148"/>
                  <a:pt x="368246" y="350335"/>
                  <a:pt x="356579" y="350335"/>
                </a:cubicBezTo>
                <a:close/>
                <a:moveTo>
                  <a:pt x="356579" y="333776"/>
                </a:moveTo>
                <a:cubicBezTo>
                  <a:pt x="377458" y="333776"/>
                  <a:pt x="394653" y="350949"/>
                  <a:pt x="394653" y="371801"/>
                </a:cubicBezTo>
                <a:cubicBezTo>
                  <a:pt x="394653" y="392653"/>
                  <a:pt x="377458" y="409826"/>
                  <a:pt x="356579" y="409826"/>
                </a:cubicBezTo>
                <a:cubicBezTo>
                  <a:pt x="335699" y="409826"/>
                  <a:pt x="318504" y="392653"/>
                  <a:pt x="318504" y="371801"/>
                </a:cubicBezTo>
                <a:cubicBezTo>
                  <a:pt x="318504" y="350949"/>
                  <a:pt x="335699" y="333776"/>
                  <a:pt x="356579" y="333776"/>
                </a:cubicBezTo>
                <a:close/>
                <a:moveTo>
                  <a:pt x="119254" y="253978"/>
                </a:moveTo>
                <a:cubicBezTo>
                  <a:pt x="81142" y="253978"/>
                  <a:pt x="47947" y="292645"/>
                  <a:pt x="30121" y="350340"/>
                </a:cubicBezTo>
                <a:lnTo>
                  <a:pt x="76224" y="350340"/>
                </a:lnTo>
                <a:lnTo>
                  <a:pt x="162284" y="350340"/>
                </a:lnTo>
                <a:lnTo>
                  <a:pt x="208387" y="350340"/>
                </a:lnTo>
                <a:cubicBezTo>
                  <a:pt x="190561" y="292645"/>
                  <a:pt x="157366" y="253978"/>
                  <a:pt x="119254" y="253978"/>
                </a:cubicBezTo>
                <a:close/>
                <a:moveTo>
                  <a:pt x="119254" y="237406"/>
                </a:moveTo>
                <a:cubicBezTo>
                  <a:pt x="186258" y="237406"/>
                  <a:pt x="238508" y="329472"/>
                  <a:pt x="238508" y="446702"/>
                </a:cubicBezTo>
                <a:cubicBezTo>
                  <a:pt x="238508" y="480460"/>
                  <a:pt x="234205" y="513603"/>
                  <a:pt x="224984" y="543064"/>
                </a:cubicBezTo>
                <a:cubicBezTo>
                  <a:pt x="224370" y="546747"/>
                  <a:pt x="220681" y="549202"/>
                  <a:pt x="217608" y="549202"/>
                </a:cubicBezTo>
                <a:lnTo>
                  <a:pt x="162284" y="549202"/>
                </a:lnTo>
                <a:lnTo>
                  <a:pt x="76224" y="549202"/>
                </a:lnTo>
                <a:lnTo>
                  <a:pt x="21515" y="549202"/>
                </a:lnTo>
                <a:cubicBezTo>
                  <a:pt x="17827" y="549202"/>
                  <a:pt x="14138" y="546747"/>
                  <a:pt x="13524" y="543064"/>
                </a:cubicBezTo>
                <a:cubicBezTo>
                  <a:pt x="4918" y="513603"/>
                  <a:pt x="0" y="480460"/>
                  <a:pt x="0" y="446702"/>
                </a:cubicBezTo>
                <a:cubicBezTo>
                  <a:pt x="0" y="329472"/>
                  <a:pt x="52250" y="237406"/>
                  <a:pt x="119254" y="237406"/>
                </a:cubicBezTo>
                <a:close/>
                <a:moveTo>
                  <a:pt x="318451" y="149599"/>
                </a:moveTo>
                <a:cubicBezTo>
                  <a:pt x="311073" y="163719"/>
                  <a:pt x="304925" y="177838"/>
                  <a:pt x="301236" y="191344"/>
                </a:cubicBezTo>
                <a:cubicBezTo>
                  <a:pt x="289555" y="230020"/>
                  <a:pt x="293859" y="261943"/>
                  <a:pt x="312918" y="280360"/>
                </a:cubicBezTo>
                <a:cubicBezTo>
                  <a:pt x="324599" y="292024"/>
                  <a:pt x="341813" y="298163"/>
                  <a:pt x="362716" y="298163"/>
                </a:cubicBezTo>
                <a:cubicBezTo>
                  <a:pt x="387308" y="298163"/>
                  <a:pt x="415589" y="290182"/>
                  <a:pt x="443870" y="275448"/>
                </a:cubicBezTo>
                <a:lnTo>
                  <a:pt x="381160" y="212217"/>
                </a:lnTo>
                <a:lnTo>
                  <a:pt x="351035" y="182136"/>
                </a:lnTo>
                <a:lnTo>
                  <a:pt x="350420" y="182136"/>
                </a:lnTo>
                <a:lnTo>
                  <a:pt x="318451" y="149599"/>
                </a:lnTo>
                <a:close/>
                <a:moveTo>
                  <a:pt x="546541" y="119518"/>
                </a:moveTo>
                <a:lnTo>
                  <a:pt x="428500" y="236773"/>
                </a:lnTo>
                <a:lnTo>
                  <a:pt x="458625" y="266854"/>
                </a:lnTo>
                <a:cubicBezTo>
                  <a:pt x="480757" y="253962"/>
                  <a:pt x="502275" y="236773"/>
                  <a:pt x="521949" y="217128"/>
                </a:cubicBezTo>
                <a:cubicBezTo>
                  <a:pt x="542852" y="195642"/>
                  <a:pt x="561296" y="172313"/>
                  <a:pt x="575436" y="148371"/>
                </a:cubicBezTo>
                <a:lnTo>
                  <a:pt x="546541" y="119518"/>
                </a:lnTo>
                <a:close/>
                <a:moveTo>
                  <a:pt x="485676" y="58742"/>
                </a:moveTo>
                <a:lnTo>
                  <a:pt x="368249" y="176611"/>
                </a:lnTo>
                <a:lnTo>
                  <a:pt x="392841" y="201167"/>
                </a:lnTo>
                <a:lnTo>
                  <a:pt x="416818" y="225109"/>
                </a:lnTo>
                <a:lnTo>
                  <a:pt x="534860" y="107854"/>
                </a:lnTo>
                <a:lnTo>
                  <a:pt x="485676" y="58742"/>
                </a:lnTo>
                <a:close/>
                <a:moveTo>
                  <a:pt x="445099" y="18839"/>
                </a:moveTo>
                <a:cubicBezTo>
                  <a:pt x="421122" y="32344"/>
                  <a:pt x="397760" y="50761"/>
                  <a:pt x="376242" y="71634"/>
                </a:cubicBezTo>
                <a:cubicBezTo>
                  <a:pt x="356568" y="91279"/>
                  <a:pt x="339969" y="112765"/>
                  <a:pt x="326443" y="134866"/>
                </a:cubicBezTo>
                <a:lnTo>
                  <a:pt x="356568" y="164947"/>
                </a:lnTo>
                <a:lnTo>
                  <a:pt x="473995" y="47078"/>
                </a:lnTo>
                <a:lnTo>
                  <a:pt x="445099" y="18839"/>
                </a:lnTo>
                <a:close/>
                <a:moveTo>
                  <a:pt x="442640" y="1036"/>
                </a:moveTo>
                <a:cubicBezTo>
                  <a:pt x="445714" y="-806"/>
                  <a:pt x="450018" y="-192"/>
                  <a:pt x="452477" y="2877"/>
                </a:cubicBezTo>
                <a:lnTo>
                  <a:pt x="491209" y="41553"/>
                </a:lnTo>
                <a:lnTo>
                  <a:pt x="552074" y="102329"/>
                </a:lnTo>
                <a:lnTo>
                  <a:pt x="591421" y="141005"/>
                </a:lnTo>
                <a:cubicBezTo>
                  <a:pt x="593880" y="143460"/>
                  <a:pt x="594495" y="147757"/>
                  <a:pt x="592651" y="150827"/>
                </a:cubicBezTo>
                <a:cubicBezTo>
                  <a:pt x="577895" y="177838"/>
                  <a:pt x="557607" y="204850"/>
                  <a:pt x="533630" y="228792"/>
                </a:cubicBezTo>
                <a:cubicBezTo>
                  <a:pt x="510883" y="251506"/>
                  <a:pt x="485676" y="269923"/>
                  <a:pt x="460469" y="284657"/>
                </a:cubicBezTo>
                <a:cubicBezTo>
                  <a:pt x="426655" y="304302"/>
                  <a:pt x="392227" y="314738"/>
                  <a:pt x="362716" y="314738"/>
                </a:cubicBezTo>
                <a:cubicBezTo>
                  <a:pt x="336895" y="314738"/>
                  <a:pt x="315992" y="306757"/>
                  <a:pt x="301236" y="292024"/>
                </a:cubicBezTo>
                <a:cubicBezTo>
                  <a:pt x="277874" y="269309"/>
                  <a:pt x="272341" y="231862"/>
                  <a:pt x="285252" y="187047"/>
                </a:cubicBezTo>
                <a:cubicBezTo>
                  <a:pt x="297548" y="144074"/>
                  <a:pt x="325828" y="99259"/>
                  <a:pt x="364561" y="59970"/>
                </a:cubicBezTo>
                <a:cubicBezTo>
                  <a:pt x="388538" y="36028"/>
                  <a:pt x="415589" y="15769"/>
                  <a:pt x="442640" y="1036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83" name="文本"/>
          <p:cNvSpPr/>
          <p:nvPr/>
        </p:nvSpPr>
        <p:spPr>
          <a:xfrm>
            <a:off x="2932113" y="2765425"/>
            <a:ext cx="7920038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2.</a:t>
            </a: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最省时最有效的阅读手段。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84" name="文本"/>
          <p:cNvSpPr/>
          <p:nvPr/>
        </p:nvSpPr>
        <p:spPr>
          <a:xfrm>
            <a:off x="2932113" y="4892675"/>
            <a:ext cx="7920038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4.</a:t>
            </a: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批注式阅读教学实现了多边对话。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85" name="文本"/>
          <p:cNvSpPr/>
          <p:nvPr/>
        </p:nvSpPr>
        <p:spPr>
          <a:xfrm>
            <a:off x="2932113" y="2222500"/>
            <a:ext cx="4268788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zh-CN" altLang="en-US" sz="24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全面提高阅读和写作水平</a:t>
            </a:r>
            <a:endParaRPr kumimoji="0" lang="zh-CN" altLang="en-US" sz="24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786" name="文本"/>
          <p:cNvSpPr/>
          <p:nvPr/>
        </p:nvSpPr>
        <p:spPr>
          <a:xfrm>
            <a:off x="2930525" y="4432300"/>
            <a:ext cx="410210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</a:t>
            </a:r>
            <a:r>
              <a:rPr kumimoji="0" lang="zh-CN" altLang="en-US" sz="24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短时间提高阅读能力。</a:t>
            </a:r>
            <a:endParaRPr kumimoji="0" lang="zh-CN" altLang="en-US" sz="2400" b="1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787" name="同心圆"/>
          <p:cNvSpPr/>
          <p:nvPr/>
        </p:nvSpPr>
        <p:spPr>
          <a:xfrm>
            <a:off x="1243604" y="2078358"/>
            <a:ext cx="1390936" cy="1373602"/>
          </a:xfrm>
          <a:prstGeom prst="donut">
            <a:avLst>
              <a:gd name="adj" fmla="val 2336"/>
            </a:avLst>
          </a:prstGeom>
          <a:blipFill dpi="0" rotWithShape="1">
            <a:blip r:embed="rId1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788" name="同心圆"/>
          <p:cNvSpPr/>
          <p:nvPr/>
        </p:nvSpPr>
        <p:spPr>
          <a:xfrm>
            <a:off x="1167813" y="4265281"/>
            <a:ext cx="1390936" cy="1373601"/>
          </a:xfrm>
          <a:prstGeom prst="donut">
            <a:avLst>
              <a:gd name="adj" fmla="val 2336"/>
            </a:avLst>
          </a:prstGeom>
          <a:blipFill dpi="0" rotWithShape="1">
            <a:blip r:embed="rId1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97173" name="分割线" descr="C:\Users\ABC\Desktop\GR-010 (2).png"/>
          <p:cNvPicPr>
            <a:picLocks noChangeAspect="1"/>
          </p:cNvPicPr>
          <p:nvPr/>
        </p:nvPicPr>
        <p:blipFill>
          <a:blip r:embed="rId2"/>
          <a:srcRect t="24242" b="18205"/>
          <a:stretch>
            <a:fillRect/>
          </a:stretch>
        </p:blipFill>
        <p:spPr>
          <a:xfrm>
            <a:off x="2820988" y="3597275"/>
            <a:ext cx="8280400" cy="220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97174" name="分割线" descr="C:\Users\ABC\Desktop\GR-010 (2).png"/>
          <p:cNvPicPr>
            <a:picLocks noChangeAspect="1"/>
          </p:cNvPicPr>
          <p:nvPr/>
        </p:nvPicPr>
        <p:blipFill>
          <a:blip r:embed="rId2"/>
          <a:srcRect t="24242" b="18205"/>
          <a:stretch>
            <a:fillRect/>
          </a:stretch>
        </p:blipFill>
        <p:spPr>
          <a:xfrm>
            <a:off x="2820988" y="5726113"/>
            <a:ext cx="8280400" cy="219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789" name="标题"/>
          <p:cNvSpPr>
            <a:spLocks noGrp="1"/>
          </p:cNvSpPr>
          <p:nvPr>
            <p:ph type="body" sz="quarter" idx="10"/>
          </p:nvPr>
        </p:nvSpPr>
        <p:spPr>
          <a:xfrm>
            <a:off x="1595438" y="360363"/>
            <a:ext cx="9001125" cy="584200"/>
          </a:xfr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06  </a:t>
            </a:r>
            <a:r>
              <a:rPr kumimoji="0" lang="zh-CN" altLang="en-US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批注阅读的意义</a:t>
            </a:r>
            <a:endParaRPr kumimoji="0" lang="zh-CN" altLang="en-US" sz="3200" b="0" i="0" u="none" strike="noStrike" kern="1200" cap="none" spc="200" normalizeH="0" baseline="0" noProof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8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8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48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48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04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48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900"/>
                                        <p:tgtEl>
                                          <p:spTgt spid="209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4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48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48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04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48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900"/>
                                        <p:tgtEl>
                                          <p:spTgt spid="209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83" grpId="0"/>
      <p:bldP spid="1048784" grpId="0"/>
      <p:bldP spid="1048785" grpId="0"/>
      <p:bldP spid="10487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793" name="图标"/>
          <p:cNvSpPr>
            <a:spLocks noEditPoints="1"/>
          </p:cNvSpPr>
          <p:nvPr/>
        </p:nvSpPr>
        <p:spPr>
          <a:xfrm>
            <a:off x="415925" y="4343400"/>
            <a:ext cx="1724025" cy="2035175"/>
          </a:xfrm>
          <a:custGeom>
            <a:avLst/>
            <a:gdLst/>
            <a:ahLst/>
            <a:cxnLst>
              <a:cxn ang="0">
                <a:pos x="139201" y="1758870"/>
              </a:cxn>
              <a:cxn ang="0">
                <a:pos x="51556" y="827885"/>
              </a:cxn>
              <a:cxn ang="0">
                <a:pos x="167041" y="606222"/>
              </a:cxn>
              <a:cxn ang="0">
                <a:pos x="1488931" y="267027"/>
              </a:cxn>
              <a:cxn ang="0">
                <a:pos x="1370352" y="807265"/>
              </a:cxn>
              <a:cxn ang="0">
                <a:pos x="809426" y="851598"/>
              </a:cxn>
              <a:cxn ang="0">
                <a:pos x="238188" y="804172"/>
              </a:cxn>
              <a:cxn ang="0">
                <a:pos x="742403" y="1669173"/>
              </a:cxn>
              <a:cxn ang="0">
                <a:pos x="636198" y="993875"/>
              </a:cxn>
              <a:cxn ang="0">
                <a:pos x="920786" y="1101098"/>
              </a:cxn>
              <a:cxn ang="0">
                <a:pos x="1275490" y="1070168"/>
              </a:cxn>
              <a:cxn ang="0">
                <a:pos x="937284" y="1768148"/>
              </a:cxn>
              <a:cxn ang="0">
                <a:pos x="200036" y="655710"/>
              </a:cxn>
              <a:cxn ang="0">
                <a:pos x="1152787" y="35054"/>
              </a:cxn>
              <a:cxn ang="0">
                <a:pos x="1365197" y="255686"/>
              </a:cxn>
              <a:cxn ang="0">
                <a:pos x="839328" y="631997"/>
              </a:cxn>
              <a:cxn ang="0">
                <a:pos x="842421" y="416520"/>
              </a:cxn>
              <a:cxn ang="0">
                <a:pos x="612483" y="416520"/>
              </a:cxn>
              <a:cxn ang="0">
                <a:pos x="813550" y="352599"/>
              </a:cxn>
              <a:cxn ang="0">
                <a:pos x="809426" y="373219"/>
              </a:cxn>
              <a:cxn ang="0">
                <a:pos x="837266" y="442295"/>
              </a:cxn>
              <a:cxn ang="0">
                <a:pos x="1620913" y="622718"/>
              </a:cxn>
              <a:cxn ang="0">
                <a:pos x="267059" y="723755"/>
              </a:cxn>
              <a:cxn ang="0">
                <a:pos x="1394068" y="624780"/>
              </a:cxn>
              <a:cxn ang="0">
                <a:pos x="1346637" y="745406"/>
              </a:cxn>
              <a:cxn ang="0">
                <a:pos x="1133196" y="577355"/>
              </a:cxn>
              <a:cxn ang="0">
                <a:pos x="1427064" y="792832"/>
              </a:cxn>
              <a:cxn ang="0">
                <a:pos x="1322921" y="636121"/>
              </a:cxn>
              <a:cxn ang="0">
                <a:pos x="1220841" y="593850"/>
              </a:cxn>
              <a:cxn ang="0">
                <a:pos x="607327" y="1607314"/>
              </a:cxn>
              <a:cxn ang="0">
                <a:pos x="219628" y="825823"/>
              </a:cxn>
              <a:cxn ang="0">
                <a:pos x="607327" y="1607314"/>
              </a:cxn>
              <a:cxn ang="0">
                <a:pos x="462971" y="1567105"/>
              </a:cxn>
              <a:cxn ang="0">
                <a:pos x="84551" y="842319"/>
              </a:cxn>
              <a:cxn ang="0">
                <a:pos x="526900" y="1552672"/>
              </a:cxn>
              <a:cxn ang="0">
                <a:pos x="939346" y="1377403"/>
              </a:cxn>
              <a:cxn ang="0">
                <a:pos x="906350" y="1278428"/>
              </a:cxn>
              <a:cxn ang="0">
                <a:pos x="860981" y="1190794"/>
              </a:cxn>
              <a:cxn ang="0">
                <a:pos x="815612" y="1103160"/>
              </a:cxn>
              <a:cxn ang="0">
                <a:pos x="789834" y="1055734"/>
              </a:cxn>
              <a:cxn ang="0">
                <a:pos x="702190" y="1022742"/>
              </a:cxn>
              <a:cxn ang="0">
                <a:pos x="1206405" y="1026866"/>
              </a:cxn>
              <a:cxn ang="0">
                <a:pos x="998120" y="1081509"/>
              </a:cxn>
              <a:cxn ang="0">
                <a:pos x="1187845" y="1183577"/>
              </a:cxn>
              <a:cxn ang="0">
                <a:pos x="1195063" y="1233064"/>
              </a:cxn>
              <a:cxn ang="0">
                <a:pos x="1052769" y="1119656"/>
              </a:cxn>
              <a:cxn ang="0">
                <a:pos x="1178565" y="1212445"/>
              </a:cxn>
              <a:cxn ang="0">
                <a:pos x="827986" y="1481533"/>
              </a:cxn>
              <a:cxn ang="0">
                <a:pos x="1100200" y="1498029"/>
              </a:cxn>
              <a:cxn ang="0">
                <a:pos x="1074422" y="1498029"/>
              </a:cxn>
              <a:cxn ang="0">
                <a:pos x="1003275" y="1515556"/>
              </a:cxn>
              <a:cxn ang="0">
                <a:pos x="941408" y="1517618"/>
              </a:cxn>
              <a:cxn ang="0">
                <a:pos x="965124" y="1515556"/>
              </a:cxn>
              <a:cxn ang="0">
                <a:pos x="977497" y="1744436"/>
              </a:cxn>
              <a:cxn ang="0">
                <a:pos x="415540" y="1600097"/>
              </a:cxn>
              <a:cxn ang="0">
                <a:pos x="541336" y="1579477"/>
              </a:cxn>
              <a:cxn ang="0">
                <a:pos x="515558" y="1768148"/>
              </a:cxn>
              <a:cxn ang="0">
                <a:pos x="86614" y="1827946"/>
              </a:cxn>
              <a:cxn ang="0">
                <a:pos x="1005338" y="1879495"/>
              </a:cxn>
              <a:cxn ang="0">
                <a:pos x="320677" y="1694948"/>
              </a:cxn>
            </a:cxnLst>
            <a:pathLst>
              <a:path w="1672" h="1974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94" name="图标"/>
          <p:cNvSpPr>
            <a:spLocks noEditPoints="1"/>
          </p:cNvSpPr>
          <p:nvPr/>
        </p:nvSpPr>
        <p:spPr>
          <a:xfrm>
            <a:off x="303213" y="1863725"/>
            <a:ext cx="1292225" cy="676275"/>
          </a:xfrm>
          <a:custGeom>
            <a:avLst/>
            <a:gdLst/>
            <a:ahLst/>
            <a:cxnLst>
              <a:cxn ang="0">
                <a:pos x="1283313" y="180192"/>
              </a:cxn>
              <a:cxn ang="0">
                <a:pos x="1222415" y="262501"/>
              </a:cxn>
              <a:cxn ang="0">
                <a:pos x="920153" y="461973"/>
              </a:cxn>
              <a:cxn ang="0">
                <a:pos x="750085" y="573202"/>
              </a:cxn>
              <a:cxn ang="0">
                <a:pos x="533228" y="575427"/>
              </a:cxn>
              <a:cxn ang="0">
                <a:pos x="456735" y="668860"/>
              </a:cxn>
              <a:cxn ang="0">
                <a:pos x="463419" y="608054"/>
              </a:cxn>
              <a:cxn ang="0">
                <a:pos x="404749" y="542800"/>
              </a:cxn>
              <a:cxn ang="0">
                <a:pos x="6684" y="440469"/>
              </a:cxn>
              <a:cxn ang="0">
                <a:pos x="6684" y="407841"/>
              </a:cxn>
              <a:cxn ang="0">
                <a:pos x="84663" y="368540"/>
              </a:cxn>
              <a:cxn ang="0">
                <a:pos x="69810" y="316633"/>
              </a:cxn>
              <a:cxn ang="0">
                <a:pos x="34905" y="277332"/>
              </a:cxn>
              <a:cxn ang="0">
                <a:pos x="291122" y="153497"/>
              </a:cxn>
              <a:cxn ang="0">
                <a:pos x="476044" y="71187"/>
              </a:cxn>
              <a:cxn ang="0">
                <a:pos x="550310" y="34110"/>
              </a:cxn>
              <a:cxn ang="0">
                <a:pos x="724092" y="14831"/>
              </a:cxn>
              <a:cxn ang="0">
                <a:pos x="1030809" y="49682"/>
              </a:cxn>
              <a:cxn ang="0">
                <a:pos x="1198650" y="84534"/>
              </a:cxn>
              <a:cxn ang="0">
                <a:pos x="648340" y="28178"/>
              </a:cxn>
              <a:cxn ang="0">
                <a:pos x="491640" y="84534"/>
              </a:cxn>
              <a:cxn ang="0">
                <a:pos x="372072" y="136441"/>
              </a:cxn>
              <a:cxn ang="0">
                <a:pos x="173782" y="299578"/>
              </a:cxn>
              <a:cxn ang="0">
                <a:pos x="369844" y="332205"/>
              </a:cxn>
              <a:cxn ang="0">
                <a:pos x="721864" y="431570"/>
              </a:cxn>
              <a:cxn ang="0">
                <a:pos x="678789" y="550956"/>
              </a:cxn>
              <a:cxn ang="0">
                <a:pos x="556994" y="559855"/>
              </a:cxn>
              <a:cxn ang="0">
                <a:pos x="726320" y="562079"/>
              </a:cxn>
              <a:cxn ang="0">
                <a:pos x="720378" y="375214"/>
              </a:cxn>
              <a:cxn ang="0">
                <a:pos x="458963" y="321082"/>
              </a:cxn>
              <a:cxn ang="0">
                <a:pos x="737459" y="366316"/>
              </a:cxn>
              <a:cxn ang="0">
                <a:pos x="784990" y="47458"/>
              </a:cxn>
              <a:cxn ang="0">
                <a:pos x="767908" y="533901"/>
              </a:cxn>
              <a:cxn ang="0">
                <a:pos x="1248408" y="214302"/>
              </a:cxn>
              <a:cxn ang="0">
                <a:pos x="1174885" y="131992"/>
              </a:cxn>
              <a:cxn ang="0">
                <a:pos x="941690" y="279557"/>
              </a:cxn>
              <a:cxn ang="0">
                <a:pos x="839946" y="335913"/>
              </a:cxn>
              <a:cxn ang="0">
                <a:pos x="767908" y="531677"/>
              </a:cxn>
              <a:cxn ang="0">
                <a:pos x="250276" y="360383"/>
              </a:cxn>
              <a:cxn ang="0">
                <a:pos x="100259" y="355934"/>
              </a:cxn>
              <a:cxn ang="0">
                <a:pos x="143333" y="381888"/>
              </a:cxn>
              <a:cxn ang="0">
                <a:pos x="121796" y="393011"/>
              </a:cxn>
              <a:cxn ang="0">
                <a:pos x="121796" y="403392"/>
              </a:cxn>
              <a:cxn ang="0">
                <a:pos x="439654" y="425638"/>
              </a:cxn>
              <a:cxn ang="0">
                <a:pos x="493868" y="421189"/>
              </a:cxn>
              <a:cxn ang="0">
                <a:pos x="582987" y="433795"/>
              </a:cxn>
              <a:cxn ang="0">
                <a:pos x="591898" y="451592"/>
              </a:cxn>
              <a:cxn ang="0">
                <a:pos x="702555" y="510172"/>
              </a:cxn>
              <a:cxn ang="0">
                <a:pos x="715922" y="481994"/>
              </a:cxn>
              <a:cxn ang="0">
                <a:pos x="713694" y="464198"/>
              </a:cxn>
              <a:cxn ang="0">
                <a:pos x="80207" y="304027"/>
              </a:cxn>
              <a:cxn ang="0">
                <a:pos x="222055" y="449367"/>
              </a:cxn>
              <a:cxn ang="0">
                <a:pos x="21537" y="427121"/>
              </a:cxn>
              <a:cxn ang="0">
                <a:pos x="411433" y="494600"/>
              </a:cxn>
              <a:cxn ang="0">
                <a:pos x="435198" y="453816"/>
              </a:cxn>
              <a:cxn ang="0">
                <a:pos x="421830" y="542800"/>
              </a:cxn>
              <a:cxn ang="0">
                <a:pos x="386925" y="622885"/>
              </a:cxn>
              <a:cxn ang="0">
                <a:pos x="470103" y="553181"/>
              </a:cxn>
              <a:cxn ang="0">
                <a:pos x="502779" y="620660"/>
              </a:cxn>
              <a:cxn ang="0">
                <a:pos x="567391" y="447142"/>
              </a:cxn>
              <a:cxn ang="0">
                <a:pos x="435198" y="453816"/>
              </a:cxn>
            </a:cxnLst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95" name="图标"/>
          <p:cNvSpPr>
            <a:spLocks noEditPoints="1"/>
          </p:cNvSpPr>
          <p:nvPr/>
        </p:nvSpPr>
        <p:spPr>
          <a:xfrm>
            <a:off x="10594975" y="5335588"/>
            <a:ext cx="1084263" cy="1017587"/>
          </a:xfrm>
          <a:custGeom>
            <a:avLst/>
            <a:gdLst/>
            <a:ahLst/>
            <a:cxnLst>
              <a:cxn ang="0">
                <a:pos x="711436" y="892880"/>
              </a:cxn>
              <a:cxn ang="0">
                <a:pos x="498975" y="830527"/>
              </a:cxn>
              <a:cxn ang="0">
                <a:pos x="210418" y="826949"/>
              </a:cxn>
              <a:cxn ang="0">
                <a:pos x="14300" y="941945"/>
              </a:cxn>
              <a:cxn ang="0">
                <a:pos x="77630" y="439029"/>
              </a:cxn>
              <a:cxn ang="0">
                <a:pos x="239529" y="20955"/>
              </a:cxn>
              <a:cxn ang="0">
                <a:pos x="898871" y="29132"/>
              </a:cxn>
              <a:cxn ang="0">
                <a:pos x="1047491" y="645511"/>
              </a:cxn>
              <a:cxn ang="0">
                <a:pos x="1077113" y="924568"/>
              </a:cxn>
              <a:cxn ang="0">
                <a:pos x="974458" y="327100"/>
              </a:cxn>
              <a:cxn ang="0">
                <a:pos x="913682" y="430852"/>
              </a:cxn>
              <a:cxn ang="0">
                <a:pos x="964754" y="980788"/>
              </a:cxn>
              <a:cxn ang="0">
                <a:pos x="224718" y="419608"/>
              </a:cxn>
              <a:cxn ang="0">
                <a:pos x="848820" y="176838"/>
              </a:cxn>
              <a:cxn ang="0">
                <a:pos x="819709" y="249925"/>
              </a:cxn>
              <a:cxn ang="0">
                <a:pos x="861077" y="488094"/>
              </a:cxn>
              <a:cxn ang="0">
                <a:pos x="898871" y="606157"/>
              </a:cxn>
              <a:cxn ang="0">
                <a:pos x="705307" y="668510"/>
              </a:cxn>
              <a:cxn ang="0">
                <a:pos x="930536" y="779417"/>
              </a:cxn>
              <a:cxn ang="0">
                <a:pos x="107762" y="410919"/>
              </a:cxn>
              <a:cxn ang="0">
                <a:pos x="157813" y="30666"/>
              </a:cxn>
              <a:cxn ang="0">
                <a:pos x="611334" y="94041"/>
              </a:cxn>
              <a:cxn ang="0">
                <a:pos x="713479" y="212104"/>
              </a:cxn>
              <a:cxn ang="0">
                <a:pos x="252807" y="140551"/>
              </a:cxn>
              <a:cxn ang="0">
                <a:pos x="567412" y="262191"/>
              </a:cxn>
              <a:cxn ang="0">
                <a:pos x="290601" y="229481"/>
              </a:cxn>
              <a:cxn ang="0">
                <a:pos x="719607" y="279568"/>
              </a:cxn>
              <a:cxn ang="0">
                <a:pos x="654235" y="329655"/>
              </a:cxn>
              <a:cxn ang="0">
                <a:pos x="578648" y="305123"/>
              </a:cxn>
              <a:cxn ang="0">
                <a:pos x="815112" y="261169"/>
              </a:cxn>
              <a:cxn ang="0">
                <a:pos x="566391" y="273435"/>
              </a:cxn>
              <a:cxn ang="0">
                <a:pos x="345759" y="319433"/>
              </a:cxn>
              <a:cxn ang="0">
                <a:pos x="387127" y="459984"/>
              </a:cxn>
              <a:cxn ang="0">
                <a:pos x="699179" y="339366"/>
              </a:cxn>
              <a:cxn ang="0">
                <a:pos x="478547" y="539204"/>
              </a:cxn>
              <a:cxn ang="0">
                <a:pos x="456586" y="423185"/>
              </a:cxn>
              <a:cxn ang="0">
                <a:pos x="112870" y="443118"/>
              </a:cxn>
              <a:cxn ang="0">
                <a:pos x="218589" y="729330"/>
              </a:cxn>
              <a:cxn ang="0">
                <a:pos x="532172" y="488094"/>
              </a:cxn>
              <a:cxn ang="0">
                <a:pos x="290601" y="474806"/>
              </a:cxn>
              <a:cxn ang="0">
                <a:pos x="460161" y="526937"/>
              </a:cxn>
              <a:cxn ang="0">
                <a:pos x="444328" y="582135"/>
              </a:cxn>
              <a:cxn ang="0">
                <a:pos x="696625" y="618423"/>
              </a:cxn>
              <a:cxn ang="0">
                <a:pos x="778340" y="620979"/>
              </a:cxn>
              <a:cxn ang="0">
                <a:pos x="443307" y="689465"/>
              </a:cxn>
              <a:cxn ang="0">
                <a:pos x="557709" y="615868"/>
              </a:cxn>
              <a:cxn ang="0">
                <a:pos x="557709" y="615868"/>
              </a:cxn>
              <a:cxn ang="0">
                <a:pos x="632274" y="665955"/>
              </a:cxn>
              <a:cxn ang="0">
                <a:pos x="422367" y="641933"/>
              </a:cxn>
              <a:cxn ang="0">
                <a:pos x="298262" y="674643"/>
              </a:cxn>
              <a:cxn ang="0">
                <a:pos x="340652" y="790662"/>
              </a:cxn>
              <a:cxn ang="0">
                <a:pos x="548005" y="753863"/>
              </a:cxn>
              <a:cxn ang="0">
                <a:pos x="36261" y="823372"/>
              </a:cxn>
              <a:cxn ang="0">
                <a:pos x="43411" y="693043"/>
              </a:cxn>
              <a:cxn ang="0">
                <a:pos x="206842" y="744152"/>
              </a:cxn>
              <a:cxn ang="0">
                <a:pos x="703775" y="762551"/>
              </a:cxn>
              <a:cxn ang="0">
                <a:pos x="331969" y="796795"/>
              </a:cxn>
              <a:cxn ang="0">
                <a:pos x="258936" y="741597"/>
              </a:cxn>
              <a:cxn ang="0">
                <a:pos x="724715" y="818772"/>
              </a:cxn>
              <a:cxn ang="0">
                <a:pos x="220121" y="791684"/>
              </a:cxn>
              <a:cxn ang="0">
                <a:pos x="419814" y="797817"/>
              </a:cxn>
            </a:cxnLst>
            <a:pathLst>
              <a:path w="2123" h="1991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96" name="图标"/>
          <p:cNvSpPr/>
          <p:nvPr/>
        </p:nvSpPr>
        <p:spPr>
          <a:xfrm>
            <a:off x="2903538" y="422275"/>
            <a:ext cx="1290637" cy="1679575"/>
          </a:xfrm>
          <a:custGeom>
            <a:avLst/>
            <a:gdLst/>
            <a:ahLst/>
            <a:cxnLst>
              <a:cxn ang="0">
                <a:pos x="512458" y="1462350"/>
              </a:cxn>
              <a:cxn ang="0">
                <a:pos x="476608" y="1395167"/>
              </a:cxn>
              <a:cxn ang="0">
                <a:pos x="451300" y="1354857"/>
              </a:cxn>
              <a:cxn ang="0">
                <a:pos x="773959" y="1357098"/>
              </a:cxn>
              <a:cxn ang="0">
                <a:pos x="963760" y="1287674"/>
              </a:cxn>
              <a:cxn ang="0">
                <a:pos x="1027026" y="1168985"/>
              </a:cxn>
              <a:cxn ang="0">
                <a:pos x="986957" y="1126435"/>
              </a:cxn>
              <a:cxn ang="0">
                <a:pos x="740218" y="1417561"/>
              </a:cxn>
              <a:cxn ang="0">
                <a:pos x="411232" y="1359336"/>
              </a:cxn>
              <a:cxn ang="0">
                <a:pos x="830900" y="1357096"/>
              </a:cxn>
              <a:cxn ang="0">
                <a:pos x="1020700" y="1074928"/>
              </a:cxn>
              <a:cxn ang="0">
                <a:pos x="873078" y="1135393"/>
              </a:cxn>
              <a:cxn ang="0">
                <a:pos x="622120" y="996547"/>
              </a:cxn>
              <a:cxn ang="0">
                <a:pos x="613685" y="1032379"/>
              </a:cxn>
              <a:cxn ang="0">
                <a:pos x="1051806" y="810675"/>
              </a:cxn>
              <a:cxn ang="0">
                <a:pos x="1191519" y="848745"/>
              </a:cxn>
              <a:cxn ang="0">
                <a:pos x="1134580" y="893534"/>
              </a:cxn>
              <a:cxn ang="0">
                <a:pos x="1057335" y="802846"/>
              </a:cxn>
              <a:cxn ang="0">
                <a:pos x="622121" y="810675"/>
              </a:cxn>
              <a:cxn ang="0">
                <a:pos x="541984" y="1061492"/>
              </a:cxn>
              <a:cxn ang="0">
                <a:pos x="660081" y="1112998"/>
              </a:cxn>
              <a:cxn ang="0">
                <a:pos x="464700" y="860017"/>
              </a:cxn>
              <a:cxn ang="0">
                <a:pos x="227759" y="1090605"/>
              </a:cxn>
              <a:cxn ang="0">
                <a:pos x="548310" y="1634787"/>
              </a:cxn>
              <a:cxn ang="0">
                <a:pos x="1269548" y="1229449"/>
              </a:cxn>
              <a:cxn ang="0">
                <a:pos x="606573" y="436430"/>
              </a:cxn>
              <a:cxn ang="0">
                <a:pos x="139470" y="429859"/>
              </a:cxn>
              <a:cxn ang="0">
                <a:pos x="598922" y="450126"/>
              </a:cxn>
              <a:cxn ang="0">
                <a:pos x="484695" y="506321"/>
              </a:cxn>
              <a:cxn ang="0">
                <a:pos x="394361" y="586733"/>
              </a:cxn>
              <a:cxn ang="0">
                <a:pos x="280481" y="620324"/>
              </a:cxn>
              <a:cxn ang="0">
                <a:pos x="296519" y="585080"/>
              </a:cxn>
              <a:cxn ang="0">
                <a:pos x="392252" y="530747"/>
              </a:cxn>
              <a:cxn ang="0">
                <a:pos x="512458" y="450126"/>
              </a:cxn>
              <a:cxn ang="0">
                <a:pos x="92790" y="365027"/>
              </a:cxn>
              <a:cxn ang="0">
                <a:pos x="170819" y="396380"/>
              </a:cxn>
              <a:cxn ang="0">
                <a:pos x="296672" y="336352"/>
              </a:cxn>
              <a:cxn ang="0">
                <a:pos x="845664" y="620324"/>
              </a:cxn>
              <a:cxn ang="0">
                <a:pos x="1208390" y="846507"/>
              </a:cxn>
              <a:cxn ang="0">
                <a:pos x="297351" y="154521"/>
              </a:cxn>
              <a:cxn ang="0">
                <a:pos x="276263" y="331436"/>
              </a:cxn>
              <a:cxn ang="0">
                <a:pos x="432320" y="257535"/>
              </a:cxn>
              <a:cxn ang="0">
                <a:pos x="677590" y="173523"/>
              </a:cxn>
              <a:cxn ang="0">
                <a:pos x="588379" y="116450"/>
              </a:cxn>
              <a:cxn ang="0">
                <a:pos x="664298" y="156760"/>
              </a:cxn>
              <a:cxn ang="0">
                <a:pos x="759198" y="85098"/>
              </a:cxn>
              <a:cxn ang="0">
                <a:pos x="955325" y="453433"/>
              </a:cxn>
              <a:cxn ang="0">
                <a:pos x="1290637" y="1251844"/>
              </a:cxn>
              <a:cxn ang="0">
                <a:pos x="514568" y="1666138"/>
              </a:cxn>
              <a:cxn ang="0">
                <a:pos x="126533" y="1446675"/>
              </a:cxn>
              <a:cxn ang="0">
                <a:pos x="109662" y="1213774"/>
              </a:cxn>
              <a:cxn ang="0">
                <a:pos x="247681" y="1581769"/>
              </a:cxn>
              <a:cxn ang="0">
                <a:pos x="156057" y="915928"/>
              </a:cxn>
              <a:cxn ang="0">
                <a:pos x="18980" y="571056"/>
              </a:cxn>
              <a:cxn ang="0">
                <a:pos x="305788" y="915929"/>
              </a:cxn>
              <a:cxn ang="0">
                <a:pos x="839337" y="528507"/>
              </a:cxn>
              <a:cxn ang="0">
                <a:pos x="520895" y="244099"/>
              </a:cxn>
              <a:cxn ang="0">
                <a:pos x="2109" y="508353"/>
              </a:cxn>
              <a:cxn ang="0">
                <a:pos x="236687" y="370887"/>
              </a:cxn>
              <a:cxn ang="0">
                <a:pos x="392251" y="125409"/>
              </a:cxn>
              <a:cxn ang="0">
                <a:pos x="630556" y="17916"/>
              </a:cxn>
            </a:cxnLst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lnTo>
                  <a:pt x="669514" y="173225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lnTo>
                  <a:pt x="590896" y="172687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lnTo>
                  <a:pt x="783634" y="169190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lnTo>
                  <a:pt x="568072" y="1675765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lnTo>
                  <a:pt x="862253" y="1654246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lnTo>
                  <a:pt x="542711" y="162734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lnTo>
                  <a:pt x="948477" y="162196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lnTo>
                  <a:pt x="491146" y="1618381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lnTo>
                  <a:pt x="1062599" y="1570861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lnTo>
                  <a:pt x="1166578" y="151975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lnTo>
                  <a:pt x="1273092" y="145519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lnTo>
                  <a:pt x="1235051" y="140409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lnTo>
                  <a:pt x="1197010" y="134222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lnTo>
                  <a:pt x="1247731" y="129679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lnTo>
                  <a:pt x="1233397" y="1287493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lnTo>
                  <a:pt x="1237587" y="1285739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lnTo>
                  <a:pt x="1235051" y="1285739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lnTo>
                  <a:pt x="725307" y="1205044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lnTo>
                  <a:pt x="717699" y="1205044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lnTo>
                  <a:pt x="748131" y="119697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lnTo>
                  <a:pt x="1258917" y="980684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lnTo>
                  <a:pt x="1252803" y="973719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lnTo>
                  <a:pt x="1245195" y="97371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lnTo>
                  <a:pt x="88761" y="95489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lnTo>
                  <a:pt x="1303524" y="86343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lnTo>
                  <a:pt x="1004189" y="765391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lnTo>
                  <a:pt x="1140032" y="531747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lnTo>
                  <a:pt x="753203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lnTo>
                  <a:pt x="175037" y="511936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lnTo>
                  <a:pt x="753204" y="48954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lnTo>
                  <a:pt x="152162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lnTo>
                  <a:pt x="415909" y="27167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lnTo>
                  <a:pt x="871769" y="267126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lnTo>
                  <a:pt x="420981" y="156011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lnTo>
                  <a:pt x="834357" y="15601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lnTo>
                  <a:pt x="79631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lnTo>
                  <a:pt x="81406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97" name="图标"/>
          <p:cNvSpPr>
            <a:spLocks noEditPoints="1"/>
          </p:cNvSpPr>
          <p:nvPr/>
        </p:nvSpPr>
        <p:spPr>
          <a:xfrm>
            <a:off x="3467100" y="5956300"/>
            <a:ext cx="1416050" cy="650875"/>
          </a:xfrm>
          <a:custGeom>
            <a:avLst/>
            <a:gdLst/>
            <a:ahLst/>
            <a:cxnLst>
              <a:cxn ang="0">
                <a:pos x="317500" y="63811"/>
              </a:cxn>
              <a:cxn ang="0">
                <a:pos x="76200" y="6381"/>
              </a:cxn>
              <a:cxn ang="0">
                <a:pos x="6350" y="268007"/>
              </a:cxn>
              <a:cxn ang="0">
                <a:pos x="996950" y="561539"/>
              </a:cxn>
              <a:cxn ang="0">
                <a:pos x="1352550" y="644494"/>
              </a:cxn>
              <a:cxn ang="0">
                <a:pos x="1403350" y="376487"/>
              </a:cxn>
              <a:cxn ang="0">
                <a:pos x="1308100" y="491347"/>
              </a:cxn>
              <a:cxn ang="0">
                <a:pos x="1397000" y="395630"/>
              </a:cxn>
              <a:cxn ang="0">
                <a:pos x="679450" y="440298"/>
              </a:cxn>
              <a:cxn ang="0">
                <a:pos x="19050" y="255245"/>
              </a:cxn>
              <a:cxn ang="0">
                <a:pos x="114300" y="31906"/>
              </a:cxn>
              <a:cxn ang="0">
                <a:pos x="133350" y="38287"/>
              </a:cxn>
              <a:cxn ang="0">
                <a:pos x="165100" y="38287"/>
              </a:cxn>
              <a:cxn ang="0">
                <a:pos x="152400" y="159528"/>
              </a:cxn>
              <a:cxn ang="0">
                <a:pos x="222250" y="51049"/>
              </a:cxn>
              <a:cxn ang="0">
                <a:pos x="241300" y="57430"/>
              </a:cxn>
              <a:cxn ang="0">
                <a:pos x="241300" y="191434"/>
              </a:cxn>
              <a:cxn ang="0">
                <a:pos x="368300" y="95717"/>
              </a:cxn>
              <a:cxn ang="0">
                <a:pos x="342900" y="216958"/>
              </a:cxn>
              <a:cxn ang="0">
                <a:pos x="425450" y="108479"/>
              </a:cxn>
              <a:cxn ang="0">
                <a:pos x="412750" y="204196"/>
              </a:cxn>
              <a:cxn ang="0">
                <a:pos x="463550" y="121241"/>
              </a:cxn>
              <a:cxn ang="0">
                <a:pos x="450850" y="255245"/>
              </a:cxn>
              <a:cxn ang="0">
                <a:pos x="533400" y="140385"/>
              </a:cxn>
              <a:cxn ang="0">
                <a:pos x="552450" y="146766"/>
              </a:cxn>
              <a:cxn ang="0">
                <a:pos x="552450" y="216958"/>
              </a:cxn>
              <a:cxn ang="0">
                <a:pos x="571500" y="223339"/>
              </a:cxn>
              <a:cxn ang="0">
                <a:pos x="622300" y="165909"/>
              </a:cxn>
              <a:cxn ang="0">
                <a:pos x="641350" y="172290"/>
              </a:cxn>
              <a:cxn ang="0">
                <a:pos x="635000" y="299913"/>
              </a:cxn>
              <a:cxn ang="0">
                <a:pos x="692150" y="185053"/>
              </a:cxn>
              <a:cxn ang="0">
                <a:pos x="711200" y="306294"/>
              </a:cxn>
              <a:cxn ang="0">
                <a:pos x="762000" y="210577"/>
              </a:cxn>
              <a:cxn ang="0">
                <a:pos x="755650" y="350962"/>
              </a:cxn>
              <a:cxn ang="0">
                <a:pos x="819150" y="223339"/>
              </a:cxn>
              <a:cxn ang="0">
                <a:pos x="819150" y="344581"/>
              </a:cxn>
              <a:cxn ang="0">
                <a:pos x="863600" y="242483"/>
              </a:cxn>
              <a:cxn ang="0">
                <a:pos x="869950" y="370105"/>
              </a:cxn>
              <a:cxn ang="0">
                <a:pos x="927100" y="261626"/>
              </a:cxn>
              <a:cxn ang="0">
                <a:pos x="920750" y="370105"/>
              </a:cxn>
              <a:cxn ang="0">
                <a:pos x="971550" y="274388"/>
              </a:cxn>
              <a:cxn ang="0">
                <a:pos x="984250" y="389249"/>
              </a:cxn>
              <a:cxn ang="0">
                <a:pos x="1035050" y="287151"/>
              </a:cxn>
              <a:cxn ang="0">
                <a:pos x="1035050" y="433917"/>
              </a:cxn>
              <a:cxn ang="0">
                <a:pos x="1136650" y="319056"/>
              </a:cxn>
              <a:cxn ang="0">
                <a:pos x="1155700" y="325438"/>
              </a:cxn>
              <a:cxn ang="0">
                <a:pos x="1174750" y="446679"/>
              </a:cxn>
              <a:cxn ang="0">
                <a:pos x="1263650" y="357343"/>
              </a:cxn>
              <a:cxn ang="0">
                <a:pos x="1282700" y="363724"/>
              </a:cxn>
            </a:cxnLst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98" name="图标"/>
          <p:cNvSpPr>
            <a:spLocks noEditPoints="1"/>
          </p:cNvSpPr>
          <p:nvPr/>
        </p:nvSpPr>
        <p:spPr>
          <a:xfrm>
            <a:off x="10721975" y="395288"/>
            <a:ext cx="1179513" cy="1731962"/>
          </a:xfrm>
          <a:custGeom>
            <a:avLst/>
            <a:gdLst/>
            <a:ahLst/>
            <a:cxnLst>
              <a:cxn ang="0">
                <a:pos x="889045" y="792443"/>
              </a:cxn>
              <a:cxn ang="0">
                <a:pos x="597400" y="639485"/>
              </a:cxn>
              <a:cxn ang="0">
                <a:pos x="949608" y="1474286"/>
              </a:cxn>
              <a:cxn ang="0">
                <a:pos x="829657" y="1575474"/>
              </a:cxn>
              <a:cxn ang="0">
                <a:pos x="433938" y="1361920"/>
              </a:cxn>
              <a:cxn ang="0">
                <a:pos x="151702" y="1505466"/>
              </a:cxn>
              <a:cxn ang="0">
                <a:pos x="46451" y="1559001"/>
              </a:cxn>
              <a:cxn ang="0">
                <a:pos x="166990" y="1213668"/>
              </a:cxn>
              <a:cxn ang="0">
                <a:pos x="437466" y="678313"/>
              </a:cxn>
              <a:cxn ang="0">
                <a:pos x="465690" y="423578"/>
              </a:cxn>
              <a:cxn ang="0">
                <a:pos x="556241" y="305917"/>
              </a:cxn>
              <a:cxn ang="0">
                <a:pos x="739695" y="504175"/>
              </a:cxn>
              <a:cxn ang="0">
                <a:pos x="1103662" y="655957"/>
              </a:cxn>
              <a:cxn ang="0">
                <a:pos x="1102486" y="716552"/>
              </a:cxn>
              <a:cxn ang="0">
                <a:pos x="570353" y="304741"/>
              </a:cxn>
              <a:cxn ang="0">
                <a:pos x="199329" y="185904"/>
              </a:cxn>
              <a:cxn ang="0">
                <a:pos x="378079" y="177667"/>
              </a:cxn>
              <a:cxn ang="0">
                <a:pos x="526253" y="465935"/>
              </a:cxn>
              <a:cxn ang="0">
                <a:pos x="559769" y="427107"/>
              </a:cxn>
              <a:cxn ang="0">
                <a:pos x="474510" y="481820"/>
              </a:cxn>
              <a:cxn ang="0">
                <a:pos x="501558" y="462406"/>
              </a:cxn>
              <a:cxn ang="0">
                <a:pos x="551537" y="556534"/>
              </a:cxn>
              <a:cxn ang="0">
                <a:pos x="617980" y="747144"/>
              </a:cxn>
              <a:cxn ang="0">
                <a:pos x="733815" y="515941"/>
              </a:cxn>
              <a:cxn ang="0">
                <a:pos x="542717" y="565947"/>
              </a:cxn>
              <a:cxn ang="0">
                <a:pos x="1028987" y="595362"/>
              </a:cxn>
              <a:cxn ang="0">
                <a:pos x="783794" y="711846"/>
              </a:cxn>
              <a:cxn ang="0">
                <a:pos x="401599" y="637131"/>
              </a:cxn>
              <a:cxn ang="0">
                <a:pos x="444522" y="634778"/>
              </a:cxn>
              <a:cxn ang="0">
                <a:pos x="775562" y="841272"/>
              </a:cxn>
              <a:cxn ang="0">
                <a:pos x="405715" y="661840"/>
              </a:cxn>
              <a:cxn ang="0">
                <a:pos x="1109542" y="728318"/>
              </a:cxn>
              <a:cxn ang="0">
                <a:pos x="532133" y="730671"/>
              </a:cxn>
              <a:cxn ang="0">
                <a:pos x="489798" y="738908"/>
              </a:cxn>
              <a:cxn ang="0">
                <a:pos x="490974" y="740084"/>
              </a:cxn>
              <a:cxn ang="0">
                <a:pos x="444522" y="902456"/>
              </a:cxn>
              <a:cxn ang="0">
                <a:pos x="693831" y="1286029"/>
              </a:cxn>
              <a:cxn ang="0">
                <a:pos x="122302" y="1380746"/>
              </a:cxn>
              <a:cxn ang="0">
                <a:pos x="288116" y="1009527"/>
              </a:cxn>
              <a:cxn ang="0">
                <a:pos x="134062" y="1493700"/>
              </a:cxn>
              <a:cxn ang="0">
                <a:pos x="607984" y="905986"/>
              </a:cxn>
              <a:cxn ang="0">
                <a:pos x="673251" y="1005997"/>
              </a:cxn>
              <a:cxn ang="0">
                <a:pos x="853765" y="1481934"/>
              </a:cxn>
              <a:cxn ang="0">
                <a:pos x="949608" y="790090"/>
              </a:cxn>
              <a:cxn ang="0">
                <a:pos x="966072" y="825388"/>
              </a:cxn>
              <a:cxn ang="0">
                <a:pos x="1030163" y="868334"/>
              </a:cxn>
              <a:cxn ang="0">
                <a:pos x="1075438" y="890690"/>
              </a:cxn>
              <a:cxn ang="0">
                <a:pos x="1089550" y="865981"/>
              </a:cxn>
              <a:cxn ang="0">
                <a:pos x="405715" y="1283676"/>
              </a:cxn>
              <a:cxn ang="0">
                <a:pos x="565649" y="1282499"/>
              </a:cxn>
              <a:cxn ang="0">
                <a:pos x="359263" y="1307208"/>
              </a:cxn>
              <a:cxn ang="0">
                <a:pos x="494502" y="1327210"/>
              </a:cxn>
              <a:cxn ang="0">
                <a:pos x="419827" y="1350154"/>
              </a:cxn>
              <a:cxn ang="0">
                <a:pos x="23520" y="1480169"/>
              </a:cxn>
              <a:cxn ang="0">
                <a:pos x="892573" y="1483110"/>
              </a:cxn>
              <a:cxn ang="0">
                <a:pos x="137590" y="1506642"/>
              </a:cxn>
              <a:cxn ang="0">
                <a:pos x="52331" y="1514878"/>
              </a:cxn>
              <a:cxn ang="0">
                <a:pos x="852589" y="1579003"/>
              </a:cxn>
              <a:cxn ang="0">
                <a:pos x="904920" y="1685486"/>
              </a:cxn>
            </a:cxnLst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99" name="图标"/>
          <p:cNvSpPr>
            <a:spLocks noEditPoints="1"/>
          </p:cNvSpPr>
          <p:nvPr/>
        </p:nvSpPr>
        <p:spPr>
          <a:xfrm>
            <a:off x="720725" y="3105150"/>
            <a:ext cx="482600" cy="515938"/>
          </a:xfrm>
          <a:custGeom>
            <a:avLst/>
            <a:gdLst/>
            <a:ahLst/>
            <a:cxnLst>
              <a:cxn ang="0">
                <a:pos x="254813" y="492663"/>
              </a:cxn>
              <a:cxn ang="0">
                <a:pos x="46330" y="159049"/>
              </a:cxn>
              <a:cxn ang="0">
                <a:pos x="142850" y="356889"/>
              </a:cxn>
              <a:cxn ang="0">
                <a:pos x="57912" y="391803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231648" y="77585"/>
              </a:cxn>
              <a:cxn ang="0">
                <a:pos x="196901" y="108619"/>
              </a:cxn>
              <a:cxn ang="0">
                <a:pos x="289560" y="81464"/>
              </a:cxn>
              <a:cxn ang="0">
                <a:pos x="328168" y="108619"/>
              </a:cxn>
              <a:cxn ang="0">
                <a:pos x="312725" y="135773"/>
              </a:cxn>
              <a:cxn ang="0">
                <a:pos x="223926" y="120256"/>
              </a:cxn>
              <a:cxn ang="0">
                <a:pos x="150571" y="162928"/>
              </a:cxn>
              <a:cxn ang="0">
                <a:pos x="266395" y="116377"/>
              </a:cxn>
              <a:cxn ang="0">
                <a:pos x="266395" y="93102"/>
              </a:cxn>
              <a:cxn ang="0">
                <a:pos x="212344" y="116377"/>
              </a:cxn>
              <a:cxn ang="0">
                <a:pos x="69494" y="182324"/>
              </a:cxn>
              <a:cxn ang="0">
                <a:pos x="27026" y="228875"/>
              </a:cxn>
              <a:cxn ang="0">
                <a:pos x="23165" y="252150"/>
              </a:cxn>
              <a:cxn ang="0">
                <a:pos x="92659" y="232754"/>
              </a:cxn>
              <a:cxn ang="0">
                <a:pos x="355194" y="159049"/>
              </a:cxn>
              <a:cxn ang="0">
                <a:pos x="111963" y="252150"/>
              </a:cxn>
              <a:cxn ang="0">
                <a:pos x="212344" y="221116"/>
              </a:cxn>
              <a:cxn ang="0">
                <a:pos x="428549" y="155169"/>
              </a:cxn>
              <a:cxn ang="0">
                <a:pos x="389941" y="174565"/>
              </a:cxn>
              <a:cxn ang="0">
                <a:pos x="208483" y="271546"/>
              </a:cxn>
              <a:cxn ang="0">
                <a:pos x="440131" y="197841"/>
              </a:cxn>
              <a:cxn ang="0">
                <a:pos x="258674" y="290942"/>
              </a:cxn>
              <a:cxn ang="0">
                <a:pos x="254813" y="453870"/>
              </a:cxn>
              <a:cxn ang="0">
                <a:pos x="416966" y="364648"/>
              </a:cxn>
              <a:cxn ang="0">
                <a:pos x="305003" y="415078"/>
              </a:cxn>
              <a:cxn ang="0">
                <a:pos x="455574" y="345252"/>
              </a:cxn>
              <a:cxn ang="0">
                <a:pos x="301142" y="380165"/>
              </a:cxn>
              <a:cxn ang="0">
                <a:pos x="127406" y="469387"/>
              </a:cxn>
              <a:cxn ang="0">
                <a:pos x="100381" y="446112"/>
              </a:cxn>
              <a:cxn ang="0">
                <a:pos x="393802" y="337493"/>
              </a:cxn>
              <a:cxn ang="0">
                <a:pos x="312725" y="360769"/>
              </a:cxn>
              <a:cxn ang="0">
                <a:pos x="378358" y="321976"/>
              </a:cxn>
              <a:cxn ang="0">
                <a:pos x="459435" y="263788"/>
              </a:cxn>
              <a:cxn ang="0">
                <a:pos x="293421" y="337493"/>
              </a:cxn>
              <a:cxn ang="0">
                <a:pos x="459435" y="259909"/>
              </a:cxn>
              <a:cxn ang="0">
                <a:pos x="84938" y="407319"/>
              </a:cxn>
              <a:cxn ang="0">
                <a:pos x="459435" y="244392"/>
              </a:cxn>
              <a:cxn ang="0">
                <a:pos x="69494" y="380165"/>
              </a:cxn>
              <a:cxn ang="0">
                <a:pos x="173736" y="387923"/>
              </a:cxn>
              <a:cxn ang="0">
                <a:pos x="158293" y="477146"/>
              </a:cxn>
              <a:cxn ang="0">
                <a:pos x="166014" y="481025"/>
              </a:cxn>
              <a:cxn ang="0">
                <a:pos x="416966" y="434474"/>
              </a:cxn>
              <a:cxn ang="0">
                <a:pos x="297282" y="484904"/>
              </a:cxn>
              <a:cxn ang="0">
                <a:pos x="274117" y="477146"/>
              </a:cxn>
              <a:cxn ang="0">
                <a:pos x="428549" y="411199"/>
              </a:cxn>
              <a:cxn ang="0">
                <a:pos x="359054" y="481025"/>
              </a:cxn>
              <a:cxn ang="0">
                <a:pos x="436270" y="380165"/>
              </a:cxn>
              <a:cxn ang="0">
                <a:pos x="231648" y="469387"/>
              </a:cxn>
              <a:cxn ang="0">
                <a:pos x="270256" y="259909"/>
              </a:cxn>
              <a:cxn ang="0">
                <a:pos x="420827" y="143532"/>
              </a:cxn>
              <a:cxn ang="0">
                <a:pos x="378358" y="151290"/>
              </a:cxn>
              <a:cxn ang="0">
                <a:pos x="84938" y="252150"/>
              </a:cxn>
              <a:cxn ang="0">
                <a:pos x="285699" y="81464"/>
              </a:cxn>
              <a:cxn ang="0">
                <a:pos x="69494" y="170686"/>
              </a:cxn>
              <a:cxn ang="0">
                <a:pos x="73355" y="147411"/>
              </a:cxn>
              <a:cxn ang="0">
                <a:pos x="227787" y="244392"/>
              </a:cxn>
            </a:cxnLst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800" name="图标"/>
          <p:cNvSpPr>
            <a:spLocks noEditPoints="1"/>
          </p:cNvSpPr>
          <p:nvPr/>
        </p:nvSpPr>
        <p:spPr>
          <a:xfrm>
            <a:off x="9067800" y="5519738"/>
            <a:ext cx="825500" cy="1028700"/>
          </a:xfrm>
          <a:custGeom>
            <a:avLst/>
            <a:gdLst/>
            <a:ahLst/>
            <a:cxnLst>
              <a:cxn ang="0">
                <a:pos x="603724" y="887023"/>
              </a:cxn>
              <a:cxn ang="0">
                <a:pos x="591403" y="271035"/>
              </a:cxn>
              <a:cxn ang="0">
                <a:pos x="529799" y="271035"/>
              </a:cxn>
              <a:cxn ang="0">
                <a:pos x="619125" y="751505"/>
              </a:cxn>
              <a:cxn ang="0">
                <a:pos x="810099" y="782305"/>
              </a:cxn>
              <a:cxn ang="0">
                <a:pos x="649927" y="923982"/>
              </a:cxn>
              <a:cxn ang="0">
                <a:pos x="757735" y="834664"/>
              </a:cxn>
              <a:cxn ang="0">
                <a:pos x="754655" y="662187"/>
              </a:cxn>
              <a:cxn ang="0">
                <a:pos x="628366" y="612908"/>
              </a:cxn>
              <a:cxn ang="0">
                <a:pos x="646847" y="680667"/>
              </a:cxn>
              <a:cxn ang="0">
                <a:pos x="634526" y="514350"/>
              </a:cxn>
              <a:cxn ang="0">
                <a:pos x="733093" y="508190"/>
              </a:cxn>
              <a:cxn ang="0">
                <a:pos x="674569" y="542069"/>
              </a:cxn>
              <a:cxn ang="0">
                <a:pos x="625285" y="652947"/>
              </a:cxn>
              <a:cxn ang="0">
                <a:pos x="665328" y="819264"/>
              </a:cxn>
              <a:cxn ang="0">
                <a:pos x="711532" y="729946"/>
              </a:cxn>
              <a:cxn ang="0">
                <a:pos x="637606" y="486631"/>
              </a:cxn>
              <a:cxn ang="0">
                <a:pos x="489756" y="964021"/>
              </a:cxn>
              <a:cxn ang="0">
                <a:pos x="409670" y="942462"/>
              </a:cxn>
              <a:cxn ang="0">
                <a:pos x="511317" y="797704"/>
              </a:cxn>
              <a:cxn ang="0">
                <a:pos x="480515" y="689907"/>
              </a:cxn>
              <a:cxn ang="0">
                <a:pos x="301862" y="874703"/>
              </a:cxn>
              <a:cxn ang="0">
                <a:pos x="335744" y="816184"/>
              </a:cxn>
              <a:cxn ang="0">
                <a:pos x="520558" y="739186"/>
              </a:cxn>
              <a:cxn ang="0">
                <a:pos x="535959" y="619068"/>
              </a:cxn>
              <a:cxn ang="0">
                <a:pos x="400429" y="662187"/>
              </a:cxn>
              <a:cxn ang="0">
                <a:pos x="397349" y="597508"/>
              </a:cxn>
              <a:cxn ang="0">
                <a:pos x="425071" y="548229"/>
              </a:cxn>
              <a:cxn ang="0">
                <a:pos x="388108" y="588269"/>
              </a:cxn>
              <a:cxn ang="0">
                <a:pos x="363466" y="566709"/>
              </a:cxn>
              <a:cxn ang="0">
                <a:pos x="542119" y="514350"/>
              </a:cxn>
              <a:cxn ang="0">
                <a:pos x="492836" y="535910"/>
              </a:cxn>
              <a:cxn ang="0">
                <a:pos x="298782" y="619068"/>
              </a:cxn>
              <a:cxn ang="0">
                <a:pos x="523638" y="788465"/>
              </a:cxn>
              <a:cxn ang="0">
                <a:pos x="412750" y="936302"/>
              </a:cxn>
              <a:cxn ang="0">
                <a:pos x="502076" y="936302"/>
              </a:cxn>
              <a:cxn ang="0">
                <a:pos x="594483" y="960941"/>
              </a:cxn>
              <a:cxn ang="0">
                <a:pos x="794698" y="846984"/>
              </a:cxn>
              <a:cxn ang="0">
                <a:pos x="637606" y="800784"/>
              </a:cxn>
              <a:cxn ang="0">
                <a:pos x="326504" y="409632"/>
              </a:cxn>
              <a:cxn ang="0">
                <a:pos x="92407" y="788465"/>
              </a:cxn>
              <a:cxn ang="0">
                <a:pos x="147851" y="234075"/>
              </a:cxn>
              <a:cxn ang="0">
                <a:pos x="372707" y="46199"/>
              </a:cxn>
              <a:cxn ang="0">
                <a:pos x="304942" y="141677"/>
              </a:cxn>
              <a:cxn ang="0">
                <a:pos x="428151" y="110878"/>
              </a:cxn>
              <a:cxn ang="0">
                <a:pos x="117049" y="517430"/>
              </a:cxn>
              <a:cxn ang="0">
                <a:pos x="43123" y="471231"/>
              </a:cxn>
              <a:cxn ang="0">
                <a:pos x="126289" y="378833"/>
              </a:cxn>
              <a:cxn ang="0">
                <a:pos x="104728" y="474311"/>
              </a:cxn>
              <a:cxn ang="0">
                <a:pos x="113968" y="323394"/>
              </a:cxn>
              <a:cxn ang="0">
                <a:pos x="107808" y="264875"/>
              </a:cxn>
              <a:cxn ang="0">
                <a:pos x="70845" y="369593"/>
              </a:cxn>
              <a:cxn ang="0">
                <a:pos x="83166" y="431192"/>
              </a:cxn>
              <a:cxn ang="0">
                <a:pos x="64685" y="548229"/>
              </a:cxn>
              <a:cxn ang="0">
                <a:pos x="24642" y="643707"/>
              </a:cxn>
              <a:cxn ang="0">
                <a:pos x="58524" y="659107"/>
              </a:cxn>
              <a:cxn ang="0">
                <a:pos x="110888" y="560549"/>
              </a:cxn>
              <a:cxn ang="0">
                <a:pos x="27722" y="631388"/>
              </a:cxn>
              <a:cxn ang="0">
                <a:pos x="95487" y="708386"/>
              </a:cxn>
              <a:cxn ang="0">
                <a:pos x="101647" y="769985"/>
              </a:cxn>
              <a:cxn ang="0">
                <a:pos x="446632" y="92398"/>
              </a:cxn>
              <a:cxn ang="0">
                <a:pos x="15401" y="791545"/>
              </a:cxn>
              <a:cxn ang="0">
                <a:pos x="246418" y="905502"/>
              </a:cxn>
            </a:cxnLst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801" name="图标"/>
          <p:cNvSpPr/>
          <p:nvPr/>
        </p:nvSpPr>
        <p:spPr>
          <a:xfrm>
            <a:off x="11185525" y="4381500"/>
            <a:ext cx="368300" cy="390525"/>
          </a:xfrm>
          <a:custGeom>
            <a:avLst/>
            <a:gdLst/>
            <a:ahLst/>
            <a:cxnLst>
              <a:cxn ang="0">
                <a:pos x="118045" y="140589"/>
              </a:cxn>
              <a:cxn ang="0">
                <a:pos x="269142" y="26035"/>
              </a:cxn>
              <a:cxn ang="0">
                <a:pos x="339969" y="36449"/>
              </a:cxn>
              <a:cxn ang="0">
                <a:pos x="325804" y="124968"/>
              </a:cxn>
              <a:cxn ang="0">
                <a:pos x="207759" y="249936"/>
              </a:cxn>
              <a:cxn ang="0">
                <a:pos x="141654" y="312420"/>
              </a:cxn>
              <a:cxn ang="0">
                <a:pos x="56662" y="348869"/>
              </a:cxn>
              <a:cxn ang="0">
                <a:pos x="61383" y="275971"/>
              </a:cxn>
              <a:cxn ang="0">
                <a:pos x="118045" y="203073"/>
              </a:cxn>
              <a:cxn ang="0">
                <a:pos x="207759" y="124968"/>
              </a:cxn>
              <a:cxn ang="0">
                <a:pos x="226646" y="114554"/>
              </a:cxn>
              <a:cxn ang="0">
                <a:pos x="240812" y="166624"/>
              </a:cxn>
              <a:cxn ang="0">
                <a:pos x="212481" y="197866"/>
              </a:cxn>
              <a:cxn ang="0">
                <a:pos x="122767" y="270764"/>
              </a:cxn>
              <a:cxn ang="0">
                <a:pos x="127488" y="286385"/>
              </a:cxn>
              <a:cxn ang="0">
                <a:pos x="221924" y="208280"/>
              </a:cxn>
              <a:cxn ang="0">
                <a:pos x="254977" y="119761"/>
              </a:cxn>
              <a:cxn ang="0">
                <a:pos x="174706" y="130175"/>
              </a:cxn>
              <a:cxn ang="0">
                <a:pos x="66105" y="244729"/>
              </a:cxn>
              <a:cxn ang="0">
                <a:pos x="33053" y="348869"/>
              </a:cxn>
              <a:cxn ang="0">
                <a:pos x="151097" y="322834"/>
              </a:cxn>
              <a:cxn ang="0">
                <a:pos x="297473" y="182245"/>
              </a:cxn>
              <a:cxn ang="0">
                <a:pos x="358856" y="52070"/>
              </a:cxn>
              <a:cxn ang="0">
                <a:pos x="264421" y="10414"/>
              </a:cxn>
              <a:cxn ang="0">
                <a:pos x="193594" y="52070"/>
              </a:cxn>
              <a:cxn ang="0">
                <a:pos x="108601" y="130175"/>
              </a:cxn>
              <a:cxn ang="0">
                <a:pos x="118045" y="140589"/>
              </a:cxn>
            </a:cxnLst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802" name="图标"/>
          <p:cNvSpPr>
            <a:spLocks noEditPoints="1"/>
          </p:cNvSpPr>
          <p:nvPr/>
        </p:nvSpPr>
        <p:spPr>
          <a:xfrm rot="845092">
            <a:off x="6111875" y="727075"/>
            <a:ext cx="1531938" cy="1069975"/>
          </a:xfrm>
          <a:custGeom>
            <a:avLst/>
            <a:gdLst/>
            <a:ahLst/>
            <a:cxnLst>
              <a:cxn ang="0">
                <a:pos x="885013" y="62562"/>
              </a:cxn>
              <a:cxn ang="0">
                <a:pos x="917079" y="336874"/>
              </a:cxn>
              <a:cxn ang="0">
                <a:pos x="1217694" y="141968"/>
              </a:cxn>
              <a:cxn ang="0">
                <a:pos x="1324313" y="94645"/>
              </a:cxn>
              <a:cxn ang="0">
                <a:pos x="1439749" y="219770"/>
              </a:cxn>
              <a:cxn ang="0">
                <a:pos x="1506285" y="472425"/>
              </a:cxn>
              <a:cxn ang="0">
                <a:pos x="1205670" y="957684"/>
              </a:cxn>
              <a:cxn ang="0">
                <a:pos x="646925" y="1024256"/>
              </a:cxn>
              <a:cxn ang="0">
                <a:pos x="50503" y="1065163"/>
              </a:cxn>
              <a:cxn ang="0">
                <a:pos x="22446" y="824538"/>
              </a:cxn>
              <a:cxn ang="0">
                <a:pos x="145097" y="597550"/>
              </a:cxn>
              <a:cxn ang="0">
                <a:pos x="598827" y="314415"/>
              </a:cxn>
              <a:cxn ang="0">
                <a:pos x="800840" y="530977"/>
              </a:cxn>
              <a:cxn ang="0">
                <a:pos x="868980" y="137156"/>
              </a:cxn>
              <a:cxn ang="0">
                <a:pos x="661355" y="486863"/>
              </a:cxn>
              <a:cxn ang="0">
                <a:pos x="776791" y="597550"/>
              </a:cxn>
              <a:cxn ang="0">
                <a:pos x="860964" y="432321"/>
              </a:cxn>
              <a:cxn ang="0">
                <a:pos x="812865" y="778820"/>
              </a:cxn>
              <a:cxn ang="0">
                <a:pos x="1249760" y="133145"/>
              </a:cxn>
              <a:cxn ang="0">
                <a:pos x="874592" y="733903"/>
              </a:cxn>
              <a:cxn ang="0">
                <a:pos x="760758" y="867049"/>
              </a:cxn>
              <a:cxn ang="0">
                <a:pos x="988425" y="688185"/>
              </a:cxn>
              <a:cxn ang="0">
                <a:pos x="1308280" y="133145"/>
              </a:cxn>
              <a:cxn ang="0">
                <a:pos x="1386841" y="179666"/>
              </a:cxn>
              <a:cxn ang="0">
                <a:pos x="1348362" y="139562"/>
              </a:cxn>
              <a:cxn ang="0">
                <a:pos x="1193645" y="640060"/>
              </a:cxn>
              <a:cxn ang="0">
                <a:pos x="1280222" y="356926"/>
              </a:cxn>
              <a:cxn ang="0">
                <a:pos x="1260181" y="589529"/>
              </a:cxn>
              <a:cxn ang="0">
                <a:pos x="1302668" y="556644"/>
              </a:cxn>
              <a:cxn ang="0">
                <a:pos x="935516" y="809299"/>
              </a:cxn>
              <a:cxn ang="0">
                <a:pos x="1372411" y="427509"/>
              </a:cxn>
              <a:cxn ang="0">
                <a:pos x="1338742" y="431519"/>
              </a:cxn>
              <a:cxn ang="0">
                <a:pos x="320657" y="356926"/>
              </a:cxn>
              <a:cxn ang="0">
                <a:pos x="339095" y="825341"/>
              </a:cxn>
              <a:cxn ang="0">
                <a:pos x="654942" y="498894"/>
              </a:cxn>
              <a:cxn ang="0">
                <a:pos x="1459790" y="337676"/>
              </a:cxn>
              <a:cxn ang="0">
                <a:pos x="1312288" y="887903"/>
              </a:cxn>
              <a:cxn ang="0">
                <a:pos x="921087" y="914371"/>
              </a:cxn>
              <a:cxn ang="0">
                <a:pos x="1018085" y="940038"/>
              </a:cxn>
              <a:cxn ang="0">
                <a:pos x="1382833" y="922392"/>
              </a:cxn>
              <a:cxn ang="0">
                <a:pos x="1510294" y="399436"/>
              </a:cxn>
              <a:cxn ang="0">
                <a:pos x="1302668" y="742726"/>
              </a:cxn>
              <a:cxn ang="0">
                <a:pos x="751940" y="965705"/>
              </a:cxn>
              <a:cxn ang="0">
                <a:pos x="1391651" y="579102"/>
              </a:cxn>
              <a:cxn ang="0">
                <a:pos x="1340346" y="411467"/>
              </a:cxn>
              <a:cxn ang="0">
                <a:pos x="889823" y="826945"/>
              </a:cxn>
              <a:cxn ang="0">
                <a:pos x="1153563" y="676154"/>
              </a:cxn>
              <a:cxn ang="0">
                <a:pos x="1165588" y="644070"/>
              </a:cxn>
              <a:cxn ang="0">
                <a:pos x="24851" y="809299"/>
              </a:cxn>
              <a:cxn ang="0">
                <a:pos x="443308" y="885497"/>
              </a:cxn>
              <a:cxn ang="0">
                <a:pos x="268550" y="871861"/>
              </a:cxn>
              <a:cxn ang="0">
                <a:pos x="441705" y="871861"/>
              </a:cxn>
              <a:cxn ang="0">
                <a:pos x="70545" y="867851"/>
              </a:cxn>
              <a:cxn ang="0">
                <a:pos x="489803" y="928007"/>
              </a:cxn>
              <a:cxn ang="0">
                <a:pos x="361541" y="918382"/>
              </a:cxn>
              <a:cxn ang="0">
                <a:pos x="62528" y="938434"/>
              </a:cxn>
              <a:cxn ang="0">
                <a:pos x="635702" y="996184"/>
              </a:cxn>
              <a:cxn ang="0">
                <a:pos x="252517" y="1010621"/>
              </a:cxn>
              <a:cxn ang="0">
                <a:pos x="98602" y="911965"/>
              </a:cxn>
              <a:cxn ang="0">
                <a:pos x="117040" y="996986"/>
              </a:cxn>
              <a:cxn ang="0">
                <a:pos x="593215" y="972923"/>
              </a:cxn>
              <a:cxn ang="0">
                <a:pos x="743924" y="1002600"/>
              </a:cxn>
            </a:cxnLst>
            <a:pathLst>
              <a:path w="1911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803" name="图标"/>
          <p:cNvSpPr>
            <a:spLocks noEditPoints="1"/>
          </p:cNvSpPr>
          <p:nvPr/>
        </p:nvSpPr>
        <p:spPr>
          <a:xfrm>
            <a:off x="2298700" y="6084888"/>
            <a:ext cx="498475" cy="430212"/>
          </a:xfrm>
          <a:custGeom>
            <a:avLst/>
            <a:gdLst/>
            <a:ahLst/>
            <a:cxnLst>
              <a:cxn ang="0">
                <a:pos x="151323" y="13444"/>
              </a:cxn>
              <a:cxn ang="0">
                <a:pos x="231435" y="423490"/>
              </a:cxn>
              <a:cxn ang="0">
                <a:pos x="489574" y="67221"/>
              </a:cxn>
              <a:cxn ang="0">
                <a:pos x="240336" y="396602"/>
              </a:cxn>
              <a:cxn ang="0">
                <a:pos x="275942" y="342825"/>
              </a:cxn>
              <a:cxn ang="0">
                <a:pos x="320448" y="315937"/>
              </a:cxn>
              <a:cxn ang="0">
                <a:pos x="329350" y="302493"/>
              </a:cxn>
              <a:cxn ang="0">
                <a:pos x="213632" y="369713"/>
              </a:cxn>
              <a:cxn ang="0">
                <a:pos x="213632" y="369713"/>
              </a:cxn>
              <a:cxn ang="0">
                <a:pos x="195829" y="342825"/>
              </a:cxn>
              <a:cxn ang="0">
                <a:pos x="302646" y="275605"/>
              </a:cxn>
              <a:cxn ang="0">
                <a:pos x="329350" y="235272"/>
              </a:cxn>
              <a:cxn ang="0">
                <a:pos x="142421" y="275605"/>
              </a:cxn>
              <a:cxn ang="0">
                <a:pos x="160224" y="302493"/>
              </a:cxn>
              <a:cxn ang="0">
                <a:pos x="453968" y="94109"/>
              </a:cxn>
              <a:cxn ang="0">
                <a:pos x="311547" y="201662"/>
              </a:cxn>
              <a:cxn ang="0">
                <a:pos x="338251" y="168052"/>
              </a:cxn>
              <a:cxn ang="0">
                <a:pos x="462870" y="87387"/>
              </a:cxn>
              <a:cxn ang="0">
                <a:pos x="186928" y="215106"/>
              </a:cxn>
              <a:cxn ang="0">
                <a:pos x="445067" y="53777"/>
              </a:cxn>
              <a:cxn ang="0">
                <a:pos x="231435" y="268883"/>
              </a:cxn>
              <a:cxn ang="0">
                <a:pos x="427264" y="174774"/>
              </a:cxn>
              <a:cxn ang="0">
                <a:pos x="311547" y="289049"/>
              </a:cxn>
              <a:cxn ang="0">
                <a:pos x="382758" y="235272"/>
              </a:cxn>
              <a:cxn ang="0">
                <a:pos x="195829" y="336103"/>
              </a:cxn>
              <a:cxn ang="0">
                <a:pos x="409462" y="201662"/>
              </a:cxn>
              <a:cxn ang="0">
                <a:pos x="178027" y="322659"/>
              </a:cxn>
              <a:cxn ang="0">
                <a:pos x="445067" y="47054"/>
              </a:cxn>
              <a:cxn ang="0">
                <a:pos x="151323" y="208384"/>
              </a:cxn>
              <a:cxn ang="0">
                <a:pos x="427264" y="33610"/>
              </a:cxn>
              <a:cxn ang="0">
                <a:pos x="115717" y="235272"/>
              </a:cxn>
              <a:cxn ang="0">
                <a:pos x="222533" y="134441"/>
              </a:cxn>
              <a:cxn ang="0">
                <a:pos x="186928" y="120997"/>
              </a:cxn>
              <a:cxn ang="0">
                <a:pos x="71211" y="181496"/>
              </a:cxn>
              <a:cxn ang="0">
                <a:pos x="133520" y="127719"/>
              </a:cxn>
              <a:cxn ang="0">
                <a:pos x="115717" y="100831"/>
              </a:cxn>
              <a:cxn ang="0">
                <a:pos x="53408" y="127719"/>
              </a:cxn>
              <a:cxn ang="0">
                <a:pos x="44507" y="100831"/>
              </a:cxn>
              <a:cxn ang="0">
                <a:pos x="142421" y="53777"/>
              </a:cxn>
              <a:cxn ang="0">
                <a:pos x="204731" y="80665"/>
              </a:cxn>
              <a:cxn ang="0">
                <a:pos x="186928" y="67221"/>
              </a:cxn>
              <a:cxn ang="0">
                <a:pos x="97915" y="161330"/>
              </a:cxn>
              <a:cxn ang="0">
                <a:pos x="222533" y="127719"/>
              </a:cxn>
              <a:cxn ang="0">
                <a:pos x="231435" y="134441"/>
              </a:cxn>
              <a:cxn ang="0">
                <a:pos x="195829" y="174774"/>
              </a:cxn>
              <a:cxn ang="0">
                <a:pos x="231435" y="134441"/>
              </a:cxn>
              <a:cxn ang="0">
                <a:pos x="320448" y="94109"/>
              </a:cxn>
              <a:cxn ang="0">
                <a:pos x="249238" y="147885"/>
              </a:cxn>
              <a:cxn ang="0">
                <a:pos x="320448" y="100831"/>
              </a:cxn>
              <a:cxn ang="0">
                <a:pos x="418363" y="47054"/>
              </a:cxn>
              <a:cxn ang="0">
                <a:pos x="267040" y="134441"/>
              </a:cxn>
              <a:cxn ang="0">
                <a:pos x="320448" y="87387"/>
              </a:cxn>
              <a:cxn ang="0">
                <a:pos x="364955" y="40332"/>
              </a:cxn>
              <a:cxn ang="0">
                <a:pos x="53408" y="127719"/>
              </a:cxn>
              <a:cxn ang="0">
                <a:pos x="44507" y="107553"/>
              </a:cxn>
              <a:cxn ang="0">
                <a:pos x="160224" y="40332"/>
              </a:cxn>
              <a:cxn ang="0">
                <a:pos x="115717" y="241994"/>
              </a:cxn>
              <a:cxn ang="0">
                <a:pos x="311547" y="174774"/>
              </a:cxn>
              <a:cxn ang="0">
                <a:pos x="142421" y="275605"/>
              </a:cxn>
            </a:cxnLst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804" name="图标"/>
          <p:cNvSpPr>
            <a:spLocks noEditPoints="1"/>
          </p:cNvSpPr>
          <p:nvPr/>
        </p:nvSpPr>
        <p:spPr>
          <a:xfrm>
            <a:off x="1439863" y="711200"/>
            <a:ext cx="498475" cy="557213"/>
          </a:xfrm>
          <a:custGeom>
            <a:avLst/>
            <a:gdLst/>
            <a:ahLst/>
            <a:cxnLst>
              <a:cxn ang="0">
                <a:pos x="38078" y="425697"/>
              </a:cxn>
              <a:cxn ang="0">
                <a:pos x="186928" y="422236"/>
              </a:cxn>
              <a:cxn ang="0">
                <a:pos x="221544" y="526064"/>
              </a:cxn>
              <a:cxn ang="0">
                <a:pos x="308085" y="515682"/>
              </a:cxn>
              <a:cxn ang="0">
                <a:pos x="356548" y="425697"/>
              </a:cxn>
              <a:cxn ang="0">
                <a:pos x="495013" y="408392"/>
              </a:cxn>
              <a:cxn ang="0">
                <a:pos x="418857" y="294181"/>
              </a:cxn>
              <a:cxn ang="0">
                <a:pos x="491552" y="169587"/>
              </a:cxn>
              <a:cxn ang="0">
                <a:pos x="335778" y="169587"/>
              </a:cxn>
              <a:cxn ang="0">
                <a:pos x="294239" y="55375"/>
              </a:cxn>
              <a:cxn ang="0">
                <a:pos x="214621" y="72680"/>
              </a:cxn>
              <a:cxn ang="0">
                <a:pos x="138465" y="155743"/>
              </a:cxn>
              <a:cxn ang="0">
                <a:pos x="51924" y="238806"/>
              </a:cxn>
              <a:cxn ang="0">
                <a:pos x="86541" y="314946"/>
              </a:cxn>
              <a:cxn ang="0">
                <a:pos x="318470" y="453384"/>
              </a:cxn>
              <a:cxn ang="0">
                <a:pos x="228468" y="515682"/>
              </a:cxn>
              <a:cxn ang="0">
                <a:pos x="197313" y="418775"/>
              </a:cxn>
              <a:cxn ang="0">
                <a:pos x="328855" y="418775"/>
              </a:cxn>
              <a:cxn ang="0">
                <a:pos x="176543" y="294181"/>
              </a:cxn>
              <a:cxn ang="0">
                <a:pos x="124619" y="294181"/>
              </a:cxn>
              <a:cxn ang="0">
                <a:pos x="176543" y="256110"/>
              </a:cxn>
              <a:cxn ang="0">
                <a:pos x="186928" y="294181"/>
              </a:cxn>
              <a:cxn ang="0">
                <a:pos x="263084" y="211118"/>
              </a:cxn>
              <a:cxn ang="0">
                <a:pos x="335778" y="339173"/>
              </a:cxn>
              <a:cxn ang="0">
                <a:pos x="263084" y="380705"/>
              </a:cxn>
              <a:cxn ang="0">
                <a:pos x="186928" y="339173"/>
              </a:cxn>
              <a:cxn ang="0">
                <a:pos x="186928" y="238806"/>
              </a:cxn>
              <a:cxn ang="0">
                <a:pos x="252699" y="204196"/>
              </a:cxn>
              <a:cxn ang="0">
                <a:pos x="186928" y="238806"/>
              </a:cxn>
              <a:cxn ang="0">
                <a:pos x="328855" y="183430"/>
              </a:cxn>
              <a:cxn ang="0">
                <a:pos x="273469" y="204196"/>
              </a:cxn>
              <a:cxn ang="0">
                <a:pos x="346163" y="256110"/>
              </a:cxn>
              <a:cxn ang="0">
                <a:pos x="346163" y="332251"/>
              </a:cxn>
              <a:cxn ang="0">
                <a:pos x="301162" y="370322"/>
              </a:cxn>
              <a:cxn ang="0">
                <a:pos x="328855" y="408392"/>
              </a:cxn>
              <a:cxn ang="0">
                <a:pos x="301162" y="370322"/>
              </a:cxn>
              <a:cxn ang="0">
                <a:pos x="249238" y="384165"/>
              </a:cxn>
              <a:cxn ang="0">
                <a:pos x="186928" y="353017"/>
              </a:cxn>
              <a:cxn ang="0">
                <a:pos x="484628" y="398009"/>
              </a:cxn>
              <a:cxn ang="0">
                <a:pos x="342702" y="411853"/>
              </a:cxn>
              <a:cxn ang="0">
                <a:pos x="346163" y="346095"/>
              </a:cxn>
              <a:cxn ang="0">
                <a:pos x="436166" y="325329"/>
              </a:cxn>
              <a:cxn ang="0">
                <a:pos x="391164" y="166126"/>
              </a:cxn>
              <a:cxn ang="0">
                <a:pos x="463859" y="235345"/>
              </a:cxn>
              <a:cxn ang="0">
                <a:pos x="346163" y="242267"/>
              </a:cxn>
              <a:cxn ang="0">
                <a:pos x="391164" y="166126"/>
              </a:cxn>
              <a:cxn ang="0">
                <a:pos x="238853" y="58836"/>
              </a:cxn>
              <a:cxn ang="0">
                <a:pos x="328855" y="173048"/>
              </a:cxn>
              <a:cxn ang="0">
                <a:pos x="263084" y="200735"/>
              </a:cxn>
              <a:cxn ang="0">
                <a:pos x="200775" y="148821"/>
              </a:cxn>
              <a:cxn ang="0">
                <a:pos x="41540" y="204196"/>
              </a:cxn>
              <a:cxn ang="0">
                <a:pos x="183466" y="179969"/>
              </a:cxn>
              <a:cxn ang="0">
                <a:pos x="114234" y="287259"/>
              </a:cxn>
              <a:cxn ang="0">
                <a:pos x="176543" y="346095"/>
              </a:cxn>
              <a:cxn ang="0">
                <a:pos x="155773" y="418775"/>
              </a:cxn>
              <a:cxn ang="0">
                <a:pos x="114234" y="301103"/>
              </a:cxn>
            </a:cxnLst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805" name="图标"/>
          <p:cNvSpPr>
            <a:spLocks noEditPoints="1"/>
          </p:cNvSpPr>
          <p:nvPr/>
        </p:nvSpPr>
        <p:spPr>
          <a:xfrm>
            <a:off x="10328275" y="4381500"/>
            <a:ext cx="393700" cy="592138"/>
          </a:xfrm>
          <a:custGeom>
            <a:avLst/>
            <a:gdLst/>
            <a:ahLst/>
            <a:cxnLst>
              <a:cxn ang="0">
                <a:pos x="221803" y="470390"/>
              </a:cxn>
              <a:cxn ang="0">
                <a:pos x="377065" y="116214"/>
              </a:cxn>
              <a:cxn ang="0">
                <a:pos x="282799" y="5534"/>
              </a:cxn>
              <a:cxn ang="0">
                <a:pos x="210713" y="105146"/>
              </a:cxn>
              <a:cxn ang="0">
                <a:pos x="38815" y="459322"/>
              </a:cxn>
              <a:cxn ang="0">
                <a:pos x="116446" y="448254"/>
              </a:cxn>
              <a:cxn ang="0">
                <a:pos x="44361" y="536798"/>
              </a:cxn>
              <a:cxn ang="0">
                <a:pos x="49906" y="531264"/>
              </a:cxn>
              <a:cxn ang="0">
                <a:pos x="55451" y="547866"/>
              </a:cxn>
              <a:cxn ang="0">
                <a:pos x="144172" y="464856"/>
              </a:cxn>
              <a:cxn ang="0">
                <a:pos x="166352" y="464856"/>
              </a:cxn>
              <a:cxn ang="0">
                <a:pos x="88721" y="564468"/>
              </a:cxn>
              <a:cxn ang="0">
                <a:pos x="105356" y="564468"/>
              </a:cxn>
              <a:cxn ang="0">
                <a:pos x="33270" y="498060"/>
              </a:cxn>
              <a:cxn ang="0">
                <a:pos x="94266" y="448254"/>
              </a:cxn>
              <a:cxn ang="0">
                <a:pos x="88721" y="459322"/>
              </a:cxn>
              <a:cxn ang="0">
                <a:pos x="155262" y="442720"/>
              </a:cxn>
              <a:cxn ang="0">
                <a:pos x="138627" y="448254"/>
              </a:cxn>
              <a:cxn ang="0">
                <a:pos x="83176" y="547866"/>
              </a:cxn>
              <a:cxn ang="0">
                <a:pos x="182987" y="448254"/>
              </a:cxn>
              <a:cxn ang="0">
                <a:pos x="149717" y="509128"/>
              </a:cxn>
              <a:cxn ang="0">
                <a:pos x="182987" y="453788"/>
              </a:cxn>
              <a:cxn ang="0">
                <a:pos x="155262" y="558934"/>
              </a:cxn>
              <a:cxn ang="0">
                <a:pos x="171897" y="514662"/>
              </a:cxn>
              <a:cxn ang="0">
                <a:pos x="166352" y="514662"/>
              </a:cxn>
              <a:cxn ang="0">
                <a:pos x="194077" y="459322"/>
              </a:cxn>
              <a:cxn ang="0">
                <a:pos x="149717" y="570002"/>
              </a:cxn>
              <a:cxn ang="0">
                <a:pos x="171897" y="564468"/>
              </a:cxn>
              <a:cxn ang="0">
                <a:pos x="210713" y="536798"/>
              </a:cxn>
              <a:cxn ang="0">
                <a:pos x="205168" y="514662"/>
              </a:cxn>
              <a:cxn ang="0">
                <a:pos x="194077" y="509128"/>
              </a:cxn>
              <a:cxn ang="0">
                <a:pos x="210713" y="475924"/>
              </a:cxn>
              <a:cxn ang="0">
                <a:pos x="243983" y="22136"/>
              </a:cxn>
              <a:cxn ang="0">
                <a:pos x="227348" y="38738"/>
              </a:cxn>
              <a:cxn ang="0">
                <a:pos x="260618" y="44272"/>
              </a:cxn>
              <a:cxn ang="0">
                <a:pos x="227348" y="55340"/>
              </a:cxn>
              <a:cxn ang="0">
                <a:pos x="227348" y="55340"/>
              </a:cxn>
              <a:cxn ang="0">
                <a:pos x="277254" y="66408"/>
              </a:cxn>
              <a:cxn ang="0">
                <a:pos x="260618" y="105146"/>
              </a:cxn>
              <a:cxn ang="0">
                <a:pos x="260618" y="105146"/>
              </a:cxn>
              <a:cxn ang="0">
                <a:pos x="266163" y="105146"/>
              </a:cxn>
              <a:cxn ang="0">
                <a:pos x="316069" y="105146"/>
              </a:cxn>
              <a:cxn ang="0">
                <a:pos x="360430" y="110680"/>
              </a:cxn>
              <a:cxn ang="0">
                <a:pos x="338249" y="105146"/>
              </a:cxn>
              <a:cxn ang="0">
                <a:pos x="321614" y="99612"/>
              </a:cxn>
              <a:cxn ang="0">
                <a:pos x="354885" y="110680"/>
              </a:cxn>
              <a:cxn ang="0">
                <a:pos x="343794" y="94078"/>
              </a:cxn>
              <a:cxn ang="0">
                <a:pos x="377065" y="27670"/>
              </a:cxn>
              <a:cxn ang="0">
                <a:pos x="282799" y="88544"/>
              </a:cxn>
              <a:cxn ang="0">
                <a:pos x="271708" y="77476"/>
              </a:cxn>
              <a:cxn ang="0">
                <a:pos x="243983" y="83010"/>
              </a:cxn>
              <a:cxn ang="0">
                <a:pos x="232893" y="66408"/>
              </a:cxn>
              <a:cxn ang="0">
                <a:pos x="260618" y="27670"/>
              </a:cxn>
              <a:cxn ang="0">
                <a:pos x="227348" y="49806"/>
              </a:cxn>
              <a:cxn ang="0">
                <a:pos x="133082" y="442720"/>
              </a:cxn>
              <a:cxn ang="0">
                <a:pos x="133082" y="442720"/>
              </a:cxn>
              <a:cxn ang="0">
                <a:pos x="60996" y="459322"/>
              </a:cxn>
            </a:cxnLst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097175" name="图片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159504" y="1452357"/>
            <a:ext cx="3054584" cy="2115530"/>
          </a:xfrm>
          <a:prstGeom prst="rect">
            <a:avLst/>
          </a:prstGeom>
        </p:spPr>
      </p:pic>
      <p:sp>
        <p:nvSpPr>
          <p:cNvPr id="1048809" name="标题"/>
          <p:cNvSpPr txBox="1"/>
          <p:nvPr/>
        </p:nvSpPr>
        <p:spPr>
          <a:xfrm>
            <a:off x="3182938" y="3478213"/>
            <a:ext cx="5824538" cy="865188"/>
          </a:xfrm>
          <a:prstGeom prst="rect">
            <a:avLst/>
          </a:prstGeom>
          <a:noFill/>
        </p:spPr>
        <p:txBody>
          <a:bodyPr wrap="none" lIns="14400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500" b="1" i="0" u="none" strike="noStrike" kern="1200" cap="none" spc="4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微软雅黑" panose="020B0503020204020204" pitchFamily="34" charset="-122"/>
              </a:rPr>
              <a:t>教学完毕谢谢观看</a:t>
            </a:r>
            <a:endParaRPr kumimoji="0" lang="zh-CN" altLang="en-US" sz="5500" b="1" i="0" u="none" strike="noStrike" kern="1200" cap="none" spc="4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8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8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48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8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8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8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48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8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8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8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48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8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8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8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48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48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48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5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9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596" name="图标"/>
          <p:cNvSpPr>
            <a:spLocks noEditPoints="1"/>
          </p:cNvSpPr>
          <p:nvPr/>
        </p:nvSpPr>
        <p:spPr>
          <a:xfrm>
            <a:off x="415925" y="4343400"/>
            <a:ext cx="1724025" cy="2035175"/>
          </a:xfrm>
          <a:custGeom>
            <a:avLst/>
            <a:gdLst/>
            <a:ahLst/>
            <a:cxnLst>
              <a:cxn ang="0">
                <a:pos x="139201" y="1758870"/>
              </a:cxn>
              <a:cxn ang="0">
                <a:pos x="51556" y="827885"/>
              </a:cxn>
              <a:cxn ang="0">
                <a:pos x="167041" y="606222"/>
              </a:cxn>
              <a:cxn ang="0">
                <a:pos x="1488931" y="267027"/>
              </a:cxn>
              <a:cxn ang="0">
                <a:pos x="1370352" y="807265"/>
              </a:cxn>
              <a:cxn ang="0">
                <a:pos x="809426" y="851598"/>
              </a:cxn>
              <a:cxn ang="0">
                <a:pos x="238188" y="804172"/>
              </a:cxn>
              <a:cxn ang="0">
                <a:pos x="742403" y="1669173"/>
              </a:cxn>
              <a:cxn ang="0">
                <a:pos x="636198" y="993875"/>
              </a:cxn>
              <a:cxn ang="0">
                <a:pos x="920786" y="1101098"/>
              </a:cxn>
              <a:cxn ang="0">
                <a:pos x="1275490" y="1070168"/>
              </a:cxn>
              <a:cxn ang="0">
                <a:pos x="937284" y="1768148"/>
              </a:cxn>
              <a:cxn ang="0">
                <a:pos x="200036" y="655710"/>
              </a:cxn>
              <a:cxn ang="0">
                <a:pos x="1152787" y="35054"/>
              </a:cxn>
              <a:cxn ang="0">
                <a:pos x="1365197" y="255686"/>
              </a:cxn>
              <a:cxn ang="0">
                <a:pos x="839328" y="631997"/>
              </a:cxn>
              <a:cxn ang="0">
                <a:pos x="842421" y="416520"/>
              </a:cxn>
              <a:cxn ang="0">
                <a:pos x="612483" y="416520"/>
              </a:cxn>
              <a:cxn ang="0">
                <a:pos x="813550" y="352599"/>
              </a:cxn>
              <a:cxn ang="0">
                <a:pos x="809426" y="373219"/>
              </a:cxn>
              <a:cxn ang="0">
                <a:pos x="837266" y="442295"/>
              </a:cxn>
              <a:cxn ang="0">
                <a:pos x="1620913" y="622718"/>
              </a:cxn>
              <a:cxn ang="0">
                <a:pos x="267059" y="723755"/>
              </a:cxn>
              <a:cxn ang="0">
                <a:pos x="1394068" y="624780"/>
              </a:cxn>
              <a:cxn ang="0">
                <a:pos x="1346637" y="745406"/>
              </a:cxn>
              <a:cxn ang="0">
                <a:pos x="1133196" y="577355"/>
              </a:cxn>
              <a:cxn ang="0">
                <a:pos x="1427064" y="792832"/>
              </a:cxn>
              <a:cxn ang="0">
                <a:pos x="1322921" y="636121"/>
              </a:cxn>
              <a:cxn ang="0">
                <a:pos x="1220841" y="593850"/>
              </a:cxn>
              <a:cxn ang="0">
                <a:pos x="607327" y="1607314"/>
              </a:cxn>
              <a:cxn ang="0">
                <a:pos x="219628" y="825823"/>
              </a:cxn>
              <a:cxn ang="0">
                <a:pos x="607327" y="1607314"/>
              </a:cxn>
              <a:cxn ang="0">
                <a:pos x="462971" y="1567105"/>
              </a:cxn>
              <a:cxn ang="0">
                <a:pos x="84551" y="842319"/>
              </a:cxn>
              <a:cxn ang="0">
                <a:pos x="526900" y="1552672"/>
              </a:cxn>
              <a:cxn ang="0">
                <a:pos x="939346" y="1377403"/>
              </a:cxn>
              <a:cxn ang="0">
                <a:pos x="906350" y="1278428"/>
              </a:cxn>
              <a:cxn ang="0">
                <a:pos x="860981" y="1190794"/>
              </a:cxn>
              <a:cxn ang="0">
                <a:pos x="815612" y="1103160"/>
              </a:cxn>
              <a:cxn ang="0">
                <a:pos x="789834" y="1055734"/>
              </a:cxn>
              <a:cxn ang="0">
                <a:pos x="702190" y="1022742"/>
              </a:cxn>
              <a:cxn ang="0">
                <a:pos x="1206405" y="1026866"/>
              </a:cxn>
              <a:cxn ang="0">
                <a:pos x="998120" y="1081509"/>
              </a:cxn>
              <a:cxn ang="0">
                <a:pos x="1187845" y="1183577"/>
              </a:cxn>
              <a:cxn ang="0">
                <a:pos x="1195063" y="1233064"/>
              </a:cxn>
              <a:cxn ang="0">
                <a:pos x="1052769" y="1119656"/>
              </a:cxn>
              <a:cxn ang="0">
                <a:pos x="1178565" y="1212445"/>
              </a:cxn>
              <a:cxn ang="0">
                <a:pos x="827986" y="1481533"/>
              </a:cxn>
              <a:cxn ang="0">
                <a:pos x="1100200" y="1498029"/>
              </a:cxn>
              <a:cxn ang="0">
                <a:pos x="1074422" y="1498029"/>
              </a:cxn>
              <a:cxn ang="0">
                <a:pos x="1003275" y="1515556"/>
              </a:cxn>
              <a:cxn ang="0">
                <a:pos x="941408" y="1517618"/>
              </a:cxn>
              <a:cxn ang="0">
                <a:pos x="965124" y="1515556"/>
              </a:cxn>
              <a:cxn ang="0">
                <a:pos x="977497" y="1744436"/>
              </a:cxn>
              <a:cxn ang="0">
                <a:pos x="415540" y="1600097"/>
              </a:cxn>
              <a:cxn ang="0">
                <a:pos x="541336" y="1579477"/>
              </a:cxn>
              <a:cxn ang="0">
                <a:pos x="515558" y="1768148"/>
              </a:cxn>
              <a:cxn ang="0">
                <a:pos x="86614" y="1827946"/>
              </a:cxn>
              <a:cxn ang="0">
                <a:pos x="1005338" y="1879495"/>
              </a:cxn>
              <a:cxn ang="0">
                <a:pos x="320677" y="1694948"/>
              </a:cxn>
            </a:cxnLst>
            <a:pathLst>
              <a:path w="1672" h="1974">
                <a:moveTo>
                  <a:pt x="909" y="1715"/>
                </a:moveTo>
                <a:cubicBezTo>
                  <a:pt x="941" y="1755"/>
                  <a:pt x="1005" y="1780"/>
                  <a:pt x="998" y="1844"/>
                </a:cubicBezTo>
                <a:cubicBezTo>
                  <a:pt x="918" y="1889"/>
                  <a:pt x="831" y="1928"/>
                  <a:pt x="723" y="1945"/>
                </a:cubicBezTo>
                <a:cubicBezTo>
                  <a:pt x="514" y="1966"/>
                  <a:pt x="296" y="1974"/>
                  <a:pt x="114" y="1897"/>
                </a:cubicBezTo>
                <a:cubicBezTo>
                  <a:pt x="73" y="1893"/>
                  <a:pt x="61" y="1861"/>
                  <a:pt x="29" y="1849"/>
                </a:cubicBezTo>
                <a:cubicBezTo>
                  <a:pt x="9" y="1812"/>
                  <a:pt x="58" y="1783"/>
                  <a:pt x="84" y="1754"/>
                </a:cubicBezTo>
                <a:cubicBezTo>
                  <a:pt x="100" y="1737"/>
                  <a:pt x="111" y="1722"/>
                  <a:pt x="135" y="1706"/>
                </a:cubicBezTo>
                <a:cubicBezTo>
                  <a:pt x="171" y="1681"/>
                  <a:pt x="221" y="1655"/>
                  <a:pt x="263" y="1637"/>
                </a:cubicBezTo>
                <a:cubicBezTo>
                  <a:pt x="274" y="1633"/>
                  <a:pt x="286" y="1633"/>
                  <a:pt x="295" y="1628"/>
                </a:cubicBezTo>
                <a:cubicBezTo>
                  <a:pt x="306" y="1623"/>
                  <a:pt x="313" y="1612"/>
                  <a:pt x="325" y="1612"/>
                </a:cubicBezTo>
                <a:cubicBezTo>
                  <a:pt x="330" y="1571"/>
                  <a:pt x="359" y="1546"/>
                  <a:pt x="399" y="1534"/>
                </a:cubicBezTo>
                <a:cubicBezTo>
                  <a:pt x="340" y="1391"/>
                  <a:pt x="267" y="1249"/>
                  <a:pt x="201" y="1102"/>
                </a:cubicBezTo>
                <a:cubicBezTo>
                  <a:pt x="169" y="1029"/>
                  <a:pt x="128" y="961"/>
                  <a:pt x="93" y="888"/>
                </a:cubicBezTo>
                <a:cubicBezTo>
                  <a:pt x="80" y="860"/>
                  <a:pt x="68" y="826"/>
                  <a:pt x="50" y="803"/>
                </a:cubicBezTo>
                <a:cubicBezTo>
                  <a:pt x="44" y="797"/>
                  <a:pt x="47" y="800"/>
                  <a:pt x="43" y="792"/>
                </a:cubicBezTo>
                <a:cubicBezTo>
                  <a:pt x="38" y="783"/>
                  <a:pt x="26" y="777"/>
                  <a:pt x="22" y="769"/>
                </a:cubicBezTo>
                <a:cubicBezTo>
                  <a:pt x="19" y="764"/>
                  <a:pt x="17" y="748"/>
                  <a:pt x="13" y="735"/>
                </a:cubicBezTo>
                <a:cubicBezTo>
                  <a:pt x="3" y="702"/>
                  <a:pt x="0" y="674"/>
                  <a:pt x="17" y="640"/>
                </a:cubicBezTo>
                <a:cubicBezTo>
                  <a:pt x="25" y="631"/>
                  <a:pt x="36" y="624"/>
                  <a:pt x="43" y="613"/>
                </a:cubicBezTo>
                <a:cubicBezTo>
                  <a:pt x="71" y="597"/>
                  <a:pt x="102" y="588"/>
                  <a:pt x="132" y="581"/>
                </a:cubicBezTo>
                <a:cubicBezTo>
                  <a:pt x="141" y="584"/>
                  <a:pt x="154" y="583"/>
                  <a:pt x="162" y="588"/>
                </a:cubicBezTo>
                <a:cubicBezTo>
                  <a:pt x="224" y="546"/>
                  <a:pt x="280" y="521"/>
                  <a:pt x="353" y="491"/>
                </a:cubicBezTo>
                <a:cubicBezTo>
                  <a:pt x="521" y="403"/>
                  <a:pt x="716" y="341"/>
                  <a:pt x="872" y="241"/>
                </a:cubicBezTo>
                <a:cubicBezTo>
                  <a:pt x="873" y="189"/>
                  <a:pt x="859" y="123"/>
                  <a:pt x="874" y="80"/>
                </a:cubicBezTo>
                <a:cubicBezTo>
                  <a:pt x="908" y="46"/>
                  <a:pt x="981" y="30"/>
                  <a:pt x="1028" y="16"/>
                </a:cubicBezTo>
                <a:cubicBezTo>
                  <a:pt x="1067" y="4"/>
                  <a:pt x="1102" y="0"/>
                  <a:pt x="1138" y="22"/>
                </a:cubicBezTo>
                <a:cubicBezTo>
                  <a:pt x="1188" y="80"/>
                  <a:pt x="1232" y="145"/>
                  <a:pt x="1276" y="209"/>
                </a:cubicBezTo>
                <a:cubicBezTo>
                  <a:pt x="1332" y="232"/>
                  <a:pt x="1391" y="236"/>
                  <a:pt x="1444" y="259"/>
                </a:cubicBezTo>
                <a:cubicBezTo>
                  <a:pt x="1455" y="264"/>
                  <a:pt x="1464" y="276"/>
                  <a:pt x="1476" y="282"/>
                </a:cubicBezTo>
                <a:cubicBezTo>
                  <a:pt x="1550" y="316"/>
                  <a:pt x="1611" y="377"/>
                  <a:pt x="1667" y="431"/>
                </a:cubicBezTo>
                <a:cubicBezTo>
                  <a:pt x="1660" y="451"/>
                  <a:pt x="1672" y="483"/>
                  <a:pt x="1664" y="509"/>
                </a:cubicBezTo>
                <a:cubicBezTo>
                  <a:pt x="1653" y="552"/>
                  <a:pt x="1612" y="588"/>
                  <a:pt x="1579" y="624"/>
                </a:cubicBezTo>
                <a:cubicBezTo>
                  <a:pt x="1543" y="663"/>
                  <a:pt x="1517" y="682"/>
                  <a:pt x="1471" y="709"/>
                </a:cubicBezTo>
                <a:cubicBezTo>
                  <a:pt x="1451" y="721"/>
                  <a:pt x="1435" y="737"/>
                  <a:pt x="1409" y="741"/>
                </a:cubicBezTo>
                <a:cubicBezTo>
                  <a:pt x="1417" y="795"/>
                  <a:pt x="1373" y="796"/>
                  <a:pt x="1329" y="783"/>
                </a:cubicBezTo>
                <a:cubicBezTo>
                  <a:pt x="1310" y="803"/>
                  <a:pt x="1309" y="840"/>
                  <a:pt x="1281" y="849"/>
                </a:cubicBezTo>
                <a:cubicBezTo>
                  <a:pt x="1256" y="857"/>
                  <a:pt x="1231" y="839"/>
                  <a:pt x="1205" y="831"/>
                </a:cubicBezTo>
                <a:cubicBezTo>
                  <a:pt x="1172" y="831"/>
                  <a:pt x="1139" y="854"/>
                  <a:pt x="1104" y="863"/>
                </a:cubicBezTo>
                <a:cubicBezTo>
                  <a:pt x="1102" y="863"/>
                  <a:pt x="1099" y="865"/>
                  <a:pt x="1099" y="865"/>
                </a:cubicBezTo>
                <a:cubicBezTo>
                  <a:pt x="1028" y="868"/>
                  <a:pt x="938" y="881"/>
                  <a:pt x="849" y="879"/>
                </a:cubicBezTo>
                <a:cubicBezTo>
                  <a:pt x="831" y="866"/>
                  <a:pt x="797" y="870"/>
                  <a:pt x="782" y="854"/>
                </a:cubicBezTo>
                <a:cubicBezTo>
                  <a:pt x="782" y="840"/>
                  <a:pt x="779" y="836"/>
                  <a:pt x="785" y="826"/>
                </a:cubicBezTo>
                <a:cubicBezTo>
                  <a:pt x="758" y="711"/>
                  <a:pt x="797" y="588"/>
                  <a:pt x="831" y="493"/>
                </a:cubicBezTo>
                <a:cubicBezTo>
                  <a:pt x="819" y="492"/>
                  <a:pt x="800" y="504"/>
                  <a:pt x="791" y="514"/>
                </a:cubicBezTo>
                <a:cubicBezTo>
                  <a:pt x="765" y="523"/>
                  <a:pt x="737" y="530"/>
                  <a:pt x="711" y="539"/>
                </a:cubicBezTo>
                <a:cubicBezTo>
                  <a:pt x="639" y="565"/>
                  <a:pt x="556" y="603"/>
                  <a:pt x="484" y="638"/>
                </a:cubicBezTo>
                <a:cubicBezTo>
                  <a:pt x="451" y="654"/>
                  <a:pt x="415" y="666"/>
                  <a:pt x="383" y="682"/>
                </a:cubicBezTo>
                <a:cubicBezTo>
                  <a:pt x="346" y="700"/>
                  <a:pt x="314" y="718"/>
                  <a:pt x="279" y="739"/>
                </a:cubicBezTo>
                <a:cubicBezTo>
                  <a:pt x="259" y="751"/>
                  <a:pt x="245" y="762"/>
                  <a:pt x="231" y="780"/>
                </a:cubicBezTo>
                <a:cubicBezTo>
                  <a:pt x="259" y="894"/>
                  <a:pt x="326" y="988"/>
                  <a:pt x="369" y="1095"/>
                </a:cubicBezTo>
                <a:cubicBezTo>
                  <a:pt x="389" y="1134"/>
                  <a:pt x="405" y="1173"/>
                  <a:pt x="426" y="1212"/>
                </a:cubicBezTo>
                <a:cubicBezTo>
                  <a:pt x="433" y="1224"/>
                  <a:pt x="442" y="1234"/>
                  <a:pt x="449" y="1247"/>
                </a:cubicBezTo>
                <a:cubicBezTo>
                  <a:pt x="481" y="1300"/>
                  <a:pt x="503" y="1357"/>
                  <a:pt x="537" y="1407"/>
                </a:cubicBezTo>
                <a:cubicBezTo>
                  <a:pt x="549" y="1427"/>
                  <a:pt x="558" y="1447"/>
                  <a:pt x="569" y="1467"/>
                </a:cubicBezTo>
                <a:cubicBezTo>
                  <a:pt x="576" y="1480"/>
                  <a:pt x="592" y="1492"/>
                  <a:pt x="589" y="1511"/>
                </a:cubicBezTo>
                <a:cubicBezTo>
                  <a:pt x="641" y="1551"/>
                  <a:pt x="716" y="1558"/>
                  <a:pt x="720" y="1619"/>
                </a:cubicBezTo>
                <a:cubicBezTo>
                  <a:pt x="750" y="1641"/>
                  <a:pt x="785" y="1645"/>
                  <a:pt x="819" y="1656"/>
                </a:cubicBezTo>
                <a:cubicBezTo>
                  <a:pt x="798" y="1534"/>
                  <a:pt x="789" y="1437"/>
                  <a:pt x="762" y="1318"/>
                </a:cubicBezTo>
                <a:cubicBezTo>
                  <a:pt x="761" y="1308"/>
                  <a:pt x="770" y="1308"/>
                  <a:pt x="773" y="1302"/>
                </a:cubicBezTo>
                <a:cubicBezTo>
                  <a:pt x="738" y="1247"/>
                  <a:pt x="701" y="1165"/>
                  <a:pt x="667" y="1091"/>
                </a:cubicBezTo>
                <a:cubicBezTo>
                  <a:pt x="660" y="1075"/>
                  <a:pt x="649" y="1059"/>
                  <a:pt x="644" y="1045"/>
                </a:cubicBezTo>
                <a:cubicBezTo>
                  <a:pt x="640" y="1030"/>
                  <a:pt x="639" y="1010"/>
                  <a:pt x="631" y="992"/>
                </a:cubicBezTo>
                <a:cubicBezTo>
                  <a:pt x="627" y="983"/>
                  <a:pt x="621" y="975"/>
                  <a:pt x="617" y="964"/>
                </a:cubicBezTo>
                <a:cubicBezTo>
                  <a:pt x="611" y="950"/>
                  <a:pt x="595" y="922"/>
                  <a:pt x="596" y="904"/>
                </a:cubicBezTo>
                <a:cubicBezTo>
                  <a:pt x="599" y="875"/>
                  <a:pt x="664" y="837"/>
                  <a:pt x="697" y="842"/>
                </a:cubicBezTo>
                <a:cubicBezTo>
                  <a:pt x="702" y="846"/>
                  <a:pt x="708" y="858"/>
                  <a:pt x="702" y="865"/>
                </a:cubicBezTo>
                <a:cubicBezTo>
                  <a:pt x="738" y="931"/>
                  <a:pt x="770" y="1001"/>
                  <a:pt x="805" y="1068"/>
                </a:cubicBezTo>
                <a:cubicBezTo>
                  <a:pt x="832" y="1113"/>
                  <a:pt x="861" y="1165"/>
                  <a:pt x="883" y="1217"/>
                </a:cubicBezTo>
                <a:cubicBezTo>
                  <a:pt x="890" y="1232"/>
                  <a:pt x="894" y="1257"/>
                  <a:pt x="913" y="1258"/>
                </a:cubicBezTo>
                <a:cubicBezTo>
                  <a:pt x="907" y="1196"/>
                  <a:pt x="911" y="1120"/>
                  <a:pt x="893" y="1068"/>
                </a:cubicBezTo>
                <a:cubicBezTo>
                  <a:pt x="910" y="1039"/>
                  <a:pt x="938" y="991"/>
                  <a:pt x="934" y="948"/>
                </a:cubicBezTo>
                <a:cubicBezTo>
                  <a:pt x="961" y="941"/>
                  <a:pt x="971" y="975"/>
                  <a:pt x="982" y="992"/>
                </a:cubicBezTo>
                <a:cubicBezTo>
                  <a:pt x="1001" y="1019"/>
                  <a:pt x="1017" y="1045"/>
                  <a:pt x="1046" y="1061"/>
                </a:cubicBezTo>
                <a:cubicBezTo>
                  <a:pt x="1040" y="1104"/>
                  <a:pt x="1052" y="1143"/>
                  <a:pt x="1049" y="1185"/>
                </a:cubicBezTo>
                <a:cubicBezTo>
                  <a:pt x="1071" y="1110"/>
                  <a:pt x="1103" y="1036"/>
                  <a:pt x="1127" y="971"/>
                </a:cubicBezTo>
                <a:cubicBezTo>
                  <a:pt x="1144" y="958"/>
                  <a:pt x="1180" y="973"/>
                  <a:pt x="1196" y="983"/>
                </a:cubicBezTo>
                <a:cubicBezTo>
                  <a:pt x="1189" y="1016"/>
                  <a:pt x="1216" y="1025"/>
                  <a:pt x="1237" y="1038"/>
                </a:cubicBezTo>
                <a:cubicBezTo>
                  <a:pt x="1239" y="1100"/>
                  <a:pt x="1188" y="1142"/>
                  <a:pt x="1207" y="1203"/>
                </a:cubicBezTo>
                <a:cubicBezTo>
                  <a:pt x="1204" y="1239"/>
                  <a:pt x="1153" y="1253"/>
                  <a:pt x="1154" y="1212"/>
                </a:cubicBezTo>
                <a:cubicBezTo>
                  <a:pt x="1146" y="1238"/>
                  <a:pt x="1139" y="1266"/>
                  <a:pt x="1125" y="1286"/>
                </a:cubicBezTo>
                <a:cubicBezTo>
                  <a:pt x="1153" y="1303"/>
                  <a:pt x="1123" y="1357"/>
                  <a:pt x="1120" y="1391"/>
                </a:cubicBezTo>
                <a:cubicBezTo>
                  <a:pt x="1117" y="1416"/>
                  <a:pt x="1121" y="1442"/>
                  <a:pt x="1120" y="1467"/>
                </a:cubicBezTo>
                <a:cubicBezTo>
                  <a:pt x="1115" y="1543"/>
                  <a:pt x="1104" y="1618"/>
                  <a:pt x="1097" y="1679"/>
                </a:cubicBezTo>
                <a:cubicBezTo>
                  <a:pt x="1049" y="1716"/>
                  <a:pt x="965" y="1721"/>
                  <a:pt x="909" y="1715"/>
                </a:cubicBezTo>
                <a:close/>
                <a:moveTo>
                  <a:pt x="27" y="693"/>
                </a:moveTo>
                <a:cubicBezTo>
                  <a:pt x="23" y="709"/>
                  <a:pt x="42" y="754"/>
                  <a:pt x="50" y="762"/>
                </a:cubicBezTo>
                <a:cubicBezTo>
                  <a:pt x="52" y="765"/>
                  <a:pt x="69" y="778"/>
                  <a:pt x="77" y="783"/>
                </a:cubicBezTo>
                <a:cubicBezTo>
                  <a:pt x="132" y="816"/>
                  <a:pt x="213" y="776"/>
                  <a:pt x="215" y="732"/>
                </a:cubicBezTo>
                <a:cubicBezTo>
                  <a:pt x="217" y="732"/>
                  <a:pt x="220" y="732"/>
                  <a:pt x="222" y="732"/>
                </a:cubicBezTo>
                <a:cubicBezTo>
                  <a:pt x="224" y="724"/>
                  <a:pt x="220" y="700"/>
                  <a:pt x="220" y="700"/>
                </a:cubicBezTo>
                <a:cubicBezTo>
                  <a:pt x="224" y="672"/>
                  <a:pt x="208" y="660"/>
                  <a:pt x="194" y="636"/>
                </a:cubicBezTo>
                <a:cubicBezTo>
                  <a:pt x="175" y="626"/>
                  <a:pt x="149" y="625"/>
                  <a:pt x="121" y="613"/>
                </a:cubicBezTo>
                <a:cubicBezTo>
                  <a:pt x="84" y="615"/>
                  <a:pt x="41" y="636"/>
                  <a:pt x="31" y="670"/>
                </a:cubicBezTo>
                <a:cubicBezTo>
                  <a:pt x="34" y="670"/>
                  <a:pt x="37" y="671"/>
                  <a:pt x="36" y="675"/>
                </a:cubicBezTo>
                <a:cubicBezTo>
                  <a:pt x="33" y="675"/>
                  <a:pt x="31" y="676"/>
                  <a:pt x="29" y="677"/>
                </a:cubicBezTo>
                <a:cubicBezTo>
                  <a:pt x="35" y="686"/>
                  <a:pt x="27" y="691"/>
                  <a:pt x="27" y="693"/>
                </a:cubicBezTo>
                <a:close/>
                <a:moveTo>
                  <a:pt x="1170" y="91"/>
                </a:moveTo>
                <a:cubicBezTo>
                  <a:pt x="1153" y="70"/>
                  <a:pt x="1141" y="47"/>
                  <a:pt x="1118" y="34"/>
                </a:cubicBezTo>
                <a:cubicBezTo>
                  <a:pt x="1082" y="14"/>
                  <a:pt x="1052" y="30"/>
                  <a:pt x="1019" y="41"/>
                </a:cubicBezTo>
                <a:cubicBezTo>
                  <a:pt x="951" y="64"/>
                  <a:pt x="884" y="69"/>
                  <a:pt x="883" y="149"/>
                </a:cubicBezTo>
                <a:cubicBezTo>
                  <a:pt x="883" y="210"/>
                  <a:pt x="903" y="286"/>
                  <a:pt x="904" y="342"/>
                </a:cubicBezTo>
                <a:cubicBezTo>
                  <a:pt x="972" y="243"/>
                  <a:pt x="1099" y="215"/>
                  <a:pt x="1244" y="199"/>
                </a:cubicBezTo>
                <a:cubicBezTo>
                  <a:pt x="1227" y="161"/>
                  <a:pt x="1196" y="122"/>
                  <a:pt x="1170" y="91"/>
                </a:cubicBezTo>
                <a:close/>
                <a:moveTo>
                  <a:pt x="1359" y="252"/>
                </a:moveTo>
                <a:cubicBezTo>
                  <a:pt x="1348" y="250"/>
                  <a:pt x="1336" y="251"/>
                  <a:pt x="1324" y="248"/>
                </a:cubicBezTo>
                <a:cubicBezTo>
                  <a:pt x="1293" y="238"/>
                  <a:pt x="1258" y="222"/>
                  <a:pt x="1228" y="222"/>
                </a:cubicBezTo>
                <a:cubicBezTo>
                  <a:pt x="1180" y="223"/>
                  <a:pt x="1123" y="236"/>
                  <a:pt x="1083" y="248"/>
                </a:cubicBezTo>
                <a:cubicBezTo>
                  <a:pt x="1027" y="264"/>
                  <a:pt x="975" y="297"/>
                  <a:pt x="941" y="333"/>
                </a:cubicBezTo>
                <a:cubicBezTo>
                  <a:pt x="934" y="340"/>
                  <a:pt x="925" y="345"/>
                  <a:pt x="920" y="351"/>
                </a:cubicBezTo>
                <a:cubicBezTo>
                  <a:pt x="891" y="383"/>
                  <a:pt x="883" y="428"/>
                  <a:pt x="865" y="470"/>
                </a:cubicBezTo>
                <a:cubicBezTo>
                  <a:pt x="855" y="495"/>
                  <a:pt x="840" y="518"/>
                  <a:pt x="831" y="544"/>
                </a:cubicBezTo>
                <a:cubicBezTo>
                  <a:pt x="823" y="566"/>
                  <a:pt x="820" y="591"/>
                  <a:pt x="814" y="613"/>
                </a:cubicBezTo>
                <a:cubicBezTo>
                  <a:pt x="799" y="673"/>
                  <a:pt x="788" y="733"/>
                  <a:pt x="798" y="808"/>
                </a:cubicBezTo>
                <a:cubicBezTo>
                  <a:pt x="796" y="791"/>
                  <a:pt x="809" y="788"/>
                  <a:pt x="810" y="774"/>
                </a:cubicBezTo>
                <a:cubicBezTo>
                  <a:pt x="857" y="734"/>
                  <a:pt x="891" y="683"/>
                  <a:pt x="943" y="640"/>
                </a:cubicBezTo>
                <a:cubicBezTo>
                  <a:pt x="991" y="601"/>
                  <a:pt x="1047" y="570"/>
                  <a:pt x="1106" y="537"/>
                </a:cubicBezTo>
                <a:cubicBezTo>
                  <a:pt x="1255" y="455"/>
                  <a:pt x="1440" y="385"/>
                  <a:pt x="1621" y="415"/>
                </a:cubicBezTo>
                <a:cubicBezTo>
                  <a:pt x="1555" y="343"/>
                  <a:pt x="1471" y="279"/>
                  <a:pt x="1359" y="252"/>
                </a:cubicBezTo>
                <a:close/>
                <a:moveTo>
                  <a:pt x="817" y="404"/>
                </a:moveTo>
                <a:cubicBezTo>
                  <a:pt x="837" y="414"/>
                  <a:pt x="832" y="422"/>
                  <a:pt x="856" y="429"/>
                </a:cubicBezTo>
                <a:cubicBezTo>
                  <a:pt x="864" y="420"/>
                  <a:pt x="862" y="410"/>
                  <a:pt x="867" y="401"/>
                </a:cubicBezTo>
                <a:cubicBezTo>
                  <a:pt x="823" y="382"/>
                  <a:pt x="825" y="316"/>
                  <a:pt x="883" y="312"/>
                </a:cubicBezTo>
                <a:cubicBezTo>
                  <a:pt x="879" y="299"/>
                  <a:pt x="883" y="283"/>
                  <a:pt x="876" y="277"/>
                </a:cubicBezTo>
                <a:cubicBezTo>
                  <a:pt x="821" y="290"/>
                  <a:pt x="798" y="341"/>
                  <a:pt x="817" y="404"/>
                </a:cubicBezTo>
                <a:close/>
                <a:moveTo>
                  <a:pt x="649" y="372"/>
                </a:moveTo>
                <a:cubicBezTo>
                  <a:pt x="630" y="381"/>
                  <a:pt x="614" y="395"/>
                  <a:pt x="594" y="404"/>
                </a:cubicBezTo>
                <a:cubicBezTo>
                  <a:pt x="453" y="466"/>
                  <a:pt x="311" y="521"/>
                  <a:pt x="183" y="594"/>
                </a:cubicBezTo>
                <a:cubicBezTo>
                  <a:pt x="191" y="593"/>
                  <a:pt x="186" y="607"/>
                  <a:pt x="201" y="606"/>
                </a:cubicBezTo>
                <a:cubicBezTo>
                  <a:pt x="208" y="606"/>
                  <a:pt x="219" y="594"/>
                  <a:pt x="226" y="590"/>
                </a:cubicBezTo>
                <a:cubicBezTo>
                  <a:pt x="250" y="576"/>
                  <a:pt x="291" y="556"/>
                  <a:pt x="311" y="546"/>
                </a:cubicBezTo>
                <a:cubicBezTo>
                  <a:pt x="347" y="530"/>
                  <a:pt x="386" y="515"/>
                  <a:pt x="424" y="498"/>
                </a:cubicBezTo>
                <a:cubicBezTo>
                  <a:pt x="484" y="471"/>
                  <a:pt x="550" y="450"/>
                  <a:pt x="605" y="424"/>
                </a:cubicBezTo>
                <a:cubicBezTo>
                  <a:pt x="669" y="395"/>
                  <a:pt x="730" y="367"/>
                  <a:pt x="789" y="342"/>
                </a:cubicBezTo>
                <a:cubicBezTo>
                  <a:pt x="791" y="328"/>
                  <a:pt x="805" y="315"/>
                  <a:pt x="801" y="303"/>
                </a:cubicBezTo>
                <a:cubicBezTo>
                  <a:pt x="755" y="335"/>
                  <a:pt x="699" y="346"/>
                  <a:pt x="649" y="372"/>
                </a:cubicBezTo>
                <a:close/>
                <a:moveTo>
                  <a:pt x="879" y="381"/>
                </a:moveTo>
                <a:cubicBezTo>
                  <a:pt x="887" y="364"/>
                  <a:pt x="894" y="345"/>
                  <a:pt x="881" y="330"/>
                </a:cubicBezTo>
                <a:cubicBezTo>
                  <a:pt x="864" y="336"/>
                  <a:pt x="856" y="371"/>
                  <a:pt x="879" y="381"/>
                </a:cubicBezTo>
                <a:close/>
                <a:moveTo>
                  <a:pt x="787" y="388"/>
                </a:moveTo>
                <a:cubicBezTo>
                  <a:pt x="790" y="378"/>
                  <a:pt x="783" y="374"/>
                  <a:pt x="785" y="362"/>
                </a:cubicBezTo>
                <a:cubicBezTo>
                  <a:pt x="783" y="362"/>
                  <a:pt x="782" y="362"/>
                  <a:pt x="780" y="362"/>
                </a:cubicBezTo>
                <a:cubicBezTo>
                  <a:pt x="700" y="399"/>
                  <a:pt x="629" y="439"/>
                  <a:pt x="543" y="466"/>
                </a:cubicBezTo>
                <a:cubicBezTo>
                  <a:pt x="522" y="482"/>
                  <a:pt x="490" y="490"/>
                  <a:pt x="458" y="503"/>
                </a:cubicBezTo>
                <a:cubicBezTo>
                  <a:pt x="432" y="513"/>
                  <a:pt x="405" y="530"/>
                  <a:pt x="376" y="542"/>
                </a:cubicBezTo>
                <a:cubicBezTo>
                  <a:pt x="334" y="559"/>
                  <a:pt x="278" y="581"/>
                  <a:pt x="240" y="601"/>
                </a:cubicBezTo>
                <a:cubicBezTo>
                  <a:pt x="198" y="624"/>
                  <a:pt x="251" y="654"/>
                  <a:pt x="254" y="684"/>
                </a:cubicBezTo>
                <a:cubicBezTo>
                  <a:pt x="440" y="594"/>
                  <a:pt x="638" y="531"/>
                  <a:pt x="812" y="429"/>
                </a:cubicBezTo>
                <a:cubicBezTo>
                  <a:pt x="798" y="427"/>
                  <a:pt x="800" y="397"/>
                  <a:pt x="787" y="388"/>
                </a:cubicBezTo>
                <a:close/>
                <a:moveTo>
                  <a:pt x="1572" y="604"/>
                </a:moveTo>
                <a:cubicBezTo>
                  <a:pt x="1614" y="557"/>
                  <a:pt x="1658" y="510"/>
                  <a:pt x="1637" y="445"/>
                </a:cubicBezTo>
                <a:cubicBezTo>
                  <a:pt x="1624" y="437"/>
                  <a:pt x="1614" y="431"/>
                  <a:pt x="1598" y="429"/>
                </a:cubicBezTo>
                <a:cubicBezTo>
                  <a:pt x="1502" y="415"/>
                  <a:pt x="1393" y="440"/>
                  <a:pt x="1324" y="461"/>
                </a:cubicBezTo>
                <a:cubicBezTo>
                  <a:pt x="1346" y="559"/>
                  <a:pt x="1397" y="634"/>
                  <a:pt x="1407" y="723"/>
                </a:cubicBezTo>
                <a:cubicBezTo>
                  <a:pt x="1472" y="688"/>
                  <a:pt x="1525" y="657"/>
                  <a:pt x="1572" y="604"/>
                </a:cubicBezTo>
                <a:close/>
                <a:moveTo>
                  <a:pt x="828" y="452"/>
                </a:moveTo>
                <a:cubicBezTo>
                  <a:pt x="830" y="452"/>
                  <a:pt x="831" y="450"/>
                  <a:pt x="828" y="450"/>
                </a:cubicBezTo>
                <a:cubicBezTo>
                  <a:pt x="817" y="458"/>
                  <a:pt x="800" y="461"/>
                  <a:pt x="789" y="463"/>
                </a:cubicBezTo>
                <a:cubicBezTo>
                  <a:pt x="749" y="474"/>
                  <a:pt x="701" y="519"/>
                  <a:pt x="663" y="530"/>
                </a:cubicBezTo>
                <a:cubicBezTo>
                  <a:pt x="621" y="543"/>
                  <a:pt x="585" y="561"/>
                  <a:pt x="546" y="578"/>
                </a:cubicBezTo>
                <a:cubicBezTo>
                  <a:pt x="501" y="598"/>
                  <a:pt x="452" y="616"/>
                  <a:pt x="415" y="633"/>
                </a:cubicBezTo>
                <a:cubicBezTo>
                  <a:pt x="363" y="658"/>
                  <a:pt x="306" y="671"/>
                  <a:pt x="259" y="702"/>
                </a:cubicBezTo>
                <a:cubicBezTo>
                  <a:pt x="260" y="710"/>
                  <a:pt x="265" y="719"/>
                  <a:pt x="256" y="730"/>
                </a:cubicBezTo>
                <a:cubicBezTo>
                  <a:pt x="346" y="673"/>
                  <a:pt x="444" y="633"/>
                  <a:pt x="543" y="592"/>
                </a:cubicBezTo>
                <a:cubicBezTo>
                  <a:pt x="606" y="566"/>
                  <a:pt x="664" y="530"/>
                  <a:pt x="734" y="516"/>
                </a:cubicBezTo>
                <a:cubicBezTo>
                  <a:pt x="771" y="497"/>
                  <a:pt x="810" y="479"/>
                  <a:pt x="847" y="459"/>
                </a:cubicBezTo>
                <a:cubicBezTo>
                  <a:pt x="845" y="451"/>
                  <a:pt x="833" y="460"/>
                  <a:pt x="828" y="452"/>
                </a:cubicBezTo>
                <a:close/>
                <a:moveTo>
                  <a:pt x="1386" y="702"/>
                </a:moveTo>
                <a:cubicBezTo>
                  <a:pt x="1381" y="674"/>
                  <a:pt x="1366" y="640"/>
                  <a:pt x="1352" y="606"/>
                </a:cubicBezTo>
                <a:cubicBezTo>
                  <a:pt x="1347" y="594"/>
                  <a:pt x="1347" y="580"/>
                  <a:pt x="1343" y="567"/>
                </a:cubicBezTo>
                <a:cubicBezTo>
                  <a:pt x="1337" y="550"/>
                  <a:pt x="1325" y="535"/>
                  <a:pt x="1320" y="521"/>
                </a:cubicBezTo>
                <a:cubicBezTo>
                  <a:pt x="1312" y="500"/>
                  <a:pt x="1312" y="483"/>
                  <a:pt x="1295" y="473"/>
                </a:cubicBezTo>
                <a:cubicBezTo>
                  <a:pt x="1284" y="477"/>
                  <a:pt x="1270" y="478"/>
                  <a:pt x="1265" y="486"/>
                </a:cubicBezTo>
                <a:cubicBezTo>
                  <a:pt x="1276" y="539"/>
                  <a:pt x="1313" y="609"/>
                  <a:pt x="1338" y="668"/>
                </a:cubicBezTo>
                <a:cubicBezTo>
                  <a:pt x="1346" y="686"/>
                  <a:pt x="1346" y="701"/>
                  <a:pt x="1345" y="712"/>
                </a:cubicBezTo>
                <a:cubicBezTo>
                  <a:pt x="1341" y="728"/>
                  <a:pt x="1320" y="736"/>
                  <a:pt x="1306" y="723"/>
                </a:cubicBezTo>
                <a:cubicBezTo>
                  <a:pt x="1278" y="641"/>
                  <a:pt x="1238" y="583"/>
                  <a:pt x="1205" y="509"/>
                </a:cubicBezTo>
                <a:cubicBezTo>
                  <a:pt x="1197" y="510"/>
                  <a:pt x="1191" y="514"/>
                  <a:pt x="1187" y="519"/>
                </a:cubicBezTo>
                <a:cubicBezTo>
                  <a:pt x="1196" y="562"/>
                  <a:pt x="1221" y="607"/>
                  <a:pt x="1242" y="652"/>
                </a:cubicBezTo>
                <a:cubicBezTo>
                  <a:pt x="1256" y="684"/>
                  <a:pt x="1278" y="725"/>
                  <a:pt x="1258" y="757"/>
                </a:cubicBezTo>
                <a:cubicBezTo>
                  <a:pt x="1230" y="763"/>
                  <a:pt x="1204" y="721"/>
                  <a:pt x="1193" y="700"/>
                </a:cubicBezTo>
                <a:cubicBezTo>
                  <a:pt x="1169" y="654"/>
                  <a:pt x="1150" y="588"/>
                  <a:pt x="1129" y="546"/>
                </a:cubicBezTo>
                <a:cubicBezTo>
                  <a:pt x="1118" y="549"/>
                  <a:pt x="1109" y="555"/>
                  <a:pt x="1099" y="560"/>
                </a:cubicBezTo>
                <a:cubicBezTo>
                  <a:pt x="1098" y="568"/>
                  <a:pt x="1109" y="566"/>
                  <a:pt x="1106" y="576"/>
                </a:cubicBezTo>
                <a:cubicBezTo>
                  <a:pt x="1101" y="599"/>
                  <a:pt x="1124" y="624"/>
                  <a:pt x="1141" y="650"/>
                </a:cubicBezTo>
                <a:cubicBezTo>
                  <a:pt x="1157" y="675"/>
                  <a:pt x="1168" y="708"/>
                  <a:pt x="1184" y="737"/>
                </a:cubicBezTo>
                <a:cubicBezTo>
                  <a:pt x="1191" y="749"/>
                  <a:pt x="1203" y="762"/>
                  <a:pt x="1212" y="776"/>
                </a:cubicBezTo>
                <a:cubicBezTo>
                  <a:pt x="1227" y="799"/>
                  <a:pt x="1237" y="832"/>
                  <a:pt x="1265" y="831"/>
                </a:cubicBezTo>
                <a:cubicBezTo>
                  <a:pt x="1296" y="829"/>
                  <a:pt x="1288" y="789"/>
                  <a:pt x="1308" y="771"/>
                </a:cubicBezTo>
                <a:cubicBezTo>
                  <a:pt x="1331" y="751"/>
                  <a:pt x="1364" y="769"/>
                  <a:pt x="1384" y="769"/>
                </a:cubicBezTo>
                <a:cubicBezTo>
                  <a:pt x="1391" y="749"/>
                  <a:pt x="1391" y="724"/>
                  <a:pt x="1386" y="702"/>
                </a:cubicBezTo>
                <a:close/>
                <a:moveTo>
                  <a:pt x="1301" y="638"/>
                </a:moveTo>
                <a:cubicBezTo>
                  <a:pt x="1280" y="593"/>
                  <a:pt x="1272" y="539"/>
                  <a:pt x="1239" y="505"/>
                </a:cubicBezTo>
                <a:cubicBezTo>
                  <a:pt x="1240" y="499"/>
                  <a:pt x="1236" y="500"/>
                  <a:pt x="1239" y="496"/>
                </a:cubicBezTo>
                <a:cubicBezTo>
                  <a:pt x="1238" y="496"/>
                  <a:pt x="1236" y="496"/>
                  <a:pt x="1235" y="496"/>
                </a:cubicBezTo>
                <a:cubicBezTo>
                  <a:pt x="1230" y="497"/>
                  <a:pt x="1231" y="502"/>
                  <a:pt x="1223" y="500"/>
                </a:cubicBezTo>
                <a:cubicBezTo>
                  <a:pt x="1238" y="542"/>
                  <a:pt x="1263" y="578"/>
                  <a:pt x="1283" y="617"/>
                </a:cubicBezTo>
                <a:cubicBezTo>
                  <a:pt x="1298" y="646"/>
                  <a:pt x="1299" y="682"/>
                  <a:pt x="1320" y="700"/>
                </a:cubicBezTo>
                <a:cubicBezTo>
                  <a:pt x="1327" y="676"/>
                  <a:pt x="1311" y="658"/>
                  <a:pt x="1301" y="638"/>
                </a:cubicBezTo>
                <a:close/>
                <a:moveTo>
                  <a:pt x="1184" y="576"/>
                </a:moveTo>
                <a:cubicBezTo>
                  <a:pt x="1178" y="557"/>
                  <a:pt x="1177" y="535"/>
                  <a:pt x="1161" y="528"/>
                </a:cubicBezTo>
                <a:cubicBezTo>
                  <a:pt x="1158" y="535"/>
                  <a:pt x="1143" y="531"/>
                  <a:pt x="1143" y="542"/>
                </a:cubicBezTo>
                <a:cubicBezTo>
                  <a:pt x="1177" y="596"/>
                  <a:pt x="1194" y="688"/>
                  <a:pt x="1244" y="735"/>
                </a:cubicBezTo>
                <a:cubicBezTo>
                  <a:pt x="1241" y="675"/>
                  <a:pt x="1202" y="627"/>
                  <a:pt x="1184" y="576"/>
                </a:cubicBezTo>
                <a:close/>
                <a:moveTo>
                  <a:pt x="840" y="774"/>
                </a:moveTo>
                <a:cubicBezTo>
                  <a:pt x="824" y="792"/>
                  <a:pt x="812" y="817"/>
                  <a:pt x="805" y="840"/>
                </a:cubicBezTo>
                <a:cubicBezTo>
                  <a:pt x="874" y="868"/>
                  <a:pt x="966" y="861"/>
                  <a:pt x="1037" y="852"/>
                </a:cubicBezTo>
                <a:cubicBezTo>
                  <a:pt x="1095" y="844"/>
                  <a:pt x="1145" y="831"/>
                  <a:pt x="1189" y="810"/>
                </a:cubicBezTo>
                <a:cubicBezTo>
                  <a:pt x="1151" y="740"/>
                  <a:pt x="1110" y="644"/>
                  <a:pt x="1076" y="571"/>
                </a:cubicBezTo>
                <a:cubicBezTo>
                  <a:pt x="983" y="622"/>
                  <a:pt x="908" y="696"/>
                  <a:pt x="840" y="774"/>
                </a:cubicBezTo>
                <a:close/>
                <a:moveTo>
                  <a:pt x="589" y="1559"/>
                </a:moveTo>
                <a:cubicBezTo>
                  <a:pt x="584" y="1554"/>
                  <a:pt x="579" y="1534"/>
                  <a:pt x="569" y="1527"/>
                </a:cubicBezTo>
                <a:cubicBezTo>
                  <a:pt x="564" y="1483"/>
                  <a:pt x="544" y="1466"/>
                  <a:pt x="532" y="1428"/>
                </a:cubicBezTo>
                <a:cubicBezTo>
                  <a:pt x="519" y="1419"/>
                  <a:pt x="513" y="1403"/>
                  <a:pt x="502" y="1391"/>
                </a:cubicBezTo>
                <a:cubicBezTo>
                  <a:pt x="502" y="1385"/>
                  <a:pt x="498" y="1382"/>
                  <a:pt x="497" y="1375"/>
                </a:cubicBezTo>
                <a:cubicBezTo>
                  <a:pt x="473" y="1348"/>
                  <a:pt x="466" y="1302"/>
                  <a:pt x="440" y="1277"/>
                </a:cubicBezTo>
                <a:cubicBezTo>
                  <a:pt x="406" y="1214"/>
                  <a:pt x="375" y="1150"/>
                  <a:pt x="346" y="1084"/>
                </a:cubicBezTo>
                <a:cubicBezTo>
                  <a:pt x="305" y="988"/>
                  <a:pt x="248" y="901"/>
                  <a:pt x="213" y="801"/>
                </a:cubicBezTo>
                <a:cubicBezTo>
                  <a:pt x="203" y="803"/>
                  <a:pt x="197" y="810"/>
                  <a:pt x="185" y="810"/>
                </a:cubicBezTo>
                <a:cubicBezTo>
                  <a:pt x="201" y="859"/>
                  <a:pt x="230" y="908"/>
                  <a:pt x="252" y="950"/>
                </a:cubicBezTo>
                <a:cubicBezTo>
                  <a:pt x="263" y="972"/>
                  <a:pt x="270" y="997"/>
                  <a:pt x="282" y="1019"/>
                </a:cubicBezTo>
                <a:cubicBezTo>
                  <a:pt x="362" y="1172"/>
                  <a:pt x="425" y="1336"/>
                  <a:pt x="518" y="1472"/>
                </a:cubicBezTo>
                <a:cubicBezTo>
                  <a:pt x="528" y="1503"/>
                  <a:pt x="546" y="1526"/>
                  <a:pt x="557" y="1557"/>
                </a:cubicBezTo>
                <a:cubicBezTo>
                  <a:pt x="558" y="1564"/>
                  <a:pt x="549" y="1565"/>
                  <a:pt x="555" y="1571"/>
                </a:cubicBezTo>
                <a:cubicBezTo>
                  <a:pt x="574" y="1579"/>
                  <a:pt x="579" y="1567"/>
                  <a:pt x="589" y="1559"/>
                </a:cubicBezTo>
                <a:close/>
                <a:moveTo>
                  <a:pt x="105" y="875"/>
                </a:moveTo>
                <a:cubicBezTo>
                  <a:pt x="112" y="889"/>
                  <a:pt x="120" y="904"/>
                  <a:pt x="128" y="918"/>
                </a:cubicBezTo>
                <a:cubicBezTo>
                  <a:pt x="143" y="946"/>
                  <a:pt x="156" y="977"/>
                  <a:pt x="171" y="1003"/>
                </a:cubicBezTo>
                <a:cubicBezTo>
                  <a:pt x="237" y="1118"/>
                  <a:pt x="284" y="1244"/>
                  <a:pt x="344" y="1359"/>
                </a:cubicBezTo>
                <a:cubicBezTo>
                  <a:pt x="374" y="1418"/>
                  <a:pt x="387" y="1482"/>
                  <a:pt x="424" y="1534"/>
                </a:cubicBezTo>
                <a:cubicBezTo>
                  <a:pt x="421" y="1545"/>
                  <a:pt x="432" y="1586"/>
                  <a:pt x="458" y="1575"/>
                </a:cubicBezTo>
                <a:cubicBezTo>
                  <a:pt x="462" y="1554"/>
                  <a:pt x="455" y="1542"/>
                  <a:pt x="449" y="1520"/>
                </a:cubicBezTo>
                <a:cubicBezTo>
                  <a:pt x="420" y="1479"/>
                  <a:pt x="403" y="1430"/>
                  <a:pt x="380" y="1387"/>
                </a:cubicBezTo>
                <a:cubicBezTo>
                  <a:pt x="369" y="1366"/>
                  <a:pt x="359" y="1347"/>
                  <a:pt x="350" y="1325"/>
                </a:cubicBezTo>
                <a:cubicBezTo>
                  <a:pt x="342" y="1303"/>
                  <a:pt x="327" y="1284"/>
                  <a:pt x="316" y="1263"/>
                </a:cubicBezTo>
                <a:cubicBezTo>
                  <a:pt x="305" y="1241"/>
                  <a:pt x="298" y="1217"/>
                  <a:pt x="288" y="1194"/>
                </a:cubicBezTo>
                <a:cubicBezTo>
                  <a:pt x="270" y="1148"/>
                  <a:pt x="249" y="1104"/>
                  <a:pt x="229" y="1061"/>
                </a:cubicBezTo>
                <a:cubicBezTo>
                  <a:pt x="208" y="1017"/>
                  <a:pt x="180" y="978"/>
                  <a:pt x="160" y="937"/>
                </a:cubicBezTo>
                <a:cubicBezTo>
                  <a:pt x="141" y="897"/>
                  <a:pt x="124" y="814"/>
                  <a:pt x="82" y="817"/>
                </a:cubicBezTo>
                <a:cubicBezTo>
                  <a:pt x="88" y="838"/>
                  <a:pt x="95" y="855"/>
                  <a:pt x="105" y="875"/>
                </a:cubicBezTo>
                <a:close/>
                <a:moveTo>
                  <a:pt x="162" y="822"/>
                </a:moveTo>
                <a:cubicBezTo>
                  <a:pt x="154" y="823"/>
                  <a:pt x="148" y="818"/>
                  <a:pt x="135" y="822"/>
                </a:cubicBezTo>
                <a:cubicBezTo>
                  <a:pt x="153" y="889"/>
                  <a:pt x="189" y="950"/>
                  <a:pt x="222" y="1010"/>
                </a:cubicBezTo>
                <a:cubicBezTo>
                  <a:pt x="295" y="1145"/>
                  <a:pt x="337" y="1285"/>
                  <a:pt x="419" y="1417"/>
                </a:cubicBezTo>
                <a:cubicBezTo>
                  <a:pt x="431" y="1449"/>
                  <a:pt x="446" y="1479"/>
                  <a:pt x="465" y="1509"/>
                </a:cubicBezTo>
                <a:cubicBezTo>
                  <a:pt x="482" y="1502"/>
                  <a:pt x="498" y="1515"/>
                  <a:pt x="511" y="1506"/>
                </a:cubicBezTo>
                <a:cubicBezTo>
                  <a:pt x="384" y="1289"/>
                  <a:pt x="282" y="1046"/>
                  <a:pt x="162" y="822"/>
                </a:cubicBezTo>
                <a:close/>
                <a:moveTo>
                  <a:pt x="672" y="863"/>
                </a:moveTo>
                <a:cubicBezTo>
                  <a:pt x="634" y="876"/>
                  <a:pt x="615" y="902"/>
                  <a:pt x="628" y="944"/>
                </a:cubicBezTo>
                <a:cubicBezTo>
                  <a:pt x="634" y="961"/>
                  <a:pt x="646" y="976"/>
                  <a:pt x="654" y="996"/>
                </a:cubicBezTo>
                <a:cubicBezTo>
                  <a:pt x="668" y="1036"/>
                  <a:pt x="678" y="1074"/>
                  <a:pt x="695" y="1111"/>
                </a:cubicBezTo>
                <a:cubicBezTo>
                  <a:pt x="727" y="1181"/>
                  <a:pt x="765" y="1257"/>
                  <a:pt x="803" y="1320"/>
                </a:cubicBezTo>
                <a:cubicBezTo>
                  <a:pt x="824" y="1339"/>
                  <a:pt x="873" y="1342"/>
                  <a:pt x="911" y="1336"/>
                </a:cubicBezTo>
                <a:cubicBezTo>
                  <a:pt x="912" y="1331"/>
                  <a:pt x="907" y="1331"/>
                  <a:pt x="909" y="1325"/>
                </a:cubicBezTo>
                <a:cubicBezTo>
                  <a:pt x="901" y="1326"/>
                  <a:pt x="892" y="1337"/>
                  <a:pt x="883" y="1329"/>
                </a:cubicBezTo>
                <a:cubicBezTo>
                  <a:pt x="886" y="1315"/>
                  <a:pt x="900" y="1312"/>
                  <a:pt x="902" y="1297"/>
                </a:cubicBezTo>
                <a:cubicBezTo>
                  <a:pt x="888" y="1287"/>
                  <a:pt x="877" y="1315"/>
                  <a:pt x="867" y="1302"/>
                </a:cubicBezTo>
                <a:cubicBezTo>
                  <a:pt x="868" y="1284"/>
                  <a:pt x="898" y="1279"/>
                  <a:pt x="886" y="1263"/>
                </a:cubicBezTo>
                <a:cubicBezTo>
                  <a:pt x="878" y="1270"/>
                  <a:pt x="866" y="1282"/>
                  <a:pt x="856" y="1279"/>
                </a:cubicBezTo>
                <a:cubicBezTo>
                  <a:pt x="855" y="1257"/>
                  <a:pt x="873" y="1255"/>
                  <a:pt x="879" y="1240"/>
                </a:cubicBezTo>
                <a:cubicBezTo>
                  <a:pt x="873" y="1232"/>
                  <a:pt x="871" y="1220"/>
                  <a:pt x="865" y="1212"/>
                </a:cubicBezTo>
                <a:cubicBezTo>
                  <a:pt x="846" y="1217"/>
                  <a:pt x="823" y="1242"/>
                  <a:pt x="805" y="1233"/>
                </a:cubicBezTo>
                <a:cubicBezTo>
                  <a:pt x="818" y="1217"/>
                  <a:pt x="836" y="1205"/>
                  <a:pt x="856" y="1196"/>
                </a:cubicBezTo>
                <a:cubicBezTo>
                  <a:pt x="856" y="1189"/>
                  <a:pt x="850" y="1188"/>
                  <a:pt x="849" y="1182"/>
                </a:cubicBezTo>
                <a:cubicBezTo>
                  <a:pt x="839" y="1182"/>
                  <a:pt x="830" y="1194"/>
                  <a:pt x="821" y="1187"/>
                </a:cubicBezTo>
                <a:cubicBezTo>
                  <a:pt x="818" y="1177"/>
                  <a:pt x="833" y="1168"/>
                  <a:pt x="840" y="1162"/>
                </a:cubicBezTo>
                <a:cubicBezTo>
                  <a:pt x="836" y="1161"/>
                  <a:pt x="837" y="1157"/>
                  <a:pt x="835" y="1155"/>
                </a:cubicBezTo>
                <a:cubicBezTo>
                  <a:pt x="834" y="1153"/>
                  <a:pt x="809" y="1169"/>
                  <a:pt x="808" y="1153"/>
                </a:cubicBezTo>
                <a:cubicBezTo>
                  <a:pt x="808" y="1141"/>
                  <a:pt x="824" y="1145"/>
                  <a:pt x="824" y="1132"/>
                </a:cubicBezTo>
                <a:cubicBezTo>
                  <a:pt x="814" y="1134"/>
                  <a:pt x="803" y="1146"/>
                  <a:pt x="791" y="1139"/>
                </a:cubicBezTo>
                <a:cubicBezTo>
                  <a:pt x="792" y="1123"/>
                  <a:pt x="811" y="1116"/>
                  <a:pt x="810" y="1107"/>
                </a:cubicBezTo>
                <a:cubicBezTo>
                  <a:pt x="803" y="1104"/>
                  <a:pt x="786" y="1130"/>
                  <a:pt x="775" y="1116"/>
                </a:cubicBezTo>
                <a:cubicBezTo>
                  <a:pt x="782" y="1104"/>
                  <a:pt x="790" y="1095"/>
                  <a:pt x="798" y="1086"/>
                </a:cubicBezTo>
                <a:cubicBezTo>
                  <a:pt x="795" y="1082"/>
                  <a:pt x="793" y="1076"/>
                  <a:pt x="791" y="1070"/>
                </a:cubicBezTo>
                <a:cubicBezTo>
                  <a:pt x="770" y="1072"/>
                  <a:pt x="760" y="1086"/>
                  <a:pt x="746" y="1095"/>
                </a:cubicBezTo>
                <a:cubicBezTo>
                  <a:pt x="745" y="1092"/>
                  <a:pt x="742" y="1091"/>
                  <a:pt x="741" y="1088"/>
                </a:cubicBezTo>
                <a:cubicBezTo>
                  <a:pt x="747" y="1066"/>
                  <a:pt x="770" y="1062"/>
                  <a:pt x="780" y="1049"/>
                </a:cubicBezTo>
                <a:cubicBezTo>
                  <a:pt x="778" y="1049"/>
                  <a:pt x="777" y="1047"/>
                  <a:pt x="778" y="1045"/>
                </a:cubicBezTo>
                <a:cubicBezTo>
                  <a:pt x="772" y="1040"/>
                  <a:pt x="763" y="1049"/>
                  <a:pt x="755" y="1049"/>
                </a:cubicBezTo>
                <a:cubicBezTo>
                  <a:pt x="754" y="1045"/>
                  <a:pt x="748" y="1045"/>
                  <a:pt x="750" y="1038"/>
                </a:cubicBezTo>
                <a:cubicBezTo>
                  <a:pt x="754" y="1031"/>
                  <a:pt x="764" y="1031"/>
                  <a:pt x="766" y="1024"/>
                </a:cubicBezTo>
                <a:cubicBezTo>
                  <a:pt x="758" y="1012"/>
                  <a:pt x="745" y="1038"/>
                  <a:pt x="729" y="1026"/>
                </a:cubicBezTo>
                <a:cubicBezTo>
                  <a:pt x="735" y="1017"/>
                  <a:pt x="740" y="1006"/>
                  <a:pt x="755" y="1006"/>
                </a:cubicBezTo>
                <a:cubicBezTo>
                  <a:pt x="753" y="1000"/>
                  <a:pt x="752" y="995"/>
                  <a:pt x="746" y="994"/>
                </a:cubicBezTo>
                <a:cubicBezTo>
                  <a:pt x="740" y="1000"/>
                  <a:pt x="735" y="1006"/>
                  <a:pt x="723" y="1006"/>
                </a:cubicBezTo>
                <a:cubicBezTo>
                  <a:pt x="724" y="993"/>
                  <a:pt x="726" y="982"/>
                  <a:pt x="741" y="983"/>
                </a:cubicBezTo>
                <a:cubicBezTo>
                  <a:pt x="739" y="975"/>
                  <a:pt x="736" y="969"/>
                  <a:pt x="732" y="964"/>
                </a:cubicBezTo>
                <a:cubicBezTo>
                  <a:pt x="716" y="974"/>
                  <a:pt x="696" y="1002"/>
                  <a:pt x="681" y="992"/>
                </a:cubicBezTo>
                <a:cubicBezTo>
                  <a:pt x="693" y="975"/>
                  <a:pt x="706" y="960"/>
                  <a:pt x="727" y="953"/>
                </a:cubicBezTo>
                <a:cubicBezTo>
                  <a:pt x="713" y="920"/>
                  <a:pt x="697" y="878"/>
                  <a:pt x="672" y="863"/>
                </a:cubicBezTo>
                <a:close/>
                <a:moveTo>
                  <a:pt x="938" y="1019"/>
                </a:moveTo>
                <a:cubicBezTo>
                  <a:pt x="951" y="1015"/>
                  <a:pt x="959" y="1006"/>
                  <a:pt x="966" y="996"/>
                </a:cubicBezTo>
                <a:cubicBezTo>
                  <a:pt x="961" y="989"/>
                  <a:pt x="957" y="981"/>
                  <a:pt x="950" y="976"/>
                </a:cubicBezTo>
                <a:cubicBezTo>
                  <a:pt x="952" y="996"/>
                  <a:pt x="940" y="1003"/>
                  <a:pt x="938" y="1019"/>
                </a:cubicBezTo>
                <a:close/>
                <a:moveTo>
                  <a:pt x="1170" y="996"/>
                </a:moveTo>
                <a:cubicBezTo>
                  <a:pt x="1163" y="995"/>
                  <a:pt x="1155" y="993"/>
                  <a:pt x="1150" y="989"/>
                </a:cubicBezTo>
                <a:cubicBezTo>
                  <a:pt x="1148" y="996"/>
                  <a:pt x="1140" y="995"/>
                  <a:pt x="1141" y="1003"/>
                </a:cubicBezTo>
                <a:cubicBezTo>
                  <a:pt x="1152" y="1008"/>
                  <a:pt x="1164" y="1009"/>
                  <a:pt x="1173" y="1010"/>
                </a:cubicBezTo>
                <a:cubicBezTo>
                  <a:pt x="1175" y="995"/>
                  <a:pt x="1166" y="1008"/>
                  <a:pt x="1170" y="996"/>
                </a:cubicBezTo>
                <a:close/>
                <a:moveTo>
                  <a:pt x="932" y="1026"/>
                </a:moveTo>
                <a:cubicBezTo>
                  <a:pt x="930" y="1040"/>
                  <a:pt x="916" y="1079"/>
                  <a:pt x="918" y="1081"/>
                </a:cubicBezTo>
                <a:cubicBezTo>
                  <a:pt x="937" y="1112"/>
                  <a:pt x="949" y="1054"/>
                  <a:pt x="968" y="1049"/>
                </a:cubicBezTo>
                <a:cubicBezTo>
                  <a:pt x="982" y="1054"/>
                  <a:pt x="986" y="1068"/>
                  <a:pt x="998" y="1074"/>
                </a:cubicBezTo>
                <a:cubicBezTo>
                  <a:pt x="999" y="1065"/>
                  <a:pt x="1011" y="1067"/>
                  <a:pt x="1010" y="1056"/>
                </a:cubicBezTo>
                <a:cubicBezTo>
                  <a:pt x="997" y="1042"/>
                  <a:pt x="989" y="1023"/>
                  <a:pt x="973" y="1012"/>
                </a:cubicBezTo>
                <a:cubicBezTo>
                  <a:pt x="966" y="1025"/>
                  <a:pt x="945" y="1039"/>
                  <a:pt x="932" y="1026"/>
                </a:cubicBezTo>
                <a:close/>
                <a:moveTo>
                  <a:pt x="1129" y="1019"/>
                </a:moveTo>
                <a:cubicBezTo>
                  <a:pt x="1113" y="1062"/>
                  <a:pt x="1091" y="1099"/>
                  <a:pt x="1081" y="1148"/>
                </a:cubicBezTo>
                <a:cubicBezTo>
                  <a:pt x="1100" y="1160"/>
                  <a:pt x="1134" y="1163"/>
                  <a:pt x="1152" y="1148"/>
                </a:cubicBezTo>
                <a:cubicBezTo>
                  <a:pt x="1161" y="1115"/>
                  <a:pt x="1166" y="1078"/>
                  <a:pt x="1173" y="1038"/>
                </a:cubicBezTo>
                <a:cubicBezTo>
                  <a:pt x="1164" y="1026"/>
                  <a:pt x="1149" y="1020"/>
                  <a:pt x="1129" y="1019"/>
                </a:cubicBezTo>
                <a:close/>
                <a:moveTo>
                  <a:pt x="1159" y="1196"/>
                </a:moveTo>
                <a:cubicBezTo>
                  <a:pt x="1165" y="1199"/>
                  <a:pt x="1164" y="1209"/>
                  <a:pt x="1175" y="1208"/>
                </a:cubicBezTo>
                <a:cubicBezTo>
                  <a:pt x="1180" y="1162"/>
                  <a:pt x="1199" y="1106"/>
                  <a:pt x="1219" y="1056"/>
                </a:cubicBezTo>
                <a:cubicBezTo>
                  <a:pt x="1213" y="1046"/>
                  <a:pt x="1204" y="1040"/>
                  <a:pt x="1191" y="1038"/>
                </a:cubicBezTo>
                <a:cubicBezTo>
                  <a:pt x="1186" y="1088"/>
                  <a:pt x="1171" y="1148"/>
                  <a:pt x="1159" y="1196"/>
                </a:cubicBezTo>
                <a:close/>
                <a:moveTo>
                  <a:pt x="918" y="1107"/>
                </a:moveTo>
                <a:cubicBezTo>
                  <a:pt x="928" y="1191"/>
                  <a:pt x="930" y="1277"/>
                  <a:pt x="948" y="1339"/>
                </a:cubicBezTo>
                <a:cubicBezTo>
                  <a:pt x="952" y="1335"/>
                  <a:pt x="978" y="1335"/>
                  <a:pt x="989" y="1339"/>
                </a:cubicBezTo>
                <a:cubicBezTo>
                  <a:pt x="994" y="1328"/>
                  <a:pt x="984" y="1307"/>
                  <a:pt x="991" y="1290"/>
                </a:cubicBezTo>
                <a:cubicBezTo>
                  <a:pt x="1010" y="1295"/>
                  <a:pt x="996" y="1331"/>
                  <a:pt x="1012" y="1339"/>
                </a:cubicBezTo>
                <a:cubicBezTo>
                  <a:pt x="1029" y="1322"/>
                  <a:pt x="1027" y="1282"/>
                  <a:pt x="1026" y="1249"/>
                </a:cubicBezTo>
                <a:cubicBezTo>
                  <a:pt x="1037" y="1194"/>
                  <a:pt x="1023" y="1143"/>
                  <a:pt x="1021" y="1086"/>
                </a:cubicBezTo>
                <a:cubicBezTo>
                  <a:pt x="1012" y="1090"/>
                  <a:pt x="999" y="1096"/>
                  <a:pt x="987" y="1091"/>
                </a:cubicBezTo>
                <a:cubicBezTo>
                  <a:pt x="989" y="1139"/>
                  <a:pt x="997" y="1197"/>
                  <a:pt x="994" y="1249"/>
                </a:cubicBezTo>
                <a:cubicBezTo>
                  <a:pt x="969" y="1206"/>
                  <a:pt x="989" y="1127"/>
                  <a:pt x="964" y="1081"/>
                </a:cubicBezTo>
                <a:cubicBezTo>
                  <a:pt x="959" y="1100"/>
                  <a:pt x="937" y="1110"/>
                  <a:pt x="918" y="1107"/>
                </a:cubicBezTo>
                <a:close/>
                <a:moveTo>
                  <a:pt x="1040" y="1336"/>
                </a:moveTo>
                <a:cubicBezTo>
                  <a:pt x="1054" y="1331"/>
                  <a:pt x="1067" y="1325"/>
                  <a:pt x="1083" y="1323"/>
                </a:cubicBezTo>
                <a:cubicBezTo>
                  <a:pt x="1112" y="1278"/>
                  <a:pt x="1131" y="1232"/>
                  <a:pt x="1143" y="1176"/>
                </a:cubicBezTo>
                <a:cubicBezTo>
                  <a:pt x="1115" y="1177"/>
                  <a:pt x="1089" y="1176"/>
                  <a:pt x="1076" y="1162"/>
                </a:cubicBezTo>
                <a:cubicBezTo>
                  <a:pt x="1057" y="1222"/>
                  <a:pt x="1046" y="1272"/>
                  <a:pt x="1040" y="1336"/>
                </a:cubicBezTo>
                <a:close/>
                <a:moveTo>
                  <a:pt x="911" y="1277"/>
                </a:moveTo>
                <a:cubicBezTo>
                  <a:pt x="916" y="1288"/>
                  <a:pt x="914" y="1294"/>
                  <a:pt x="922" y="1300"/>
                </a:cubicBezTo>
                <a:cubicBezTo>
                  <a:pt x="919" y="1289"/>
                  <a:pt x="922" y="1277"/>
                  <a:pt x="916" y="1274"/>
                </a:cubicBezTo>
                <a:cubicBezTo>
                  <a:pt x="915" y="1276"/>
                  <a:pt x="914" y="1277"/>
                  <a:pt x="911" y="1277"/>
                </a:cubicBezTo>
                <a:close/>
                <a:moveTo>
                  <a:pt x="803" y="1437"/>
                </a:moveTo>
                <a:cubicBezTo>
                  <a:pt x="889" y="1451"/>
                  <a:pt x="951" y="1459"/>
                  <a:pt x="1030" y="1430"/>
                </a:cubicBezTo>
                <a:cubicBezTo>
                  <a:pt x="1072" y="1435"/>
                  <a:pt x="1079" y="1419"/>
                  <a:pt x="1104" y="1407"/>
                </a:cubicBezTo>
                <a:cubicBezTo>
                  <a:pt x="1101" y="1373"/>
                  <a:pt x="1115" y="1355"/>
                  <a:pt x="1118" y="1325"/>
                </a:cubicBezTo>
                <a:cubicBezTo>
                  <a:pt x="1072" y="1366"/>
                  <a:pt x="996" y="1352"/>
                  <a:pt x="925" y="1359"/>
                </a:cubicBezTo>
                <a:cubicBezTo>
                  <a:pt x="887" y="1363"/>
                  <a:pt x="811" y="1356"/>
                  <a:pt x="785" y="1339"/>
                </a:cubicBezTo>
                <a:cubicBezTo>
                  <a:pt x="793" y="1374"/>
                  <a:pt x="796" y="1404"/>
                  <a:pt x="803" y="1437"/>
                </a:cubicBezTo>
                <a:close/>
                <a:moveTo>
                  <a:pt x="1067" y="1453"/>
                </a:moveTo>
                <a:cubicBezTo>
                  <a:pt x="1071" y="1475"/>
                  <a:pt x="1071" y="1487"/>
                  <a:pt x="1072" y="1511"/>
                </a:cubicBezTo>
                <a:cubicBezTo>
                  <a:pt x="1084" y="1513"/>
                  <a:pt x="1086" y="1504"/>
                  <a:pt x="1097" y="1504"/>
                </a:cubicBezTo>
                <a:cubicBezTo>
                  <a:pt x="1096" y="1472"/>
                  <a:pt x="1107" y="1459"/>
                  <a:pt x="1102" y="1435"/>
                </a:cubicBezTo>
                <a:cubicBezTo>
                  <a:pt x="1092" y="1443"/>
                  <a:pt x="1074" y="1442"/>
                  <a:pt x="1067" y="1453"/>
                </a:cubicBezTo>
                <a:close/>
                <a:moveTo>
                  <a:pt x="1042" y="1525"/>
                </a:moveTo>
                <a:cubicBezTo>
                  <a:pt x="1044" y="1522"/>
                  <a:pt x="1046" y="1524"/>
                  <a:pt x="1053" y="1522"/>
                </a:cubicBezTo>
                <a:cubicBezTo>
                  <a:pt x="1057" y="1501"/>
                  <a:pt x="1061" y="1460"/>
                  <a:pt x="1042" y="1453"/>
                </a:cubicBezTo>
                <a:cubicBezTo>
                  <a:pt x="1036" y="1471"/>
                  <a:pt x="1039" y="1500"/>
                  <a:pt x="1042" y="1525"/>
                </a:cubicBezTo>
                <a:close/>
                <a:moveTo>
                  <a:pt x="805" y="1458"/>
                </a:moveTo>
                <a:cubicBezTo>
                  <a:pt x="808" y="1484"/>
                  <a:pt x="815" y="1503"/>
                  <a:pt x="817" y="1529"/>
                </a:cubicBezTo>
                <a:cubicBezTo>
                  <a:pt x="825" y="1529"/>
                  <a:pt x="832" y="1538"/>
                  <a:pt x="837" y="1534"/>
                </a:cubicBezTo>
                <a:cubicBezTo>
                  <a:pt x="842" y="1514"/>
                  <a:pt x="836" y="1494"/>
                  <a:pt x="835" y="1465"/>
                </a:cubicBezTo>
                <a:cubicBezTo>
                  <a:pt x="823" y="1459"/>
                  <a:pt x="818" y="1457"/>
                  <a:pt x="805" y="1458"/>
                </a:cubicBezTo>
                <a:close/>
                <a:moveTo>
                  <a:pt x="973" y="1470"/>
                </a:moveTo>
                <a:cubicBezTo>
                  <a:pt x="972" y="1497"/>
                  <a:pt x="969" y="1517"/>
                  <a:pt x="975" y="1545"/>
                </a:cubicBezTo>
                <a:cubicBezTo>
                  <a:pt x="991" y="1540"/>
                  <a:pt x="1012" y="1541"/>
                  <a:pt x="1023" y="1532"/>
                </a:cubicBezTo>
                <a:cubicBezTo>
                  <a:pt x="1026" y="1503"/>
                  <a:pt x="1024" y="1489"/>
                  <a:pt x="1019" y="1460"/>
                </a:cubicBezTo>
                <a:cubicBezTo>
                  <a:pt x="1005" y="1458"/>
                  <a:pt x="988" y="1466"/>
                  <a:pt x="973" y="1470"/>
                </a:cubicBezTo>
                <a:close/>
                <a:moveTo>
                  <a:pt x="854" y="1541"/>
                </a:moveTo>
                <a:cubicBezTo>
                  <a:pt x="876" y="1546"/>
                  <a:pt x="890" y="1545"/>
                  <a:pt x="916" y="1548"/>
                </a:cubicBezTo>
                <a:cubicBezTo>
                  <a:pt x="915" y="1523"/>
                  <a:pt x="921" y="1496"/>
                  <a:pt x="913" y="1472"/>
                </a:cubicBezTo>
                <a:cubicBezTo>
                  <a:pt x="894" y="1468"/>
                  <a:pt x="867" y="1468"/>
                  <a:pt x="854" y="1465"/>
                </a:cubicBezTo>
                <a:cubicBezTo>
                  <a:pt x="855" y="1482"/>
                  <a:pt x="852" y="1524"/>
                  <a:pt x="854" y="1541"/>
                </a:cubicBezTo>
                <a:close/>
                <a:moveTo>
                  <a:pt x="936" y="1470"/>
                </a:moveTo>
                <a:cubicBezTo>
                  <a:pt x="929" y="1493"/>
                  <a:pt x="932" y="1521"/>
                  <a:pt x="934" y="1550"/>
                </a:cubicBezTo>
                <a:cubicBezTo>
                  <a:pt x="942" y="1549"/>
                  <a:pt x="954" y="1552"/>
                  <a:pt x="959" y="1548"/>
                </a:cubicBezTo>
                <a:cubicBezTo>
                  <a:pt x="955" y="1526"/>
                  <a:pt x="961" y="1496"/>
                  <a:pt x="952" y="1470"/>
                </a:cubicBezTo>
                <a:cubicBezTo>
                  <a:pt x="947" y="1470"/>
                  <a:pt x="942" y="1470"/>
                  <a:pt x="936" y="1470"/>
                </a:cubicBezTo>
                <a:close/>
                <a:moveTo>
                  <a:pt x="1026" y="1561"/>
                </a:moveTo>
                <a:cubicBezTo>
                  <a:pt x="1021" y="1560"/>
                  <a:pt x="1022" y="1555"/>
                  <a:pt x="1014" y="1557"/>
                </a:cubicBezTo>
                <a:cubicBezTo>
                  <a:pt x="959" y="1579"/>
                  <a:pt x="886" y="1572"/>
                  <a:pt x="821" y="1552"/>
                </a:cubicBezTo>
                <a:cubicBezTo>
                  <a:pt x="829" y="1584"/>
                  <a:pt x="834" y="1634"/>
                  <a:pt x="842" y="1669"/>
                </a:cubicBezTo>
                <a:cubicBezTo>
                  <a:pt x="848" y="1675"/>
                  <a:pt x="854" y="1680"/>
                  <a:pt x="860" y="1685"/>
                </a:cubicBezTo>
                <a:cubicBezTo>
                  <a:pt x="877" y="1683"/>
                  <a:pt x="893" y="1698"/>
                  <a:pt x="911" y="1699"/>
                </a:cubicBezTo>
                <a:cubicBezTo>
                  <a:pt x="923" y="1700"/>
                  <a:pt x="935" y="1692"/>
                  <a:pt x="948" y="1692"/>
                </a:cubicBezTo>
                <a:cubicBezTo>
                  <a:pt x="987" y="1692"/>
                  <a:pt x="1031" y="1702"/>
                  <a:pt x="1065" y="1679"/>
                </a:cubicBezTo>
                <a:cubicBezTo>
                  <a:pt x="1088" y="1638"/>
                  <a:pt x="1091" y="1567"/>
                  <a:pt x="1090" y="1527"/>
                </a:cubicBezTo>
                <a:cubicBezTo>
                  <a:pt x="1071" y="1541"/>
                  <a:pt x="1041" y="1544"/>
                  <a:pt x="1026" y="1561"/>
                </a:cubicBezTo>
                <a:close/>
                <a:moveTo>
                  <a:pt x="481" y="1534"/>
                </a:moveTo>
                <a:cubicBezTo>
                  <a:pt x="493" y="1554"/>
                  <a:pt x="500" y="1597"/>
                  <a:pt x="452" y="1600"/>
                </a:cubicBezTo>
                <a:cubicBezTo>
                  <a:pt x="442" y="1593"/>
                  <a:pt x="437" y="1594"/>
                  <a:pt x="424" y="1598"/>
                </a:cubicBezTo>
                <a:cubicBezTo>
                  <a:pt x="417" y="1581"/>
                  <a:pt x="419" y="1554"/>
                  <a:pt x="403" y="1552"/>
                </a:cubicBezTo>
                <a:cubicBezTo>
                  <a:pt x="390" y="1566"/>
                  <a:pt x="340" y="1581"/>
                  <a:pt x="360" y="1610"/>
                </a:cubicBezTo>
                <a:cubicBezTo>
                  <a:pt x="442" y="1626"/>
                  <a:pt x="562" y="1633"/>
                  <a:pt x="658" y="1610"/>
                </a:cubicBezTo>
                <a:cubicBezTo>
                  <a:pt x="657" y="1602"/>
                  <a:pt x="665" y="1604"/>
                  <a:pt x="663" y="1596"/>
                </a:cubicBezTo>
                <a:cubicBezTo>
                  <a:pt x="653" y="1575"/>
                  <a:pt x="629" y="1554"/>
                  <a:pt x="612" y="1555"/>
                </a:cubicBezTo>
                <a:cubicBezTo>
                  <a:pt x="641" y="1578"/>
                  <a:pt x="584" y="1605"/>
                  <a:pt x="557" y="1596"/>
                </a:cubicBezTo>
                <a:cubicBezTo>
                  <a:pt x="537" y="1589"/>
                  <a:pt x="531" y="1568"/>
                  <a:pt x="534" y="1548"/>
                </a:cubicBezTo>
                <a:cubicBezTo>
                  <a:pt x="529" y="1545"/>
                  <a:pt x="528" y="1537"/>
                  <a:pt x="525" y="1532"/>
                </a:cubicBezTo>
                <a:cubicBezTo>
                  <a:pt x="512" y="1536"/>
                  <a:pt x="502" y="1528"/>
                  <a:pt x="481" y="1534"/>
                </a:cubicBezTo>
                <a:close/>
                <a:moveTo>
                  <a:pt x="686" y="1607"/>
                </a:moveTo>
                <a:cubicBezTo>
                  <a:pt x="679" y="1617"/>
                  <a:pt x="668" y="1626"/>
                  <a:pt x="658" y="1630"/>
                </a:cubicBezTo>
                <a:cubicBezTo>
                  <a:pt x="582" y="1662"/>
                  <a:pt x="481" y="1632"/>
                  <a:pt x="385" y="1642"/>
                </a:cubicBezTo>
                <a:cubicBezTo>
                  <a:pt x="378" y="1635"/>
                  <a:pt x="358" y="1633"/>
                  <a:pt x="344" y="1630"/>
                </a:cubicBezTo>
                <a:cubicBezTo>
                  <a:pt x="339" y="1642"/>
                  <a:pt x="336" y="1655"/>
                  <a:pt x="334" y="1669"/>
                </a:cubicBezTo>
                <a:cubicBezTo>
                  <a:pt x="361" y="1696"/>
                  <a:pt x="432" y="1706"/>
                  <a:pt x="500" y="1715"/>
                </a:cubicBezTo>
                <a:cubicBezTo>
                  <a:pt x="540" y="1721"/>
                  <a:pt x="564" y="1718"/>
                  <a:pt x="605" y="1711"/>
                </a:cubicBezTo>
                <a:cubicBezTo>
                  <a:pt x="629" y="1706"/>
                  <a:pt x="696" y="1690"/>
                  <a:pt x="704" y="1674"/>
                </a:cubicBezTo>
                <a:cubicBezTo>
                  <a:pt x="714" y="1652"/>
                  <a:pt x="696" y="1625"/>
                  <a:pt x="693" y="1607"/>
                </a:cubicBezTo>
                <a:cubicBezTo>
                  <a:pt x="690" y="1607"/>
                  <a:pt x="688" y="1607"/>
                  <a:pt x="686" y="1607"/>
                </a:cubicBezTo>
                <a:close/>
                <a:moveTo>
                  <a:pt x="261" y="1662"/>
                </a:moveTo>
                <a:cubicBezTo>
                  <a:pt x="229" y="1676"/>
                  <a:pt x="207" y="1688"/>
                  <a:pt x="178" y="1704"/>
                </a:cubicBezTo>
                <a:cubicBezTo>
                  <a:pt x="137" y="1727"/>
                  <a:pt x="116" y="1739"/>
                  <a:pt x="84" y="1773"/>
                </a:cubicBezTo>
                <a:cubicBezTo>
                  <a:pt x="70" y="1787"/>
                  <a:pt x="45" y="1813"/>
                  <a:pt x="47" y="1830"/>
                </a:cubicBezTo>
                <a:cubicBezTo>
                  <a:pt x="51" y="1857"/>
                  <a:pt x="107" y="1874"/>
                  <a:pt x="130" y="1883"/>
                </a:cubicBezTo>
                <a:cubicBezTo>
                  <a:pt x="205" y="1912"/>
                  <a:pt x="288" y="1931"/>
                  <a:pt x="376" y="1940"/>
                </a:cubicBezTo>
                <a:cubicBezTo>
                  <a:pt x="450" y="1948"/>
                  <a:pt x="484" y="1935"/>
                  <a:pt x="555" y="1936"/>
                </a:cubicBezTo>
                <a:cubicBezTo>
                  <a:pt x="600" y="1936"/>
                  <a:pt x="638" y="1933"/>
                  <a:pt x="681" y="1927"/>
                </a:cubicBezTo>
                <a:cubicBezTo>
                  <a:pt x="760" y="1915"/>
                  <a:pt x="822" y="1904"/>
                  <a:pt x="883" y="1878"/>
                </a:cubicBezTo>
                <a:cubicBezTo>
                  <a:pt x="919" y="1864"/>
                  <a:pt x="953" y="1847"/>
                  <a:pt x="975" y="1823"/>
                </a:cubicBezTo>
                <a:cubicBezTo>
                  <a:pt x="941" y="1751"/>
                  <a:pt x="866" y="1720"/>
                  <a:pt x="808" y="1672"/>
                </a:cubicBezTo>
                <a:cubicBezTo>
                  <a:pt x="780" y="1669"/>
                  <a:pt x="762" y="1656"/>
                  <a:pt x="734" y="1653"/>
                </a:cubicBezTo>
                <a:cubicBezTo>
                  <a:pt x="731" y="1660"/>
                  <a:pt x="734" y="1668"/>
                  <a:pt x="736" y="1679"/>
                </a:cubicBezTo>
                <a:cubicBezTo>
                  <a:pt x="695" y="1707"/>
                  <a:pt x="639" y="1727"/>
                  <a:pt x="580" y="1734"/>
                </a:cubicBezTo>
                <a:cubicBezTo>
                  <a:pt x="537" y="1739"/>
                  <a:pt x="498" y="1730"/>
                  <a:pt x="463" y="1727"/>
                </a:cubicBezTo>
                <a:cubicBezTo>
                  <a:pt x="401" y="1721"/>
                  <a:pt x="349" y="1721"/>
                  <a:pt x="311" y="1688"/>
                </a:cubicBezTo>
                <a:cubicBezTo>
                  <a:pt x="309" y="1681"/>
                  <a:pt x="325" y="1654"/>
                  <a:pt x="311" y="1644"/>
                </a:cubicBezTo>
                <a:cubicBezTo>
                  <a:pt x="301" y="1650"/>
                  <a:pt x="280" y="1654"/>
                  <a:pt x="261" y="166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97" name="图标"/>
          <p:cNvSpPr>
            <a:spLocks noEditPoints="1"/>
          </p:cNvSpPr>
          <p:nvPr/>
        </p:nvSpPr>
        <p:spPr>
          <a:xfrm>
            <a:off x="303213" y="1863725"/>
            <a:ext cx="1292225" cy="676275"/>
          </a:xfrm>
          <a:custGeom>
            <a:avLst/>
            <a:gdLst/>
            <a:ahLst/>
            <a:cxnLst>
              <a:cxn ang="0">
                <a:pos x="1283313" y="180192"/>
              </a:cxn>
              <a:cxn ang="0">
                <a:pos x="1222415" y="262501"/>
              </a:cxn>
              <a:cxn ang="0">
                <a:pos x="920153" y="461973"/>
              </a:cxn>
              <a:cxn ang="0">
                <a:pos x="750085" y="573202"/>
              </a:cxn>
              <a:cxn ang="0">
                <a:pos x="533228" y="575427"/>
              </a:cxn>
              <a:cxn ang="0">
                <a:pos x="456735" y="668860"/>
              </a:cxn>
              <a:cxn ang="0">
                <a:pos x="463419" y="608054"/>
              </a:cxn>
              <a:cxn ang="0">
                <a:pos x="404749" y="542800"/>
              </a:cxn>
              <a:cxn ang="0">
                <a:pos x="6684" y="440469"/>
              </a:cxn>
              <a:cxn ang="0">
                <a:pos x="6684" y="407841"/>
              </a:cxn>
              <a:cxn ang="0">
                <a:pos x="84663" y="368540"/>
              </a:cxn>
              <a:cxn ang="0">
                <a:pos x="69810" y="316633"/>
              </a:cxn>
              <a:cxn ang="0">
                <a:pos x="34905" y="277332"/>
              </a:cxn>
              <a:cxn ang="0">
                <a:pos x="291122" y="153497"/>
              </a:cxn>
              <a:cxn ang="0">
                <a:pos x="476044" y="71187"/>
              </a:cxn>
              <a:cxn ang="0">
                <a:pos x="550310" y="34110"/>
              </a:cxn>
              <a:cxn ang="0">
                <a:pos x="724092" y="14831"/>
              </a:cxn>
              <a:cxn ang="0">
                <a:pos x="1030809" y="49682"/>
              </a:cxn>
              <a:cxn ang="0">
                <a:pos x="1198650" y="84534"/>
              </a:cxn>
              <a:cxn ang="0">
                <a:pos x="648340" y="28178"/>
              </a:cxn>
              <a:cxn ang="0">
                <a:pos x="491640" y="84534"/>
              </a:cxn>
              <a:cxn ang="0">
                <a:pos x="372072" y="136441"/>
              </a:cxn>
              <a:cxn ang="0">
                <a:pos x="173782" y="299578"/>
              </a:cxn>
              <a:cxn ang="0">
                <a:pos x="369844" y="332205"/>
              </a:cxn>
              <a:cxn ang="0">
                <a:pos x="721864" y="431570"/>
              </a:cxn>
              <a:cxn ang="0">
                <a:pos x="678789" y="550956"/>
              </a:cxn>
              <a:cxn ang="0">
                <a:pos x="556994" y="559855"/>
              </a:cxn>
              <a:cxn ang="0">
                <a:pos x="726320" y="562079"/>
              </a:cxn>
              <a:cxn ang="0">
                <a:pos x="720378" y="375214"/>
              </a:cxn>
              <a:cxn ang="0">
                <a:pos x="458963" y="321082"/>
              </a:cxn>
              <a:cxn ang="0">
                <a:pos x="737459" y="366316"/>
              </a:cxn>
              <a:cxn ang="0">
                <a:pos x="784990" y="47458"/>
              </a:cxn>
              <a:cxn ang="0">
                <a:pos x="767908" y="533901"/>
              </a:cxn>
              <a:cxn ang="0">
                <a:pos x="1248408" y="214302"/>
              </a:cxn>
              <a:cxn ang="0">
                <a:pos x="1174885" y="131992"/>
              </a:cxn>
              <a:cxn ang="0">
                <a:pos x="941690" y="279557"/>
              </a:cxn>
              <a:cxn ang="0">
                <a:pos x="839946" y="335913"/>
              </a:cxn>
              <a:cxn ang="0">
                <a:pos x="767908" y="531677"/>
              </a:cxn>
              <a:cxn ang="0">
                <a:pos x="250276" y="360383"/>
              </a:cxn>
              <a:cxn ang="0">
                <a:pos x="100259" y="355934"/>
              </a:cxn>
              <a:cxn ang="0">
                <a:pos x="143333" y="381888"/>
              </a:cxn>
              <a:cxn ang="0">
                <a:pos x="121796" y="393011"/>
              </a:cxn>
              <a:cxn ang="0">
                <a:pos x="121796" y="403392"/>
              </a:cxn>
              <a:cxn ang="0">
                <a:pos x="439654" y="425638"/>
              </a:cxn>
              <a:cxn ang="0">
                <a:pos x="493868" y="421189"/>
              </a:cxn>
              <a:cxn ang="0">
                <a:pos x="582987" y="433795"/>
              </a:cxn>
              <a:cxn ang="0">
                <a:pos x="591898" y="451592"/>
              </a:cxn>
              <a:cxn ang="0">
                <a:pos x="702555" y="510172"/>
              </a:cxn>
              <a:cxn ang="0">
                <a:pos x="715922" y="481994"/>
              </a:cxn>
              <a:cxn ang="0">
                <a:pos x="713694" y="464198"/>
              </a:cxn>
              <a:cxn ang="0">
                <a:pos x="80207" y="304027"/>
              </a:cxn>
              <a:cxn ang="0">
                <a:pos x="222055" y="449367"/>
              </a:cxn>
              <a:cxn ang="0">
                <a:pos x="21537" y="427121"/>
              </a:cxn>
              <a:cxn ang="0">
                <a:pos x="411433" y="494600"/>
              </a:cxn>
              <a:cxn ang="0">
                <a:pos x="435198" y="453816"/>
              </a:cxn>
              <a:cxn ang="0">
                <a:pos x="421830" y="542800"/>
              </a:cxn>
              <a:cxn ang="0">
                <a:pos x="386925" y="622885"/>
              </a:cxn>
              <a:cxn ang="0">
                <a:pos x="470103" y="553181"/>
              </a:cxn>
              <a:cxn ang="0">
                <a:pos x="502779" y="620660"/>
              </a:cxn>
              <a:cxn ang="0">
                <a:pos x="567391" y="447142"/>
              </a:cxn>
              <a:cxn ang="0">
                <a:pos x="435198" y="453816"/>
              </a:cxn>
            </a:cxnLst>
            <a:pathLst>
              <a:path w="1740" h="912">
                <a:moveTo>
                  <a:pt x="1614" y="114"/>
                </a:moveTo>
                <a:cubicBezTo>
                  <a:pt x="1680" y="59"/>
                  <a:pt x="1740" y="185"/>
                  <a:pt x="1728" y="243"/>
                </a:cubicBezTo>
                <a:cubicBezTo>
                  <a:pt x="1725" y="255"/>
                  <a:pt x="1714" y="271"/>
                  <a:pt x="1705" y="286"/>
                </a:cubicBezTo>
                <a:cubicBezTo>
                  <a:pt x="1685" y="319"/>
                  <a:pt x="1674" y="334"/>
                  <a:pt x="1646" y="354"/>
                </a:cubicBezTo>
                <a:cubicBezTo>
                  <a:pt x="1610" y="380"/>
                  <a:pt x="1553" y="405"/>
                  <a:pt x="1523" y="430"/>
                </a:cubicBezTo>
                <a:cubicBezTo>
                  <a:pt x="1444" y="510"/>
                  <a:pt x="1325" y="550"/>
                  <a:pt x="1239" y="623"/>
                </a:cubicBezTo>
                <a:cubicBezTo>
                  <a:pt x="1192" y="637"/>
                  <a:pt x="1160" y="666"/>
                  <a:pt x="1128" y="694"/>
                </a:cubicBezTo>
                <a:cubicBezTo>
                  <a:pt x="1081" y="712"/>
                  <a:pt x="1043" y="739"/>
                  <a:pt x="1010" y="773"/>
                </a:cubicBezTo>
                <a:cubicBezTo>
                  <a:pt x="982" y="784"/>
                  <a:pt x="952" y="798"/>
                  <a:pt x="899" y="796"/>
                </a:cubicBezTo>
                <a:cubicBezTo>
                  <a:pt x="833" y="793"/>
                  <a:pt x="764" y="787"/>
                  <a:pt x="718" y="776"/>
                </a:cubicBezTo>
                <a:cubicBezTo>
                  <a:pt x="724" y="824"/>
                  <a:pt x="694" y="861"/>
                  <a:pt x="662" y="887"/>
                </a:cubicBezTo>
                <a:cubicBezTo>
                  <a:pt x="648" y="898"/>
                  <a:pt x="628" y="912"/>
                  <a:pt x="615" y="902"/>
                </a:cubicBezTo>
                <a:cubicBezTo>
                  <a:pt x="602" y="859"/>
                  <a:pt x="655" y="843"/>
                  <a:pt x="633" y="799"/>
                </a:cubicBezTo>
                <a:cubicBezTo>
                  <a:pt x="628" y="804"/>
                  <a:pt x="629" y="815"/>
                  <a:pt x="624" y="820"/>
                </a:cubicBezTo>
                <a:cubicBezTo>
                  <a:pt x="597" y="866"/>
                  <a:pt x="406" y="900"/>
                  <a:pt x="504" y="823"/>
                </a:cubicBezTo>
                <a:cubicBezTo>
                  <a:pt x="512" y="786"/>
                  <a:pt x="541" y="763"/>
                  <a:pt x="545" y="732"/>
                </a:cubicBezTo>
                <a:cubicBezTo>
                  <a:pt x="535" y="719"/>
                  <a:pt x="511" y="720"/>
                  <a:pt x="501" y="708"/>
                </a:cubicBezTo>
                <a:cubicBezTo>
                  <a:pt x="333" y="668"/>
                  <a:pt x="170" y="640"/>
                  <a:pt x="9" y="594"/>
                </a:cubicBezTo>
                <a:cubicBezTo>
                  <a:pt x="9" y="589"/>
                  <a:pt x="7" y="586"/>
                  <a:pt x="3" y="585"/>
                </a:cubicBezTo>
                <a:cubicBezTo>
                  <a:pt x="0" y="568"/>
                  <a:pt x="8" y="563"/>
                  <a:pt x="9" y="550"/>
                </a:cubicBezTo>
                <a:cubicBezTo>
                  <a:pt x="34" y="538"/>
                  <a:pt x="55" y="530"/>
                  <a:pt x="91" y="538"/>
                </a:cubicBezTo>
                <a:cubicBezTo>
                  <a:pt x="91" y="527"/>
                  <a:pt x="100" y="505"/>
                  <a:pt x="114" y="497"/>
                </a:cubicBezTo>
                <a:cubicBezTo>
                  <a:pt x="85" y="491"/>
                  <a:pt x="92" y="448"/>
                  <a:pt x="117" y="442"/>
                </a:cubicBezTo>
                <a:cubicBezTo>
                  <a:pt x="116" y="430"/>
                  <a:pt x="98" y="436"/>
                  <a:pt x="94" y="427"/>
                </a:cubicBezTo>
                <a:cubicBezTo>
                  <a:pt x="90" y="418"/>
                  <a:pt x="91" y="412"/>
                  <a:pt x="97" y="407"/>
                </a:cubicBezTo>
                <a:cubicBezTo>
                  <a:pt x="74" y="397"/>
                  <a:pt x="46" y="403"/>
                  <a:pt x="47" y="374"/>
                </a:cubicBezTo>
                <a:cubicBezTo>
                  <a:pt x="48" y="356"/>
                  <a:pt x="67" y="355"/>
                  <a:pt x="82" y="348"/>
                </a:cubicBezTo>
                <a:cubicBezTo>
                  <a:pt x="175" y="303"/>
                  <a:pt x="284" y="256"/>
                  <a:pt x="392" y="207"/>
                </a:cubicBezTo>
                <a:cubicBezTo>
                  <a:pt x="458" y="178"/>
                  <a:pt x="517" y="147"/>
                  <a:pt x="583" y="120"/>
                </a:cubicBezTo>
                <a:cubicBezTo>
                  <a:pt x="603" y="111"/>
                  <a:pt x="622" y="105"/>
                  <a:pt x="641" y="96"/>
                </a:cubicBezTo>
                <a:cubicBezTo>
                  <a:pt x="670" y="83"/>
                  <a:pt x="693" y="67"/>
                  <a:pt x="729" y="58"/>
                </a:cubicBezTo>
                <a:cubicBezTo>
                  <a:pt x="733" y="54"/>
                  <a:pt x="737" y="50"/>
                  <a:pt x="741" y="46"/>
                </a:cubicBezTo>
                <a:cubicBezTo>
                  <a:pt x="765" y="47"/>
                  <a:pt x="777" y="28"/>
                  <a:pt x="797" y="20"/>
                </a:cubicBezTo>
                <a:cubicBezTo>
                  <a:pt x="844" y="0"/>
                  <a:pt x="919" y="14"/>
                  <a:pt x="975" y="20"/>
                </a:cubicBezTo>
                <a:cubicBezTo>
                  <a:pt x="1074" y="30"/>
                  <a:pt x="1180" y="53"/>
                  <a:pt x="1280" y="64"/>
                </a:cubicBezTo>
                <a:cubicBezTo>
                  <a:pt x="1317" y="68"/>
                  <a:pt x="1353" y="63"/>
                  <a:pt x="1388" y="67"/>
                </a:cubicBezTo>
                <a:cubicBezTo>
                  <a:pt x="1468" y="75"/>
                  <a:pt x="1546" y="103"/>
                  <a:pt x="1608" y="105"/>
                </a:cubicBezTo>
                <a:cubicBezTo>
                  <a:pt x="1614" y="103"/>
                  <a:pt x="1614" y="109"/>
                  <a:pt x="1614" y="114"/>
                </a:cubicBezTo>
                <a:close/>
                <a:moveTo>
                  <a:pt x="1057" y="64"/>
                </a:moveTo>
                <a:cubicBezTo>
                  <a:pt x="994" y="58"/>
                  <a:pt x="933" y="44"/>
                  <a:pt x="873" y="38"/>
                </a:cubicBezTo>
                <a:cubicBezTo>
                  <a:pt x="835" y="34"/>
                  <a:pt x="798" y="52"/>
                  <a:pt x="770" y="64"/>
                </a:cubicBezTo>
                <a:cubicBezTo>
                  <a:pt x="734" y="80"/>
                  <a:pt x="698" y="97"/>
                  <a:pt x="662" y="114"/>
                </a:cubicBezTo>
                <a:cubicBezTo>
                  <a:pt x="621" y="133"/>
                  <a:pt x="575" y="144"/>
                  <a:pt x="533" y="163"/>
                </a:cubicBezTo>
                <a:cubicBezTo>
                  <a:pt x="522" y="169"/>
                  <a:pt x="513" y="178"/>
                  <a:pt x="501" y="184"/>
                </a:cubicBezTo>
                <a:cubicBezTo>
                  <a:pt x="357" y="250"/>
                  <a:pt x="204" y="303"/>
                  <a:pt x="67" y="380"/>
                </a:cubicBezTo>
                <a:cubicBezTo>
                  <a:pt x="125" y="398"/>
                  <a:pt x="182" y="398"/>
                  <a:pt x="234" y="404"/>
                </a:cubicBezTo>
                <a:cubicBezTo>
                  <a:pt x="265" y="407"/>
                  <a:pt x="293" y="417"/>
                  <a:pt x="322" y="421"/>
                </a:cubicBezTo>
                <a:cubicBezTo>
                  <a:pt x="380" y="430"/>
                  <a:pt x="440" y="437"/>
                  <a:pt x="498" y="448"/>
                </a:cubicBezTo>
                <a:cubicBezTo>
                  <a:pt x="561" y="459"/>
                  <a:pt x="618" y="478"/>
                  <a:pt x="677" y="492"/>
                </a:cubicBezTo>
                <a:cubicBezTo>
                  <a:pt x="778" y="516"/>
                  <a:pt x="894" y="513"/>
                  <a:pt x="972" y="582"/>
                </a:cubicBezTo>
                <a:cubicBezTo>
                  <a:pt x="994" y="610"/>
                  <a:pt x="989" y="653"/>
                  <a:pt x="987" y="685"/>
                </a:cubicBezTo>
                <a:cubicBezTo>
                  <a:pt x="964" y="709"/>
                  <a:pt x="953" y="741"/>
                  <a:pt x="914" y="743"/>
                </a:cubicBezTo>
                <a:cubicBezTo>
                  <a:pt x="855" y="748"/>
                  <a:pt x="763" y="718"/>
                  <a:pt x="712" y="729"/>
                </a:cubicBezTo>
                <a:cubicBezTo>
                  <a:pt x="704" y="753"/>
                  <a:pt x="737" y="752"/>
                  <a:pt x="750" y="755"/>
                </a:cubicBezTo>
                <a:cubicBezTo>
                  <a:pt x="785" y="763"/>
                  <a:pt x="809" y="762"/>
                  <a:pt x="844" y="764"/>
                </a:cubicBezTo>
                <a:cubicBezTo>
                  <a:pt x="892" y="766"/>
                  <a:pt x="937" y="782"/>
                  <a:pt x="978" y="758"/>
                </a:cubicBezTo>
                <a:cubicBezTo>
                  <a:pt x="999" y="728"/>
                  <a:pt x="1025" y="692"/>
                  <a:pt x="1028" y="658"/>
                </a:cubicBezTo>
                <a:cubicBezTo>
                  <a:pt x="1032" y="604"/>
                  <a:pt x="1012" y="527"/>
                  <a:pt x="970" y="506"/>
                </a:cubicBezTo>
                <a:cubicBezTo>
                  <a:pt x="909" y="477"/>
                  <a:pt x="805" y="473"/>
                  <a:pt x="718" y="465"/>
                </a:cubicBezTo>
                <a:cubicBezTo>
                  <a:pt x="685" y="462"/>
                  <a:pt x="638" y="465"/>
                  <a:pt x="618" y="433"/>
                </a:cubicBezTo>
                <a:cubicBezTo>
                  <a:pt x="637" y="427"/>
                  <a:pt x="651" y="439"/>
                  <a:pt x="671" y="442"/>
                </a:cubicBezTo>
                <a:cubicBezTo>
                  <a:pt x="772" y="458"/>
                  <a:pt x="923" y="445"/>
                  <a:pt x="993" y="494"/>
                </a:cubicBezTo>
                <a:cubicBezTo>
                  <a:pt x="1206" y="387"/>
                  <a:pt x="1417" y="278"/>
                  <a:pt x="1590" y="131"/>
                </a:cubicBezTo>
                <a:cubicBezTo>
                  <a:pt x="1421" y="118"/>
                  <a:pt x="1248" y="81"/>
                  <a:pt x="1057" y="64"/>
                </a:cubicBezTo>
                <a:close/>
                <a:moveTo>
                  <a:pt x="1034" y="717"/>
                </a:moveTo>
                <a:cubicBezTo>
                  <a:pt x="1033" y="720"/>
                  <a:pt x="1030" y="724"/>
                  <a:pt x="1034" y="720"/>
                </a:cubicBezTo>
                <a:cubicBezTo>
                  <a:pt x="1222" y="599"/>
                  <a:pt x="1422" y="491"/>
                  <a:pt x="1593" y="354"/>
                </a:cubicBezTo>
                <a:cubicBezTo>
                  <a:pt x="1619" y="339"/>
                  <a:pt x="1659" y="318"/>
                  <a:pt x="1681" y="289"/>
                </a:cubicBezTo>
                <a:cubicBezTo>
                  <a:pt x="1723" y="238"/>
                  <a:pt x="1693" y="168"/>
                  <a:pt x="1655" y="134"/>
                </a:cubicBezTo>
                <a:cubicBezTo>
                  <a:pt x="1619" y="132"/>
                  <a:pt x="1603" y="162"/>
                  <a:pt x="1582" y="178"/>
                </a:cubicBezTo>
                <a:cubicBezTo>
                  <a:pt x="1547" y="206"/>
                  <a:pt x="1505" y="224"/>
                  <a:pt x="1473" y="254"/>
                </a:cubicBezTo>
                <a:cubicBezTo>
                  <a:pt x="1401" y="293"/>
                  <a:pt x="1337" y="337"/>
                  <a:pt x="1268" y="377"/>
                </a:cubicBezTo>
                <a:cubicBezTo>
                  <a:pt x="1234" y="398"/>
                  <a:pt x="1197" y="411"/>
                  <a:pt x="1163" y="430"/>
                </a:cubicBezTo>
                <a:cubicBezTo>
                  <a:pt x="1151" y="437"/>
                  <a:pt x="1143" y="447"/>
                  <a:pt x="1131" y="453"/>
                </a:cubicBezTo>
                <a:cubicBezTo>
                  <a:pt x="1091" y="473"/>
                  <a:pt x="1049" y="485"/>
                  <a:pt x="1016" y="515"/>
                </a:cubicBezTo>
                <a:cubicBezTo>
                  <a:pt x="1061" y="570"/>
                  <a:pt x="1067" y="664"/>
                  <a:pt x="1034" y="717"/>
                </a:cubicBezTo>
                <a:close/>
                <a:moveTo>
                  <a:pt x="138" y="459"/>
                </a:moveTo>
                <a:cubicBezTo>
                  <a:pt x="199" y="473"/>
                  <a:pt x="278" y="479"/>
                  <a:pt x="337" y="486"/>
                </a:cubicBezTo>
                <a:cubicBezTo>
                  <a:pt x="364" y="489"/>
                  <a:pt x="404" y="487"/>
                  <a:pt x="413" y="512"/>
                </a:cubicBezTo>
                <a:cubicBezTo>
                  <a:pt x="327" y="499"/>
                  <a:pt x="225" y="494"/>
                  <a:pt x="135" y="480"/>
                </a:cubicBezTo>
                <a:cubicBezTo>
                  <a:pt x="135" y="489"/>
                  <a:pt x="141" y="493"/>
                  <a:pt x="141" y="503"/>
                </a:cubicBezTo>
                <a:cubicBezTo>
                  <a:pt x="156" y="503"/>
                  <a:pt x="173" y="512"/>
                  <a:pt x="193" y="515"/>
                </a:cubicBezTo>
                <a:cubicBezTo>
                  <a:pt x="240" y="522"/>
                  <a:pt x="299" y="511"/>
                  <a:pt x="322" y="538"/>
                </a:cubicBezTo>
                <a:cubicBezTo>
                  <a:pt x="264" y="536"/>
                  <a:pt x="211" y="538"/>
                  <a:pt x="164" y="530"/>
                </a:cubicBezTo>
                <a:cubicBezTo>
                  <a:pt x="148" y="527"/>
                  <a:pt x="132" y="512"/>
                  <a:pt x="117" y="524"/>
                </a:cubicBezTo>
                <a:cubicBezTo>
                  <a:pt x="113" y="549"/>
                  <a:pt x="150" y="547"/>
                  <a:pt x="164" y="544"/>
                </a:cubicBezTo>
                <a:cubicBezTo>
                  <a:pt x="299" y="579"/>
                  <a:pt x="425" y="616"/>
                  <a:pt x="554" y="641"/>
                </a:cubicBezTo>
                <a:cubicBezTo>
                  <a:pt x="553" y="619"/>
                  <a:pt x="565" y="585"/>
                  <a:pt x="592" y="574"/>
                </a:cubicBezTo>
                <a:cubicBezTo>
                  <a:pt x="554" y="562"/>
                  <a:pt x="507" y="575"/>
                  <a:pt x="489" y="547"/>
                </a:cubicBezTo>
                <a:cubicBezTo>
                  <a:pt x="545" y="533"/>
                  <a:pt x="606" y="559"/>
                  <a:pt x="665" y="568"/>
                </a:cubicBezTo>
                <a:cubicBezTo>
                  <a:pt x="686" y="571"/>
                  <a:pt x="709" y="567"/>
                  <a:pt x="729" y="571"/>
                </a:cubicBezTo>
                <a:cubicBezTo>
                  <a:pt x="747" y="574"/>
                  <a:pt x="766" y="582"/>
                  <a:pt x="785" y="585"/>
                </a:cubicBezTo>
                <a:cubicBezTo>
                  <a:pt x="808" y="589"/>
                  <a:pt x="835" y="583"/>
                  <a:pt x="852" y="600"/>
                </a:cubicBezTo>
                <a:cubicBezTo>
                  <a:pt x="845" y="621"/>
                  <a:pt x="817" y="608"/>
                  <a:pt x="797" y="609"/>
                </a:cubicBezTo>
                <a:cubicBezTo>
                  <a:pt x="770" y="643"/>
                  <a:pt x="713" y="646"/>
                  <a:pt x="712" y="705"/>
                </a:cubicBezTo>
                <a:cubicBezTo>
                  <a:pt x="780" y="698"/>
                  <a:pt x="904" y="752"/>
                  <a:pt x="946" y="688"/>
                </a:cubicBezTo>
                <a:cubicBezTo>
                  <a:pt x="916" y="678"/>
                  <a:pt x="883" y="688"/>
                  <a:pt x="864" y="667"/>
                </a:cubicBezTo>
                <a:cubicBezTo>
                  <a:pt x="894" y="664"/>
                  <a:pt x="966" y="676"/>
                  <a:pt x="964" y="650"/>
                </a:cubicBezTo>
                <a:cubicBezTo>
                  <a:pt x="940" y="640"/>
                  <a:pt x="887" y="655"/>
                  <a:pt x="864" y="629"/>
                </a:cubicBezTo>
                <a:cubicBezTo>
                  <a:pt x="896" y="624"/>
                  <a:pt x="939" y="626"/>
                  <a:pt x="961" y="626"/>
                </a:cubicBezTo>
                <a:cubicBezTo>
                  <a:pt x="950" y="563"/>
                  <a:pt x="885" y="558"/>
                  <a:pt x="826" y="544"/>
                </a:cubicBezTo>
                <a:cubicBezTo>
                  <a:pt x="596" y="491"/>
                  <a:pt x="354" y="435"/>
                  <a:pt x="108" y="410"/>
                </a:cubicBezTo>
                <a:cubicBezTo>
                  <a:pt x="131" y="412"/>
                  <a:pt x="144" y="437"/>
                  <a:pt x="138" y="459"/>
                </a:cubicBezTo>
                <a:close/>
                <a:moveTo>
                  <a:pt x="299" y="606"/>
                </a:moveTo>
                <a:cubicBezTo>
                  <a:pt x="258" y="594"/>
                  <a:pt x="217" y="577"/>
                  <a:pt x="173" y="571"/>
                </a:cubicBezTo>
                <a:cubicBezTo>
                  <a:pt x="125" y="563"/>
                  <a:pt x="52" y="543"/>
                  <a:pt x="29" y="576"/>
                </a:cubicBezTo>
                <a:cubicBezTo>
                  <a:pt x="190" y="619"/>
                  <a:pt x="392" y="653"/>
                  <a:pt x="554" y="699"/>
                </a:cubicBezTo>
                <a:cubicBezTo>
                  <a:pt x="557" y="684"/>
                  <a:pt x="555" y="687"/>
                  <a:pt x="554" y="667"/>
                </a:cubicBezTo>
                <a:cubicBezTo>
                  <a:pt x="467" y="644"/>
                  <a:pt x="392" y="632"/>
                  <a:pt x="299" y="606"/>
                </a:cubicBezTo>
                <a:close/>
                <a:moveTo>
                  <a:pt x="586" y="612"/>
                </a:moveTo>
                <a:cubicBezTo>
                  <a:pt x="573" y="636"/>
                  <a:pt x="589" y="680"/>
                  <a:pt x="580" y="714"/>
                </a:cubicBezTo>
                <a:cubicBezTo>
                  <a:pt x="578" y="721"/>
                  <a:pt x="571" y="725"/>
                  <a:pt x="568" y="732"/>
                </a:cubicBezTo>
                <a:cubicBezTo>
                  <a:pt x="562" y="750"/>
                  <a:pt x="561" y="770"/>
                  <a:pt x="554" y="784"/>
                </a:cubicBezTo>
                <a:cubicBezTo>
                  <a:pt x="544" y="803"/>
                  <a:pt x="529" y="819"/>
                  <a:pt x="521" y="840"/>
                </a:cubicBezTo>
                <a:cubicBezTo>
                  <a:pt x="568" y="834"/>
                  <a:pt x="622" y="808"/>
                  <a:pt x="606" y="758"/>
                </a:cubicBezTo>
                <a:cubicBezTo>
                  <a:pt x="615" y="751"/>
                  <a:pt x="622" y="745"/>
                  <a:pt x="633" y="746"/>
                </a:cubicBezTo>
                <a:cubicBezTo>
                  <a:pt x="652" y="775"/>
                  <a:pt x="665" y="818"/>
                  <a:pt x="653" y="861"/>
                </a:cubicBezTo>
                <a:cubicBezTo>
                  <a:pt x="658" y="850"/>
                  <a:pt x="668" y="845"/>
                  <a:pt x="677" y="837"/>
                </a:cubicBezTo>
                <a:cubicBezTo>
                  <a:pt x="706" y="789"/>
                  <a:pt x="669" y="721"/>
                  <a:pt x="691" y="670"/>
                </a:cubicBezTo>
                <a:cubicBezTo>
                  <a:pt x="706" y="638"/>
                  <a:pt x="734" y="625"/>
                  <a:pt x="764" y="603"/>
                </a:cubicBezTo>
                <a:cubicBezTo>
                  <a:pt x="722" y="586"/>
                  <a:pt x="660" y="589"/>
                  <a:pt x="612" y="576"/>
                </a:cubicBezTo>
                <a:cubicBezTo>
                  <a:pt x="611" y="597"/>
                  <a:pt x="594" y="596"/>
                  <a:pt x="586" y="6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98" name="图标"/>
          <p:cNvSpPr>
            <a:spLocks noEditPoints="1"/>
          </p:cNvSpPr>
          <p:nvPr/>
        </p:nvSpPr>
        <p:spPr>
          <a:xfrm>
            <a:off x="10594975" y="5335588"/>
            <a:ext cx="1084263" cy="1017587"/>
          </a:xfrm>
          <a:custGeom>
            <a:avLst/>
            <a:gdLst/>
            <a:ahLst/>
            <a:cxnLst>
              <a:cxn ang="0">
                <a:pos x="711436" y="892880"/>
              </a:cxn>
              <a:cxn ang="0">
                <a:pos x="498975" y="830527"/>
              </a:cxn>
              <a:cxn ang="0">
                <a:pos x="210418" y="826949"/>
              </a:cxn>
              <a:cxn ang="0">
                <a:pos x="14300" y="941945"/>
              </a:cxn>
              <a:cxn ang="0">
                <a:pos x="77630" y="439029"/>
              </a:cxn>
              <a:cxn ang="0">
                <a:pos x="239529" y="20955"/>
              </a:cxn>
              <a:cxn ang="0">
                <a:pos x="898871" y="29132"/>
              </a:cxn>
              <a:cxn ang="0">
                <a:pos x="1047491" y="645511"/>
              </a:cxn>
              <a:cxn ang="0">
                <a:pos x="1077113" y="924568"/>
              </a:cxn>
              <a:cxn ang="0">
                <a:pos x="974458" y="327100"/>
              </a:cxn>
              <a:cxn ang="0">
                <a:pos x="913682" y="430852"/>
              </a:cxn>
              <a:cxn ang="0">
                <a:pos x="964754" y="980788"/>
              </a:cxn>
              <a:cxn ang="0">
                <a:pos x="224718" y="419608"/>
              </a:cxn>
              <a:cxn ang="0">
                <a:pos x="848820" y="176838"/>
              </a:cxn>
              <a:cxn ang="0">
                <a:pos x="819709" y="249925"/>
              </a:cxn>
              <a:cxn ang="0">
                <a:pos x="861077" y="488094"/>
              </a:cxn>
              <a:cxn ang="0">
                <a:pos x="898871" y="606157"/>
              </a:cxn>
              <a:cxn ang="0">
                <a:pos x="705307" y="668510"/>
              </a:cxn>
              <a:cxn ang="0">
                <a:pos x="930536" y="779417"/>
              </a:cxn>
              <a:cxn ang="0">
                <a:pos x="107762" y="410919"/>
              </a:cxn>
              <a:cxn ang="0">
                <a:pos x="157813" y="30666"/>
              </a:cxn>
              <a:cxn ang="0">
                <a:pos x="611334" y="94041"/>
              </a:cxn>
              <a:cxn ang="0">
                <a:pos x="713479" y="212104"/>
              </a:cxn>
              <a:cxn ang="0">
                <a:pos x="252807" y="140551"/>
              </a:cxn>
              <a:cxn ang="0">
                <a:pos x="567412" y="262191"/>
              </a:cxn>
              <a:cxn ang="0">
                <a:pos x="290601" y="229481"/>
              </a:cxn>
              <a:cxn ang="0">
                <a:pos x="719607" y="279568"/>
              </a:cxn>
              <a:cxn ang="0">
                <a:pos x="654235" y="329655"/>
              </a:cxn>
              <a:cxn ang="0">
                <a:pos x="578648" y="305123"/>
              </a:cxn>
              <a:cxn ang="0">
                <a:pos x="815112" y="261169"/>
              </a:cxn>
              <a:cxn ang="0">
                <a:pos x="566391" y="273435"/>
              </a:cxn>
              <a:cxn ang="0">
                <a:pos x="345759" y="319433"/>
              </a:cxn>
              <a:cxn ang="0">
                <a:pos x="387127" y="459984"/>
              </a:cxn>
              <a:cxn ang="0">
                <a:pos x="699179" y="339366"/>
              </a:cxn>
              <a:cxn ang="0">
                <a:pos x="478547" y="539204"/>
              </a:cxn>
              <a:cxn ang="0">
                <a:pos x="456586" y="423185"/>
              </a:cxn>
              <a:cxn ang="0">
                <a:pos x="112870" y="443118"/>
              </a:cxn>
              <a:cxn ang="0">
                <a:pos x="218589" y="729330"/>
              </a:cxn>
              <a:cxn ang="0">
                <a:pos x="532172" y="488094"/>
              </a:cxn>
              <a:cxn ang="0">
                <a:pos x="290601" y="474806"/>
              </a:cxn>
              <a:cxn ang="0">
                <a:pos x="460161" y="526937"/>
              </a:cxn>
              <a:cxn ang="0">
                <a:pos x="444328" y="582135"/>
              </a:cxn>
              <a:cxn ang="0">
                <a:pos x="696625" y="618423"/>
              </a:cxn>
              <a:cxn ang="0">
                <a:pos x="778340" y="620979"/>
              </a:cxn>
              <a:cxn ang="0">
                <a:pos x="443307" y="689465"/>
              </a:cxn>
              <a:cxn ang="0">
                <a:pos x="557709" y="615868"/>
              </a:cxn>
              <a:cxn ang="0">
                <a:pos x="557709" y="615868"/>
              </a:cxn>
              <a:cxn ang="0">
                <a:pos x="632274" y="665955"/>
              </a:cxn>
              <a:cxn ang="0">
                <a:pos x="422367" y="641933"/>
              </a:cxn>
              <a:cxn ang="0">
                <a:pos x="298262" y="674643"/>
              </a:cxn>
              <a:cxn ang="0">
                <a:pos x="340652" y="790662"/>
              </a:cxn>
              <a:cxn ang="0">
                <a:pos x="548005" y="753863"/>
              </a:cxn>
              <a:cxn ang="0">
                <a:pos x="36261" y="823372"/>
              </a:cxn>
              <a:cxn ang="0">
                <a:pos x="43411" y="693043"/>
              </a:cxn>
              <a:cxn ang="0">
                <a:pos x="206842" y="744152"/>
              </a:cxn>
              <a:cxn ang="0">
                <a:pos x="703775" y="762551"/>
              </a:cxn>
              <a:cxn ang="0">
                <a:pos x="331969" y="796795"/>
              </a:cxn>
              <a:cxn ang="0">
                <a:pos x="258936" y="741597"/>
              </a:cxn>
              <a:cxn ang="0">
                <a:pos x="724715" y="818772"/>
              </a:cxn>
              <a:cxn ang="0">
                <a:pos x="220121" y="791684"/>
              </a:cxn>
              <a:cxn ang="0">
                <a:pos x="419814" y="797817"/>
              </a:cxn>
            </a:cxnLst>
            <a:pathLst>
              <a:path w="2123" h="1991">
                <a:moveTo>
                  <a:pt x="2063" y="1878"/>
                </a:moveTo>
                <a:cubicBezTo>
                  <a:pt x="2087" y="1908"/>
                  <a:pt x="2074" y="1931"/>
                  <a:pt x="2032" y="1945"/>
                </a:cubicBezTo>
                <a:cubicBezTo>
                  <a:pt x="1973" y="1965"/>
                  <a:pt x="1887" y="1991"/>
                  <a:pt x="1825" y="1964"/>
                </a:cubicBezTo>
                <a:cubicBezTo>
                  <a:pt x="1826" y="1953"/>
                  <a:pt x="1822" y="1948"/>
                  <a:pt x="1822" y="1938"/>
                </a:cubicBezTo>
                <a:cubicBezTo>
                  <a:pt x="1761" y="1948"/>
                  <a:pt x="1728" y="1923"/>
                  <a:pt x="1681" y="1895"/>
                </a:cubicBezTo>
                <a:cubicBezTo>
                  <a:pt x="1605" y="1850"/>
                  <a:pt x="1514" y="1819"/>
                  <a:pt x="1438" y="1773"/>
                </a:cubicBezTo>
                <a:cubicBezTo>
                  <a:pt x="1422" y="1764"/>
                  <a:pt x="1407" y="1753"/>
                  <a:pt x="1393" y="1747"/>
                </a:cubicBezTo>
                <a:cubicBezTo>
                  <a:pt x="1376" y="1740"/>
                  <a:pt x="1353" y="1739"/>
                  <a:pt x="1340" y="1728"/>
                </a:cubicBezTo>
                <a:cubicBezTo>
                  <a:pt x="1333" y="1722"/>
                  <a:pt x="1317" y="1698"/>
                  <a:pt x="1316" y="1695"/>
                </a:cubicBezTo>
                <a:cubicBezTo>
                  <a:pt x="1313" y="1686"/>
                  <a:pt x="1318" y="1677"/>
                  <a:pt x="1316" y="1668"/>
                </a:cubicBezTo>
                <a:cubicBezTo>
                  <a:pt x="1313" y="1649"/>
                  <a:pt x="1299" y="1636"/>
                  <a:pt x="1297" y="1618"/>
                </a:cubicBezTo>
                <a:cubicBezTo>
                  <a:pt x="1239" y="1622"/>
                  <a:pt x="1167" y="1627"/>
                  <a:pt x="1097" y="1625"/>
                </a:cubicBezTo>
                <a:cubicBezTo>
                  <a:pt x="1097" y="1651"/>
                  <a:pt x="1085" y="1694"/>
                  <a:pt x="1071" y="1719"/>
                </a:cubicBezTo>
                <a:cubicBezTo>
                  <a:pt x="1017" y="1728"/>
                  <a:pt x="997" y="1666"/>
                  <a:pt x="977" y="1625"/>
                </a:cubicBezTo>
                <a:cubicBezTo>
                  <a:pt x="941" y="1628"/>
                  <a:pt x="893" y="1629"/>
                  <a:pt x="844" y="1625"/>
                </a:cubicBezTo>
                <a:cubicBezTo>
                  <a:pt x="792" y="1621"/>
                  <a:pt x="721" y="1637"/>
                  <a:pt x="670" y="1630"/>
                </a:cubicBezTo>
                <a:cubicBezTo>
                  <a:pt x="654" y="1668"/>
                  <a:pt x="647" y="1704"/>
                  <a:pt x="629" y="1735"/>
                </a:cubicBezTo>
                <a:cubicBezTo>
                  <a:pt x="581" y="1759"/>
                  <a:pt x="558" y="1720"/>
                  <a:pt x="543" y="1690"/>
                </a:cubicBezTo>
                <a:cubicBezTo>
                  <a:pt x="525" y="1707"/>
                  <a:pt x="495" y="1741"/>
                  <a:pt x="469" y="1733"/>
                </a:cubicBezTo>
                <a:cubicBezTo>
                  <a:pt x="451" y="1727"/>
                  <a:pt x="438" y="1678"/>
                  <a:pt x="431" y="1654"/>
                </a:cubicBezTo>
                <a:cubicBezTo>
                  <a:pt x="427" y="1640"/>
                  <a:pt x="427" y="1621"/>
                  <a:pt x="412" y="1618"/>
                </a:cubicBezTo>
                <a:cubicBezTo>
                  <a:pt x="391" y="1714"/>
                  <a:pt x="425" y="1846"/>
                  <a:pt x="352" y="1900"/>
                </a:cubicBezTo>
                <a:cubicBezTo>
                  <a:pt x="355" y="1919"/>
                  <a:pt x="371" y="1925"/>
                  <a:pt x="369" y="1943"/>
                </a:cubicBezTo>
                <a:cubicBezTo>
                  <a:pt x="350" y="1970"/>
                  <a:pt x="317" y="1965"/>
                  <a:pt x="278" y="1967"/>
                </a:cubicBezTo>
                <a:cubicBezTo>
                  <a:pt x="232" y="1969"/>
                  <a:pt x="155" y="1969"/>
                  <a:pt x="99" y="1960"/>
                </a:cubicBezTo>
                <a:cubicBezTo>
                  <a:pt x="70" y="1954"/>
                  <a:pt x="36" y="1951"/>
                  <a:pt x="23" y="1938"/>
                </a:cubicBezTo>
                <a:cubicBezTo>
                  <a:pt x="25" y="1910"/>
                  <a:pt x="38" y="1891"/>
                  <a:pt x="51" y="1866"/>
                </a:cubicBezTo>
                <a:cubicBezTo>
                  <a:pt x="49" y="1853"/>
                  <a:pt x="35" y="1851"/>
                  <a:pt x="28" y="1843"/>
                </a:cubicBezTo>
                <a:cubicBezTo>
                  <a:pt x="22" y="1785"/>
                  <a:pt x="38" y="1708"/>
                  <a:pt x="47" y="1640"/>
                </a:cubicBezTo>
                <a:cubicBezTo>
                  <a:pt x="54" y="1580"/>
                  <a:pt x="52" y="1516"/>
                  <a:pt x="59" y="1463"/>
                </a:cubicBezTo>
                <a:cubicBezTo>
                  <a:pt x="62" y="1432"/>
                  <a:pt x="74" y="1384"/>
                  <a:pt x="59" y="1353"/>
                </a:cubicBezTo>
                <a:cubicBezTo>
                  <a:pt x="58" y="1343"/>
                  <a:pt x="63" y="1345"/>
                  <a:pt x="68" y="1337"/>
                </a:cubicBezTo>
                <a:cubicBezTo>
                  <a:pt x="52" y="1314"/>
                  <a:pt x="36" y="1286"/>
                  <a:pt x="25" y="1256"/>
                </a:cubicBezTo>
                <a:cubicBezTo>
                  <a:pt x="15" y="1227"/>
                  <a:pt x="2" y="1189"/>
                  <a:pt x="1" y="1160"/>
                </a:cubicBezTo>
                <a:cubicBezTo>
                  <a:pt x="0" y="1032"/>
                  <a:pt x="60" y="916"/>
                  <a:pt x="152" y="859"/>
                </a:cubicBezTo>
                <a:cubicBezTo>
                  <a:pt x="162" y="786"/>
                  <a:pt x="172" y="725"/>
                  <a:pt x="180" y="652"/>
                </a:cubicBezTo>
                <a:cubicBezTo>
                  <a:pt x="184" y="621"/>
                  <a:pt x="193" y="592"/>
                  <a:pt x="197" y="561"/>
                </a:cubicBezTo>
                <a:cubicBezTo>
                  <a:pt x="201" y="530"/>
                  <a:pt x="199" y="499"/>
                  <a:pt x="204" y="468"/>
                </a:cubicBezTo>
                <a:cubicBezTo>
                  <a:pt x="215" y="400"/>
                  <a:pt x="230" y="309"/>
                  <a:pt x="245" y="234"/>
                </a:cubicBezTo>
                <a:cubicBezTo>
                  <a:pt x="258" y="163"/>
                  <a:pt x="262" y="89"/>
                  <a:pt x="307" y="36"/>
                </a:cubicBezTo>
                <a:cubicBezTo>
                  <a:pt x="322" y="35"/>
                  <a:pt x="329" y="33"/>
                  <a:pt x="338" y="22"/>
                </a:cubicBezTo>
                <a:cubicBezTo>
                  <a:pt x="389" y="13"/>
                  <a:pt x="432" y="23"/>
                  <a:pt x="469" y="41"/>
                </a:cubicBezTo>
                <a:cubicBezTo>
                  <a:pt x="474" y="50"/>
                  <a:pt x="479" y="57"/>
                  <a:pt x="488" y="62"/>
                </a:cubicBezTo>
                <a:cubicBezTo>
                  <a:pt x="502" y="111"/>
                  <a:pt x="511" y="144"/>
                  <a:pt x="500" y="182"/>
                </a:cubicBezTo>
                <a:cubicBezTo>
                  <a:pt x="592" y="167"/>
                  <a:pt x="745" y="169"/>
                  <a:pt x="872" y="170"/>
                </a:cubicBezTo>
                <a:cubicBezTo>
                  <a:pt x="1014" y="170"/>
                  <a:pt x="1167" y="167"/>
                  <a:pt x="1314" y="165"/>
                </a:cubicBezTo>
                <a:cubicBezTo>
                  <a:pt x="1370" y="164"/>
                  <a:pt x="1431" y="172"/>
                  <a:pt x="1481" y="160"/>
                </a:cubicBezTo>
                <a:cubicBezTo>
                  <a:pt x="1501" y="115"/>
                  <a:pt x="1504" y="45"/>
                  <a:pt x="1560" y="29"/>
                </a:cubicBezTo>
                <a:cubicBezTo>
                  <a:pt x="1616" y="32"/>
                  <a:pt x="1719" y="0"/>
                  <a:pt x="1760" y="57"/>
                </a:cubicBezTo>
                <a:cubicBezTo>
                  <a:pt x="1777" y="81"/>
                  <a:pt x="1789" y="130"/>
                  <a:pt x="1798" y="165"/>
                </a:cubicBezTo>
                <a:cubicBezTo>
                  <a:pt x="1809" y="202"/>
                  <a:pt x="1820" y="241"/>
                  <a:pt x="1829" y="277"/>
                </a:cubicBezTo>
                <a:cubicBezTo>
                  <a:pt x="1840" y="318"/>
                  <a:pt x="1843" y="356"/>
                  <a:pt x="1851" y="394"/>
                </a:cubicBezTo>
                <a:cubicBezTo>
                  <a:pt x="1874" y="504"/>
                  <a:pt x="1917" y="606"/>
                  <a:pt x="1942" y="728"/>
                </a:cubicBezTo>
                <a:cubicBezTo>
                  <a:pt x="1968" y="859"/>
                  <a:pt x="1998" y="964"/>
                  <a:pt x="2023" y="1096"/>
                </a:cubicBezTo>
                <a:cubicBezTo>
                  <a:pt x="2031" y="1138"/>
                  <a:pt x="2037" y="1178"/>
                  <a:pt x="2047" y="1222"/>
                </a:cubicBezTo>
                <a:cubicBezTo>
                  <a:pt x="2051" y="1242"/>
                  <a:pt x="2049" y="1237"/>
                  <a:pt x="2051" y="1263"/>
                </a:cubicBezTo>
                <a:cubicBezTo>
                  <a:pt x="2053" y="1276"/>
                  <a:pt x="2055" y="1290"/>
                  <a:pt x="2061" y="1298"/>
                </a:cubicBezTo>
                <a:cubicBezTo>
                  <a:pt x="2068" y="1363"/>
                  <a:pt x="2078" y="1425"/>
                  <a:pt x="2090" y="1489"/>
                </a:cubicBezTo>
                <a:cubicBezTo>
                  <a:pt x="2097" y="1533"/>
                  <a:pt x="2110" y="1578"/>
                  <a:pt x="2111" y="1618"/>
                </a:cubicBezTo>
                <a:cubicBezTo>
                  <a:pt x="2111" y="1625"/>
                  <a:pt x="2108" y="1631"/>
                  <a:pt x="2109" y="1637"/>
                </a:cubicBezTo>
                <a:cubicBezTo>
                  <a:pt x="2112" y="1667"/>
                  <a:pt x="2123" y="1699"/>
                  <a:pt x="2123" y="1728"/>
                </a:cubicBezTo>
                <a:cubicBezTo>
                  <a:pt x="2123" y="1754"/>
                  <a:pt x="2112" y="1780"/>
                  <a:pt x="2113" y="1809"/>
                </a:cubicBezTo>
                <a:cubicBezTo>
                  <a:pt x="2111" y="1811"/>
                  <a:pt x="2109" y="1812"/>
                  <a:pt x="2109" y="1809"/>
                </a:cubicBezTo>
                <a:cubicBezTo>
                  <a:pt x="2099" y="1799"/>
                  <a:pt x="2112" y="1815"/>
                  <a:pt x="2106" y="1821"/>
                </a:cubicBezTo>
                <a:cubicBezTo>
                  <a:pt x="2095" y="1843"/>
                  <a:pt x="2086" y="1868"/>
                  <a:pt x="2063" y="1878"/>
                </a:cubicBezTo>
                <a:close/>
                <a:moveTo>
                  <a:pt x="2097" y="1804"/>
                </a:moveTo>
                <a:cubicBezTo>
                  <a:pt x="2118" y="1738"/>
                  <a:pt x="2098" y="1667"/>
                  <a:pt x="2092" y="1606"/>
                </a:cubicBezTo>
                <a:cubicBezTo>
                  <a:pt x="2080" y="1490"/>
                  <a:pt x="2060" y="1390"/>
                  <a:pt x="2042" y="1279"/>
                </a:cubicBezTo>
                <a:cubicBezTo>
                  <a:pt x="2013" y="1105"/>
                  <a:pt x="1973" y="919"/>
                  <a:pt x="1930" y="745"/>
                </a:cubicBezTo>
                <a:cubicBezTo>
                  <a:pt x="1921" y="709"/>
                  <a:pt x="1918" y="673"/>
                  <a:pt x="1908" y="640"/>
                </a:cubicBezTo>
                <a:cubicBezTo>
                  <a:pt x="1888" y="573"/>
                  <a:pt x="1863" y="510"/>
                  <a:pt x="1846" y="439"/>
                </a:cubicBezTo>
                <a:cubicBezTo>
                  <a:pt x="1830" y="371"/>
                  <a:pt x="1821" y="310"/>
                  <a:pt x="1803" y="241"/>
                </a:cubicBezTo>
                <a:cubicBezTo>
                  <a:pt x="1789" y="189"/>
                  <a:pt x="1764" y="80"/>
                  <a:pt x="1732" y="55"/>
                </a:cubicBezTo>
                <a:cubicBezTo>
                  <a:pt x="1702" y="32"/>
                  <a:pt x="1640" y="39"/>
                  <a:pt x="1600" y="43"/>
                </a:cubicBezTo>
                <a:cubicBezTo>
                  <a:pt x="1656" y="123"/>
                  <a:pt x="1661" y="249"/>
                  <a:pt x="1686" y="368"/>
                </a:cubicBezTo>
                <a:cubicBezTo>
                  <a:pt x="1703" y="446"/>
                  <a:pt x="1733" y="525"/>
                  <a:pt x="1748" y="604"/>
                </a:cubicBezTo>
                <a:cubicBezTo>
                  <a:pt x="1763" y="682"/>
                  <a:pt x="1774" y="763"/>
                  <a:pt x="1789" y="843"/>
                </a:cubicBezTo>
                <a:cubicBezTo>
                  <a:pt x="1832" y="1076"/>
                  <a:pt x="1879" y="1301"/>
                  <a:pt x="1915" y="1516"/>
                </a:cubicBezTo>
                <a:cubicBezTo>
                  <a:pt x="1919" y="1535"/>
                  <a:pt x="1929" y="1555"/>
                  <a:pt x="1932" y="1573"/>
                </a:cubicBezTo>
                <a:cubicBezTo>
                  <a:pt x="1935" y="1593"/>
                  <a:pt x="1933" y="1618"/>
                  <a:pt x="1934" y="1640"/>
                </a:cubicBezTo>
                <a:cubicBezTo>
                  <a:pt x="1937" y="1686"/>
                  <a:pt x="1944" y="1749"/>
                  <a:pt x="1939" y="1790"/>
                </a:cubicBezTo>
                <a:cubicBezTo>
                  <a:pt x="1938" y="1804"/>
                  <a:pt x="1928" y="1817"/>
                  <a:pt x="1925" y="1833"/>
                </a:cubicBezTo>
                <a:cubicBezTo>
                  <a:pt x="1919" y="1861"/>
                  <a:pt x="1921" y="1874"/>
                  <a:pt x="1906" y="1895"/>
                </a:cubicBezTo>
                <a:cubicBezTo>
                  <a:pt x="1900" y="1904"/>
                  <a:pt x="1884" y="1910"/>
                  <a:pt x="1889" y="1919"/>
                </a:cubicBezTo>
                <a:cubicBezTo>
                  <a:pt x="1980" y="1900"/>
                  <a:pt x="2070" y="1886"/>
                  <a:pt x="2097" y="1804"/>
                </a:cubicBezTo>
                <a:close/>
                <a:moveTo>
                  <a:pt x="474" y="263"/>
                </a:moveTo>
                <a:cubicBezTo>
                  <a:pt x="464" y="240"/>
                  <a:pt x="478" y="213"/>
                  <a:pt x="479" y="179"/>
                </a:cubicBezTo>
                <a:cubicBezTo>
                  <a:pt x="479" y="146"/>
                  <a:pt x="487" y="90"/>
                  <a:pt x="462" y="62"/>
                </a:cubicBezTo>
                <a:cubicBezTo>
                  <a:pt x="441" y="39"/>
                  <a:pt x="358" y="33"/>
                  <a:pt x="335" y="50"/>
                </a:cubicBezTo>
                <a:cubicBezTo>
                  <a:pt x="270" y="283"/>
                  <a:pt x="274" y="553"/>
                  <a:pt x="230" y="802"/>
                </a:cubicBezTo>
                <a:cubicBezTo>
                  <a:pt x="305" y="800"/>
                  <a:pt x="380" y="792"/>
                  <a:pt x="440" y="821"/>
                </a:cubicBezTo>
                <a:cubicBezTo>
                  <a:pt x="451" y="621"/>
                  <a:pt x="459" y="426"/>
                  <a:pt x="474" y="263"/>
                </a:cubicBezTo>
                <a:close/>
                <a:moveTo>
                  <a:pt x="1794" y="1924"/>
                </a:moveTo>
                <a:cubicBezTo>
                  <a:pt x="1856" y="1920"/>
                  <a:pt x="1888" y="1894"/>
                  <a:pt x="1908" y="1845"/>
                </a:cubicBezTo>
                <a:cubicBezTo>
                  <a:pt x="1938" y="1688"/>
                  <a:pt x="1908" y="1517"/>
                  <a:pt x="1875" y="1372"/>
                </a:cubicBezTo>
                <a:cubicBezTo>
                  <a:pt x="1836" y="1205"/>
                  <a:pt x="1807" y="1027"/>
                  <a:pt x="1775" y="859"/>
                </a:cubicBezTo>
                <a:cubicBezTo>
                  <a:pt x="1757" y="772"/>
                  <a:pt x="1746" y="684"/>
                  <a:pt x="1729" y="602"/>
                </a:cubicBezTo>
                <a:cubicBezTo>
                  <a:pt x="1712" y="516"/>
                  <a:pt x="1681" y="437"/>
                  <a:pt x="1662" y="346"/>
                </a:cubicBezTo>
                <a:cubicBezTo>
                  <a:pt x="1654" y="305"/>
                  <a:pt x="1645" y="258"/>
                  <a:pt x="1636" y="210"/>
                </a:cubicBezTo>
                <a:cubicBezTo>
                  <a:pt x="1622" y="139"/>
                  <a:pt x="1625" y="64"/>
                  <a:pt x="1567" y="50"/>
                </a:cubicBezTo>
                <a:cubicBezTo>
                  <a:pt x="1527" y="67"/>
                  <a:pt x="1509" y="110"/>
                  <a:pt x="1512" y="158"/>
                </a:cubicBezTo>
                <a:cubicBezTo>
                  <a:pt x="1545" y="141"/>
                  <a:pt x="1592" y="191"/>
                  <a:pt x="1591" y="220"/>
                </a:cubicBezTo>
                <a:cubicBezTo>
                  <a:pt x="1589" y="255"/>
                  <a:pt x="1544" y="249"/>
                  <a:pt x="1500" y="248"/>
                </a:cubicBezTo>
                <a:cubicBezTo>
                  <a:pt x="1476" y="320"/>
                  <a:pt x="1502" y="430"/>
                  <a:pt x="1471" y="499"/>
                </a:cubicBezTo>
                <a:cubicBezTo>
                  <a:pt x="1513" y="497"/>
                  <a:pt x="1563" y="479"/>
                  <a:pt x="1605" y="489"/>
                </a:cubicBezTo>
                <a:cubicBezTo>
                  <a:pt x="1634" y="519"/>
                  <a:pt x="1626" y="565"/>
                  <a:pt x="1586" y="578"/>
                </a:cubicBezTo>
                <a:cubicBezTo>
                  <a:pt x="1571" y="582"/>
                  <a:pt x="1559" y="577"/>
                  <a:pt x="1548" y="590"/>
                </a:cubicBezTo>
                <a:cubicBezTo>
                  <a:pt x="1522" y="586"/>
                  <a:pt x="1509" y="588"/>
                  <a:pt x="1488" y="590"/>
                </a:cubicBezTo>
                <a:cubicBezTo>
                  <a:pt x="1488" y="619"/>
                  <a:pt x="1473" y="651"/>
                  <a:pt x="1455" y="676"/>
                </a:cubicBezTo>
                <a:cubicBezTo>
                  <a:pt x="1437" y="748"/>
                  <a:pt x="1451" y="796"/>
                  <a:pt x="1438" y="862"/>
                </a:cubicBezTo>
                <a:cubicBezTo>
                  <a:pt x="1512" y="865"/>
                  <a:pt x="1595" y="871"/>
                  <a:pt x="1667" y="855"/>
                </a:cubicBezTo>
                <a:cubicBezTo>
                  <a:pt x="1692" y="875"/>
                  <a:pt x="1716" y="928"/>
                  <a:pt x="1686" y="955"/>
                </a:cubicBezTo>
                <a:cubicBezTo>
                  <a:pt x="1602" y="962"/>
                  <a:pt x="1489" y="954"/>
                  <a:pt x="1419" y="955"/>
                </a:cubicBezTo>
                <a:cubicBezTo>
                  <a:pt x="1410" y="995"/>
                  <a:pt x="1406" y="1036"/>
                  <a:pt x="1402" y="1079"/>
                </a:cubicBezTo>
                <a:cubicBezTo>
                  <a:pt x="1398" y="1121"/>
                  <a:pt x="1391" y="1166"/>
                  <a:pt x="1393" y="1205"/>
                </a:cubicBezTo>
                <a:cubicBezTo>
                  <a:pt x="1404" y="1157"/>
                  <a:pt x="1413" y="1088"/>
                  <a:pt x="1464" y="1096"/>
                </a:cubicBezTo>
                <a:cubicBezTo>
                  <a:pt x="1506" y="1102"/>
                  <a:pt x="1534" y="1169"/>
                  <a:pt x="1538" y="1201"/>
                </a:cubicBezTo>
                <a:cubicBezTo>
                  <a:pt x="1578" y="1184"/>
                  <a:pt x="1647" y="1197"/>
                  <a:pt x="1701" y="1186"/>
                </a:cubicBezTo>
                <a:cubicBezTo>
                  <a:pt x="1728" y="1181"/>
                  <a:pt x="1745" y="1166"/>
                  <a:pt x="1760" y="1186"/>
                </a:cubicBezTo>
                <a:cubicBezTo>
                  <a:pt x="1763" y="1215"/>
                  <a:pt x="1784" y="1272"/>
                  <a:pt x="1746" y="1282"/>
                </a:cubicBezTo>
                <a:cubicBezTo>
                  <a:pt x="1736" y="1284"/>
                  <a:pt x="1718" y="1279"/>
                  <a:pt x="1708" y="1279"/>
                </a:cubicBezTo>
                <a:cubicBezTo>
                  <a:pt x="1653" y="1282"/>
                  <a:pt x="1595" y="1290"/>
                  <a:pt x="1545" y="1294"/>
                </a:cubicBezTo>
                <a:cubicBezTo>
                  <a:pt x="1542" y="1317"/>
                  <a:pt x="1526" y="1328"/>
                  <a:pt x="1522" y="1351"/>
                </a:cubicBezTo>
                <a:cubicBezTo>
                  <a:pt x="1502" y="1365"/>
                  <a:pt x="1499" y="1398"/>
                  <a:pt x="1471" y="1396"/>
                </a:cubicBezTo>
                <a:cubicBezTo>
                  <a:pt x="1448" y="1395"/>
                  <a:pt x="1422" y="1336"/>
                  <a:pt x="1417" y="1310"/>
                </a:cubicBezTo>
                <a:cubicBezTo>
                  <a:pt x="1403" y="1307"/>
                  <a:pt x="1395" y="1306"/>
                  <a:pt x="1381" y="1308"/>
                </a:cubicBezTo>
                <a:cubicBezTo>
                  <a:pt x="1376" y="1344"/>
                  <a:pt x="1365" y="1395"/>
                  <a:pt x="1362" y="1437"/>
                </a:cubicBezTo>
                <a:cubicBezTo>
                  <a:pt x="1371" y="1435"/>
                  <a:pt x="1375" y="1440"/>
                  <a:pt x="1378" y="1444"/>
                </a:cubicBezTo>
                <a:cubicBezTo>
                  <a:pt x="1384" y="1477"/>
                  <a:pt x="1403" y="1495"/>
                  <a:pt x="1407" y="1530"/>
                </a:cubicBezTo>
                <a:cubicBezTo>
                  <a:pt x="1503" y="1514"/>
                  <a:pt x="1615" y="1522"/>
                  <a:pt x="1717" y="1509"/>
                </a:cubicBezTo>
                <a:cubicBezTo>
                  <a:pt x="1741" y="1505"/>
                  <a:pt x="1775" y="1495"/>
                  <a:pt x="1791" y="1499"/>
                </a:cubicBezTo>
                <a:cubicBezTo>
                  <a:pt x="1802" y="1501"/>
                  <a:pt x="1802" y="1508"/>
                  <a:pt x="1808" y="1513"/>
                </a:cubicBezTo>
                <a:cubicBezTo>
                  <a:pt x="1816" y="1520"/>
                  <a:pt x="1820" y="1520"/>
                  <a:pt x="1822" y="1525"/>
                </a:cubicBezTo>
                <a:cubicBezTo>
                  <a:pt x="1832" y="1548"/>
                  <a:pt x="1820" y="1584"/>
                  <a:pt x="1801" y="1594"/>
                </a:cubicBezTo>
                <a:cubicBezTo>
                  <a:pt x="1655" y="1590"/>
                  <a:pt x="1556" y="1614"/>
                  <a:pt x="1419" y="1621"/>
                </a:cubicBezTo>
                <a:cubicBezTo>
                  <a:pt x="1417" y="1665"/>
                  <a:pt x="1395" y="1691"/>
                  <a:pt x="1376" y="1719"/>
                </a:cubicBezTo>
                <a:cubicBezTo>
                  <a:pt x="1510" y="1792"/>
                  <a:pt x="1652" y="1858"/>
                  <a:pt x="1794" y="1924"/>
                </a:cubicBezTo>
                <a:close/>
                <a:moveTo>
                  <a:pt x="230" y="442"/>
                </a:moveTo>
                <a:cubicBezTo>
                  <a:pt x="213" y="572"/>
                  <a:pt x="193" y="713"/>
                  <a:pt x="173" y="843"/>
                </a:cubicBezTo>
                <a:cubicBezTo>
                  <a:pt x="185" y="830"/>
                  <a:pt x="205" y="818"/>
                  <a:pt x="211" y="804"/>
                </a:cubicBezTo>
                <a:cubicBezTo>
                  <a:pt x="219" y="788"/>
                  <a:pt x="220" y="759"/>
                  <a:pt x="223" y="738"/>
                </a:cubicBezTo>
                <a:cubicBezTo>
                  <a:pt x="227" y="716"/>
                  <a:pt x="231" y="691"/>
                  <a:pt x="233" y="671"/>
                </a:cubicBezTo>
                <a:cubicBezTo>
                  <a:pt x="238" y="624"/>
                  <a:pt x="236" y="571"/>
                  <a:pt x="240" y="530"/>
                </a:cubicBezTo>
                <a:cubicBezTo>
                  <a:pt x="242" y="505"/>
                  <a:pt x="251" y="481"/>
                  <a:pt x="254" y="456"/>
                </a:cubicBezTo>
                <a:cubicBezTo>
                  <a:pt x="257" y="435"/>
                  <a:pt x="255" y="412"/>
                  <a:pt x="257" y="389"/>
                </a:cubicBezTo>
                <a:cubicBezTo>
                  <a:pt x="260" y="334"/>
                  <a:pt x="273" y="277"/>
                  <a:pt x="281" y="222"/>
                </a:cubicBezTo>
                <a:cubicBezTo>
                  <a:pt x="288" y="168"/>
                  <a:pt x="299" y="105"/>
                  <a:pt x="309" y="60"/>
                </a:cubicBezTo>
                <a:cubicBezTo>
                  <a:pt x="257" y="172"/>
                  <a:pt x="249" y="302"/>
                  <a:pt x="230" y="442"/>
                </a:cubicBezTo>
                <a:close/>
                <a:moveTo>
                  <a:pt x="784" y="248"/>
                </a:moveTo>
                <a:cubicBezTo>
                  <a:pt x="885" y="246"/>
                  <a:pt x="1065" y="247"/>
                  <a:pt x="1183" y="248"/>
                </a:cubicBezTo>
                <a:cubicBezTo>
                  <a:pt x="1267" y="249"/>
                  <a:pt x="1390" y="245"/>
                  <a:pt x="1479" y="234"/>
                </a:cubicBezTo>
                <a:cubicBezTo>
                  <a:pt x="1509" y="230"/>
                  <a:pt x="1577" y="233"/>
                  <a:pt x="1557" y="198"/>
                </a:cubicBezTo>
                <a:cubicBezTo>
                  <a:pt x="1510" y="176"/>
                  <a:pt x="1455" y="186"/>
                  <a:pt x="1393" y="186"/>
                </a:cubicBezTo>
                <a:cubicBezTo>
                  <a:pt x="1327" y="186"/>
                  <a:pt x="1268" y="182"/>
                  <a:pt x="1197" y="184"/>
                </a:cubicBezTo>
                <a:cubicBezTo>
                  <a:pt x="1154" y="185"/>
                  <a:pt x="1101" y="183"/>
                  <a:pt x="1047" y="184"/>
                </a:cubicBezTo>
                <a:cubicBezTo>
                  <a:pt x="973" y="185"/>
                  <a:pt x="891" y="191"/>
                  <a:pt x="810" y="189"/>
                </a:cubicBezTo>
                <a:cubicBezTo>
                  <a:pt x="712" y="186"/>
                  <a:pt x="627" y="188"/>
                  <a:pt x="550" y="198"/>
                </a:cubicBezTo>
                <a:cubicBezTo>
                  <a:pt x="531" y="201"/>
                  <a:pt x="512" y="205"/>
                  <a:pt x="498" y="215"/>
                </a:cubicBezTo>
                <a:cubicBezTo>
                  <a:pt x="496" y="232"/>
                  <a:pt x="498" y="238"/>
                  <a:pt x="495" y="258"/>
                </a:cubicBezTo>
                <a:cubicBezTo>
                  <a:pt x="593" y="260"/>
                  <a:pt x="690" y="250"/>
                  <a:pt x="784" y="248"/>
                </a:cubicBezTo>
                <a:close/>
                <a:moveTo>
                  <a:pt x="1397" y="415"/>
                </a:moveTo>
                <a:cubicBezTo>
                  <a:pt x="1401" y="415"/>
                  <a:pt x="1408" y="424"/>
                  <a:pt x="1419" y="425"/>
                </a:cubicBezTo>
                <a:cubicBezTo>
                  <a:pt x="1424" y="425"/>
                  <a:pt x="1429" y="422"/>
                  <a:pt x="1433" y="423"/>
                </a:cubicBezTo>
                <a:cubicBezTo>
                  <a:pt x="1449" y="425"/>
                  <a:pt x="1451" y="458"/>
                  <a:pt x="1462" y="466"/>
                </a:cubicBezTo>
                <a:cubicBezTo>
                  <a:pt x="1462" y="467"/>
                  <a:pt x="1464" y="468"/>
                  <a:pt x="1464" y="466"/>
                </a:cubicBezTo>
                <a:cubicBezTo>
                  <a:pt x="1468" y="398"/>
                  <a:pt x="1472" y="311"/>
                  <a:pt x="1474" y="253"/>
                </a:cubicBezTo>
                <a:cubicBezTo>
                  <a:pt x="1270" y="271"/>
                  <a:pt x="1070" y="260"/>
                  <a:pt x="868" y="265"/>
                </a:cubicBezTo>
                <a:cubicBezTo>
                  <a:pt x="739" y="269"/>
                  <a:pt x="621" y="271"/>
                  <a:pt x="495" y="275"/>
                </a:cubicBezTo>
                <a:cubicBezTo>
                  <a:pt x="484" y="361"/>
                  <a:pt x="483" y="463"/>
                  <a:pt x="474" y="542"/>
                </a:cubicBezTo>
                <a:cubicBezTo>
                  <a:pt x="492" y="543"/>
                  <a:pt x="505" y="539"/>
                  <a:pt x="519" y="532"/>
                </a:cubicBezTo>
                <a:cubicBezTo>
                  <a:pt x="521" y="500"/>
                  <a:pt x="521" y="479"/>
                  <a:pt x="529" y="456"/>
                </a:cubicBezTo>
                <a:cubicBezTo>
                  <a:pt x="549" y="443"/>
                  <a:pt x="559" y="419"/>
                  <a:pt x="581" y="408"/>
                </a:cubicBezTo>
                <a:cubicBezTo>
                  <a:pt x="649" y="416"/>
                  <a:pt x="651" y="488"/>
                  <a:pt x="677" y="537"/>
                </a:cubicBezTo>
                <a:cubicBezTo>
                  <a:pt x="703" y="520"/>
                  <a:pt x="749" y="526"/>
                  <a:pt x="786" y="525"/>
                </a:cubicBezTo>
                <a:cubicBezTo>
                  <a:pt x="877" y="524"/>
                  <a:pt x="1004" y="525"/>
                  <a:pt x="1111" y="513"/>
                </a:cubicBezTo>
                <a:cubicBezTo>
                  <a:pt x="1110" y="459"/>
                  <a:pt x="1152" y="427"/>
                  <a:pt x="1209" y="444"/>
                </a:cubicBezTo>
                <a:cubicBezTo>
                  <a:pt x="1216" y="458"/>
                  <a:pt x="1226" y="469"/>
                  <a:pt x="1235" y="482"/>
                </a:cubicBezTo>
                <a:cubicBezTo>
                  <a:pt x="1228" y="420"/>
                  <a:pt x="1326" y="410"/>
                  <a:pt x="1352" y="456"/>
                </a:cubicBezTo>
                <a:cubicBezTo>
                  <a:pt x="1355" y="431"/>
                  <a:pt x="1377" y="415"/>
                  <a:pt x="1397" y="415"/>
                </a:cubicBezTo>
                <a:close/>
                <a:moveTo>
                  <a:pt x="658" y="547"/>
                </a:moveTo>
                <a:cubicBezTo>
                  <a:pt x="653" y="516"/>
                  <a:pt x="627" y="433"/>
                  <a:pt x="600" y="432"/>
                </a:cubicBezTo>
                <a:cubicBezTo>
                  <a:pt x="588" y="432"/>
                  <a:pt x="580" y="448"/>
                  <a:pt x="569" y="449"/>
                </a:cubicBezTo>
                <a:cubicBezTo>
                  <a:pt x="522" y="523"/>
                  <a:pt x="547" y="644"/>
                  <a:pt x="603" y="697"/>
                </a:cubicBezTo>
                <a:cubicBezTo>
                  <a:pt x="647" y="675"/>
                  <a:pt x="667" y="606"/>
                  <a:pt x="658" y="547"/>
                </a:cubicBezTo>
                <a:close/>
                <a:moveTo>
                  <a:pt x="1429" y="446"/>
                </a:moveTo>
                <a:cubicBezTo>
                  <a:pt x="1399" y="421"/>
                  <a:pt x="1361" y="447"/>
                  <a:pt x="1366" y="487"/>
                </a:cubicBezTo>
                <a:cubicBezTo>
                  <a:pt x="1357" y="484"/>
                  <a:pt x="1360" y="494"/>
                  <a:pt x="1357" y="497"/>
                </a:cubicBezTo>
                <a:cubicBezTo>
                  <a:pt x="1357" y="554"/>
                  <a:pt x="1361" y="636"/>
                  <a:pt x="1405" y="671"/>
                </a:cubicBezTo>
                <a:cubicBezTo>
                  <a:pt x="1411" y="627"/>
                  <a:pt x="1414" y="587"/>
                  <a:pt x="1409" y="547"/>
                </a:cubicBezTo>
                <a:cubicBezTo>
                  <a:pt x="1405" y="509"/>
                  <a:pt x="1383" y="473"/>
                  <a:pt x="1395" y="442"/>
                </a:cubicBezTo>
                <a:cubicBezTo>
                  <a:pt x="1407" y="450"/>
                  <a:pt x="1411" y="467"/>
                  <a:pt x="1414" y="482"/>
                </a:cubicBezTo>
                <a:cubicBezTo>
                  <a:pt x="1424" y="540"/>
                  <a:pt x="1436" y="609"/>
                  <a:pt x="1424" y="676"/>
                </a:cubicBezTo>
                <a:cubicBezTo>
                  <a:pt x="1487" y="629"/>
                  <a:pt x="1470" y="505"/>
                  <a:pt x="1429" y="446"/>
                </a:cubicBezTo>
                <a:close/>
                <a:moveTo>
                  <a:pt x="1247" y="499"/>
                </a:moveTo>
                <a:cubicBezTo>
                  <a:pt x="1246" y="522"/>
                  <a:pt x="1250" y="569"/>
                  <a:pt x="1259" y="599"/>
                </a:cubicBezTo>
                <a:cubicBezTo>
                  <a:pt x="1264" y="615"/>
                  <a:pt x="1275" y="629"/>
                  <a:pt x="1281" y="645"/>
                </a:cubicBezTo>
                <a:cubicBezTo>
                  <a:pt x="1288" y="666"/>
                  <a:pt x="1292" y="685"/>
                  <a:pt x="1302" y="690"/>
                </a:cubicBezTo>
                <a:cubicBezTo>
                  <a:pt x="1340" y="708"/>
                  <a:pt x="1343" y="660"/>
                  <a:pt x="1366" y="652"/>
                </a:cubicBezTo>
                <a:cubicBezTo>
                  <a:pt x="1338" y="600"/>
                  <a:pt x="1327" y="524"/>
                  <a:pt x="1345" y="466"/>
                </a:cubicBezTo>
                <a:cubicBezTo>
                  <a:pt x="1295" y="428"/>
                  <a:pt x="1249" y="440"/>
                  <a:pt x="1247" y="499"/>
                </a:cubicBezTo>
                <a:close/>
                <a:moveTo>
                  <a:pt x="1197" y="461"/>
                </a:moveTo>
                <a:cubicBezTo>
                  <a:pt x="1180" y="455"/>
                  <a:pt x="1145" y="471"/>
                  <a:pt x="1137" y="487"/>
                </a:cubicBezTo>
                <a:cubicBezTo>
                  <a:pt x="1128" y="507"/>
                  <a:pt x="1126" y="563"/>
                  <a:pt x="1133" y="597"/>
                </a:cubicBezTo>
                <a:cubicBezTo>
                  <a:pt x="1141" y="641"/>
                  <a:pt x="1163" y="686"/>
                  <a:pt x="1187" y="704"/>
                </a:cubicBezTo>
                <a:cubicBezTo>
                  <a:pt x="1223" y="691"/>
                  <a:pt x="1233" y="653"/>
                  <a:pt x="1250" y="621"/>
                </a:cubicBezTo>
                <a:cubicBezTo>
                  <a:pt x="1236" y="572"/>
                  <a:pt x="1229" y="533"/>
                  <a:pt x="1233" y="487"/>
                </a:cubicBezTo>
                <a:cubicBezTo>
                  <a:pt x="1216" y="483"/>
                  <a:pt x="1213" y="466"/>
                  <a:pt x="1197" y="461"/>
                </a:cubicBezTo>
                <a:close/>
                <a:moveTo>
                  <a:pt x="1479" y="513"/>
                </a:moveTo>
                <a:cubicBezTo>
                  <a:pt x="1482" y="538"/>
                  <a:pt x="1489" y="556"/>
                  <a:pt x="1491" y="571"/>
                </a:cubicBezTo>
                <a:cubicBezTo>
                  <a:pt x="1540" y="567"/>
                  <a:pt x="1610" y="563"/>
                  <a:pt x="1596" y="511"/>
                </a:cubicBezTo>
                <a:cubicBezTo>
                  <a:pt x="1556" y="503"/>
                  <a:pt x="1516" y="519"/>
                  <a:pt x="1479" y="513"/>
                </a:cubicBezTo>
                <a:close/>
                <a:moveTo>
                  <a:pt x="908" y="544"/>
                </a:moveTo>
                <a:cubicBezTo>
                  <a:pt x="886" y="546"/>
                  <a:pt x="862" y="550"/>
                  <a:pt x="841" y="549"/>
                </a:cubicBezTo>
                <a:cubicBezTo>
                  <a:pt x="787" y="547"/>
                  <a:pt x="731" y="535"/>
                  <a:pt x="677" y="549"/>
                </a:cubicBezTo>
                <a:cubicBezTo>
                  <a:pt x="680" y="568"/>
                  <a:pt x="678" y="589"/>
                  <a:pt x="681" y="609"/>
                </a:cubicBezTo>
                <a:cubicBezTo>
                  <a:pt x="828" y="599"/>
                  <a:pt x="961" y="611"/>
                  <a:pt x="1111" y="590"/>
                </a:cubicBezTo>
                <a:cubicBezTo>
                  <a:pt x="1110" y="575"/>
                  <a:pt x="1113" y="553"/>
                  <a:pt x="1109" y="535"/>
                </a:cubicBezTo>
                <a:cubicBezTo>
                  <a:pt x="1041" y="537"/>
                  <a:pt x="969" y="541"/>
                  <a:pt x="908" y="544"/>
                </a:cubicBezTo>
                <a:close/>
                <a:moveTo>
                  <a:pt x="474" y="563"/>
                </a:moveTo>
                <a:cubicBezTo>
                  <a:pt x="476" y="577"/>
                  <a:pt x="471" y="585"/>
                  <a:pt x="471" y="597"/>
                </a:cubicBezTo>
                <a:cubicBezTo>
                  <a:pt x="489" y="604"/>
                  <a:pt x="509" y="597"/>
                  <a:pt x="534" y="604"/>
                </a:cubicBezTo>
                <a:cubicBezTo>
                  <a:pt x="534" y="583"/>
                  <a:pt x="517" y="580"/>
                  <a:pt x="514" y="563"/>
                </a:cubicBezTo>
                <a:cubicBezTo>
                  <a:pt x="499" y="559"/>
                  <a:pt x="487" y="565"/>
                  <a:pt x="474" y="563"/>
                </a:cubicBezTo>
                <a:close/>
                <a:moveTo>
                  <a:pt x="677" y="625"/>
                </a:moveTo>
                <a:cubicBezTo>
                  <a:pt x="664" y="651"/>
                  <a:pt x="655" y="696"/>
                  <a:pt x="631" y="711"/>
                </a:cubicBezTo>
                <a:cubicBezTo>
                  <a:pt x="595" y="735"/>
                  <a:pt x="575" y="703"/>
                  <a:pt x="560" y="676"/>
                </a:cubicBezTo>
                <a:cubicBezTo>
                  <a:pt x="548" y="655"/>
                  <a:pt x="548" y="636"/>
                  <a:pt x="534" y="621"/>
                </a:cubicBezTo>
                <a:cubicBezTo>
                  <a:pt x="511" y="626"/>
                  <a:pt x="501" y="614"/>
                  <a:pt x="471" y="618"/>
                </a:cubicBezTo>
                <a:cubicBezTo>
                  <a:pt x="473" y="692"/>
                  <a:pt x="461" y="749"/>
                  <a:pt x="457" y="833"/>
                </a:cubicBezTo>
                <a:cubicBezTo>
                  <a:pt x="502" y="847"/>
                  <a:pt x="523" y="885"/>
                  <a:pt x="557" y="909"/>
                </a:cubicBezTo>
                <a:cubicBezTo>
                  <a:pt x="614" y="889"/>
                  <a:pt x="689" y="915"/>
                  <a:pt x="758" y="900"/>
                </a:cubicBezTo>
                <a:cubicBezTo>
                  <a:pt x="770" y="828"/>
                  <a:pt x="802" y="741"/>
                  <a:pt x="870" y="781"/>
                </a:cubicBezTo>
                <a:cubicBezTo>
                  <a:pt x="887" y="790"/>
                  <a:pt x="897" y="800"/>
                  <a:pt x="903" y="814"/>
                </a:cubicBezTo>
                <a:cubicBezTo>
                  <a:pt x="916" y="797"/>
                  <a:pt x="920" y="777"/>
                  <a:pt x="937" y="769"/>
                </a:cubicBezTo>
                <a:cubicBezTo>
                  <a:pt x="998" y="737"/>
                  <a:pt x="1012" y="834"/>
                  <a:pt x="1028" y="876"/>
                </a:cubicBezTo>
                <a:cubicBezTo>
                  <a:pt x="1167" y="866"/>
                  <a:pt x="1288" y="855"/>
                  <a:pt x="1414" y="862"/>
                </a:cubicBezTo>
                <a:cubicBezTo>
                  <a:pt x="1426" y="812"/>
                  <a:pt x="1420" y="757"/>
                  <a:pt x="1429" y="709"/>
                </a:cubicBezTo>
                <a:cubicBezTo>
                  <a:pt x="1395" y="707"/>
                  <a:pt x="1387" y="680"/>
                  <a:pt x="1369" y="664"/>
                </a:cubicBezTo>
                <a:cubicBezTo>
                  <a:pt x="1360" y="680"/>
                  <a:pt x="1356" y="696"/>
                  <a:pt x="1343" y="704"/>
                </a:cubicBezTo>
                <a:cubicBezTo>
                  <a:pt x="1298" y="732"/>
                  <a:pt x="1267" y="685"/>
                  <a:pt x="1257" y="647"/>
                </a:cubicBezTo>
                <a:cubicBezTo>
                  <a:pt x="1250" y="676"/>
                  <a:pt x="1217" y="723"/>
                  <a:pt x="1192" y="726"/>
                </a:cubicBezTo>
                <a:cubicBezTo>
                  <a:pt x="1147" y="730"/>
                  <a:pt x="1133" y="648"/>
                  <a:pt x="1118" y="614"/>
                </a:cubicBezTo>
                <a:cubicBezTo>
                  <a:pt x="972" y="621"/>
                  <a:pt x="841" y="620"/>
                  <a:pt x="677" y="625"/>
                </a:cubicBezTo>
                <a:close/>
                <a:moveTo>
                  <a:pt x="946" y="788"/>
                </a:moveTo>
                <a:cubicBezTo>
                  <a:pt x="879" y="843"/>
                  <a:pt x="884" y="990"/>
                  <a:pt x="937" y="1055"/>
                </a:cubicBezTo>
                <a:cubicBezTo>
                  <a:pt x="967" y="1092"/>
                  <a:pt x="990" y="1061"/>
                  <a:pt x="1006" y="1026"/>
                </a:cubicBezTo>
                <a:cubicBezTo>
                  <a:pt x="1043" y="948"/>
                  <a:pt x="1005" y="856"/>
                  <a:pt x="977" y="785"/>
                </a:cubicBezTo>
                <a:cubicBezTo>
                  <a:pt x="966" y="785"/>
                  <a:pt x="956" y="786"/>
                  <a:pt x="946" y="788"/>
                </a:cubicBezTo>
                <a:close/>
                <a:moveTo>
                  <a:pt x="775" y="907"/>
                </a:moveTo>
                <a:cubicBezTo>
                  <a:pt x="762" y="976"/>
                  <a:pt x="807" y="1036"/>
                  <a:pt x="839" y="1069"/>
                </a:cubicBezTo>
                <a:cubicBezTo>
                  <a:pt x="873" y="1064"/>
                  <a:pt x="885" y="1036"/>
                  <a:pt x="892" y="1003"/>
                </a:cubicBezTo>
                <a:cubicBezTo>
                  <a:pt x="874" y="948"/>
                  <a:pt x="874" y="875"/>
                  <a:pt x="894" y="828"/>
                </a:cubicBezTo>
                <a:cubicBezTo>
                  <a:pt x="878" y="810"/>
                  <a:pt x="859" y="795"/>
                  <a:pt x="827" y="793"/>
                </a:cubicBezTo>
                <a:cubicBezTo>
                  <a:pt x="800" y="813"/>
                  <a:pt x="783" y="860"/>
                  <a:pt x="775" y="907"/>
                </a:cubicBezTo>
                <a:close/>
                <a:moveTo>
                  <a:pt x="500" y="914"/>
                </a:moveTo>
                <a:cubicBezTo>
                  <a:pt x="483" y="899"/>
                  <a:pt x="448" y="873"/>
                  <a:pt x="428" y="867"/>
                </a:cubicBezTo>
                <a:cubicBezTo>
                  <a:pt x="415" y="862"/>
                  <a:pt x="399" y="864"/>
                  <a:pt x="383" y="862"/>
                </a:cubicBezTo>
                <a:cubicBezTo>
                  <a:pt x="362" y="858"/>
                  <a:pt x="341" y="849"/>
                  <a:pt x="323" y="847"/>
                </a:cubicBezTo>
                <a:cubicBezTo>
                  <a:pt x="292" y="845"/>
                  <a:pt x="251" y="854"/>
                  <a:pt x="221" y="867"/>
                </a:cubicBezTo>
                <a:cubicBezTo>
                  <a:pt x="144" y="898"/>
                  <a:pt x="101" y="949"/>
                  <a:pt x="59" y="1005"/>
                </a:cubicBezTo>
                <a:cubicBezTo>
                  <a:pt x="37" y="1051"/>
                  <a:pt x="27" y="1107"/>
                  <a:pt x="37" y="1170"/>
                </a:cubicBezTo>
                <a:cubicBezTo>
                  <a:pt x="44" y="1216"/>
                  <a:pt x="68" y="1280"/>
                  <a:pt x="87" y="1313"/>
                </a:cubicBezTo>
                <a:cubicBezTo>
                  <a:pt x="118" y="1364"/>
                  <a:pt x="189" y="1419"/>
                  <a:pt x="259" y="1439"/>
                </a:cubicBezTo>
                <a:cubicBezTo>
                  <a:pt x="303" y="1452"/>
                  <a:pt x="349" y="1446"/>
                  <a:pt x="395" y="1439"/>
                </a:cubicBezTo>
                <a:cubicBezTo>
                  <a:pt x="403" y="1439"/>
                  <a:pt x="400" y="1427"/>
                  <a:pt x="409" y="1427"/>
                </a:cubicBezTo>
                <a:cubicBezTo>
                  <a:pt x="418" y="1420"/>
                  <a:pt x="420" y="1433"/>
                  <a:pt x="428" y="1427"/>
                </a:cubicBezTo>
                <a:cubicBezTo>
                  <a:pt x="581" y="1381"/>
                  <a:pt x="666" y="1135"/>
                  <a:pt x="572" y="995"/>
                </a:cubicBezTo>
                <a:cubicBezTo>
                  <a:pt x="564" y="991"/>
                  <a:pt x="554" y="993"/>
                  <a:pt x="550" y="991"/>
                </a:cubicBezTo>
                <a:cubicBezTo>
                  <a:pt x="549" y="981"/>
                  <a:pt x="564" y="981"/>
                  <a:pt x="557" y="974"/>
                </a:cubicBezTo>
                <a:cubicBezTo>
                  <a:pt x="541" y="953"/>
                  <a:pt x="521" y="932"/>
                  <a:pt x="500" y="914"/>
                </a:cubicBezTo>
                <a:close/>
                <a:moveTo>
                  <a:pt x="1216" y="881"/>
                </a:moveTo>
                <a:cubicBezTo>
                  <a:pt x="1159" y="885"/>
                  <a:pt x="1096" y="896"/>
                  <a:pt x="1035" y="895"/>
                </a:cubicBezTo>
                <a:cubicBezTo>
                  <a:pt x="1039" y="913"/>
                  <a:pt x="1042" y="932"/>
                  <a:pt x="1042" y="955"/>
                </a:cubicBezTo>
                <a:cubicBezTo>
                  <a:pt x="1156" y="940"/>
                  <a:pt x="1274" y="937"/>
                  <a:pt x="1400" y="936"/>
                </a:cubicBezTo>
                <a:cubicBezTo>
                  <a:pt x="1408" y="934"/>
                  <a:pt x="1404" y="919"/>
                  <a:pt x="1417" y="921"/>
                </a:cubicBezTo>
                <a:cubicBezTo>
                  <a:pt x="1426" y="922"/>
                  <a:pt x="1421" y="938"/>
                  <a:pt x="1431" y="938"/>
                </a:cubicBezTo>
                <a:cubicBezTo>
                  <a:pt x="1504" y="933"/>
                  <a:pt x="1599" y="944"/>
                  <a:pt x="1667" y="933"/>
                </a:cubicBezTo>
                <a:cubicBezTo>
                  <a:pt x="1678" y="921"/>
                  <a:pt x="1678" y="897"/>
                  <a:pt x="1665" y="883"/>
                </a:cubicBezTo>
                <a:cubicBezTo>
                  <a:pt x="1515" y="894"/>
                  <a:pt x="1373" y="870"/>
                  <a:pt x="1216" y="881"/>
                </a:cubicBezTo>
                <a:close/>
                <a:moveTo>
                  <a:pt x="569" y="929"/>
                </a:moveTo>
                <a:cubicBezTo>
                  <a:pt x="584" y="940"/>
                  <a:pt x="584" y="960"/>
                  <a:pt x="600" y="969"/>
                </a:cubicBezTo>
                <a:cubicBezTo>
                  <a:pt x="628" y="985"/>
                  <a:pt x="718" y="966"/>
                  <a:pt x="755" y="967"/>
                </a:cubicBezTo>
                <a:cubicBezTo>
                  <a:pt x="756" y="952"/>
                  <a:pt x="751" y="942"/>
                  <a:pt x="753" y="926"/>
                </a:cubicBezTo>
                <a:cubicBezTo>
                  <a:pt x="691" y="928"/>
                  <a:pt x="627" y="918"/>
                  <a:pt x="569" y="929"/>
                </a:cubicBezTo>
                <a:close/>
                <a:moveTo>
                  <a:pt x="1042" y="974"/>
                </a:moveTo>
                <a:cubicBezTo>
                  <a:pt x="1035" y="1014"/>
                  <a:pt x="1020" y="1062"/>
                  <a:pt x="992" y="1086"/>
                </a:cubicBezTo>
                <a:cubicBezTo>
                  <a:pt x="951" y="1122"/>
                  <a:pt x="923" y="1058"/>
                  <a:pt x="901" y="1031"/>
                </a:cubicBezTo>
                <a:cubicBezTo>
                  <a:pt x="893" y="1068"/>
                  <a:pt x="866" y="1096"/>
                  <a:pt x="825" y="1091"/>
                </a:cubicBezTo>
                <a:cubicBezTo>
                  <a:pt x="799" y="1062"/>
                  <a:pt x="782" y="1026"/>
                  <a:pt x="765" y="988"/>
                </a:cubicBezTo>
                <a:cubicBezTo>
                  <a:pt x="723" y="991"/>
                  <a:pt x="669" y="992"/>
                  <a:pt x="619" y="993"/>
                </a:cubicBezTo>
                <a:cubicBezTo>
                  <a:pt x="645" y="1061"/>
                  <a:pt x="653" y="1164"/>
                  <a:pt x="619" y="1246"/>
                </a:cubicBezTo>
                <a:cubicBezTo>
                  <a:pt x="682" y="1220"/>
                  <a:pt x="771" y="1245"/>
                  <a:pt x="832" y="1229"/>
                </a:cubicBezTo>
                <a:cubicBezTo>
                  <a:pt x="830" y="1218"/>
                  <a:pt x="836" y="1213"/>
                  <a:pt x="832" y="1205"/>
                </a:cubicBezTo>
                <a:cubicBezTo>
                  <a:pt x="839" y="1177"/>
                  <a:pt x="857" y="1160"/>
                  <a:pt x="870" y="1139"/>
                </a:cubicBezTo>
                <a:cubicBezTo>
                  <a:pt x="878" y="1125"/>
                  <a:pt x="878" y="1111"/>
                  <a:pt x="889" y="1108"/>
                </a:cubicBezTo>
                <a:cubicBezTo>
                  <a:pt x="918" y="1098"/>
                  <a:pt x="940" y="1153"/>
                  <a:pt x="965" y="1165"/>
                </a:cubicBezTo>
                <a:cubicBezTo>
                  <a:pt x="972" y="1153"/>
                  <a:pt x="975" y="1123"/>
                  <a:pt x="992" y="1117"/>
                </a:cubicBezTo>
                <a:cubicBezTo>
                  <a:pt x="1043" y="1099"/>
                  <a:pt x="1074" y="1169"/>
                  <a:pt x="1099" y="1186"/>
                </a:cubicBezTo>
                <a:cubicBezTo>
                  <a:pt x="1111" y="1121"/>
                  <a:pt x="1180" y="1079"/>
                  <a:pt x="1211" y="1143"/>
                </a:cubicBezTo>
                <a:cubicBezTo>
                  <a:pt x="1224" y="1169"/>
                  <a:pt x="1224" y="1202"/>
                  <a:pt x="1233" y="1224"/>
                </a:cubicBezTo>
                <a:cubicBezTo>
                  <a:pt x="1282" y="1216"/>
                  <a:pt x="1317" y="1221"/>
                  <a:pt x="1364" y="1210"/>
                </a:cubicBezTo>
                <a:cubicBezTo>
                  <a:pt x="1382" y="1122"/>
                  <a:pt x="1385" y="1050"/>
                  <a:pt x="1397" y="955"/>
                </a:cubicBezTo>
                <a:cubicBezTo>
                  <a:pt x="1248" y="956"/>
                  <a:pt x="1166" y="960"/>
                  <a:pt x="1042" y="974"/>
                </a:cubicBezTo>
                <a:close/>
                <a:moveTo>
                  <a:pt x="1524" y="1215"/>
                </a:moveTo>
                <a:cubicBezTo>
                  <a:pt x="1519" y="1175"/>
                  <a:pt x="1492" y="1131"/>
                  <a:pt x="1467" y="1117"/>
                </a:cubicBezTo>
                <a:cubicBezTo>
                  <a:pt x="1439" y="1124"/>
                  <a:pt x="1422" y="1152"/>
                  <a:pt x="1417" y="1184"/>
                </a:cubicBezTo>
                <a:cubicBezTo>
                  <a:pt x="1406" y="1245"/>
                  <a:pt x="1439" y="1344"/>
                  <a:pt x="1471" y="1370"/>
                </a:cubicBezTo>
                <a:cubicBezTo>
                  <a:pt x="1514" y="1340"/>
                  <a:pt x="1532" y="1279"/>
                  <a:pt x="1524" y="1215"/>
                </a:cubicBezTo>
                <a:close/>
                <a:moveTo>
                  <a:pt x="1209" y="1191"/>
                </a:moveTo>
                <a:cubicBezTo>
                  <a:pt x="1204" y="1173"/>
                  <a:pt x="1180" y="1123"/>
                  <a:pt x="1166" y="1129"/>
                </a:cubicBezTo>
                <a:cubicBezTo>
                  <a:pt x="1097" y="1160"/>
                  <a:pt x="1100" y="1272"/>
                  <a:pt x="1130" y="1332"/>
                </a:cubicBezTo>
                <a:cubicBezTo>
                  <a:pt x="1142" y="1354"/>
                  <a:pt x="1154" y="1388"/>
                  <a:pt x="1183" y="1384"/>
                </a:cubicBezTo>
                <a:cubicBezTo>
                  <a:pt x="1229" y="1358"/>
                  <a:pt x="1224" y="1246"/>
                  <a:pt x="1209" y="1191"/>
                </a:cubicBezTo>
                <a:close/>
                <a:moveTo>
                  <a:pt x="851" y="1220"/>
                </a:moveTo>
                <a:cubicBezTo>
                  <a:pt x="846" y="1259"/>
                  <a:pt x="864" y="1341"/>
                  <a:pt x="868" y="1349"/>
                </a:cubicBezTo>
                <a:cubicBezTo>
                  <a:pt x="873" y="1360"/>
                  <a:pt x="877" y="1374"/>
                  <a:pt x="882" y="1382"/>
                </a:cubicBezTo>
                <a:cubicBezTo>
                  <a:pt x="913" y="1431"/>
                  <a:pt x="951" y="1352"/>
                  <a:pt x="954" y="1322"/>
                </a:cubicBezTo>
                <a:cubicBezTo>
                  <a:pt x="955" y="1308"/>
                  <a:pt x="947" y="1282"/>
                  <a:pt x="946" y="1267"/>
                </a:cubicBezTo>
                <a:cubicBezTo>
                  <a:pt x="946" y="1234"/>
                  <a:pt x="958" y="1193"/>
                  <a:pt x="956" y="1184"/>
                </a:cubicBezTo>
                <a:cubicBezTo>
                  <a:pt x="951" y="1163"/>
                  <a:pt x="918" y="1145"/>
                  <a:pt x="901" y="1134"/>
                </a:cubicBezTo>
                <a:cubicBezTo>
                  <a:pt x="884" y="1148"/>
                  <a:pt x="856" y="1182"/>
                  <a:pt x="851" y="1220"/>
                </a:cubicBezTo>
                <a:close/>
                <a:moveTo>
                  <a:pt x="1092" y="1205"/>
                </a:moveTo>
                <a:cubicBezTo>
                  <a:pt x="1066" y="1182"/>
                  <a:pt x="1049" y="1139"/>
                  <a:pt x="1006" y="1141"/>
                </a:cubicBezTo>
                <a:cubicBezTo>
                  <a:pt x="1005" y="1160"/>
                  <a:pt x="986" y="1166"/>
                  <a:pt x="977" y="1182"/>
                </a:cubicBezTo>
                <a:cubicBezTo>
                  <a:pt x="953" y="1228"/>
                  <a:pt x="969" y="1321"/>
                  <a:pt x="994" y="1363"/>
                </a:cubicBezTo>
                <a:cubicBezTo>
                  <a:pt x="1016" y="1398"/>
                  <a:pt x="1033" y="1433"/>
                  <a:pt x="1068" y="1403"/>
                </a:cubicBezTo>
                <a:cubicBezTo>
                  <a:pt x="1086" y="1389"/>
                  <a:pt x="1094" y="1363"/>
                  <a:pt x="1097" y="1337"/>
                </a:cubicBezTo>
                <a:cubicBezTo>
                  <a:pt x="1097" y="1330"/>
                  <a:pt x="1106" y="1331"/>
                  <a:pt x="1109" y="1327"/>
                </a:cubicBezTo>
                <a:cubicBezTo>
                  <a:pt x="1090" y="1294"/>
                  <a:pt x="1084" y="1241"/>
                  <a:pt x="1092" y="1205"/>
                </a:cubicBezTo>
                <a:close/>
                <a:moveTo>
                  <a:pt x="1543" y="1213"/>
                </a:moveTo>
                <a:cubicBezTo>
                  <a:pt x="1546" y="1232"/>
                  <a:pt x="1544" y="1256"/>
                  <a:pt x="1545" y="1277"/>
                </a:cubicBezTo>
                <a:cubicBezTo>
                  <a:pt x="1612" y="1261"/>
                  <a:pt x="1672" y="1261"/>
                  <a:pt x="1739" y="1258"/>
                </a:cubicBezTo>
                <a:cubicBezTo>
                  <a:pt x="1754" y="1246"/>
                  <a:pt x="1749" y="1213"/>
                  <a:pt x="1736" y="1203"/>
                </a:cubicBezTo>
                <a:cubicBezTo>
                  <a:pt x="1674" y="1201"/>
                  <a:pt x="1601" y="1221"/>
                  <a:pt x="1543" y="1213"/>
                </a:cubicBezTo>
                <a:close/>
                <a:moveTo>
                  <a:pt x="1233" y="1244"/>
                </a:moveTo>
                <a:cubicBezTo>
                  <a:pt x="1237" y="1263"/>
                  <a:pt x="1238" y="1276"/>
                  <a:pt x="1238" y="1303"/>
                </a:cubicBezTo>
                <a:cubicBezTo>
                  <a:pt x="1304" y="1285"/>
                  <a:pt x="1347" y="1304"/>
                  <a:pt x="1407" y="1282"/>
                </a:cubicBezTo>
                <a:cubicBezTo>
                  <a:pt x="1404" y="1262"/>
                  <a:pt x="1399" y="1245"/>
                  <a:pt x="1395" y="1227"/>
                </a:cubicBezTo>
                <a:cubicBezTo>
                  <a:pt x="1349" y="1236"/>
                  <a:pt x="1294" y="1241"/>
                  <a:pt x="1233" y="1244"/>
                </a:cubicBezTo>
                <a:close/>
                <a:moveTo>
                  <a:pt x="617" y="1263"/>
                </a:moveTo>
                <a:cubicBezTo>
                  <a:pt x="613" y="1275"/>
                  <a:pt x="601" y="1291"/>
                  <a:pt x="603" y="1301"/>
                </a:cubicBezTo>
                <a:cubicBezTo>
                  <a:pt x="678" y="1300"/>
                  <a:pt x="749" y="1302"/>
                  <a:pt x="834" y="1291"/>
                </a:cubicBezTo>
                <a:cubicBezTo>
                  <a:pt x="832" y="1276"/>
                  <a:pt x="836" y="1266"/>
                  <a:pt x="827" y="1256"/>
                </a:cubicBezTo>
                <a:cubicBezTo>
                  <a:pt x="760" y="1257"/>
                  <a:pt x="677" y="1251"/>
                  <a:pt x="617" y="1263"/>
                </a:cubicBezTo>
                <a:close/>
                <a:moveTo>
                  <a:pt x="1028" y="1435"/>
                </a:moveTo>
                <a:cubicBezTo>
                  <a:pt x="1001" y="1414"/>
                  <a:pt x="984" y="1384"/>
                  <a:pt x="968" y="1353"/>
                </a:cubicBezTo>
                <a:cubicBezTo>
                  <a:pt x="950" y="1398"/>
                  <a:pt x="904" y="1465"/>
                  <a:pt x="872" y="1406"/>
                </a:cubicBezTo>
                <a:cubicBezTo>
                  <a:pt x="858" y="1379"/>
                  <a:pt x="847" y="1346"/>
                  <a:pt x="841" y="1315"/>
                </a:cubicBezTo>
                <a:cubicBezTo>
                  <a:pt x="805" y="1306"/>
                  <a:pt x="761" y="1321"/>
                  <a:pt x="715" y="1322"/>
                </a:cubicBezTo>
                <a:cubicBezTo>
                  <a:pt x="668" y="1324"/>
                  <a:pt x="627" y="1320"/>
                  <a:pt x="584" y="1320"/>
                </a:cubicBezTo>
                <a:cubicBezTo>
                  <a:pt x="545" y="1378"/>
                  <a:pt x="500" y="1430"/>
                  <a:pt x="421" y="1449"/>
                </a:cubicBezTo>
                <a:cubicBezTo>
                  <a:pt x="423" y="1473"/>
                  <a:pt x="418" y="1505"/>
                  <a:pt x="414" y="1530"/>
                </a:cubicBezTo>
                <a:cubicBezTo>
                  <a:pt x="424" y="1528"/>
                  <a:pt x="431" y="1525"/>
                  <a:pt x="440" y="1523"/>
                </a:cubicBezTo>
                <a:cubicBezTo>
                  <a:pt x="446" y="1494"/>
                  <a:pt x="469" y="1422"/>
                  <a:pt x="517" y="1430"/>
                </a:cubicBezTo>
                <a:cubicBezTo>
                  <a:pt x="531" y="1432"/>
                  <a:pt x="534" y="1444"/>
                  <a:pt x="550" y="1449"/>
                </a:cubicBezTo>
                <a:cubicBezTo>
                  <a:pt x="570" y="1435"/>
                  <a:pt x="588" y="1421"/>
                  <a:pt x="617" y="1423"/>
                </a:cubicBezTo>
                <a:cubicBezTo>
                  <a:pt x="640" y="1457"/>
                  <a:pt x="660" y="1492"/>
                  <a:pt x="667" y="1547"/>
                </a:cubicBezTo>
                <a:cubicBezTo>
                  <a:pt x="782" y="1530"/>
                  <a:pt x="858" y="1544"/>
                  <a:pt x="963" y="1528"/>
                </a:cubicBezTo>
                <a:cubicBezTo>
                  <a:pt x="967" y="1479"/>
                  <a:pt x="984" y="1428"/>
                  <a:pt x="1028" y="1435"/>
                </a:cubicBezTo>
                <a:close/>
                <a:moveTo>
                  <a:pt x="1238" y="1318"/>
                </a:moveTo>
                <a:cubicBezTo>
                  <a:pt x="1230" y="1355"/>
                  <a:pt x="1215" y="1411"/>
                  <a:pt x="1185" y="1420"/>
                </a:cubicBezTo>
                <a:cubicBezTo>
                  <a:pt x="1146" y="1433"/>
                  <a:pt x="1138" y="1364"/>
                  <a:pt x="1116" y="1349"/>
                </a:cubicBezTo>
                <a:cubicBezTo>
                  <a:pt x="1106" y="1393"/>
                  <a:pt x="1081" y="1434"/>
                  <a:pt x="1044" y="1444"/>
                </a:cubicBezTo>
                <a:cubicBezTo>
                  <a:pt x="1046" y="1460"/>
                  <a:pt x="1065" y="1462"/>
                  <a:pt x="1073" y="1475"/>
                </a:cubicBezTo>
                <a:cubicBezTo>
                  <a:pt x="1085" y="1494"/>
                  <a:pt x="1083" y="1522"/>
                  <a:pt x="1094" y="1544"/>
                </a:cubicBezTo>
                <a:cubicBezTo>
                  <a:pt x="1171" y="1539"/>
                  <a:pt x="1227" y="1557"/>
                  <a:pt x="1278" y="1528"/>
                </a:cubicBezTo>
                <a:cubicBezTo>
                  <a:pt x="1285" y="1525"/>
                  <a:pt x="1289" y="1542"/>
                  <a:pt x="1290" y="1530"/>
                </a:cubicBezTo>
                <a:cubicBezTo>
                  <a:pt x="1301" y="1486"/>
                  <a:pt x="1300" y="1432"/>
                  <a:pt x="1345" y="1423"/>
                </a:cubicBezTo>
                <a:cubicBezTo>
                  <a:pt x="1348" y="1379"/>
                  <a:pt x="1351" y="1348"/>
                  <a:pt x="1359" y="1313"/>
                </a:cubicBezTo>
                <a:cubicBezTo>
                  <a:pt x="1325" y="1315"/>
                  <a:pt x="1276" y="1319"/>
                  <a:pt x="1238" y="1318"/>
                </a:cubicBezTo>
                <a:close/>
                <a:moveTo>
                  <a:pt x="71" y="1611"/>
                </a:moveTo>
                <a:cubicBezTo>
                  <a:pt x="68" y="1685"/>
                  <a:pt x="43" y="1747"/>
                  <a:pt x="47" y="1809"/>
                </a:cubicBezTo>
                <a:cubicBezTo>
                  <a:pt x="48" y="1835"/>
                  <a:pt x="61" y="1850"/>
                  <a:pt x="85" y="1859"/>
                </a:cubicBezTo>
                <a:cubicBezTo>
                  <a:pt x="106" y="1849"/>
                  <a:pt x="108" y="1825"/>
                  <a:pt x="111" y="1802"/>
                </a:cubicBezTo>
                <a:cubicBezTo>
                  <a:pt x="115" y="1778"/>
                  <a:pt x="123" y="1752"/>
                  <a:pt x="125" y="1728"/>
                </a:cubicBezTo>
                <a:cubicBezTo>
                  <a:pt x="130" y="1688"/>
                  <a:pt x="128" y="1648"/>
                  <a:pt x="133" y="1614"/>
                </a:cubicBezTo>
                <a:cubicBezTo>
                  <a:pt x="141" y="1549"/>
                  <a:pt x="161" y="1480"/>
                  <a:pt x="154" y="1411"/>
                </a:cubicBezTo>
                <a:cubicBezTo>
                  <a:pt x="132" y="1391"/>
                  <a:pt x="104" y="1378"/>
                  <a:pt x="85" y="1356"/>
                </a:cubicBezTo>
                <a:cubicBezTo>
                  <a:pt x="76" y="1434"/>
                  <a:pt x="73" y="1519"/>
                  <a:pt x="71" y="1611"/>
                </a:cubicBezTo>
                <a:close/>
                <a:moveTo>
                  <a:pt x="168" y="1509"/>
                </a:moveTo>
                <a:cubicBezTo>
                  <a:pt x="166" y="1529"/>
                  <a:pt x="162" y="1551"/>
                  <a:pt x="159" y="1573"/>
                </a:cubicBezTo>
                <a:cubicBezTo>
                  <a:pt x="152" y="1617"/>
                  <a:pt x="156" y="1664"/>
                  <a:pt x="149" y="1709"/>
                </a:cubicBezTo>
                <a:cubicBezTo>
                  <a:pt x="141" y="1764"/>
                  <a:pt x="123" y="1816"/>
                  <a:pt x="137" y="1869"/>
                </a:cubicBezTo>
                <a:cubicBezTo>
                  <a:pt x="207" y="1885"/>
                  <a:pt x="309" y="1913"/>
                  <a:pt x="364" y="1864"/>
                </a:cubicBezTo>
                <a:cubicBezTo>
                  <a:pt x="401" y="1732"/>
                  <a:pt x="383" y="1600"/>
                  <a:pt x="405" y="1456"/>
                </a:cubicBezTo>
                <a:cubicBezTo>
                  <a:pt x="323" y="1482"/>
                  <a:pt x="230" y="1453"/>
                  <a:pt x="180" y="1423"/>
                </a:cubicBezTo>
                <a:cubicBezTo>
                  <a:pt x="176" y="1442"/>
                  <a:pt x="172" y="1477"/>
                  <a:pt x="168" y="1509"/>
                </a:cubicBezTo>
                <a:close/>
                <a:moveTo>
                  <a:pt x="1362" y="1692"/>
                </a:moveTo>
                <a:cubicBezTo>
                  <a:pt x="1375" y="1676"/>
                  <a:pt x="1403" y="1652"/>
                  <a:pt x="1397" y="1623"/>
                </a:cubicBezTo>
                <a:cubicBezTo>
                  <a:pt x="1396" y="1617"/>
                  <a:pt x="1388" y="1613"/>
                  <a:pt x="1388" y="1609"/>
                </a:cubicBezTo>
                <a:cubicBezTo>
                  <a:pt x="1388" y="1609"/>
                  <a:pt x="1398" y="1598"/>
                  <a:pt x="1397" y="1599"/>
                </a:cubicBezTo>
                <a:cubicBezTo>
                  <a:pt x="1403" y="1581"/>
                  <a:pt x="1391" y="1523"/>
                  <a:pt x="1378" y="1492"/>
                </a:cubicBezTo>
                <a:cubicBezTo>
                  <a:pt x="1369" y="1469"/>
                  <a:pt x="1353" y="1451"/>
                  <a:pt x="1338" y="1444"/>
                </a:cubicBezTo>
                <a:cubicBezTo>
                  <a:pt x="1296" y="1518"/>
                  <a:pt x="1299" y="1642"/>
                  <a:pt x="1362" y="1692"/>
                </a:cubicBezTo>
                <a:close/>
                <a:moveTo>
                  <a:pt x="650" y="1559"/>
                </a:moveTo>
                <a:cubicBezTo>
                  <a:pt x="649" y="1541"/>
                  <a:pt x="627" y="1441"/>
                  <a:pt x="600" y="1446"/>
                </a:cubicBezTo>
                <a:cubicBezTo>
                  <a:pt x="508" y="1465"/>
                  <a:pt x="522" y="1668"/>
                  <a:pt x="586" y="1716"/>
                </a:cubicBezTo>
                <a:cubicBezTo>
                  <a:pt x="595" y="1710"/>
                  <a:pt x="605" y="1713"/>
                  <a:pt x="617" y="1707"/>
                </a:cubicBezTo>
                <a:cubicBezTo>
                  <a:pt x="638" y="1668"/>
                  <a:pt x="655" y="1623"/>
                  <a:pt x="650" y="1559"/>
                </a:cubicBezTo>
                <a:close/>
                <a:moveTo>
                  <a:pt x="507" y="1451"/>
                </a:moveTo>
                <a:cubicBezTo>
                  <a:pt x="461" y="1469"/>
                  <a:pt x="444" y="1572"/>
                  <a:pt x="445" y="1640"/>
                </a:cubicBezTo>
                <a:cubicBezTo>
                  <a:pt x="457" y="1660"/>
                  <a:pt x="463" y="1685"/>
                  <a:pt x="476" y="1704"/>
                </a:cubicBezTo>
                <a:cubicBezTo>
                  <a:pt x="501" y="1699"/>
                  <a:pt x="531" y="1690"/>
                  <a:pt x="534" y="1666"/>
                </a:cubicBezTo>
                <a:cubicBezTo>
                  <a:pt x="535" y="1652"/>
                  <a:pt x="520" y="1634"/>
                  <a:pt x="517" y="1618"/>
                </a:cubicBezTo>
                <a:cubicBezTo>
                  <a:pt x="505" y="1564"/>
                  <a:pt x="521" y="1510"/>
                  <a:pt x="541" y="1466"/>
                </a:cubicBezTo>
                <a:cubicBezTo>
                  <a:pt x="524" y="1472"/>
                  <a:pt x="522" y="1446"/>
                  <a:pt x="507" y="1451"/>
                </a:cubicBezTo>
                <a:close/>
                <a:moveTo>
                  <a:pt x="1032" y="1461"/>
                </a:moveTo>
                <a:cubicBezTo>
                  <a:pt x="1020" y="1459"/>
                  <a:pt x="1006" y="1476"/>
                  <a:pt x="994" y="1482"/>
                </a:cubicBezTo>
                <a:cubicBezTo>
                  <a:pt x="967" y="1553"/>
                  <a:pt x="985" y="1655"/>
                  <a:pt x="1051" y="1695"/>
                </a:cubicBezTo>
                <a:cubicBezTo>
                  <a:pt x="1099" y="1619"/>
                  <a:pt x="1080" y="1507"/>
                  <a:pt x="1032" y="1461"/>
                </a:cubicBezTo>
                <a:close/>
                <a:moveTo>
                  <a:pt x="1610" y="1535"/>
                </a:moveTo>
                <a:cubicBezTo>
                  <a:pt x="1540" y="1538"/>
                  <a:pt x="1472" y="1540"/>
                  <a:pt x="1412" y="1551"/>
                </a:cubicBezTo>
                <a:cubicBezTo>
                  <a:pt x="1413" y="1569"/>
                  <a:pt x="1411" y="1591"/>
                  <a:pt x="1419" y="1602"/>
                </a:cubicBezTo>
                <a:cubicBezTo>
                  <a:pt x="1482" y="1596"/>
                  <a:pt x="1546" y="1587"/>
                  <a:pt x="1622" y="1580"/>
                </a:cubicBezTo>
                <a:cubicBezTo>
                  <a:pt x="1689" y="1574"/>
                  <a:pt x="1763" y="1587"/>
                  <a:pt x="1803" y="1556"/>
                </a:cubicBezTo>
                <a:cubicBezTo>
                  <a:pt x="1804" y="1541"/>
                  <a:pt x="1798" y="1533"/>
                  <a:pt x="1794" y="1523"/>
                </a:cubicBezTo>
                <a:cubicBezTo>
                  <a:pt x="1730" y="1526"/>
                  <a:pt x="1668" y="1532"/>
                  <a:pt x="1610" y="1535"/>
                </a:cubicBezTo>
                <a:close/>
                <a:moveTo>
                  <a:pt x="409" y="1599"/>
                </a:moveTo>
                <a:cubicBezTo>
                  <a:pt x="414" y="1596"/>
                  <a:pt x="423" y="1599"/>
                  <a:pt x="426" y="1594"/>
                </a:cubicBezTo>
                <a:cubicBezTo>
                  <a:pt x="424" y="1585"/>
                  <a:pt x="429" y="1563"/>
                  <a:pt x="431" y="1549"/>
                </a:cubicBezTo>
                <a:cubicBezTo>
                  <a:pt x="401" y="1537"/>
                  <a:pt x="415" y="1580"/>
                  <a:pt x="409" y="1599"/>
                </a:cubicBezTo>
                <a:close/>
                <a:moveTo>
                  <a:pt x="822" y="1561"/>
                </a:moveTo>
                <a:cubicBezTo>
                  <a:pt x="770" y="1561"/>
                  <a:pt x="719" y="1554"/>
                  <a:pt x="670" y="1566"/>
                </a:cubicBezTo>
                <a:cubicBezTo>
                  <a:pt x="669" y="1590"/>
                  <a:pt x="672" y="1595"/>
                  <a:pt x="670" y="1614"/>
                </a:cubicBezTo>
                <a:cubicBezTo>
                  <a:pt x="773" y="1598"/>
                  <a:pt x="864" y="1618"/>
                  <a:pt x="970" y="1602"/>
                </a:cubicBezTo>
                <a:cubicBezTo>
                  <a:pt x="967" y="1588"/>
                  <a:pt x="960" y="1568"/>
                  <a:pt x="963" y="1556"/>
                </a:cubicBezTo>
                <a:cubicBezTo>
                  <a:pt x="921" y="1546"/>
                  <a:pt x="871" y="1561"/>
                  <a:pt x="822" y="1561"/>
                </a:cubicBezTo>
                <a:close/>
                <a:moveTo>
                  <a:pt x="1099" y="1563"/>
                </a:moveTo>
                <a:cubicBezTo>
                  <a:pt x="1099" y="1579"/>
                  <a:pt x="1099" y="1594"/>
                  <a:pt x="1099" y="1609"/>
                </a:cubicBezTo>
                <a:cubicBezTo>
                  <a:pt x="1177" y="1598"/>
                  <a:pt x="1224" y="1609"/>
                  <a:pt x="1292" y="1594"/>
                </a:cubicBezTo>
                <a:cubicBezTo>
                  <a:pt x="1288" y="1579"/>
                  <a:pt x="1297" y="1566"/>
                  <a:pt x="1288" y="1554"/>
                </a:cubicBezTo>
                <a:cubicBezTo>
                  <a:pt x="1242" y="1571"/>
                  <a:pt x="1153" y="1565"/>
                  <a:pt x="1099" y="156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599" name="图标"/>
          <p:cNvSpPr/>
          <p:nvPr/>
        </p:nvSpPr>
        <p:spPr>
          <a:xfrm>
            <a:off x="4278313" y="39688"/>
            <a:ext cx="1292225" cy="1679575"/>
          </a:xfrm>
          <a:custGeom>
            <a:avLst/>
            <a:gdLst/>
            <a:ahLst/>
            <a:cxnLst>
              <a:cxn ang="0">
                <a:pos x="513088" y="1462350"/>
              </a:cxn>
              <a:cxn ang="0">
                <a:pos x="477194" y="1395167"/>
              </a:cxn>
              <a:cxn ang="0">
                <a:pos x="451855" y="1354857"/>
              </a:cxn>
              <a:cxn ang="0">
                <a:pos x="774912" y="1357098"/>
              </a:cxn>
              <a:cxn ang="0">
                <a:pos x="964946" y="1287674"/>
              </a:cxn>
              <a:cxn ang="0">
                <a:pos x="1028290" y="1168985"/>
              </a:cxn>
              <a:cxn ang="0">
                <a:pos x="988172" y="1126435"/>
              </a:cxn>
              <a:cxn ang="0">
                <a:pos x="741128" y="1417561"/>
              </a:cxn>
              <a:cxn ang="0">
                <a:pos x="411738" y="1359336"/>
              </a:cxn>
              <a:cxn ang="0">
                <a:pos x="831922" y="1357096"/>
              </a:cxn>
              <a:cxn ang="0">
                <a:pos x="1021956" y="1074928"/>
              </a:cxn>
              <a:cxn ang="0">
                <a:pos x="874152" y="1135393"/>
              </a:cxn>
              <a:cxn ang="0">
                <a:pos x="622886" y="996547"/>
              </a:cxn>
              <a:cxn ang="0">
                <a:pos x="614440" y="1032379"/>
              </a:cxn>
              <a:cxn ang="0">
                <a:pos x="1053100" y="810675"/>
              </a:cxn>
              <a:cxn ang="0">
                <a:pos x="1192985" y="848745"/>
              </a:cxn>
              <a:cxn ang="0">
                <a:pos x="1135975" y="893534"/>
              </a:cxn>
              <a:cxn ang="0">
                <a:pos x="1058636" y="802846"/>
              </a:cxn>
              <a:cxn ang="0">
                <a:pos x="622887" y="810675"/>
              </a:cxn>
              <a:cxn ang="0">
                <a:pos x="542651" y="1061492"/>
              </a:cxn>
              <a:cxn ang="0">
                <a:pos x="660893" y="1112998"/>
              </a:cxn>
              <a:cxn ang="0">
                <a:pos x="465272" y="860017"/>
              </a:cxn>
              <a:cxn ang="0">
                <a:pos x="228040" y="1090605"/>
              </a:cxn>
              <a:cxn ang="0">
                <a:pos x="548984" y="1634787"/>
              </a:cxn>
              <a:cxn ang="0">
                <a:pos x="1271111" y="1229449"/>
              </a:cxn>
              <a:cxn ang="0">
                <a:pos x="607320" y="436430"/>
              </a:cxn>
              <a:cxn ang="0">
                <a:pos x="139642" y="429859"/>
              </a:cxn>
              <a:cxn ang="0">
                <a:pos x="599659" y="450126"/>
              </a:cxn>
              <a:cxn ang="0">
                <a:pos x="485291" y="506321"/>
              </a:cxn>
              <a:cxn ang="0">
                <a:pos x="394846" y="586733"/>
              </a:cxn>
              <a:cxn ang="0">
                <a:pos x="280826" y="620324"/>
              </a:cxn>
              <a:cxn ang="0">
                <a:pos x="296884" y="585080"/>
              </a:cxn>
              <a:cxn ang="0">
                <a:pos x="392735" y="530747"/>
              </a:cxn>
              <a:cxn ang="0">
                <a:pos x="513089" y="450126"/>
              </a:cxn>
              <a:cxn ang="0">
                <a:pos x="92904" y="365027"/>
              </a:cxn>
              <a:cxn ang="0">
                <a:pos x="171030" y="396380"/>
              </a:cxn>
              <a:cxn ang="0">
                <a:pos x="297037" y="336352"/>
              </a:cxn>
              <a:cxn ang="0">
                <a:pos x="846704" y="620324"/>
              </a:cxn>
              <a:cxn ang="0">
                <a:pos x="1209877" y="846507"/>
              </a:cxn>
              <a:cxn ang="0">
                <a:pos x="297717" y="154521"/>
              </a:cxn>
              <a:cxn ang="0">
                <a:pos x="276603" y="331436"/>
              </a:cxn>
              <a:cxn ang="0">
                <a:pos x="432851" y="257535"/>
              </a:cxn>
              <a:cxn ang="0">
                <a:pos x="678424" y="173523"/>
              </a:cxn>
              <a:cxn ang="0">
                <a:pos x="589103" y="116450"/>
              </a:cxn>
              <a:cxn ang="0">
                <a:pos x="665116" y="156760"/>
              </a:cxn>
              <a:cxn ang="0">
                <a:pos x="760132" y="85098"/>
              </a:cxn>
              <a:cxn ang="0">
                <a:pos x="956500" y="453433"/>
              </a:cxn>
              <a:cxn ang="0">
                <a:pos x="1292225" y="1251844"/>
              </a:cxn>
              <a:cxn ang="0">
                <a:pos x="515201" y="1666138"/>
              </a:cxn>
              <a:cxn ang="0">
                <a:pos x="126688" y="1446675"/>
              </a:cxn>
              <a:cxn ang="0">
                <a:pos x="109797" y="1213774"/>
              </a:cxn>
              <a:cxn ang="0">
                <a:pos x="247986" y="1581769"/>
              </a:cxn>
              <a:cxn ang="0">
                <a:pos x="156250" y="915928"/>
              </a:cxn>
              <a:cxn ang="0">
                <a:pos x="19003" y="571056"/>
              </a:cxn>
              <a:cxn ang="0">
                <a:pos x="306165" y="915929"/>
              </a:cxn>
              <a:cxn ang="0">
                <a:pos x="840370" y="528507"/>
              </a:cxn>
              <a:cxn ang="0">
                <a:pos x="521536" y="244099"/>
              </a:cxn>
              <a:cxn ang="0">
                <a:pos x="2111" y="508353"/>
              </a:cxn>
              <a:cxn ang="0">
                <a:pos x="236978" y="370887"/>
              </a:cxn>
              <a:cxn ang="0">
                <a:pos x="392734" y="125409"/>
              </a:cxn>
              <a:cxn ang="0">
                <a:pos x="631332" y="17916"/>
              </a:cxn>
            </a:cxnLst>
            <a:pathLst>
              <a:path w="1552056" h="2017373">
                <a:moveTo>
                  <a:pt x="669514" y="1732251"/>
                </a:moveTo>
                <a:lnTo>
                  <a:pt x="677122" y="1732251"/>
                </a:lnTo>
                <a:lnTo>
                  <a:pt x="684730" y="1737631"/>
                </a:lnTo>
                <a:lnTo>
                  <a:pt x="684730" y="1745701"/>
                </a:lnTo>
                <a:lnTo>
                  <a:pt x="677122" y="1753770"/>
                </a:lnTo>
                <a:lnTo>
                  <a:pt x="659370" y="1756460"/>
                </a:lnTo>
                <a:lnTo>
                  <a:pt x="641618" y="1761840"/>
                </a:lnTo>
                <a:lnTo>
                  <a:pt x="636546" y="1756460"/>
                </a:lnTo>
                <a:lnTo>
                  <a:pt x="631474" y="1748391"/>
                </a:lnTo>
                <a:lnTo>
                  <a:pt x="636546" y="1743011"/>
                </a:lnTo>
                <a:lnTo>
                  <a:pt x="641618" y="1737631"/>
                </a:lnTo>
                <a:lnTo>
                  <a:pt x="656834" y="1734941"/>
                </a:lnTo>
                <a:lnTo>
                  <a:pt x="669514" y="1732251"/>
                </a:lnTo>
                <a:close/>
                <a:moveTo>
                  <a:pt x="590896" y="1726872"/>
                </a:moveTo>
                <a:lnTo>
                  <a:pt x="598504" y="1726872"/>
                </a:lnTo>
                <a:lnTo>
                  <a:pt x="601040" y="1734941"/>
                </a:lnTo>
                <a:lnTo>
                  <a:pt x="606112" y="1737631"/>
                </a:lnTo>
                <a:lnTo>
                  <a:pt x="611184" y="1743011"/>
                </a:lnTo>
                <a:lnTo>
                  <a:pt x="616256" y="1748390"/>
                </a:lnTo>
                <a:lnTo>
                  <a:pt x="616256" y="1756460"/>
                </a:lnTo>
                <a:lnTo>
                  <a:pt x="608648" y="1761839"/>
                </a:lnTo>
                <a:lnTo>
                  <a:pt x="601040" y="1761839"/>
                </a:lnTo>
                <a:lnTo>
                  <a:pt x="590896" y="1753770"/>
                </a:lnTo>
                <a:lnTo>
                  <a:pt x="583288" y="1737631"/>
                </a:lnTo>
                <a:lnTo>
                  <a:pt x="583288" y="1732252"/>
                </a:lnTo>
                <a:lnTo>
                  <a:pt x="590896" y="1726872"/>
                </a:lnTo>
                <a:close/>
                <a:moveTo>
                  <a:pt x="783634" y="1691903"/>
                </a:moveTo>
                <a:lnTo>
                  <a:pt x="788706" y="1699972"/>
                </a:lnTo>
                <a:lnTo>
                  <a:pt x="788706" y="1705352"/>
                </a:lnTo>
                <a:lnTo>
                  <a:pt x="786170" y="1713421"/>
                </a:lnTo>
                <a:lnTo>
                  <a:pt x="765882" y="1721491"/>
                </a:lnTo>
                <a:lnTo>
                  <a:pt x="748130" y="1726870"/>
                </a:lnTo>
                <a:lnTo>
                  <a:pt x="737986" y="1726870"/>
                </a:lnTo>
                <a:lnTo>
                  <a:pt x="735450" y="1721491"/>
                </a:lnTo>
                <a:lnTo>
                  <a:pt x="735450" y="1713421"/>
                </a:lnTo>
                <a:lnTo>
                  <a:pt x="743058" y="1710732"/>
                </a:lnTo>
                <a:lnTo>
                  <a:pt x="758274" y="1702662"/>
                </a:lnTo>
                <a:lnTo>
                  <a:pt x="776026" y="1694593"/>
                </a:lnTo>
                <a:lnTo>
                  <a:pt x="783634" y="1691903"/>
                </a:lnTo>
                <a:close/>
                <a:moveTo>
                  <a:pt x="568072" y="1675765"/>
                </a:moveTo>
                <a:lnTo>
                  <a:pt x="573145" y="1675765"/>
                </a:lnTo>
                <a:lnTo>
                  <a:pt x="578217" y="1683834"/>
                </a:lnTo>
                <a:lnTo>
                  <a:pt x="583289" y="1699973"/>
                </a:lnTo>
                <a:lnTo>
                  <a:pt x="583289" y="1710732"/>
                </a:lnTo>
                <a:lnTo>
                  <a:pt x="578217" y="1713422"/>
                </a:lnTo>
                <a:lnTo>
                  <a:pt x="570609" y="1713422"/>
                </a:lnTo>
                <a:lnTo>
                  <a:pt x="563000" y="1705353"/>
                </a:lnTo>
                <a:lnTo>
                  <a:pt x="560464" y="1691904"/>
                </a:lnTo>
                <a:lnTo>
                  <a:pt x="560464" y="1683834"/>
                </a:lnTo>
                <a:lnTo>
                  <a:pt x="568072" y="1675765"/>
                </a:lnTo>
                <a:close/>
                <a:moveTo>
                  <a:pt x="862253" y="1654246"/>
                </a:moveTo>
                <a:lnTo>
                  <a:pt x="872397" y="1654246"/>
                </a:lnTo>
                <a:lnTo>
                  <a:pt x="874933" y="1662315"/>
                </a:lnTo>
                <a:lnTo>
                  <a:pt x="874933" y="1670385"/>
                </a:lnTo>
                <a:lnTo>
                  <a:pt x="867325" y="1675764"/>
                </a:lnTo>
                <a:lnTo>
                  <a:pt x="836892" y="1689213"/>
                </a:lnTo>
                <a:lnTo>
                  <a:pt x="831820" y="1689213"/>
                </a:lnTo>
                <a:lnTo>
                  <a:pt x="826748" y="1681144"/>
                </a:lnTo>
                <a:lnTo>
                  <a:pt x="826748" y="1673075"/>
                </a:lnTo>
                <a:lnTo>
                  <a:pt x="834356" y="1665005"/>
                </a:lnTo>
                <a:lnTo>
                  <a:pt x="862253" y="1654246"/>
                </a:lnTo>
                <a:close/>
                <a:moveTo>
                  <a:pt x="542711" y="1627347"/>
                </a:moveTo>
                <a:lnTo>
                  <a:pt x="550320" y="1627347"/>
                </a:lnTo>
                <a:lnTo>
                  <a:pt x="557928" y="1632727"/>
                </a:lnTo>
                <a:lnTo>
                  <a:pt x="560464" y="1659625"/>
                </a:lnTo>
                <a:lnTo>
                  <a:pt x="557928" y="1665004"/>
                </a:lnTo>
                <a:lnTo>
                  <a:pt x="550320" y="1665004"/>
                </a:lnTo>
                <a:lnTo>
                  <a:pt x="542711" y="1665004"/>
                </a:lnTo>
                <a:lnTo>
                  <a:pt x="540175" y="1659625"/>
                </a:lnTo>
                <a:lnTo>
                  <a:pt x="537639" y="1638106"/>
                </a:lnTo>
                <a:lnTo>
                  <a:pt x="537639" y="1630037"/>
                </a:lnTo>
                <a:lnTo>
                  <a:pt x="542711" y="1627347"/>
                </a:lnTo>
                <a:close/>
                <a:moveTo>
                  <a:pt x="948477" y="1621969"/>
                </a:moveTo>
                <a:lnTo>
                  <a:pt x="953549" y="1627349"/>
                </a:lnTo>
                <a:lnTo>
                  <a:pt x="958621" y="1630039"/>
                </a:lnTo>
                <a:lnTo>
                  <a:pt x="958621" y="1640798"/>
                </a:lnTo>
                <a:lnTo>
                  <a:pt x="953549" y="1643488"/>
                </a:lnTo>
                <a:lnTo>
                  <a:pt x="930725" y="1651558"/>
                </a:lnTo>
                <a:lnTo>
                  <a:pt x="923117" y="1648868"/>
                </a:lnTo>
                <a:lnTo>
                  <a:pt x="920581" y="1640798"/>
                </a:lnTo>
                <a:lnTo>
                  <a:pt x="923117" y="1632729"/>
                </a:lnTo>
                <a:lnTo>
                  <a:pt x="930725" y="1630039"/>
                </a:lnTo>
                <a:lnTo>
                  <a:pt x="948477" y="1621969"/>
                </a:lnTo>
                <a:close/>
                <a:moveTo>
                  <a:pt x="491146" y="1618381"/>
                </a:moveTo>
                <a:lnTo>
                  <a:pt x="489455" y="1621968"/>
                </a:lnTo>
                <a:lnTo>
                  <a:pt x="489455" y="1619278"/>
                </a:lnTo>
                <a:lnTo>
                  <a:pt x="491146" y="1618381"/>
                </a:lnTo>
                <a:close/>
                <a:moveTo>
                  <a:pt x="1062599" y="1570861"/>
                </a:moveTo>
                <a:lnTo>
                  <a:pt x="1070207" y="1576241"/>
                </a:lnTo>
                <a:lnTo>
                  <a:pt x="1072743" y="1578930"/>
                </a:lnTo>
                <a:lnTo>
                  <a:pt x="1072743" y="1587000"/>
                </a:lnTo>
                <a:lnTo>
                  <a:pt x="1067671" y="1592379"/>
                </a:lnTo>
                <a:lnTo>
                  <a:pt x="1029631" y="1608518"/>
                </a:lnTo>
                <a:lnTo>
                  <a:pt x="1022023" y="1608518"/>
                </a:lnTo>
                <a:lnTo>
                  <a:pt x="1019487" y="1600449"/>
                </a:lnTo>
                <a:lnTo>
                  <a:pt x="1019487" y="1592379"/>
                </a:lnTo>
                <a:lnTo>
                  <a:pt x="1027095" y="1587000"/>
                </a:lnTo>
                <a:lnTo>
                  <a:pt x="1062599" y="1570861"/>
                </a:lnTo>
                <a:close/>
                <a:moveTo>
                  <a:pt x="1166578" y="1519754"/>
                </a:moveTo>
                <a:lnTo>
                  <a:pt x="1174186" y="1519754"/>
                </a:lnTo>
                <a:lnTo>
                  <a:pt x="1179258" y="1525134"/>
                </a:lnTo>
                <a:lnTo>
                  <a:pt x="1179258" y="1530514"/>
                </a:lnTo>
                <a:lnTo>
                  <a:pt x="1176722" y="1538583"/>
                </a:lnTo>
                <a:lnTo>
                  <a:pt x="1158970" y="1546653"/>
                </a:lnTo>
                <a:lnTo>
                  <a:pt x="1141217" y="1549343"/>
                </a:lnTo>
                <a:lnTo>
                  <a:pt x="1136145" y="1546653"/>
                </a:lnTo>
                <a:lnTo>
                  <a:pt x="1131073" y="1538583"/>
                </a:lnTo>
                <a:lnTo>
                  <a:pt x="1136145" y="1530514"/>
                </a:lnTo>
                <a:lnTo>
                  <a:pt x="1141217" y="1527824"/>
                </a:lnTo>
                <a:lnTo>
                  <a:pt x="1156434" y="1527824"/>
                </a:lnTo>
                <a:lnTo>
                  <a:pt x="1166578" y="1519754"/>
                </a:lnTo>
                <a:close/>
                <a:moveTo>
                  <a:pt x="1273092" y="1455198"/>
                </a:moveTo>
                <a:lnTo>
                  <a:pt x="1278164" y="1457888"/>
                </a:lnTo>
                <a:lnTo>
                  <a:pt x="1283236" y="1465957"/>
                </a:lnTo>
                <a:lnTo>
                  <a:pt x="1278164" y="1474027"/>
                </a:lnTo>
                <a:lnTo>
                  <a:pt x="1268020" y="1484786"/>
                </a:lnTo>
                <a:lnTo>
                  <a:pt x="1255339" y="1492855"/>
                </a:lnTo>
                <a:lnTo>
                  <a:pt x="1245195" y="1492855"/>
                </a:lnTo>
                <a:lnTo>
                  <a:pt x="1242659" y="1484786"/>
                </a:lnTo>
                <a:lnTo>
                  <a:pt x="1242659" y="1476716"/>
                </a:lnTo>
                <a:lnTo>
                  <a:pt x="1247731" y="1471337"/>
                </a:lnTo>
                <a:lnTo>
                  <a:pt x="1257876" y="1465957"/>
                </a:lnTo>
                <a:lnTo>
                  <a:pt x="1265484" y="1457888"/>
                </a:lnTo>
                <a:lnTo>
                  <a:pt x="1273092" y="1455198"/>
                </a:lnTo>
                <a:close/>
                <a:moveTo>
                  <a:pt x="1235051" y="1404092"/>
                </a:moveTo>
                <a:lnTo>
                  <a:pt x="1242659" y="1404092"/>
                </a:lnTo>
                <a:lnTo>
                  <a:pt x="1255339" y="1412162"/>
                </a:lnTo>
                <a:lnTo>
                  <a:pt x="1257875" y="1420232"/>
                </a:lnTo>
                <a:lnTo>
                  <a:pt x="1257875" y="1425611"/>
                </a:lnTo>
                <a:lnTo>
                  <a:pt x="1252803" y="1430991"/>
                </a:lnTo>
                <a:lnTo>
                  <a:pt x="1245195" y="1430991"/>
                </a:lnTo>
                <a:lnTo>
                  <a:pt x="1232515" y="1422921"/>
                </a:lnTo>
                <a:lnTo>
                  <a:pt x="1227443" y="1414852"/>
                </a:lnTo>
                <a:lnTo>
                  <a:pt x="1227443" y="1409472"/>
                </a:lnTo>
                <a:lnTo>
                  <a:pt x="1235051" y="1404092"/>
                </a:lnTo>
                <a:close/>
                <a:moveTo>
                  <a:pt x="1197010" y="1342226"/>
                </a:moveTo>
                <a:lnTo>
                  <a:pt x="1204618" y="1347606"/>
                </a:lnTo>
                <a:lnTo>
                  <a:pt x="1209690" y="1358365"/>
                </a:lnTo>
                <a:lnTo>
                  <a:pt x="1217298" y="1369124"/>
                </a:lnTo>
                <a:lnTo>
                  <a:pt x="1217298" y="1374504"/>
                </a:lnTo>
                <a:lnTo>
                  <a:pt x="1209690" y="1379883"/>
                </a:lnTo>
                <a:lnTo>
                  <a:pt x="1204618" y="1379883"/>
                </a:lnTo>
                <a:lnTo>
                  <a:pt x="1197010" y="1371814"/>
                </a:lnTo>
                <a:lnTo>
                  <a:pt x="1189402" y="1361055"/>
                </a:lnTo>
                <a:lnTo>
                  <a:pt x="1186866" y="1352985"/>
                </a:lnTo>
                <a:lnTo>
                  <a:pt x="1189402" y="1347606"/>
                </a:lnTo>
                <a:lnTo>
                  <a:pt x="1197010" y="1342226"/>
                </a:lnTo>
                <a:close/>
                <a:moveTo>
                  <a:pt x="1247731" y="1296798"/>
                </a:moveTo>
                <a:lnTo>
                  <a:pt x="1268019" y="1342226"/>
                </a:lnTo>
                <a:lnTo>
                  <a:pt x="1283235" y="1369124"/>
                </a:lnTo>
                <a:lnTo>
                  <a:pt x="1300988" y="1393332"/>
                </a:lnTo>
                <a:lnTo>
                  <a:pt x="1321276" y="1420231"/>
                </a:lnTo>
                <a:lnTo>
                  <a:pt x="1331420" y="1436370"/>
                </a:lnTo>
                <a:lnTo>
                  <a:pt x="1333956" y="1455198"/>
                </a:lnTo>
                <a:lnTo>
                  <a:pt x="1333956" y="1465958"/>
                </a:lnTo>
                <a:lnTo>
                  <a:pt x="1331420" y="1476717"/>
                </a:lnTo>
                <a:lnTo>
                  <a:pt x="1316204" y="1498236"/>
                </a:lnTo>
                <a:lnTo>
                  <a:pt x="1300988" y="1517064"/>
                </a:lnTo>
                <a:lnTo>
                  <a:pt x="1283235" y="1527824"/>
                </a:lnTo>
                <a:lnTo>
                  <a:pt x="1247731" y="1549342"/>
                </a:lnTo>
                <a:lnTo>
                  <a:pt x="1214762" y="1565481"/>
                </a:lnTo>
                <a:lnTo>
                  <a:pt x="1146289" y="1597759"/>
                </a:lnTo>
                <a:lnTo>
                  <a:pt x="1072744" y="1621968"/>
                </a:lnTo>
                <a:lnTo>
                  <a:pt x="1001735" y="1651556"/>
                </a:lnTo>
                <a:lnTo>
                  <a:pt x="890149" y="1702663"/>
                </a:lnTo>
                <a:lnTo>
                  <a:pt x="834356" y="1726871"/>
                </a:lnTo>
                <a:lnTo>
                  <a:pt x="778564" y="1756459"/>
                </a:lnTo>
                <a:lnTo>
                  <a:pt x="743059" y="1775288"/>
                </a:lnTo>
                <a:lnTo>
                  <a:pt x="705018" y="1796807"/>
                </a:lnTo>
                <a:lnTo>
                  <a:pt x="666978" y="1810256"/>
                </a:lnTo>
                <a:lnTo>
                  <a:pt x="646689" y="1815635"/>
                </a:lnTo>
                <a:lnTo>
                  <a:pt x="626401" y="1818325"/>
                </a:lnTo>
                <a:lnTo>
                  <a:pt x="593433" y="1818325"/>
                </a:lnTo>
                <a:lnTo>
                  <a:pt x="580752" y="1815635"/>
                </a:lnTo>
                <a:lnTo>
                  <a:pt x="568072" y="1807566"/>
                </a:lnTo>
                <a:lnTo>
                  <a:pt x="557928" y="1799496"/>
                </a:lnTo>
                <a:lnTo>
                  <a:pt x="547784" y="1788737"/>
                </a:lnTo>
                <a:lnTo>
                  <a:pt x="537640" y="1777978"/>
                </a:lnTo>
                <a:lnTo>
                  <a:pt x="530032" y="1764529"/>
                </a:lnTo>
                <a:lnTo>
                  <a:pt x="519888" y="1724181"/>
                </a:lnTo>
                <a:lnTo>
                  <a:pt x="509743" y="1681144"/>
                </a:lnTo>
                <a:lnTo>
                  <a:pt x="499599" y="1654246"/>
                </a:lnTo>
                <a:lnTo>
                  <a:pt x="489455" y="1630037"/>
                </a:lnTo>
                <a:lnTo>
                  <a:pt x="494527" y="1632727"/>
                </a:lnTo>
                <a:lnTo>
                  <a:pt x="502135" y="1632727"/>
                </a:lnTo>
                <a:lnTo>
                  <a:pt x="508401" y="1629879"/>
                </a:lnTo>
                <a:lnTo>
                  <a:pt x="514815" y="1643486"/>
                </a:lnTo>
                <a:lnTo>
                  <a:pt x="524960" y="1670385"/>
                </a:lnTo>
                <a:lnTo>
                  <a:pt x="542712" y="1734940"/>
                </a:lnTo>
                <a:lnTo>
                  <a:pt x="550320" y="1753769"/>
                </a:lnTo>
                <a:lnTo>
                  <a:pt x="557928" y="1772598"/>
                </a:lnTo>
                <a:lnTo>
                  <a:pt x="568072" y="1786047"/>
                </a:lnTo>
                <a:lnTo>
                  <a:pt x="573144" y="1788737"/>
                </a:lnTo>
                <a:lnTo>
                  <a:pt x="583289" y="1794117"/>
                </a:lnTo>
                <a:lnTo>
                  <a:pt x="606113" y="1796807"/>
                </a:lnTo>
                <a:lnTo>
                  <a:pt x="626401" y="1796807"/>
                </a:lnTo>
                <a:lnTo>
                  <a:pt x="649226" y="1794117"/>
                </a:lnTo>
                <a:lnTo>
                  <a:pt x="669514" y="1786047"/>
                </a:lnTo>
                <a:lnTo>
                  <a:pt x="707554" y="1772598"/>
                </a:lnTo>
                <a:lnTo>
                  <a:pt x="745595" y="1753769"/>
                </a:lnTo>
                <a:lnTo>
                  <a:pt x="816604" y="1713422"/>
                </a:lnTo>
                <a:lnTo>
                  <a:pt x="905366" y="1670385"/>
                </a:lnTo>
                <a:lnTo>
                  <a:pt x="999199" y="1630037"/>
                </a:lnTo>
                <a:lnTo>
                  <a:pt x="1120929" y="1581620"/>
                </a:lnTo>
                <a:lnTo>
                  <a:pt x="1186866" y="1557412"/>
                </a:lnTo>
                <a:lnTo>
                  <a:pt x="1245195" y="1525134"/>
                </a:lnTo>
                <a:lnTo>
                  <a:pt x="1273091" y="1508995"/>
                </a:lnTo>
                <a:lnTo>
                  <a:pt x="1295916" y="1492856"/>
                </a:lnTo>
                <a:lnTo>
                  <a:pt x="1306060" y="1476717"/>
                </a:lnTo>
                <a:lnTo>
                  <a:pt x="1313668" y="1465958"/>
                </a:lnTo>
                <a:lnTo>
                  <a:pt x="1313668" y="1452508"/>
                </a:lnTo>
                <a:lnTo>
                  <a:pt x="1306060" y="1436370"/>
                </a:lnTo>
                <a:lnTo>
                  <a:pt x="1283235" y="1409471"/>
                </a:lnTo>
                <a:lnTo>
                  <a:pt x="1273091" y="1393332"/>
                </a:lnTo>
                <a:lnTo>
                  <a:pt x="1262947" y="1379883"/>
                </a:lnTo>
                <a:lnTo>
                  <a:pt x="1245195" y="1339536"/>
                </a:lnTo>
                <a:lnTo>
                  <a:pt x="1232069" y="1311692"/>
                </a:lnTo>
                <a:lnTo>
                  <a:pt x="1242659" y="1307258"/>
                </a:lnTo>
                <a:lnTo>
                  <a:pt x="1247731" y="1299188"/>
                </a:lnTo>
                <a:lnTo>
                  <a:pt x="1247731" y="1296798"/>
                </a:lnTo>
                <a:close/>
                <a:moveTo>
                  <a:pt x="1233397" y="1287493"/>
                </a:moveTo>
                <a:lnTo>
                  <a:pt x="1232515" y="1288429"/>
                </a:lnTo>
                <a:lnTo>
                  <a:pt x="1227443" y="1291119"/>
                </a:lnTo>
                <a:lnTo>
                  <a:pt x="1227443" y="1301878"/>
                </a:lnTo>
                <a:lnTo>
                  <a:pt x="1232069" y="1311692"/>
                </a:lnTo>
                <a:lnTo>
                  <a:pt x="1146289" y="1347605"/>
                </a:lnTo>
                <a:lnTo>
                  <a:pt x="1049920" y="1385263"/>
                </a:lnTo>
                <a:lnTo>
                  <a:pt x="864789" y="1482097"/>
                </a:lnTo>
                <a:lnTo>
                  <a:pt x="773491" y="1519754"/>
                </a:lnTo>
                <a:lnTo>
                  <a:pt x="684730" y="1557412"/>
                </a:lnTo>
                <a:lnTo>
                  <a:pt x="590897" y="1592380"/>
                </a:lnTo>
                <a:lnTo>
                  <a:pt x="508401" y="1629879"/>
                </a:lnTo>
                <a:lnTo>
                  <a:pt x="504671" y="1621968"/>
                </a:lnTo>
                <a:lnTo>
                  <a:pt x="502135" y="1616588"/>
                </a:lnTo>
                <a:lnTo>
                  <a:pt x="494527" y="1616588"/>
                </a:lnTo>
                <a:lnTo>
                  <a:pt x="491146" y="1618381"/>
                </a:lnTo>
                <a:lnTo>
                  <a:pt x="491991" y="1616588"/>
                </a:lnTo>
                <a:lnTo>
                  <a:pt x="583289" y="1576241"/>
                </a:lnTo>
                <a:lnTo>
                  <a:pt x="677122" y="1535893"/>
                </a:lnTo>
                <a:lnTo>
                  <a:pt x="773491" y="1495546"/>
                </a:lnTo>
                <a:lnTo>
                  <a:pt x="864789" y="1455198"/>
                </a:lnTo>
                <a:lnTo>
                  <a:pt x="1049920" y="1363744"/>
                </a:lnTo>
                <a:lnTo>
                  <a:pt x="1141217" y="1326087"/>
                </a:lnTo>
                <a:lnTo>
                  <a:pt x="1233397" y="1287493"/>
                </a:lnTo>
                <a:close/>
                <a:moveTo>
                  <a:pt x="1237587" y="1285739"/>
                </a:moveTo>
                <a:lnTo>
                  <a:pt x="1245195" y="1285739"/>
                </a:lnTo>
                <a:lnTo>
                  <a:pt x="1247731" y="1291119"/>
                </a:lnTo>
                <a:lnTo>
                  <a:pt x="1247731" y="1296798"/>
                </a:lnTo>
                <a:lnTo>
                  <a:pt x="1245195" y="1291119"/>
                </a:lnTo>
                <a:lnTo>
                  <a:pt x="1242659" y="1307258"/>
                </a:lnTo>
                <a:lnTo>
                  <a:pt x="1237587" y="1285739"/>
                </a:lnTo>
                <a:close/>
                <a:moveTo>
                  <a:pt x="1235051" y="1285739"/>
                </a:moveTo>
                <a:lnTo>
                  <a:pt x="1237587" y="1285739"/>
                </a:lnTo>
                <a:lnTo>
                  <a:pt x="1233397" y="1287493"/>
                </a:lnTo>
                <a:lnTo>
                  <a:pt x="1235051" y="1285739"/>
                </a:lnTo>
                <a:close/>
                <a:moveTo>
                  <a:pt x="725307" y="1205044"/>
                </a:moveTo>
                <a:lnTo>
                  <a:pt x="730379" y="1213113"/>
                </a:lnTo>
                <a:lnTo>
                  <a:pt x="730379" y="1207733"/>
                </a:lnTo>
                <a:lnTo>
                  <a:pt x="725307" y="1205044"/>
                </a:lnTo>
                <a:close/>
                <a:moveTo>
                  <a:pt x="717699" y="1205044"/>
                </a:moveTo>
                <a:lnTo>
                  <a:pt x="710091" y="1213113"/>
                </a:lnTo>
                <a:lnTo>
                  <a:pt x="707555" y="1226562"/>
                </a:lnTo>
                <a:lnTo>
                  <a:pt x="707555" y="1215803"/>
                </a:lnTo>
                <a:lnTo>
                  <a:pt x="710091" y="1207733"/>
                </a:lnTo>
                <a:lnTo>
                  <a:pt x="717699" y="1205044"/>
                </a:lnTo>
                <a:close/>
                <a:moveTo>
                  <a:pt x="748131" y="1196974"/>
                </a:moveTo>
                <a:lnTo>
                  <a:pt x="763347" y="1205044"/>
                </a:lnTo>
                <a:lnTo>
                  <a:pt x="768419" y="1207733"/>
                </a:lnTo>
                <a:lnTo>
                  <a:pt x="776027" y="1218493"/>
                </a:lnTo>
                <a:lnTo>
                  <a:pt x="778563" y="1229252"/>
                </a:lnTo>
                <a:lnTo>
                  <a:pt x="776027" y="1240012"/>
                </a:lnTo>
                <a:lnTo>
                  <a:pt x="768419" y="1253461"/>
                </a:lnTo>
                <a:lnTo>
                  <a:pt x="755739" y="1258840"/>
                </a:lnTo>
                <a:lnTo>
                  <a:pt x="743059" y="1264220"/>
                </a:lnTo>
                <a:lnTo>
                  <a:pt x="727843" y="1264220"/>
                </a:lnTo>
                <a:lnTo>
                  <a:pt x="717699" y="1256151"/>
                </a:lnTo>
                <a:lnTo>
                  <a:pt x="710091" y="1240012"/>
                </a:lnTo>
                <a:lnTo>
                  <a:pt x="707555" y="1226562"/>
                </a:lnTo>
                <a:lnTo>
                  <a:pt x="710091" y="1229252"/>
                </a:lnTo>
                <a:lnTo>
                  <a:pt x="717699" y="1234632"/>
                </a:lnTo>
                <a:lnTo>
                  <a:pt x="725307" y="1229252"/>
                </a:lnTo>
                <a:lnTo>
                  <a:pt x="727843" y="1228176"/>
                </a:lnTo>
                <a:lnTo>
                  <a:pt x="727843" y="1237322"/>
                </a:lnTo>
                <a:lnTo>
                  <a:pt x="730379" y="1240012"/>
                </a:lnTo>
                <a:lnTo>
                  <a:pt x="737987" y="1240012"/>
                </a:lnTo>
                <a:lnTo>
                  <a:pt x="745595" y="1240012"/>
                </a:lnTo>
                <a:lnTo>
                  <a:pt x="753203" y="1237322"/>
                </a:lnTo>
                <a:lnTo>
                  <a:pt x="758275" y="1234632"/>
                </a:lnTo>
                <a:lnTo>
                  <a:pt x="758275" y="1229252"/>
                </a:lnTo>
                <a:lnTo>
                  <a:pt x="755739" y="1226562"/>
                </a:lnTo>
                <a:lnTo>
                  <a:pt x="748131" y="1223873"/>
                </a:lnTo>
                <a:lnTo>
                  <a:pt x="743059" y="1218493"/>
                </a:lnTo>
                <a:lnTo>
                  <a:pt x="737987" y="1223873"/>
                </a:lnTo>
                <a:lnTo>
                  <a:pt x="727843" y="1228176"/>
                </a:lnTo>
                <a:lnTo>
                  <a:pt x="727843" y="1226562"/>
                </a:lnTo>
                <a:lnTo>
                  <a:pt x="710091" y="1215803"/>
                </a:lnTo>
                <a:lnTo>
                  <a:pt x="720235" y="1205044"/>
                </a:lnTo>
                <a:lnTo>
                  <a:pt x="735451" y="1202354"/>
                </a:lnTo>
                <a:lnTo>
                  <a:pt x="748131" y="1196974"/>
                </a:lnTo>
                <a:close/>
                <a:moveTo>
                  <a:pt x="1258917" y="980684"/>
                </a:moveTo>
                <a:lnTo>
                  <a:pt x="1259255" y="981069"/>
                </a:lnTo>
                <a:lnTo>
                  <a:pt x="1259602" y="981464"/>
                </a:lnTo>
                <a:lnTo>
                  <a:pt x="1255339" y="984478"/>
                </a:lnTo>
                <a:lnTo>
                  <a:pt x="1258917" y="980684"/>
                </a:lnTo>
                <a:close/>
                <a:moveTo>
                  <a:pt x="1252803" y="973719"/>
                </a:moveTo>
                <a:lnTo>
                  <a:pt x="1264850" y="973719"/>
                </a:lnTo>
                <a:lnTo>
                  <a:pt x="1262947" y="976409"/>
                </a:lnTo>
                <a:lnTo>
                  <a:pt x="1258917" y="980684"/>
                </a:lnTo>
                <a:lnTo>
                  <a:pt x="1252803" y="973719"/>
                </a:lnTo>
                <a:close/>
                <a:moveTo>
                  <a:pt x="1245195" y="973719"/>
                </a:moveTo>
                <a:lnTo>
                  <a:pt x="1247731" y="979099"/>
                </a:lnTo>
                <a:lnTo>
                  <a:pt x="1245195" y="976409"/>
                </a:lnTo>
                <a:lnTo>
                  <a:pt x="1245195" y="973719"/>
                </a:lnTo>
                <a:close/>
                <a:moveTo>
                  <a:pt x="88761" y="954891"/>
                </a:moveTo>
                <a:lnTo>
                  <a:pt x="91297" y="954891"/>
                </a:lnTo>
                <a:lnTo>
                  <a:pt x="83689" y="957581"/>
                </a:lnTo>
                <a:lnTo>
                  <a:pt x="81153" y="965650"/>
                </a:lnTo>
                <a:lnTo>
                  <a:pt x="81153" y="957581"/>
                </a:lnTo>
                <a:lnTo>
                  <a:pt x="88761" y="954891"/>
                </a:lnTo>
                <a:close/>
                <a:moveTo>
                  <a:pt x="1303524" y="863436"/>
                </a:moveTo>
                <a:lnTo>
                  <a:pt x="1306060" y="863436"/>
                </a:lnTo>
                <a:lnTo>
                  <a:pt x="1311132" y="863436"/>
                </a:lnTo>
                <a:lnTo>
                  <a:pt x="1333957" y="884955"/>
                </a:lnTo>
                <a:lnTo>
                  <a:pt x="1354245" y="906473"/>
                </a:lnTo>
                <a:lnTo>
                  <a:pt x="1394822" y="954890"/>
                </a:lnTo>
                <a:lnTo>
                  <a:pt x="1410038" y="973719"/>
                </a:lnTo>
                <a:lnTo>
                  <a:pt x="1422718" y="997927"/>
                </a:lnTo>
                <a:lnTo>
                  <a:pt x="1432862" y="1019446"/>
                </a:lnTo>
                <a:lnTo>
                  <a:pt x="1432862" y="1030205"/>
                </a:lnTo>
                <a:lnTo>
                  <a:pt x="1432862" y="1040965"/>
                </a:lnTo>
                <a:lnTo>
                  <a:pt x="1422718" y="1067863"/>
                </a:lnTo>
                <a:lnTo>
                  <a:pt x="1412574" y="1092071"/>
                </a:lnTo>
                <a:lnTo>
                  <a:pt x="1402430" y="1100141"/>
                </a:lnTo>
                <a:lnTo>
                  <a:pt x="1392285" y="1108210"/>
                </a:lnTo>
                <a:lnTo>
                  <a:pt x="1382141" y="1110900"/>
                </a:lnTo>
                <a:lnTo>
                  <a:pt x="1369461" y="1108210"/>
                </a:lnTo>
                <a:lnTo>
                  <a:pt x="1354245" y="1094761"/>
                </a:lnTo>
                <a:lnTo>
                  <a:pt x="1341565" y="1081312"/>
                </a:lnTo>
                <a:lnTo>
                  <a:pt x="1321276" y="1051724"/>
                </a:lnTo>
                <a:lnTo>
                  <a:pt x="1259602" y="981464"/>
                </a:lnTo>
                <a:lnTo>
                  <a:pt x="1262947" y="979099"/>
                </a:lnTo>
                <a:lnTo>
                  <a:pt x="1265483" y="973719"/>
                </a:lnTo>
                <a:lnTo>
                  <a:pt x="1264850" y="973719"/>
                </a:lnTo>
                <a:lnTo>
                  <a:pt x="1271499" y="964315"/>
                </a:lnTo>
                <a:lnTo>
                  <a:pt x="1311132" y="1008687"/>
                </a:lnTo>
                <a:lnTo>
                  <a:pt x="1354245" y="1062483"/>
                </a:lnTo>
                <a:lnTo>
                  <a:pt x="1364389" y="1073243"/>
                </a:lnTo>
                <a:lnTo>
                  <a:pt x="1374533" y="1081312"/>
                </a:lnTo>
                <a:lnTo>
                  <a:pt x="1379605" y="1084002"/>
                </a:lnTo>
                <a:lnTo>
                  <a:pt x="1384677" y="1084002"/>
                </a:lnTo>
                <a:lnTo>
                  <a:pt x="1392285" y="1081312"/>
                </a:lnTo>
                <a:lnTo>
                  <a:pt x="1394822" y="1073243"/>
                </a:lnTo>
                <a:lnTo>
                  <a:pt x="1410038" y="1051724"/>
                </a:lnTo>
                <a:lnTo>
                  <a:pt x="1412574" y="1035585"/>
                </a:lnTo>
                <a:lnTo>
                  <a:pt x="1412574" y="1027516"/>
                </a:lnTo>
                <a:lnTo>
                  <a:pt x="1410038" y="1016756"/>
                </a:lnTo>
                <a:lnTo>
                  <a:pt x="1384677" y="979099"/>
                </a:lnTo>
                <a:lnTo>
                  <a:pt x="1361853" y="944131"/>
                </a:lnTo>
                <a:lnTo>
                  <a:pt x="1331421" y="911853"/>
                </a:lnTo>
                <a:lnTo>
                  <a:pt x="1308039" y="889121"/>
                </a:lnTo>
                <a:lnTo>
                  <a:pt x="1313668" y="874195"/>
                </a:lnTo>
                <a:lnTo>
                  <a:pt x="1300988" y="882265"/>
                </a:lnTo>
                <a:lnTo>
                  <a:pt x="1308039" y="889121"/>
                </a:lnTo>
                <a:lnTo>
                  <a:pt x="1293380" y="927992"/>
                </a:lnTo>
                <a:lnTo>
                  <a:pt x="1278164" y="954890"/>
                </a:lnTo>
                <a:lnTo>
                  <a:pt x="1271499" y="964315"/>
                </a:lnTo>
                <a:lnTo>
                  <a:pt x="1265483" y="957580"/>
                </a:lnTo>
                <a:lnTo>
                  <a:pt x="1257875" y="954890"/>
                </a:lnTo>
                <a:lnTo>
                  <a:pt x="1252803" y="957580"/>
                </a:lnTo>
                <a:lnTo>
                  <a:pt x="1247731" y="965650"/>
                </a:lnTo>
                <a:lnTo>
                  <a:pt x="1245195" y="973719"/>
                </a:lnTo>
                <a:lnTo>
                  <a:pt x="1245195" y="965650"/>
                </a:lnTo>
                <a:lnTo>
                  <a:pt x="1273092" y="922612"/>
                </a:lnTo>
                <a:lnTo>
                  <a:pt x="1295916" y="871506"/>
                </a:lnTo>
                <a:lnTo>
                  <a:pt x="1303524" y="863436"/>
                </a:lnTo>
                <a:close/>
                <a:moveTo>
                  <a:pt x="1004189" y="765391"/>
                </a:moveTo>
                <a:lnTo>
                  <a:pt x="1001737" y="769293"/>
                </a:lnTo>
                <a:lnTo>
                  <a:pt x="983984" y="790811"/>
                </a:lnTo>
                <a:lnTo>
                  <a:pt x="971304" y="809640"/>
                </a:lnTo>
                <a:lnTo>
                  <a:pt x="953552" y="828469"/>
                </a:lnTo>
                <a:lnTo>
                  <a:pt x="912975" y="852677"/>
                </a:lnTo>
                <a:lnTo>
                  <a:pt x="872398" y="876886"/>
                </a:lnTo>
                <a:lnTo>
                  <a:pt x="831822" y="895715"/>
                </a:lnTo>
                <a:lnTo>
                  <a:pt x="737988" y="934553"/>
                </a:lnTo>
                <a:lnTo>
                  <a:pt x="737988" y="936062"/>
                </a:lnTo>
                <a:lnTo>
                  <a:pt x="748132" y="973719"/>
                </a:lnTo>
                <a:lnTo>
                  <a:pt x="763349" y="1008687"/>
                </a:lnTo>
                <a:lnTo>
                  <a:pt x="788709" y="1078623"/>
                </a:lnTo>
                <a:lnTo>
                  <a:pt x="821678" y="1145868"/>
                </a:lnTo>
                <a:lnTo>
                  <a:pt x="831822" y="1183526"/>
                </a:lnTo>
                <a:lnTo>
                  <a:pt x="841966" y="1218494"/>
                </a:lnTo>
                <a:lnTo>
                  <a:pt x="844502" y="1248082"/>
                </a:lnTo>
                <a:lnTo>
                  <a:pt x="841966" y="1277670"/>
                </a:lnTo>
                <a:lnTo>
                  <a:pt x="834358" y="1307258"/>
                </a:lnTo>
                <a:lnTo>
                  <a:pt x="821678" y="1331467"/>
                </a:lnTo>
                <a:lnTo>
                  <a:pt x="811534" y="1347606"/>
                </a:lnTo>
                <a:lnTo>
                  <a:pt x="796317" y="1361055"/>
                </a:lnTo>
                <a:lnTo>
                  <a:pt x="778565" y="1369124"/>
                </a:lnTo>
                <a:lnTo>
                  <a:pt x="763349" y="1371814"/>
                </a:lnTo>
                <a:lnTo>
                  <a:pt x="737988" y="1369124"/>
                </a:lnTo>
                <a:lnTo>
                  <a:pt x="717700" y="1358365"/>
                </a:lnTo>
                <a:lnTo>
                  <a:pt x="697412" y="1339536"/>
                </a:lnTo>
                <a:lnTo>
                  <a:pt x="684731" y="1320707"/>
                </a:lnTo>
                <a:lnTo>
                  <a:pt x="666979" y="1296499"/>
                </a:lnTo>
                <a:lnTo>
                  <a:pt x="651763" y="1274980"/>
                </a:lnTo>
                <a:lnTo>
                  <a:pt x="631474" y="1229253"/>
                </a:lnTo>
                <a:lnTo>
                  <a:pt x="611186" y="1183526"/>
                </a:lnTo>
                <a:lnTo>
                  <a:pt x="590898" y="1132419"/>
                </a:lnTo>
                <a:lnTo>
                  <a:pt x="560022" y="1036696"/>
                </a:lnTo>
                <a:lnTo>
                  <a:pt x="563001" y="1038275"/>
                </a:lnTo>
                <a:lnTo>
                  <a:pt x="570609" y="1038275"/>
                </a:lnTo>
                <a:lnTo>
                  <a:pt x="576100" y="1035229"/>
                </a:lnTo>
                <a:lnTo>
                  <a:pt x="606114" y="1113590"/>
                </a:lnTo>
                <a:lnTo>
                  <a:pt x="641619" y="1202355"/>
                </a:lnTo>
                <a:lnTo>
                  <a:pt x="659371" y="1240012"/>
                </a:lnTo>
                <a:lnTo>
                  <a:pt x="684731" y="1288429"/>
                </a:lnTo>
                <a:lnTo>
                  <a:pt x="697412" y="1309948"/>
                </a:lnTo>
                <a:lnTo>
                  <a:pt x="715164" y="1328777"/>
                </a:lnTo>
                <a:lnTo>
                  <a:pt x="730380" y="1342226"/>
                </a:lnTo>
                <a:lnTo>
                  <a:pt x="753205" y="1350295"/>
                </a:lnTo>
                <a:lnTo>
                  <a:pt x="763349" y="1350295"/>
                </a:lnTo>
                <a:lnTo>
                  <a:pt x="773493" y="1347606"/>
                </a:lnTo>
                <a:lnTo>
                  <a:pt x="783637" y="1342226"/>
                </a:lnTo>
                <a:lnTo>
                  <a:pt x="793781" y="1336846"/>
                </a:lnTo>
                <a:lnTo>
                  <a:pt x="806461" y="1312638"/>
                </a:lnTo>
                <a:lnTo>
                  <a:pt x="816606" y="1296499"/>
                </a:lnTo>
                <a:lnTo>
                  <a:pt x="824214" y="1280360"/>
                </a:lnTo>
                <a:lnTo>
                  <a:pt x="824214" y="1264221"/>
                </a:lnTo>
                <a:lnTo>
                  <a:pt x="824214" y="1229253"/>
                </a:lnTo>
                <a:lnTo>
                  <a:pt x="816606" y="1202355"/>
                </a:lnTo>
                <a:lnTo>
                  <a:pt x="806461" y="1167387"/>
                </a:lnTo>
                <a:lnTo>
                  <a:pt x="783637" y="1113590"/>
                </a:lnTo>
                <a:lnTo>
                  <a:pt x="758277" y="1057104"/>
                </a:lnTo>
                <a:lnTo>
                  <a:pt x="735452" y="1000618"/>
                </a:lnTo>
                <a:lnTo>
                  <a:pt x="727844" y="973719"/>
                </a:lnTo>
                <a:lnTo>
                  <a:pt x="722741" y="953873"/>
                </a:lnTo>
                <a:lnTo>
                  <a:pt x="735452" y="946821"/>
                </a:lnTo>
                <a:lnTo>
                  <a:pt x="720236" y="944131"/>
                </a:lnTo>
                <a:lnTo>
                  <a:pt x="722741" y="953873"/>
                </a:lnTo>
                <a:lnTo>
                  <a:pt x="576100" y="1035229"/>
                </a:lnTo>
                <a:lnTo>
                  <a:pt x="573145" y="1027516"/>
                </a:lnTo>
                <a:lnTo>
                  <a:pt x="572211" y="1024544"/>
                </a:lnTo>
                <a:lnTo>
                  <a:pt x="558825" y="1032985"/>
                </a:lnTo>
                <a:lnTo>
                  <a:pt x="560022" y="1036696"/>
                </a:lnTo>
                <a:lnTo>
                  <a:pt x="557929" y="1035585"/>
                </a:lnTo>
                <a:lnTo>
                  <a:pt x="557013" y="1034128"/>
                </a:lnTo>
                <a:lnTo>
                  <a:pt x="537641" y="1046345"/>
                </a:lnTo>
                <a:lnTo>
                  <a:pt x="484384" y="1073244"/>
                </a:lnTo>
                <a:lnTo>
                  <a:pt x="431127" y="1100142"/>
                </a:lnTo>
                <a:lnTo>
                  <a:pt x="375334" y="1121661"/>
                </a:lnTo>
                <a:lnTo>
                  <a:pt x="347438" y="1129730"/>
                </a:lnTo>
                <a:lnTo>
                  <a:pt x="319541" y="1129730"/>
                </a:lnTo>
                <a:lnTo>
                  <a:pt x="294181" y="1129730"/>
                </a:lnTo>
                <a:lnTo>
                  <a:pt x="268821" y="1124350"/>
                </a:lnTo>
                <a:lnTo>
                  <a:pt x="240924" y="1118971"/>
                </a:lnTo>
                <a:lnTo>
                  <a:pt x="218426" y="1109426"/>
                </a:lnTo>
                <a:lnTo>
                  <a:pt x="220635" y="1113591"/>
                </a:lnTo>
                <a:lnTo>
                  <a:pt x="235852" y="1145869"/>
                </a:lnTo>
                <a:lnTo>
                  <a:pt x="248532" y="1180837"/>
                </a:lnTo>
                <a:lnTo>
                  <a:pt x="256140" y="1207735"/>
                </a:lnTo>
                <a:lnTo>
                  <a:pt x="263748" y="1240013"/>
                </a:lnTo>
                <a:lnTo>
                  <a:pt x="273892" y="1309949"/>
                </a:lnTo>
                <a:lnTo>
                  <a:pt x="276428" y="1379884"/>
                </a:lnTo>
                <a:lnTo>
                  <a:pt x="276428" y="1503605"/>
                </a:lnTo>
                <a:lnTo>
                  <a:pt x="276428" y="1503616"/>
                </a:lnTo>
                <a:lnTo>
                  <a:pt x="276428" y="1587008"/>
                </a:lnTo>
                <a:lnTo>
                  <a:pt x="278964" y="1654247"/>
                </a:lnTo>
                <a:lnTo>
                  <a:pt x="286572" y="1724183"/>
                </a:lnTo>
                <a:lnTo>
                  <a:pt x="296717" y="1794118"/>
                </a:lnTo>
                <a:lnTo>
                  <a:pt x="309397" y="1861364"/>
                </a:lnTo>
                <a:lnTo>
                  <a:pt x="318578" y="1896144"/>
                </a:lnTo>
                <a:lnTo>
                  <a:pt x="332221" y="1917849"/>
                </a:lnTo>
                <a:lnTo>
                  <a:pt x="352510" y="1944748"/>
                </a:lnTo>
                <a:lnTo>
                  <a:pt x="377870" y="1966266"/>
                </a:lnTo>
                <a:lnTo>
                  <a:pt x="410839" y="1982405"/>
                </a:lnTo>
                <a:lnTo>
                  <a:pt x="443807" y="1990475"/>
                </a:lnTo>
                <a:lnTo>
                  <a:pt x="474239" y="1993165"/>
                </a:lnTo>
                <a:lnTo>
                  <a:pt x="512280" y="1993165"/>
                </a:lnTo>
                <a:lnTo>
                  <a:pt x="547785" y="1990475"/>
                </a:lnTo>
                <a:lnTo>
                  <a:pt x="578217" y="1985095"/>
                </a:lnTo>
                <a:lnTo>
                  <a:pt x="659370" y="1963577"/>
                </a:lnTo>
                <a:lnTo>
                  <a:pt x="737988" y="1939368"/>
                </a:lnTo>
                <a:lnTo>
                  <a:pt x="814069" y="1907090"/>
                </a:lnTo>
                <a:lnTo>
                  <a:pt x="892686" y="1869433"/>
                </a:lnTo>
                <a:lnTo>
                  <a:pt x="1039776" y="1796807"/>
                </a:lnTo>
                <a:lnTo>
                  <a:pt x="1110785" y="1761839"/>
                </a:lnTo>
                <a:lnTo>
                  <a:pt x="1148826" y="1745700"/>
                </a:lnTo>
                <a:lnTo>
                  <a:pt x="1189403" y="1732251"/>
                </a:lnTo>
                <a:lnTo>
                  <a:pt x="1278164" y="1702663"/>
                </a:lnTo>
                <a:lnTo>
                  <a:pt x="1323813" y="1689214"/>
                </a:lnTo>
                <a:lnTo>
                  <a:pt x="1369461" y="1670385"/>
                </a:lnTo>
                <a:lnTo>
                  <a:pt x="1410038" y="1648866"/>
                </a:lnTo>
                <a:lnTo>
                  <a:pt x="1453151" y="1621968"/>
                </a:lnTo>
                <a:lnTo>
                  <a:pt x="1470903" y="1608519"/>
                </a:lnTo>
                <a:lnTo>
                  <a:pt x="1488655" y="1589690"/>
                </a:lnTo>
                <a:lnTo>
                  <a:pt x="1506407" y="1570861"/>
                </a:lnTo>
                <a:lnTo>
                  <a:pt x="1516552" y="1549343"/>
                </a:lnTo>
                <a:lnTo>
                  <a:pt x="1526696" y="1525134"/>
                </a:lnTo>
                <a:lnTo>
                  <a:pt x="1529232" y="1503616"/>
                </a:lnTo>
                <a:lnTo>
                  <a:pt x="1526696" y="1476717"/>
                </a:lnTo>
                <a:lnTo>
                  <a:pt x="1519088" y="1452509"/>
                </a:lnTo>
                <a:lnTo>
                  <a:pt x="1496263" y="1409472"/>
                </a:lnTo>
                <a:lnTo>
                  <a:pt x="1463295" y="1363745"/>
                </a:lnTo>
                <a:lnTo>
                  <a:pt x="1399894" y="1277670"/>
                </a:lnTo>
                <a:lnTo>
                  <a:pt x="1333957" y="1194285"/>
                </a:lnTo>
                <a:lnTo>
                  <a:pt x="1252804" y="1081312"/>
                </a:lnTo>
                <a:lnTo>
                  <a:pt x="1174186" y="965650"/>
                </a:lnTo>
                <a:lnTo>
                  <a:pt x="1131074" y="911853"/>
                </a:lnTo>
                <a:lnTo>
                  <a:pt x="1087961" y="855367"/>
                </a:lnTo>
                <a:lnTo>
                  <a:pt x="1042312" y="801570"/>
                </a:lnTo>
                <a:lnTo>
                  <a:pt x="1004189" y="765391"/>
                </a:lnTo>
                <a:close/>
                <a:moveTo>
                  <a:pt x="1140032" y="531747"/>
                </a:moveTo>
                <a:lnTo>
                  <a:pt x="1140830" y="532916"/>
                </a:lnTo>
                <a:lnTo>
                  <a:pt x="1141218" y="532586"/>
                </a:lnTo>
                <a:lnTo>
                  <a:pt x="1140032" y="531747"/>
                </a:lnTo>
                <a:close/>
                <a:moveTo>
                  <a:pt x="753203" y="519138"/>
                </a:moveTo>
                <a:lnTo>
                  <a:pt x="745595" y="521827"/>
                </a:lnTo>
                <a:lnTo>
                  <a:pt x="743059" y="527207"/>
                </a:lnTo>
                <a:lnTo>
                  <a:pt x="737987" y="527207"/>
                </a:lnTo>
                <a:lnTo>
                  <a:pt x="737987" y="520214"/>
                </a:lnTo>
                <a:lnTo>
                  <a:pt x="729435" y="524205"/>
                </a:lnTo>
                <a:lnTo>
                  <a:pt x="730378" y="527207"/>
                </a:lnTo>
                <a:lnTo>
                  <a:pt x="737987" y="527207"/>
                </a:lnTo>
                <a:lnTo>
                  <a:pt x="737987" y="532587"/>
                </a:lnTo>
                <a:lnTo>
                  <a:pt x="743059" y="559485"/>
                </a:lnTo>
                <a:lnTo>
                  <a:pt x="753203" y="581004"/>
                </a:lnTo>
                <a:lnTo>
                  <a:pt x="758275" y="591763"/>
                </a:lnTo>
                <a:lnTo>
                  <a:pt x="765883" y="599832"/>
                </a:lnTo>
                <a:lnTo>
                  <a:pt x="776027" y="599832"/>
                </a:lnTo>
                <a:lnTo>
                  <a:pt x="783636" y="599832"/>
                </a:lnTo>
                <a:lnTo>
                  <a:pt x="786172" y="591763"/>
                </a:lnTo>
                <a:lnTo>
                  <a:pt x="786172" y="583693"/>
                </a:lnTo>
                <a:lnTo>
                  <a:pt x="778563" y="564865"/>
                </a:lnTo>
                <a:lnTo>
                  <a:pt x="773491" y="540656"/>
                </a:lnTo>
                <a:lnTo>
                  <a:pt x="765883" y="527207"/>
                </a:lnTo>
                <a:lnTo>
                  <a:pt x="758275" y="519138"/>
                </a:lnTo>
                <a:lnTo>
                  <a:pt x="753203" y="519138"/>
                </a:lnTo>
                <a:close/>
                <a:moveTo>
                  <a:pt x="175037" y="511936"/>
                </a:moveTo>
                <a:lnTo>
                  <a:pt x="162306" y="519137"/>
                </a:lnTo>
                <a:lnTo>
                  <a:pt x="157334" y="522527"/>
                </a:lnTo>
                <a:lnTo>
                  <a:pt x="167720" y="516313"/>
                </a:lnTo>
                <a:lnTo>
                  <a:pt x="175037" y="511936"/>
                </a:lnTo>
                <a:close/>
                <a:moveTo>
                  <a:pt x="753204" y="489549"/>
                </a:moveTo>
                <a:lnTo>
                  <a:pt x="758276" y="489549"/>
                </a:lnTo>
                <a:lnTo>
                  <a:pt x="765884" y="492239"/>
                </a:lnTo>
                <a:lnTo>
                  <a:pt x="768420" y="500308"/>
                </a:lnTo>
                <a:lnTo>
                  <a:pt x="767538" y="501713"/>
                </a:lnTo>
                <a:lnTo>
                  <a:pt x="778563" y="511068"/>
                </a:lnTo>
                <a:lnTo>
                  <a:pt x="788708" y="529897"/>
                </a:lnTo>
                <a:lnTo>
                  <a:pt x="798852" y="548726"/>
                </a:lnTo>
                <a:lnTo>
                  <a:pt x="803924" y="564865"/>
                </a:lnTo>
                <a:lnTo>
                  <a:pt x="806460" y="586383"/>
                </a:lnTo>
                <a:lnTo>
                  <a:pt x="803924" y="605212"/>
                </a:lnTo>
                <a:lnTo>
                  <a:pt x="793780" y="615971"/>
                </a:lnTo>
                <a:lnTo>
                  <a:pt x="778563" y="621351"/>
                </a:lnTo>
                <a:lnTo>
                  <a:pt x="763347" y="615971"/>
                </a:lnTo>
                <a:lnTo>
                  <a:pt x="748131" y="610592"/>
                </a:lnTo>
                <a:lnTo>
                  <a:pt x="737987" y="599832"/>
                </a:lnTo>
                <a:lnTo>
                  <a:pt x="730378" y="586383"/>
                </a:lnTo>
                <a:lnTo>
                  <a:pt x="725306" y="572934"/>
                </a:lnTo>
                <a:lnTo>
                  <a:pt x="720234" y="540656"/>
                </a:lnTo>
                <a:lnTo>
                  <a:pt x="719313" y="528928"/>
                </a:lnTo>
                <a:lnTo>
                  <a:pt x="699947" y="537966"/>
                </a:lnTo>
                <a:lnTo>
                  <a:pt x="697011" y="539726"/>
                </a:lnTo>
                <a:lnTo>
                  <a:pt x="697410" y="540657"/>
                </a:lnTo>
                <a:lnTo>
                  <a:pt x="705018" y="572935"/>
                </a:lnTo>
                <a:lnTo>
                  <a:pt x="705018" y="581004"/>
                </a:lnTo>
                <a:lnTo>
                  <a:pt x="697410" y="583694"/>
                </a:lnTo>
                <a:lnTo>
                  <a:pt x="689802" y="583694"/>
                </a:lnTo>
                <a:lnTo>
                  <a:pt x="687266" y="575624"/>
                </a:lnTo>
                <a:lnTo>
                  <a:pt x="679997" y="549926"/>
                </a:lnTo>
                <a:lnTo>
                  <a:pt x="641618" y="572934"/>
                </a:lnTo>
                <a:lnTo>
                  <a:pt x="636646" y="575915"/>
                </a:lnTo>
                <a:lnTo>
                  <a:pt x="646690" y="605212"/>
                </a:lnTo>
                <a:lnTo>
                  <a:pt x="649226" y="613281"/>
                </a:lnTo>
                <a:lnTo>
                  <a:pt x="641618" y="621351"/>
                </a:lnTo>
                <a:lnTo>
                  <a:pt x="636546" y="621351"/>
                </a:lnTo>
                <a:lnTo>
                  <a:pt x="628938" y="615971"/>
                </a:lnTo>
                <a:lnTo>
                  <a:pt x="617670" y="587290"/>
                </a:lnTo>
                <a:lnTo>
                  <a:pt x="582870" y="608153"/>
                </a:lnTo>
                <a:lnTo>
                  <a:pt x="583288" y="610592"/>
                </a:lnTo>
                <a:lnTo>
                  <a:pt x="593432" y="637490"/>
                </a:lnTo>
                <a:lnTo>
                  <a:pt x="593432" y="648249"/>
                </a:lnTo>
                <a:lnTo>
                  <a:pt x="588360" y="653629"/>
                </a:lnTo>
                <a:lnTo>
                  <a:pt x="580752" y="653629"/>
                </a:lnTo>
                <a:lnTo>
                  <a:pt x="573144" y="645559"/>
                </a:lnTo>
                <a:lnTo>
                  <a:pt x="564164" y="619367"/>
                </a:lnTo>
                <a:lnTo>
                  <a:pt x="526664" y="641848"/>
                </a:lnTo>
                <a:lnTo>
                  <a:pt x="532567" y="664389"/>
                </a:lnTo>
                <a:lnTo>
                  <a:pt x="532567" y="675148"/>
                </a:lnTo>
                <a:lnTo>
                  <a:pt x="524959" y="677838"/>
                </a:lnTo>
                <a:lnTo>
                  <a:pt x="519887" y="677838"/>
                </a:lnTo>
                <a:lnTo>
                  <a:pt x="512279" y="672458"/>
                </a:lnTo>
                <a:lnTo>
                  <a:pt x="507218" y="653134"/>
                </a:lnTo>
                <a:lnTo>
                  <a:pt x="482170" y="667625"/>
                </a:lnTo>
                <a:lnTo>
                  <a:pt x="489455" y="688598"/>
                </a:lnTo>
                <a:lnTo>
                  <a:pt x="489455" y="699357"/>
                </a:lnTo>
                <a:lnTo>
                  <a:pt x="481847" y="704737"/>
                </a:lnTo>
                <a:lnTo>
                  <a:pt x="474239" y="704737"/>
                </a:lnTo>
                <a:lnTo>
                  <a:pt x="469167" y="696667"/>
                </a:lnTo>
                <a:lnTo>
                  <a:pt x="462815" y="678381"/>
                </a:lnTo>
                <a:lnTo>
                  <a:pt x="422158" y="699080"/>
                </a:lnTo>
                <a:lnTo>
                  <a:pt x="431125" y="726254"/>
                </a:lnTo>
                <a:lnTo>
                  <a:pt x="431125" y="737013"/>
                </a:lnTo>
                <a:lnTo>
                  <a:pt x="423517" y="739703"/>
                </a:lnTo>
                <a:lnTo>
                  <a:pt x="415909" y="739703"/>
                </a:lnTo>
                <a:lnTo>
                  <a:pt x="410837" y="731633"/>
                </a:lnTo>
                <a:lnTo>
                  <a:pt x="403187" y="708451"/>
                </a:lnTo>
                <a:lnTo>
                  <a:pt x="379829" y="717742"/>
                </a:lnTo>
                <a:lnTo>
                  <a:pt x="385476" y="739704"/>
                </a:lnTo>
                <a:lnTo>
                  <a:pt x="382940" y="747773"/>
                </a:lnTo>
                <a:lnTo>
                  <a:pt x="375332" y="750463"/>
                </a:lnTo>
                <a:lnTo>
                  <a:pt x="367724" y="750463"/>
                </a:lnTo>
                <a:lnTo>
                  <a:pt x="365188" y="745083"/>
                </a:lnTo>
                <a:lnTo>
                  <a:pt x="360168" y="725562"/>
                </a:lnTo>
                <a:lnTo>
                  <a:pt x="344901" y="731634"/>
                </a:lnTo>
                <a:lnTo>
                  <a:pt x="334544" y="734592"/>
                </a:lnTo>
                <a:lnTo>
                  <a:pt x="337292" y="745084"/>
                </a:lnTo>
                <a:lnTo>
                  <a:pt x="337292" y="755843"/>
                </a:lnTo>
                <a:lnTo>
                  <a:pt x="332220" y="758533"/>
                </a:lnTo>
                <a:lnTo>
                  <a:pt x="324612" y="758533"/>
                </a:lnTo>
                <a:lnTo>
                  <a:pt x="319540" y="750464"/>
                </a:lnTo>
                <a:lnTo>
                  <a:pt x="316019" y="739882"/>
                </a:lnTo>
                <a:lnTo>
                  <a:pt x="278964" y="750463"/>
                </a:lnTo>
                <a:lnTo>
                  <a:pt x="268820" y="747773"/>
                </a:lnTo>
                <a:lnTo>
                  <a:pt x="266284" y="745083"/>
                </a:lnTo>
                <a:lnTo>
                  <a:pt x="266284" y="731634"/>
                </a:lnTo>
                <a:lnTo>
                  <a:pt x="273892" y="728944"/>
                </a:lnTo>
                <a:lnTo>
                  <a:pt x="308918" y="718542"/>
                </a:lnTo>
                <a:lnTo>
                  <a:pt x="304324" y="704736"/>
                </a:lnTo>
                <a:lnTo>
                  <a:pt x="304324" y="693977"/>
                </a:lnTo>
                <a:lnTo>
                  <a:pt x="309396" y="688597"/>
                </a:lnTo>
                <a:lnTo>
                  <a:pt x="317004" y="688597"/>
                </a:lnTo>
                <a:lnTo>
                  <a:pt x="324612" y="696666"/>
                </a:lnTo>
                <a:lnTo>
                  <a:pt x="328795" y="712639"/>
                </a:lnTo>
                <a:lnTo>
                  <a:pt x="337293" y="710115"/>
                </a:lnTo>
                <a:lnTo>
                  <a:pt x="356579" y="702752"/>
                </a:lnTo>
                <a:lnTo>
                  <a:pt x="355044" y="683217"/>
                </a:lnTo>
                <a:lnTo>
                  <a:pt x="357580" y="672458"/>
                </a:lnTo>
                <a:lnTo>
                  <a:pt x="365188" y="672458"/>
                </a:lnTo>
                <a:lnTo>
                  <a:pt x="372796" y="672458"/>
                </a:lnTo>
                <a:lnTo>
                  <a:pt x="375332" y="683217"/>
                </a:lnTo>
                <a:lnTo>
                  <a:pt x="376458" y="695161"/>
                </a:lnTo>
                <a:lnTo>
                  <a:pt x="396301" y="687584"/>
                </a:lnTo>
                <a:lnTo>
                  <a:pt x="393085" y="677837"/>
                </a:lnTo>
                <a:lnTo>
                  <a:pt x="393085" y="667078"/>
                </a:lnTo>
                <a:lnTo>
                  <a:pt x="400693" y="664388"/>
                </a:lnTo>
                <a:lnTo>
                  <a:pt x="405765" y="664388"/>
                </a:lnTo>
                <a:lnTo>
                  <a:pt x="413373" y="672457"/>
                </a:lnTo>
                <a:lnTo>
                  <a:pt x="415262" y="678181"/>
                </a:lnTo>
                <a:lnTo>
                  <a:pt x="455360" y="656917"/>
                </a:lnTo>
                <a:lnTo>
                  <a:pt x="451415" y="645560"/>
                </a:lnTo>
                <a:lnTo>
                  <a:pt x="451415" y="634801"/>
                </a:lnTo>
                <a:lnTo>
                  <a:pt x="456487" y="632111"/>
                </a:lnTo>
                <a:lnTo>
                  <a:pt x="464095" y="632111"/>
                </a:lnTo>
                <a:lnTo>
                  <a:pt x="471703" y="637491"/>
                </a:lnTo>
                <a:lnTo>
                  <a:pt x="474974" y="646907"/>
                </a:lnTo>
                <a:lnTo>
                  <a:pt x="501986" y="633155"/>
                </a:lnTo>
                <a:lnTo>
                  <a:pt x="499599" y="624041"/>
                </a:lnTo>
                <a:lnTo>
                  <a:pt x="499599" y="615972"/>
                </a:lnTo>
                <a:lnTo>
                  <a:pt x="504671" y="610592"/>
                </a:lnTo>
                <a:lnTo>
                  <a:pt x="512279" y="610592"/>
                </a:lnTo>
                <a:lnTo>
                  <a:pt x="519887" y="615972"/>
                </a:lnTo>
                <a:lnTo>
                  <a:pt x="521693" y="622866"/>
                </a:lnTo>
                <a:lnTo>
                  <a:pt x="559917" y="597988"/>
                </a:lnTo>
                <a:lnTo>
                  <a:pt x="557928" y="586383"/>
                </a:lnTo>
                <a:lnTo>
                  <a:pt x="560464" y="575624"/>
                </a:lnTo>
                <a:lnTo>
                  <a:pt x="568072" y="572934"/>
                </a:lnTo>
                <a:lnTo>
                  <a:pt x="573144" y="572934"/>
                </a:lnTo>
                <a:lnTo>
                  <a:pt x="578216" y="581003"/>
                </a:lnTo>
                <a:lnTo>
                  <a:pt x="578999" y="585569"/>
                </a:lnTo>
                <a:lnTo>
                  <a:pt x="611685" y="564295"/>
                </a:lnTo>
                <a:lnTo>
                  <a:pt x="608649" y="551415"/>
                </a:lnTo>
                <a:lnTo>
                  <a:pt x="611185" y="543346"/>
                </a:lnTo>
                <a:lnTo>
                  <a:pt x="616257" y="540656"/>
                </a:lnTo>
                <a:lnTo>
                  <a:pt x="626402" y="540656"/>
                </a:lnTo>
                <a:lnTo>
                  <a:pt x="628938" y="548725"/>
                </a:lnTo>
                <a:lnTo>
                  <a:pt x="629974" y="552391"/>
                </a:lnTo>
                <a:lnTo>
                  <a:pt x="631474" y="551415"/>
                </a:lnTo>
                <a:lnTo>
                  <a:pt x="670694" y="529711"/>
                </a:lnTo>
                <a:lnTo>
                  <a:pt x="666978" y="521828"/>
                </a:lnTo>
                <a:lnTo>
                  <a:pt x="666978" y="513758"/>
                </a:lnTo>
                <a:lnTo>
                  <a:pt x="674586" y="508379"/>
                </a:lnTo>
                <a:lnTo>
                  <a:pt x="679658" y="502999"/>
                </a:lnTo>
                <a:lnTo>
                  <a:pt x="684730" y="511068"/>
                </a:lnTo>
                <a:lnTo>
                  <a:pt x="688497" y="519859"/>
                </a:lnTo>
                <a:lnTo>
                  <a:pt x="689803" y="519137"/>
                </a:lnTo>
                <a:lnTo>
                  <a:pt x="718530" y="505731"/>
                </a:lnTo>
                <a:lnTo>
                  <a:pt x="720234" y="500309"/>
                </a:lnTo>
                <a:lnTo>
                  <a:pt x="727842" y="500309"/>
                </a:lnTo>
                <a:lnTo>
                  <a:pt x="730148" y="500309"/>
                </a:lnTo>
                <a:lnTo>
                  <a:pt x="753204" y="489549"/>
                </a:lnTo>
                <a:close/>
                <a:moveTo>
                  <a:pt x="152162" y="427683"/>
                </a:moveTo>
                <a:lnTo>
                  <a:pt x="131874" y="430372"/>
                </a:lnTo>
                <a:lnTo>
                  <a:pt x="111585" y="438442"/>
                </a:lnTo>
                <a:lnTo>
                  <a:pt x="93833" y="454581"/>
                </a:lnTo>
                <a:lnTo>
                  <a:pt x="78617" y="468030"/>
                </a:lnTo>
                <a:lnTo>
                  <a:pt x="68473" y="481479"/>
                </a:lnTo>
                <a:lnTo>
                  <a:pt x="58328" y="502998"/>
                </a:lnTo>
                <a:lnTo>
                  <a:pt x="50720" y="521827"/>
                </a:lnTo>
                <a:lnTo>
                  <a:pt x="45648" y="543346"/>
                </a:lnTo>
                <a:lnTo>
                  <a:pt x="45648" y="564864"/>
                </a:lnTo>
                <a:lnTo>
                  <a:pt x="45648" y="574548"/>
                </a:lnTo>
                <a:lnTo>
                  <a:pt x="35504" y="581003"/>
                </a:lnTo>
                <a:lnTo>
                  <a:pt x="30432" y="583693"/>
                </a:lnTo>
                <a:lnTo>
                  <a:pt x="30432" y="592092"/>
                </a:lnTo>
                <a:lnTo>
                  <a:pt x="33436" y="590538"/>
                </a:lnTo>
                <a:lnTo>
                  <a:pt x="45648" y="584219"/>
                </a:lnTo>
                <a:lnTo>
                  <a:pt x="45648" y="574548"/>
                </a:lnTo>
                <a:lnTo>
                  <a:pt x="60864" y="564864"/>
                </a:lnTo>
                <a:lnTo>
                  <a:pt x="88761" y="551415"/>
                </a:lnTo>
                <a:lnTo>
                  <a:pt x="136946" y="513757"/>
                </a:lnTo>
                <a:lnTo>
                  <a:pt x="169914" y="492239"/>
                </a:lnTo>
                <a:lnTo>
                  <a:pt x="205419" y="476100"/>
                </a:lnTo>
                <a:lnTo>
                  <a:pt x="240923" y="457271"/>
                </a:lnTo>
                <a:lnTo>
                  <a:pt x="256725" y="452802"/>
                </a:lnTo>
                <a:lnTo>
                  <a:pt x="264504" y="457753"/>
                </a:lnTo>
                <a:lnTo>
                  <a:pt x="278609" y="449151"/>
                </a:lnTo>
                <a:lnTo>
                  <a:pt x="278964" y="446511"/>
                </a:lnTo>
                <a:lnTo>
                  <a:pt x="256725" y="452802"/>
                </a:lnTo>
                <a:lnTo>
                  <a:pt x="238387" y="441132"/>
                </a:lnTo>
                <a:lnTo>
                  <a:pt x="218099" y="435752"/>
                </a:lnTo>
                <a:lnTo>
                  <a:pt x="197811" y="430372"/>
                </a:lnTo>
                <a:lnTo>
                  <a:pt x="172450" y="427683"/>
                </a:lnTo>
                <a:lnTo>
                  <a:pt x="152162" y="427683"/>
                </a:lnTo>
                <a:close/>
                <a:moveTo>
                  <a:pt x="415909" y="271673"/>
                </a:moveTo>
                <a:lnTo>
                  <a:pt x="403229" y="279743"/>
                </a:lnTo>
                <a:lnTo>
                  <a:pt x="385477" y="293192"/>
                </a:lnTo>
                <a:lnTo>
                  <a:pt x="367724" y="320090"/>
                </a:lnTo>
                <a:lnTo>
                  <a:pt x="355044" y="344299"/>
                </a:lnTo>
                <a:lnTo>
                  <a:pt x="352508" y="363127"/>
                </a:lnTo>
                <a:lnTo>
                  <a:pt x="352508" y="376577"/>
                </a:lnTo>
                <a:lnTo>
                  <a:pt x="352508" y="392716"/>
                </a:lnTo>
                <a:lnTo>
                  <a:pt x="356763" y="403999"/>
                </a:lnTo>
                <a:lnTo>
                  <a:pt x="410839" y="373887"/>
                </a:lnTo>
                <a:lnTo>
                  <a:pt x="482571" y="335846"/>
                </a:lnTo>
                <a:lnTo>
                  <a:pt x="481846" y="333539"/>
                </a:lnTo>
                <a:lnTo>
                  <a:pt x="464094" y="303951"/>
                </a:lnTo>
                <a:lnTo>
                  <a:pt x="453950" y="290502"/>
                </a:lnTo>
                <a:lnTo>
                  <a:pt x="443805" y="279743"/>
                </a:lnTo>
                <a:lnTo>
                  <a:pt x="431125" y="274363"/>
                </a:lnTo>
                <a:lnTo>
                  <a:pt x="415909" y="271673"/>
                </a:lnTo>
                <a:close/>
                <a:moveTo>
                  <a:pt x="871769" y="267126"/>
                </a:moveTo>
                <a:lnTo>
                  <a:pt x="890151" y="303952"/>
                </a:lnTo>
                <a:lnTo>
                  <a:pt x="935800" y="392716"/>
                </a:lnTo>
                <a:lnTo>
                  <a:pt x="981448" y="486860"/>
                </a:lnTo>
                <a:lnTo>
                  <a:pt x="1001737" y="537967"/>
                </a:lnTo>
                <a:lnTo>
                  <a:pt x="1019489" y="591764"/>
                </a:lnTo>
                <a:lnTo>
                  <a:pt x="1027097" y="615972"/>
                </a:lnTo>
                <a:lnTo>
                  <a:pt x="1029633" y="642871"/>
                </a:lnTo>
                <a:lnTo>
                  <a:pt x="1029633" y="667079"/>
                </a:lnTo>
                <a:lnTo>
                  <a:pt x="1029633" y="696667"/>
                </a:lnTo>
                <a:lnTo>
                  <a:pt x="1022025" y="720876"/>
                </a:lnTo>
                <a:lnTo>
                  <a:pt x="1016953" y="745084"/>
                </a:lnTo>
                <a:lnTo>
                  <a:pt x="1016080" y="746473"/>
                </a:lnTo>
                <a:lnTo>
                  <a:pt x="1057529" y="788121"/>
                </a:lnTo>
                <a:lnTo>
                  <a:pt x="1100641" y="833848"/>
                </a:lnTo>
                <a:lnTo>
                  <a:pt x="1141218" y="890334"/>
                </a:lnTo>
                <a:lnTo>
                  <a:pt x="1179258" y="944131"/>
                </a:lnTo>
                <a:lnTo>
                  <a:pt x="1257876" y="1051724"/>
                </a:lnTo>
                <a:lnTo>
                  <a:pt x="1336493" y="1162007"/>
                </a:lnTo>
                <a:lnTo>
                  <a:pt x="1460759" y="1320707"/>
                </a:lnTo>
                <a:lnTo>
                  <a:pt x="1488655" y="1358365"/>
                </a:lnTo>
                <a:lnTo>
                  <a:pt x="1516552" y="1398712"/>
                </a:lnTo>
                <a:lnTo>
                  <a:pt x="1530633" y="1428583"/>
                </a:lnTo>
                <a:lnTo>
                  <a:pt x="1531768" y="1385264"/>
                </a:lnTo>
                <a:lnTo>
                  <a:pt x="1529232" y="1288430"/>
                </a:lnTo>
                <a:lnTo>
                  <a:pt x="1521624" y="1240013"/>
                </a:lnTo>
                <a:lnTo>
                  <a:pt x="1516552" y="1194286"/>
                </a:lnTo>
                <a:lnTo>
                  <a:pt x="1506407" y="1145869"/>
                </a:lnTo>
                <a:lnTo>
                  <a:pt x="1491191" y="1100142"/>
                </a:lnTo>
                <a:lnTo>
                  <a:pt x="1473439" y="1057104"/>
                </a:lnTo>
                <a:lnTo>
                  <a:pt x="1453150" y="1016757"/>
                </a:lnTo>
                <a:lnTo>
                  <a:pt x="1430326" y="976409"/>
                </a:lnTo>
                <a:lnTo>
                  <a:pt x="1404966" y="938752"/>
                </a:lnTo>
                <a:lnTo>
                  <a:pt x="1354245" y="866126"/>
                </a:lnTo>
                <a:lnTo>
                  <a:pt x="1300988" y="793501"/>
                </a:lnTo>
                <a:lnTo>
                  <a:pt x="1194474" y="637490"/>
                </a:lnTo>
                <a:lnTo>
                  <a:pt x="1138681" y="562175"/>
                </a:lnTo>
                <a:lnTo>
                  <a:pt x="1130486" y="550999"/>
                </a:lnTo>
                <a:lnTo>
                  <a:pt x="1115858" y="540656"/>
                </a:lnTo>
                <a:lnTo>
                  <a:pt x="1098105" y="521827"/>
                </a:lnTo>
                <a:lnTo>
                  <a:pt x="1070209" y="486859"/>
                </a:lnTo>
                <a:lnTo>
                  <a:pt x="981447" y="365817"/>
                </a:lnTo>
                <a:lnTo>
                  <a:pt x="951498" y="327146"/>
                </a:lnTo>
                <a:lnTo>
                  <a:pt x="925653" y="303951"/>
                </a:lnTo>
                <a:lnTo>
                  <a:pt x="895221" y="282432"/>
                </a:lnTo>
                <a:lnTo>
                  <a:pt x="871769" y="267126"/>
                </a:lnTo>
                <a:close/>
                <a:moveTo>
                  <a:pt x="420981" y="156011"/>
                </a:moveTo>
                <a:lnTo>
                  <a:pt x="403229" y="158700"/>
                </a:lnTo>
                <a:lnTo>
                  <a:pt x="388013" y="164080"/>
                </a:lnTo>
                <a:lnTo>
                  <a:pt x="372796" y="174839"/>
                </a:lnTo>
                <a:lnTo>
                  <a:pt x="357580" y="185599"/>
                </a:lnTo>
                <a:lnTo>
                  <a:pt x="347436" y="196358"/>
                </a:lnTo>
                <a:lnTo>
                  <a:pt x="327148" y="223256"/>
                </a:lnTo>
                <a:lnTo>
                  <a:pt x="314468" y="258224"/>
                </a:lnTo>
                <a:lnTo>
                  <a:pt x="306859" y="293192"/>
                </a:lnTo>
                <a:lnTo>
                  <a:pt x="304323" y="330849"/>
                </a:lnTo>
                <a:lnTo>
                  <a:pt x="299251" y="365817"/>
                </a:lnTo>
                <a:lnTo>
                  <a:pt x="304323" y="403475"/>
                </a:lnTo>
                <a:lnTo>
                  <a:pt x="305826" y="424197"/>
                </a:lnTo>
                <a:lnTo>
                  <a:pt x="294179" y="430373"/>
                </a:lnTo>
                <a:lnTo>
                  <a:pt x="301627" y="435113"/>
                </a:lnTo>
                <a:lnTo>
                  <a:pt x="306406" y="432198"/>
                </a:lnTo>
                <a:lnTo>
                  <a:pt x="305826" y="424197"/>
                </a:lnTo>
                <a:lnTo>
                  <a:pt x="335073" y="408686"/>
                </a:lnTo>
                <a:lnTo>
                  <a:pt x="336804" y="415113"/>
                </a:lnTo>
                <a:lnTo>
                  <a:pt x="354297" y="405372"/>
                </a:lnTo>
                <a:lnTo>
                  <a:pt x="352508" y="403475"/>
                </a:lnTo>
                <a:lnTo>
                  <a:pt x="344900" y="403475"/>
                </a:lnTo>
                <a:lnTo>
                  <a:pt x="335073" y="408686"/>
                </a:lnTo>
                <a:lnTo>
                  <a:pt x="332220" y="398095"/>
                </a:lnTo>
                <a:lnTo>
                  <a:pt x="332220" y="376577"/>
                </a:lnTo>
                <a:lnTo>
                  <a:pt x="332220" y="355058"/>
                </a:lnTo>
                <a:lnTo>
                  <a:pt x="337292" y="333539"/>
                </a:lnTo>
                <a:lnTo>
                  <a:pt x="344900" y="314710"/>
                </a:lnTo>
                <a:lnTo>
                  <a:pt x="355044" y="295882"/>
                </a:lnTo>
                <a:lnTo>
                  <a:pt x="367724" y="279743"/>
                </a:lnTo>
                <a:lnTo>
                  <a:pt x="385477" y="263604"/>
                </a:lnTo>
                <a:lnTo>
                  <a:pt x="403229" y="252844"/>
                </a:lnTo>
                <a:lnTo>
                  <a:pt x="420981" y="250155"/>
                </a:lnTo>
                <a:lnTo>
                  <a:pt x="436197" y="252844"/>
                </a:lnTo>
                <a:lnTo>
                  <a:pt x="453950" y="260914"/>
                </a:lnTo>
                <a:lnTo>
                  <a:pt x="469166" y="271673"/>
                </a:lnTo>
                <a:lnTo>
                  <a:pt x="479310" y="290502"/>
                </a:lnTo>
                <a:lnTo>
                  <a:pt x="495743" y="316647"/>
                </a:lnTo>
                <a:lnTo>
                  <a:pt x="484382" y="320090"/>
                </a:lnTo>
                <a:lnTo>
                  <a:pt x="499598" y="322780"/>
                </a:lnTo>
                <a:lnTo>
                  <a:pt x="495743" y="316647"/>
                </a:lnTo>
                <a:lnTo>
                  <a:pt x="502134" y="314710"/>
                </a:lnTo>
                <a:lnTo>
                  <a:pt x="519886" y="309331"/>
                </a:lnTo>
                <a:lnTo>
                  <a:pt x="532567" y="301261"/>
                </a:lnTo>
                <a:lnTo>
                  <a:pt x="538939" y="299330"/>
                </a:lnTo>
                <a:lnTo>
                  <a:pt x="541722" y="306708"/>
                </a:lnTo>
                <a:lnTo>
                  <a:pt x="545051" y="305194"/>
                </a:lnTo>
                <a:lnTo>
                  <a:pt x="550319" y="295882"/>
                </a:lnTo>
                <a:lnTo>
                  <a:pt x="538939" y="299330"/>
                </a:lnTo>
                <a:lnTo>
                  <a:pt x="532567" y="282433"/>
                </a:lnTo>
                <a:lnTo>
                  <a:pt x="519886" y="250155"/>
                </a:lnTo>
                <a:lnTo>
                  <a:pt x="502134" y="220566"/>
                </a:lnTo>
                <a:lnTo>
                  <a:pt x="481846" y="190978"/>
                </a:lnTo>
                <a:lnTo>
                  <a:pt x="456486" y="169460"/>
                </a:lnTo>
                <a:lnTo>
                  <a:pt x="446341" y="164080"/>
                </a:lnTo>
                <a:lnTo>
                  <a:pt x="433661" y="158700"/>
                </a:lnTo>
                <a:lnTo>
                  <a:pt x="420981" y="156011"/>
                </a:lnTo>
                <a:close/>
                <a:moveTo>
                  <a:pt x="834357" y="156010"/>
                </a:moveTo>
                <a:lnTo>
                  <a:pt x="840301" y="165861"/>
                </a:lnTo>
                <a:lnTo>
                  <a:pt x="831821" y="169459"/>
                </a:lnTo>
                <a:lnTo>
                  <a:pt x="824213" y="185598"/>
                </a:lnTo>
                <a:lnTo>
                  <a:pt x="816604" y="199047"/>
                </a:lnTo>
                <a:lnTo>
                  <a:pt x="814836" y="208422"/>
                </a:lnTo>
                <a:lnTo>
                  <a:pt x="836894" y="201738"/>
                </a:lnTo>
                <a:lnTo>
                  <a:pt x="847038" y="207118"/>
                </a:lnTo>
                <a:lnTo>
                  <a:pt x="852110" y="209808"/>
                </a:lnTo>
                <a:lnTo>
                  <a:pt x="862715" y="243551"/>
                </a:lnTo>
                <a:lnTo>
                  <a:pt x="864788" y="242085"/>
                </a:lnTo>
                <a:lnTo>
                  <a:pt x="872396" y="242085"/>
                </a:lnTo>
                <a:lnTo>
                  <a:pt x="902509" y="261740"/>
                </a:lnTo>
                <a:lnTo>
                  <a:pt x="874933" y="223256"/>
                </a:lnTo>
                <a:lnTo>
                  <a:pt x="840301" y="165861"/>
                </a:lnTo>
                <a:lnTo>
                  <a:pt x="844501" y="164080"/>
                </a:lnTo>
                <a:lnTo>
                  <a:pt x="834357" y="156010"/>
                </a:lnTo>
                <a:close/>
                <a:moveTo>
                  <a:pt x="796316" y="24208"/>
                </a:moveTo>
                <a:lnTo>
                  <a:pt x="786172" y="29588"/>
                </a:lnTo>
                <a:lnTo>
                  <a:pt x="776028" y="34968"/>
                </a:lnTo>
                <a:lnTo>
                  <a:pt x="765884" y="43037"/>
                </a:lnTo>
                <a:lnTo>
                  <a:pt x="755739" y="53797"/>
                </a:lnTo>
                <a:lnTo>
                  <a:pt x="743059" y="72625"/>
                </a:lnTo>
                <a:lnTo>
                  <a:pt x="727843" y="94144"/>
                </a:lnTo>
                <a:lnTo>
                  <a:pt x="717699" y="115663"/>
                </a:lnTo>
                <a:lnTo>
                  <a:pt x="707555" y="139871"/>
                </a:lnTo>
                <a:lnTo>
                  <a:pt x="705018" y="166769"/>
                </a:lnTo>
                <a:lnTo>
                  <a:pt x="699946" y="188288"/>
                </a:lnTo>
                <a:lnTo>
                  <a:pt x="699946" y="212496"/>
                </a:lnTo>
                <a:lnTo>
                  <a:pt x="702830" y="227790"/>
                </a:lnTo>
                <a:lnTo>
                  <a:pt x="689802" y="231325"/>
                </a:lnTo>
                <a:lnTo>
                  <a:pt x="703611" y="238649"/>
                </a:lnTo>
                <a:lnTo>
                  <a:pt x="704144" y="238469"/>
                </a:lnTo>
                <a:lnTo>
                  <a:pt x="704802" y="238247"/>
                </a:lnTo>
                <a:lnTo>
                  <a:pt x="702830" y="227790"/>
                </a:lnTo>
                <a:lnTo>
                  <a:pt x="707290" y="226580"/>
                </a:lnTo>
                <a:lnTo>
                  <a:pt x="795466" y="202656"/>
                </a:lnTo>
                <a:lnTo>
                  <a:pt x="793780" y="209807"/>
                </a:lnTo>
                <a:lnTo>
                  <a:pt x="793780" y="214803"/>
                </a:lnTo>
                <a:lnTo>
                  <a:pt x="796714" y="213914"/>
                </a:lnTo>
                <a:lnTo>
                  <a:pt x="813223" y="208911"/>
                </a:lnTo>
                <a:lnTo>
                  <a:pt x="806460" y="201737"/>
                </a:lnTo>
                <a:lnTo>
                  <a:pt x="798852" y="201737"/>
                </a:lnTo>
                <a:lnTo>
                  <a:pt x="795466" y="202656"/>
                </a:lnTo>
                <a:lnTo>
                  <a:pt x="798852" y="188288"/>
                </a:lnTo>
                <a:lnTo>
                  <a:pt x="806460" y="166769"/>
                </a:lnTo>
                <a:lnTo>
                  <a:pt x="821676" y="150630"/>
                </a:lnTo>
                <a:lnTo>
                  <a:pt x="841965" y="139871"/>
                </a:lnTo>
                <a:lnTo>
                  <a:pt x="847037" y="139871"/>
                </a:lnTo>
                <a:lnTo>
                  <a:pt x="852109" y="145251"/>
                </a:lnTo>
                <a:lnTo>
                  <a:pt x="892686" y="212496"/>
                </a:lnTo>
                <a:lnTo>
                  <a:pt x="935799" y="274363"/>
                </a:lnTo>
                <a:lnTo>
                  <a:pt x="959091" y="304997"/>
                </a:lnTo>
                <a:lnTo>
                  <a:pt x="971302" y="314710"/>
                </a:lnTo>
                <a:lnTo>
                  <a:pt x="1001735" y="346988"/>
                </a:lnTo>
                <a:lnTo>
                  <a:pt x="1057528" y="414234"/>
                </a:lnTo>
                <a:lnTo>
                  <a:pt x="1105712" y="481480"/>
                </a:lnTo>
                <a:lnTo>
                  <a:pt x="1108020" y="484860"/>
                </a:lnTo>
                <a:lnTo>
                  <a:pt x="1087961" y="427683"/>
                </a:lnTo>
                <a:lnTo>
                  <a:pt x="1037240" y="314710"/>
                </a:lnTo>
                <a:lnTo>
                  <a:pt x="1009344" y="260913"/>
                </a:lnTo>
                <a:lnTo>
                  <a:pt x="978911" y="207117"/>
                </a:lnTo>
                <a:lnTo>
                  <a:pt x="948479" y="150630"/>
                </a:lnTo>
                <a:lnTo>
                  <a:pt x="912974" y="102213"/>
                </a:lnTo>
                <a:lnTo>
                  <a:pt x="900294" y="78005"/>
                </a:lnTo>
                <a:lnTo>
                  <a:pt x="882542" y="61866"/>
                </a:lnTo>
                <a:lnTo>
                  <a:pt x="862253" y="43037"/>
                </a:lnTo>
                <a:lnTo>
                  <a:pt x="841965" y="32278"/>
                </a:lnTo>
                <a:lnTo>
                  <a:pt x="821676" y="24208"/>
                </a:lnTo>
                <a:lnTo>
                  <a:pt x="796316" y="24208"/>
                </a:lnTo>
                <a:close/>
                <a:moveTo>
                  <a:pt x="814068" y="0"/>
                </a:moveTo>
                <a:lnTo>
                  <a:pt x="834357" y="2690"/>
                </a:lnTo>
                <a:lnTo>
                  <a:pt x="857181" y="13449"/>
                </a:lnTo>
                <a:lnTo>
                  <a:pt x="880005" y="29588"/>
                </a:lnTo>
                <a:lnTo>
                  <a:pt x="902830" y="51107"/>
                </a:lnTo>
                <a:lnTo>
                  <a:pt x="920582" y="72625"/>
                </a:lnTo>
                <a:lnTo>
                  <a:pt x="958623" y="126422"/>
                </a:lnTo>
                <a:lnTo>
                  <a:pt x="989055" y="180218"/>
                </a:lnTo>
                <a:lnTo>
                  <a:pt x="1016952" y="236705"/>
                </a:lnTo>
                <a:lnTo>
                  <a:pt x="1052456" y="309330"/>
                </a:lnTo>
                <a:lnTo>
                  <a:pt x="1087961" y="384646"/>
                </a:lnTo>
                <a:lnTo>
                  <a:pt x="1120930" y="459961"/>
                </a:lnTo>
                <a:lnTo>
                  <a:pt x="1148826" y="540656"/>
                </a:lnTo>
                <a:lnTo>
                  <a:pt x="1148826" y="544628"/>
                </a:lnTo>
                <a:lnTo>
                  <a:pt x="1158969" y="559485"/>
                </a:lnTo>
                <a:lnTo>
                  <a:pt x="1214762" y="637490"/>
                </a:lnTo>
                <a:lnTo>
                  <a:pt x="1268019" y="715495"/>
                </a:lnTo>
                <a:lnTo>
                  <a:pt x="1323812" y="793501"/>
                </a:lnTo>
                <a:lnTo>
                  <a:pt x="1379605" y="866126"/>
                </a:lnTo>
                <a:lnTo>
                  <a:pt x="1432862" y="938752"/>
                </a:lnTo>
                <a:lnTo>
                  <a:pt x="1458223" y="979099"/>
                </a:lnTo>
                <a:lnTo>
                  <a:pt x="1478511" y="1016757"/>
                </a:lnTo>
                <a:lnTo>
                  <a:pt x="1498799" y="1059794"/>
                </a:lnTo>
                <a:lnTo>
                  <a:pt x="1516552" y="1102831"/>
                </a:lnTo>
                <a:lnTo>
                  <a:pt x="1526696" y="1151248"/>
                </a:lnTo>
                <a:lnTo>
                  <a:pt x="1536840" y="1196976"/>
                </a:lnTo>
                <a:lnTo>
                  <a:pt x="1541912" y="1245393"/>
                </a:lnTo>
                <a:lnTo>
                  <a:pt x="1549520" y="1291120"/>
                </a:lnTo>
                <a:lnTo>
                  <a:pt x="1552056" y="1385264"/>
                </a:lnTo>
                <a:lnTo>
                  <a:pt x="1549520" y="1482098"/>
                </a:lnTo>
                <a:lnTo>
                  <a:pt x="1549267" y="1482636"/>
                </a:lnTo>
                <a:lnTo>
                  <a:pt x="1549520" y="1484787"/>
                </a:lnTo>
                <a:lnTo>
                  <a:pt x="1552056" y="1503616"/>
                </a:lnTo>
                <a:lnTo>
                  <a:pt x="1549520" y="1525134"/>
                </a:lnTo>
                <a:lnTo>
                  <a:pt x="1546984" y="1543963"/>
                </a:lnTo>
                <a:lnTo>
                  <a:pt x="1536840" y="1560102"/>
                </a:lnTo>
                <a:lnTo>
                  <a:pt x="1526696" y="1578931"/>
                </a:lnTo>
                <a:lnTo>
                  <a:pt x="1516552" y="1592380"/>
                </a:lnTo>
                <a:lnTo>
                  <a:pt x="1483583" y="1621968"/>
                </a:lnTo>
                <a:lnTo>
                  <a:pt x="1450615" y="1648866"/>
                </a:lnTo>
                <a:lnTo>
                  <a:pt x="1415110" y="1670385"/>
                </a:lnTo>
                <a:lnTo>
                  <a:pt x="1379606" y="1689214"/>
                </a:lnTo>
                <a:lnTo>
                  <a:pt x="1346637" y="1702663"/>
                </a:lnTo>
                <a:lnTo>
                  <a:pt x="1265484" y="1732251"/>
                </a:lnTo>
                <a:lnTo>
                  <a:pt x="1184330" y="1756460"/>
                </a:lnTo>
                <a:lnTo>
                  <a:pt x="1148826" y="1767219"/>
                </a:lnTo>
                <a:lnTo>
                  <a:pt x="1115857" y="1783358"/>
                </a:lnTo>
                <a:lnTo>
                  <a:pt x="1049920" y="1815636"/>
                </a:lnTo>
                <a:lnTo>
                  <a:pt x="874934" y="1901711"/>
                </a:lnTo>
                <a:lnTo>
                  <a:pt x="786172" y="1942058"/>
                </a:lnTo>
                <a:lnTo>
                  <a:pt x="694875" y="1974336"/>
                </a:lnTo>
                <a:lnTo>
                  <a:pt x="618794" y="2001234"/>
                </a:lnTo>
                <a:lnTo>
                  <a:pt x="578217" y="2006614"/>
                </a:lnTo>
                <a:lnTo>
                  <a:pt x="537640" y="2014683"/>
                </a:lnTo>
                <a:lnTo>
                  <a:pt x="494528" y="2017373"/>
                </a:lnTo>
                <a:lnTo>
                  <a:pt x="453951" y="2014683"/>
                </a:lnTo>
                <a:lnTo>
                  <a:pt x="415911" y="2006614"/>
                </a:lnTo>
                <a:lnTo>
                  <a:pt x="377870" y="1990475"/>
                </a:lnTo>
                <a:lnTo>
                  <a:pt x="357582" y="1979716"/>
                </a:lnTo>
                <a:lnTo>
                  <a:pt x="342365" y="1960887"/>
                </a:lnTo>
                <a:lnTo>
                  <a:pt x="324613" y="1944748"/>
                </a:lnTo>
                <a:lnTo>
                  <a:pt x="321571" y="1940445"/>
                </a:lnTo>
                <a:lnTo>
                  <a:pt x="317005" y="1942059"/>
                </a:lnTo>
                <a:lnTo>
                  <a:pt x="314469" y="1939369"/>
                </a:lnTo>
                <a:lnTo>
                  <a:pt x="263748" y="1899022"/>
                </a:lnTo>
                <a:lnTo>
                  <a:pt x="238388" y="1872124"/>
                </a:lnTo>
                <a:lnTo>
                  <a:pt x="218099" y="1850605"/>
                </a:lnTo>
                <a:lnTo>
                  <a:pt x="200347" y="1826396"/>
                </a:lnTo>
                <a:lnTo>
                  <a:pt x="182595" y="1796808"/>
                </a:lnTo>
                <a:lnTo>
                  <a:pt x="167378" y="1767220"/>
                </a:lnTo>
                <a:lnTo>
                  <a:pt x="152162" y="1737632"/>
                </a:lnTo>
                <a:lnTo>
                  <a:pt x="136946" y="1681146"/>
                </a:lnTo>
                <a:lnTo>
                  <a:pt x="121730" y="1619279"/>
                </a:lnTo>
                <a:lnTo>
                  <a:pt x="114121" y="1557413"/>
                </a:lnTo>
                <a:lnTo>
                  <a:pt x="111585" y="1495547"/>
                </a:lnTo>
                <a:lnTo>
                  <a:pt x="111585" y="1430991"/>
                </a:lnTo>
                <a:lnTo>
                  <a:pt x="111585" y="1363745"/>
                </a:lnTo>
                <a:lnTo>
                  <a:pt x="114121" y="1229254"/>
                </a:lnTo>
                <a:lnTo>
                  <a:pt x="114121" y="1162008"/>
                </a:lnTo>
                <a:lnTo>
                  <a:pt x="109049" y="1094762"/>
                </a:lnTo>
                <a:lnTo>
                  <a:pt x="98905" y="1030206"/>
                </a:lnTo>
                <a:lnTo>
                  <a:pt x="81153" y="965650"/>
                </a:lnTo>
                <a:lnTo>
                  <a:pt x="83689" y="973720"/>
                </a:lnTo>
                <a:lnTo>
                  <a:pt x="112657" y="1000348"/>
                </a:lnTo>
                <a:lnTo>
                  <a:pt x="119194" y="1022137"/>
                </a:lnTo>
                <a:lnTo>
                  <a:pt x="129338" y="1081313"/>
                </a:lnTo>
                <a:lnTo>
                  <a:pt x="131874" y="1145869"/>
                </a:lnTo>
                <a:lnTo>
                  <a:pt x="136946" y="1207735"/>
                </a:lnTo>
                <a:lnTo>
                  <a:pt x="131874" y="1331467"/>
                </a:lnTo>
                <a:lnTo>
                  <a:pt x="131874" y="1457890"/>
                </a:lnTo>
                <a:lnTo>
                  <a:pt x="131874" y="1519756"/>
                </a:lnTo>
                <a:lnTo>
                  <a:pt x="136946" y="1581622"/>
                </a:lnTo>
                <a:lnTo>
                  <a:pt x="147090" y="1643488"/>
                </a:lnTo>
                <a:lnTo>
                  <a:pt x="162306" y="1705354"/>
                </a:lnTo>
                <a:lnTo>
                  <a:pt x="177523" y="1737632"/>
                </a:lnTo>
                <a:lnTo>
                  <a:pt x="190203" y="1767220"/>
                </a:lnTo>
                <a:lnTo>
                  <a:pt x="207955" y="1796808"/>
                </a:lnTo>
                <a:lnTo>
                  <a:pt x="228243" y="1826396"/>
                </a:lnTo>
                <a:lnTo>
                  <a:pt x="248532" y="1850605"/>
                </a:lnTo>
                <a:lnTo>
                  <a:pt x="268820" y="1877503"/>
                </a:lnTo>
                <a:lnTo>
                  <a:pt x="296717" y="1899022"/>
                </a:lnTo>
                <a:lnTo>
                  <a:pt x="297849" y="1899896"/>
                </a:lnTo>
                <a:lnTo>
                  <a:pt x="306861" y="1931300"/>
                </a:lnTo>
                <a:lnTo>
                  <a:pt x="312631" y="1927803"/>
                </a:lnTo>
                <a:lnTo>
                  <a:pt x="309397" y="1923229"/>
                </a:lnTo>
                <a:lnTo>
                  <a:pt x="299253" y="1901711"/>
                </a:lnTo>
                <a:lnTo>
                  <a:pt x="298710" y="1900560"/>
                </a:lnTo>
                <a:lnTo>
                  <a:pt x="298341" y="1900275"/>
                </a:lnTo>
                <a:lnTo>
                  <a:pt x="297849" y="1899896"/>
                </a:lnTo>
                <a:lnTo>
                  <a:pt x="297237" y="1897762"/>
                </a:lnTo>
                <a:lnTo>
                  <a:pt x="296997" y="1896926"/>
                </a:lnTo>
                <a:lnTo>
                  <a:pt x="289109" y="1880192"/>
                </a:lnTo>
                <a:lnTo>
                  <a:pt x="276428" y="1834465"/>
                </a:lnTo>
                <a:lnTo>
                  <a:pt x="266284" y="1783358"/>
                </a:lnTo>
                <a:lnTo>
                  <a:pt x="258676" y="1732251"/>
                </a:lnTo>
                <a:lnTo>
                  <a:pt x="256140" y="1632727"/>
                </a:lnTo>
                <a:lnTo>
                  <a:pt x="256140" y="1546656"/>
                </a:lnTo>
                <a:lnTo>
                  <a:pt x="256140" y="1546654"/>
                </a:lnTo>
                <a:lnTo>
                  <a:pt x="256140" y="1430988"/>
                </a:lnTo>
                <a:lnTo>
                  <a:pt x="251068" y="1361055"/>
                </a:lnTo>
                <a:lnTo>
                  <a:pt x="248532" y="1291119"/>
                </a:lnTo>
                <a:lnTo>
                  <a:pt x="235852" y="1226563"/>
                </a:lnTo>
                <a:lnTo>
                  <a:pt x="228244" y="1194285"/>
                </a:lnTo>
                <a:lnTo>
                  <a:pt x="218100" y="1162007"/>
                </a:lnTo>
                <a:lnTo>
                  <a:pt x="206508" y="1132501"/>
                </a:lnTo>
                <a:lnTo>
                  <a:pt x="203703" y="1127444"/>
                </a:lnTo>
                <a:lnTo>
                  <a:pt x="199491" y="1119848"/>
                </a:lnTo>
                <a:lnTo>
                  <a:pt x="187667" y="1100141"/>
                </a:lnTo>
                <a:lnTo>
                  <a:pt x="187667" y="1098529"/>
                </a:lnTo>
                <a:lnTo>
                  <a:pt x="182595" y="1089383"/>
                </a:lnTo>
                <a:lnTo>
                  <a:pt x="170063" y="1072768"/>
                </a:lnTo>
                <a:lnTo>
                  <a:pt x="167379" y="1070554"/>
                </a:lnTo>
                <a:lnTo>
                  <a:pt x="147090" y="1049035"/>
                </a:lnTo>
                <a:lnTo>
                  <a:pt x="129338" y="1022137"/>
                </a:lnTo>
                <a:lnTo>
                  <a:pt x="119729" y="1006848"/>
                </a:lnTo>
                <a:lnTo>
                  <a:pt x="112657" y="1000348"/>
                </a:lnTo>
                <a:lnTo>
                  <a:pt x="108995" y="988139"/>
                </a:lnTo>
                <a:lnTo>
                  <a:pt x="101442" y="973720"/>
                </a:lnTo>
                <a:lnTo>
                  <a:pt x="95645" y="956814"/>
                </a:lnTo>
                <a:lnTo>
                  <a:pt x="93833" y="954891"/>
                </a:lnTo>
                <a:lnTo>
                  <a:pt x="94986" y="954891"/>
                </a:lnTo>
                <a:lnTo>
                  <a:pt x="81153" y="914544"/>
                </a:lnTo>
                <a:lnTo>
                  <a:pt x="63401" y="855367"/>
                </a:lnTo>
                <a:lnTo>
                  <a:pt x="45649" y="793501"/>
                </a:lnTo>
                <a:lnTo>
                  <a:pt x="32969" y="737015"/>
                </a:lnTo>
                <a:lnTo>
                  <a:pt x="15216" y="677838"/>
                </a:lnTo>
                <a:lnTo>
                  <a:pt x="22824" y="685908"/>
                </a:lnTo>
                <a:lnTo>
                  <a:pt x="30433" y="685908"/>
                </a:lnTo>
                <a:lnTo>
                  <a:pt x="35505" y="677838"/>
                </a:lnTo>
                <a:lnTo>
                  <a:pt x="35505" y="672459"/>
                </a:lnTo>
                <a:lnTo>
                  <a:pt x="53257" y="728945"/>
                </a:lnTo>
                <a:lnTo>
                  <a:pt x="68473" y="793501"/>
                </a:lnTo>
                <a:lnTo>
                  <a:pt x="83689" y="863437"/>
                </a:lnTo>
                <a:lnTo>
                  <a:pt x="103978" y="927993"/>
                </a:lnTo>
                <a:lnTo>
                  <a:pt x="119194" y="962961"/>
                </a:lnTo>
                <a:lnTo>
                  <a:pt x="127996" y="981632"/>
                </a:lnTo>
                <a:lnTo>
                  <a:pt x="136946" y="989859"/>
                </a:lnTo>
                <a:lnTo>
                  <a:pt x="167378" y="1030206"/>
                </a:lnTo>
                <a:lnTo>
                  <a:pt x="197811" y="1070554"/>
                </a:lnTo>
                <a:lnTo>
                  <a:pt x="198803" y="1072425"/>
                </a:lnTo>
                <a:lnTo>
                  <a:pt x="215564" y="1081313"/>
                </a:lnTo>
                <a:lnTo>
                  <a:pt x="240924" y="1094762"/>
                </a:lnTo>
                <a:lnTo>
                  <a:pt x="273893" y="1102832"/>
                </a:lnTo>
                <a:lnTo>
                  <a:pt x="306861" y="1108212"/>
                </a:lnTo>
                <a:lnTo>
                  <a:pt x="337294" y="1108212"/>
                </a:lnTo>
                <a:lnTo>
                  <a:pt x="367726" y="1100142"/>
                </a:lnTo>
                <a:lnTo>
                  <a:pt x="400695" y="1089383"/>
                </a:lnTo>
                <a:lnTo>
                  <a:pt x="426055" y="1078623"/>
                </a:lnTo>
                <a:lnTo>
                  <a:pt x="456488" y="1062484"/>
                </a:lnTo>
                <a:lnTo>
                  <a:pt x="512281" y="1030206"/>
                </a:lnTo>
                <a:lnTo>
                  <a:pt x="608650" y="976410"/>
                </a:lnTo>
                <a:lnTo>
                  <a:pt x="659371" y="946822"/>
                </a:lnTo>
                <a:lnTo>
                  <a:pt x="707556" y="925303"/>
                </a:lnTo>
                <a:lnTo>
                  <a:pt x="803925" y="884955"/>
                </a:lnTo>
                <a:lnTo>
                  <a:pt x="854646" y="863437"/>
                </a:lnTo>
                <a:lnTo>
                  <a:pt x="902831" y="839228"/>
                </a:lnTo>
                <a:lnTo>
                  <a:pt x="923119" y="823089"/>
                </a:lnTo>
                <a:lnTo>
                  <a:pt x="943408" y="804260"/>
                </a:lnTo>
                <a:lnTo>
                  <a:pt x="963696" y="788122"/>
                </a:lnTo>
                <a:lnTo>
                  <a:pt x="978912" y="769293"/>
                </a:lnTo>
                <a:lnTo>
                  <a:pt x="991593" y="745084"/>
                </a:lnTo>
                <a:lnTo>
                  <a:pt x="1001737" y="720876"/>
                </a:lnTo>
                <a:lnTo>
                  <a:pt x="1009345" y="693977"/>
                </a:lnTo>
                <a:lnTo>
                  <a:pt x="1009345" y="664389"/>
                </a:lnTo>
                <a:lnTo>
                  <a:pt x="1009345" y="634801"/>
                </a:lnTo>
                <a:lnTo>
                  <a:pt x="1001737" y="605213"/>
                </a:lnTo>
                <a:lnTo>
                  <a:pt x="994129" y="575625"/>
                </a:lnTo>
                <a:lnTo>
                  <a:pt x="989056" y="548726"/>
                </a:lnTo>
                <a:lnTo>
                  <a:pt x="963696" y="489550"/>
                </a:lnTo>
                <a:lnTo>
                  <a:pt x="935800" y="435753"/>
                </a:lnTo>
                <a:lnTo>
                  <a:pt x="880007" y="325470"/>
                </a:lnTo>
                <a:lnTo>
                  <a:pt x="854646" y="271674"/>
                </a:lnTo>
                <a:lnTo>
                  <a:pt x="835197" y="225831"/>
                </a:lnTo>
                <a:lnTo>
                  <a:pt x="844502" y="223257"/>
                </a:lnTo>
                <a:lnTo>
                  <a:pt x="831822" y="217877"/>
                </a:lnTo>
                <a:lnTo>
                  <a:pt x="835197" y="225831"/>
                </a:lnTo>
                <a:lnTo>
                  <a:pt x="786173" y="239396"/>
                </a:lnTo>
                <a:lnTo>
                  <a:pt x="730380" y="252845"/>
                </a:lnTo>
                <a:lnTo>
                  <a:pt x="677123" y="271674"/>
                </a:lnTo>
                <a:lnTo>
                  <a:pt x="626402" y="293192"/>
                </a:lnTo>
                <a:lnTo>
                  <a:pt x="519889" y="341609"/>
                </a:lnTo>
                <a:lnTo>
                  <a:pt x="420983" y="395406"/>
                </a:lnTo>
                <a:lnTo>
                  <a:pt x="218100" y="511069"/>
                </a:lnTo>
                <a:lnTo>
                  <a:pt x="119194" y="570245"/>
                </a:lnTo>
                <a:lnTo>
                  <a:pt x="22135" y="620462"/>
                </a:lnTo>
                <a:lnTo>
                  <a:pt x="20288" y="613282"/>
                </a:lnTo>
                <a:lnTo>
                  <a:pt x="15216" y="624042"/>
                </a:lnTo>
                <a:lnTo>
                  <a:pt x="22135" y="620462"/>
                </a:lnTo>
                <a:lnTo>
                  <a:pt x="35505" y="672459"/>
                </a:lnTo>
                <a:lnTo>
                  <a:pt x="32969" y="664389"/>
                </a:lnTo>
                <a:lnTo>
                  <a:pt x="22824" y="664389"/>
                </a:lnTo>
                <a:lnTo>
                  <a:pt x="20288" y="667079"/>
                </a:lnTo>
                <a:lnTo>
                  <a:pt x="15216" y="677838"/>
                </a:lnTo>
                <a:lnTo>
                  <a:pt x="0" y="615972"/>
                </a:lnTo>
                <a:lnTo>
                  <a:pt x="2536" y="610593"/>
                </a:lnTo>
                <a:lnTo>
                  <a:pt x="5072" y="605213"/>
                </a:lnTo>
                <a:lnTo>
                  <a:pt x="26761" y="593991"/>
                </a:lnTo>
                <a:lnTo>
                  <a:pt x="25360" y="591763"/>
                </a:lnTo>
                <a:lnTo>
                  <a:pt x="25360" y="562174"/>
                </a:lnTo>
                <a:lnTo>
                  <a:pt x="30432" y="537966"/>
                </a:lnTo>
                <a:lnTo>
                  <a:pt x="32968" y="511068"/>
                </a:lnTo>
                <a:lnTo>
                  <a:pt x="40576" y="489549"/>
                </a:lnTo>
                <a:lnTo>
                  <a:pt x="50720" y="468030"/>
                </a:lnTo>
                <a:lnTo>
                  <a:pt x="68473" y="446511"/>
                </a:lnTo>
                <a:lnTo>
                  <a:pt x="83689" y="430372"/>
                </a:lnTo>
                <a:lnTo>
                  <a:pt x="109049" y="416923"/>
                </a:lnTo>
                <a:lnTo>
                  <a:pt x="129338" y="408854"/>
                </a:lnTo>
                <a:lnTo>
                  <a:pt x="152162" y="406164"/>
                </a:lnTo>
                <a:lnTo>
                  <a:pt x="177522" y="406164"/>
                </a:lnTo>
                <a:lnTo>
                  <a:pt x="200347" y="408854"/>
                </a:lnTo>
                <a:lnTo>
                  <a:pt x="220635" y="414233"/>
                </a:lnTo>
                <a:lnTo>
                  <a:pt x="245995" y="424993"/>
                </a:lnTo>
                <a:lnTo>
                  <a:pt x="266284" y="435752"/>
                </a:lnTo>
                <a:lnTo>
                  <a:pt x="284628" y="445480"/>
                </a:lnTo>
                <a:lnTo>
                  <a:pt x="285136" y="445170"/>
                </a:lnTo>
                <a:lnTo>
                  <a:pt x="287729" y="443589"/>
                </a:lnTo>
                <a:lnTo>
                  <a:pt x="286571" y="441132"/>
                </a:lnTo>
                <a:lnTo>
                  <a:pt x="284035" y="403475"/>
                </a:lnTo>
                <a:lnTo>
                  <a:pt x="278963" y="363127"/>
                </a:lnTo>
                <a:lnTo>
                  <a:pt x="284035" y="320090"/>
                </a:lnTo>
                <a:lnTo>
                  <a:pt x="289107" y="274363"/>
                </a:lnTo>
                <a:lnTo>
                  <a:pt x="299251" y="236705"/>
                </a:lnTo>
                <a:lnTo>
                  <a:pt x="319540" y="199048"/>
                </a:lnTo>
                <a:lnTo>
                  <a:pt x="332220" y="185599"/>
                </a:lnTo>
                <a:lnTo>
                  <a:pt x="344900" y="169460"/>
                </a:lnTo>
                <a:lnTo>
                  <a:pt x="357580" y="156011"/>
                </a:lnTo>
                <a:lnTo>
                  <a:pt x="375332" y="145251"/>
                </a:lnTo>
                <a:lnTo>
                  <a:pt x="395621" y="137182"/>
                </a:lnTo>
                <a:lnTo>
                  <a:pt x="413373" y="134492"/>
                </a:lnTo>
                <a:lnTo>
                  <a:pt x="426053" y="134492"/>
                </a:lnTo>
                <a:lnTo>
                  <a:pt x="443805" y="137182"/>
                </a:lnTo>
                <a:lnTo>
                  <a:pt x="456486" y="145251"/>
                </a:lnTo>
                <a:lnTo>
                  <a:pt x="471702" y="150631"/>
                </a:lnTo>
                <a:lnTo>
                  <a:pt x="494526" y="177529"/>
                </a:lnTo>
                <a:lnTo>
                  <a:pt x="519886" y="207117"/>
                </a:lnTo>
                <a:lnTo>
                  <a:pt x="537639" y="239395"/>
                </a:lnTo>
                <a:lnTo>
                  <a:pt x="550319" y="271673"/>
                </a:lnTo>
                <a:lnTo>
                  <a:pt x="558879" y="298909"/>
                </a:lnTo>
                <a:lnTo>
                  <a:pt x="618794" y="271674"/>
                </a:lnTo>
                <a:lnTo>
                  <a:pt x="669515" y="250155"/>
                </a:lnTo>
                <a:lnTo>
                  <a:pt x="685564" y="244739"/>
                </a:lnTo>
                <a:lnTo>
                  <a:pt x="684730" y="242085"/>
                </a:lnTo>
                <a:lnTo>
                  <a:pt x="679658" y="220566"/>
                </a:lnTo>
                <a:lnTo>
                  <a:pt x="679658" y="199047"/>
                </a:lnTo>
                <a:lnTo>
                  <a:pt x="684730" y="174839"/>
                </a:lnTo>
                <a:lnTo>
                  <a:pt x="687266" y="147941"/>
                </a:lnTo>
                <a:lnTo>
                  <a:pt x="694874" y="126422"/>
                </a:lnTo>
                <a:lnTo>
                  <a:pt x="705018" y="102213"/>
                </a:lnTo>
                <a:lnTo>
                  <a:pt x="715163" y="78005"/>
                </a:lnTo>
                <a:lnTo>
                  <a:pt x="727843" y="56486"/>
                </a:lnTo>
                <a:lnTo>
                  <a:pt x="743059" y="40347"/>
                </a:lnTo>
                <a:lnTo>
                  <a:pt x="758275" y="21519"/>
                </a:lnTo>
                <a:lnTo>
                  <a:pt x="776028" y="10759"/>
                </a:lnTo>
                <a:lnTo>
                  <a:pt x="793780" y="2690"/>
                </a:lnTo>
                <a:lnTo>
                  <a:pt x="814068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0" name="图标"/>
          <p:cNvSpPr>
            <a:spLocks noEditPoints="1"/>
          </p:cNvSpPr>
          <p:nvPr/>
        </p:nvSpPr>
        <p:spPr>
          <a:xfrm>
            <a:off x="3467100" y="5956300"/>
            <a:ext cx="1416050" cy="650875"/>
          </a:xfrm>
          <a:custGeom>
            <a:avLst/>
            <a:gdLst/>
            <a:ahLst/>
            <a:cxnLst>
              <a:cxn ang="0">
                <a:pos x="317500" y="63811"/>
              </a:cxn>
              <a:cxn ang="0">
                <a:pos x="76200" y="6381"/>
              </a:cxn>
              <a:cxn ang="0">
                <a:pos x="6350" y="268007"/>
              </a:cxn>
              <a:cxn ang="0">
                <a:pos x="996950" y="561539"/>
              </a:cxn>
              <a:cxn ang="0">
                <a:pos x="1352550" y="644494"/>
              </a:cxn>
              <a:cxn ang="0">
                <a:pos x="1403350" y="376487"/>
              </a:cxn>
              <a:cxn ang="0">
                <a:pos x="1308100" y="491347"/>
              </a:cxn>
              <a:cxn ang="0">
                <a:pos x="1397000" y="395630"/>
              </a:cxn>
              <a:cxn ang="0">
                <a:pos x="679450" y="440298"/>
              </a:cxn>
              <a:cxn ang="0">
                <a:pos x="19050" y="255245"/>
              </a:cxn>
              <a:cxn ang="0">
                <a:pos x="114300" y="31906"/>
              </a:cxn>
              <a:cxn ang="0">
                <a:pos x="133350" y="38287"/>
              </a:cxn>
              <a:cxn ang="0">
                <a:pos x="165100" y="38287"/>
              </a:cxn>
              <a:cxn ang="0">
                <a:pos x="152400" y="159528"/>
              </a:cxn>
              <a:cxn ang="0">
                <a:pos x="222250" y="51049"/>
              </a:cxn>
              <a:cxn ang="0">
                <a:pos x="241300" y="57430"/>
              </a:cxn>
              <a:cxn ang="0">
                <a:pos x="241300" y="191434"/>
              </a:cxn>
              <a:cxn ang="0">
                <a:pos x="368300" y="95717"/>
              </a:cxn>
              <a:cxn ang="0">
                <a:pos x="342900" y="216958"/>
              </a:cxn>
              <a:cxn ang="0">
                <a:pos x="425450" y="108479"/>
              </a:cxn>
              <a:cxn ang="0">
                <a:pos x="412750" y="204196"/>
              </a:cxn>
              <a:cxn ang="0">
                <a:pos x="463550" y="121241"/>
              </a:cxn>
              <a:cxn ang="0">
                <a:pos x="450850" y="255245"/>
              </a:cxn>
              <a:cxn ang="0">
                <a:pos x="533400" y="140385"/>
              </a:cxn>
              <a:cxn ang="0">
                <a:pos x="552450" y="146766"/>
              </a:cxn>
              <a:cxn ang="0">
                <a:pos x="552450" y="216958"/>
              </a:cxn>
              <a:cxn ang="0">
                <a:pos x="571500" y="223339"/>
              </a:cxn>
              <a:cxn ang="0">
                <a:pos x="622300" y="165909"/>
              </a:cxn>
              <a:cxn ang="0">
                <a:pos x="641350" y="172290"/>
              </a:cxn>
              <a:cxn ang="0">
                <a:pos x="635000" y="299913"/>
              </a:cxn>
              <a:cxn ang="0">
                <a:pos x="692150" y="185053"/>
              </a:cxn>
              <a:cxn ang="0">
                <a:pos x="711200" y="306294"/>
              </a:cxn>
              <a:cxn ang="0">
                <a:pos x="762000" y="210577"/>
              </a:cxn>
              <a:cxn ang="0">
                <a:pos x="755650" y="350962"/>
              </a:cxn>
              <a:cxn ang="0">
                <a:pos x="819150" y="223339"/>
              </a:cxn>
              <a:cxn ang="0">
                <a:pos x="819150" y="344581"/>
              </a:cxn>
              <a:cxn ang="0">
                <a:pos x="863600" y="242483"/>
              </a:cxn>
              <a:cxn ang="0">
                <a:pos x="869950" y="370105"/>
              </a:cxn>
              <a:cxn ang="0">
                <a:pos x="927100" y="261626"/>
              </a:cxn>
              <a:cxn ang="0">
                <a:pos x="920750" y="370105"/>
              </a:cxn>
              <a:cxn ang="0">
                <a:pos x="971550" y="274388"/>
              </a:cxn>
              <a:cxn ang="0">
                <a:pos x="984250" y="389249"/>
              </a:cxn>
              <a:cxn ang="0">
                <a:pos x="1035050" y="287151"/>
              </a:cxn>
              <a:cxn ang="0">
                <a:pos x="1035050" y="433917"/>
              </a:cxn>
              <a:cxn ang="0">
                <a:pos x="1136650" y="319056"/>
              </a:cxn>
              <a:cxn ang="0">
                <a:pos x="1155700" y="325438"/>
              </a:cxn>
              <a:cxn ang="0">
                <a:pos x="1174750" y="446679"/>
              </a:cxn>
              <a:cxn ang="0">
                <a:pos x="1263650" y="357343"/>
              </a:cxn>
              <a:cxn ang="0">
                <a:pos x="1282700" y="363724"/>
              </a:cxn>
            </a:cxnLst>
            <a:pathLst>
              <a:path w="223" h="102">
                <a:moveTo>
                  <a:pt x="178" y="47"/>
                </a:moveTo>
                <a:cubicBezTo>
                  <a:pt x="162" y="42"/>
                  <a:pt x="147" y="38"/>
                  <a:pt x="131" y="33"/>
                </a:cubicBezTo>
                <a:cubicBezTo>
                  <a:pt x="104" y="25"/>
                  <a:pt x="77" y="17"/>
                  <a:pt x="50" y="10"/>
                </a:cubicBezTo>
                <a:cubicBezTo>
                  <a:pt x="42" y="7"/>
                  <a:pt x="34" y="5"/>
                  <a:pt x="26" y="3"/>
                </a:cubicBezTo>
                <a:cubicBezTo>
                  <a:pt x="22" y="2"/>
                  <a:pt x="18" y="1"/>
                  <a:pt x="15" y="1"/>
                </a:cubicBezTo>
                <a:cubicBezTo>
                  <a:pt x="14" y="0"/>
                  <a:pt x="13" y="0"/>
                  <a:pt x="12" y="1"/>
                </a:cubicBezTo>
                <a:cubicBezTo>
                  <a:pt x="8" y="14"/>
                  <a:pt x="4" y="26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0" y="41"/>
                  <a:pt x="0" y="42"/>
                  <a:pt x="1" y="42"/>
                </a:cubicBezTo>
                <a:cubicBezTo>
                  <a:pt x="18" y="47"/>
                  <a:pt x="35" y="52"/>
                  <a:pt x="53" y="57"/>
                </a:cubicBezTo>
                <a:cubicBezTo>
                  <a:pt x="70" y="62"/>
                  <a:pt x="88" y="65"/>
                  <a:pt x="105" y="71"/>
                </a:cubicBezTo>
                <a:cubicBezTo>
                  <a:pt x="122" y="76"/>
                  <a:pt x="139" y="83"/>
                  <a:pt x="157" y="88"/>
                </a:cubicBezTo>
                <a:cubicBezTo>
                  <a:pt x="175" y="93"/>
                  <a:pt x="193" y="97"/>
                  <a:pt x="211" y="102"/>
                </a:cubicBezTo>
                <a:cubicBezTo>
                  <a:pt x="212" y="102"/>
                  <a:pt x="212" y="102"/>
                  <a:pt x="212" y="102"/>
                </a:cubicBezTo>
                <a:cubicBezTo>
                  <a:pt x="212" y="102"/>
                  <a:pt x="213" y="102"/>
                  <a:pt x="213" y="101"/>
                </a:cubicBezTo>
                <a:cubicBezTo>
                  <a:pt x="216" y="88"/>
                  <a:pt x="219" y="75"/>
                  <a:pt x="223" y="61"/>
                </a:cubicBezTo>
                <a:cubicBezTo>
                  <a:pt x="223" y="61"/>
                  <a:pt x="223" y="60"/>
                  <a:pt x="222" y="60"/>
                </a:cubicBezTo>
                <a:cubicBezTo>
                  <a:pt x="222" y="59"/>
                  <a:pt x="222" y="59"/>
                  <a:pt x="221" y="59"/>
                </a:cubicBezTo>
                <a:cubicBezTo>
                  <a:pt x="207" y="56"/>
                  <a:pt x="192" y="51"/>
                  <a:pt x="178" y="47"/>
                </a:cubicBezTo>
                <a:close/>
                <a:moveTo>
                  <a:pt x="209" y="59"/>
                </a:moveTo>
                <a:cubicBezTo>
                  <a:pt x="208" y="65"/>
                  <a:pt x="206" y="71"/>
                  <a:pt x="206" y="77"/>
                </a:cubicBezTo>
                <a:cubicBezTo>
                  <a:pt x="206" y="79"/>
                  <a:pt x="208" y="79"/>
                  <a:pt x="208" y="77"/>
                </a:cubicBezTo>
                <a:cubicBezTo>
                  <a:pt x="208" y="71"/>
                  <a:pt x="211" y="66"/>
                  <a:pt x="212" y="60"/>
                </a:cubicBezTo>
                <a:cubicBezTo>
                  <a:pt x="215" y="61"/>
                  <a:pt x="217" y="61"/>
                  <a:pt x="220" y="62"/>
                </a:cubicBezTo>
                <a:cubicBezTo>
                  <a:pt x="217" y="74"/>
                  <a:pt x="214" y="87"/>
                  <a:pt x="211" y="99"/>
                </a:cubicBezTo>
                <a:cubicBezTo>
                  <a:pt x="194" y="94"/>
                  <a:pt x="176" y="90"/>
                  <a:pt x="159" y="85"/>
                </a:cubicBezTo>
                <a:cubicBezTo>
                  <a:pt x="142" y="80"/>
                  <a:pt x="125" y="74"/>
                  <a:pt x="107" y="69"/>
                </a:cubicBezTo>
                <a:cubicBezTo>
                  <a:pt x="90" y="63"/>
                  <a:pt x="73" y="59"/>
                  <a:pt x="55" y="55"/>
                </a:cubicBezTo>
                <a:cubicBezTo>
                  <a:pt x="38" y="50"/>
                  <a:pt x="20" y="45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6" y="27"/>
                  <a:pt x="11" y="16"/>
                  <a:pt x="14" y="4"/>
                </a:cubicBezTo>
                <a:cubicBezTo>
                  <a:pt x="16" y="4"/>
                  <a:pt x="17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7" y="9"/>
                  <a:pt x="15" y="14"/>
                  <a:pt x="14" y="19"/>
                </a:cubicBezTo>
                <a:cubicBezTo>
                  <a:pt x="14" y="20"/>
                  <a:pt x="17" y="20"/>
                  <a:pt x="17" y="19"/>
                </a:cubicBezTo>
                <a:cubicBezTo>
                  <a:pt x="18" y="14"/>
                  <a:pt x="20" y="10"/>
                  <a:pt x="21" y="6"/>
                </a:cubicBezTo>
                <a:cubicBezTo>
                  <a:pt x="21" y="5"/>
                  <a:pt x="21" y="5"/>
                  <a:pt x="21" y="5"/>
                </a:cubicBezTo>
                <a:cubicBezTo>
                  <a:pt x="22" y="5"/>
                  <a:pt x="23" y="5"/>
                  <a:pt x="23" y="6"/>
                </a:cubicBezTo>
                <a:cubicBezTo>
                  <a:pt x="24" y="6"/>
                  <a:pt x="25" y="6"/>
                  <a:pt x="26" y="6"/>
                </a:cubicBezTo>
                <a:cubicBezTo>
                  <a:pt x="26" y="6"/>
                  <a:pt x="26" y="7"/>
                  <a:pt x="26" y="7"/>
                </a:cubicBezTo>
                <a:cubicBezTo>
                  <a:pt x="24" y="13"/>
                  <a:pt x="22" y="19"/>
                  <a:pt x="21" y="25"/>
                </a:cubicBezTo>
                <a:cubicBezTo>
                  <a:pt x="21" y="27"/>
                  <a:pt x="24" y="27"/>
                  <a:pt x="24" y="25"/>
                </a:cubicBezTo>
                <a:cubicBezTo>
                  <a:pt x="25" y="19"/>
                  <a:pt x="27" y="14"/>
                  <a:pt x="28" y="8"/>
                </a:cubicBezTo>
                <a:cubicBezTo>
                  <a:pt x="29" y="7"/>
                  <a:pt x="29" y="7"/>
                  <a:pt x="28" y="7"/>
                </a:cubicBezTo>
                <a:cubicBezTo>
                  <a:pt x="31" y="7"/>
                  <a:pt x="33" y="8"/>
                  <a:pt x="35" y="8"/>
                </a:cubicBezTo>
                <a:cubicBezTo>
                  <a:pt x="33" y="13"/>
                  <a:pt x="30" y="18"/>
                  <a:pt x="29" y="24"/>
                </a:cubicBezTo>
                <a:cubicBezTo>
                  <a:pt x="29" y="25"/>
                  <a:pt x="32" y="25"/>
                  <a:pt x="32" y="24"/>
                </a:cubicBezTo>
                <a:cubicBezTo>
                  <a:pt x="33" y="18"/>
                  <a:pt x="36" y="14"/>
                  <a:pt x="38" y="9"/>
                </a:cubicBezTo>
                <a:cubicBezTo>
                  <a:pt x="39" y="10"/>
                  <a:pt x="41" y="10"/>
                  <a:pt x="42" y="10"/>
                </a:cubicBezTo>
                <a:cubicBezTo>
                  <a:pt x="43" y="11"/>
                  <a:pt x="43" y="11"/>
                  <a:pt x="44" y="11"/>
                </a:cubicBezTo>
                <a:cubicBezTo>
                  <a:pt x="41" y="17"/>
                  <a:pt x="40" y="23"/>
                  <a:pt x="38" y="30"/>
                </a:cubicBezTo>
                <a:cubicBezTo>
                  <a:pt x="38" y="32"/>
                  <a:pt x="41" y="32"/>
                  <a:pt x="41" y="31"/>
                </a:cubicBezTo>
                <a:cubicBezTo>
                  <a:pt x="43" y="24"/>
                  <a:pt x="43" y="17"/>
                  <a:pt x="47" y="12"/>
                </a:cubicBezTo>
                <a:cubicBezTo>
                  <a:pt x="50" y="13"/>
                  <a:pt x="54" y="14"/>
                  <a:pt x="58" y="15"/>
                </a:cubicBezTo>
                <a:cubicBezTo>
                  <a:pt x="57" y="15"/>
                  <a:pt x="57" y="15"/>
                  <a:pt x="57" y="16"/>
                </a:cubicBezTo>
                <a:cubicBezTo>
                  <a:pt x="55" y="22"/>
                  <a:pt x="54" y="28"/>
                  <a:pt x="52" y="34"/>
                </a:cubicBezTo>
                <a:cubicBezTo>
                  <a:pt x="51" y="35"/>
                  <a:pt x="54" y="36"/>
                  <a:pt x="54" y="34"/>
                </a:cubicBezTo>
                <a:cubicBezTo>
                  <a:pt x="57" y="29"/>
                  <a:pt x="58" y="22"/>
                  <a:pt x="60" y="16"/>
                </a:cubicBezTo>
                <a:cubicBezTo>
                  <a:pt x="60" y="16"/>
                  <a:pt x="60" y="16"/>
                  <a:pt x="60" y="15"/>
                </a:cubicBezTo>
                <a:cubicBezTo>
                  <a:pt x="62" y="16"/>
                  <a:pt x="64" y="17"/>
                  <a:pt x="67" y="17"/>
                </a:cubicBezTo>
                <a:cubicBezTo>
                  <a:pt x="67" y="17"/>
                  <a:pt x="67" y="17"/>
                  <a:pt x="67" y="17"/>
                </a:cubicBezTo>
                <a:cubicBezTo>
                  <a:pt x="65" y="22"/>
                  <a:pt x="63" y="27"/>
                  <a:pt x="62" y="32"/>
                </a:cubicBezTo>
                <a:cubicBezTo>
                  <a:pt x="62" y="34"/>
                  <a:pt x="65" y="34"/>
                  <a:pt x="65" y="32"/>
                </a:cubicBezTo>
                <a:cubicBezTo>
                  <a:pt x="66" y="27"/>
                  <a:pt x="68" y="23"/>
                  <a:pt x="69" y="18"/>
                </a:cubicBezTo>
                <a:cubicBezTo>
                  <a:pt x="69" y="18"/>
                  <a:pt x="69" y="18"/>
                  <a:pt x="69" y="18"/>
                </a:cubicBezTo>
                <a:cubicBezTo>
                  <a:pt x="71" y="18"/>
                  <a:pt x="72" y="19"/>
                  <a:pt x="73" y="19"/>
                </a:cubicBezTo>
                <a:cubicBezTo>
                  <a:pt x="73" y="19"/>
                  <a:pt x="73" y="19"/>
                  <a:pt x="73" y="20"/>
                </a:cubicBezTo>
                <a:cubicBezTo>
                  <a:pt x="71" y="26"/>
                  <a:pt x="69" y="33"/>
                  <a:pt x="68" y="40"/>
                </a:cubicBezTo>
                <a:cubicBezTo>
                  <a:pt x="68" y="42"/>
                  <a:pt x="71" y="42"/>
                  <a:pt x="71" y="40"/>
                </a:cubicBezTo>
                <a:cubicBezTo>
                  <a:pt x="72" y="33"/>
                  <a:pt x="74" y="27"/>
                  <a:pt x="76" y="20"/>
                </a:cubicBezTo>
                <a:cubicBezTo>
                  <a:pt x="76" y="20"/>
                  <a:pt x="76" y="20"/>
                  <a:pt x="76" y="20"/>
                </a:cubicBezTo>
                <a:cubicBezTo>
                  <a:pt x="78" y="21"/>
                  <a:pt x="81" y="21"/>
                  <a:pt x="84" y="22"/>
                </a:cubicBezTo>
                <a:cubicBezTo>
                  <a:pt x="82" y="28"/>
                  <a:pt x="79" y="33"/>
                  <a:pt x="78" y="39"/>
                </a:cubicBezTo>
                <a:cubicBezTo>
                  <a:pt x="78" y="41"/>
                  <a:pt x="81" y="41"/>
                  <a:pt x="81" y="39"/>
                </a:cubicBezTo>
                <a:cubicBezTo>
                  <a:pt x="82" y="34"/>
                  <a:pt x="85" y="28"/>
                  <a:pt x="87" y="23"/>
                </a:cubicBezTo>
                <a:cubicBezTo>
                  <a:pt x="88" y="23"/>
                  <a:pt x="89" y="24"/>
                  <a:pt x="90" y="24"/>
                </a:cubicBezTo>
                <a:cubicBezTo>
                  <a:pt x="89" y="24"/>
                  <a:pt x="89" y="24"/>
                  <a:pt x="89" y="25"/>
                </a:cubicBezTo>
                <a:cubicBezTo>
                  <a:pt x="89" y="28"/>
                  <a:pt x="88" y="31"/>
                  <a:pt x="87" y="34"/>
                </a:cubicBezTo>
                <a:cubicBezTo>
                  <a:pt x="86" y="37"/>
                  <a:pt x="85" y="41"/>
                  <a:pt x="84" y="45"/>
                </a:cubicBezTo>
                <a:cubicBezTo>
                  <a:pt x="84" y="46"/>
                  <a:pt x="87" y="47"/>
                  <a:pt x="87" y="45"/>
                </a:cubicBezTo>
                <a:cubicBezTo>
                  <a:pt x="88" y="42"/>
                  <a:pt x="89" y="38"/>
                  <a:pt x="90" y="35"/>
                </a:cubicBezTo>
                <a:cubicBezTo>
                  <a:pt x="91" y="31"/>
                  <a:pt x="92" y="28"/>
                  <a:pt x="92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4" y="25"/>
                  <a:pt x="96" y="26"/>
                  <a:pt x="98" y="26"/>
                </a:cubicBezTo>
                <a:cubicBezTo>
                  <a:pt x="97" y="32"/>
                  <a:pt x="95" y="37"/>
                  <a:pt x="93" y="42"/>
                </a:cubicBezTo>
                <a:cubicBezTo>
                  <a:pt x="93" y="44"/>
                  <a:pt x="95" y="44"/>
                  <a:pt x="96" y="43"/>
                </a:cubicBezTo>
                <a:cubicBezTo>
                  <a:pt x="98" y="37"/>
                  <a:pt x="99" y="32"/>
                  <a:pt x="101" y="27"/>
                </a:cubicBezTo>
                <a:cubicBezTo>
                  <a:pt x="103" y="28"/>
                  <a:pt x="104" y="28"/>
                  <a:pt x="106" y="29"/>
                </a:cubicBezTo>
                <a:cubicBezTo>
                  <a:pt x="105" y="32"/>
                  <a:pt x="104" y="34"/>
                  <a:pt x="103" y="37"/>
                </a:cubicBezTo>
                <a:cubicBezTo>
                  <a:pt x="101" y="40"/>
                  <a:pt x="101" y="44"/>
                  <a:pt x="100" y="47"/>
                </a:cubicBezTo>
                <a:cubicBezTo>
                  <a:pt x="100" y="49"/>
                  <a:pt x="102" y="50"/>
                  <a:pt x="103" y="48"/>
                </a:cubicBezTo>
                <a:cubicBezTo>
                  <a:pt x="104" y="45"/>
                  <a:pt x="104" y="42"/>
                  <a:pt x="105" y="39"/>
                </a:cubicBezTo>
                <a:cubicBezTo>
                  <a:pt x="106" y="36"/>
                  <a:pt x="108" y="33"/>
                  <a:pt x="109" y="29"/>
                </a:cubicBezTo>
                <a:cubicBezTo>
                  <a:pt x="112" y="30"/>
                  <a:pt x="115" y="31"/>
                  <a:pt x="119" y="32"/>
                </a:cubicBezTo>
                <a:cubicBezTo>
                  <a:pt x="118" y="33"/>
                  <a:pt x="118" y="33"/>
                  <a:pt x="118" y="33"/>
                </a:cubicBezTo>
                <a:cubicBezTo>
                  <a:pt x="116" y="38"/>
                  <a:pt x="114" y="43"/>
                  <a:pt x="112" y="48"/>
                </a:cubicBezTo>
                <a:cubicBezTo>
                  <a:pt x="111" y="50"/>
                  <a:pt x="113" y="51"/>
                  <a:pt x="114" y="50"/>
                </a:cubicBezTo>
                <a:cubicBezTo>
                  <a:pt x="117" y="45"/>
                  <a:pt x="119" y="40"/>
                  <a:pt x="121" y="34"/>
                </a:cubicBezTo>
                <a:cubicBezTo>
                  <a:pt x="121" y="34"/>
                  <a:pt x="121" y="33"/>
                  <a:pt x="120" y="33"/>
                </a:cubicBezTo>
                <a:cubicBezTo>
                  <a:pt x="122" y="33"/>
                  <a:pt x="124" y="34"/>
                  <a:pt x="126" y="35"/>
                </a:cubicBezTo>
                <a:cubicBezTo>
                  <a:pt x="126" y="35"/>
                  <a:pt x="126" y="35"/>
                  <a:pt x="126" y="35"/>
                </a:cubicBezTo>
                <a:cubicBezTo>
                  <a:pt x="124" y="42"/>
                  <a:pt x="122" y="48"/>
                  <a:pt x="119" y="55"/>
                </a:cubicBezTo>
                <a:cubicBezTo>
                  <a:pt x="118" y="57"/>
                  <a:pt x="121" y="57"/>
                  <a:pt x="122" y="56"/>
                </a:cubicBezTo>
                <a:cubicBezTo>
                  <a:pt x="125" y="49"/>
                  <a:pt x="127" y="43"/>
                  <a:pt x="129" y="36"/>
                </a:cubicBezTo>
                <a:cubicBezTo>
                  <a:pt x="129" y="36"/>
                  <a:pt x="129" y="36"/>
                  <a:pt x="129" y="35"/>
                </a:cubicBezTo>
                <a:cubicBezTo>
                  <a:pt x="130" y="36"/>
                  <a:pt x="132" y="36"/>
                  <a:pt x="134" y="37"/>
                </a:cubicBezTo>
                <a:cubicBezTo>
                  <a:pt x="134" y="37"/>
                  <a:pt x="134" y="37"/>
                  <a:pt x="133" y="37"/>
                </a:cubicBezTo>
                <a:cubicBezTo>
                  <a:pt x="132" y="42"/>
                  <a:pt x="129" y="48"/>
                  <a:pt x="129" y="54"/>
                </a:cubicBezTo>
                <a:cubicBezTo>
                  <a:pt x="129" y="55"/>
                  <a:pt x="132" y="56"/>
                  <a:pt x="132" y="54"/>
                </a:cubicBezTo>
                <a:cubicBezTo>
                  <a:pt x="132" y="48"/>
                  <a:pt x="135" y="43"/>
                  <a:pt x="136" y="38"/>
                </a:cubicBezTo>
                <a:cubicBezTo>
                  <a:pt x="136" y="38"/>
                  <a:pt x="136" y="38"/>
                  <a:pt x="136" y="38"/>
                </a:cubicBezTo>
                <a:cubicBezTo>
                  <a:pt x="139" y="38"/>
                  <a:pt x="141" y="39"/>
                  <a:pt x="144" y="40"/>
                </a:cubicBezTo>
                <a:cubicBezTo>
                  <a:pt x="144" y="40"/>
                  <a:pt x="144" y="40"/>
                  <a:pt x="144" y="40"/>
                </a:cubicBezTo>
                <a:cubicBezTo>
                  <a:pt x="142" y="46"/>
                  <a:pt x="140" y="52"/>
                  <a:pt x="137" y="58"/>
                </a:cubicBezTo>
                <a:cubicBezTo>
                  <a:pt x="136" y="59"/>
                  <a:pt x="139" y="61"/>
                  <a:pt x="140" y="59"/>
                </a:cubicBezTo>
                <a:cubicBezTo>
                  <a:pt x="142" y="53"/>
                  <a:pt x="145" y="47"/>
                  <a:pt x="146" y="41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8" y="41"/>
                  <a:pt x="149" y="41"/>
                  <a:pt x="151" y="42"/>
                </a:cubicBezTo>
                <a:cubicBezTo>
                  <a:pt x="151" y="42"/>
                  <a:pt x="151" y="42"/>
                  <a:pt x="151" y="42"/>
                </a:cubicBezTo>
                <a:cubicBezTo>
                  <a:pt x="149" y="48"/>
                  <a:pt x="147" y="53"/>
                  <a:pt x="145" y="58"/>
                </a:cubicBezTo>
                <a:cubicBezTo>
                  <a:pt x="145" y="60"/>
                  <a:pt x="148" y="61"/>
                  <a:pt x="148" y="59"/>
                </a:cubicBezTo>
                <a:cubicBezTo>
                  <a:pt x="150" y="54"/>
                  <a:pt x="152" y="49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6" y="43"/>
                  <a:pt x="158" y="44"/>
                  <a:pt x="161" y="45"/>
                </a:cubicBezTo>
                <a:cubicBezTo>
                  <a:pt x="161" y="45"/>
                  <a:pt x="160" y="45"/>
                  <a:pt x="160" y="45"/>
                </a:cubicBezTo>
                <a:cubicBezTo>
                  <a:pt x="158" y="50"/>
                  <a:pt x="157" y="56"/>
                  <a:pt x="155" y="61"/>
                </a:cubicBezTo>
                <a:cubicBezTo>
                  <a:pt x="155" y="63"/>
                  <a:pt x="157" y="64"/>
                  <a:pt x="158" y="62"/>
                </a:cubicBezTo>
                <a:cubicBezTo>
                  <a:pt x="159" y="57"/>
                  <a:pt x="161" y="52"/>
                  <a:pt x="163" y="47"/>
                </a:cubicBezTo>
                <a:cubicBezTo>
                  <a:pt x="163" y="46"/>
                  <a:pt x="163" y="46"/>
                  <a:pt x="163" y="45"/>
                </a:cubicBezTo>
                <a:cubicBezTo>
                  <a:pt x="164" y="46"/>
                  <a:pt x="166" y="46"/>
                  <a:pt x="167" y="47"/>
                </a:cubicBezTo>
                <a:cubicBezTo>
                  <a:pt x="168" y="47"/>
                  <a:pt x="169" y="47"/>
                  <a:pt x="170" y="47"/>
                </a:cubicBezTo>
                <a:cubicBezTo>
                  <a:pt x="168" y="54"/>
                  <a:pt x="164" y="61"/>
                  <a:pt x="163" y="68"/>
                </a:cubicBezTo>
                <a:cubicBezTo>
                  <a:pt x="162" y="69"/>
                  <a:pt x="165" y="70"/>
                  <a:pt x="166" y="68"/>
                </a:cubicBezTo>
                <a:cubicBezTo>
                  <a:pt x="167" y="61"/>
                  <a:pt x="170" y="55"/>
                  <a:pt x="173" y="48"/>
                </a:cubicBezTo>
                <a:cubicBezTo>
                  <a:pt x="175" y="49"/>
                  <a:pt x="177" y="50"/>
                  <a:pt x="179" y="50"/>
                </a:cubicBezTo>
                <a:cubicBezTo>
                  <a:pt x="178" y="56"/>
                  <a:pt x="174" y="61"/>
                  <a:pt x="175" y="67"/>
                </a:cubicBezTo>
                <a:cubicBezTo>
                  <a:pt x="175" y="69"/>
                  <a:pt x="178" y="69"/>
                  <a:pt x="177" y="67"/>
                </a:cubicBezTo>
                <a:cubicBezTo>
                  <a:pt x="177" y="62"/>
                  <a:pt x="180" y="56"/>
                  <a:pt x="182" y="51"/>
                </a:cubicBezTo>
                <a:cubicBezTo>
                  <a:pt x="185" y="52"/>
                  <a:pt x="188" y="53"/>
                  <a:pt x="190" y="54"/>
                </a:cubicBezTo>
                <a:cubicBezTo>
                  <a:pt x="190" y="54"/>
                  <a:pt x="190" y="54"/>
                  <a:pt x="190" y="54"/>
                </a:cubicBezTo>
                <a:cubicBezTo>
                  <a:pt x="189" y="59"/>
                  <a:pt x="187" y="65"/>
                  <a:pt x="185" y="70"/>
                </a:cubicBezTo>
                <a:cubicBezTo>
                  <a:pt x="184" y="72"/>
                  <a:pt x="187" y="73"/>
                  <a:pt x="187" y="72"/>
                </a:cubicBezTo>
                <a:cubicBezTo>
                  <a:pt x="190" y="66"/>
                  <a:pt x="192" y="60"/>
                  <a:pt x="193" y="54"/>
                </a:cubicBezTo>
                <a:cubicBezTo>
                  <a:pt x="195" y="55"/>
                  <a:pt x="197" y="56"/>
                  <a:pt x="199" y="56"/>
                </a:cubicBezTo>
                <a:cubicBezTo>
                  <a:pt x="198" y="61"/>
                  <a:pt x="197" y="67"/>
                  <a:pt x="195" y="72"/>
                </a:cubicBezTo>
                <a:cubicBezTo>
                  <a:pt x="195" y="74"/>
                  <a:pt x="198" y="75"/>
                  <a:pt x="198" y="73"/>
                </a:cubicBezTo>
                <a:cubicBezTo>
                  <a:pt x="200" y="68"/>
                  <a:pt x="201" y="62"/>
                  <a:pt x="202" y="57"/>
                </a:cubicBezTo>
                <a:cubicBezTo>
                  <a:pt x="205" y="58"/>
                  <a:pt x="207" y="58"/>
                  <a:pt x="209" y="5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1" name="图标"/>
          <p:cNvSpPr>
            <a:spLocks noEditPoints="1"/>
          </p:cNvSpPr>
          <p:nvPr/>
        </p:nvSpPr>
        <p:spPr>
          <a:xfrm>
            <a:off x="10721975" y="395288"/>
            <a:ext cx="1179513" cy="1731962"/>
          </a:xfrm>
          <a:custGeom>
            <a:avLst/>
            <a:gdLst/>
            <a:ahLst/>
            <a:cxnLst>
              <a:cxn ang="0">
                <a:pos x="889045" y="792443"/>
              </a:cxn>
              <a:cxn ang="0">
                <a:pos x="597400" y="639485"/>
              </a:cxn>
              <a:cxn ang="0">
                <a:pos x="949608" y="1474286"/>
              </a:cxn>
              <a:cxn ang="0">
                <a:pos x="829657" y="1575474"/>
              </a:cxn>
              <a:cxn ang="0">
                <a:pos x="433938" y="1361920"/>
              </a:cxn>
              <a:cxn ang="0">
                <a:pos x="151702" y="1505466"/>
              </a:cxn>
              <a:cxn ang="0">
                <a:pos x="46451" y="1559001"/>
              </a:cxn>
              <a:cxn ang="0">
                <a:pos x="166990" y="1213668"/>
              </a:cxn>
              <a:cxn ang="0">
                <a:pos x="437466" y="678313"/>
              </a:cxn>
              <a:cxn ang="0">
                <a:pos x="465690" y="423578"/>
              </a:cxn>
              <a:cxn ang="0">
                <a:pos x="556241" y="305917"/>
              </a:cxn>
              <a:cxn ang="0">
                <a:pos x="739695" y="504175"/>
              </a:cxn>
              <a:cxn ang="0">
                <a:pos x="1103662" y="655957"/>
              </a:cxn>
              <a:cxn ang="0">
                <a:pos x="1102486" y="716552"/>
              </a:cxn>
              <a:cxn ang="0">
                <a:pos x="570353" y="304741"/>
              </a:cxn>
              <a:cxn ang="0">
                <a:pos x="199329" y="185904"/>
              </a:cxn>
              <a:cxn ang="0">
                <a:pos x="378079" y="177667"/>
              </a:cxn>
              <a:cxn ang="0">
                <a:pos x="526253" y="465935"/>
              </a:cxn>
              <a:cxn ang="0">
                <a:pos x="559769" y="427107"/>
              </a:cxn>
              <a:cxn ang="0">
                <a:pos x="474510" y="481820"/>
              </a:cxn>
              <a:cxn ang="0">
                <a:pos x="501558" y="462406"/>
              </a:cxn>
              <a:cxn ang="0">
                <a:pos x="551537" y="556534"/>
              </a:cxn>
              <a:cxn ang="0">
                <a:pos x="617980" y="747144"/>
              </a:cxn>
              <a:cxn ang="0">
                <a:pos x="733815" y="515941"/>
              </a:cxn>
              <a:cxn ang="0">
                <a:pos x="542717" y="565947"/>
              </a:cxn>
              <a:cxn ang="0">
                <a:pos x="1028987" y="595362"/>
              </a:cxn>
              <a:cxn ang="0">
                <a:pos x="783794" y="711846"/>
              </a:cxn>
              <a:cxn ang="0">
                <a:pos x="401599" y="637131"/>
              </a:cxn>
              <a:cxn ang="0">
                <a:pos x="444522" y="634778"/>
              </a:cxn>
              <a:cxn ang="0">
                <a:pos x="775562" y="841272"/>
              </a:cxn>
              <a:cxn ang="0">
                <a:pos x="405715" y="661840"/>
              </a:cxn>
              <a:cxn ang="0">
                <a:pos x="1109542" y="728318"/>
              </a:cxn>
              <a:cxn ang="0">
                <a:pos x="532133" y="730671"/>
              </a:cxn>
              <a:cxn ang="0">
                <a:pos x="489798" y="738908"/>
              </a:cxn>
              <a:cxn ang="0">
                <a:pos x="490974" y="740084"/>
              </a:cxn>
              <a:cxn ang="0">
                <a:pos x="444522" y="902456"/>
              </a:cxn>
              <a:cxn ang="0">
                <a:pos x="693831" y="1286029"/>
              </a:cxn>
              <a:cxn ang="0">
                <a:pos x="122302" y="1380746"/>
              </a:cxn>
              <a:cxn ang="0">
                <a:pos x="288116" y="1009527"/>
              </a:cxn>
              <a:cxn ang="0">
                <a:pos x="134062" y="1493700"/>
              </a:cxn>
              <a:cxn ang="0">
                <a:pos x="607984" y="905986"/>
              </a:cxn>
              <a:cxn ang="0">
                <a:pos x="673251" y="1005997"/>
              </a:cxn>
              <a:cxn ang="0">
                <a:pos x="853765" y="1481934"/>
              </a:cxn>
              <a:cxn ang="0">
                <a:pos x="949608" y="790090"/>
              </a:cxn>
              <a:cxn ang="0">
                <a:pos x="966072" y="825388"/>
              </a:cxn>
              <a:cxn ang="0">
                <a:pos x="1030163" y="868334"/>
              </a:cxn>
              <a:cxn ang="0">
                <a:pos x="1075438" y="890690"/>
              </a:cxn>
              <a:cxn ang="0">
                <a:pos x="1089550" y="865981"/>
              </a:cxn>
              <a:cxn ang="0">
                <a:pos x="405715" y="1283676"/>
              </a:cxn>
              <a:cxn ang="0">
                <a:pos x="565649" y="1282499"/>
              </a:cxn>
              <a:cxn ang="0">
                <a:pos x="359263" y="1307208"/>
              </a:cxn>
              <a:cxn ang="0">
                <a:pos x="494502" y="1327210"/>
              </a:cxn>
              <a:cxn ang="0">
                <a:pos x="419827" y="1350154"/>
              </a:cxn>
              <a:cxn ang="0">
                <a:pos x="23520" y="1480169"/>
              </a:cxn>
              <a:cxn ang="0">
                <a:pos x="892573" y="1483110"/>
              </a:cxn>
              <a:cxn ang="0">
                <a:pos x="137590" y="1506642"/>
              </a:cxn>
              <a:cxn ang="0">
                <a:pos x="52331" y="1514878"/>
              </a:cxn>
              <a:cxn ang="0">
                <a:pos x="852589" y="1579003"/>
              </a:cxn>
              <a:cxn ang="0">
                <a:pos x="904920" y="1685486"/>
              </a:cxn>
            </a:cxnLst>
            <a:pathLst>
              <a:path w="2006" h="2944">
                <a:moveTo>
                  <a:pt x="1978" y="1460"/>
                </a:moveTo>
                <a:cubicBezTo>
                  <a:pt x="1962" y="1467"/>
                  <a:pt x="1947" y="1464"/>
                  <a:pt x="1936" y="1474"/>
                </a:cubicBezTo>
                <a:cubicBezTo>
                  <a:pt x="1928" y="1482"/>
                  <a:pt x="1923" y="1497"/>
                  <a:pt x="1906" y="1498"/>
                </a:cubicBezTo>
                <a:cubicBezTo>
                  <a:pt x="1896" y="1499"/>
                  <a:pt x="1882" y="1494"/>
                  <a:pt x="1875" y="1484"/>
                </a:cubicBezTo>
                <a:cubicBezTo>
                  <a:pt x="1874" y="1488"/>
                  <a:pt x="1868" y="1485"/>
                  <a:pt x="1867" y="1488"/>
                </a:cubicBezTo>
                <a:cubicBezTo>
                  <a:pt x="1865" y="1510"/>
                  <a:pt x="1847" y="1529"/>
                  <a:pt x="1821" y="1534"/>
                </a:cubicBezTo>
                <a:cubicBezTo>
                  <a:pt x="1809" y="1530"/>
                  <a:pt x="1801" y="1521"/>
                  <a:pt x="1799" y="1506"/>
                </a:cubicBezTo>
                <a:cubicBezTo>
                  <a:pt x="1791" y="1504"/>
                  <a:pt x="1777" y="1503"/>
                  <a:pt x="1772" y="1494"/>
                </a:cubicBezTo>
                <a:cubicBezTo>
                  <a:pt x="1750" y="1512"/>
                  <a:pt x="1723" y="1495"/>
                  <a:pt x="1720" y="1466"/>
                </a:cubicBezTo>
                <a:cubicBezTo>
                  <a:pt x="1706" y="1454"/>
                  <a:pt x="1694" y="1440"/>
                  <a:pt x="1678" y="1430"/>
                </a:cubicBezTo>
                <a:cubicBezTo>
                  <a:pt x="1657" y="1448"/>
                  <a:pt x="1637" y="1425"/>
                  <a:pt x="1625" y="1411"/>
                </a:cubicBezTo>
                <a:cubicBezTo>
                  <a:pt x="1601" y="1420"/>
                  <a:pt x="1570" y="1426"/>
                  <a:pt x="1547" y="1413"/>
                </a:cubicBezTo>
                <a:cubicBezTo>
                  <a:pt x="1538" y="1392"/>
                  <a:pt x="1521" y="1378"/>
                  <a:pt x="1506" y="1363"/>
                </a:cubicBezTo>
                <a:cubicBezTo>
                  <a:pt x="1507" y="1357"/>
                  <a:pt x="1508" y="1351"/>
                  <a:pt x="1512" y="1347"/>
                </a:cubicBezTo>
                <a:cubicBezTo>
                  <a:pt x="1470" y="1318"/>
                  <a:pt x="1429" y="1284"/>
                  <a:pt x="1389" y="1248"/>
                </a:cubicBezTo>
                <a:cubicBezTo>
                  <a:pt x="1380" y="1259"/>
                  <a:pt x="1368" y="1274"/>
                  <a:pt x="1347" y="1268"/>
                </a:cubicBezTo>
                <a:cubicBezTo>
                  <a:pt x="1337" y="1259"/>
                  <a:pt x="1333" y="1245"/>
                  <a:pt x="1321" y="1238"/>
                </a:cubicBezTo>
                <a:cubicBezTo>
                  <a:pt x="1288" y="1175"/>
                  <a:pt x="1209" y="1141"/>
                  <a:pt x="1139" y="1109"/>
                </a:cubicBezTo>
                <a:cubicBezTo>
                  <a:pt x="1121" y="1113"/>
                  <a:pt x="1107" y="1099"/>
                  <a:pt x="1087" y="1099"/>
                </a:cubicBezTo>
                <a:cubicBezTo>
                  <a:pt x="1116" y="1143"/>
                  <a:pt x="1163" y="1186"/>
                  <a:pt x="1196" y="1232"/>
                </a:cubicBezTo>
                <a:cubicBezTo>
                  <a:pt x="1199" y="1234"/>
                  <a:pt x="1201" y="1238"/>
                  <a:pt x="1206" y="1238"/>
                </a:cubicBezTo>
                <a:cubicBezTo>
                  <a:pt x="1241" y="1296"/>
                  <a:pt x="1284" y="1347"/>
                  <a:pt x="1319" y="1405"/>
                </a:cubicBezTo>
                <a:cubicBezTo>
                  <a:pt x="1386" y="1394"/>
                  <a:pt x="1432" y="1454"/>
                  <a:pt x="1387" y="1492"/>
                </a:cubicBezTo>
                <a:cubicBezTo>
                  <a:pt x="1421" y="1521"/>
                  <a:pt x="1367" y="1571"/>
                  <a:pt x="1345" y="1526"/>
                </a:cubicBezTo>
                <a:cubicBezTo>
                  <a:pt x="1315" y="1540"/>
                  <a:pt x="1268" y="1534"/>
                  <a:pt x="1258" y="1504"/>
                </a:cubicBezTo>
                <a:cubicBezTo>
                  <a:pt x="1253" y="1490"/>
                  <a:pt x="1269" y="1481"/>
                  <a:pt x="1266" y="1460"/>
                </a:cubicBezTo>
                <a:cubicBezTo>
                  <a:pt x="1272" y="1450"/>
                  <a:pt x="1281" y="1442"/>
                  <a:pt x="1290" y="1434"/>
                </a:cubicBezTo>
                <a:cubicBezTo>
                  <a:pt x="1205" y="1312"/>
                  <a:pt x="1115" y="1194"/>
                  <a:pt x="1016" y="1087"/>
                </a:cubicBezTo>
                <a:cubicBezTo>
                  <a:pt x="992" y="1090"/>
                  <a:pt x="956" y="1083"/>
                  <a:pt x="928" y="1091"/>
                </a:cubicBezTo>
                <a:cubicBezTo>
                  <a:pt x="935" y="1105"/>
                  <a:pt x="932" y="1116"/>
                  <a:pt x="940" y="1129"/>
                </a:cubicBezTo>
                <a:cubicBezTo>
                  <a:pt x="966" y="1143"/>
                  <a:pt x="992" y="1149"/>
                  <a:pt x="1024" y="1155"/>
                </a:cubicBezTo>
                <a:cubicBezTo>
                  <a:pt x="1041" y="1191"/>
                  <a:pt x="1054" y="1233"/>
                  <a:pt x="1071" y="1270"/>
                </a:cubicBezTo>
                <a:cubicBezTo>
                  <a:pt x="1069" y="1274"/>
                  <a:pt x="1068" y="1280"/>
                  <a:pt x="1065" y="1284"/>
                </a:cubicBezTo>
                <a:cubicBezTo>
                  <a:pt x="1109" y="1367"/>
                  <a:pt x="1136" y="1467"/>
                  <a:pt x="1180" y="1549"/>
                </a:cubicBezTo>
                <a:cubicBezTo>
                  <a:pt x="1201" y="1614"/>
                  <a:pt x="1216" y="1674"/>
                  <a:pt x="1246" y="1728"/>
                </a:cubicBezTo>
                <a:cubicBezTo>
                  <a:pt x="1255" y="1769"/>
                  <a:pt x="1270" y="1805"/>
                  <a:pt x="1288" y="1847"/>
                </a:cubicBezTo>
                <a:cubicBezTo>
                  <a:pt x="1322" y="1931"/>
                  <a:pt x="1348" y="2026"/>
                  <a:pt x="1385" y="2109"/>
                </a:cubicBezTo>
                <a:cubicBezTo>
                  <a:pt x="1418" y="2241"/>
                  <a:pt x="1466" y="2363"/>
                  <a:pt x="1502" y="2488"/>
                </a:cubicBezTo>
                <a:cubicBezTo>
                  <a:pt x="1533" y="2488"/>
                  <a:pt x="1545" y="2530"/>
                  <a:pt x="1553" y="2553"/>
                </a:cubicBezTo>
                <a:cubicBezTo>
                  <a:pt x="1566" y="2552"/>
                  <a:pt x="1572" y="2544"/>
                  <a:pt x="1583" y="2541"/>
                </a:cubicBezTo>
                <a:cubicBezTo>
                  <a:pt x="1578" y="2532"/>
                  <a:pt x="1574" y="2521"/>
                  <a:pt x="1571" y="2510"/>
                </a:cubicBezTo>
                <a:cubicBezTo>
                  <a:pt x="1577" y="2493"/>
                  <a:pt x="1604" y="2496"/>
                  <a:pt x="1615" y="2506"/>
                </a:cubicBezTo>
                <a:cubicBezTo>
                  <a:pt x="1626" y="2545"/>
                  <a:pt x="1647" y="2580"/>
                  <a:pt x="1647" y="2617"/>
                </a:cubicBezTo>
                <a:cubicBezTo>
                  <a:pt x="1619" y="2635"/>
                  <a:pt x="1598" y="2611"/>
                  <a:pt x="1591" y="2587"/>
                </a:cubicBezTo>
                <a:cubicBezTo>
                  <a:pt x="1586" y="2589"/>
                  <a:pt x="1576" y="2591"/>
                  <a:pt x="1573" y="2589"/>
                </a:cubicBezTo>
                <a:cubicBezTo>
                  <a:pt x="1570" y="2607"/>
                  <a:pt x="1585" y="2612"/>
                  <a:pt x="1583" y="2627"/>
                </a:cubicBezTo>
                <a:cubicBezTo>
                  <a:pt x="1581" y="2645"/>
                  <a:pt x="1562" y="2639"/>
                  <a:pt x="1557" y="2652"/>
                </a:cubicBezTo>
                <a:cubicBezTo>
                  <a:pt x="1557" y="2654"/>
                  <a:pt x="1566" y="2679"/>
                  <a:pt x="1571" y="2694"/>
                </a:cubicBezTo>
                <a:cubicBezTo>
                  <a:pt x="1583" y="2731"/>
                  <a:pt x="1613" y="2780"/>
                  <a:pt x="1625" y="2811"/>
                </a:cubicBezTo>
                <a:cubicBezTo>
                  <a:pt x="1631" y="2829"/>
                  <a:pt x="1640" y="2855"/>
                  <a:pt x="1615" y="2863"/>
                </a:cubicBezTo>
                <a:cubicBezTo>
                  <a:pt x="1619" y="2879"/>
                  <a:pt x="1619" y="2888"/>
                  <a:pt x="1619" y="2908"/>
                </a:cubicBezTo>
                <a:cubicBezTo>
                  <a:pt x="1594" y="2944"/>
                  <a:pt x="1566" y="2910"/>
                  <a:pt x="1553" y="2881"/>
                </a:cubicBezTo>
                <a:cubicBezTo>
                  <a:pt x="1545" y="2880"/>
                  <a:pt x="1542" y="2884"/>
                  <a:pt x="1538" y="2886"/>
                </a:cubicBezTo>
                <a:cubicBezTo>
                  <a:pt x="1526" y="2881"/>
                  <a:pt x="1523" y="2868"/>
                  <a:pt x="1512" y="2863"/>
                </a:cubicBezTo>
                <a:cubicBezTo>
                  <a:pt x="1493" y="2794"/>
                  <a:pt x="1459" y="2740"/>
                  <a:pt x="1430" y="2680"/>
                </a:cubicBezTo>
                <a:cubicBezTo>
                  <a:pt x="1419" y="2679"/>
                  <a:pt x="1419" y="2680"/>
                  <a:pt x="1411" y="2678"/>
                </a:cubicBezTo>
                <a:cubicBezTo>
                  <a:pt x="1383" y="2636"/>
                  <a:pt x="1369" y="2582"/>
                  <a:pt x="1349" y="2541"/>
                </a:cubicBezTo>
                <a:cubicBezTo>
                  <a:pt x="1350" y="2534"/>
                  <a:pt x="1351" y="2528"/>
                  <a:pt x="1361" y="2525"/>
                </a:cubicBezTo>
                <a:cubicBezTo>
                  <a:pt x="1321" y="2447"/>
                  <a:pt x="1308" y="2372"/>
                  <a:pt x="1280" y="2285"/>
                </a:cubicBezTo>
                <a:cubicBezTo>
                  <a:pt x="1216" y="2265"/>
                  <a:pt x="1145" y="2248"/>
                  <a:pt x="1079" y="2232"/>
                </a:cubicBezTo>
                <a:cubicBezTo>
                  <a:pt x="1061" y="2227"/>
                  <a:pt x="1041" y="2218"/>
                  <a:pt x="1024" y="2216"/>
                </a:cubicBezTo>
                <a:cubicBezTo>
                  <a:pt x="988" y="2211"/>
                  <a:pt x="948" y="2218"/>
                  <a:pt x="907" y="2220"/>
                </a:cubicBezTo>
                <a:cubicBezTo>
                  <a:pt x="905" y="2226"/>
                  <a:pt x="907" y="2234"/>
                  <a:pt x="907" y="2246"/>
                </a:cubicBezTo>
                <a:cubicBezTo>
                  <a:pt x="944" y="2265"/>
                  <a:pt x="938" y="2352"/>
                  <a:pt x="893" y="2349"/>
                </a:cubicBezTo>
                <a:cubicBezTo>
                  <a:pt x="878" y="2397"/>
                  <a:pt x="910" y="2470"/>
                  <a:pt x="863" y="2498"/>
                </a:cubicBezTo>
                <a:cubicBezTo>
                  <a:pt x="869" y="2536"/>
                  <a:pt x="792" y="2559"/>
                  <a:pt x="788" y="2504"/>
                </a:cubicBezTo>
                <a:cubicBezTo>
                  <a:pt x="781" y="2504"/>
                  <a:pt x="775" y="2500"/>
                  <a:pt x="764" y="2500"/>
                </a:cubicBezTo>
                <a:cubicBezTo>
                  <a:pt x="759" y="2492"/>
                  <a:pt x="756" y="2482"/>
                  <a:pt x="752" y="2474"/>
                </a:cubicBezTo>
                <a:cubicBezTo>
                  <a:pt x="768" y="2439"/>
                  <a:pt x="758" y="2378"/>
                  <a:pt x="758" y="2345"/>
                </a:cubicBezTo>
                <a:cubicBezTo>
                  <a:pt x="752" y="2340"/>
                  <a:pt x="740" y="2330"/>
                  <a:pt x="738" y="2315"/>
                </a:cubicBezTo>
                <a:cubicBezTo>
                  <a:pt x="732" y="2318"/>
                  <a:pt x="721" y="2317"/>
                  <a:pt x="714" y="2319"/>
                </a:cubicBezTo>
                <a:cubicBezTo>
                  <a:pt x="720" y="2342"/>
                  <a:pt x="705" y="2356"/>
                  <a:pt x="677" y="2355"/>
                </a:cubicBezTo>
                <a:cubicBezTo>
                  <a:pt x="644" y="2339"/>
                  <a:pt x="671" y="2283"/>
                  <a:pt x="661" y="2252"/>
                </a:cubicBezTo>
                <a:cubicBezTo>
                  <a:pt x="663" y="2251"/>
                  <a:pt x="665" y="2249"/>
                  <a:pt x="665" y="2246"/>
                </a:cubicBezTo>
                <a:cubicBezTo>
                  <a:pt x="690" y="2232"/>
                  <a:pt x="719" y="2255"/>
                  <a:pt x="712" y="2279"/>
                </a:cubicBezTo>
                <a:cubicBezTo>
                  <a:pt x="724" y="2282"/>
                  <a:pt x="724" y="2273"/>
                  <a:pt x="734" y="2273"/>
                </a:cubicBezTo>
                <a:cubicBezTo>
                  <a:pt x="731" y="2265"/>
                  <a:pt x="736" y="2260"/>
                  <a:pt x="738" y="2252"/>
                </a:cubicBezTo>
                <a:cubicBezTo>
                  <a:pt x="744" y="2245"/>
                  <a:pt x="749" y="2249"/>
                  <a:pt x="756" y="2246"/>
                </a:cubicBezTo>
                <a:cubicBezTo>
                  <a:pt x="755" y="2238"/>
                  <a:pt x="755" y="2228"/>
                  <a:pt x="750" y="2220"/>
                </a:cubicBezTo>
                <a:cubicBezTo>
                  <a:pt x="721" y="2221"/>
                  <a:pt x="700" y="2219"/>
                  <a:pt x="684" y="2232"/>
                </a:cubicBezTo>
                <a:cubicBezTo>
                  <a:pt x="627" y="2232"/>
                  <a:pt x="568" y="2247"/>
                  <a:pt x="508" y="2256"/>
                </a:cubicBezTo>
                <a:cubicBezTo>
                  <a:pt x="460" y="2268"/>
                  <a:pt x="394" y="2273"/>
                  <a:pt x="343" y="2281"/>
                </a:cubicBezTo>
                <a:cubicBezTo>
                  <a:pt x="321" y="2367"/>
                  <a:pt x="268" y="2462"/>
                  <a:pt x="244" y="2545"/>
                </a:cubicBezTo>
                <a:cubicBezTo>
                  <a:pt x="251" y="2548"/>
                  <a:pt x="255" y="2553"/>
                  <a:pt x="258" y="2559"/>
                </a:cubicBezTo>
                <a:cubicBezTo>
                  <a:pt x="243" y="2589"/>
                  <a:pt x="229" y="2633"/>
                  <a:pt x="220" y="2668"/>
                </a:cubicBezTo>
                <a:cubicBezTo>
                  <a:pt x="213" y="2671"/>
                  <a:pt x="208" y="2678"/>
                  <a:pt x="200" y="2674"/>
                </a:cubicBezTo>
                <a:cubicBezTo>
                  <a:pt x="180" y="2699"/>
                  <a:pt x="173" y="2731"/>
                  <a:pt x="157" y="2765"/>
                </a:cubicBezTo>
                <a:cubicBezTo>
                  <a:pt x="155" y="2770"/>
                  <a:pt x="149" y="2773"/>
                  <a:pt x="147" y="2777"/>
                </a:cubicBezTo>
                <a:cubicBezTo>
                  <a:pt x="134" y="2808"/>
                  <a:pt x="134" y="2843"/>
                  <a:pt x="111" y="2861"/>
                </a:cubicBezTo>
                <a:cubicBezTo>
                  <a:pt x="102" y="2860"/>
                  <a:pt x="100" y="2864"/>
                  <a:pt x="93" y="2861"/>
                </a:cubicBezTo>
                <a:cubicBezTo>
                  <a:pt x="81" y="2874"/>
                  <a:pt x="75" y="2902"/>
                  <a:pt x="60" y="2906"/>
                </a:cubicBezTo>
                <a:cubicBezTo>
                  <a:pt x="45" y="2902"/>
                  <a:pt x="31" y="2898"/>
                  <a:pt x="24" y="2886"/>
                </a:cubicBezTo>
                <a:cubicBezTo>
                  <a:pt x="24" y="2868"/>
                  <a:pt x="36" y="2860"/>
                  <a:pt x="42" y="2847"/>
                </a:cubicBezTo>
                <a:cubicBezTo>
                  <a:pt x="7" y="2839"/>
                  <a:pt x="22" y="2813"/>
                  <a:pt x="28" y="2779"/>
                </a:cubicBezTo>
                <a:cubicBezTo>
                  <a:pt x="29" y="2771"/>
                  <a:pt x="27" y="2765"/>
                  <a:pt x="28" y="2762"/>
                </a:cubicBezTo>
                <a:cubicBezTo>
                  <a:pt x="28" y="2760"/>
                  <a:pt x="34" y="2757"/>
                  <a:pt x="36" y="2754"/>
                </a:cubicBezTo>
                <a:cubicBezTo>
                  <a:pt x="40" y="2744"/>
                  <a:pt x="41" y="2729"/>
                  <a:pt x="46" y="2720"/>
                </a:cubicBezTo>
                <a:cubicBezTo>
                  <a:pt x="55" y="2702"/>
                  <a:pt x="76" y="2672"/>
                  <a:pt x="79" y="2650"/>
                </a:cubicBezTo>
                <a:cubicBezTo>
                  <a:pt x="78" y="2643"/>
                  <a:pt x="66" y="2646"/>
                  <a:pt x="66" y="2637"/>
                </a:cubicBezTo>
                <a:cubicBezTo>
                  <a:pt x="63" y="2623"/>
                  <a:pt x="78" y="2614"/>
                  <a:pt x="79" y="2599"/>
                </a:cubicBezTo>
                <a:cubicBezTo>
                  <a:pt x="75" y="2591"/>
                  <a:pt x="67" y="2587"/>
                  <a:pt x="58" y="2583"/>
                </a:cubicBezTo>
                <a:cubicBezTo>
                  <a:pt x="55" y="2594"/>
                  <a:pt x="48" y="2600"/>
                  <a:pt x="48" y="2613"/>
                </a:cubicBezTo>
                <a:cubicBezTo>
                  <a:pt x="35" y="2618"/>
                  <a:pt x="17" y="2626"/>
                  <a:pt x="0" y="2621"/>
                </a:cubicBezTo>
                <a:cubicBezTo>
                  <a:pt x="1" y="2571"/>
                  <a:pt x="21" y="2525"/>
                  <a:pt x="38" y="2486"/>
                </a:cubicBezTo>
                <a:cubicBezTo>
                  <a:pt x="58" y="2486"/>
                  <a:pt x="79" y="2492"/>
                  <a:pt x="79" y="2512"/>
                </a:cubicBezTo>
                <a:cubicBezTo>
                  <a:pt x="80" y="2525"/>
                  <a:pt x="64" y="2535"/>
                  <a:pt x="68" y="2551"/>
                </a:cubicBezTo>
                <a:cubicBezTo>
                  <a:pt x="75" y="2554"/>
                  <a:pt x="85" y="2555"/>
                  <a:pt x="91" y="2559"/>
                </a:cubicBezTo>
                <a:cubicBezTo>
                  <a:pt x="98" y="2542"/>
                  <a:pt x="98" y="2527"/>
                  <a:pt x="99" y="2516"/>
                </a:cubicBezTo>
                <a:cubicBezTo>
                  <a:pt x="106" y="2510"/>
                  <a:pt x="118" y="2508"/>
                  <a:pt x="125" y="2514"/>
                </a:cubicBezTo>
                <a:cubicBezTo>
                  <a:pt x="159" y="2418"/>
                  <a:pt x="201" y="2323"/>
                  <a:pt x="232" y="2226"/>
                </a:cubicBezTo>
                <a:cubicBezTo>
                  <a:pt x="241" y="2200"/>
                  <a:pt x="250" y="2171"/>
                  <a:pt x="254" y="2145"/>
                </a:cubicBezTo>
                <a:cubicBezTo>
                  <a:pt x="259" y="2115"/>
                  <a:pt x="275" y="2087"/>
                  <a:pt x="284" y="2063"/>
                </a:cubicBezTo>
                <a:cubicBezTo>
                  <a:pt x="298" y="2025"/>
                  <a:pt x="308" y="1986"/>
                  <a:pt x="323" y="1948"/>
                </a:cubicBezTo>
                <a:cubicBezTo>
                  <a:pt x="337" y="1913"/>
                  <a:pt x="355" y="1865"/>
                  <a:pt x="371" y="1825"/>
                </a:cubicBezTo>
                <a:cubicBezTo>
                  <a:pt x="385" y="1790"/>
                  <a:pt x="396" y="1754"/>
                  <a:pt x="411" y="1720"/>
                </a:cubicBezTo>
                <a:cubicBezTo>
                  <a:pt x="418" y="1703"/>
                  <a:pt x="429" y="1689"/>
                  <a:pt x="435" y="1672"/>
                </a:cubicBezTo>
                <a:cubicBezTo>
                  <a:pt x="445" y="1641"/>
                  <a:pt x="455" y="1614"/>
                  <a:pt x="466" y="1583"/>
                </a:cubicBezTo>
                <a:cubicBezTo>
                  <a:pt x="476" y="1556"/>
                  <a:pt x="484" y="1529"/>
                  <a:pt x="494" y="1504"/>
                </a:cubicBezTo>
                <a:cubicBezTo>
                  <a:pt x="498" y="1495"/>
                  <a:pt x="505" y="1487"/>
                  <a:pt x="508" y="1478"/>
                </a:cubicBezTo>
                <a:cubicBezTo>
                  <a:pt x="511" y="1468"/>
                  <a:pt x="510" y="1456"/>
                  <a:pt x="514" y="1446"/>
                </a:cubicBezTo>
                <a:cubicBezTo>
                  <a:pt x="517" y="1437"/>
                  <a:pt x="524" y="1429"/>
                  <a:pt x="528" y="1420"/>
                </a:cubicBezTo>
                <a:cubicBezTo>
                  <a:pt x="538" y="1396"/>
                  <a:pt x="544" y="1371"/>
                  <a:pt x="554" y="1345"/>
                </a:cubicBezTo>
                <a:cubicBezTo>
                  <a:pt x="565" y="1316"/>
                  <a:pt x="573" y="1294"/>
                  <a:pt x="587" y="1268"/>
                </a:cubicBezTo>
                <a:cubicBezTo>
                  <a:pt x="589" y="1262"/>
                  <a:pt x="584" y="1262"/>
                  <a:pt x="585" y="1256"/>
                </a:cubicBezTo>
                <a:cubicBezTo>
                  <a:pt x="597" y="1230"/>
                  <a:pt x="606" y="1208"/>
                  <a:pt x="615" y="1184"/>
                </a:cubicBezTo>
                <a:cubicBezTo>
                  <a:pt x="645" y="1167"/>
                  <a:pt x="704" y="1164"/>
                  <a:pt x="744" y="1153"/>
                </a:cubicBezTo>
                <a:cubicBezTo>
                  <a:pt x="768" y="1146"/>
                  <a:pt x="774" y="1124"/>
                  <a:pt x="782" y="1097"/>
                </a:cubicBezTo>
                <a:cubicBezTo>
                  <a:pt x="773" y="1101"/>
                  <a:pt x="752" y="1096"/>
                  <a:pt x="734" y="1097"/>
                </a:cubicBezTo>
                <a:cubicBezTo>
                  <a:pt x="730" y="1101"/>
                  <a:pt x="733" y="1112"/>
                  <a:pt x="732" y="1119"/>
                </a:cubicBezTo>
                <a:cubicBezTo>
                  <a:pt x="722" y="1141"/>
                  <a:pt x="688" y="1151"/>
                  <a:pt x="675" y="1131"/>
                </a:cubicBezTo>
                <a:cubicBezTo>
                  <a:pt x="656" y="1103"/>
                  <a:pt x="675" y="1053"/>
                  <a:pt x="673" y="1020"/>
                </a:cubicBezTo>
                <a:cubicBezTo>
                  <a:pt x="677" y="1020"/>
                  <a:pt x="679" y="1018"/>
                  <a:pt x="679" y="1014"/>
                </a:cubicBezTo>
                <a:cubicBezTo>
                  <a:pt x="700" y="1012"/>
                  <a:pt x="713" y="1017"/>
                  <a:pt x="724" y="1026"/>
                </a:cubicBezTo>
                <a:cubicBezTo>
                  <a:pt x="721" y="1035"/>
                  <a:pt x="726" y="1044"/>
                  <a:pt x="730" y="1052"/>
                </a:cubicBezTo>
                <a:cubicBezTo>
                  <a:pt x="749" y="1054"/>
                  <a:pt x="765" y="1052"/>
                  <a:pt x="790" y="1052"/>
                </a:cubicBezTo>
                <a:cubicBezTo>
                  <a:pt x="795" y="1038"/>
                  <a:pt x="792" y="1025"/>
                  <a:pt x="798" y="1010"/>
                </a:cubicBezTo>
                <a:cubicBezTo>
                  <a:pt x="782" y="993"/>
                  <a:pt x="759" y="973"/>
                  <a:pt x="754" y="946"/>
                </a:cubicBezTo>
                <a:cubicBezTo>
                  <a:pt x="745" y="902"/>
                  <a:pt x="775" y="860"/>
                  <a:pt x="798" y="835"/>
                </a:cubicBezTo>
                <a:cubicBezTo>
                  <a:pt x="784" y="824"/>
                  <a:pt x="768" y="815"/>
                  <a:pt x="760" y="798"/>
                </a:cubicBezTo>
                <a:cubicBezTo>
                  <a:pt x="772" y="773"/>
                  <a:pt x="782" y="747"/>
                  <a:pt x="792" y="720"/>
                </a:cubicBezTo>
                <a:cubicBezTo>
                  <a:pt x="693" y="632"/>
                  <a:pt x="582" y="556"/>
                  <a:pt x="478" y="472"/>
                </a:cubicBezTo>
                <a:cubicBezTo>
                  <a:pt x="481" y="468"/>
                  <a:pt x="478" y="469"/>
                  <a:pt x="480" y="462"/>
                </a:cubicBezTo>
                <a:cubicBezTo>
                  <a:pt x="391" y="385"/>
                  <a:pt x="306" y="303"/>
                  <a:pt x="210" y="232"/>
                </a:cubicBezTo>
                <a:cubicBezTo>
                  <a:pt x="205" y="232"/>
                  <a:pt x="200" y="232"/>
                  <a:pt x="195" y="232"/>
                </a:cubicBezTo>
                <a:cubicBezTo>
                  <a:pt x="188" y="226"/>
                  <a:pt x="180" y="221"/>
                  <a:pt x="173" y="216"/>
                </a:cubicBezTo>
                <a:cubicBezTo>
                  <a:pt x="174" y="207"/>
                  <a:pt x="171" y="202"/>
                  <a:pt x="167" y="199"/>
                </a:cubicBezTo>
                <a:cubicBezTo>
                  <a:pt x="187" y="121"/>
                  <a:pt x="223" y="54"/>
                  <a:pt x="298" y="16"/>
                </a:cubicBezTo>
                <a:cubicBezTo>
                  <a:pt x="308" y="11"/>
                  <a:pt x="321" y="9"/>
                  <a:pt x="331" y="0"/>
                </a:cubicBezTo>
                <a:cubicBezTo>
                  <a:pt x="354" y="3"/>
                  <a:pt x="371" y="19"/>
                  <a:pt x="371" y="38"/>
                </a:cubicBezTo>
                <a:cubicBezTo>
                  <a:pt x="462" y="117"/>
                  <a:pt x="559" y="190"/>
                  <a:pt x="637" y="282"/>
                </a:cubicBezTo>
                <a:cubicBezTo>
                  <a:pt x="645" y="281"/>
                  <a:pt x="643" y="281"/>
                  <a:pt x="651" y="282"/>
                </a:cubicBezTo>
                <a:cubicBezTo>
                  <a:pt x="756" y="362"/>
                  <a:pt x="840" y="465"/>
                  <a:pt x="946" y="544"/>
                </a:cubicBezTo>
                <a:cubicBezTo>
                  <a:pt x="953" y="555"/>
                  <a:pt x="955" y="570"/>
                  <a:pt x="970" y="571"/>
                </a:cubicBezTo>
                <a:cubicBezTo>
                  <a:pt x="974" y="550"/>
                  <a:pt x="963" y="527"/>
                  <a:pt x="946" y="520"/>
                </a:cubicBezTo>
                <a:cubicBezTo>
                  <a:pt x="949" y="516"/>
                  <a:pt x="948" y="509"/>
                  <a:pt x="950" y="504"/>
                </a:cubicBezTo>
                <a:cubicBezTo>
                  <a:pt x="993" y="463"/>
                  <a:pt x="1079" y="499"/>
                  <a:pt x="1061" y="552"/>
                </a:cubicBezTo>
                <a:cubicBezTo>
                  <a:pt x="1047" y="560"/>
                  <a:pt x="1038" y="565"/>
                  <a:pt x="1018" y="560"/>
                </a:cubicBezTo>
                <a:cubicBezTo>
                  <a:pt x="1007" y="570"/>
                  <a:pt x="1009" y="587"/>
                  <a:pt x="1000" y="595"/>
                </a:cubicBezTo>
                <a:cubicBezTo>
                  <a:pt x="1013" y="608"/>
                  <a:pt x="1026" y="620"/>
                  <a:pt x="1032" y="641"/>
                </a:cubicBezTo>
                <a:cubicBezTo>
                  <a:pt x="1063" y="681"/>
                  <a:pt x="1106" y="709"/>
                  <a:pt x="1145" y="744"/>
                </a:cubicBezTo>
                <a:cubicBezTo>
                  <a:pt x="1164" y="762"/>
                  <a:pt x="1186" y="780"/>
                  <a:pt x="1210" y="790"/>
                </a:cubicBezTo>
                <a:cubicBezTo>
                  <a:pt x="1217" y="760"/>
                  <a:pt x="1174" y="762"/>
                  <a:pt x="1176" y="730"/>
                </a:cubicBezTo>
                <a:cubicBezTo>
                  <a:pt x="1205" y="693"/>
                  <a:pt x="1261" y="714"/>
                  <a:pt x="1288" y="740"/>
                </a:cubicBezTo>
                <a:cubicBezTo>
                  <a:pt x="1292" y="755"/>
                  <a:pt x="1285" y="770"/>
                  <a:pt x="1284" y="778"/>
                </a:cubicBezTo>
                <a:cubicBezTo>
                  <a:pt x="1274" y="782"/>
                  <a:pt x="1262" y="782"/>
                  <a:pt x="1248" y="782"/>
                </a:cubicBezTo>
                <a:cubicBezTo>
                  <a:pt x="1243" y="790"/>
                  <a:pt x="1241" y="801"/>
                  <a:pt x="1234" y="808"/>
                </a:cubicBezTo>
                <a:cubicBezTo>
                  <a:pt x="1238" y="820"/>
                  <a:pt x="1251" y="827"/>
                  <a:pt x="1256" y="839"/>
                </a:cubicBezTo>
                <a:cubicBezTo>
                  <a:pt x="1258" y="845"/>
                  <a:pt x="1255" y="851"/>
                  <a:pt x="1258" y="857"/>
                </a:cubicBezTo>
                <a:cubicBezTo>
                  <a:pt x="1264" y="870"/>
                  <a:pt x="1280" y="884"/>
                  <a:pt x="1290" y="895"/>
                </a:cubicBezTo>
                <a:cubicBezTo>
                  <a:pt x="1372" y="985"/>
                  <a:pt x="1492" y="1063"/>
                  <a:pt x="1567" y="1159"/>
                </a:cubicBezTo>
                <a:cubicBezTo>
                  <a:pt x="1600" y="1179"/>
                  <a:pt x="1624" y="1226"/>
                  <a:pt x="1666" y="1244"/>
                </a:cubicBezTo>
                <a:cubicBezTo>
                  <a:pt x="1707" y="1221"/>
                  <a:pt x="1745" y="1194"/>
                  <a:pt x="1789" y="1175"/>
                </a:cubicBezTo>
                <a:cubicBezTo>
                  <a:pt x="1788" y="1169"/>
                  <a:pt x="1781" y="1167"/>
                  <a:pt x="1780" y="1161"/>
                </a:cubicBezTo>
                <a:cubicBezTo>
                  <a:pt x="1780" y="1152"/>
                  <a:pt x="1783" y="1146"/>
                  <a:pt x="1785" y="1139"/>
                </a:cubicBezTo>
                <a:cubicBezTo>
                  <a:pt x="1771" y="1127"/>
                  <a:pt x="1755" y="1117"/>
                  <a:pt x="1740" y="1105"/>
                </a:cubicBezTo>
                <a:cubicBezTo>
                  <a:pt x="1727" y="1111"/>
                  <a:pt x="1706" y="1119"/>
                  <a:pt x="1690" y="1111"/>
                </a:cubicBezTo>
                <a:cubicBezTo>
                  <a:pt x="1689" y="1101"/>
                  <a:pt x="1681" y="1092"/>
                  <a:pt x="1680" y="1081"/>
                </a:cubicBezTo>
                <a:cubicBezTo>
                  <a:pt x="1679" y="1049"/>
                  <a:pt x="1731" y="985"/>
                  <a:pt x="1760" y="988"/>
                </a:cubicBezTo>
                <a:cubicBezTo>
                  <a:pt x="1775" y="990"/>
                  <a:pt x="1800" y="1006"/>
                  <a:pt x="1803" y="1020"/>
                </a:cubicBezTo>
                <a:cubicBezTo>
                  <a:pt x="1805" y="1028"/>
                  <a:pt x="1797" y="1036"/>
                  <a:pt x="1799" y="1044"/>
                </a:cubicBezTo>
                <a:cubicBezTo>
                  <a:pt x="1803" y="1059"/>
                  <a:pt x="1817" y="1061"/>
                  <a:pt x="1831" y="1075"/>
                </a:cubicBezTo>
                <a:cubicBezTo>
                  <a:pt x="1858" y="1065"/>
                  <a:pt x="1883" y="1086"/>
                  <a:pt x="1877" y="1115"/>
                </a:cubicBezTo>
                <a:cubicBezTo>
                  <a:pt x="1882" y="1122"/>
                  <a:pt x="1883" y="1123"/>
                  <a:pt x="1889" y="1131"/>
                </a:cubicBezTo>
                <a:cubicBezTo>
                  <a:pt x="1893" y="1128"/>
                  <a:pt x="1898" y="1126"/>
                  <a:pt x="1902" y="1123"/>
                </a:cubicBezTo>
                <a:cubicBezTo>
                  <a:pt x="1898" y="1102"/>
                  <a:pt x="1874" y="1093"/>
                  <a:pt x="1883" y="1065"/>
                </a:cubicBezTo>
                <a:cubicBezTo>
                  <a:pt x="1925" y="1051"/>
                  <a:pt x="2003" y="1104"/>
                  <a:pt x="1978" y="1139"/>
                </a:cubicBezTo>
                <a:cubicBezTo>
                  <a:pt x="1966" y="1155"/>
                  <a:pt x="1937" y="1148"/>
                  <a:pt x="1922" y="1135"/>
                </a:cubicBezTo>
                <a:cubicBezTo>
                  <a:pt x="1913" y="1136"/>
                  <a:pt x="1920" y="1145"/>
                  <a:pt x="1906" y="1145"/>
                </a:cubicBezTo>
                <a:cubicBezTo>
                  <a:pt x="1909" y="1149"/>
                  <a:pt x="1913" y="1151"/>
                  <a:pt x="1918" y="1153"/>
                </a:cubicBezTo>
                <a:cubicBezTo>
                  <a:pt x="1921" y="1150"/>
                  <a:pt x="1925" y="1151"/>
                  <a:pt x="1928" y="1145"/>
                </a:cubicBezTo>
                <a:cubicBezTo>
                  <a:pt x="1950" y="1147"/>
                  <a:pt x="1965" y="1166"/>
                  <a:pt x="1958" y="1190"/>
                </a:cubicBezTo>
                <a:cubicBezTo>
                  <a:pt x="1967" y="1208"/>
                  <a:pt x="2006" y="1226"/>
                  <a:pt x="2006" y="1242"/>
                </a:cubicBezTo>
                <a:cubicBezTo>
                  <a:pt x="2005" y="1259"/>
                  <a:pt x="1984" y="1271"/>
                  <a:pt x="1972" y="1286"/>
                </a:cubicBezTo>
                <a:cubicBezTo>
                  <a:pt x="1938" y="1290"/>
                  <a:pt x="1934" y="1263"/>
                  <a:pt x="1914" y="1246"/>
                </a:cubicBezTo>
                <a:cubicBezTo>
                  <a:pt x="1899" y="1249"/>
                  <a:pt x="1893" y="1264"/>
                  <a:pt x="1879" y="1262"/>
                </a:cubicBezTo>
                <a:cubicBezTo>
                  <a:pt x="1858" y="1259"/>
                  <a:pt x="1859" y="1230"/>
                  <a:pt x="1875" y="1218"/>
                </a:cubicBezTo>
                <a:cubicBezTo>
                  <a:pt x="1864" y="1211"/>
                  <a:pt x="1857" y="1201"/>
                  <a:pt x="1845" y="1194"/>
                </a:cubicBezTo>
                <a:cubicBezTo>
                  <a:pt x="1794" y="1223"/>
                  <a:pt x="1747" y="1255"/>
                  <a:pt x="1696" y="1284"/>
                </a:cubicBezTo>
                <a:cubicBezTo>
                  <a:pt x="1691" y="1315"/>
                  <a:pt x="1702" y="1340"/>
                  <a:pt x="1726" y="1353"/>
                </a:cubicBezTo>
                <a:cubicBezTo>
                  <a:pt x="1728" y="1378"/>
                  <a:pt x="1747" y="1386"/>
                  <a:pt x="1760" y="1401"/>
                </a:cubicBezTo>
                <a:cubicBezTo>
                  <a:pt x="1783" y="1396"/>
                  <a:pt x="1799" y="1415"/>
                  <a:pt x="1805" y="1438"/>
                </a:cubicBezTo>
                <a:cubicBezTo>
                  <a:pt x="1815" y="1419"/>
                  <a:pt x="1849" y="1426"/>
                  <a:pt x="1861" y="1434"/>
                </a:cubicBezTo>
                <a:cubicBezTo>
                  <a:pt x="1872" y="1429"/>
                  <a:pt x="1880" y="1410"/>
                  <a:pt x="1899" y="1407"/>
                </a:cubicBezTo>
                <a:cubicBezTo>
                  <a:pt x="1907" y="1408"/>
                  <a:pt x="1906" y="1417"/>
                  <a:pt x="1916" y="1417"/>
                </a:cubicBezTo>
                <a:cubicBezTo>
                  <a:pt x="1929" y="1416"/>
                  <a:pt x="1947" y="1393"/>
                  <a:pt x="1966" y="1405"/>
                </a:cubicBezTo>
                <a:cubicBezTo>
                  <a:pt x="1981" y="1413"/>
                  <a:pt x="1985" y="1440"/>
                  <a:pt x="1978" y="1460"/>
                </a:cubicBezTo>
                <a:close/>
                <a:moveTo>
                  <a:pt x="1044" y="542"/>
                </a:moveTo>
                <a:cubicBezTo>
                  <a:pt x="1044" y="530"/>
                  <a:pt x="1046" y="526"/>
                  <a:pt x="1036" y="520"/>
                </a:cubicBezTo>
                <a:cubicBezTo>
                  <a:pt x="1025" y="546"/>
                  <a:pt x="989" y="527"/>
                  <a:pt x="986" y="506"/>
                </a:cubicBezTo>
                <a:cubicBezTo>
                  <a:pt x="976" y="504"/>
                  <a:pt x="967" y="514"/>
                  <a:pt x="970" y="518"/>
                </a:cubicBezTo>
                <a:cubicBezTo>
                  <a:pt x="976" y="527"/>
                  <a:pt x="1015" y="555"/>
                  <a:pt x="1044" y="542"/>
                </a:cubicBezTo>
                <a:close/>
                <a:moveTo>
                  <a:pt x="319" y="62"/>
                </a:moveTo>
                <a:cubicBezTo>
                  <a:pt x="293" y="122"/>
                  <a:pt x="260" y="173"/>
                  <a:pt x="206" y="201"/>
                </a:cubicBezTo>
                <a:cubicBezTo>
                  <a:pt x="212" y="210"/>
                  <a:pt x="197" y="204"/>
                  <a:pt x="198" y="214"/>
                </a:cubicBezTo>
                <a:cubicBezTo>
                  <a:pt x="204" y="219"/>
                  <a:pt x="213" y="211"/>
                  <a:pt x="220" y="216"/>
                </a:cubicBezTo>
                <a:cubicBezTo>
                  <a:pt x="281" y="176"/>
                  <a:pt x="351" y="124"/>
                  <a:pt x="349" y="40"/>
                </a:cubicBezTo>
                <a:cubicBezTo>
                  <a:pt x="349" y="37"/>
                  <a:pt x="350" y="35"/>
                  <a:pt x="353" y="36"/>
                </a:cubicBezTo>
                <a:cubicBezTo>
                  <a:pt x="350" y="27"/>
                  <a:pt x="344" y="22"/>
                  <a:pt x="333" y="20"/>
                </a:cubicBezTo>
                <a:cubicBezTo>
                  <a:pt x="335" y="32"/>
                  <a:pt x="314" y="46"/>
                  <a:pt x="319" y="62"/>
                </a:cubicBezTo>
                <a:close/>
                <a:moveTo>
                  <a:pt x="187" y="193"/>
                </a:moveTo>
                <a:cubicBezTo>
                  <a:pt x="246" y="159"/>
                  <a:pt x="295" y="104"/>
                  <a:pt x="308" y="30"/>
                </a:cubicBezTo>
                <a:cubicBezTo>
                  <a:pt x="240" y="57"/>
                  <a:pt x="205" y="123"/>
                  <a:pt x="187" y="193"/>
                </a:cubicBezTo>
                <a:close/>
                <a:moveTo>
                  <a:pt x="234" y="226"/>
                </a:moveTo>
                <a:cubicBezTo>
                  <a:pt x="265" y="261"/>
                  <a:pt x="304" y="287"/>
                  <a:pt x="339" y="316"/>
                </a:cubicBezTo>
                <a:cubicBezTo>
                  <a:pt x="393" y="359"/>
                  <a:pt x="439" y="412"/>
                  <a:pt x="496" y="450"/>
                </a:cubicBezTo>
                <a:cubicBezTo>
                  <a:pt x="557" y="419"/>
                  <a:pt x="614" y="372"/>
                  <a:pt x="621" y="288"/>
                </a:cubicBezTo>
                <a:cubicBezTo>
                  <a:pt x="544" y="205"/>
                  <a:pt x="463" y="126"/>
                  <a:pt x="367" y="62"/>
                </a:cubicBezTo>
                <a:cubicBezTo>
                  <a:pt x="344" y="137"/>
                  <a:pt x="297" y="190"/>
                  <a:pt x="234" y="226"/>
                </a:cubicBezTo>
                <a:close/>
                <a:moveTo>
                  <a:pt x="502" y="466"/>
                </a:moveTo>
                <a:cubicBezTo>
                  <a:pt x="605" y="562"/>
                  <a:pt x="727" y="638"/>
                  <a:pt x="833" y="730"/>
                </a:cubicBezTo>
                <a:cubicBezTo>
                  <a:pt x="846" y="724"/>
                  <a:pt x="863" y="718"/>
                  <a:pt x="875" y="708"/>
                </a:cubicBezTo>
                <a:cubicBezTo>
                  <a:pt x="889" y="697"/>
                  <a:pt x="919" y="666"/>
                  <a:pt x="925" y="651"/>
                </a:cubicBezTo>
                <a:cubicBezTo>
                  <a:pt x="926" y="648"/>
                  <a:pt x="922" y="642"/>
                  <a:pt x="923" y="639"/>
                </a:cubicBezTo>
                <a:cubicBezTo>
                  <a:pt x="926" y="621"/>
                  <a:pt x="944" y="611"/>
                  <a:pt x="948" y="593"/>
                </a:cubicBezTo>
                <a:cubicBezTo>
                  <a:pt x="935" y="555"/>
                  <a:pt x="899" y="540"/>
                  <a:pt x="881" y="506"/>
                </a:cubicBezTo>
                <a:cubicBezTo>
                  <a:pt x="866" y="500"/>
                  <a:pt x="865" y="490"/>
                  <a:pt x="849" y="488"/>
                </a:cubicBezTo>
                <a:cubicBezTo>
                  <a:pt x="826" y="466"/>
                  <a:pt x="810" y="437"/>
                  <a:pt x="780" y="423"/>
                </a:cubicBezTo>
                <a:cubicBezTo>
                  <a:pt x="741" y="375"/>
                  <a:pt x="698" y="333"/>
                  <a:pt x="643" y="302"/>
                </a:cubicBezTo>
                <a:cubicBezTo>
                  <a:pt x="622" y="378"/>
                  <a:pt x="578" y="439"/>
                  <a:pt x="502" y="466"/>
                </a:cubicBezTo>
                <a:close/>
                <a:moveTo>
                  <a:pt x="986" y="583"/>
                </a:moveTo>
                <a:cubicBezTo>
                  <a:pt x="996" y="576"/>
                  <a:pt x="994" y="567"/>
                  <a:pt x="996" y="556"/>
                </a:cubicBezTo>
                <a:cubicBezTo>
                  <a:pt x="992" y="555"/>
                  <a:pt x="991" y="551"/>
                  <a:pt x="986" y="552"/>
                </a:cubicBezTo>
                <a:cubicBezTo>
                  <a:pt x="986" y="562"/>
                  <a:pt x="986" y="573"/>
                  <a:pt x="986" y="583"/>
                </a:cubicBezTo>
                <a:close/>
                <a:moveTo>
                  <a:pt x="1055" y="932"/>
                </a:moveTo>
                <a:cubicBezTo>
                  <a:pt x="1078" y="933"/>
                  <a:pt x="1107" y="928"/>
                  <a:pt x="1125" y="917"/>
                </a:cubicBezTo>
                <a:cubicBezTo>
                  <a:pt x="1139" y="908"/>
                  <a:pt x="1164" y="882"/>
                  <a:pt x="1174" y="863"/>
                </a:cubicBezTo>
                <a:cubicBezTo>
                  <a:pt x="1181" y="852"/>
                  <a:pt x="1192" y="817"/>
                  <a:pt x="1186" y="802"/>
                </a:cubicBezTo>
                <a:cubicBezTo>
                  <a:pt x="1179" y="783"/>
                  <a:pt x="1144" y="768"/>
                  <a:pt x="1127" y="752"/>
                </a:cubicBezTo>
                <a:cubicBezTo>
                  <a:pt x="1122" y="748"/>
                  <a:pt x="1121" y="742"/>
                  <a:pt x="1117" y="738"/>
                </a:cubicBezTo>
                <a:cubicBezTo>
                  <a:pt x="1113" y="734"/>
                  <a:pt x="1108" y="732"/>
                  <a:pt x="1103" y="728"/>
                </a:cubicBezTo>
                <a:cubicBezTo>
                  <a:pt x="1078" y="708"/>
                  <a:pt x="1045" y="676"/>
                  <a:pt x="1024" y="663"/>
                </a:cubicBezTo>
                <a:cubicBezTo>
                  <a:pt x="1005" y="724"/>
                  <a:pt x="954" y="771"/>
                  <a:pt x="895" y="792"/>
                </a:cubicBezTo>
                <a:cubicBezTo>
                  <a:pt x="947" y="840"/>
                  <a:pt x="994" y="893"/>
                  <a:pt x="1055" y="932"/>
                </a:cubicBezTo>
                <a:close/>
                <a:moveTo>
                  <a:pt x="932" y="689"/>
                </a:moveTo>
                <a:cubicBezTo>
                  <a:pt x="929" y="689"/>
                  <a:pt x="930" y="694"/>
                  <a:pt x="925" y="692"/>
                </a:cubicBezTo>
                <a:cubicBezTo>
                  <a:pt x="925" y="690"/>
                  <a:pt x="933" y="685"/>
                  <a:pt x="927" y="683"/>
                </a:cubicBezTo>
                <a:cubicBezTo>
                  <a:pt x="913" y="696"/>
                  <a:pt x="901" y="711"/>
                  <a:pt x="885" y="722"/>
                </a:cubicBezTo>
                <a:cubicBezTo>
                  <a:pt x="889" y="730"/>
                  <a:pt x="883" y="727"/>
                  <a:pt x="881" y="732"/>
                </a:cubicBezTo>
                <a:cubicBezTo>
                  <a:pt x="890" y="735"/>
                  <a:pt x="893" y="731"/>
                  <a:pt x="885" y="738"/>
                </a:cubicBezTo>
                <a:cubicBezTo>
                  <a:pt x="890" y="741"/>
                  <a:pt x="893" y="732"/>
                  <a:pt x="895" y="738"/>
                </a:cubicBezTo>
                <a:cubicBezTo>
                  <a:pt x="887" y="749"/>
                  <a:pt x="907" y="748"/>
                  <a:pt x="913" y="752"/>
                </a:cubicBezTo>
                <a:cubicBezTo>
                  <a:pt x="906" y="753"/>
                  <a:pt x="913" y="757"/>
                  <a:pt x="909" y="758"/>
                </a:cubicBezTo>
                <a:cubicBezTo>
                  <a:pt x="896" y="764"/>
                  <a:pt x="896" y="762"/>
                  <a:pt x="905" y="760"/>
                </a:cubicBezTo>
                <a:cubicBezTo>
                  <a:pt x="919" y="757"/>
                  <a:pt x="932" y="749"/>
                  <a:pt x="944" y="744"/>
                </a:cubicBezTo>
                <a:cubicBezTo>
                  <a:pt x="949" y="736"/>
                  <a:pt x="958" y="732"/>
                  <a:pt x="962" y="722"/>
                </a:cubicBezTo>
                <a:cubicBezTo>
                  <a:pt x="956" y="721"/>
                  <a:pt x="958" y="728"/>
                  <a:pt x="952" y="726"/>
                </a:cubicBezTo>
                <a:cubicBezTo>
                  <a:pt x="954" y="721"/>
                  <a:pt x="948" y="722"/>
                  <a:pt x="948" y="718"/>
                </a:cubicBezTo>
                <a:cubicBezTo>
                  <a:pt x="956" y="713"/>
                  <a:pt x="949" y="718"/>
                  <a:pt x="946" y="714"/>
                </a:cubicBezTo>
                <a:cubicBezTo>
                  <a:pt x="949" y="708"/>
                  <a:pt x="944" y="701"/>
                  <a:pt x="946" y="698"/>
                </a:cubicBezTo>
                <a:cubicBezTo>
                  <a:pt x="941" y="703"/>
                  <a:pt x="925" y="704"/>
                  <a:pt x="923" y="696"/>
                </a:cubicBezTo>
                <a:cubicBezTo>
                  <a:pt x="927" y="696"/>
                  <a:pt x="935" y="689"/>
                  <a:pt x="932" y="689"/>
                </a:cubicBezTo>
                <a:close/>
                <a:moveTo>
                  <a:pt x="1198" y="740"/>
                </a:moveTo>
                <a:cubicBezTo>
                  <a:pt x="1205" y="756"/>
                  <a:pt x="1228" y="770"/>
                  <a:pt x="1244" y="758"/>
                </a:cubicBezTo>
                <a:cubicBezTo>
                  <a:pt x="1224" y="755"/>
                  <a:pt x="1217" y="740"/>
                  <a:pt x="1206" y="728"/>
                </a:cubicBezTo>
                <a:cubicBezTo>
                  <a:pt x="1205" y="734"/>
                  <a:pt x="1198" y="733"/>
                  <a:pt x="1198" y="740"/>
                </a:cubicBezTo>
                <a:close/>
                <a:moveTo>
                  <a:pt x="1248" y="742"/>
                </a:moveTo>
                <a:cubicBezTo>
                  <a:pt x="1246" y="732"/>
                  <a:pt x="1236" y="731"/>
                  <a:pt x="1228" y="728"/>
                </a:cubicBezTo>
                <a:cubicBezTo>
                  <a:pt x="1231" y="736"/>
                  <a:pt x="1236" y="743"/>
                  <a:pt x="1248" y="742"/>
                </a:cubicBezTo>
                <a:close/>
                <a:moveTo>
                  <a:pt x="780" y="792"/>
                </a:moveTo>
                <a:cubicBezTo>
                  <a:pt x="780" y="802"/>
                  <a:pt x="796" y="812"/>
                  <a:pt x="807" y="819"/>
                </a:cubicBezTo>
                <a:cubicBezTo>
                  <a:pt x="878" y="868"/>
                  <a:pt x="949" y="937"/>
                  <a:pt x="1020" y="974"/>
                </a:cubicBezTo>
                <a:cubicBezTo>
                  <a:pt x="1029" y="968"/>
                  <a:pt x="1035" y="959"/>
                  <a:pt x="1040" y="948"/>
                </a:cubicBezTo>
                <a:cubicBezTo>
                  <a:pt x="1035" y="947"/>
                  <a:pt x="1035" y="940"/>
                  <a:pt x="1032" y="936"/>
                </a:cubicBezTo>
                <a:cubicBezTo>
                  <a:pt x="998" y="958"/>
                  <a:pt x="985" y="930"/>
                  <a:pt x="962" y="913"/>
                </a:cubicBezTo>
                <a:cubicBezTo>
                  <a:pt x="926" y="885"/>
                  <a:pt x="886" y="856"/>
                  <a:pt x="859" y="827"/>
                </a:cubicBezTo>
                <a:cubicBezTo>
                  <a:pt x="845" y="823"/>
                  <a:pt x="825" y="808"/>
                  <a:pt x="817" y="792"/>
                </a:cubicBezTo>
                <a:cubicBezTo>
                  <a:pt x="818" y="782"/>
                  <a:pt x="829" y="782"/>
                  <a:pt x="827" y="770"/>
                </a:cubicBezTo>
                <a:cubicBezTo>
                  <a:pt x="824" y="760"/>
                  <a:pt x="811" y="750"/>
                  <a:pt x="798" y="744"/>
                </a:cubicBezTo>
                <a:cubicBezTo>
                  <a:pt x="799" y="761"/>
                  <a:pt x="778" y="774"/>
                  <a:pt x="780" y="792"/>
                </a:cubicBezTo>
                <a:close/>
                <a:moveTo>
                  <a:pt x="1246" y="758"/>
                </a:moveTo>
                <a:cubicBezTo>
                  <a:pt x="1247" y="770"/>
                  <a:pt x="1258" y="767"/>
                  <a:pt x="1270" y="766"/>
                </a:cubicBezTo>
                <a:cubicBezTo>
                  <a:pt x="1271" y="758"/>
                  <a:pt x="1272" y="752"/>
                  <a:pt x="1266" y="748"/>
                </a:cubicBezTo>
                <a:cubicBezTo>
                  <a:pt x="1261" y="754"/>
                  <a:pt x="1257" y="759"/>
                  <a:pt x="1246" y="758"/>
                </a:cubicBezTo>
                <a:close/>
                <a:moveTo>
                  <a:pt x="853" y="786"/>
                </a:moveTo>
                <a:cubicBezTo>
                  <a:pt x="848" y="789"/>
                  <a:pt x="842" y="789"/>
                  <a:pt x="837" y="788"/>
                </a:cubicBezTo>
                <a:cubicBezTo>
                  <a:pt x="880" y="837"/>
                  <a:pt x="939" y="869"/>
                  <a:pt x="986" y="913"/>
                </a:cubicBezTo>
                <a:cubicBezTo>
                  <a:pt x="1000" y="910"/>
                  <a:pt x="1005" y="934"/>
                  <a:pt x="1012" y="925"/>
                </a:cubicBezTo>
                <a:cubicBezTo>
                  <a:pt x="959" y="878"/>
                  <a:pt x="915" y="823"/>
                  <a:pt x="853" y="786"/>
                </a:cubicBezTo>
                <a:close/>
                <a:moveTo>
                  <a:pt x="811" y="845"/>
                </a:moveTo>
                <a:cubicBezTo>
                  <a:pt x="785" y="863"/>
                  <a:pt x="762" y="914"/>
                  <a:pt x="776" y="952"/>
                </a:cubicBezTo>
                <a:cubicBezTo>
                  <a:pt x="774" y="902"/>
                  <a:pt x="802" y="875"/>
                  <a:pt x="823" y="853"/>
                </a:cubicBezTo>
                <a:cubicBezTo>
                  <a:pt x="820" y="850"/>
                  <a:pt x="815" y="849"/>
                  <a:pt x="811" y="845"/>
                </a:cubicBezTo>
                <a:close/>
                <a:moveTo>
                  <a:pt x="1048" y="1266"/>
                </a:moveTo>
                <a:cubicBezTo>
                  <a:pt x="1036" y="1242"/>
                  <a:pt x="1030" y="1200"/>
                  <a:pt x="1014" y="1175"/>
                </a:cubicBezTo>
                <a:cubicBezTo>
                  <a:pt x="984" y="1156"/>
                  <a:pt x="939" y="1165"/>
                  <a:pt x="923" y="1135"/>
                </a:cubicBezTo>
                <a:cubicBezTo>
                  <a:pt x="908" y="1109"/>
                  <a:pt x="910" y="1066"/>
                  <a:pt x="907" y="1040"/>
                </a:cubicBezTo>
                <a:cubicBezTo>
                  <a:pt x="942" y="1031"/>
                  <a:pt x="974" y="1001"/>
                  <a:pt x="968" y="960"/>
                </a:cubicBezTo>
                <a:cubicBezTo>
                  <a:pt x="958" y="957"/>
                  <a:pt x="949" y="942"/>
                  <a:pt x="938" y="946"/>
                </a:cubicBezTo>
                <a:cubicBezTo>
                  <a:pt x="953" y="1010"/>
                  <a:pt x="863" y="1022"/>
                  <a:pt x="841" y="970"/>
                </a:cubicBezTo>
                <a:cubicBezTo>
                  <a:pt x="836" y="940"/>
                  <a:pt x="858" y="914"/>
                  <a:pt x="889" y="909"/>
                </a:cubicBezTo>
                <a:cubicBezTo>
                  <a:pt x="873" y="893"/>
                  <a:pt x="852" y="882"/>
                  <a:pt x="833" y="869"/>
                </a:cubicBezTo>
                <a:cubicBezTo>
                  <a:pt x="790" y="894"/>
                  <a:pt x="774" y="976"/>
                  <a:pt x="819" y="1008"/>
                </a:cubicBezTo>
                <a:cubicBezTo>
                  <a:pt x="800" y="1050"/>
                  <a:pt x="805" y="1137"/>
                  <a:pt x="768" y="1159"/>
                </a:cubicBezTo>
                <a:cubicBezTo>
                  <a:pt x="752" y="1168"/>
                  <a:pt x="729" y="1165"/>
                  <a:pt x="710" y="1171"/>
                </a:cubicBezTo>
                <a:cubicBezTo>
                  <a:pt x="705" y="1172"/>
                  <a:pt x="701" y="1177"/>
                  <a:pt x="696" y="1179"/>
                </a:cubicBezTo>
                <a:cubicBezTo>
                  <a:pt x="673" y="1185"/>
                  <a:pt x="649" y="1181"/>
                  <a:pt x="627" y="1194"/>
                </a:cubicBezTo>
                <a:cubicBezTo>
                  <a:pt x="617" y="1213"/>
                  <a:pt x="608" y="1231"/>
                  <a:pt x="603" y="1254"/>
                </a:cubicBezTo>
                <a:cubicBezTo>
                  <a:pt x="646" y="1252"/>
                  <a:pt x="684" y="1280"/>
                  <a:pt x="728" y="1266"/>
                </a:cubicBezTo>
                <a:cubicBezTo>
                  <a:pt x="734" y="1247"/>
                  <a:pt x="745" y="1222"/>
                  <a:pt x="772" y="1212"/>
                </a:cubicBezTo>
                <a:cubicBezTo>
                  <a:pt x="796" y="1203"/>
                  <a:pt x="855" y="1203"/>
                  <a:pt x="883" y="1208"/>
                </a:cubicBezTo>
                <a:cubicBezTo>
                  <a:pt x="915" y="1215"/>
                  <a:pt x="922" y="1243"/>
                  <a:pt x="934" y="1264"/>
                </a:cubicBezTo>
                <a:cubicBezTo>
                  <a:pt x="977" y="1271"/>
                  <a:pt x="1021" y="1268"/>
                  <a:pt x="1051" y="1270"/>
                </a:cubicBezTo>
                <a:cubicBezTo>
                  <a:pt x="1051" y="1266"/>
                  <a:pt x="1054" y="1265"/>
                  <a:pt x="1051" y="1264"/>
                </a:cubicBezTo>
                <a:cubicBezTo>
                  <a:pt x="1051" y="1265"/>
                  <a:pt x="1050" y="1266"/>
                  <a:pt x="1048" y="1266"/>
                </a:cubicBezTo>
                <a:close/>
                <a:moveTo>
                  <a:pt x="1135" y="1006"/>
                </a:moveTo>
                <a:cubicBezTo>
                  <a:pt x="1153" y="1037"/>
                  <a:pt x="1184" y="1057"/>
                  <a:pt x="1214" y="1079"/>
                </a:cubicBezTo>
                <a:cubicBezTo>
                  <a:pt x="1236" y="1096"/>
                  <a:pt x="1258" y="1114"/>
                  <a:pt x="1278" y="1131"/>
                </a:cubicBezTo>
                <a:cubicBezTo>
                  <a:pt x="1285" y="1137"/>
                  <a:pt x="1290" y="1145"/>
                  <a:pt x="1297" y="1151"/>
                </a:cubicBezTo>
                <a:cubicBezTo>
                  <a:pt x="1307" y="1159"/>
                  <a:pt x="1318" y="1161"/>
                  <a:pt x="1327" y="1169"/>
                </a:cubicBezTo>
                <a:cubicBezTo>
                  <a:pt x="1344" y="1183"/>
                  <a:pt x="1359" y="1200"/>
                  <a:pt x="1377" y="1216"/>
                </a:cubicBezTo>
                <a:cubicBezTo>
                  <a:pt x="1413" y="1248"/>
                  <a:pt x="1444" y="1273"/>
                  <a:pt x="1484" y="1303"/>
                </a:cubicBezTo>
                <a:cubicBezTo>
                  <a:pt x="1499" y="1315"/>
                  <a:pt x="1526" y="1344"/>
                  <a:pt x="1541" y="1343"/>
                </a:cubicBezTo>
                <a:cubicBezTo>
                  <a:pt x="1548" y="1343"/>
                  <a:pt x="1558" y="1331"/>
                  <a:pt x="1567" y="1323"/>
                </a:cubicBezTo>
                <a:cubicBezTo>
                  <a:pt x="1587" y="1307"/>
                  <a:pt x="1611" y="1287"/>
                  <a:pt x="1617" y="1264"/>
                </a:cubicBezTo>
                <a:cubicBezTo>
                  <a:pt x="1620" y="1253"/>
                  <a:pt x="1615" y="1242"/>
                  <a:pt x="1623" y="1236"/>
                </a:cubicBezTo>
                <a:cubicBezTo>
                  <a:pt x="1507" y="1107"/>
                  <a:pt x="1370" y="1000"/>
                  <a:pt x="1248" y="877"/>
                </a:cubicBezTo>
                <a:cubicBezTo>
                  <a:pt x="1220" y="930"/>
                  <a:pt x="1191" y="981"/>
                  <a:pt x="1135" y="1006"/>
                </a:cubicBezTo>
                <a:close/>
                <a:moveTo>
                  <a:pt x="1141" y="974"/>
                </a:moveTo>
                <a:cubicBezTo>
                  <a:pt x="1143" y="974"/>
                  <a:pt x="1145" y="971"/>
                  <a:pt x="1145" y="976"/>
                </a:cubicBezTo>
                <a:cubicBezTo>
                  <a:pt x="1161" y="964"/>
                  <a:pt x="1179" y="954"/>
                  <a:pt x="1186" y="932"/>
                </a:cubicBezTo>
                <a:cubicBezTo>
                  <a:pt x="1180" y="927"/>
                  <a:pt x="1180" y="939"/>
                  <a:pt x="1172" y="938"/>
                </a:cubicBezTo>
                <a:cubicBezTo>
                  <a:pt x="1164" y="932"/>
                  <a:pt x="1163" y="918"/>
                  <a:pt x="1163" y="909"/>
                </a:cubicBezTo>
                <a:cubicBezTo>
                  <a:pt x="1148" y="931"/>
                  <a:pt x="1125" y="935"/>
                  <a:pt x="1097" y="946"/>
                </a:cubicBezTo>
                <a:cubicBezTo>
                  <a:pt x="1108" y="946"/>
                  <a:pt x="1111" y="950"/>
                  <a:pt x="1117" y="950"/>
                </a:cubicBezTo>
                <a:cubicBezTo>
                  <a:pt x="1116" y="953"/>
                  <a:pt x="1114" y="954"/>
                  <a:pt x="1113" y="956"/>
                </a:cubicBezTo>
                <a:cubicBezTo>
                  <a:pt x="1124" y="953"/>
                  <a:pt x="1127" y="975"/>
                  <a:pt x="1137" y="964"/>
                </a:cubicBezTo>
                <a:cubicBezTo>
                  <a:pt x="1142" y="970"/>
                  <a:pt x="1142" y="971"/>
                  <a:pt x="1141" y="974"/>
                </a:cubicBezTo>
                <a:close/>
                <a:moveTo>
                  <a:pt x="923" y="962"/>
                </a:moveTo>
                <a:cubicBezTo>
                  <a:pt x="924" y="928"/>
                  <a:pt x="879" y="912"/>
                  <a:pt x="861" y="944"/>
                </a:cubicBezTo>
                <a:cubicBezTo>
                  <a:pt x="850" y="991"/>
                  <a:pt x="920" y="1004"/>
                  <a:pt x="923" y="962"/>
                </a:cubicBezTo>
                <a:close/>
                <a:moveTo>
                  <a:pt x="1049" y="1050"/>
                </a:moveTo>
                <a:cubicBezTo>
                  <a:pt x="1101" y="1048"/>
                  <a:pt x="1149" y="1068"/>
                  <a:pt x="1182" y="1073"/>
                </a:cubicBezTo>
                <a:cubicBezTo>
                  <a:pt x="1155" y="1056"/>
                  <a:pt x="1136" y="1032"/>
                  <a:pt x="1111" y="1012"/>
                </a:cubicBezTo>
                <a:cubicBezTo>
                  <a:pt x="1093" y="1017"/>
                  <a:pt x="1093" y="1014"/>
                  <a:pt x="1071" y="1014"/>
                </a:cubicBezTo>
                <a:cubicBezTo>
                  <a:pt x="1066" y="998"/>
                  <a:pt x="1052" y="991"/>
                  <a:pt x="1042" y="980"/>
                </a:cubicBezTo>
                <a:cubicBezTo>
                  <a:pt x="1028" y="1002"/>
                  <a:pt x="1005" y="993"/>
                  <a:pt x="994" y="982"/>
                </a:cubicBezTo>
                <a:cubicBezTo>
                  <a:pt x="1015" y="1002"/>
                  <a:pt x="1033" y="1025"/>
                  <a:pt x="1049" y="1050"/>
                </a:cubicBezTo>
                <a:close/>
                <a:moveTo>
                  <a:pt x="1004" y="1046"/>
                </a:moveTo>
                <a:cubicBezTo>
                  <a:pt x="1011" y="1044"/>
                  <a:pt x="1024" y="1048"/>
                  <a:pt x="1028" y="1044"/>
                </a:cubicBezTo>
                <a:cubicBezTo>
                  <a:pt x="1010" y="1031"/>
                  <a:pt x="1003" y="1007"/>
                  <a:pt x="984" y="996"/>
                </a:cubicBezTo>
                <a:cubicBezTo>
                  <a:pt x="969" y="1019"/>
                  <a:pt x="1009" y="1026"/>
                  <a:pt x="1004" y="1046"/>
                </a:cubicBezTo>
                <a:close/>
                <a:moveTo>
                  <a:pt x="1702" y="1087"/>
                </a:moveTo>
                <a:cubicBezTo>
                  <a:pt x="1716" y="1090"/>
                  <a:pt x="1726" y="1069"/>
                  <a:pt x="1732" y="1059"/>
                </a:cubicBezTo>
                <a:cubicBezTo>
                  <a:pt x="1745" y="1040"/>
                  <a:pt x="1768" y="1024"/>
                  <a:pt x="1750" y="1012"/>
                </a:cubicBezTo>
                <a:cubicBezTo>
                  <a:pt x="1732" y="1026"/>
                  <a:pt x="1698" y="1051"/>
                  <a:pt x="1702" y="1087"/>
                </a:cubicBezTo>
                <a:close/>
                <a:moveTo>
                  <a:pt x="1774" y="1044"/>
                </a:moveTo>
                <a:cubicBezTo>
                  <a:pt x="1760" y="1055"/>
                  <a:pt x="1751" y="1071"/>
                  <a:pt x="1742" y="1087"/>
                </a:cubicBezTo>
                <a:cubicBezTo>
                  <a:pt x="1766" y="1074"/>
                  <a:pt x="1774" y="1049"/>
                  <a:pt x="1785" y="1028"/>
                </a:cubicBezTo>
                <a:cubicBezTo>
                  <a:pt x="1782" y="1024"/>
                  <a:pt x="1781" y="1017"/>
                  <a:pt x="1776" y="1016"/>
                </a:cubicBezTo>
                <a:cubicBezTo>
                  <a:pt x="1776" y="1026"/>
                  <a:pt x="1769" y="1032"/>
                  <a:pt x="1774" y="1044"/>
                </a:cubicBezTo>
                <a:close/>
                <a:moveTo>
                  <a:pt x="968" y="1018"/>
                </a:moveTo>
                <a:cubicBezTo>
                  <a:pt x="961" y="1026"/>
                  <a:pt x="954" y="1034"/>
                  <a:pt x="946" y="1042"/>
                </a:cubicBezTo>
                <a:cubicBezTo>
                  <a:pt x="958" y="1039"/>
                  <a:pt x="977" y="1043"/>
                  <a:pt x="994" y="1046"/>
                </a:cubicBezTo>
                <a:cubicBezTo>
                  <a:pt x="989" y="1033"/>
                  <a:pt x="981" y="1022"/>
                  <a:pt x="968" y="1018"/>
                </a:cubicBezTo>
                <a:close/>
                <a:moveTo>
                  <a:pt x="683" y="1052"/>
                </a:moveTo>
                <a:cubicBezTo>
                  <a:pt x="688" y="1053"/>
                  <a:pt x="703" y="1050"/>
                  <a:pt x="710" y="1048"/>
                </a:cubicBezTo>
                <a:cubicBezTo>
                  <a:pt x="710" y="1022"/>
                  <a:pt x="678" y="1026"/>
                  <a:pt x="683" y="1052"/>
                </a:cubicBezTo>
                <a:close/>
                <a:moveTo>
                  <a:pt x="1333" y="1210"/>
                </a:moveTo>
                <a:cubicBezTo>
                  <a:pt x="1320" y="1185"/>
                  <a:pt x="1292" y="1166"/>
                  <a:pt x="1268" y="1149"/>
                </a:cubicBezTo>
                <a:cubicBezTo>
                  <a:pt x="1251" y="1137"/>
                  <a:pt x="1234" y="1128"/>
                  <a:pt x="1216" y="1117"/>
                </a:cubicBezTo>
                <a:cubicBezTo>
                  <a:pt x="1186" y="1097"/>
                  <a:pt x="1142" y="1076"/>
                  <a:pt x="1101" y="1069"/>
                </a:cubicBezTo>
                <a:cubicBezTo>
                  <a:pt x="1082" y="1067"/>
                  <a:pt x="1061" y="1068"/>
                  <a:pt x="1042" y="1065"/>
                </a:cubicBezTo>
                <a:cubicBezTo>
                  <a:pt x="1014" y="1062"/>
                  <a:pt x="988" y="1058"/>
                  <a:pt x="960" y="1057"/>
                </a:cubicBezTo>
                <a:cubicBezTo>
                  <a:pt x="955" y="1057"/>
                  <a:pt x="926" y="1053"/>
                  <a:pt x="927" y="1069"/>
                </a:cubicBezTo>
                <a:cubicBezTo>
                  <a:pt x="1014" y="1067"/>
                  <a:pt x="1116" y="1076"/>
                  <a:pt x="1186" y="1109"/>
                </a:cubicBezTo>
                <a:cubicBezTo>
                  <a:pt x="1192" y="1112"/>
                  <a:pt x="1195" y="1118"/>
                  <a:pt x="1200" y="1121"/>
                </a:cubicBezTo>
                <a:cubicBezTo>
                  <a:pt x="1215" y="1129"/>
                  <a:pt x="1228" y="1132"/>
                  <a:pt x="1242" y="1141"/>
                </a:cubicBezTo>
                <a:cubicBezTo>
                  <a:pt x="1261" y="1154"/>
                  <a:pt x="1278" y="1169"/>
                  <a:pt x="1293" y="1180"/>
                </a:cubicBezTo>
                <a:cubicBezTo>
                  <a:pt x="1300" y="1186"/>
                  <a:pt x="1309" y="1187"/>
                  <a:pt x="1315" y="1192"/>
                </a:cubicBezTo>
                <a:cubicBezTo>
                  <a:pt x="1335" y="1210"/>
                  <a:pt x="1340" y="1244"/>
                  <a:pt x="1369" y="1248"/>
                </a:cubicBezTo>
                <a:cubicBezTo>
                  <a:pt x="1359" y="1234"/>
                  <a:pt x="1351" y="1217"/>
                  <a:pt x="1333" y="1210"/>
                </a:cubicBezTo>
                <a:close/>
                <a:moveTo>
                  <a:pt x="683" y="1083"/>
                </a:moveTo>
                <a:cubicBezTo>
                  <a:pt x="692" y="1088"/>
                  <a:pt x="710" y="1083"/>
                  <a:pt x="714" y="1083"/>
                </a:cubicBezTo>
                <a:cubicBezTo>
                  <a:pt x="719" y="1064"/>
                  <a:pt x="703" y="1064"/>
                  <a:pt x="686" y="1061"/>
                </a:cubicBezTo>
                <a:cubicBezTo>
                  <a:pt x="681" y="1068"/>
                  <a:pt x="684" y="1072"/>
                  <a:pt x="683" y="1083"/>
                </a:cubicBezTo>
                <a:close/>
                <a:moveTo>
                  <a:pt x="1787" y="1063"/>
                </a:moveTo>
                <a:cubicBezTo>
                  <a:pt x="1779" y="1077"/>
                  <a:pt x="1767" y="1087"/>
                  <a:pt x="1758" y="1099"/>
                </a:cubicBezTo>
                <a:cubicBezTo>
                  <a:pt x="1773" y="1107"/>
                  <a:pt x="1781" y="1123"/>
                  <a:pt x="1803" y="1125"/>
                </a:cubicBezTo>
                <a:cubicBezTo>
                  <a:pt x="1812" y="1117"/>
                  <a:pt x="1819" y="1108"/>
                  <a:pt x="1825" y="1097"/>
                </a:cubicBezTo>
                <a:cubicBezTo>
                  <a:pt x="1814" y="1084"/>
                  <a:pt x="1804" y="1070"/>
                  <a:pt x="1787" y="1063"/>
                </a:cubicBezTo>
                <a:close/>
                <a:moveTo>
                  <a:pt x="756" y="1079"/>
                </a:moveTo>
                <a:cubicBezTo>
                  <a:pt x="769" y="1082"/>
                  <a:pt x="791" y="1085"/>
                  <a:pt x="790" y="1067"/>
                </a:cubicBezTo>
                <a:cubicBezTo>
                  <a:pt x="769" y="1063"/>
                  <a:pt x="757" y="1071"/>
                  <a:pt x="732" y="1069"/>
                </a:cubicBezTo>
                <a:cubicBezTo>
                  <a:pt x="732" y="1078"/>
                  <a:pt x="734" y="1077"/>
                  <a:pt x="732" y="1085"/>
                </a:cubicBezTo>
                <a:cubicBezTo>
                  <a:pt x="738" y="1083"/>
                  <a:pt x="756" y="1086"/>
                  <a:pt x="748" y="1079"/>
                </a:cubicBezTo>
                <a:cubicBezTo>
                  <a:pt x="755" y="1077"/>
                  <a:pt x="760" y="1088"/>
                  <a:pt x="756" y="1079"/>
                </a:cubicBezTo>
                <a:close/>
                <a:moveTo>
                  <a:pt x="1895" y="1079"/>
                </a:moveTo>
                <a:cubicBezTo>
                  <a:pt x="1906" y="1105"/>
                  <a:pt x="1925" y="1124"/>
                  <a:pt x="1956" y="1131"/>
                </a:cubicBezTo>
                <a:cubicBezTo>
                  <a:pt x="1958" y="1123"/>
                  <a:pt x="1961" y="1119"/>
                  <a:pt x="1964" y="1109"/>
                </a:cubicBezTo>
                <a:cubicBezTo>
                  <a:pt x="1962" y="1109"/>
                  <a:pt x="1960" y="1109"/>
                  <a:pt x="1960" y="1107"/>
                </a:cubicBezTo>
                <a:cubicBezTo>
                  <a:pt x="1952" y="1111"/>
                  <a:pt x="1951" y="1122"/>
                  <a:pt x="1940" y="1123"/>
                </a:cubicBezTo>
                <a:cubicBezTo>
                  <a:pt x="1928" y="1118"/>
                  <a:pt x="1922" y="1108"/>
                  <a:pt x="1918" y="1095"/>
                </a:cubicBezTo>
                <a:cubicBezTo>
                  <a:pt x="1919" y="1090"/>
                  <a:pt x="1927" y="1092"/>
                  <a:pt x="1928" y="1087"/>
                </a:cubicBezTo>
                <a:cubicBezTo>
                  <a:pt x="1920" y="1081"/>
                  <a:pt x="1905" y="1072"/>
                  <a:pt x="1895" y="1079"/>
                </a:cubicBezTo>
                <a:close/>
                <a:moveTo>
                  <a:pt x="1942" y="1099"/>
                </a:moveTo>
                <a:cubicBezTo>
                  <a:pt x="1937" y="1097"/>
                  <a:pt x="1935" y="1092"/>
                  <a:pt x="1930" y="1089"/>
                </a:cubicBezTo>
                <a:cubicBezTo>
                  <a:pt x="1931" y="1095"/>
                  <a:pt x="1938" y="1103"/>
                  <a:pt x="1942" y="1099"/>
                </a:cubicBezTo>
                <a:close/>
                <a:moveTo>
                  <a:pt x="1046" y="1097"/>
                </a:moveTo>
                <a:cubicBezTo>
                  <a:pt x="1118" y="1174"/>
                  <a:pt x="1182" y="1261"/>
                  <a:pt x="1250" y="1343"/>
                </a:cubicBezTo>
                <a:cubicBezTo>
                  <a:pt x="1270" y="1374"/>
                  <a:pt x="1289" y="1417"/>
                  <a:pt x="1319" y="1430"/>
                </a:cubicBezTo>
                <a:cubicBezTo>
                  <a:pt x="1286" y="1382"/>
                  <a:pt x="1251" y="1334"/>
                  <a:pt x="1216" y="1288"/>
                </a:cubicBezTo>
                <a:cubicBezTo>
                  <a:pt x="1203" y="1270"/>
                  <a:pt x="1189" y="1256"/>
                  <a:pt x="1180" y="1236"/>
                </a:cubicBezTo>
                <a:cubicBezTo>
                  <a:pt x="1144" y="1202"/>
                  <a:pt x="1118" y="1158"/>
                  <a:pt x="1085" y="1123"/>
                </a:cubicBezTo>
                <a:cubicBezTo>
                  <a:pt x="1074" y="1112"/>
                  <a:pt x="1064" y="1096"/>
                  <a:pt x="1048" y="1091"/>
                </a:cubicBezTo>
                <a:cubicBezTo>
                  <a:pt x="1046" y="1091"/>
                  <a:pt x="1045" y="1091"/>
                  <a:pt x="1044" y="1091"/>
                </a:cubicBezTo>
                <a:cubicBezTo>
                  <a:pt x="1044" y="1094"/>
                  <a:pt x="1043" y="1097"/>
                  <a:pt x="1046" y="1097"/>
                </a:cubicBezTo>
                <a:close/>
                <a:moveTo>
                  <a:pt x="1799" y="1149"/>
                </a:moveTo>
                <a:cubicBezTo>
                  <a:pt x="1799" y="1154"/>
                  <a:pt x="1803" y="1153"/>
                  <a:pt x="1801" y="1159"/>
                </a:cubicBezTo>
                <a:cubicBezTo>
                  <a:pt x="1825" y="1152"/>
                  <a:pt x="1849" y="1138"/>
                  <a:pt x="1847" y="1111"/>
                </a:cubicBezTo>
                <a:cubicBezTo>
                  <a:pt x="1852" y="1109"/>
                  <a:pt x="1853" y="1104"/>
                  <a:pt x="1861" y="1105"/>
                </a:cubicBezTo>
                <a:cubicBezTo>
                  <a:pt x="1861" y="1097"/>
                  <a:pt x="1854" y="1096"/>
                  <a:pt x="1851" y="1091"/>
                </a:cubicBezTo>
                <a:cubicBezTo>
                  <a:pt x="1837" y="1110"/>
                  <a:pt x="1822" y="1133"/>
                  <a:pt x="1799" y="1149"/>
                </a:cubicBezTo>
                <a:close/>
                <a:moveTo>
                  <a:pt x="688" y="1123"/>
                </a:moveTo>
                <a:cubicBezTo>
                  <a:pt x="689" y="1124"/>
                  <a:pt x="689" y="1125"/>
                  <a:pt x="690" y="1125"/>
                </a:cubicBezTo>
                <a:cubicBezTo>
                  <a:pt x="693" y="1117"/>
                  <a:pt x="698" y="1125"/>
                  <a:pt x="706" y="1123"/>
                </a:cubicBezTo>
                <a:cubicBezTo>
                  <a:pt x="708" y="1114"/>
                  <a:pt x="714" y="1110"/>
                  <a:pt x="714" y="1099"/>
                </a:cubicBezTo>
                <a:cubicBezTo>
                  <a:pt x="700" y="1101"/>
                  <a:pt x="693" y="1095"/>
                  <a:pt x="683" y="1093"/>
                </a:cubicBezTo>
                <a:cubicBezTo>
                  <a:pt x="677" y="1110"/>
                  <a:pt x="696" y="1117"/>
                  <a:pt x="688" y="1123"/>
                </a:cubicBezTo>
                <a:close/>
                <a:moveTo>
                  <a:pt x="1837" y="1163"/>
                </a:moveTo>
                <a:cubicBezTo>
                  <a:pt x="1851" y="1181"/>
                  <a:pt x="1875" y="1189"/>
                  <a:pt x="1893" y="1204"/>
                </a:cubicBezTo>
                <a:cubicBezTo>
                  <a:pt x="1899" y="1194"/>
                  <a:pt x="1911" y="1188"/>
                  <a:pt x="1912" y="1173"/>
                </a:cubicBezTo>
                <a:cubicBezTo>
                  <a:pt x="1898" y="1157"/>
                  <a:pt x="1880" y="1144"/>
                  <a:pt x="1863" y="1131"/>
                </a:cubicBezTo>
                <a:cubicBezTo>
                  <a:pt x="1855" y="1143"/>
                  <a:pt x="1842" y="1148"/>
                  <a:pt x="1837" y="1163"/>
                </a:cubicBezTo>
                <a:close/>
                <a:moveTo>
                  <a:pt x="1936" y="1202"/>
                </a:moveTo>
                <a:cubicBezTo>
                  <a:pt x="1938" y="1208"/>
                  <a:pt x="1943" y="1196"/>
                  <a:pt x="1936" y="1202"/>
                </a:cubicBezTo>
                <a:cubicBezTo>
                  <a:pt x="1939" y="1195"/>
                  <a:pt x="1949" y="1177"/>
                  <a:pt x="1936" y="1173"/>
                </a:cubicBezTo>
                <a:cubicBezTo>
                  <a:pt x="1926" y="1189"/>
                  <a:pt x="1912" y="1201"/>
                  <a:pt x="1902" y="1218"/>
                </a:cubicBezTo>
                <a:cubicBezTo>
                  <a:pt x="1897" y="1223"/>
                  <a:pt x="1882" y="1230"/>
                  <a:pt x="1887" y="1238"/>
                </a:cubicBezTo>
                <a:cubicBezTo>
                  <a:pt x="1907" y="1230"/>
                  <a:pt x="1920" y="1218"/>
                  <a:pt x="1936" y="1202"/>
                </a:cubicBezTo>
                <a:close/>
                <a:moveTo>
                  <a:pt x="1789" y="1188"/>
                </a:moveTo>
                <a:cubicBezTo>
                  <a:pt x="1751" y="1212"/>
                  <a:pt x="1705" y="1236"/>
                  <a:pt x="1678" y="1258"/>
                </a:cubicBezTo>
                <a:cubicBezTo>
                  <a:pt x="1681" y="1261"/>
                  <a:pt x="1684" y="1264"/>
                  <a:pt x="1686" y="1268"/>
                </a:cubicBezTo>
                <a:cubicBezTo>
                  <a:pt x="1739" y="1244"/>
                  <a:pt x="1782" y="1212"/>
                  <a:pt x="1831" y="1184"/>
                </a:cubicBezTo>
                <a:cubicBezTo>
                  <a:pt x="1822" y="1166"/>
                  <a:pt x="1803" y="1180"/>
                  <a:pt x="1789" y="1188"/>
                </a:cubicBezTo>
                <a:close/>
                <a:moveTo>
                  <a:pt x="1962" y="1266"/>
                </a:moveTo>
                <a:cubicBezTo>
                  <a:pt x="1970" y="1266"/>
                  <a:pt x="1984" y="1254"/>
                  <a:pt x="1984" y="1246"/>
                </a:cubicBezTo>
                <a:cubicBezTo>
                  <a:pt x="1984" y="1242"/>
                  <a:pt x="1955" y="1211"/>
                  <a:pt x="1946" y="1210"/>
                </a:cubicBezTo>
                <a:cubicBezTo>
                  <a:pt x="1940" y="1219"/>
                  <a:pt x="1931" y="1225"/>
                  <a:pt x="1926" y="1234"/>
                </a:cubicBezTo>
                <a:cubicBezTo>
                  <a:pt x="1936" y="1240"/>
                  <a:pt x="1946" y="1266"/>
                  <a:pt x="1962" y="1266"/>
                </a:cubicBezTo>
                <a:close/>
                <a:moveTo>
                  <a:pt x="831" y="1222"/>
                </a:moveTo>
                <a:cubicBezTo>
                  <a:pt x="809" y="1223"/>
                  <a:pt x="783" y="1216"/>
                  <a:pt x="768" y="1232"/>
                </a:cubicBezTo>
                <a:cubicBezTo>
                  <a:pt x="814" y="1235"/>
                  <a:pt x="857" y="1244"/>
                  <a:pt x="905" y="1242"/>
                </a:cubicBezTo>
                <a:cubicBezTo>
                  <a:pt x="891" y="1216"/>
                  <a:pt x="858" y="1221"/>
                  <a:pt x="831" y="1222"/>
                </a:cubicBezTo>
                <a:close/>
                <a:moveTo>
                  <a:pt x="766" y="1250"/>
                </a:moveTo>
                <a:cubicBezTo>
                  <a:pt x="764" y="1289"/>
                  <a:pt x="765" y="1327"/>
                  <a:pt x="764" y="1359"/>
                </a:cubicBezTo>
                <a:cubicBezTo>
                  <a:pt x="784" y="1466"/>
                  <a:pt x="764" y="1601"/>
                  <a:pt x="776" y="1728"/>
                </a:cubicBezTo>
                <a:cubicBezTo>
                  <a:pt x="768" y="1745"/>
                  <a:pt x="770" y="1769"/>
                  <a:pt x="772" y="1791"/>
                </a:cubicBezTo>
                <a:cubicBezTo>
                  <a:pt x="777" y="1864"/>
                  <a:pt x="785" y="1943"/>
                  <a:pt x="788" y="2012"/>
                </a:cubicBezTo>
                <a:cubicBezTo>
                  <a:pt x="803" y="2004"/>
                  <a:pt x="821" y="2013"/>
                  <a:pt x="833" y="2012"/>
                </a:cubicBezTo>
                <a:cubicBezTo>
                  <a:pt x="827" y="1951"/>
                  <a:pt x="833" y="1868"/>
                  <a:pt x="823" y="1809"/>
                </a:cubicBezTo>
                <a:cubicBezTo>
                  <a:pt x="831" y="1784"/>
                  <a:pt x="827" y="1747"/>
                  <a:pt x="825" y="1726"/>
                </a:cubicBezTo>
                <a:cubicBezTo>
                  <a:pt x="825" y="1719"/>
                  <a:pt x="830" y="1710"/>
                  <a:pt x="829" y="1704"/>
                </a:cubicBezTo>
                <a:cubicBezTo>
                  <a:pt x="829" y="1697"/>
                  <a:pt x="824" y="1691"/>
                  <a:pt x="823" y="1684"/>
                </a:cubicBezTo>
                <a:cubicBezTo>
                  <a:pt x="820" y="1656"/>
                  <a:pt x="819" y="1623"/>
                  <a:pt x="819" y="1591"/>
                </a:cubicBezTo>
                <a:cubicBezTo>
                  <a:pt x="819" y="1466"/>
                  <a:pt x="824" y="1362"/>
                  <a:pt x="821" y="1262"/>
                </a:cubicBezTo>
                <a:cubicBezTo>
                  <a:pt x="823" y="1258"/>
                  <a:pt x="830" y="1259"/>
                  <a:pt x="833" y="1256"/>
                </a:cubicBezTo>
                <a:cubicBezTo>
                  <a:pt x="805" y="1259"/>
                  <a:pt x="791" y="1247"/>
                  <a:pt x="766" y="1250"/>
                </a:cubicBezTo>
                <a:close/>
                <a:moveTo>
                  <a:pt x="841" y="1262"/>
                </a:moveTo>
                <a:cubicBezTo>
                  <a:pt x="841" y="1301"/>
                  <a:pt x="837" y="1343"/>
                  <a:pt x="835" y="1377"/>
                </a:cubicBezTo>
                <a:cubicBezTo>
                  <a:pt x="833" y="1414"/>
                  <a:pt x="835" y="1452"/>
                  <a:pt x="835" y="1490"/>
                </a:cubicBezTo>
                <a:cubicBezTo>
                  <a:pt x="835" y="1535"/>
                  <a:pt x="832" y="1581"/>
                  <a:pt x="835" y="1625"/>
                </a:cubicBezTo>
                <a:cubicBezTo>
                  <a:pt x="841" y="1707"/>
                  <a:pt x="851" y="1788"/>
                  <a:pt x="849" y="1875"/>
                </a:cubicBezTo>
                <a:cubicBezTo>
                  <a:pt x="849" y="1899"/>
                  <a:pt x="845" y="1922"/>
                  <a:pt x="845" y="1946"/>
                </a:cubicBezTo>
                <a:cubicBezTo>
                  <a:pt x="846" y="1970"/>
                  <a:pt x="854" y="1994"/>
                  <a:pt x="847" y="2016"/>
                </a:cubicBezTo>
                <a:cubicBezTo>
                  <a:pt x="861" y="2016"/>
                  <a:pt x="890" y="2022"/>
                  <a:pt x="893" y="2020"/>
                </a:cubicBezTo>
                <a:cubicBezTo>
                  <a:pt x="884" y="1950"/>
                  <a:pt x="890" y="1878"/>
                  <a:pt x="891" y="1815"/>
                </a:cubicBezTo>
                <a:cubicBezTo>
                  <a:pt x="891" y="1789"/>
                  <a:pt x="888" y="1762"/>
                  <a:pt x="889" y="1734"/>
                </a:cubicBezTo>
                <a:cubicBezTo>
                  <a:pt x="890" y="1674"/>
                  <a:pt x="882" y="1610"/>
                  <a:pt x="883" y="1547"/>
                </a:cubicBezTo>
                <a:cubicBezTo>
                  <a:pt x="883" y="1458"/>
                  <a:pt x="883" y="1339"/>
                  <a:pt x="883" y="1260"/>
                </a:cubicBezTo>
                <a:cubicBezTo>
                  <a:pt x="869" y="1259"/>
                  <a:pt x="851" y="1258"/>
                  <a:pt x="835" y="1258"/>
                </a:cubicBezTo>
                <a:cubicBezTo>
                  <a:pt x="838" y="1258"/>
                  <a:pt x="839" y="1261"/>
                  <a:pt x="841" y="1262"/>
                </a:cubicBezTo>
                <a:close/>
                <a:moveTo>
                  <a:pt x="718" y="1286"/>
                </a:moveTo>
                <a:cubicBezTo>
                  <a:pt x="686" y="1370"/>
                  <a:pt x="642" y="1456"/>
                  <a:pt x="619" y="1547"/>
                </a:cubicBezTo>
                <a:cubicBezTo>
                  <a:pt x="565" y="1699"/>
                  <a:pt x="502" y="1839"/>
                  <a:pt x="456" y="1992"/>
                </a:cubicBezTo>
                <a:cubicBezTo>
                  <a:pt x="420" y="2064"/>
                  <a:pt x="400" y="2134"/>
                  <a:pt x="369" y="2206"/>
                </a:cubicBezTo>
                <a:cubicBezTo>
                  <a:pt x="416" y="2198"/>
                  <a:pt x="449" y="2191"/>
                  <a:pt x="492" y="2186"/>
                </a:cubicBezTo>
                <a:cubicBezTo>
                  <a:pt x="479" y="2150"/>
                  <a:pt x="497" y="2116"/>
                  <a:pt x="532" y="2101"/>
                </a:cubicBezTo>
                <a:cubicBezTo>
                  <a:pt x="597" y="2074"/>
                  <a:pt x="681" y="2047"/>
                  <a:pt x="750" y="2026"/>
                </a:cubicBezTo>
                <a:cubicBezTo>
                  <a:pt x="758" y="2022"/>
                  <a:pt x="763" y="2011"/>
                  <a:pt x="774" y="2016"/>
                </a:cubicBezTo>
                <a:cubicBezTo>
                  <a:pt x="764" y="1964"/>
                  <a:pt x="768" y="1909"/>
                  <a:pt x="764" y="1851"/>
                </a:cubicBezTo>
                <a:cubicBezTo>
                  <a:pt x="761" y="1813"/>
                  <a:pt x="751" y="1777"/>
                  <a:pt x="754" y="1738"/>
                </a:cubicBezTo>
                <a:cubicBezTo>
                  <a:pt x="755" y="1725"/>
                  <a:pt x="760" y="1711"/>
                  <a:pt x="760" y="1698"/>
                </a:cubicBezTo>
                <a:cubicBezTo>
                  <a:pt x="760" y="1672"/>
                  <a:pt x="754" y="1645"/>
                  <a:pt x="754" y="1619"/>
                </a:cubicBezTo>
                <a:cubicBezTo>
                  <a:pt x="754" y="1590"/>
                  <a:pt x="756" y="1562"/>
                  <a:pt x="756" y="1534"/>
                </a:cubicBezTo>
                <a:cubicBezTo>
                  <a:pt x="756" y="1446"/>
                  <a:pt x="746" y="1358"/>
                  <a:pt x="748" y="1262"/>
                </a:cubicBezTo>
                <a:cubicBezTo>
                  <a:pt x="748" y="1260"/>
                  <a:pt x="746" y="1260"/>
                  <a:pt x="744" y="1260"/>
                </a:cubicBezTo>
                <a:cubicBezTo>
                  <a:pt x="741" y="1274"/>
                  <a:pt x="736" y="1287"/>
                  <a:pt x="718" y="1286"/>
                </a:cubicBezTo>
                <a:close/>
                <a:moveTo>
                  <a:pt x="905" y="1260"/>
                </a:moveTo>
                <a:cubicBezTo>
                  <a:pt x="900" y="1264"/>
                  <a:pt x="898" y="1274"/>
                  <a:pt x="897" y="1282"/>
                </a:cubicBezTo>
                <a:cubicBezTo>
                  <a:pt x="890" y="1341"/>
                  <a:pt x="897" y="1410"/>
                  <a:pt x="901" y="1466"/>
                </a:cubicBezTo>
                <a:cubicBezTo>
                  <a:pt x="903" y="1503"/>
                  <a:pt x="899" y="1539"/>
                  <a:pt x="899" y="1575"/>
                </a:cubicBezTo>
                <a:cubicBezTo>
                  <a:pt x="899" y="1644"/>
                  <a:pt x="911" y="1714"/>
                  <a:pt x="907" y="1780"/>
                </a:cubicBezTo>
                <a:cubicBezTo>
                  <a:pt x="905" y="1807"/>
                  <a:pt x="906" y="1825"/>
                  <a:pt x="907" y="1847"/>
                </a:cubicBezTo>
                <a:cubicBezTo>
                  <a:pt x="908" y="1873"/>
                  <a:pt x="906" y="1901"/>
                  <a:pt x="909" y="1924"/>
                </a:cubicBezTo>
                <a:cubicBezTo>
                  <a:pt x="909" y="1930"/>
                  <a:pt x="914" y="1936"/>
                  <a:pt x="915" y="1942"/>
                </a:cubicBezTo>
                <a:cubicBezTo>
                  <a:pt x="918" y="1967"/>
                  <a:pt x="911" y="2000"/>
                  <a:pt x="915" y="2026"/>
                </a:cubicBezTo>
                <a:cubicBezTo>
                  <a:pt x="984" y="2052"/>
                  <a:pt x="1086" y="2086"/>
                  <a:pt x="1153" y="2115"/>
                </a:cubicBezTo>
                <a:cubicBezTo>
                  <a:pt x="1176" y="2125"/>
                  <a:pt x="1185" y="2158"/>
                  <a:pt x="1180" y="2186"/>
                </a:cubicBezTo>
                <a:cubicBezTo>
                  <a:pt x="1207" y="2188"/>
                  <a:pt x="1232" y="2200"/>
                  <a:pt x="1254" y="2200"/>
                </a:cubicBezTo>
                <a:cubicBezTo>
                  <a:pt x="1173" y="1981"/>
                  <a:pt x="1099" y="1756"/>
                  <a:pt x="1010" y="1545"/>
                </a:cubicBezTo>
                <a:cubicBezTo>
                  <a:pt x="1004" y="1505"/>
                  <a:pt x="988" y="1478"/>
                  <a:pt x="976" y="1446"/>
                </a:cubicBezTo>
                <a:cubicBezTo>
                  <a:pt x="968" y="1425"/>
                  <a:pt x="964" y="1401"/>
                  <a:pt x="956" y="1381"/>
                </a:cubicBezTo>
                <a:cubicBezTo>
                  <a:pt x="951" y="1367"/>
                  <a:pt x="942" y="1354"/>
                  <a:pt x="936" y="1339"/>
                </a:cubicBezTo>
                <a:cubicBezTo>
                  <a:pt x="928" y="1317"/>
                  <a:pt x="928" y="1291"/>
                  <a:pt x="913" y="1278"/>
                </a:cubicBezTo>
                <a:cubicBezTo>
                  <a:pt x="914" y="1267"/>
                  <a:pt x="921" y="1259"/>
                  <a:pt x="905" y="1260"/>
                </a:cubicBezTo>
                <a:close/>
                <a:moveTo>
                  <a:pt x="599" y="1274"/>
                </a:moveTo>
                <a:cubicBezTo>
                  <a:pt x="589" y="1317"/>
                  <a:pt x="568" y="1337"/>
                  <a:pt x="561" y="1383"/>
                </a:cubicBezTo>
                <a:cubicBezTo>
                  <a:pt x="539" y="1419"/>
                  <a:pt x="531" y="1462"/>
                  <a:pt x="516" y="1502"/>
                </a:cubicBezTo>
                <a:cubicBezTo>
                  <a:pt x="487" y="1579"/>
                  <a:pt x="455" y="1655"/>
                  <a:pt x="429" y="1732"/>
                </a:cubicBezTo>
                <a:cubicBezTo>
                  <a:pt x="371" y="1847"/>
                  <a:pt x="337" y="1986"/>
                  <a:pt x="282" y="2103"/>
                </a:cubicBezTo>
                <a:cubicBezTo>
                  <a:pt x="278" y="2139"/>
                  <a:pt x="266" y="2152"/>
                  <a:pt x="264" y="2186"/>
                </a:cubicBezTo>
                <a:cubicBezTo>
                  <a:pt x="242" y="2235"/>
                  <a:pt x="225" y="2288"/>
                  <a:pt x="208" y="2347"/>
                </a:cubicBezTo>
                <a:cubicBezTo>
                  <a:pt x="190" y="2373"/>
                  <a:pt x="184" y="2406"/>
                  <a:pt x="173" y="2436"/>
                </a:cubicBezTo>
                <a:cubicBezTo>
                  <a:pt x="161" y="2466"/>
                  <a:pt x="144" y="2491"/>
                  <a:pt x="137" y="2521"/>
                </a:cubicBezTo>
                <a:cubicBezTo>
                  <a:pt x="148" y="2527"/>
                  <a:pt x="166" y="2536"/>
                  <a:pt x="177" y="2535"/>
                </a:cubicBezTo>
                <a:cubicBezTo>
                  <a:pt x="180" y="2502"/>
                  <a:pt x="196" y="2478"/>
                  <a:pt x="206" y="2450"/>
                </a:cubicBezTo>
                <a:cubicBezTo>
                  <a:pt x="213" y="2431"/>
                  <a:pt x="219" y="2412"/>
                  <a:pt x="226" y="2391"/>
                </a:cubicBezTo>
                <a:cubicBezTo>
                  <a:pt x="250" y="2318"/>
                  <a:pt x="283" y="2246"/>
                  <a:pt x="300" y="2164"/>
                </a:cubicBezTo>
                <a:cubicBezTo>
                  <a:pt x="357" y="2032"/>
                  <a:pt x="403" y="1895"/>
                  <a:pt x="454" y="1760"/>
                </a:cubicBezTo>
                <a:cubicBezTo>
                  <a:pt x="520" y="1596"/>
                  <a:pt x="571" y="1431"/>
                  <a:pt x="641" y="1276"/>
                </a:cubicBezTo>
                <a:cubicBezTo>
                  <a:pt x="630" y="1271"/>
                  <a:pt x="606" y="1265"/>
                  <a:pt x="599" y="1274"/>
                </a:cubicBezTo>
                <a:close/>
                <a:moveTo>
                  <a:pt x="657" y="1278"/>
                </a:moveTo>
                <a:cubicBezTo>
                  <a:pt x="643" y="1304"/>
                  <a:pt x="636" y="1331"/>
                  <a:pt x="625" y="1359"/>
                </a:cubicBezTo>
                <a:cubicBezTo>
                  <a:pt x="619" y="1374"/>
                  <a:pt x="609" y="1388"/>
                  <a:pt x="603" y="1403"/>
                </a:cubicBezTo>
                <a:cubicBezTo>
                  <a:pt x="586" y="1448"/>
                  <a:pt x="573" y="1496"/>
                  <a:pt x="556" y="1542"/>
                </a:cubicBezTo>
                <a:cubicBezTo>
                  <a:pt x="531" y="1604"/>
                  <a:pt x="514" y="1658"/>
                  <a:pt x="490" y="1716"/>
                </a:cubicBezTo>
                <a:cubicBezTo>
                  <a:pt x="484" y="1731"/>
                  <a:pt x="479" y="1745"/>
                  <a:pt x="474" y="1760"/>
                </a:cubicBezTo>
                <a:cubicBezTo>
                  <a:pt x="464" y="1789"/>
                  <a:pt x="450" y="1816"/>
                  <a:pt x="438" y="1843"/>
                </a:cubicBezTo>
                <a:cubicBezTo>
                  <a:pt x="432" y="1859"/>
                  <a:pt x="431" y="1876"/>
                  <a:pt x="425" y="1891"/>
                </a:cubicBezTo>
                <a:cubicBezTo>
                  <a:pt x="416" y="1911"/>
                  <a:pt x="408" y="1930"/>
                  <a:pt x="401" y="1952"/>
                </a:cubicBezTo>
                <a:cubicBezTo>
                  <a:pt x="397" y="1965"/>
                  <a:pt x="387" y="1976"/>
                  <a:pt x="383" y="1988"/>
                </a:cubicBezTo>
                <a:cubicBezTo>
                  <a:pt x="381" y="1992"/>
                  <a:pt x="384" y="1997"/>
                  <a:pt x="383" y="2002"/>
                </a:cubicBezTo>
                <a:cubicBezTo>
                  <a:pt x="379" y="2016"/>
                  <a:pt x="368" y="2029"/>
                  <a:pt x="363" y="2043"/>
                </a:cubicBezTo>
                <a:cubicBezTo>
                  <a:pt x="358" y="2059"/>
                  <a:pt x="355" y="2074"/>
                  <a:pt x="349" y="2089"/>
                </a:cubicBezTo>
                <a:cubicBezTo>
                  <a:pt x="326" y="2153"/>
                  <a:pt x="299" y="2217"/>
                  <a:pt x="282" y="2289"/>
                </a:cubicBezTo>
                <a:cubicBezTo>
                  <a:pt x="270" y="2312"/>
                  <a:pt x="260" y="2338"/>
                  <a:pt x="254" y="2357"/>
                </a:cubicBezTo>
                <a:cubicBezTo>
                  <a:pt x="253" y="2361"/>
                  <a:pt x="255" y="2367"/>
                  <a:pt x="254" y="2371"/>
                </a:cubicBezTo>
                <a:cubicBezTo>
                  <a:pt x="250" y="2385"/>
                  <a:pt x="241" y="2399"/>
                  <a:pt x="236" y="2414"/>
                </a:cubicBezTo>
                <a:cubicBezTo>
                  <a:pt x="222" y="2461"/>
                  <a:pt x="207" y="2499"/>
                  <a:pt x="191" y="2539"/>
                </a:cubicBezTo>
                <a:cubicBezTo>
                  <a:pt x="202" y="2534"/>
                  <a:pt x="214" y="2541"/>
                  <a:pt x="228" y="2539"/>
                </a:cubicBezTo>
                <a:cubicBezTo>
                  <a:pt x="232" y="2519"/>
                  <a:pt x="243" y="2502"/>
                  <a:pt x="250" y="2484"/>
                </a:cubicBezTo>
                <a:cubicBezTo>
                  <a:pt x="266" y="2445"/>
                  <a:pt x="278" y="2408"/>
                  <a:pt x="292" y="2371"/>
                </a:cubicBezTo>
                <a:cubicBezTo>
                  <a:pt x="298" y="2353"/>
                  <a:pt x="311" y="2337"/>
                  <a:pt x="316" y="2319"/>
                </a:cubicBezTo>
                <a:cubicBezTo>
                  <a:pt x="325" y="2284"/>
                  <a:pt x="331" y="2261"/>
                  <a:pt x="341" y="2232"/>
                </a:cubicBezTo>
                <a:cubicBezTo>
                  <a:pt x="356" y="2192"/>
                  <a:pt x="370" y="2163"/>
                  <a:pt x="385" y="2125"/>
                </a:cubicBezTo>
                <a:cubicBezTo>
                  <a:pt x="399" y="2090"/>
                  <a:pt x="412" y="2056"/>
                  <a:pt x="423" y="2026"/>
                </a:cubicBezTo>
                <a:cubicBezTo>
                  <a:pt x="441" y="1973"/>
                  <a:pt x="466" y="1923"/>
                  <a:pt x="476" y="1869"/>
                </a:cubicBezTo>
                <a:cubicBezTo>
                  <a:pt x="539" y="1730"/>
                  <a:pt x="588" y="1572"/>
                  <a:pt x="643" y="1426"/>
                </a:cubicBezTo>
                <a:cubicBezTo>
                  <a:pt x="661" y="1378"/>
                  <a:pt x="686" y="1333"/>
                  <a:pt x="698" y="1286"/>
                </a:cubicBezTo>
                <a:cubicBezTo>
                  <a:pt x="685" y="1286"/>
                  <a:pt x="675" y="1278"/>
                  <a:pt x="657" y="1278"/>
                </a:cubicBezTo>
                <a:close/>
                <a:moveTo>
                  <a:pt x="934" y="1284"/>
                </a:moveTo>
                <a:cubicBezTo>
                  <a:pt x="947" y="1317"/>
                  <a:pt x="955" y="1354"/>
                  <a:pt x="974" y="1381"/>
                </a:cubicBezTo>
                <a:cubicBezTo>
                  <a:pt x="979" y="1426"/>
                  <a:pt x="1008" y="1468"/>
                  <a:pt x="1020" y="1518"/>
                </a:cubicBezTo>
                <a:cubicBezTo>
                  <a:pt x="1030" y="1523"/>
                  <a:pt x="1025" y="1535"/>
                  <a:pt x="1034" y="1540"/>
                </a:cubicBezTo>
                <a:cubicBezTo>
                  <a:pt x="1037" y="1569"/>
                  <a:pt x="1048" y="1608"/>
                  <a:pt x="1063" y="1631"/>
                </a:cubicBezTo>
                <a:cubicBezTo>
                  <a:pt x="1106" y="1752"/>
                  <a:pt x="1156" y="1874"/>
                  <a:pt x="1200" y="1998"/>
                </a:cubicBezTo>
                <a:cubicBezTo>
                  <a:pt x="1220" y="2052"/>
                  <a:pt x="1233" y="2107"/>
                  <a:pt x="1254" y="2160"/>
                </a:cubicBezTo>
                <a:cubicBezTo>
                  <a:pt x="1260" y="2178"/>
                  <a:pt x="1272" y="2194"/>
                  <a:pt x="1278" y="2212"/>
                </a:cubicBezTo>
                <a:cubicBezTo>
                  <a:pt x="1284" y="2230"/>
                  <a:pt x="1286" y="2251"/>
                  <a:pt x="1292" y="2270"/>
                </a:cubicBezTo>
                <a:cubicBezTo>
                  <a:pt x="1319" y="2361"/>
                  <a:pt x="1343" y="2446"/>
                  <a:pt x="1383" y="2527"/>
                </a:cubicBezTo>
                <a:cubicBezTo>
                  <a:pt x="1401" y="2524"/>
                  <a:pt x="1416" y="2528"/>
                  <a:pt x="1434" y="2523"/>
                </a:cubicBezTo>
                <a:cubicBezTo>
                  <a:pt x="1433" y="2505"/>
                  <a:pt x="1415" y="2482"/>
                  <a:pt x="1424" y="2472"/>
                </a:cubicBezTo>
                <a:cubicBezTo>
                  <a:pt x="1416" y="2453"/>
                  <a:pt x="1408" y="2439"/>
                  <a:pt x="1401" y="2422"/>
                </a:cubicBezTo>
                <a:cubicBezTo>
                  <a:pt x="1396" y="2412"/>
                  <a:pt x="1397" y="2401"/>
                  <a:pt x="1393" y="2389"/>
                </a:cubicBezTo>
                <a:cubicBezTo>
                  <a:pt x="1388" y="2372"/>
                  <a:pt x="1378" y="2356"/>
                  <a:pt x="1371" y="2339"/>
                </a:cubicBezTo>
                <a:cubicBezTo>
                  <a:pt x="1363" y="2319"/>
                  <a:pt x="1357" y="2298"/>
                  <a:pt x="1353" y="2273"/>
                </a:cubicBezTo>
                <a:cubicBezTo>
                  <a:pt x="1318" y="2196"/>
                  <a:pt x="1270" y="2120"/>
                  <a:pt x="1258" y="2026"/>
                </a:cubicBezTo>
                <a:cubicBezTo>
                  <a:pt x="1219" y="1918"/>
                  <a:pt x="1183" y="1812"/>
                  <a:pt x="1145" y="1710"/>
                </a:cubicBezTo>
                <a:cubicBezTo>
                  <a:pt x="1139" y="1695"/>
                  <a:pt x="1131" y="1681"/>
                  <a:pt x="1125" y="1666"/>
                </a:cubicBezTo>
                <a:cubicBezTo>
                  <a:pt x="1102" y="1613"/>
                  <a:pt x="1086" y="1543"/>
                  <a:pt x="1059" y="1494"/>
                </a:cubicBezTo>
                <a:cubicBezTo>
                  <a:pt x="1023" y="1426"/>
                  <a:pt x="1008" y="1352"/>
                  <a:pt x="978" y="1284"/>
                </a:cubicBezTo>
                <a:cubicBezTo>
                  <a:pt x="967" y="1282"/>
                  <a:pt x="948" y="1273"/>
                  <a:pt x="934" y="1284"/>
                </a:cubicBezTo>
                <a:close/>
                <a:moveTo>
                  <a:pt x="998" y="1286"/>
                </a:moveTo>
                <a:cubicBezTo>
                  <a:pt x="1018" y="1348"/>
                  <a:pt x="1042" y="1424"/>
                  <a:pt x="1073" y="1482"/>
                </a:cubicBezTo>
                <a:cubicBezTo>
                  <a:pt x="1095" y="1541"/>
                  <a:pt x="1115" y="1600"/>
                  <a:pt x="1139" y="1655"/>
                </a:cubicBezTo>
                <a:cubicBezTo>
                  <a:pt x="1170" y="1726"/>
                  <a:pt x="1195" y="1800"/>
                  <a:pt x="1220" y="1875"/>
                </a:cubicBezTo>
                <a:cubicBezTo>
                  <a:pt x="1247" y="1956"/>
                  <a:pt x="1281" y="2038"/>
                  <a:pt x="1305" y="2125"/>
                </a:cubicBezTo>
                <a:cubicBezTo>
                  <a:pt x="1323" y="2178"/>
                  <a:pt x="1351" y="2227"/>
                  <a:pt x="1375" y="2277"/>
                </a:cubicBezTo>
                <a:cubicBezTo>
                  <a:pt x="1382" y="2293"/>
                  <a:pt x="1385" y="2313"/>
                  <a:pt x="1393" y="2329"/>
                </a:cubicBezTo>
                <a:cubicBezTo>
                  <a:pt x="1397" y="2339"/>
                  <a:pt x="1405" y="2347"/>
                  <a:pt x="1409" y="2357"/>
                </a:cubicBezTo>
                <a:cubicBezTo>
                  <a:pt x="1425" y="2404"/>
                  <a:pt x="1434" y="2456"/>
                  <a:pt x="1456" y="2504"/>
                </a:cubicBezTo>
                <a:cubicBezTo>
                  <a:pt x="1459" y="2513"/>
                  <a:pt x="1446" y="2513"/>
                  <a:pt x="1452" y="2519"/>
                </a:cubicBezTo>
                <a:cubicBezTo>
                  <a:pt x="1470" y="2516"/>
                  <a:pt x="1484" y="2509"/>
                  <a:pt x="1492" y="2496"/>
                </a:cubicBezTo>
                <a:cubicBezTo>
                  <a:pt x="1487" y="2472"/>
                  <a:pt x="1472" y="2446"/>
                  <a:pt x="1464" y="2426"/>
                </a:cubicBezTo>
                <a:cubicBezTo>
                  <a:pt x="1460" y="2415"/>
                  <a:pt x="1458" y="2404"/>
                  <a:pt x="1454" y="2393"/>
                </a:cubicBezTo>
                <a:cubicBezTo>
                  <a:pt x="1432" y="2324"/>
                  <a:pt x="1409" y="2261"/>
                  <a:pt x="1391" y="2194"/>
                </a:cubicBezTo>
                <a:cubicBezTo>
                  <a:pt x="1366" y="2103"/>
                  <a:pt x="1328" y="2018"/>
                  <a:pt x="1299" y="1930"/>
                </a:cubicBezTo>
                <a:cubicBezTo>
                  <a:pt x="1265" y="1823"/>
                  <a:pt x="1219" y="1722"/>
                  <a:pt x="1182" y="1625"/>
                </a:cubicBezTo>
                <a:cubicBezTo>
                  <a:pt x="1182" y="1617"/>
                  <a:pt x="1186" y="1615"/>
                  <a:pt x="1182" y="1609"/>
                </a:cubicBezTo>
                <a:cubicBezTo>
                  <a:pt x="1158" y="1537"/>
                  <a:pt x="1124" y="1466"/>
                  <a:pt x="1095" y="1405"/>
                </a:cubicBezTo>
                <a:cubicBezTo>
                  <a:pt x="1090" y="1362"/>
                  <a:pt x="1063" y="1326"/>
                  <a:pt x="1046" y="1286"/>
                </a:cubicBezTo>
                <a:cubicBezTo>
                  <a:pt x="1025" y="1291"/>
                  <a:pt x="1020" y="1278"/>
                  <a:pt x="998" y="1286"/>
                </a:cubicBezTo>
                <a:close/>
                <a:moveTo>
                  <a:pt x="1633" y="1357"/>
                </a:moveTo>
                <a:cubicBezTo>
                  <a:pt x="1633" y="1354"/>
                  <a:pt x="1635" y="1354"/>
                  <a:pt x="1635" y="1351"/>
                </a:cubicBezTo>
                <a:cubicBezTo>
                  <a:pt x="1630" y="1352"/>
                  <a:pt x="1627" y="1351"/>
                  <a:pt x="1627" y="1347"/>
                </a:cubicBezTo>
                <a:cubicBezTo>
                  <a:pt x="1622" y="1351"/>
                  <a:pt x="1609" y="1352"/>
                  <a:pt x="1615" y="1343"/>
                </a:cubicBezTo>
                <a:cubicBezTo>
                  <a:pt x="1608" y="1346"/>
                  <a:pt x="1607" y="1343"/>
                  <a:pt x="1599" y="1343"/>
                </a:cubicBezTo>
                <a:cubicBezTo>
                  <a:pt x="1595" y="1340"/>
                  <a:pt x="1597" y="1329"/>
                  <a:pt x="1591" y="1327"/>
                </a:cubicBezTo>
                <a:cubicBezTo>
                  <a:pt x="1584" y="1339"/>
                  <a:pt x="1567" y="1339"/>
                  <a:pt x="1567" y="1353"/>
                </a:cubicBezTo>
                <a:cubicBezTo>
                  <a:pt x="1569" y="1359"/>
                  <a:pt x="1570" y="1348"/>
                  <a:pt x="1575" y="1351"/>
                </a:cubicBezTo>
                <a:cubicBezTo>
                  <a:pt x="1573" y="1358"/>
                  <a:pt x="1582" y="1355"/>
                  <a:pt x="1583" y="1359"/>
                </a:cubicBezTo>
                <a:cubicBezTo>
                  <a:pt x="1580" y="1359"/>
                  <a:pt x="1579" y="1362"/>
                  <a:pt x="1579" y="1367"/>
                </a:cubicBezTo>
                <a:cubicBezTo>
                  <a:pt x="1593" y="1381"/>
                  <a:pt x="1618" y="1367"/>
                  <a:pt x="1627" y="1387"/>
                </a:cubicBezTo>
                <a:cubicBezTo>
                  <a:pt x="1640" y="1380"/>
                  <a:pt x="1647" y="1367"/>
                  <a:pt x="1655" y="1355"/>
                </a:cubicBezTo>
                <a:cubicBezTo>
                  <a:pt x="1652" y="1355"/>
                  <a:pt x="1649" y="1355"/>
                  <a:pt x="1649" y="1353"/>
                </a:cubicBezTo>
                <a:cubicBezTo>
                  <a:pt x="1651" y="1351"/>
                  <a:pt x="1660" y="1346"/>
                  <a:pt x="1655" y="1343"/>
                </a:cubicBezTo>
                <a:cubicBezTo>
                  <a:pt x="1649" y="1352"/>
                  <a:pt x="1643" y="1355"/>
                  <a:pt x="1633" y="1357"/>
                </a:cubicBezTo>
                <a:close/>
                <a:moveTo>
                  <a:pt x="1643" y="1403"/>
                </a:moveTo>
                <a:cubicBezTo>
                  <a:pt x="1684" y="1437"/>
                  <a:pt x="1737" y="1363"/>
                  <a:pt x="1686" y="1341"/>
                </a:cubicBezTo>
                <a:cubicBezTo>
                  <a:pt x="1674" y="1364"/>
                  <a:pt x="1658" y="1383"/>
                  <a:pt x="1643" y="1403"/>
                </a:cubicBezTo>
                <a:close/>
                <a:moveTo>
                  <a:pt x="1720" y="1391"/>
                </a:moveTo>
                <a:cubicBezTo>
                  <a:pt x="1711" y="1401"/>
                  <a:pt x="1701" y="1410"/>
                  <a:pt x="1692" y="1420"/>
                </a:cubicBezTo>
                <a:cubicBezTo>
                  <a:pt x="1704" y="1427"/>
                  <a:pt x="1712" y="1438"/>
                  <a:pt x="1722" y="1446"/>
                </a:cubicBezTo>
                <a:cubicBezTo>
                  <a:pt x="1731" y="1438"/>
                  <a:pt x="1749" y="1428"/>
                  <a:pt x="1748" y="1417"/>
                </a:cubicBezTo>
                <a:cubicBezTo>
                  <a:pt x="1738" y="1417"/>
                  <a:pt x="1734" y="1393"/>
                  <a:pt x="1720" y="1391"/>
                </a:cubicBezTo>
                <a:close/>
                <a:moveTo>
                  <a:pt x="1333" y="1422"/>
                </a:moveTo>
                <a:cubicBezTo>
                  <a:pt x="1332" y="1430"/>
                  <a:pt x="1335" y="1434"/>
                  <a:pt x="1335" y="1440"/>
                </a:cubicBezTo>
                <a:cubicBezTo>
                  <a:pt x="1329" y="1452"/>
                  <a:pt x="1312" y="1451"/>
                  <a:pt x="1299" y="1444"/>
                </a:cubicBezTo>
                <a:cubicBezTo>
                  <a:pt x="1294" y="1456"/>
                  <a:pt x="1281" y="1459"/>
                  <a:pt x="1282" y="1476"/>
                </a:cubicBezTo>
                <a:cubicBezTo>
                  <a:pt x="1316" y="1491"/>
                  <a:pt x="1347" y="1463"/>
                  <a:pt x="1365" y="1442"/>
                </a:cubicBezTo>
                <a:cubicBezTo>
                  <a:pt x="1367" y="1433"/>
                  <a:pt x="1353" y="1431"/>
                  <a:pt x="1359" y="1424"/>
                </a:cubicBezTo>
                <a:cubicBezTo>
                  <a:pt x="1349" y="1421"/>
                  <a:pt x="1345" y="1421"/>
                  <a:pt x="1333" y="1422"/>
                </a:cubicBezTo>
                <a:close/>
                <a:moveTo>
                  <a:pt x="1734" y="1468"/>
                </a:moveTo>
                <a:cubicBezTo>
                  <a:pt x="1737" y="1472"/>
                  <a:pt x="1747" y="1480"/>
                  <a:pt x="1752" y="1476"/>
                </a:cubicBezTo>
                <a:cubicBezTo>
                  <a:pt x="1760" y="1463"/>
                  <a:pt x="1777" y="1442"/>
                  <a:pt x="1776" y="1420"/>
                </a:cubicBezTo>
                <a:cubicBezTo>
                  <a:pt x="1759" y="1434"/>
                  <a:pt x="1740" y="1450"/>
                  <a:pt x="1734" y="1468"/>
                </a:cubicBezTo>
                <a:close/>
                <a:moveTo>
                  <a:pt x="1964" y="1434"/>
                </a:moveTo>
                <a:cubicBezTo>
                  <a:pt x="1960" y="1432"/>
                  <a:pt x="1959" y="1428"/>
                  <a:pt x="1956" y="1424"/>
                </a:cubicBezTo>
                <a:cubicBezTo>
                  <a:pt x="1952" y="1427"/>
                  <a:pt x="1960" y="1440"/>
                  <a:pt x="1964" y="1434"/>
                </a:cubicBezTo>
                <a:close/>
                <a:moveTo>
                  <a:pt x="1916" y="1438"/>
                </a:moveTo>
                <a:cubicBezTo>
                  <a:pt x="1920" y="1447"/>
                  <a:pt x="1921" y="1458"/>
                  <a:pt x="1930" y="1460"/>
                </a:cubicBezTo>
                <a:cubicBezTo>
                  <a:pt x="1939" y="1458"/>
                  <a:pt x="1941" y="1449"/>
                  <a:pt x="1950" y="1446"/>
                </a:cubicBezTo>
                <a:cubicBezTo>
                  <a:pt x="1946" y="1425"/>
                  <a:pt x="1933" y="1435"/>
                  <a:pt x="1916" y="1438"/>
                </a:cubicBezTo>
                <a:close/>
                <a:moveTo>
                  <a:pt x="1906" y="1472"/>
                </a:moveTo>
                <a:cubicBezTo>
                  <a:pt x="1910" y="1458"/>
                  <a:pt x="1900" y="1443"/>
                  <a:pt x="1893" y="1432"/>
                </a:cubicBezTo>
                <a:cubicBezTo>
                  <a:pt x="1892" y="1445"/>
                  <a:pt x="1889" y="1471"/>
                  <a:pt x="1906" y="1472"/>
                </a:cubicBezTo>
                <a:close/>
                <a:moveTo>
                  <a:pt x="1825" y="1446"/>
                </a:moveTo>
                <a:cubicBezTo>
                  <a:pt x="1827" y="1469"/>
                  <a:pt x="1804" y="1500"/>
                  <a:pt x="1829" y="1514"/>
                </a:cubicBezTo>
                <a:cubicBezTo>
                  <a:pt x="1846" y="1495"/>
                  <a:pt x="1833" y="1471"/>
                  <a:pt x="1825" y="1446"/>
                </a:cubicBezTo>
                <a:close/>
                <a:moveTo>
                  <a:pt x="1776" y="1482"/>
                </a:moveTo>
                <a:cubicBezTo>
                  <a:pt x="1784" y="1487"/>
                  <a:pt x="1787" y="1488"/>
                  <a:pt x="1799" y="1490"/>
                </a:cubicBezTo>
                <a:cubicBezTo>
                  <a:pt x="1802" y="1478"/>
                  <a:pt x="1799" y="1471"/>
                  <a:pt x="1805" y="1458"/>
                </a:cubicBezTo>
                <a:cubicBezTo>
                  <a:pt x="1799" y="1457"/>
                  <a:pt x="1799" y="1449"/>
                  <a:pt x="1791" y="1448"/>
                </a:cubicBezTo>
                <a:cubicBezTo>
                  <a:pt x="1787" y="1461"/>
                  <a:pt x="1775" y="1465"/>
                  <a:pt x="1776" y="1482"/>
                </a:cubicBezTo>
                <a:close/>
                <a:moveTo>
                  <a:pt x="1284" y="1510"/>
                </a:moveTo>
                <a:cubicBezTo>
                  <a:pt x="1332" y="1532"/>
                  <a:pt x="1365" y="1492"/>
                  <a:pt x="1387" y="1464"/>
                </a:cubicBezTo>
                <a:cubicBezTo>
                  <a:pt x="1382" y="1458"/>
                  <a:pt x="1390" y="1452"/>
                  <a:pt x="1383" y="1450"/>
                </a:cubicBezTo>
                <a:cubicBezTo>
                  <a:pt x="1370" y="1465"/>
                  <a:pt x="1354" y="1477"/>
                  <a:pt x="1339" y="1490"/>
                </a:cubicBezTo>
                <a:cubicBezTo>
                  <a:pt x="1310" y="1495"/>
                  <a:pt x="1288" y="1504"/>
                  <a:pt x="1272" y="1494"/>
                </a:cubicBezTo>
                <a:cubicBezTo>
                  <a:pt x="1278" y="1497"/>
                  <a:pt x="1279" y="1505"/>
                  <a:pt x="1284" y="1510"/>
                </a:cubicBezTo>
                <a:close/>
                <a:moveTo>
                  <a:pt x="1847" y="1458"/>
                </a:moveTo>
                <a:cubicBezTo>
                  <a:pt x="1850" y="1461"/>
                  <a:pt x="1849" y="1469"/>
                  <a:pt x="1853" y="1472"/>
                </a:cubicBezTo>
                <a:cubicBezTo>
                  <a:pt x="1864" y="1473"/>
                  <a:pt x="1871" y="1469"/>
                  <a:pt x="1879" y="1466"/>
                </a:cubicBezTo>
                <a:cubicBezTo>
                  <a:pt x="1880" y="1458"/>
                  <a:pt x="1875" y="1455"/>
                  <a:pt x="1873" y="1450"/>
                </a:cubicBezTo>
                <a:cubicBezTo>
                  <a:pt x="1861" y="1452"/>
                  <a:pt x="1853" y="1449"/>
                  <a:pt x="1847" y="1458"/>
                </a:cubicBezTo>
                <a:close/>
                <a:moveTo>
                  <a:pt x="1379" y="1520"/>
                </a:moveTo>
                <a:cubicBezTo>
                  <a:pt x="1373" y="1518"/>
                  <a:pt x="1378" y="1506"/>
                  <a:pt x="1371" y="1506"/>
                </a:cubicBezTo>
                <a:cubicBezTo>
                  <a:pt x="1357" y="1515"/>
                  <a:pt x="1366" y="1534"/>
                  <a:pt x="1379" y="1520"/>
                </a:cubicBezTo>
                <a:close/>
                <a:moveTo>
                  <a:pt x="1075" y="2147"/>
                </a:moveTo>
                <a:cubicBezTo>
                  <a:pt x="1076" y="2147"/>
                  <a:pt x="1078" y="2147"/>
                  <a:pt x="1077" y="2149"/>
                </a:cubicBezTo>
                <a:cubicBezTo>
                  <a:pt x="1065" y="2141"/>
                  <a:pt x="1050" y="2149"/>
                  <a:pt x="1034" y="2151"/>
                </a:cubicBezTo>
                <a:cubicBezTo>
                  <a:pt x="1004" y="2154"/>
                  <a:pt x="972" y="2150"/>
                  <a:pt x="946" y="2151"/>
                </a:cubicBezTo>
                <a:cubicBezTo>
                  <a:pt x="853" y="2154"/>
                  <a:pt x="802" y="2156"/>
                  <a:pt x="710" y="2158"/>
                </a:cubicBezTo>
                <a:cubicBezTo>
                  <a:pt x="652" y="2160"/>
                  <a:pt x="594" y="2159"/>
                  <a:pt x="548" y="2154"/>
                </a:cubicBezTo>
                <a:cubicBezTo>
                  <a:pt x="554" y="2168"/>
                  <a:pt x="618" y="2166"/>
                  <a:pt x="601" y="2172"/>
                </a:cubicBezTo>
                <a:cubicBezTo>
                  <a:pt x="628" y="2172"/>
                  <a:pt x="658" y="2178"/>
                  <a:pt x="690" y="2182"/>
                </a:cubicBezTo>
                <a:cubicBezTo>
                  <a:pt x="681" y="2189"/>
                  <a:pt x="665" y="2179"/>
                  <a:pt x="659" y="2186"/>
                </a:cubicBezTo>
                <a:cubicBezTo>
                  <a:pt x="665" y="2187"/>
                  <a:pt x="672" y="2194"/>
                  <a:pt x="679" y="2188"/>
                </a:cubicBezTo>
                <a:cubicBezTo>
                  <a:pt x="678" y="2191"/>
                  <a:pt x="679" y="2193"/>
                  <a:pt x="681" y="2194"/>
                </a:cubicBezTo>
                <a:cubicBezTo>
                  <a:pt x="737" y="2203"/>
                  <a:pt x="783" y="2199"/>
                  <a:pt x="839" y="2198"/>
                </a:cubicBezTo>
                <a:cubicBezTo>
                  <a:pt x="833" y="2202"/>
                  <a:pt x="848" y="2203"/>
                  <a:pt x="851" y="2200"/>
                </a:cubicBezTo>
                <a:cubicBezTo>
                  <a:pt x="837" y="2196"/>
                  <a:pt x="874" y="2193"/>
                  <a:pt x="885" y="2190"/>
                </a:cubicBezTo>
                <a:cubicBezTo>
                  <a:pt x="885" y="2193"/>
                  <a:pt x="881" y="2195"/>
                  <a:pt x="885" y="2196"/>
                </a:cubicBezTo>
                <a:cubicBezTo>
                  <a:pt x="889" y="2190"/>
                  <a:pt x="895" y="2199"/>
                  <a:pt x="903" y="2196"/>
                </a:cubicBezTo>
                <a:cubicBezTo>
                  <a:pt x="898" y="2182"/>
                  <a:pt x="933" y="2193"/>
                  <a:pt x="942" y="2186"/>
                </a:cubicBezTo>
                <a:cubicBezTo>
                  <a:pt x="940" y="2186"/>
                  <a:pt x="937" y="2187"/>
                  <a:pt x="936" y="2184"/>
                </a:cubicBezTo>
                <a:cubicBezTo>
                  <a:pt x="945" y="2187"/>
                  <a:pt x="952" y="2178"/>
                  <a:pt x="954" y="2186"/>
                </a:cubicBezTo>
                <a:cubicBezTo>
                  <a:pt x="951" y="2187"/>
                  <a:pt x="944" y="2184"/>
                  <a:pt x="944" y="2188"/>
                </a:cubicBezTo>
                <a:cubicBezTo>
                  <a:pt x="954" y="2188"/>
                  <a:pt x="963" y="2187"/>
                  <a:pt x="970" y="2184"/>
                </a:cubicBezTo>
                <a:cubicBezTo>
                  <a:pt x="967" y="2184"/>
                  <a:pt x="960" y="2186"/>
                  <a:pt x="962" y="2180"/>
                </a:cubicBezTo>
                <a:cubicBezTo>
                  <a:pt x="957" y="2186"/>
                  <a:pt x="949" y="2181"/>
                  <a:pt x="942" y="2176"/>
                </a:cubicBezTo>
                <a:cubicBezTo>
                  <a:pt x="991" y="2175"/>
                  <a:pt x="1034" y="2166"/>
                  <a:pt x="1079" y="2162"/>
                </a:cubicBezTo>
                <a:cubicBezTo>
                  <a:pt x="1076" y="2161"/>
                  <a:pt x="1069" y="2165"/>
                  <a:pt x="1069" y="2160"/>
                </a:cubicBezTo>
                <a:cubicBezTo>
                  <a:pt x="1093" y="2151"/>
                  <a:pt x="1129" y="2154"/>
                  <a:pt x="1145" y="2137"/>
                </a:cubicBezTo>
                <a:cubicBezTo>
                  <a:pt x="1148" y="2138"/>
                  <a:pt x="1156" y="2143"/>
                  <a:pt x="1157" y="2141"/>
                </a:cubicBezTo>
                <a:cubicBezTo>
                  <a:pt x="1151" y="2137"/>
                  <a:pt x="1148" y="2131"/>
                  <a:pt x="1139" y="2131"/>
                </a:cubicBezTo>
                <a:cubicBezTo>
                  <a:pt x="1134" y="2152"/>
                  <a:pt x="1095" y="2147"/>
                  <a:pt x="1075" y="2147"/>
                </a:cubicBezTo>
                <a:close/>
                <a:moveTo>
                  <a:pt x="1133" y="2200"/>
                </a:moveTo>
                <a:cubicBezTo>
                  <a:pt x="1116" y="2210"/>
                  <a:pt x="1087" y="2207"/>
                  <a:pt x="1067" y="2214"/>
                </a:cubicBezTo>
                <a:cubicBezTo>
                  <a:pt x="1136" y="2230"/>
                  <a:pt x="1199" y="2251"/>
                  <a:pt x="1272" y="2264"/>
                </a:cubicBezTo>
                <a:cubicBezTo>
                  <a:pt x="1267" y="2250"/>
                  <a:pt x="1263" y="2235"/>
                  <a:pt x="1260" y="2220"/>
                </a:cubicBezTo>
                <a:cubicBezTo>
                  <a:pt x="1222" y="2209"/>
                  <a:pt x="1175" y="2192"/>
                  <a:pt x="1133" y="2200"/>
                </a:cubicBezTo>
                <a:close/>
                <a:moveTo>
                  <a:pt x="609" y="2224"/>
                </a:moveTo>
                <a:cubicBezTo>
                  <a:pt x="611" y="2224"/>
                  <a:pt x="614" y="2223"/>
                  <a:pt x="611" y="2222"/>
                </a:cubicBezTo>
                <a:cubicBezTo>
                  <a:pt x="581" y="2214"/>
                  <a:pt x="532" y="2215"/>
                  <a:pt x="504" y="2198"/>
                </a:cubicBezTo>
                <a:cubicBezTo>
                  <a:pt x="456" y="2207"/>
                  <a:pt x="404" y="2212"/>
                  <a:pt x="359" y="2226"/>
                </a:cubicBezTo>
                <a:cubicBezTo>
                  <a:pt x="361" y="2238"/>
                  <a:pt x="349" y="2249"/>
                  <a:pt x="347" y="2264"/>
                </a:cubicBezTo>
                <a:cubicBezTo>
                  <a:pt x="435" y="2254"/>
                  <a:pt x="525" y="2238"/>
                  <a:pt x="609" y="2224"/>
                </a:cubicBezTo>
                <a:close/>
                <a:moveTo>
                  <a:pt x="772" y="2220"/>
                </a:moveTo>
                <a:cubicBezTo>
                  <a:pt x="772" y="2228"/>
                  <a:pt x="772" y="2236"/>
                  <a:pt x="772" y="2244"/>
                </a:cubicBezTo>
                <a:cubicBezTo>
                  <a:pt x="787" y="2254"/>
                  <a:pt x="808" y="2248"/>
                  <a:pt x="825" y="2256"/>
                </a:cubicBezTo>
                <a:cubicBezTo>
                  <a:pt x="826" y="2240"/>
                  <a:pt x="824" y="2227"/>
                  <a:pt x="819" y="2218"/>
                </a:cubicBezTo>
                <a:cubicBezTo>
                  <a:pt x="812" y="2220"/>
                  <a:pt x="784" y="2220"/>
                  <a:pt x="772" y="2220"/>
                </a:cubicBezTo>
                <a:close/>
                <a:moveTo>
                  <a:pt x="841" y="2256"/>
                </a:moveTo>
                <a:cubicBezTo>
                  <a:pt x="858" y="2256"/>
                  <a:pt x="873" y="2259"/>
                  <a:pt x="887" y="2254"/>
                </a:cubicBezTo>
                <a:cubicBezTo>
                  <a:pt x="886" y="2240"/>
                  <a:pt x="890" y="2232"/>
                  <a:pt x="887" y="2220"/>
                </a:cubicBezTo>
                <a:cubicBezTo>
                  <a:pt x="867" y="2219"/>
                  <a:pt x="866" y="2218"/>
                  <a:pt x="843" y="2218"/>
                </a:cubicBezTo>
                <a:cubicBezTo>
                  <a:pt x="839" y="2231"/>
                  <a:pt x="843" y="2241"/>
                  <a:pt x="841" y="2256"/>
                </a:cubicBezTo>
                <a:close/>
                <a:moveTo>
                  <a:pt x="754" y="2273"/>
                </a:moveTo>
                <a:cubicBezTo>
                  <a:pt x="754" y="2291"/>
                  <a:pt x="760" y="2312"/>
                  <a:pt x="768" y="2327"/>
                </a:cubicBezTo>
                <a:cubicBezTo>
                  <a:pt x="805" y="2345"/>
                  <a:pt x="878" y="2349"/>
                  <a:pt x="909" y="2321"/>
                </a:cubicBezTo>
                <a:cubicBezTo>
                  <a:pt x="907" y="2306"/>
                  <a:pt x="914" y="2285"/>
                  <a:pt x="907" y="2270"/>
                </a:cubicBezTo>
                <a:cubicBezTo>
                  <a:pt x="858" y="2279"/>
                  <a:pt x="799" y="2275"/>
                  <a:pt x="754" y="2273"/>
                </a:cubicBezTo>
                <a:close/>
                <a:moveTo>
                  <a:pt x="696" y="2299"/>
                </a:moveTo>
                <a:cubicBezTo>
                  <a:pt x="693" y="2297"/>
                  <a:pt x="699" y="2289"/>
                  <a:pt x="694" y="2283"/>
                </a:cubicBezTo>
                <a:cubicBezTo>
                  <a:pt x="688" y="2282"/>
                  <a:pt x="687" y="2287"/>
                  <a:pt x="681" y="2285"/>
                </a:cubicBezTo>
                <a:cubicBezTo>
                  <a:pt x="681" y="2291"/>
                  <a:pt x="681" y="2296"/>
                  <a:pt x="681" y="2301"/>
                </a:cubicBezTo>
                <a:cubicBezTo>
                  <a:pt x="688" y="2301"/>
                  <a:pt x="695" y="2301"/>
                  <a:pt x="696" y="2299"/>
                </a:cubicBezTo>
                <a:close/>
                <a:moveTo>
                  <a:pt x="714" y="2295"/>
                </a:moveTo>
                <a:cubicBezTo>
                  <a:pt x="714" y="2299"/>
                  <a:pt x="714" y="2302"/>
                  <a:pt x="714" y="2305"/>
                </a:cubicBezTo>
                <a:cubicBezTo>
                  <a:pt x="722" y="2302"/>
                  <a:pt x="732" y="2302"/>
                  <a:pt x="736" y="2295"/>
                </a:cubicBezTo>
                <a:cubicBezTo>
                  <a:pt x="732" y="2294"/>
                  <a:pt x="724" y="2294"/>
                  <a:pt x="714" y="2295"/>
                </a:cubicBezTo>
                <a:close/>
                <a:moveTo>
                  <a:pt x="686" y="2337"/>
                </a:moveTo>
                <a:cubicBezTo>
                  <a:pt x="697" y="2334"/>
                  <a:pt x="693" y="2329"/>
                  <a:pt x="696" y="2319"/>
                </a:cubicBezTo>
                <a:cubicBezTo>
                  <a:pt x="688" y="2320"/>
                  <a:pt x="687" y="2313"/>
                  <a:pt x="677" y="2315"/>
                </a:cubicBezTo>
                <a:cubicBezTo>
                  <a:pt x="676" y="2327"/>
                  <a:pt x="679" y="2334"/>
                  <a:pt x="686" y="2337"/>
                </a:cubicBezTo>
                <a:close/>
                <a:moveTo>
                  <a:pt x="863" y="2432"/>
                </a:moveTo>
                <a:cubicBezTo>
                  <a:pt x="865" y="2399"/>
                  <a:pt x="875" y="2387"/>
                  <a:pt x="867" y="2355"/>
                </a:cubicBezTo>
                <a:cubicBezTo>
                  <a:pt x="838" y="2358"/>
                  <a:pt x="816" y="2359"/>
                  <a:pt x="786" y="2351"/>
                </a:cubicBezTo>
                <a:cubicBezTo>
                  <a:pt x="786" y="2383"/>
                  <a:pt x="788" y="2402"/>
                  <a:pt x="784" y="2438"/>
                </a:cubicBezTo>
                <a:cubicBezTo>
                  <a:pt x="815" y="2446"/>
                  <a:pt x="834" y="2446"/>
                  <a:pt x="863" y="2432"/>
                </a:cubicBezTo>
                <a:close/>
                <a:moveTo>
                  <a:pt x="776" y="2482"/>
                </a:moveTo>
                <a:cubicBezTo>
                  <a:pt x="804" y="2492"/>
                  <a:pt x="870" y="2495"/>
                  <a:pt x="869" y="2452"/>
                </a:cubicBezTo>
                <a:cubicBezTo>
                  <a:pt x="836" y="2462"/>
                  <a:pt x="808" y="2466"/>
                  <a:pt x="776" y="2452"/>
                </a:cubicBezTo>
                <a:cubicBezTo>
                  <a:pt x="776" y="2462"/>
                  <a:pt x="776" y="2472"/>
                  <a:pt x="776" y="2482"/>
                </a:cubicBezTo>
                <a:close/>
                <a:moveTo>
                  <a:pt x="40" y="2516"/>
                </a:moveTo>
                <a:cubicBezTo>
                  <a:pt x="48" y="2514"/>
                  <a:pt x="55" y="2521"/>
                  <a:pt x="62" y="2516"/>
                </a:cubicBezTo>
                <a:cubicBezTo>
                  <a:pt x="59" y="2509"/>
                  <a:pt x="56" y="2502"/>
                  <a:pt x="48" y="2500"/>
                </a:cubicBezTo>
                <a:cubicBezTo>
                  <a:pt x="45" y="2505"/>
                  <a:pt x="42" y="2510"/>
                  <a:pt x="40" y="2516"/>
                </a:cubicBezTo>
                <a:close/>
                <a:moveTo>
                  <a:pt x="805" y="2504"/>
                </a:moveTo>
                <a:cubicBezTo>
                  <a:pt x="807" y="2526"/>
                  <a:pt x="835" y="2518"/>
                  <a:pt x="833" y="2504"/>
                </a:cubicBezTo>
                <a:cubicBezTo>
                  <a:pt x="823" y="2501"/>
                  <a:pt x="818" y="2504"/>
                  <a:pt x="805" y="2504"/>
                </a:cubicBezTo>
                <a:close/>
                <a:moveTo>
                  <a:pt x="1518" y="2521"/>
                </a:moveTo>
                <a:cubicBezTo>
                  <a:pt x="1510" y="2524"/>
                  <a:pt x="1503" y="2516"/>
                  <a:pt x="1494" y="2518"/>
                </a:cubicBezTo>
                <a:cubicBezTo>
                  <a:pt x="1474" y="2546"/>
                  <a:pt x="1416" y="2536"/>
                  <a:pt x="1383" y="2551"/>
                </a:cubicBezTo>
                <a:cubicBezTo>
                  <a:pt x="1382" y="2543"/>
                  <a:pt x="1378" y="2551"/>
                  <a:pt x="1373" y="2547"/>
                </a:cubicBezTo>
                <a:cubicBezTo>
                  <a:pt x="1392" y="2588"/>
                  <a:pt x="1401" y="2625"/>
                  <a:pt x="1420" y="2658"/>
                </a:cubicBezTo>
                <a:cubicBezTo>
                  <a:pt x="1464" y="2663"/>
                  <a:pt x="1517" y="2673"/>
                  <a:pt x="1539" y="2639"/>
                </a:cubicBezTo>
                <a:cubicBezTo>
                  <a:pt x="1544" y="2637"/>
                  <a:pt x="1546" y="2636"/>
                  <a:pt x="1551" y="2639"/>
                </a:cubicBezTo>
                <a:cubicBezTo>
                  <a:pt x="1562" y="2603"/>
                  <a:pt x="1537" y="2557"/>
                  <a:pt x="1518" y="2521"/>
                </a:cubicBezTo>
                <a:close/>
                <a:moveTo>
                  <a:pt x="1597" y="2541"/>
                </a:moveTo>
                <a:cubicBezTo>
                  <a:pt x="1603" y="2542"/>
                  <a:pt x="1603" y="2537"/>
                  <a:pt x="1609" y="2537"/>
                </a:cubicBezTo>
                <a:cubicBezTo>
                  <a:pt x="1606" y="2528"/>
                  <a:pt x="1603" y="2519"/>
                  <a:pt x="1593" y="2518"/>
                </a:cubicBezTo>
                <a:cubicBezTo>
                  <a:pt x="1591" y="2522"/>
                  <a:pt x="1594" y="2536"/>
                  <a:pt x="1597" y="2541"/>
                </a:cubicBezTo>
                <a:close/>
                <a:moveTo>
                  <a:pt x="24" y="2565"/>
                </a:moveTo>
                <a:cubicBezTo>
                  <a:pt x="33" y="2565"/>
                  <a:pt x="42" y="2564"/>
                  <a:pt x="48" y="2567"/>
                </a:cubicBezTo>
                <a:cubicBezTo>
                  <a:pt x="47" y="2552"/>
                  <a:pt x="55" y="2546"/>
                  <a:pt x="56" y="2533"/>
                </a:cubicBezTo>
                <a:cubicBezTo>
                  <a:pt x="49" y="2531"/>
                  <a:pt x="41" y="2530"/>
                  <a:pt x="34" y="2527"/>
                </a:cubicBezTo>
                <a:cubicBezTo>
                  <a:pt x="32" y="2540"/>
                  <a:pt x="22" y="2555"/>
                  <a:pt x="24" y="2565"/>
                </a:cubicBezTo>
                <a:close/>
                <a:moveTo>
                  <a:pt x="117" y="2535"/>
                </a:moveTo>
                <a:cubicBezTo>
                  <a:pt x="105" y="2564"/>
                  <a:pt x="98" y="2598"/>
                  <a:pt x="87" y="2629"/>
                </a:cubicBezTo>
                <a:cubicBezTo>
                  <a:pt x="106" y="2651"/>
                  <a:pt x="140" y="2657"/>
                  <a:pt x="177" y="2660"/>
                </a:cubicBezTo>
                <a:cubicBezTo>
                  <a:pt x="187" y="2656"/>
                  <a:pt x="190" y="2651"/>
                  <a:pt x="200" y="2656"/>
                </a:cubicBezTo>
                <a:cubicBezTo>
                  <a:pt x="215" y="2627"/>
                  <a:pt x="229" y="2599"/>
                  <a:pt x="234" y="2561"/>
                </a:cubicBezTo>
                <a:cubicBezTo>
                  <a:pt x="196" y="2563"/>
                  <a:pt x="156" y="2549"/>
                  <a:pt x="117" y="2535"/>
                </a:cubicBezTo>
                <a:close/>
                <a:moveTo>
                  <a:pt x="1603" y="2557"/>
                </a:moveTo>
                <a:cubicBezTo>
                  <a:pt x="1602" y="2563"/>
                  <a:pt x="1605" y="2564"/>
                  <a:pt x="1605" y="2569"/>
                </a:cubicBezTo>
                <a:cubicBezTo>
                  <a:pt x="1612" y="2570"/>
                  <a:pt x="1613" y="2566"/>
                  <a:pt x="1621" y="2567"/>
                </a:cubicBezTo>
                <a:cubicBezTo>
                  <a:pt x="1622" y="2561"/>
                  <a:pt x="1617" y="2560"/>
                  <a:pt x="1619" y="2553"/>
                </a:cubicBezTo>
                <a:cubicBezTo>
                  <a:pt x="1611" y="2552"/>
                  <a:pt x="1607" y="2555"/>
                  <a:pt x="1603" y="2557"/>
                </a:cubicBezTo>
                <a:close/>
                <a:moveTo>
                  <a:pt x="1559" y="2567"/>
                </a:moveTo>
                <a:cubicBezTo>
                  <a:pt x="1563" y="2568"/>
                  <a:pt x="1565" y="2572"/>
                  <a:pt x="1565" y="2577"/>
                </a:cubicBezTo>
                <a:cubicBezTo>
                  <a:pt x="1575" y="2577"/>
                  <a:pt x="1580" y="2572"/>
                  <a:pt x="1591" y="2573"/>
                </a:cubicBezTo>
                <a:cubicBezTo>
                  <a:pt x="1591" y="2567"/>
                  <a:pt x="1591" y="2563"/>
                  <a:pt x="1587" y="2561"/>
                </a:cubicBezTo>
                <a:cubicBezTo>
                  <a:pt x="1581" y="2561"/>
                  <a:pt x="1565" y="2562"/>
                  <a:pt x="1559" y="2567"/>
                </a:cubicBezTo>
                <a:close/>
                <a:moveTo>
                  <a:pt x="89" y="2575"/>
                </a:moveTo>
                <a:cubicBezTo>
                  <a:pt x="77" y="2571"/>
                  <a:pt x="77" y="2568"/>
                  <a:pt x="62" y="2567"/>
                </a:cubicBezTo>
                <a:cubicBezTo>
                  <a:pt x="68" y="2571"/>
                  <a:pt x="85" y="2582"/>
                  <a:pt x="89" y="2575"/>
                </a:cubicBezTo>
                <a:close/>
                <a:moveTo>
                  <a:pt x="16" y="2605"/>
                </a:moveTo>
                <a:cubicBezTo>
                  <a:pt x="33" y="2605"/>
                  <a:pt x="38" y="2594"/>
                  <a:pt x="42" y="2581"/>
                </a:cubicBezTo>
                <a:cubicBezTo>
                  <a:pt x="32" y="2581"/>
                  <a:pt x="27" y="2578"/>
                  <a:pt x="18" y="2577"/>
                </a:cubicBezTo>
                <a:cubicBezTo>
                  <a:pt x="19" y="2588"/>
                  <a:pt x="14" y="2593"/>
                  <a:pt x="16" y="2605"/>
                </a:cubicBezTo>
                <a:close/>
                <a:moveTo>
                  <a:pt x="1617" y="2583"/>
                </a:moveTo>
                <a:cubicBezTo>
                  <a:pt x="1615" y="2592"/>
                  <a:pt x="1620" y="2594"/>
                  <a:pt x="1625" y="2597"/>
                </a:cubicBezTo>
                <a:cubicBezTo>
                  <a:pt x="1624" y="2591"/>
                  <a:pt x="1631" y="2583"/>
                  <a:pt x="1623" y="2581"/>
                </a:cubicBezTo>
                <a:cubicBezTo>
                  <a:pt x="1622" y="2583"/>
                  <a:pt x="1620" y="2583"/>
                  <a:pt x="1617" y="2583"/>
                </a:cubicBezTo>
                <a:close/>
                <a:moveTo>
                  <a:pt x="52" y="2756"/>
                </a:moveTo>
                <a:cubicBezTo>
                  <a:pt x="79" y="2761"/>
                  <a:pt x="105" y="2780"/>
                  <a:pt x="131" y="2775"/>
                </a:cubicBezTo>
                <a:cubicBezTo>
                  <a:pt x="140" y="2742"/>
                  <a:pt x="160" y="2713"/>
                  <a:pt x="175" y="2676"/>
                </a:cubicBezTo>
                <a:cubicBezTo>
                  <a:pt x="141" y="2674"/>
                  <a:pt x="115" y="2671"/>
                  <a:pt x="89" y="2656"/>
                </a:cubicBezTo>
                <a:cubicBezTo>
                  <a:pt x="80" y="2693"/>
                  <a:pt x="68" y="2726"/>
                  <a:pt x="52" y="2756"/>
                </a:cubicBezTo>
                <a:close/>
                <a:moveTo>
                  <a:pt x="1450" y="2684"/>
                </a:moveTo>
                <a:cubicBezTo>
                  <a:pt x="1469" y="2716"/>
                  <a:pt x="1480" y="2756"/>
                  <a:pt x="1500" y="2787"/>
                </a:cubicBezTo>
                <a:cubicBezTo>
                  <a:pt x="1523" y="2775"/>
                  <a:pt x="1565" y="2782"/>
                  <a:pt x="1583" y="2765"/>
                </a:cubicBezTo>
                <a:cubicBezTo>
                  <a:pt x="1569" y="2732"/>
                  <a:pt x="1560" y="2692"/>
                  <a:pt x="1541" y="2662"/>
                </a:cubicBezTo>
                <a:cubicBezTo>
                  <a:pt x="1517" y="2689"/>
                  <a:pt x="1486" y="2678"/>
                  <a:pt x="1450" y="2684"/>
                </a:cubicBezTo>
                <a:close/>
                <a:moveTo>
                  <a:pt x="48" y="2827"/>
                </a:moveTo>
                <a:cubicBezTo>
                  <a:pt x="54" y="2824"/>
                  <a:pt x="60" y="2821"/>
                  <a:pt x="66" y="2827"/>
                </a:cubicBezTo>
                <a:cubicBezTo>
                  <a:pt x="66" y="2831"/>
                  <a:pt x="63" y="2831"/>
                  <a:pt x="64" y="2835"/>
                </a:cubicBezTo>
                <a:cubicBezTo>
                  <a:pt x="73" y="2840"/>
                  <a:pt x="85" y="2843"/>
                  <a:pt x="97" y="2845"/>
                </a:cubicBezTo>
                <a:cubicBezTo>
                  <a:pt x="108" y="2829"/>
                  <a:pt x="118" y="2813"/>
                  <a:pt x="125" y="2793"/>
                </a:cubicBezTo>
                <a:cubicBezTo>
                  <a:pt x="102" y="2793"/>
                  <a:pt x="69" y="2779"/>
                  <a:pt x="44" y="2775"/>
                </a:cubicBezTo>
                <a:cubicBezTo>
                  <a:pt x="40" y="2793"/>
                  <a:pt x="28" y="2823"/>
                  <a:pt x="48" y="2827"/>
                </a:cubicBezTo>
                <a:close/>
                <a:moveTo>
                  <a:pt x="1593" y="2785"/>
                </a:moveTo>
                <a:cubicBezTo>
                  <a:pt x="1567" y="2797"/>
                  <a:pt x="1537" y="2793"/>
                  <a:pt x="1510" y="2803"/>
                </a:cubicBezTo>
                <a:cubicBezTo>
                  <a:pt x="1519" y="2824"/>
                  <a:pt x="1526" y="2848"/>
                  <a:pt x="1539" y="2865"/>
                </a:cubicBezTo>
                <a:cubicBezTo>
                  <a:pt x="1565" y="2858"/>
                  <a:pt x="1596" y="2857"/>
                  <a:pt x="1609" y="2839"/>
                </a:cubicBezTo>
                <a:cubicBezTo>
                  <a:pt x="1607" y="2818"/>
                  <a:pt x="1601" y="2801"/>
                  <a:pt x="1593" y="2785"/>
                </a:cubicBezTo>
                <a:close/>
                <a:moveTo>
                  <a:pt x="44" y="2882"/>
                </a:moveTo>
                <a:cubicBezTo>
                  <a:pt x="50" y="2882"/>
                  <a:pt x="49" y="2889"/>
                  <a:pt x="58" y="2886"/>
                </a:cubicBezTo>
                <a:cubicBezTo>
                  <a:pt x="64" y="2878"/>
                  <a:pt x="68" y="2867"/>
                  <a:pt x="72" y="2857"/>
                </a:cubicBezTo>
                <a:cubicBezTo>
                  <a:pt x="64" y="2852"/>
                  <a:pt x="62" y="2855"/>
                  <a:pt x="56" y="2849"/>
                </a:cubicBezTo>
                <a:cubicBezTo>
                  <a:pt x="52" y="2860"/>
                  <a:pt x="44" y="2868"/>
                  <a:pt x="44" y="2882"/>
                </a:cubicBezTo>
                <a:close/>
                <a:moveTo>
                  <a:pt x="1575" y="2877"/>
                </a:moveTo>
                <a:cubicBezTo>
                  <a:pt x="1575" y="2888"/>
                  <a:pt x="1583" y="2900"/>
                  <a:pt x="1591" y="2908"/>
                </a:cubicBezTo>
                <a:cubicBezTo>
                  <a:pt x="1595" y="2898"/>
                  <a:pt x="1603" y="2882"/>
                  <a:pt x="1595" y="2871"/>
                </a:cubicBezTo>
                <a:cubicBezTo>
                  <a:pt x="1589" y="2873"/>
                  <a:pt x="1583" y="2875"/>
                  <a:pt x="1575" y="287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2" name="图标"/>
          <p:cNvSpPr>
            <a:spLocks noEditPoints="1"/>
          </p:cNvSpPr>
          <p:nvPr/>
        </p:nvSpPr>
        <p:spPr>
          <a:xfrm>
            <a:off x="720725" y="3105150"/>
            <a:ext cx="482600" cy="515938"/>
          </a:xfrm>
          <a:custGeom>
            <a:avLst/>
            <a:gdLst/>
            <a:ahLst/>
            <a:cxnLst>
              <a:cxn ang="0">
                <a:pos x="254813" y="492663"/>
              </a:cxn>
              <a:cxn ang="0">
                <a:pos x="46330" y="159049"/>
              </a:cxn>
              <a:cxn ang="0">
                <a:pos x="142850" y="356889"/>
              </a:cxn>
              <a:cxn ang="0">
                <a:pos x="57912" y="391803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38608" y="360769"/>
              </a:cxn>
              <a:cxn ang="0">
                <a:pos x="231648" y="77585"/>
              </a:cxn>
              <a:cxn ang="0">
                <a:pos x="196901" y="108619"/>
              </a:cxn>
              <a:cxn ang="0">
                <a:pos x="289560" y="81464"/>
              </a:cxn>
              <a:cxn ang="0">
                <a:pos x="328168" y="108619"/>
              </a:cxn>
              <a:cxn ang="0">
                <a:pos x="312725" y="135773"/>
              </a:cxn>
              <a:cxn ang="0">
                <a:pos x="223926" y="120256"/>
              </a:cxn>
              <a:cxn ang="0">
                <a:pos x="150571" y="162928"/>
              </a:cxn>
              <a:cxn ang="0">
                <a:pos x="266395" y="116377"/>
              </a:cxn>
              <a:cxn ang="0">
                <a:pos x="266395" y="93102"/>
              </a:cxn>
              <a:cxn ang="0">
                <a:pos x="212344" y="116377"/>
              </a:cxn>
              <a:cxn ang="0">
                <a:pos x="69494" y="182324"/>
              </a:cxn>
              <a:cxn ang="0">
                <a:pos x="27026" y="228875"/>
              </a:cxn>
              <a:cxn ang="0">
                <a:pos x="23165" y="252150"/>
              </a:cxn>
              <a:cxn ang="0">
                <a:pos x="92659" y="232754"/>
              </a:cxn>
              <a:cxn ang="0">
                <a:pos x="355194" y="159049"/>
              </a:cxn>
              <a:cxn ang="0">
                <a:pos x="111963" y="252150"/>
              </a:cxn>
              <a:cxn ang="0">
                <a:pos x="212344" y="221116"/>
              </a:cxn>
              <a:cxn ang="0">
                <a:pos x="428549" y="155169"/>
              </a:cxn>
              <a:cxn ang="0">
                <a:pos x="389941" y="174565"/>
              </a:cxn>
              <a:cxn ang="0">
                <a:pos x="208483" y="271546"/>
              </a:cxn>
              <a:cxn ang="0">
                <a:pos x="440131" y="197841"/>
              </a:cxn>
              <a:cxn ang="0">
                <a:pos x="258674" y="290942"/>
              </a:cxn>
              <a:cxn ang="0">
                <a:pos x="254813" y="453870"/>
              </a:cxn>
              <a:cxn ang="0">
                <a:pos x="416966" y="364648"/>
              </a:cxn>
              <a:cxn ang="0">
                <a:pos x="305003" y="415078"/>
              </a:cxn>
              <a:cxn ang="0">
                <a:pos x="455574" y="345252"/>
              </a:cxn>
              <a:cxn ang="0">
                <a:pos x="301142" y="380165"/>
              </a:cxn>
              <a:cxn ang="0">
                <a:pos x="127406" y="469387"/>
              </a:cxn>
              <a:cxn ang="0">
                <a:pos x="100381" y="446112"/>
              </a:cxn>
              <a:cxn ang="0">
                <a:pos x="393802" y="337493"/>
              </a:cxn>
              <a:cxn ang="0">
                <a:pos x="312725" y="360769"/>
              </a:cxn>
              <a:cxn ang="0">
                <a:pos x="378358" y="321976"/>
              </a:cxn>
              <a:cxn ang="0">
                <a:pos x="459435" y="263788"/>
              </a:cxn>
              <a:cxn ang="0">
                <a:pos x="293421" y="337493"/>
              </a:cxn>
              <a:cxn ang="0">
                <a:pos x="459435" y="259909"/>
              </a:cxn>
              <a:cxn ang="0">
                <a:pos x="84938" y="407319"/>
              </a:cxn>
              <a:cxn ang="0">
                <a:pos x="459435" y="244392"/>
              </a:cxn>
              <a:cxn ang="0">
                <a:pos x="69494" y="380165"/>
              </a:cxn>
              <a:cxn ang="0">
                <a:pos x="173736" y="387923"/>
              </a:cxn>
              <a:cxn ang="0">
                <a:pos x="158293" y="477146"/>
              </a:cxn>
              <a:cxn ang="0">
                <a:pos x="166014" y="481025"/>
              </a:cxn>
              <a:cxn ang="0">
                <a:pos x="416966" y="434474"/>
              </a:cxn>
              <a:cxn ang="0">
                <a:pos x="297282" y="484904"/>
              </a:cxn>
              <a:cxn ang="0">
                <a:pos x="274117" y="477146"/>
              </a:cxn>
              <a:cxn ang="0">
                <a:pos x="428549" y="411199"/>
              </a:cxn>
              <a:cxn ang="0">
                <a:pos x="359054" y="481025"/>
              </a:cxn>
              <a:cxn ang="0">
                <a:pos x="436270" y="380165"/>
              </a:cxn>
              <a:cxn ang="0">
                <a:pos x="231648" y="469387"/>
              </a:cxn>
              <a:cxn ang="0">
                <a:pos x="270256" y="259909"/>
              </a:cxn>
              <a:cxn ang="0">
                <a:pos x="420827" y="143532"/>
              </a:cxn>
              <a:cxn ang="0">
                <a:pos x="378358" y="151290"/>
              </a:cxn>
              <a:cxn ang="0">
                <a:pos x="84938" y="252150"/>
              </a:cxn>
              <a:cxn ang="0">
                <a:pos x="285699" y="81464"/>
              </a:cxn>
              <a:cxn ang="0">
                <a:pos x="69494" y="170686"/>
              </a:cxn>
              <a:cxn ang="0">
                <a:pos x="73355" y="147411"/>
              </a:cxn>
              <a:cxn ang="0">
                <a:pos x="227787" y="244392"/>
              </a:cxn>
            </a:cxnLst>
            <a:pathLst>
              <a:path w="125" h="133">
                <a:moveTo>
                  <a:pt x="29" y="122"/>
                </a:moveTo>
                <a:cubicBezTo>
                  <a:pt x="39" y="128"/>
                  <a:pt x="49" y="127"/>
                  <a:pt x="60" y="125"/>
                </a:cubicBezTo>
                <a:cubicBezTo>
                  <a:pt x="59" y="126"/>
                  <a:pt x="58" y="128"/>
                  <a:pt x="58" y="130"/>
                </a:cubicBezTo>
                <a:cubicBezTo>
                  <a:pt x="57" y="132"/>
                  <a:pt x="59" y="133"/>
                  <a:pt x="60" y="131"/>
                </a:cubicBezTo>
                <a:cubicBezTo>
                  <a:pt x="60" y="131"/>
                  <a:pt x="61" y="130"/>
                  <a:pt x="61" y="130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2" y="131"/>
                  <a:pt x="64" y="131"/>
                  <a:pt x="64" y="130"/>
                </a:cubicBezTo>
                <a:cubicBezTo>
                  <a:pt x="64" y="129"/>
                  <a:pt x="64" y="129"/>
                  <a:pt x="64" y="129"/>
                </a:cubicBezTo>
                <a:cubicBezTo>
                  <a:pt x="65" y="130"/>
                  <a:pt x="67" y="130"/>
                  <a:pt x="67" y="128"/>
                </a:cubicBezTo>
                <a:cubicBezTo>
                  <a:pt x="67" y="128"/>
                  <a:pt x="67" y="128"/>
                  <a:pt x="66" y="127"/>
                </a:cubicBezTo>
                <a:cubicBezTo>
                  <a:pt x="67" y="127"/>
                  <a:pt x="68" y="126"/>
                  <a:pt x="68" y="125"/>
                </a:cubicBezTo>
                <a:cubicBezTo>
                  <a:pt x="77" y="129"/>
                  <a:pt x="87" y="131"/>
                  <a:pt x="96" y="127"/>
                </a:cubicBezTo>
                <a:cubicBezTo>
                  <a:pt x="106" y="122"/>
                  <a:pt x="112" y="113"/>
                  <a:pt x="117" y="102"/>
                </a:cubicBezTo>
                <a:cubicBezTo>
                  <a:pt x="124" y="83"/>
                  <a:pt x="125" y="58"/>
                  <a:pt x="114" y="40"/>
                </a:cubicBezTo>
                <a:cubicBezTo>
                  <a:pt x="105" y="25"/>
                  <a:pt x="87" y="19"/>
                  <a:pt x="71" y="18"/>
                </a:cubicBezTo>
                <a:cubicBezTo>
                  <a:pt x="72" y="12"/>
                  <a:pt x="76" y="7"/>
                  <a:pt x="80" y="4"/>
                </a:cubicBezTo>
                <a:cubicBezTo>
                  <a:pt x="82" y="3"/>
                  <a:pt x="81" y="0"/>
                  <a:pt x="79" y="1"/>
                </a:cubicBezTo>
                <a:cubicBezTo>
                  <a:pt x="73" y="5"/>
                  <a:pt x="69" y="11"/>
                  <a:pt x="68" y="18"/>
                </a:cubicBezTo>
                <a:cubicBezTo>
                  <a:pt x="66" y="18"/>
                  <a:pt x="64" y="18"/>
                  <a:pt x="62" y="18"/>
                </a:cubicBezTo>
                <a:cubicBezTo>
                  <a:pt x="43" y="18"/>
                  <a:pt x="23" y="25"/>
                  <a:pt x="12" y="41"/>
                </a:cubicBezTo>
                <a:cubicBezTo>
                  <a:pt x="0" y="57"/>
                  <a:pt x="0" y="78"/>
                  <a:pt x="8" y="96"/>
                </a:cubicBezTo>
                <a:cubicBezTo>
                  <a:pt x="13" y="106"/>
                  <a:pt x="20" y="115"/>
                  <a:pt x="29" y="122"/>
                </a:cubicBezTo>
                <a:close/>
                <a:moveTo>
                  <a:pt x="18" y="107"/>
                </a:moveTo>
                <a:cubicBezTo>
                  <a:pt x="25" y="104"/>
                  <a:pt x="32" y="101"/>
                  <a:pt x="39" y="97"/>
                </a:cubicBezTo>
                <a:cubicBezTo>
                  <a:pt x="47" y="94"/>
                  <a:pt x="55" y="91"/>
                  <a:pt x="62" y="88"/>
                </a:cubicBezTo>
                <a:cubicBezTo>
                  <a:pt x="55" y="91"/>
                  <a:pt x="48" y="95"/>
                  <a:pt x="41" y="98"/>
                </a:cubicBezTo>
                <a:cubicBezTo>
                  <a:pt x="35" y="102"/>
                  <a:pt x="26" y="105"/>
                  <a:pt x="21" y="110"/>
                </a:cubicBezTo>
                <a:cubicBezTo>
                  <a:pt x="20" y="109"/>
                  <a:pt x="19" y="108"/>
                  <a:pt x="18" y="107"/>
                </a:cubicBezTo>
                <a:close/>
                <a:moveTo>
                  <a:pt x="15" y="101"/>
                </a:moveTo>
                <a:cubicBezTo>
                  <a:pt x="22" y="101"/>
                  <a:pt x="31" y="95"/>
                  <a:pt x="37" y="92"/>
                </a:cubicBezTo>
                <a:cubicBezTo>
                  <a:pt x="46" y="88"/>
                  <a:pt x="55" y="85"/>
                  <a:pt x="64" y="81"/>
                </a:cubicBezTo>
                <a:cubicBezTo>
                  <a:pt x="73" y="76"/>
                  <a:pt x="83" y="72"/>
                  <a:pt x="93" y="68"/>
                </a:cubicBezTo>
                <a:cubicBezTo>
                  <a:pt x="98" y="66"/>
                  <a:pt x="103" y="64"/>
                  <a:pt x="108" y="62"/>
                </a:cubicBezTo>
                <a:cubicBezTo>
                  <a:pt x="108" y="62"/>
                  <a:pt x="108" y="62"/>
                  <a:pt x="108" y="63"/>
                </a:cubicBezTo>
                <a:cubicBezTo>
                  <a:pt x="103" y="65"/>
                  <a:pt x="98" y="67"/>
                  <a:pt x="93" y="69"/>
                </a:cubicBezTo>
                <a:cubicBezTo>
                  <a:pt x="84" y="72"/>
                  <a:pt x="76" y="76"/>
                  <a:pt x="67" y="80"/>
                </a:cubicBezTo>
                <a:cubicBezTo>
                  <a:pt x="59" y="83"/>
                  <a:pt x="50" y="88"/>
                  <a:pt x="42" y="92"/>
                </a:cubicBezTo>
                <a:cubicBezTo>
                  <a:pt x="37" y="94"/>
                  <a:pt x="33" y="97"/>
                  <a:pt x="30" y="99"/>
                </a:cubicBezTo>
                <a:cubicBezTo>
                  <a:pt x="26" y="102"/>
                  <a:pt x="21" y="103"/>
                  <a:pt x="17" y="106"/>
                </a:cubicBezTo>
                <a:cubicBezTo>
                  <a:pt x="16" y="104"/>
                  <a:pt x="15" y="103"/>
                  <a:pt x="15" y="101"/>
                </a:cubicBezTo>
                <a:close/>
                <a:moveTo>
                  <a:pt x="12" y="97"/>
                </a:moveTo>
                <a:cubicBezTo>
                  <a:pt x="15" y="97"/>
                  <a:pt x="17" y="96"/>
                  <a:pt x="20" y="94"/>
                </a:cubicBezTo>
                <a:cubicBezTo>
                  <a:pt x="24" y="92"/>
                  <a:pt x="28" y="91"/>
                  <a:pt x="33" y="89"/>
                </a:cubicBezTo>
                <a:cubicBezTo>
                  <a:pt x="43" y="85"/>
                  <a:pt x="53" y="81"/>
                  <a:pt x="63" y="77"/>
                </a:cubicBezTo>
                <a:cubicBezTo>
                  <a:pt x="65" y="76"/>
                  <a:pt x="66" y="76"/>
                  <a:pt x="68" y="75"/>
                </a:cubicBezTo>
                <a:cubicBezTo>
                  <a:pt x="67" y="76"/>
                  <a:pt x="66" y="76"/>
                  <a:pt x="65" y="77"/>
                </a:cubicBezTo>
                <a:cubicBezTo>
                  <a:pt x="56" y="80"/>
                  <a:pt x="47" y="84"/>
                  <a:pt x="39" y="88"/>
                </a:cubicBezTo>
                <a:cubicBezTo>
                  <a:pt x="30" y="92"/>
                  <a:pt x="22" y="95"/>
                  <a:pt x="14" y="100"/>
                </a:cubicBezTo>
                <a:cubicBezTo>
                  <a:pt x="13" y="99"/>
                  <a:pt x="13" y="98"/>
                  <a:pt x="12" y="97"/>
                </a:cubicBezTo>
                <a:close/>
                <a:moveTo>
                  <a:pt x="10" y="93"/>
                </a:moveTo>
                <a:cubicBezTo>
                  <a:pt x="10" y="93"/>
                  <a:pt x="10" y="93"/>
                  <a:pt x="10" y="93"/>
                </a:cubicBezTo>
                <a:cubicBezTo>
                  <a:pt x="14" y="92"/>
                  <a:pt x="18" y="90"/>
                  <a:pt x="21" y="89"/>
                </a:cubicBezTo>
                <a:cubicBezTo>
                  <a:pt x="26" y="86"/>
                  <a:pt x="31" y="84"/>
                  <a:pt x="36" y="82"/>
                </a:cubicBezTo>
                <a:cubicBezTo>
                  <a:pt x="45" y="78"/>
                  <a:pt x="55" y="74"/>
                  <a:pt x="64" y="70"/>
                </a:cubicBezTo>
                <a:cubicBezTo>
                  <a:pt x="65" y="70"/>
                  <a:pt x="67" y="69"/>
                  <a:pt x="68" y="69"/>
                </a:cubicBezTo>
                <a:cubicBezTo>
                  <a:pt x="65" y="70"/>
                  <a:pt x="63" y="71"/>
                  <a:pt x="60" y="72"/>
                </a:cubicBezTo>
                <a:cubicBezTo>
                  <a:pt x="51" y="76"/>
                  <a:pt x="42" y="80"/>
                  <a:pt x="33" y="84"/>
                </a:cubicBezTo>
                <a:cubicBezTo>
                  <a:pt x="29" y="86"/>
                  <a:pt x="26" y="88"/>
                  <a:pt x="22" y="90"/>
                </a:cubicBezTo>
                <a:cubicBezTo>
                  <a:pt x="18" y="92"/>
                  <a:pt x="15" y="94"/>
                  <a:pt x="12" y="96"/>
                </a:cubicBezTo>
                <a:cubicBezTo>
                  <a:pt x="11" y="95"/>
                  <a:pt x="10" y="94"/>
                  <a:pt x="10" y="93"/>
                </a:cubicBezTo>
                <a:close/>
                <a:moveTo>
                  <a:pt x="18" y="85"/>
                </a:moveTo>
                <a:cubicBezTo>
                  <a:pt x="24" y="83"/>
                  <a:pt x="30" y="81"/>
                  <a:pt x="35" y="79"/>
                </a:cubicBezTo>
                <a:cubicBezTo>
                  <a:pt x="50" y="72"/>
                  <a:pt x="64" y="66"/>
                  <a:pt x="78" y="60"/>
                </a:cubicBezTo>
                <a:cubicBezTo>
                  <a:pt x="84" y="58"/>
                  <a:pt x="90" y="56"/>
                  <a:pt x="95" y="54"/>
                </a:cubicBezTo>
                <a:cubicBezTo>
                  <a:pt x="94" y="54"/>
                  <a:pt x="92" y="55"/>
                  <a:pt x="90" y="56"/>
                </a:cubicBezTo>
                <a:cubicBezTo>
                  <a:pt x="81" y="61"/>
                  <a:pt x="71" y="65"/>
                  <a:pt x="61" y="69"/>
                </a:cubicBezTo>
                <a:cubicBezTo>
                  <a:pt x="52" y="72"/>
                  <a:pt x="44" y="76"/>
                  <a:pt x="36" y="80"/>
                </a:cubicBezTo>
                <a:cubicBezTo>
                  <a:pt x="32" y="82"/>
                  <a:pt x="28" y="83"/>
                  <a:pt x="24" y="85"/>
                </a:cubicBezTo>
                <a:cubicBezTo>
                  <a:pt x="19" y="87"/>
                  <a:pt x="15" y="90"/>
                  <a:pt x="10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10" y="92"/>
                  <a:pt x="9" y="91"/>
                  <a:pt x="9" y="90"/>
                </a:cubicBezTo>
                <a:cubicBezTo>
                  <a:pt x="12" y="89"/>
                  <a:pt x="15" y="87"/>
                  <a:pt x="18" y="85"/>
                </a:cubicBezTo>
                <a:close/>
                <a:moveTo>
                  <a:pt x="60" y="20"/>
                </a:moveTo>
                <a:cubicBezTo>
                  <a:pt x="45" y="27"/>
                  <a:pt x="30" y="35"/>
                  <a:pt x="16" y="42"/>
                </a:cubicBezTo>
                <a:cubicBezTo>
                  <a:pt x="15" y="42"/>
                  <a:pt x="15" y="43"/>
                  <a:pt x="14" y="43"/>
                </a:cubicBezTo>
                <a:cubicBezTo>
                  <a:pt x="15" y="43"/>
                  <a:pt x="15" y="43"/>
                  <a:pt x="15" y="42"/>
                </a:cubicBezTo>
                <a:cubicBezTo>
                  <a:pt x="16" y="41"/>
                  <a:pt x="18" y="40"/>
                  <a:pt x="20" y="39"/>
                </a:cubicBezTo>
                <a:cubicBezTo>
                  <a:pt x="23" y="37"/>
                  <a:pt x="27" y="34"/>
                  <a:pt x="31" y="32"/>
                </a:cubicBezTo>
                <a:cubicBezTo>
                  <a:pt x="39" y="28"/>
                  <a:pt x="47" y="25"/>
                  <a:pt x="55" y="21"/>
                </a:cubicBezTo>
                <a:cubicBezTo>
                  <a:pt x="56" y="21"/>
                  <a:pt x="58" y="21"/>
                  <a:pt x="60" y="20"/>
                </a:cubicBezTo>
                <a:close/>
                <a:moveTo>
                  <a:pt x="14" y="44"/>
                </a:moveTo>
                <a:cubicBezTo>
                  <a:pt x="21" y="41"/>
                  <a:pt x="28" y="37"/>
                  <a:pt x="35" y="33"/>
                </a:cubicBezTo>
                <a:cubicBezTo>
                  <a:pt x="40" y="31"/>
                  <a:pt x="44" y="29"/>
                  <a:pt x="48" y="26"/>
                </a:cubicBezTo>
                <a:cubicBezTo>
                  <a:pt x="50" y="26"/>
                  <a:pt x="51" y="25"/>
                  <a:pt x="53" y="24"/>
                </a:cubicBezTo>
                <a:cubicBezTo>
                  <a:pt x="39" y="32"/>
                  <a:pt x="25" y="40"/>
                  <a:pt x="11" y="48"/>
                </a:cubicBezTo>
                <a:cubicBezTo>
                  <a:pt x="12" y="47"/>
                  <a:pt x="13" y="45"/>
                  <a:pt x="14" y="44"/>
                </a:cubicBezTo>
                <a:close/>
                <a:moveTo>
                  <a:pt x="10" y="50"/>
                </a:moveTo>
                <a:cubicBezTo>
                  <a:pt x="14" y="49"/>
                  <a:pt x="17" y="47"/>
                  <a:pt x="20" y="45"/>
                </a:cubicBezTo>
                <a:cubicBezTo>
                  <a:pt x="25" y="42"/>
                  <a:pt x="30" y="39"/>
                  <a:pt x="35" y="37"/>
                </a:cubicBezTo>
                <a:cubicBezTo>
                  <a:pt x="40" y="34"/>
                  <a:pt x="46" y="31"/>
                  <a:pt x="51" y="28"/>
                </a:cubicBezTo>
                <a:cubicBezTo>
                  <a:pt x="46" y="31"/>
                  <a:pt x="41" y="34"/>
                  <a:pt x="36" y="36"/>
                </a:cubicBezTo>
                <a:cubicBezTo>
                  <a:pt x="31" y="39"/>
                  <a:pt x="26" y="42"/>
                  <a:pt x="21" y="45"/>
                </a:cubicBezTo>
                <a:cubicBezTo>
                  <a:pt x="18" y="46"/>
                  <a:pt x="15" y="48"/>
                  <a:pt x="12" y="50"/>
                </a:cubicBezTo>
                <a:cubicBezTo>
                  <a:pt x="11" y="50"/>
                  <a:pt x="11" y="50"/>
                  <a:pt x="10" y="50"/>
                </a:cubicBezTo>
                <a:cubicBezTo>
                  <a:pt x="10" y="50"/>
                  <a:pt x="10" y="50"/>
                  <a:pt x="10" y="50"/>
                </a:cubicBezTo>
                <a:close/>
                <a:moveTo>
                  <a:pt x="75" y="21"/>
                </a:moveTo>
                <a:cubicBezTo>
                  <a:pt x="77" y="21"/>
                  <a:pt x="79" y="22"/>
                  <a:pt x="82" y="22"/>
                </a:cubicBezTo>
                <a:cubicBezTo>
                  <a:pt x="77" y="24"/>
                  <a:pt x="73" y="26"/>
                  <a:pt x="69" y="28"/>
                </a:cubicBezTo>
                <a:cubicBezTo>
                  <a:pt x="69" y="27"/>
                  <a:pt x="69" y="26"/>
                  <a:pt x="69" y="25"/>
                </a:cubicBezTo>
                <a:cubicBezTo>
                  <a:pt x="71" y="23"/>
                  <a:pt x="73" y="22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  <a:moveTo>
                  <a:pt x="96" y="28"/>
                </a:moveTo>
                <a:cubicBezTo>
                  <a:pt x="82" y="34"/>
                  <a:pt x="68" y="40"/>
                  <a:pt x="54" y="46"/>
                </a:cubicBezTo>
                <a:cubicBezTo>
                  <a:pt x="41" y="52"/>
                  <a:pt x="28" y="58"/>
                  <a:pt x="15" y="65"/>
                </a:cubicBezTo>
                <a:cubicBezTo>
                  <a:pt x="12" y="66"/>
                  <a:pt x="8" y="68"/>
                  <a:pt x="6" y="69"/>
                </a:cubicBezTo>
                <a:cubicBezTo>
                  <a:pt x="9" y="67"/>
                  <a:pt x="11" y="65"/>
                  <a:pt x="14" y="64"/>
                </a:cubicBezTo>
                <a:cubicBezTo>
                  <a:pt x="21" y="60"/>
                  <a:pt x="27" y="56"/>
                  <a:pt x="34" y="53"/>
                </a:cubicBezTo>
                <a:cubicBezTo>
                  <a:pt x="46" y="47"/>
                  <a:pt x="58" y="41"/>
                  <a:pt x="70" y="35"/>
                </a:cubicBezTo>
                <a:cubicBezTo>
                  <a:pt x="75" y="35"/>
                  <a:pt x="80" y="33"/>
                  <a:pt x="85" y="31"/>
                </a:cubicBezTo>
                <a:cubicBezTo>
                  <a:pt x="87" y="31"/>
                  <a:pt x="86" y="28"/>
                  <a:pt x="85" y="28"/>
                </a:cubicBezTo>
                <a:cubicBezTo>
                  <a:pt x="83" y="29"/>
                  <a:pt x="81" y="30"/>
                  <a:pt x="80" y="30"/>
                </a:cubicBezTo>
                <a:cubicBezTo>
                  <a:pt x="80" y="30"/>
                  <a:pt x="81" y="30"/>
                  <a:pt x="82" y="29"/>
                </a:cubicBezTo>
                <a:cubicBezTo>
                  <a:pt x="82" y="29"/>
                  <a:pt x="82" y="29"/>
                  <a:pt x="82" y="29"/>
                </a:cubicBezTo>
                <a:cubicBezTo>
                  <a:pt x="84" y="28"/>
                  <a:pt x="86" y="27"/>
                  <a:pt x="88" y="26"/>
                </a:cubicBezTo>
                <a:cubicBezTo>
                  <a:pt x="89" y="26"/>
                  <a:pt x="89" y="25"/>
                  <a:pt x="89" y="25"/>
                </a:cubicBezTo>
                <a:cubicBezTo>
                  <a:pt x="89" y="25"/>
                  <a:pt x="89" y="25"/>
                  <a:pt x="90" y="25"/>
                </a:cubicBezTo>
                <a:cubicBezTo>
                  <a:pt x="92" y="25"/>
                  <a:pt x="94" y="26"/>
                  <a:pt x="96" y="28"/>
                </a:cubicBezTo>
                <a:close/>
                <a:moveTo>
                  <a:pt x="97" y="28"/>
                </a:moveTo>
                <a:cubicBezTo>
                  <a:pt x="97" y="28"/>
                  <a:pt x="96" y="28"/>
                  <a:pt x="96" y="29"/>
                </a:cubicBezTo>
                <a:cubicBezTo>
                  <a:pt x="91" y="31"/>
                  <a:pt x="86" y="33"/>
                  <a:pt x="81" y="35"/>
                </a:cubicBezTo>
                <a:cubicBezTo>
                  <a:pt x="83" y="34"/>
                  <a:pt x="85" y="34"/>
                  <a:pt x="87" y="33"/>
                </a:cubicBezTo>
                <a:cubicBezTo>
                  <a:pt x="89" y="32"/>
                  <a:pt x="91" y="31"/>
                  <a:pt x="93" y="30"/>
                </a:cubicBezTo>
                <a:cubicBezTo>
                  <a:pt x="94" y="29"/>
                  <a:pt x="96" y="28"/>
                  <a:pt x="97" y="28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62" y="35"/>
                </a:moveTo>
                <a:cubicBezTo>
                  <a:pt x="64" y="35"/>
                  <a:pt x="66" y="35"/>
                  <a:pt x="67" y="35"/>
                </a:cubicBezTo>
                <a:cubicBezTo>
                  <a:pt x="55" y="41"/>
                  <a:pt x="42" y="46"/>
                  <a:pt x="29" y="52"/>
                </a:cubicBezTo>
                <a:cubicBezTo>
                  <a:pt x="40" y="47"/>
                  <a:pt x="51" y="41"/>
                  <a:pt x="61" y="35"/>
                </a:cubicBezTo>
                <a:cubicBezTo>
                  <a:pt x="62" y="35"/>
                  <a:pt x="62" y="35"/>
                  <a:pt x="62" y="35"/>
                </a:cubicBezTo>
                <a:close/>
                <a:moveTo>
                  <a:pt x="58" y="31"/>
                </a:moveTo>
                <a:cubicBezTo>
                  <a:pt x="61" y="30"/>
                  <a:pt x="64" y="28"/>
                  <a:pt x="66" y="26"/>
                </a:cubicBezTo>
                <a:cubicBezTo>
                  <a:pt x="66" y="27"/>
                  <a:pt x="66" y="28"/>
                  <a:pt x="66" y="29"/>
                </a:cubicBezTo>
                <a:cubicBezTo>
                  <a:pt x="65" y="30"/>
                  <a:pt x="63" y="31"/>
                  <a:pt x="61" y="32"/>
                </a:cubicBezTo>
                <a:cubicBezTo>
                  <a:pt x="60" y="32"/>
                  <a:pt x="59" y="31"/>
                  <a:pt x="58" y="31"/>
                </a:cubicBezTo>
                <a:close/>
                <a:moveTo>
                  <a:pt x="57" y="34"/>
                </a:moveTo>
                <a:cubicBezTo>
                  <a:pt x="53" y="36"/>
                  <a:pt x="48" y="38"/>
                  <a:pt x="44" y="40"/>
                </a:cubicBezTo>
                <a:cubicBezTo>
                  <a:pt x="32" y="46"/>
                  <a:pt x="21" y="51"/>
                  <a:pt x="10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4" y="56"/>
                  <a:pt x="17" y="54"/>
                  <a:pt x="20" y="52"/>
                </a:cubicBezTo>
                <a:cubicBezTo>
                  <a:pt x="26" y="48"/>
                  <a:pt x="32" y="45"/>
                  <a:pt x="39" y="42"/>
                </a:cubicBezTo>
                <a:cubicBezTo>
                  <a:pt x="44" y="39"/>
                  <a:pt x="50" y="36"/>
                  <a:pt x="55" y="33"/>
                </a:cubicBezTo>
                <a:cubicBezTo>
                  <a:pt x="56" y="33"/>
                  <a:pt x="57" y="34"/>
                  <a:pt x="57" y="34"/>
                </a:cubicBezTo>
                <a:close/>
                <a:moveTo>
                  <a:pt x="66" y="30"/>
                </a:moveTo>
                <a:cubicBezTo>
                  <a:pt x="66" y="31"/>
                  <a:pt x="66" y="31"/>
                  <a:pt x="66" y="32"/>
                </a:cubicBezTo>
                <a:cubicBezTo>
                  <a:pt x="66" y="32"/>
                  <a:pt x="66" y="32"/>
                  <a:pt x="65" y="32"/>
                </a:cubicBezTo>
                <a:cubicBezTo>
                  <a:pt x="64" y="32"/>
                  <a:pt x="63" y="32"/>
                  <a:pt x="63" y="32"/>
                </a:cubicBezTo>
                <a:cubicBezTo>
                  <a:pt x="64" y="31"/>
                  <a:pt x="65" y="31"/>
                  <a:pt x="66" y="30"/>
                </a:cubicBezTo>
                <a:close/>
                <a:moveTo>
                  <a:pt x="69" y="29"/>
                </a:moveTo>
                <a:cubicBezTo>
                  <a:pt x="73" y="27"/>
                  <a:pt x="77" y="25"/>
                  <a:pt x="80" y="23"/>
                </a:cubicBezTo>
                <a:cubicBezTo>
                  <a:pt x="77" y="25"/>
                  <a:pt x="73" y="28"/>
                  <a:pt x="69" y="30"/>
                </a:cubicBezTo>
                <a:cubicBezTo>
                  <a:pt x="69" y="30"/>
                  <a:pt x="69" y="29"/>
                  <a:pt x="69" y="29"/>
                </a:cubicBezTo>
                <a:close/>
                <a:moveTo>
                  <a:pt x="81" y="28"/>
                </a:moveTo>
                <a:cubicBezTo>
                  <a:pt x="79" y="29"/>
                  <a:pt x="77" y="30"/>
                  <a:pt x="75" y="31"/>
                </a:cubicBezTo>
                <a:cubicBezTo>
                  <a:pt x="73" y="32"/>
                  <a:pt x="71" y="32"/>
                  <a:pt x="69" y="32"/>
                </a:cubicBezTo>
                <a:cubicBezTo>
                  <a:pt x="69" y="32"/>
                  <a:pt x="69" y="31"/>
                  <a:pt x="69" y="31"/>
                </a:cubicBezTo>
                <a:cubicBezTo>
                  <a:pt x="74" y="29"/>
                  <a:pt x="78" y="26"/>
                  <a:pt x="82" y="23"/>
                </a:cubicBezTo>
                <a:cubicBezTo>
                  <a:pt x="82" y="23"/>
                  <a:pt x="82" y="22"/>
                  <a:pt x="82" y="22"/>
                </a:cubicBezTo>
                <a:cubicBezTo>
                  <a:pt x="84" y="23"/>
                  <a:pt x="87" y="23"/>
                  <a:pt x="89" y="24"/>
                </a:cubicBezTo>
                <a:cubicBezTo>
                  <a:pt x="86" y="26"/>
                  <a:pt x="84" y="27"/>
                  <a:pt x="81" y="28"/>
                </a:cubicBezTo>
                <a:close/>
                <a:moveTo>
                  <a:pt x="69" y="24"/>
                </a:moveTo>
                <a:cubicBezTo>
                  <a:pt x="69" y="24"/>
                  <a:pt x="69" y="24"/>
                  <a:pt x="69" y="24"/>
                </a:cubicBezTo>
                <a:cubicBezTo>
                  <a:pt x="71" y="23"/>
                  <a:pt x="72" y="22"/>
                  <a:pt x="73" y="21"/>
                </a:cubicBezTo>
                <a:cubicBezTo>
                  <a:pt x="72" y="22"/>
                  <a:pt x="71" y="23"/>
                  <a:pt x="69" y="24"/>
                </a:cubicBezTo>
                <a:close/>
                <a:moveTo>
                  <a:pt x="66" y="26"/>
                </a:moveTo>
                <a:cubicBezTo>
                  <a:pt x="63" y="27"/>
                  <a:pt x="60" y="29"/>
                  <a:pt x="57" y="31"/>
                </a:cubicBezTo>
                <a:cubicBezTo>
                  <a:pt x="57" y="31"/>
                  <a:pt x="57" y="31"/>
                  <a:pt x="56" y="30"/>
                </a:cubicBezTo>
                <a:cubicBezTo>
                  <a:pt x="60" y="29"/>
                  <a:pt x="63" y="27"/>
                  <a:pt x="66" y="25"/>
                </a:cubicBezTo>
                <a:cubicBezTo>
                  <a:pt x="66" y="25"/>
                  <a:pt x="66" y="25"/>
                  <a:pt x="66" y="26"/>
                </a:cubicBezTo>
                <a:close/>
                <a:moveTo>
                  <a:pt x="60" y="27"/>
                </a:moveTo>
                <a:cubicBezTo>
                  <a:pt x="59" y="28"/>
                  <a:pt x="57" y="29"/>
                  <a:pt x="55" y="30"/>
                </a:cubicBezTo>
                <a:cubicBezTo>
                  <a:pt x="54" y="30"/>
                  <a:pt x="54" y="29"/>
                  <a:pt x="53" y="29"/>
                </a:cubicBezTo>
                <a:cubicBezTo>
                  <a:pt x="52" y="28"/>
                  <a:pt x="50" y="31"/>
                  <a:pt x="52" y="32"/>
                </a:cubicBezTo>
                <a:cubicBezTo>
                  <a:pt x="52" y="32"/>
                  <a:pt x="52" y="32"/>
                  <a:pt x="52" y="32"/>
                </a:cubicBezTo>
                <a:cubicBezTo>
                  <a:pt x="49" y="33"/>
                  <a:pt x="46" y="34"/>
                  <a:pt x="43" y="36"/>
                </a:cubicBezTo>
                <a:cubicBezTo>
                  <a:pt x="38" y="38"/>
                  <a:pt x="32" y="41"/>
                  <a:pt x="27" y="43"/>
                </a:cubicBezTo>
                <a:cubicBezTo>
                  <a:pt x="21" y="46"/>
                  <a:pt x="16" y="50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1" y="51"/>
                  <a:pt x="12" y="51"/>
                  <a:pt x="12" y="50"/>
                </a:cubicBezTo>
                <a:cubicBezTo>
                  <a:pt x="14" y="50"/>
                  <a:pt x="16" y="48"/>
                  <a:pt x="18" y="47"/>
                </a:cubicBezTo>
                <a:cubicBezTo>
                  <a:pt x="24" y="44"/>
                  <a:pt x="29" y="41"/>
                  <a:pt x="35" y="38"/>
                </a:cubicBezTo>
                <a:cubicBezTo>
                  <a:pt x="46" y="32"/>
                  <a:pt x="56" y="26"/>
                  <a:pt x="67" y="21"/>
                </a:cubicBezTo>
                <a:cubicBezTo>
                  <a:pt x="67" y="22"/>
                  <a:pt x="67" y="23"/>
                  <a:pt x="67" y="24"/>
                </a:cubicBezTo>
                <a:cubicBezTo>
                  <a:pt x="64" y="25"/>
                  <a:pt x="62" y="26"/>
                  <a:pt x="60" y="27"/>
                </a:cubicBezTo>
                <a:close/>
                <a:moveTo>
                  <a:pt x="9" y="52"/>
                </a:moveTo>
                <a:cubicBezTo>
                  <a:pt x="13" y="51"/>
                  <a:pt x="16" y="50"/>
                  <a:pt x="19" y="48"/>
                </a:cubicBezTo>
                <a:cubicBezTo>
                  <a:pt x="25" y="45"/>
                  <a:pt x="31" y="42"/>
                  <a:pt x="37" y="40"/>
                </a:cubicBezTo>
                <a:cubicBezTo>
                  <a:pt x="42" y="37"/>
                  <a:pt x="47" y="35"/>
                  <a:pt x="53" y="32"/>
                </a:cubicBezTo>
                <a:cubicBezTo>
                  <a:pt x="53" y="32"/>
                  <a:pt x="54" y="32"/>
                  <a:pt x="54" y="33"/>
                </a:cubicBezTo>
                <a:cubicBezTo>
                  <a:pt x="38" y="41"/>
                  <a:pt x="22" y="49"/>
                  <a:pt x="7" y="59"/>
                </a:cubicBezTo>
                <a:cubicBezTo>
                  <a:pt x="8" y="56"/>
                  <a:pt x="8" y="54"/>
                  <a:pt x="9" y="52"/>
                </a:cubicBezTo>
                <a:close/>
                <a:moveTo>
                  <a:pt x="7" y="60"/>
                </a:moveTo>
                <a:cubicBezTo>
                  <a:pt x="11" y="59"/>
                  <a:pt x="16" y="55"/>
                  <a:pt x="20" y="53"/>
                </a:cubicBezTo>
                <a:cubicBezTo>
                  <a:pt x="26" y="50"/>
                  <a:pt x="33" y="46"/>
                  <a:pt x="39" y="43"/>
                </a:cubicBezTo>
                <a:cubicBezTo>
                  <a:pt x="46" y="40"/>
                  <a:pt x="52" y="37"/>
                  <a:pt x="58" y="34"/>
                </a:cubicBezTo>
                <a:cubicBezTo>
                  <a:pt x="59" y="34"/>
                  <a:pt x="60" y="35"/>
                  <a:pt x="61" y="35"/>
                </a:cubicBezTo>
                <a:cubicBezTo>
                  <a:pt x="55" y="38"/>
                  <a:pt x="49" y="41"/>
                  <a:pt x="43" y="44"/>
                </a:cubicBezTo>
                <a:cubicBezTo>
                  <a:pt x="34" y="49"/>
                  <a:pt x="25" y="54"/>
                  <a:pt x="16" y="59"/>
                </a:cubicBezTo>
                <a:cubicBezTo>
                  <a:pt x="14" y="60"/>
                  <a:pt x="12" y="61"/>
                  <a:pt x="11" y="62"/>
                </a:cubicBezTo>
                <a:cubicBezTo>
                  <a:pt x="9" y="63"/>
                  <a:pt x="7" y="64"/>
                  <a:pt x="6" y="65"/>
                </a:cubicBezTo>
                <a:cubicBezTo>
                  <a:pt x="6" y="63"/>
                  <a:pt x="6" y="62"/>
                  <a:pt x="7" y="60"/>
                </a:cubicBezTo>
                <a:close/>
                <a:moveTo>
                  <a:pt x="12" y="62"/>
                </a:moveTo>
                <a:cubicBezTo>
                  <a:pt x="15" y="60"/>
                  <a:pt x="19" y="58"/>
                  <a:pt x="22" y="57"/>
                </a:cubicBezTo>
                <a:cubicBezTo>
                  <a:pt x="30" y="53"/>
                  <a:pt x="38" y="49"/>
                  <a:pt x="46" y="45"/>
                </a:cubicBezTo>
                <a:cubicBezTo>
                  <a:pt x="52" y="43"/>
                  <a:pt x="57" y="41"/>
                  <a:pt x="63" y="38"/>
                </a:cubicBezTo>
                <a:cubicBezTo>
                  <a:pt x="43" y="48"/>
                  <a:pt x="23" y="56"/>
                  <a:pt x="5" y="69"/>
                </a:cubicBezTo>
                <a:cubicBezTo>
                  <a:pt x="5" y="68"/>
                  <a:pt x="6" y="67"/>
                  <a:pt x="6" y="66"/>
                </a:cubicBezTo>
                <a:cubicBezTo>
                  <a:pt x="8" y="65"/>
                  <a:pt x="10" y="63"/>
                  <a:pt x="12" y="62"/>
                </a:cubicBezTo>
                <a:close/>
                <a:moveTo>
                  <a:pt x="5" y="70"/>
                </a:moveTo>
                <a:cubicBezTo>
                  <a:pt x="12" y="67"/>
                  <a:pt x="18" y="64"/>
                  <a:pt x="24" y="60"/>
                </a:cubicBezTo>
                <a:cubicBezTo>
                  <a:pt x="32" y="56"/>
                  <a:pt x="41" y="52"/>
                  <a:pt x="49" y="49"/>
                </a:cubicBezTo>
                <a:cubicBezTo>
                  <a:pt x="53" y="47"/>
                  <a:pt x="56" y="46"/>
                  <a:pt x="60" y="44"/>
                </a:cubicBezTo>
                <a:cubicBezTo>
                  <a:pt x="56" y="46"/>
                  <a:pt x="53" y="47"/>
                  <a:pt x="50" y="49"/>
                </a:cubicBezTo>
                <a:cubicBezTo>
                  <a:pt x="42" y="53"/>
                  <a:pt x="34" y="57"/>
                  <a:pt x="26" y="61"/>
                </a:cubicBezTo>
                <a:cubicBezTo>
                  <a:pt x="19" y="65"/>
                  <a:pt x="12" y="70"/>
                  <a:pt x="5" y="73"/>
                </a:cubicBezTo>
                <a:cubicBezTo>
                  <a:pt x="5" y="72"/>
                  <a:pt x="5" y="71"/>
                  <a:pt x="5" y="70"/>
                </a:cubicBezTo>
                <a:close/>
                <a:moveTo>
                  <a:pt x="104" y="32"/>
                </a:moveTo>
                <a:cubicBezTo>
                  <a:pt x="104" y="33"/>
                  <a:pt x="105" y="34"/>
                  <a:pt x="106" y="35"/>
                </a:cubicBezTo>
                <a:cubicBezTo>
                  <a:pt x="104" y="35"/>
                  <a:pt x="102" y="36"/>
                  <a:pt x="101" y="37"/>
                </a:cubicBezTo>
                <a:cubicBezTo>
                  <a:pt x="98" y="38"/>
                  <a:pt x="95" y="39"/>
                  <a:pt x="92" y="41"/>
                </a:cubicBezTo>
                <a:cubicBezTo>
                  <a:pt x="88" y="42"/>
                  <a:pt x="85" y="43"/>
                  <a:pt x="81" y="44"/>
                </a:cubicBezTo>
                <a:cubicBezTo>
                  <a:pt x="78" y="46"/>
                  <a:pt x="74" y="48"/>
                  <a:pt x="70" y="50"/>
                </a:cubicBezTo>
                <a:cubicBezTo>
                  <a:pt x="67" y="51"/>
                  <a:pt x="63" y="52"/>
                  <a:pt x="60" y="54"/>
                </a:cubicBezTo>
                <a:cubicBezTo>
                  <a:pt x="46" y="59"/>
                  <a:pt x="32" y="65"/>
                  <a:pt x="19" y="71"/>
                </a:cubicBezTo>
                <a:cubicBezTo>
                  <a:pt x="18" y="71"/>
                  <a:pt x="18" y="71"/>
                  <a:pt x="17" y="72"/>
                </a:cubicBezTo>
                <a:cubicBezTo>
                  <a:pt x="22" y="69"/>
                  <a:pt x="26" y="67"/>
                  <a:pt x="31" y="65"/>
                </a:cubicBezTo>
                <a:cubicBezTo>
                  <a:pt x="42" y="59"/>
                  <a:pt x="52" y="54"/>
                  <a:pt x="63" y="49"/>
                </a:cubicBezTo>
                <a:cubicBezTo>
                  <a:pt x="73" y="45"/>
                  <a:pt x="84" y="41"/>
                  <a:pt x="94" y="37"/>
                </a:cubicBezTo>
                <a:cubicBezTo>
                  <a:pt x="97" y="35"/>
                  <a:pt x="100" y="34"/>
                  <a:pt x="104" y="32"/>
                </a:cubicBezTo>
                <a:close/>
                <a:moveTo>
                  <a:pt x="29" y="65"/>
                </a:moveTo>
                <a:cubicBezTo>
                  <a:pt x="21" y="69"/>
                  <a:pt x="13" y="73"/>
                  <a:pt x="6" y="78"/>
                </a:cubicBezTo>
                <a:cubicBezTo>
                  <a:pt x="6" y="76"/>
                  <a:pt x="5" y="75"/>
                  <a:pt x="5" y="74"/>
                </a:cubicBezTo>
                <a:cubicBezTo>
                  <a:pt x="12" y="73"/>
                  <a:pt x="18" y="68"/>
                  <a:pt x="24" y="65"/>
                </a:cubicBezTo>
                <a:cubicBezTo>
                  <a:pt x="33" y="60"/>
                  <a:pt x="43" y="57"/>
                  <a:pt x="53" y="53"/>
                </a:cubicBezTo>
                <a:cubicBezTo>
                  <a:pt x="53" y="53"/>
                  <a:pt x="53" y="53"/>
                  <a:pt x="53" y="53"/>
                </a:cubicBezTo>
                <a:cubicBezTo>
                  <a:pt x="45" y="57"/>
                  <a:pt x="37" y="61"/>
                  <a:pt x="29" y="65"/>
                </a:cubicBezTo>
                <a:close/>
                <a:moveTo>
                  <a:pt x="6" y="78"/>
                </a:moveTo>
                <a:cubicBezTo>
                  <a:pt x="8" y="77"/>
                  <a:pt x="11" y="76"/>
                  <a:pt x="13" y="74"/>
                </a:cubicBezTo>
                <a:cubicBezTo>
                  <a:pt x="17" y="72"/>
                  <a:pt x="21" y="70"/>
                  <a:pt x="25" y="68"/>
                </a:cubicBezTo>
                <a:cubicBezTo>
                  <a:pt x="35" y="64"/>
                  <a:pt x="45" y="60"/>
                  <a:pt x="55" y="57"/>
                </a:cubicBezTo>
                <a:cubicBezTo>
                  <a:pt x="56" y="56"/>
                  <a:pt x="57" y="56"/>
                  <a:pt x="58" y="55"/>
                </a:cubicBezTo>
                <a:cubicBezTo>
                  <a:pt x="57" y="56"/>
                  <a:pt x="55" y="56"/>
                  <a:pt x="54" y="57"/>
                </a:cubicBezTo>
                <a:cubicBezTo>
                  <a:pt x="45" y="61"/>
                  <a:pt x="36" y="66"/>
                  <a:pt x="27" y="70"/>
                </a:cubicBezTo>
                <a:cubicBezTo>
                  <a:pt x="20" y="74"/>
                  <a:pt x="13" y="77"/>
                  <a:pt x="6" y="82"/>
                </a:cubicBezTo>
                <a:cubicBezTo>
                  <a:pt x="6" y="81"/>
                  <a:pt x="6" y="80"/>
                  <a:pt x="6" y="78"/>
                </a:cubicBezTo>
                <a:close/>
                <a:moveTo>
                  <a:pt x="7" y="83"/>
                </a:moveTo>
                <a:cubicBezTo>
                  <a:pt x="13" y="82"/>
                  <a:pt x="19" y="78"/>
                  <a:pt x="26" y="75"/>
                </a:cubicBezTo>
                <a:cubicBezTo>
                  <a:pt x="35" y="71"/>
                  <a:pt x="44" y="67"/>
                  <a:pt x="53" y="62"/>
                </a:cubicBezTo>
                <a:cubicBezTo>
                  <a:pt x="72" y="54"/>
                  <a:pt x="90" y="46"/>
                  <a:pt x="109" y="38"/>
                </a:cubicBezTo>
                <a:cubicBezTo>
                  <a:pt x="110" y="39"/>
                  <a:pt x="110" y="39"/>
                  <a:pt x="111" y="40"/>
                </a:cubicBezTo>
                <a:cubicBezTo>
                  <a:pt x="111" y="40"/>
                  <a:pt x="111" y="40"/>
                  <a:pt x="110" y="40"/>
                </a:cubicBezTo>
                <a:cubicBezTo>
                  <a:pt x="92" y="49"/>
                  <a:pt x="74" y="57"/>
                  <a:pt x="55" y="64"/>
                </a:cubicBezTo>
                <a:cubicBezTo>
                  <a:pt x="51" y="66"/>
                  <a:pt x="48" y="68"/>
                  <a:pt x="44" y="69"/>
                </a:cubicBezTo>
                <a:cubicBezTo>
                  <a:pt x="40" y="72"/>
                  <a:pt x="35" y="73"/>
                  <a:pt x="30" y="75"/>
                </a:cubicBezTo>
                <a:cubicBezTo>
                  <a:pt x="22" y="78"/>
                  <a:pt x="14" y="81"/>
                  <a:pt x="7" y="85"/>
                </a:cubicBezTo>
                <a:cubicBezTo>
                  <a:pt x="7" y="84"/>
                  <a:pt x="7" y="84"/>
                  <a:pt x="7" y="83"/>
                </a:cubicBezTo>
                <a:close/>
                <a:moveTo>
                  <a:pt x="103" y="44"/>
                </a:moveTo>
                <a:cubicBezTo>
                  <a:pt x="102" y="45"/>
                  <a:pt x="101" y="45"/>
                  <a:pt x="100" y="46"/>
                </a:cubicBezTo>
                <a:cubicBezTo>
                  <a:pt x="96" y="48"/>
                  <a:pt x="91" y="50"/>
                  <a:pt x="87" y="51"/>
                </a:cubicBezTo>
                <a:cubicBezTo>
                  <a:pt x="92" y="49"/>
                  <a:pt x="96" y="47"/>
                  <a:pt x="101" y="45"/>
                </a:cubicBezTo>
                <a:cubicBezTo>
                  <a:pt x="102" y="45"/>
                  <a:pt x="102" y="45"/>
                  <a:pt x="103" y="44"/>
                </a:cubicBezTo>
                <a:close/>
                <a:moveTo>
                  <a:pt x="108" y="42"/>
                </a:moveTo>
                <a:cubicBezTo>
                  <a:pt x="109" y="42"/>
                  <a:pt x="109" y="42"/>
                  <a:pt x="109" y="42"/>
                </a:cubicBezTo>
                <a:cubicBezTo>
                  <a:pt x="110" y="41"/>
                  <a:pt x="110" y="41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42"/>
                  <a:pt x="112" y="43"/>
                  <a:pt x="113" y="44"/>
                </a:cubicBezTo>
                <a:cubicBezTo>
                  <a:pt x="110" y="45"/>
                  <a:pt x="107" y="47"/>
                  <a:pt x="105" y="49"/>
                </a:cubicBezTo>
                <a:cubicBezTo>
                  <a:pt x="104" y="49"/>
                  <a:pt x="104" y="49"/>
                  <a:pt x="103" y="49"/>
                </a:cubicBezTo>
                <a:cubicBezTo>
                  <a:pt x="103" y="50"/>
                  <a:pt x="103" y="50"/>
                  <a:pt x="102" y="50"/>
                </a:cubicBezTo>
                <a:cubicBezTo>
                  <a:pt x="86" y="57"/>
                  <a:pt x="70" y="63"/>
                  <a:pt x="54" y="70"/>
                </a:cubicBezTo>
                <a:cubicBezTo>
                  <a:pt x="46" y="73"/>
                  <a:pt x="37" y="77"/>
                  <a:pt x="29" y="80"/>
                </a:cubicBezTo>
                <a:cubicBezTo>
                  <a:pt x="27" y="81"/>
                  <a:pt x="26" y="81"/>
                  <a:pt x="24" y="82"/>
                </a:cubicBezTo>
                <a:cubicBezTo>
                  <a:pt x="36" y="76"/>
                  <a:pt x="48" y="70"/>
                  <a:pt x="60" y="64"/>
                </a:cubicBezTo>
                <a:cubicBezTo>
                  <a:pt x="76" y="56"/>
                  <a:pt x="93" y="51"/>
                  <a:pt x="108" y="42"/>
                </a:cubicBezTo>
                <a:close/>
                <a:moveTo>
                  <a:pt x="109" y="47"/>
                </a:moveTo>
                <a:cubicBezTo>
                  <a:pt x="109" y="47"/>
                  <a:pt x="108" y="47"/>
                  <a:pt x="108" y="47"/>
                </a:cubicBezTo>
                <a:cubicBezTo>
                  <a:pt x="109" y="47"/>
                  <a:pt x="109" y="47"/>
                  <a:pt x="110" y="46"/>
                </a:cubicBezTo>
                <a:cubicBezTo>
                  <a:pt x="113" y="45"/>
                  <a:pt x="109" y="47"/>
                  <a:pt x="109" y="47"/>
                </a:cubicBezTo>
                <a:close/>
                <a:moveTo>
                  <a:pt x="113" y="51"/>
                </a:moveTo>
                <a:cubicBezTo>
                  <a:pt x="114" y="51"/>
                  <a:pt x="114" y="51"/>
                  <a:pt x="114" y="51"/>
                </a:cubicBezTo>
                <a:cubicBezTo>
                  <a:pt x="115" y="50"/>
                  <a:pt x="115" y="50"/>
                  <a:pt x="116" y="50"/>
                </a:cubicBezTo>
                <a:cubicBezTo>
                  <a:pt x="116" y="52"/>
                  <a:pt x="117" y="54"/>
                  <a:pt x="117" y="55"/>
                </a:cubicBezTo>
                <a:cubicBezTo>
                  <a:pt x="117" y="55"/>
                  <a:pt x="117" y="56"/>
                  <a:pt x="116" y="56"/>
                </a:cubicBezTo>
                <a:cubicBezTo>
                  <a:pt x="116" y="56"/>
                  <a:pt x="116" y="56"/>
                  <a:pt x="115" y="56"/>
                </a:cubicBezTo>
                <a:cubicBezTo>
                  <a:pt x="115" y="56"/>
                  <a:pt x="115" y="57"/>
                  <a:pt x="115" y="57"/>
                </a:cubicBezTo>
                <a:cubicBezTo>
                  <a:pt x="113" y="57"/>
                  <a:pt x="111" y="58"/>
                  <a:pt x="110" y="59"/>
                </a:cubicBezTo>
                <a:cubicBezTo>
                  <a:pt x="106" y="60"/>
                  <a:pt x="102" y="62"/>
                  <a:pt x="98" y="63"/>
                </a:cubicBezTo>
                <a:cubicBezTo>
                  <a:pt x="97" y="64"/>
                  <a:pt x="96" y="64"/>
                  <a:pt x="95" y="65"/>
                </a:cubicBezTo>
                <a:cubicBezTo>
                  <a:pt x="94" y="65"/>
                  <a:pt x="94" y="65"/>
                  <a:pt x="93" y="65"/>
                </a:cubicBezTo>
                <a:cubicBezTo>
                  <a:pt x="84" y="69"/>
                  <a:pt x="75" y="72"/>
                  <a:pt x="67" y="75"/>
                </a:cubicBezTo>
                <a:cubicBezTo>
                  <a:pt x="52" y="80"/>
                  <a:pt x="38" y="86"/>
                  <a:pt x="24" y="92"/>
                </a:cubicBezTo>
                <a:cubicBezTo>
                  <a:pt x="22" y="93"/>
                  <a:pt x="19" y="94"/>
                  <a:pt x="17" y="95"/>
                </a:cubicBezTo>
                <a:cubicBezTo>
                  <a:pt x="14" y="97"/>
                  <a:pt x="13" y="96"/>
                  <a:pt x="15" y="95"/>
                </a:cubicBezTo>
                <a:cubicBezTo>
                  <a:pt x="16" y="94"/>
                  <a:pt x="18" y="93"/>
                  <a:pt x="19" y="92"/>
                </a:cubicBezTo>
                <a:cubicBezTo>
                  <a:pt x="26" y="89"/>
                  <a:pt x="32" y="85"/>
                  <a:pt x="39" y="82"/>
                </a:cubicBezTo>
                <a:cubicBezTo>
                  <a:pt x="53" y="77"/>
                  <a:pt x="65" y="70"/>
                  <a:pt x="79" y="65"/>
                </a:cubicBezTo>
                <a:cubicBezTo>
                  <a:pt x="90" y="61"/>
                  <a:pt x="102" y="57"/>
                  <a:pt x="113" y="51"/>
                </a:cubicBezTo>
                <a:close/>
                <a:moveTo>
                  <a:pt x="117" y="91"/>
                </a:moveTo>
                <a:cubicBezTo>
                  <a:pt x="107" y="96"/>
                  <a:pt x="97" y="101"/>
                  <a:pt x="87" y="107"/>
                </a:cubicBezTo>
                <a:cubicBezTo>
                  <a:pt x="80" y="110"/>
                  <a:pt x="73" y="113"/>
                  <a:pt x="66" y="117"/>
                </a:cubicBezTo>
                <a:cubicBezTo>
                  <a:pt x="67" y="116"/>
                  <a:pt x="68" y="116"/>
                  <a:pt x="69" y="115"/>
                </a:cubicBezTo>
                <a:cubicBezTo>
                  <a:pt x="74" y="111"/>
                  <a:pt x="80" y="108"/>
                  <a:pt x="86" y="105"/>
                </a:cubicBezTo>
                <a:cubicBezTo>
                  <a:pt x="87" y="104"/>
                  <a:pt x="89" y="103"/>
                  <a:pt x="90" y="103"/>
                </a:cubicBezTo>
                <a:cubicBezTo>
                  <a:pt x="91" y="102"/>
                  <a:pt x="92" y="102"/>
                  <a:pt x="93" y="102"/>
                </a:cubicBezTo>
                <a:cubicBezTo>
                  <a:pt x="100" y="98"/>
                  <a:pt x="108" y="95"/>
                  <a:pt x="115" y="91"/>
                </a:cubicBezTo>
                <a:cubicBezTo>
                  <a:pt x="116" y="91"/>
                  <a:pt x="117" y="91"/>
                  <a:pt x="117" y="90"/>
                </a:cubicBezTo>
                <a:cubicBezTo>
                  <a:pt x="117" y="90"/>
                  <a:pt x="117" y="91"/>
                  <a:pt x="117" y="91"/>
                </a:cubicBezTo>
                <a:close/>
                <a:moveTo>
                  <a:pt x="95" y="100"/>
                </a:moveTo>
                <a:cubicBezTo>
                  <a:pt x="98" y="99"/>
                  <a:pt x="100" y="98"/>
                  <a:pt x="102" y="97"/>
                </a:cubicBezTo>
                <a:cubicBezTo>
                  <a:pt x="104" y="96"/>
                  <a:pt x="106" y="95"/>
                  <a:pt x="108" y="94"/>
                </a:cubicBezTo>
                <a:cubicBezTo>
                  <a:pt x="104" y="96"/>
                  <a:pt x="100" y="98"/>
                  <a:pt x="95" y="100"/>
                </a:cubicBezTo>
                <a:close/>
                <a:moveTo>
                  <a:pt x="118" y="89"/>
                </a:moveTo>
                <a:cubicBezTo>
                  <a:pt x="117" y="89"/>
                  <a:pt x="117" y="90"/>
                  <a:pt x="117" y="90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5" y="91"/>
                  <a:pt x="115" y="91"/>
                  <a:pt x="114" y="91"/>
                </a:cubicBezTo>
                <a:cubicBezTo>
                  <a:pt x="113" y="92"/>
                  <a:pt x="112" y="92"/>
                  <a:pt x="111" y="92"/>
                </a:cubicBezTo>
                <a:cubicBezTo>
                  <a:pt x="109" y="93"/>
                  <a:pt x="107" y="94"/>
                  <a:pt x="105" y="95"/>
                </a:cubicBezTo>
                <a:cubicBezTo>
                  <a:pt x="101" y="96"/>
                  <a:pt x="97" y="98"/>
                  <a:pt x="93" y="101"/>
                </a:cubicBezTo>
                <a:cubicBezTo>
                  <a:pt x="91" y="101"/>
                  <a:pt x="90" y="102"/>
                  <a:pt x="88" y="103"/>
                </a:cubicBezTo>
                <a:cubicBezTo>
                  <a:pt x="85" y="104"/>
                  <a:pt x="82" y="105"/>
                  <a:pt x="79" y="107"/>
                </a:cubicBezTo>
                <a:cubicBezTo>
                  <a:pt x="73" y="110"/>
                  <a:pt x="66" y="112"/>
                  <a:pt x="60" y="116"/>
                </a:cubicBezTo>
                <a:cubicBezTo>
                  <a:pt x="57" y="117"/>
                  <a:pt x="54" y="119"/>
                  <a:pt x="51" y="120"/>
                </a:cubicBezTo>
                <a:cubicBezTo>
                  <a:pt x="49" y="121"/>
                  <a:pt x="46" y="122"/>
                  <a:pt x="44" y="122"/>
                </a:cubicBezTo>
                <a:cubicBezTo>
                  <a:pt x="40" y="124"/>
                  <a:pt x="45" y="122"/>
                  <a:pt x="46" y="122"/>
                </a:cubicBezTo>
                <a:cubicBezTo>
                  <a:pt x="49" y="120"/>
                  <a:pt x="51" y="118"/>
                  <a:pt x="54" y="116"/>
                </a:cubicBezTo>
                <a:cubicBezTo>
                  <a:pt x="56" y="114"/>
                  <a:pt x="60" y="113"/>
                  <a:pt x="63" y="111"/>
                </a:cubicBezTo>
                <a:cubicBezTo>
                  <a:pt x="69" y="107"/>
                  <a:pt x="76" y="104"/>
                  <a:pt x="83" y="101"/>
                </a:cubicBezTo>
                <a:cubicBezTo>
                  <a:pt x="84" y="100"/>
                  <a:pt x="84" y="100"/>
                  <a:pt x="85" y="100"/>
                </a:cubicBezTo>
                <a:cubicBezTo>
                  <a:pt x="96" y="95"/>
                  <a:pt x="107" y="91"/>
                  <a:pt x="118" y="86"/>
                </a:cubicBezTo>
                <a:cubicBezTo>
                  <a:pt x="118" y="87"/>
                  <a:pt x="118" y="88"/>
                  <a:pt x="118" y="89"/>
                </a:cubicBezTo>
                <a:close/>
                <a:moveTo>
                  <a:pt x="118" y="85"/>
                </a:moveTo>
                <a:cubicBezTo>
                  <a:pt x="108" y="89"/>
                  <a:pt x="98" y="93"/>
                  <a:pt x="88" y="97"/>
                </a:cubicBezTo>
                <a:cubicBezTo>
                  <a:pt x="81" y="100"/>
                  <a:pt x="74" y="103"/>
                  <a:pt x="68" y="106"/>
                </a:cubicBezTo>
                <a:cubicBezTo>
                  <a:pt x="61" y="108"/>
                  <a:pt x="55" y="111"/>
                  <a:pt x="50" y="114"/>
                </a:cubicBezTo>
                <a:cubicBezTo>
                  <a:pt x="46" y="115"/>
                  <a:pt x="43" y="117"/>
                  <a:pt x="40" y="118"/>
                </a:cubicBezTo>
                <a:cubicBezTo>
                  <a:pt x="38" y="119"/>
                  <a:pt x="36" y="120"/>
                  <a:pt x="34" y="121"/>
                </a:cubicBezTo>
                <a:cubicBezTo>
                  <a:pt x="35" y="121"/>
                  <a:pt x="37" y="119"/>
                  <a:pt x="38" y="118"/>
                </a:cubicBezTo>
                <a:cubicBezTo>
                  <a:pt x="43" y="113"/>
                  <a:pt x="51" y="111"/>
                  <a:pt x="57" y="108"/>
                </a:cubicBezTo>
                <a:cubicBezTo>
                  <a:pt x="59" y="106"/>
                  <a:pt x="61" y="105"/>
                  <a:pt x="63" y="104"/>
                </a:cubicBezTo>
                <a:cubicBezTo>
                  <a:pt x="68" y="102"/>
                  <a:pt x="73" y="100"/>
                  <a:pt x="78" y="98"/>
                </a:cubicBezTo>
                <a:cubicBezTo>
                  <a:pt x="79" y="97"/>
                  <a:pt x="79" y="97"/>
                  <a:pt x="79" y="97"/>
                </a:cubicBezTo>
                <a:cubicBezTo>
                  <a:pt x="88" y="94"/>
                  <a:pt x="97" y="90"/>
                  <a:pt x="106" y="86"/>
                </a:cubicBezTo>
                <a:cubicBezTo>
                  <a:pt x="108" y="85"/>
                  <a:pt x="111" y="84"/>
                  <a:pt x="113" y="83"/>
                </a:cubicBezTo>
                <a:cubicBezTo>
                  <a:pt x="116" y="82"/>
                  <a:pt x="117" y="81"/>
                  <a:pt x="119" y="80"/>
                </a:cubicBezTo>
                <a:cubicBezTo>
                  <a:pt x="119" y="82"/>
                  <a:pt x="119" y="83"/>
                  <a:pt x="118" y="85"/>
                </a:cubicBezTo>
                <a:close/>
                <a:moveTo>
                  <a:pt x="30" y="119"/>
                </a:moveTo>
                <a:cubicBezTo>
                  <a:pt x="39" y="115"/>
                  <a:pt x="48" y="111"/>
                  <a:pt x="56" y="107"/>
                </a:cubicBezTo>
                <a:cubicBezTo>
                  <a:pt x="55" y="108"/>
                  <a:pt x="53" y="109"/>
                  <a:pt x="52" y="110"/>
                </a:cubicBezTo>
                <a:cubicBezTo>
                  <a:pt x="48" y="112"/>
                  <a:pt x="45" y="113"/>
                  <a:pt x="41" y="115"/>
                </a:cubicBezTo>
                <a:cubicBezTo>
                  <a:pt x="38" y="116"/>
                  <a:pt x="36" y="119"/>
                  <a:pt x="33" y="121"/>
                </a:cubicBezTo>
                <a:cubicBezTo>
                  <a:pt x="32" y="120"/>
                  <a:pt x="31" y="120"/>
                  <a:pt x="30" y="119"/>
                </a:cubicBezTo>
                <a:close/>
                <a:moveTo>
                  <a:pt x="26" y="115"/>
                </a:moveTo>
                <a:cubicBezTo>
                  <a:pt x="32" y="113"/>
                  <a:pt x="39" y="108"/>
                  <a:pt x="45" y="105"/>
                </a:cubicBezTo>
                <a:cubicBezTo>
                  <a:pt x="54" y="101"/>
                  <a:pt x="63" y="98"/>
                  <a:pt x="72" y="94"/>
                </a:cubicBezTo>
                <a:cubicBezTo>
                  <a:pt x="80" y="91"/>
                  <a:pt x="88" y="87"/>
                  <a:pt x="97" y="84"/>
                </a:cubicBezTo>
                <a:cubicBezTo>
                  <a:pt x="93" y="86"/>
                  <a:pt x="90" y="88"/>
                  <a:pt x="87" y="89"/>
                </a:cubicBezTo>
                <a:cubicBezTo>
                  <a:pt x="81" y="92"/>
                  <a:pt x="76" y="94"/>
                  <a:pt x="70" y="96"/>
                </a:cubicBezTo>
                <a:cubicBezTo>
                  <a:pt x="62" y="99"/>
                  <a:pt x="53" y="102"/>
                  <a:pt x="46" y="107"/>
                </a:cubicBezTo>
                <a:cubicBezTo>
                  <a:pt x="41" y="110"/>
                  <a:pt x="33" y="113"/>
                  <a:pt x="29" y="118"/>
                </a:cubicBezTo>
                <a:cubicBezTo>
                  <a:pt x="28" y="117"/>
                  <a:pt x="27" y="116"/>
                  <a:pt x="26" y="115"/>
                </a:cubicBezTo>
                <a:close/>
                <a:moveTo>
                  <a:pt x="91" y="92"/>
                </a:moveTo>
                <a:cubicBezTo>
                  <a:pt x="93" y="92"/>
                  <a:pt x="94" y="91"/>
                  <a:pt x="95" y="90"/>
                </a:cubicBezTo>
                <a:cubicBezTo>
                  <a:pt x="94" y="91"/>
                  <a:pt x="93" y="92"/>
                  <a:pt x="91" y="92"/>
                </a:cubicBezTo>
                <a:close/>
                <a:moveTo>
                  <a:pt x="114" y="82"/>
                </a:moveTo>
                <a:cubicBezTo>
                  <a:pt x="114" y="82"/>
                  <a:pt x="115" y="81"/>
                  <a:pt x="116" y="81"/>
                </a:cubicBezTo>
                <a:cubicBezTo>
                  <a:pt x="122" y="77"/>
                  <a:pt x="116" y="81"/>
                  <a:pt x="115" y="82"/>
                </a:cubicBezTo>
                <a:cubicBezTo>
                  <a:pt x="114" y="82"/>
                  <a:pt x="114" y="82"/>
                  <a:pt x="114" y="82"/>
                </a:cubicBezTo>
                <a:close/>
                <a:moveTo>
                  <a:pt x="111" y="82"/>
                </a:moveTo>
                <a:cubicBezTo>
                  <a:pt x="110" y="83"/>
                  <a:pt x="108" y="84"/>
                  <a:pt x="106" y="85"/>
                </a:cubicBezTo>
                <a:cubicBezTo>
                  <a:pt x="105" y="86"/>
                  <a:pt x="103" y="86"/>
                  <a:pt x="102" y="87"/>
                </a:cubicBezTo>
                <a:cubicBezTo>
                  <a:pt x="94" y="90"/>
                  <a:pt x="86" y="93"/>
                  <a:pt x="79" y="97"/>
                </a:cubicBezTo>
                <a:cubicBezTo>
                  <a:pt x="78" y="97"/>
                  <a:pt x="76" y="98"/>
                  <a:pt x="75" y="98"/>
                </a:cubicBezTo>
                <a:cubicBezTo>
                  <a:pt x="71" y="100"/>
                  <a:pt x="67" y="101"/>
                  <a:pt x="64" y="103"/>
                </a:cubicBezTo>
                <a:cubicBezTo>
                  <a:pt x="63" y="103"/>
                  <a:pt x="62" y="103"/>
                  <a:pt x="62" y="104"/>
                </a:cubicBezTo>
                <a:cubicBezTo>
                  <a:pt x="54" y="107"/>
                  <a:pt x="45" y="111"/>
                  <a:pt x="37" y="115"/>
                </a:cubicBezTo>
                <a:cubicBezTo>
                  <a:pt x="36" y="115"/>
                  <a:pt x="34" y="116"/>
                  <a:pt x="32" y="117"/>
                </a:cubicBezTo>
                <a:cubicBezTo>
                  <a:pt x="29" y="119"/>
                  <a:pt x="32" y="116"/>
                  <a:pt x="33" y="116"/>
                </a:cubicBezTo>
                <a:cubicBezTo>
                  <a:pt x="35" y="114"/>
                  <a:pt x="38" y="113"/>
                  <a:pt x="40" y="112"/>
                </a:cubicBezTo>
                <a:cubicBezTo>
                  <a:pt x="46" y="108"/>
                  <a:pt x="52" y="104"/>
                  <a:pt x="59" y="101"/>
                </a:cubicBezTo>
                <a:cubicBezTo>
                  <a:pt x="66" y="98"/>
                  <a:pt x="73" y="95"/>
                  <a:pt x="81" y="93"/>
                </a:cubicBezTo>
                <a:cubicBezTo>
                  <a:pt x="87" y="90"/>
                  <a:pt x="93" y="87"/>
                  <a:pt x="99" y="84"/>
                </a:cubicBezTo>
                <a:cubicBezTo>
                  <a:pt x="101" y="83"/>
                  <a:pt x="104" y="82"/>
                  <a:pt x="106" y="81"/>
                </a:cubicBezTo>
                <a:cubicBezTo>
                  <a:pt x="111" y="79"/>
                  <a:pt x="115" y="77"/>
                  <a:pt x="119" y="74"/>
                </a:cubicBezTo>
                <a:cubicBezTo>
                  <a:pt x="119" y="74"/>
                  <a:pt x="119" y="74"/>
                  <a:pt x="119" y="74"/>
                </a:cubicBezTo>
                <a:cubicBezTo>
                  <a:pt x="119" y="75"/>
                  <a:pt x="119" y="77"/>
                  <a:pt x="119" y="79"/>
                </a:cubicBezTo>
                <a:cubicBezTo>
                  <a:pt x="116" y="80"/>
                  <a:pt x="114" y="81"/>
                  <a:pt x="111" y="82"/>
                </a:cubicBezTo>
                <a:close/>
                <a:moveTo>
                  <a:pt x="119" y="73"/>
                </a:moveTo>
                <a:cubicBezTo>
                  <a:pt x="116" y="74"/>
                  <a:pt x="113" y="76"/>
                  <a:pt x="110" y="78"/>
                </a:cubicBezTo>
                <a:cubicBezTo>
                  <a:pt x="109" y="78"/>
                  <a:pt x="108" y="79"/>
                  <a:pt x="107" y="79"/>
                </a:cubicBezTo>
                <a:cubicBezTo>
                  <a:pt x="104" y="81"/>
                  <a:pt x="101" y="82"/>
                  <a:pt x="98" y="83"/>
                </a:cubicBezTo>
                <a:cubicBezTo>
                  <a:pt x="84" y="88"/>
                  <a:pt x="70" y="94"/>
                  <a:pt x="56" y="100"/>
                </a:cubicBezTo>
                <a:cubicBezTo>
                  <a:pt x="50" y="102"/>
                  <a:pt x="44" y="105"/>
                  <a:pt x="39" y="108"/>
                </a:cubicBezTo>
                <a:cubicBezTo>
                  <a:pt x="36" y="109"/>
                  <a:pt x="33" y="111"/>
                  <a:pt x="30" y="112"/>
                </a:cubicBezTo>
                <a:cubicBezTo>
                  <a:pt x="29" y="113"/>
                  <a:pt x="24" y="116"/>
                  <a:pt x="27" y="113"/>
                </a:cubicBezTo>
                <a:cubicBezTo>
                  <a:pt x="29" y="112"/>
                  <a:pt x="30" y="111"/>
                  <a:pt x="32" y="110"/>
                </a:cubicBezTo>
                <a:cubicBezTo>
                  <a:pt x="45" y="103"/>
                  <a:pt x="58" y="96"/>
                  <a:pt x="72" y="90"/>
                </a:cubicBezTo>
                <a:cubicBezTo>
                  <a:pt x="74" y="89"/>
                  <a:pt x="77" y="87"/>
                  <a:pt x="79" y="86"/>
                </a:cubicBezTo>
                <a:cubicBezTo>
                  <a:pt x="85" y="84"/>
                  <a:pt x="90" y="81"/>
                  <a:pt x="96" y="79"/>
                </a:cubicBezTo>
                <a:cubicBezTo>
                  <a:pt x="104" y="75"/>
                  <a:pt x="112" y="73"/>
                  <a:pt x="119" y="68"/>
                </a:cubicBezTo>
                <a:cubicBezTo>
                  <a:pt x="119" y="68"/>
                  <a:pt x="119" y="68"/>
                  <a:pt x="119" y="68"/>
                </a:cubicBezTo>
                <a:cubicBezTo>
                  <a:pt x="119" y="70"/>
                  <a:pt x="119" y="72"/>
                  <a:pt x="119" y="74"/>
                </a:cubicBezTo>
                <a:cubicBezTo>
                  <a:pt x="119" y="73"/>
                  <a:pt x="119" y="73"/>
                  <a:pt x="119" y="73"/>
                </a:cubicBezTo>
                <a:close/>
                <a:moveTo>
                  <a:pt x="94" y="79"/>
                </a:moveTo>
                <a:cubicBezTo>
                  <a:pt x="99" y="77"/>
                  <a:pt x="103" y="75"/>
                  <a:pt x="108" y="73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103" y="75"/>
                  <a:pt x="98" y="77"/>
                  <a:pt x="94" y="79"/>
                </a:cubicBezTo>
                <a:close/>
                <a:moveTo>
                  <a:pt x="119" y="67"/>
                </a:moveTo>
                <a:cubicBezTo>
                  <a:pt x="119" y="67"/>
                  <a:pt x="119" y="67"/>
                  <a:pt x="119" y="67"/>
                </a:cubicBezTo>
                <a:cubicBezTo>
                  <a:pt x="112" y="71"/>
                  <a:pt x="104" y="74"/>
                  <a:pt x="96" y="77"/>
                </a:cubicBezTo>
                <a:cubicBezTo>
                  <a:pt x="89" y="80"/>
                  <a:pt x="83" y="84"/>
                  <a:pt x="76" y="87"/>
                </a:cubicBezTo>
                <a:cubicBezTo>
                  <a:pt x="66" y="91"/>
                  <a:pt x="55" y="95"/>
                  <a:pt x="45" y="100"/>
                </a:cubicBezTo>
                <a:cubicBezTo>
                  <a:pt x="38" y="102"/>
                  <a:pt x="32" y="106"/>
                  <a:pt x="26" y="108"/>
                </a:cubicBezTo>
                <a:cubicBezTo>
                  <a:pt x="25" y="109"/>
                  <a:pt x="23" y="109"/>
                  <a:pt x="22" y="110"/>
                </a:cubicBezTo>
                <a:cubicBezTo>
                  <a:pt x="23" y="109"/>
                  <a:pt x="25" y="108"/>
                  <a:pt x="27" y="107"/>
                </a:cubicBezTo>
                <a:cubicBezTo>
                  <a:pt x="29" y="105"/>
                  <a:pt x="33" y="104"/>
                  <a:pt x="36" y="102"/>
                </a:cubicBezTo>
                <a:cubicBezTo>
                  <a:pt x="48" y="96"/>
                  <a:pt x="61" y="89"/>
                  <a:pt x="74" y="83"/>
                </a:cubicBezTo>
                <a:cubicBezTo>
                  <a:pt x="88" y="77"/>
                  <a:pt x="103" y="71"/>
                  <a:pt x="117" y="65"/>
                </a:cubicBezTo>
                <a:cubicBezTo>
                  <a:pt x="117" y="65"/>
                  <a:pt x="117" y="64"/>
                  <a:pt x="117" y="64"/>
                </a:cubicBezTo>
                <a:cubicBezTo>
                  <a:pt x="118" y="64"/>
                  <a:pt x="118" y="64"/>
                  <a:pt x="119" y="64"/>
                </a:cubicBezTo>
                <a:cubicBezTo>
                  <a:pt x="119" y="65"/>
                  <a:pt x="119" y="66"/>
                  <a:pt x="119" y="67"/>
                </a:cubicBezTo>
                <a:close/>
                <a:moveTo>
                  <a:pt x="86" y="77"/>
                </a:moveTo>
                <a:cubicBezTo>
                  <a:pt x="89" y="76"/>
                  <a:pt x="92" y="74"/>
                  <a:pt x="95" y="73"/>
                </a:cubicBezTo>
                <a:cubicBezTo>
                  <a:pt x="99" y="71"/>
                  <a:pt x="103" y="69"/>
                  <a:pt x="107" y="68"/>
                </a:cubicBezTo>
                <a:cubicBezTo>
                  <a:pt x="109" y="67"/>
                  <a:pt x="111" y="67"/>
                  <a:pt x="112" y="66"/>
                </a:cubicBezTo>
                <a:cubicBezTo>
                  <a:pt x="112" y="66"/>
                  <a:pt x="112" y="66"/>
                  <a:pt x="113" y="66"/>
                </a:cubicBezTo>
                <a:cubicBezTo>
                  <a:pt x="104" y="70"/>
                  <a:pt x="95" y="73"/>
                  <a:pt x="86" y="77"/>
                </a:cubicBezTo>
                <a:close/>
                <a:moveTo>
                  <a:pt x="74" y="82"/>
                </a:moveTo>
                <a:cubicBezTo>
                  <a:pt x="73" y="82"/>
                  <a:pt x="73" y="83"/>
                  <a:pt x="73" y="83"/>
                </a:cubicBezTo>
                <a:cubicBezTo>
                  <a:pt x="59" y="88"/>
                  <a:pt x="46" y="94"/>
                  <a:pt x="33" y="100"/>
                </a:cubicBezTo>
                <a:cubicBezTo>
                  <a:pt x="29" y="102"/>
                  <a:pt x="25" y="103"/>
                  <a:pt x="22" y="105"/>
                </a:cubicBezTo>
                <a:cubicBezTo>
                  <a:pt x="21" y="105"/>
                  <a:pt x="19" y="106"/>
                  <a:pt x="18" y="106"/>
                </a:cubicBezTo>
                <a:cubicBezTo>
                  <a:pt x="20" y="105"/>
                  <a:pt x="21" y="104"/>
                  <a:pt x="23" y="104"/>
                </a:cubicBezTo>
                <a:cubicBezTo>
                  <a:pt x="29" y="100"/>
                  <a:pt x="35" y="96"/>
                  <a:pt x="42" y="93"/>
                </a:cubicBezTo>
                <a:cubicBezTo>
                  <a:pt x="56" y="85"/>
                  <a:pt x="70" y="79"/>
                  <a:pt x="85" y="73"/>
                </a:cubicBezTo>
                <a:cubicBezTo>
                  <a:pt x="91" y="71"/>
                  <a:pt x="97" y="68"/>
                  <a:pt x="104" y="65"/>
                </a:cubicBezTo>
                <a:cubicBezTo>
                  <a:pt x="107" y="64"/>
                  <a:pt x="110" y="63"/>
                  <a:pt x="113" y="61"/>
                </a:cubicBezTo>
                <a:cubicBezTo>
                  <a:pt x="113" y="61"/>
                  <a:pt x="113" y="61"/>
                  <a:pt x="114" y="60"/>
                </a:cubicBezTo>
                <a:cubicBezTo>
                  <a:pt x="115" y="60"/>
                  <a:pt x="117" y="59"/>
                  <a:pt x="118" y="58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60"/>
                  <a:pt x="119" y="61"/>
                  <a:pt x="119" y="63"/>
                </a:cubicBezTo>
                <a:cubicBezTo>
                  <a:pt x="103" y="68"/>
                  <a:pt x="88" y="75"/>
                  <a:pt x="74" y="82"/>
                </a:cubicBezTo>
                <a:close/>
                <a:moveTo>
                  <a:pt x="118" y="58"/>
                </a:moveTo>
                <a:cubicBezTo>
                  <a:pt x="118" y="58"/>
                  <a:pt x="118" y="58"/>
                  <a:pt x="118" y="58"/>
                </a:cubicBezTo>
                <a:cubicBezTo>
                  <a:pt x="116" y="58"/>
                  <a:pt x="115" y="59"/>
                  <a:pt x="113" y="60"/>
                </a:cubicBezTo>
                <a:cubicBezTo>
                  <a:pt x="112" y="60"/>
                  <a:pt x="110" y="61"/>
                  <a:pt x="109" y="61"/>
                </a:cubicBezTo>
                <a:cubicBezTo>
                  <a:pt x="96" y="66"/>
                  <a:pt x="82" y="71"/>
                  <a:pt x="70" y="77"/>
                </a:cubicBezTo>
                <a:cubicBezTo>
                  <a:pt x="57" y="84"/>
                  <a:pt x="43" y="89"/>
                  <a:pt x="29" y="95"/>
                </a:cubicBezTo>
                <a:cubicBezTo>
                  <a:pt x="26" y="97"/>
                  <a:pt x="22" y="98"/>
                  <a:pt x="18" y="100"/>
                </a:cubicBezTo>
                <a:cubicBezTo>
                  <a:pt x="18" y="100"/>
                  <a:pt x="15" y="100"/>
                  <a:pt x="14" y="101"/>
                </a:cubicBezTo>
                <a:cubicBezTo>
                  <a:pt x="16" y="100"/>
                  <a:pt x="17" y="99"/>
                  <a:pt x="18" y="98"/>
                </a:cubicBezTo>
                <a:cubicBezTo>
                  <a:pt x="25" y="95"/>
                  <a:pt x="32" y="92"/>
                  <a:pt x="39" y="88"/>
                </a:cubicBezTo>
                <a:cubicBezTo>
                  <a:pt x="54" y="81"/>
                  <a:pt x="69" y="76"/>
                  <a:pt x="84" y="69"/>
                </a:cubicBezTo>
                <a:cubicBezTo>
                  <a:pt x="91" y="67"/>
                  <a:pt x="98" y="64"/>
                  <a:pt x="104" y="62"/>
                </a:cubicBezTo>
                <a:cubicBezTo>
                  <a:pt x="107" y="61"/>
                  <a:pt x="109" y="60"/>
                  <a:pt x="112" y="59"/>
                </a:cubicBezTo>
                <a:cubicBezTo>
                  <a:pt x="113" y="58"/>
                  <a:pt x="114" y="58"/>
                  <a:pt x="115" y="57"/>
                </a:cubicBezTo>
                <a:cubicBezTo>
                  <a:pt x="116" y="57"/>
                  <a:pt x="117" y="56"/>
                  <a:pt x="118" y="56"/>
                </a:cubicBezTo>
                <a:cubicBezTo>
                  <a:pt x="118" y="57"/>
                  <a:pt x="118" y="57"/>
                  <a:pt x="118" y="58"/>
                </a:cubicBezTo>
                <a:close/>
                <a:moveTo>
                  <a:pt x="22" y="111"/>
                </a:moveTo>
                <a:cubicBezTo>
                  <a:pt x="22" y="111"/>
                  <a:pt x="22" y="111"/>
                  <a:pt x="22" y="111"/>
                </a:cubicBezTo>
                <a:cubicBezTo>
                  <a:pt x="30" y="108"/>
                  <a:pt x="37" y="104"/>
                  <a:pt x="45" y="100"/>
                </a:cubicBezTo>
                <a:cubicBezTo>
                  <a:pt x="51" y="98"/>
                  <a:pt x="56" y="96"/>
                  <a:pt x="62" y="93"/>
                </a:cubicBezTo>
                <a:cubicBezTo>
                  <a:pt x="56" y="96"/>
                  <a:pt x="51" y="99"/>
                  <a:pt x="45" y="102"/>
                </a:cubicBezTo>
                <a:cubicBezTo>
                  <a:pt x="38" y="106"/>
                  <a:pt x="31" y="109"/>
                  <a:pt x="25" y="114"/>
                </a:cubicBezTo>
                <a:cubicBezTo>
                  <a:pt x="24" y="113"/>
                  <a:pt x="23" y="112"/>
                  <a:pt x="22" y="111"/>
                </a:cubicBezTo>
                <a:close/>
                <a:moveTo>
                  <a:pt x="35" y="122"/>
                </a:moveTo>
                <a:cubicBezTo>
                  <a:pt x="41" y="120"/>
                  <a:pt x="46" y="116"/>
                  <a:pt x="51" y="114"/>
                </a:cubicBezTo>
                <a:cubicBezTo>
                  <a:pt x="59" y="110"/>
                  <a:pt x="67" y="107"/>
                  <a:pt x="76" y="103"/>
                </a:cubicBezTo>
                <a:cubicBezTo>
                  <a:pt x="70" y="106"/>
                  <a:pt x="65" y="109"/>
                  <a:pt x="59" y="112"/>
                </a:cubicBezTo>
                <a:cubicBezTo>
                  <a:pt x="57" y="113"/>
                  <a:pt x="54" y="115"/>
                  <a:pt x="52" y="117"/>
                </a:cubicBezTo>
                <a:cubicBezTo>
                  <a:pt x="49" y="120"/>
                  <a:pt x="45" y="121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41" y="123"/>
                  <a:pt x="41" y="123"/>
                  <a:pt x="41" y="123"/>
                </a:cubicBezTo>
                <a:cubicBezTo>
                  <a:pt x="39" y="123"/>
                  <a:pt x="37" y="122"/>
                  <a:pt x="35" y="122"/>
                </a:cubicBezTo>
                <a:close/>
                <a:moveTo>
                  <a:pt x="43" y="124"/>
                </a:moveTo>
                <a:cubicBezTo>
                  <a:pt x="50" y="121"/>
                  <a:pt x="57" y="117"/>
                  <a:pt x="65" y="114"/>
                </a:cubicBezTo>
                <a:cubicBezTo>
                  <a:pt x="71" y="111"/>
                  <a:pt x="77" y="109"/>
                  <a:pt x="83" y="106"/>
                </a:cubicBezTo>
                <a:cubicBezTo>
                  <a:pt x="78" y="109"/>
                  <a:pt x="73" y="112"/>
                  <a:pt x="69" y="114"/>
                </a:cubicBezTo>
                <a:cubicBezTo>
                  <a:pt x="66" y="116"/>
                  <a:pt x="63" y="118"/>
                  <a:pt x="61" y="120"/>
                </a:cubicBezTo>
                <a:cubicBezTo>
                  <a:pt x="59" y="121"/>
                  <a:pt x="58" y="122"/>
                  <a:pt x="56" y="122"/>
                </a:cubicBezTo>
                <a:cubicBezTo>
                  <a:pt x="52" y="124"/>
                  <a:pt x="47" y="124"/>
                  <a:pt x="43" y="124"/>
                </a:cubicBezTo>
                <a:close/>
                <a:moveTo>
                  <a:pt x="115" y="97"/>
                </a:moveTo>
                <a:cubicBezTo>
                  <a:pt x="115" y="99"/>
                  <a:pt x="115" y="100"/>
                  <a:pt x="114" y="101"/>
                </a:cubicBezTo>
                <a:cubicBezTo>
                  <a:pt x="112" y="102"/>
                  <a:pt x="110" y="103"/>
                  <a:pt x="108" y="104"/>
                </a:cubicBezTo>
                <a:cubicBezTo>
                  <a:pt x="100" y="108"/>
                  <a:pt x="93" y="111"/>
                  <a:pt x="86" y="115"/>
                </a:cubicBezTo>
                <a:cubicBezTo>
                  <a:pt x="81" y="117"/>
                  <a:pt x="77" y="119"/>
                  <a:pt x="73" y="122"/>
                </a:cubicBezTo>
                <a:cubicBezTo>
                  <a:pt x="69" y="124"/>
                  <a:pt x="75" y="120"/>
                  <a:pt x="76" y="120"/>
                </a:cubicBezTo>
                <a:cubicBezTo>
                  <a:pt x="77" y="119"/>
                  <a:pt x="79" y="117"/>
                  <a:pt x="81" y="116"/>
                </a:cubicBezTo>
                <a:cubicBezTo>
                  <a:pt x="87" y="113"/>
                  <a:pt x="92" y="110"/>
                  <a:pt x="98" y="107"/>
                </a:cubicBezTo>
                <a:cubicBezTo>
                  <a:pt x="104" y="104"/>
                  <a:pt x="110" y="101"/>
                  <a:pt x="115" y="97"/>
                </a:cubicBezTo>
                <a:close/>
                <a:moveTo>
                  <a:pt x="108" y="112"/>
                </a:moveTo>
                <a:cubicBezTo>
                  <a:pt x="108" y="112"/>
                  <a:pt x="108" y="112"/>
                  <a:pt x="108" y="112"/>
                </a:cubicBezTo>
                <a:cubicBezTo>
                  <a:pt x="103" y="114"/>
                  <a:pt x="99" y="117"/>
                  <a:pt x="95" y="120"/>
                </a:cubicBezTo>
                <a:cubicBezTo>
                  <a:pt x="92" y="122"/>
                  <a:pt x="90" y="123"/>
                  <a:pt x="88" y="124"/>
                </a:cubicBezTo>
                <a:cubicBezTo>
                  <a:pt x="86" y="125"/>
                  <a:pt x="85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3" y="126"/>
                  <a:pt x="83" y="126"/>
                </a:cubicBezTo>
                <a:cubicBezTo>
                  <a:pt x="83" y="126"/>
                  <a:pt x="87" y="124"/>
                  <a:pt x="87" y="124"/>
                </a:cubicBezTo>
                <a:cubicBezTo>
                  <a:pt x="95" y="118"/>
                  <a:pt x="104" y="113"/>
                  <a:pt x="112" y="107"/>
                </a:cubicBezTo>
                <a:cubicBezTo>
                  <a:pt x="111" y="109"/>
                  <a:pt x="110" y="110"/>
                  <a:pt x="108" y="112"/>
                </a:cubicBezTo>
                <a:close/>
                <a:moveTo>
                  <a:pt x="77" y="125"/>
                </a:moveTo>
                <a:cubicBezTo>
                  <a:pt x="82" y="124"/>
                  <a:pt x="87" y="121"/>
                  <a:pt x="91" y="119"/>
                </a:cubicBezTo>
                <a:cubicBezTo>
                  <a:pt x="95" y="116"/>
                  <a:pt x="100" y="114"/>
                  <a:pt x="104" y="112"/>
                </a:cubicBezTo>
                <a:cubicBezTo>
                  <a:pt x="102" y="113"/>
                  <a:pt x="99" y="115"/>
                  <a:pt x="97" y="117"/>
                </a:cubicBezTo>
                <a:cubicBezTo>
                  <a:pt x="92" y="120"/>
                  <a:pt x="87" y="122"/>
                  <a:pt x="82" y="126"/>
                </a:cubicBezTo>
                <a:cubicBezTo>
                  <a:pt x="81" y="126"/>
                  <a:pt x="79" y="126"/>
                  <a:pt x="77" y="125"/>
                </a:cubicBezTo>
                <a:close/>
                <a:moveTo>
                  <a:pt x="71" y="123"/>
                </a:moveTo>
                <a:cubicBezTo>
                  <a:pt x="82" y="118"/>
                  <a:pt x="92" y="113"/>
                  <a:pt x="103" y="108"/>
                </a:cubicBezTo>
                <a:cubicBezTo>
                  <a:pt x="101" y="109"/>
                  <a:pt x="99" y="110"/>
                  <a:pt x="97" y="111"/>
                </a:cubicBezTo>
                <a:cubicBezTo>
                  <a:pt x="90" y="116"/>
                  <a:pt x="83" y="120"/>
                  <a:pt x="76" y="125"/>
                </a:cubicBezTo>
                <a:cubicBezTo>
                  <a:pt x="74" y="124"/>
                  <a:pt x="73" y="124"/>
                  <a:pt x="71" y="123"/>
                </a:cubicBezTo>
                <a:close/>
                <a:moveTo>
                  <a:pt x="111" y="106"/>
                </a:moveTo>
                <a:cubicBezTo>
                  <a:pt x="104" y="112"/>
                  <a:pt x="96" y="115"/>
                  <a:pt x="88" y="120"/>
                </a:cubicBezTo>
                <a:cubicBezTo>
                  <a:pt x="85" y="121"/>
                  <a:pt x="79" y="124"/>
                  <a:pt x="77" y="125"/>
                </a:cubicBezTo>
                <a:cubicBezTo>
                  <a:pt x="82" y="122"/>
                  <a:pt x="87" y="119"/>
                  <a:pt x="91" y="116"/>
                </a:cubicBezTo>
                <a:cubicBezTo>
                  <a:pt x="96" y="113"/>
                  <a:pt x="100" y="111"/>
                  <a:pt x="104" y="108"/>
                </a:cubicBezTo>
                <a:cubicBezTo>
                  <a:pt x="105" y="107"/>
                  <a:pt x="107" y="106"/>
                  <a:pt x="109" y="105"/>
                </a:cubicBezTo>
                <a:cubicBezTo>
                  <a:pt x="109" y="105"/>
                  <a:pt x="109" y="105"/>
                  <a:pt x="110" y="104"/>
                </a:cubicBezTo>
                <a:cubicBezTo>
                  <a:pt x="111" y="104"/>
                  <a:pt x="112" y="103"/>
                  <a:pt x="114" y="102"/>
                </a:cubicBezTo>
                <a:cubicBezTo>
                  <a:pt x="113" y="104"/>
                  <a:pt x="113" y="105"/>
                  <a:pt x="112" y="106"/>
                </a:cubicBezTo>
                <a:cubicBezTo>
                  <a:pt x="112" y="106"/>
                  <a:pt x="112" y="106"/>
                  <a:pt x="111" y="106"/>
                </a:cubicBezTo>
                <a:close/>
                <a:moveTo>
                  <a:pt x="70" y="123"/>
                </a:moveTo>
                <a:cubicBezTo>
                  <a:pt x="69" y="122"/>
                  <a:pt x="67" y="122"/>
                  <a:pt x="66" y="121"/>
                </a:cubicBezTo>
                <a:cubicBezTo>
                  <a:pt x="73" y="118"/>
                  <a:pt x="79" y="116"/>
                  <a:pt x="85" y="113"/>
                </a:cubicBezTo>
                <a:cubicBezTo>
                  <a:pt x="80" y="116"/>
                  <a:pt x="75" y="119"/>
                  <a:pt x="70" y="123"/>
                </a:cubicBezTo>
                <a:close/>
                <a:moveTo>
                  <a:pt x="85" y="126"/>
                </a:moveTo>
                <a:cubicBezTo>
                  <a:pt x="91" y="123"/>
                  <a:pt x="97" y="119"/>
                  <a:pt x="103" y="116"/>
                </a:cubicBezTo>
                <a:cubicBezTo>
                  <a:pt x="104" y="115"/>
                  <a:pt x="105" y="115"/>
                  <a:pt x="106" y="114"/>
                </a:cubicBezTo>
                <a:cubicBezTo>
                  <a:pt x="107" y="113"/>
                  <a:pt x="108" y="113"/>
                  <a:pt x="107" y="114"/>
                </a:cubicBezTo>
                <a:cubicBezTo>
                  <a:pt x="106" y="115"/>
                  <a:pt x="104" y="116"/>
                  <a:pt x="103" y="117"/>
                </a:cubicBezTo>
                <a:cubicBezTo>
                  <a:pt x="100" y="120"/>
                  <a:pt x="97" y="122"/>
                  <a:pt x="93" y="124"/>
                </a:cubicBezTo>
                <a:cubicBezTo>
                  <a:pt x="93" y="124"/>
                  <a:pt x="93" y="125"/>
                  <a:pt x="93" y="125"/>
                </a:cubicBezTo>
                <a:cubicBezTo>
                  <a:pt x="91" y="126"/>
                  <a:pt x="88" y="126"/>
                  <a:pt x="85" y="126"/>
                </a:cubicBezTo>
                <a:close/>
                <a:moveTo>
                  <a:pt x="96" y="124"/>
                </a:moveTo>
                <a:cubicBezTo>
                  <a:pt x="98" y="122"/>
                  <a:pt x="100" y="121"/>
                  <a:pt x="102" y="119"/>
                </a:cubicBezTo>
                <a:cubicBezTo>
                  <a:pt x="102" y="120"/>
                  <a:pt x="101" y="120"/>
                  <a:pt x="100" y="121"/>
                </a:cubicBezTo>
                <a:cubicBezTo>
                  <a:pt x="99" y="122"/>
                  <a:pt x="97" y="123"/>
                  <a:pt x="96" y="124"/>
                </a:cubicBezTo>
                <a:close/>
                <a:moveTo>
                  <a:pt x="116" y="97"/>
                </a:moveTo>
                <a:cubicBezTo>
                  <a:pt x="116" y="97"/>
                  <a:pt x="115" y="97"/>
                  <a:pt x="115" y="97"/>
                </a:cubicBezTo>
                <a:cubicBezTo>
                  <a:pt x="115" y="97"/>
                  <a:pt x="114" y="97"/>
                  <a:pt x="114" y="97"/>
                </a:cubicBezTo>
                <a:cubicBezTo>
                  <a:pt x="114" y="97"/>
                  <a:pt x="113" y="98"/>
                  <a:pt x="113" y="98"/>
                </a:cubicBezTo>
                <a:cubicBezTo>
                  <a:pt x="107" y="101"/>
                  <a:pt x="100" y="104"/>
                  <a:pt x="93" y="108"/>
                </a:cubicBezTo>
                <a:cubicBezTo>
                  <a:pt x="84" y="112"/>
                  <a:pt x="75" y="117"/>
                  <a:pt x="65" y="120"/>
                </a:cubicBezTo>
                <a:cubicBezTo>
                  <a:pt x="65" y="120"/>
                  <a:pt x="65" y="120"/>
                  <a:pt x="65" y="120"/>
                </a:cubicBezTo>
                <a:cubicBezTo>
                  <a:pt x="64" y="120"/>
                  <a:pt x="63" y="120"/>
                  <a:pt x="63" y="120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62" y="120"/>
                  <a:pt x="62" y="121"/>
                  <a:pt x="61" y="121"/>
                </a:cubicBezTo>
                <a:cubicBezTo>
                  <a:pt x="61" y="121"/>
                  <a:pt x="61" y="121"/>
                  <a:pt x="61" y="121"/>
                </a:cubicBezTo>
                <a:cubicBezTo>
                  <a:pt x="61" y="121"/>
                  <a:pt x="60" y="122"/>
                  <a:pt x="59" y="122"/>
                </a:cubicBezTo>
                <a:cubicBezTo>
                  <a:pt x="59" y="122"/>
                  <a:pt x="60" y="122"/>
                  <a:pt x="60" y="121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63" y="120"/>
                  <a:pt x="65" y="119"/>
                  <a:pt x="67" y="117"/>
                </a:cubicBezTo>
                <a:cubicBezTo>
                  <a:pt x="71" y="115"/>
                  <a:pt x="76" y="113"/>
                  <a:pt x="80" y="111"/>
                </a:cubicBezTo>
                <a:cubicBezTo>
                  <a:pt x="85" y="109"/>
                  <a:pt x="89" y="106"/>
                  <a:pt x="93" y="104"/>
                </a:cubicBezTo>
                <a:cubicBezTo>
                  <a:pt x="101" y="99"/>
                  <a:pt x="109" y="96"/>
                  <a:pt x="117" y="92"/>
                </a:cubicBezTo>
                <a:cubicBezTo>
                  <a:pt x="117" y="92"/>
                  <a:pt x="117" y="93"/>
                  <a:pt x="117" y="94"/>
                </a:cubicBezTo>
                <a:cubicBezTo>
                  <a:pt x="116" y="95"/>
                  <a:pt x="116" y="96"/>
                  <a:pt x="116" y="97"/>
                </a:cubicBezTo>
                <a:close/>
                <a:moveTo>
                  <a:pt x="115" y="49"/>
                </a:moveTo>
                <a:cubicBezTo>
                  <a:pt x="106" y="54"/>
                  <a:pt x="97" y="57"/>
                  <a:pt x="87" y="61"/>
                </a:cubicBezTo>
                <a:cubicBezTo>
                  <a:pt x="85" y="62"/>
                  <a:pt x="82" y="63"/>
                  <a:pt x="79" y="64"/>
                </a:cubicBezTo>
                <a:cubicBezTo>
                  <a:pt x="76" y="65"/>
                  <a:pt x="73" y="66"/>
                  <a:pt x="70" y="67"/>
                </a:cubicBezTo>
                <a:cubicBezTo>
                  <a:pt x="57" y="72"/>
                  <a:pt x="44" y="78"/>
                  <a:pt x="31" y="84"/>
                </a:cubicBezTo>
                <a:cubicBezTo>
                  <a:pt x="25" y="86"/>
                  <a:pt x="17" y="89"/>
                  <a:pt x="12" y="92"/>
                </a:cubicBezTo>
                <a:cubicBezTo>
                  <a:pt x="19" y="88"/>
                  <a:pt x="26" y="85"/>
                  <a:pt x="33" y="82"/>
                </a:cubicBezTo>
                <a:cubicBezTo>
                  <a:pt x="40" y="79"/>
                  <a:pt x="47" y="75"/>
                  <a:pt x="54" y="72"/>
                </a:cubicBezTo>
                <a:cubicBezTo>
                  <a:pt x="62" y="69"/>
                  <a:pt x="70" y="66"/>
                  <a:pt x="78" y="62"/>
                </a:cubicBezTo>
                <a:cubicBezTo>
                  <a:pt x="85" y="59"/>
                  <a:pt x="93" y="56"/>
                  <a:pt x="100" y="52"/>
                </a:cubicBezTo>
                <a:cubicBezTo>
                  <a:pt x="101" y="51"/>
                  <a:pt x="102" y="51"/>
                  <a:pt x="103" y="51"/>
                </a:cubicBezTo>
                <a:cubicBezTo>
                  <a:pt x="107" y="49"/>
                  <a:pt x="110" y="48"/>
                  <a:pt x="113" y="45"/>
                </a:cubicBezTo>
                <a:cubicBezTo>
                  <a:pt x="114" y="46"/>
                  <a:pt x="115" y="48"/>
                  <a:pt x="115" y="49"/>
                </a:cubicBezTo>
                <a:close/>
                <a:moveTo>
                  <a:pt x="109" y="37"/>
                </a:moveTo>
                <a:cubicBezTo>
                  <a:pt x="81" y="49"/>
                  <a:pt x="53" y="62"/>
                  <a:pt x="25" y="74"/>
                </a:cubicBezTo>
                <a:cubicBezTo>
                  <a:pt x="19" y="77"/>
                  <a:pt x="13" y="81"/>
                  <a:pt x="7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8" y="82"/>
                  <a:pt x="9" y="81"/>
                  <a:pt x="10" y="80"/>
                </a:cubicBezTo>
                <a:cubicBezTo>
                  <a:pt x="11" y="79"/>
                  <a:pt x="13" y="79"/>
                  <a:pt x="14" y="78"/>
                </a:cubicBezTo>
                <a:cubicBezTo>
                  <a:pt x="18" y="76"/>
                  <a:pt x="21" y="74"/>
                  <a:pt x="24" y="72"/>
                </a:cubicBezTo>
                <a:cubicBezTo>
                  <a:pt x="38" y="65"/>
                  <a:pt x="52" y="59"/>
                  <a:pt x="66" y="52"/>
                </a:cubicBezTo>
                <a:cubicBezTo>
                  <a:pt x="67" y="52"/>
                  <a:pt x="68" y="51"/>
                  <a:pt x="68" y="51"/>
                </a:cubicBezTo>
                <a:cubicBezTo>
                  <a:pt x="77" y="48"/>
                  <a:pt x="85" y="44"/>
                  <a:pt x="94" y="41"/>
                </a:cubicBezTo>
                <a:cubicBezTo>
                  <a:pt x="95" y="40"/>
                  <a:pt x="97" y="40"/>
                  <a:pt x="98" y="39"/>
                </a:cubicBezTo>
                <a:cubicBezTo>
                  <a:pt x="99" y="39"/>
                  <a:pt x="100" y="38"/>
                  <a:pt x="101" y="38"/>
                </a:cubicBezTo>
                <a:cubicBezTo>
                  <a:pt x="101" y="38"/>
                  <a:pt x="102" y="37"/>
                  <a:pt x="102" y="37"/>
                </a:cubicBezTo>
                <a:cubicBezTo>
                  <a:pt x="104" y="36"/>
                  <a:pt x="105" y="36"/>
                  <a:pt x="107" y="35"/>
                </a:cubicBezTo>
                <a:cubicBezTo>
                  <a:pt x="107" y="36"/>
                  <a:pt x="108" y="37"/>
                  <a:pt x="109" y="37"/>
                </a:cubicBezTo>
                <a:close/>
                <a:moveTo>
                  <a:pt x="103" y="32"/>
                </a:moveTo>
                <a:cubicBezTo>
                  <a:pt x="99" y="33"/>
                  <a:pt x="96" y="35"/>
                  <a:pt x="92" y="36"/>
                </a:cubicBezTo>
                <a:cubicBezTo>
                  <a:pt x="91" y="37"/>
                  <a:pt x="90" y="37"/>
                  <a:pt x="89" y="38"/>
                </a:cubicBezTo>
                <a:cubicBezTo>
                  <a:pt x="83" y="40"/>
                  <a:pt x="78" y="42"/>
                  <a:pt x="72" y="44"/>
                </a:cubicBezTo>
                <a:cubicBezTo>
                  <a:pt x="61" y="49"/>
                  <a:pt x="49" y="54"/>
                  <a:pt x="37" y="59"/>
                </a:cubicBezTo>
                <a:cubicBezTo>
                  <a:pt x="32" y="61"/>
                  <a:pt x="27" y="63"/>
                  <a:pt x="22" y="65"/>
                </a:cubicBezTo>
                <a:cubicBezTo>
                  <a:pt x="17" y="68"/>
                  <a:pt x="13" y="71"/>
                  <a:pt x="7" y="73"/>
                </a:cubicBezTo>
                <a:cubicBezTo>
                  <a:pt x="3" y="75"/>
                  <a:pt x="9" y="72"/>
                  <a:pt x="10" y="71"/>
                </a:cubicBezTo>
                <a:cubicBezTo>
                  <a:pt x="13" y="70"/>
                  <a:pt x="15" y="68"/>
                  <a:pt x="18" y="67"/>
                </a:cubicBezTo>
                <a:cubicBezTo>
                  <a:pt x="23" y="64"/>
                  <a:pt x="28" y="60"/>
                  <a:pt x="34" y="58"/>
                </a:cubicBezTo>
                <a:cubicBezTo>
                  <a:pt x="45" y="52"/>
                  <a:pt x="56" y="47"/>
                  <a:pt x="67" y="42"/>
                </a:cubicBezTo>
                <a:cubicBezTo>
                  <a:pt x="73" y="39"/>
                  <a:pt x="79" y="37"/>
                  <a:pt x="85" y="34"/>
                </a:cubicBezTo>
                <a:cubicBezTo>
                  <a:pt x="89" y="33"/>
                  <a:pt x="94" y="31"/>
                  <a:pt x="98" y="28"/>
                </a:cubicBezTo>
                <a:cubicBezTo>
                  <a:pt x="98" y="29"/>
                  <a:pt x="99" y="29"/>
                  <a:pt x="100" y="30"/>
                </a:cubicBezTo>
                <a:cubicBezTo>
                  <a:pt x="101" y="30"/>
                  <a:pt x="102" y="31"/>
                  <a:pt x="103" y="32"/>
                </a:cubicBezTo>
                <a:close/>
                <a:moveTo>
                  <a:pt x="74" y="21"/>
                </a:moveTo>
                <a:cubicBezTo>
                  <a:pt x="72" y="21"/>
                  <a:pt x="71" y="22"/>
                  <a:pt x="70" y="22"/>
                </a:cubicBezTo>
                <a:cubicBezTo>
                  <a:pt x="70" y="22"/>
                  <a:pt x="70" y="21"/>
                  <a:pt x="70" y="20"/>
                </a:cubicBezTo>
                <a:cubicBezTo>
                  <a:pt x="71" y="21"/>
                  <a:pt x="72" y="21"/>
                  <a:pt x="74" y="21"/>
                </a:cubicBezTo>
                <a:close/>
                <a:moveTo>
                  <a:pt x="66" y="20"/>
                </a:moveTo>
                <a:cubicBezTo>
                  <a:pt x="66" y="20"/>
                  <a:pt x="65" y="20"/>
                  <a:pt x="65" y="21"/>
                </a:cubicBezTo>
                <a:cubicBezTo>
                  <a:pt x="48" y="28"/>
                  <a:pt x="30" y="38"/>
                  <a:pt x="13" y="48"/>
                </a:cubicBezTo>
                <a:cubicBezTo>
                  <a:pt x="13" y="48"/>
                  <a:pt x="11" y="49"/>
                  <a:pt x="1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1" y="49"/>
                  <a:pt x="11" y="49"/>
                  <a:pt x="11" y="49"/>
                </a:cubicBezTo>
                <a:cubicBezTo>
                  <a:pt x="14" y="47"/>
                  <a:pt x="16" y="46"/>
                  <a:pt x="18" y="44"/>
                </a:cubicBezTo>
                <a:cubicBezTo>
                  <a:pt x="23" y="42"/>
                  <a:pt x="27" y="39"/>
                  <a:pt x="32" y="36"/>
                </a:cubicBezTo>
                <a:cubicBezTo>
                  <a:pt x="42" y="31"/>
                  <a:pt x="52" y="26"/>
                  <a:pt x="62" y="20"/>
                </a:cubicBezTo>
                <a:cubicBezTo>
                  <a:pt x="63" y="20"/>
                  <a:pt x="64" y="20"/>
                  <a:pt x="66" y="20"/>
                </a:cubicBezTo>
                <a:close/>
                <a:moveTo>
                  <a:pt x="38" y="25"/>
                </a:moveTo>
                <a:cubicBezTo>
                  <a:pt x="41" y="24"/>
                  <a:pt x="44" y="23"/>
                  <a:pt x="47" y="22"/>
                </a:cubicBezTo>
                <a:cubicBezTo>
                  <a:pt x="45" y="23"/>
                  <a:pt x="42" y="25"/>
                  <a:pt x="39" y="26"/>
                </a:cubicBezTo>
                <a:cubicBezTo>
                  <a:pt x="33" y="30"/>
                  <a:pt x="26" y="33"/>
                  <a:pt x="20" y="36"/>
                </a:cubicBezTo>
                <a:cubicBezTo>
                  <a:pt x="25" y="32"/>
                  <a:pt x="31" y="28"/>
                  <a:pt x="38" y="25"/>
                </a:cubicBezTo>
                <a:close/>
                <a:moveTo>
                  <a:pt x="19" y="37"/>
                </a:moveTo>
                <a:cubicBezTo>
                  <a:pt x="19" y="38"/>
                  <a:pt x="19" y="38"/>
                  <a:pt x="19" y="38"/>
                </a:cubicBezTo>
                <a:cubicBezTo>
                  <a:pt x="26" y="34"/>
                  <a:pt x="33" y="30"/>
                  <a:pt x="40" y="27"/>
                </a:cubicBezTo>
                <a:cubicBezTo>
                  <a:pt x="43" y="25"/>
                  <a:pt x="46" y="23"/>
                  <a:pt x="49" y="22"/>
                </a:cubicBezTo>
                <a:cubicBezTo>
                  <a:pt x="50" y="22"/>
                  <a:pt x="51" y="22"/>
                  <a:pt x="52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51" y="22"/>
                  <a:pt x="49" y="23"/>
                  <a:pt x="47" y="24"/>
                </a:cubicBezTo>
                <a:cubicBezTo>
                  <a:pt x="37" y="29"/>
                  <a:pt x="26" y="34"/>
                  <a:pt x="16" y="40"/>
                </a:cubicBezTo>
                <a:cubicBezTo>
                  <a:pt x="17" y="39"/>
                  <a:pt x="18" y="38"/>
                  <a:pt x="19" y="37"/>
                </a:cubicBezTo>
                <a:close/>
                <a:moveTo>
                  <a:pt x="7" y="85"/>
                </a:moveTo>
                <a:cubicBezTo>
                  <a:pt x="19" y="79"/>
                  <a:pt x="31" y="76"/>
                  <a:pt x="43" y="71"/>
                </a:cubicBezTo>
                <a:cubicBezTo>
                  <a:pt x="49" y="68"/>
                  <a:pt x="54" y="66"/>
                  <a:pt x="59" y="63"/>
                </a:cubicBezTo>
                <a:cubicBezTo>
                  <a:pt x="46" y="70"/>
                  <a:pt x="33" y="77"/>
                  <a:pt x="20" y="83"/>
                </a:cubicBezTo>
                <a:cubicBezTo>
                  <a:pt x="19" y="84"/>
                  <a:pt x="18" y="84"/>
                  <a:pt x="17" y="85"/>
                </a:cubicBezTo>
                <a:cubicBezTo>
                  <a:pt x="14" y="86"/>
                  <a:pt x="11" y="88"/>
                  <a:pt x="9" y="90"/>
                </a:cubicBezTo>
                <a:cubicBezTo>
                  <a:pt x="8" y="88"/>
                  <a:pt x="8" y="87"/>
                  <a:pt x="7" y="85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3" name="图标"/>
          <p:cNvSpPr>
            <a:spLocks noEditPoints="1"/>
          </p:cNvSpPr>
          <p:nvPr/>
        </p:nvSpPr>
        <p:spPr>
          <a:xfrm>
            <a:off x="9067800" y="5519738"/>
            <a:ext cx="825500" cy="1028700"/>
          </a:xfrm>
          <a:custGeom>
            <a:avLst/>
            <a:gdLst/>
            <a:ahLst/>
            <a:cxnLst>
              <a:cxn ang="0">
                <a:pos x="603724" y="887023"/>
              </a:cxn>
              <a:cxn ang="0">
                <a:pos x="591403" y="271035"/>
              </a:cxn>
              <a:cxn ang="0">
                <a:pos x="529799" y="271035"/>
              </a:cxn>
              <a:cxn ang="0">
                <a:pos x="619125" y="751505"/>
              </a:cxn>
              <a:cxn ang="0">
                <a:pos x="810099" y="782305"/>
              </a:cxn>
              <a:cxn ang="0">
                <a:pos x="649927" y="923982"/>
              </a:cxn>
              <a:cxn ang="0">
                <a:pos x="757735" y="834664"/>
              </a:cxn>
              <a:cxn ang="0">
                <a:pos x="754655" y="662187"/>
              </a:cxn>
              <a:cxn ang="0">
                <a:pos x="628366" y="612908"/>
              </a:cxn>
              <a:cxn ang="0">
                <a:pos x="646847" y="680667"/>
              </a:cxn>
              <a:cxn ang="0">
                <a:pos x="634526" y="514350"/>
              </a:cxn>
              <a:cxn ang="0">
                <a:pos x="733093" y="508190"/>
              </a:cxn>
              <a:cxn ang="0">
                <a:pos x="674569" y="542069"/>
              </a:cxn>
              <a:cxn ang="0">
                <a:pos x="625285" y="652947"/>
              </a:cxn>
              <a:cxn ang="0">
                <a:pos x="665328" y="819264"/>
              </a:cxn>
              <a:cxn ang="0">
                <a:pos x="711532" y="729946"/>
              </a:cxn>
              <a:cxn ang="0">
                <a:pos x="637606" y="486631"/>
              </a:cxn>
              <a:cxn ang="0">
                <a:pos x="489756" y="964021"/>
              </a:cxn>
              <a:cxn ang="0">
                <a:pos x="409670" y="942462"/>
              </a:cxn>
              <a:cxn ang="0">
                <a:pos x="511317" y="797704"/>
              </a:cxn>
              <a:cxn ang="0">
                <a:pos x="480515" y="689907"/>
              </a:cxn>
              <a:cxn ang="0">
                <a:pos x="301862" y="874703"/>
              </a:cxn>
              <a:cxn ang="0">
                <a:pos x="335744" y="816184"/>
              </a:cxn>
              <a:cxn ang="0">
                <a:pos x="520558" y="739186"/>
              </a:cxn>
              <a:cxn ang="0">
                <a:pos x="535959" y="619068"/>
              </a:cxn>
              <a:cxn ang="0">
                <a:pos x="400429" y="662187"/>
              </a:cxn>
              <a:cxn ang="0">
                <a:pos x="397349" y="597508"/>
              </a:cxn>
              <a:cxn ang="0">
                <a:pos x="425071" y="548229"/>
              </a:cxn>
              <a:cxn ang="0">
                <a:pos x="388108" y="588269"/>
              </a:cxn>
              <a:cxn ang="0">
                <a:pos x="363466" y="566709"/>
              </a:cxn>
              <a:cxn ang="0">
                <a:pos x="542119" y="514350"/>
              </a:cxn>
              <a:cxn ang="0">
                <a:pos x="492836" y="535910"/>
              </a:cxn>
              <a:cxn ang="0">
                <a:pos x="298782" y="619068"/>
              </a:cxn>
              <a:cxn ang="0">
                <a:pos x="523638" y="788465"/>
              </a:cxn>
              <a:cxn ang="0">
                <a:pos x="412750" y="936302"/>
              </a:cxn>
              <a:cxn ang="0">
                <a:pos x="502076" y="936302"/>
              </a:cxn>
              <a:cxn ang="0">
                <a:pos x="594483" y="960941"/>
              </a:cxn>
              <a:cxn ang="0">
                <a:pos x="794698" y="846984"/>
              </a:cxn>
              <a:cxn ang="0">
                <a:pos x="637606" y="800784"/>
              </a:cxn>
              <a:cxn ang="0">
                <a:pos x="326504" y="409632"/>
              </a:cxn>
              <a:cxn ang="0">
                <a:pos x="92407" y="788465"/>
              </a:cxn>
              <a:cxn ang="0">
                <a:pos x="147851" y="234075"/>
              </a:cxn>
              <a:cxn ang="0">
                <a:pos x="372707" y="46199"/>
              </a:cxn>
              <a:cxn ang="0">
                <a:pos x="304942" y="141677"/>
              </a:cxn>
              <a:cxn ang="0">
                <a:pos x="428151" y="110878"/>
              </a:cxn>
              <a:cxn ang="0">
                <a:pos x="117049" y="517430"/>
              </a:cxn>
              <a:cxn ang="0">
                <a:pos x="43123" y="471231"/>
              </a:cxn>
              <a:cxn ang="0">
                <a:pos x="126289" y="378833"/>
              </a:cxn>
              <a:cxn ang="0">
                <a:pos x="104728" y="474311"/>
              </a:cxn>
              <a:cxn ang="0">
                <a:pos x="113968" y="323394"/>
              </a:cxn>
              <a:cxn ang="0">
                <a:pos x="107808" y="264875"/>
              </a:cxn>
              <a:cxn ang="0">
                <a:pos x="70845" y="369593"/>
              </a:cxn>
              <a:cxn ang="0">
                <a:pos x="83166" y="431192"/>
              </a:cxn>
              <a:cxn ang="0">
                <a:pos x="64685" y="548229"/>
              </a:cxn>
              <a:cxn ang="0">
                <a:pos x="24642" y="643707"/>
              </a:cxn>
              <a:cxn ang="0">
                <a:pos x="58524" y="659107"/>
              </a:cxn>
              <a:cxn ang="0">
                <a:pos x="110888" y="560549"/>
              </a:cxn>
              <a:cxn ang="0">
                <a:pos x="27722" y="631388"/>
              </a:cxn>
              <a:cxn ang="0">
                <a:pos x="95487" y="708386"/>
              </a:cxn>
              <a:cxn ang="0">
                <a:pos x="101647" y="769985"/>
              </a:cxn>
              <a:cxn ang="0">
                <a:pos x="446632" y="92398"/>
              </a:cxn>
              <a:cxn ang="0">
                <a:pos x="15401" y="791545"/>
              </a:cxn>
              <a:cxn ang="0">
                <a:pos x="246418" y="905502"/>
              </a:cxn>
            </a:cxnLst>
            <a:pathLst>
              <a:path w="268" h="334">
                <a:moveTo>
                  <a:pt x="261" y="170"/>
                </a:moveTo>
                <a:cubicBezTo>
                  <a:pt x="261" y="170"/>
                  <a:pt x="261" y="170"/>
                  <a:pt x="261" y="169"/>
                </a:cubicBezTo>
                <a:cubicBezTo>
                  <a:pt x="261" y="168"/>
                  <a:pt x="261" y="166"/>
                  <a:pt x="261" y="164"/>
                </a:cubicBezTo>
                <a:cubicBezTo>
                  <a:pt x="259" y="151"/>
                  <a:pt x="256" y="139"/>
                  <a:pt x="251" y="127"/>
                </a:cubicBezTo>
                <a:cubicBezTo>
                  <a:pt x="250" y="124"/>
                  <a:pt x="249" y="121"/>
                  <a:pt x="248" y="119"/>
                </a:cubicBezTo>
                <a:cubicBezTo>
                  <a:pt x="248" y="119"/>
                  <a:pt x="248" y="118"/>
                  <a:pt x="247" y="118"/>
                </a:cubicBezTo>
                <a:cubicBezTo>
                  <a:pt x="238" y="98"/>
                  <a:pt x="223" y="82"/>
                  <a:pt x="206" y="68"/>
                </a:cubicBezTo>
                <a:cubicBezTo>
                  <a:pt x="190" y="56"/>
                  <a:pt x="172" y="47"/>
                  <a:pt x="153" y="42"/>
                </a:cubicBezTo>
                <a:cubicBezTo>
                  <a:pt x="152" y="38"/>
                  <a:pt x="152" y="33"/>
                  <a:pt x="148" y="29"/>
                </a:cubicBezTo>
                <a:cubicBezTo>
                  <a:pt x="144" y="25"/>
                  <a:pt x="138" y="26"/>
                  <a:pt x="132" y="24"/>
                </a:cubicBezTo>
                <a:cubicBezTo>
                  <a:pt x="124" y="23"/>
                  <a:pt x="124" y="10"/>
                  <a:pt x="118" y="6"/>
                </a:cubicBezTo>
                <a:cubicBezTo>
                  <a:pt x="110" y="0"/>
                  <a:pt x="103" y="8"/>
                  <a:pt x="100" y="14"/>
                </a:cubicBezTo>
                <a:cubicBezTo>
                  <a:pt x="97" y="19"/>
                  <a:pt x="93" y="24"/>
                  <a:pt x="91" y="30"/>
                </a:cubicBezTo>
                <a:cubicBezTo>
                  <a:pt x="88" y="36"/>
                  <a:pt x="89" y="41"/>
                  <a:pt x="90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76" y="49"/>
                  <a:pt x="64" y="52"/>
                  <a:pt x="53" y="59"/>
                </a:cubicBezTo>
                <a:cubicBezTo>
                  <a:pt x="43" y="66"/>
                  <a:pt x="36" y="76"/>
                  <a:pt x="32" y="86"/>
                </a:cubicBezTo>
                <a:cubicBezTo>
                  <a:pt x="26" y="99"/>
                  <a:pt x="23" y="113"/>
                  <a:pt x="19" y="127"/>
                </a:cubicBezTo>
                <a:cubicBezTo>
                  <a:pt x="14" y="142"/>
                  <a:pt x="10" y="157"/>
                  <a:pt x="8" y="172"/>
                </a:cubicBezTo>
                <a:cubicBezTo>
                  <a:pt x="5" y="187"/>
                  <a:pt x="5" y="201"/>
                  <a:pt x="5" y="216"/>
                </a:cubicBezTo>
                <a:cubicBezTo>
                  <a:pt x="5" y="224"/>
                  <a:pt x="3" y="231"/>
                  <a:pt x="2" y="239"/>
                </a:cubicBezTo>
                <a:cubicBezTo>
                  <a:pt x="0" y="245"/>
                  <a:pt x="0" y="251"/>
                  <a:pt x="1" y="257"/>
                </a:cubicBezTo>
                <a:cubicBezTo>
                  <a:pt x="3" y="262"/>
                  <a:pt x="8" y="267"/>
                  <a:pt x="13" y="268"/>
                </a:cubicBezTo>
                <a:cubicBezTo>
                  <a:pt x="13" y="269"/>
                  <a:pt x="13" y="269"/>
                  <a:pt x="13" y="269"/>
                </a:cubicBezTo>
                <a:cubicBezTo>
                  <a:pt x="15" y="276"/>
                  <a:pt x="18" y="284"/>
                  <a:pt x="25" y="287"/>
                </a:cubicBezTo>
                <a:cubicBezTo>
                  <a:pt x="32" y="290"/>
                  <a:pt x="42" y="284"/>
                  <a:pt x="48" y="290"/>
                </a:cubicBezTo>
                <a:cubicBezTo>
                  <a:pt x="48" y="291"/>
                  <a:pt x="48" y="291"/>
                  <a:pt x="48" y="291"/>
                </a:cubicBezTo>
                <a:cubicBezTo>
                  <a:pt x="49" y="291"/>
                  <a:pt x="49" y="292"/>
                  <a:pt x="49" y="292"/>
                </a:cubicBezTo>
                <a:cubicBezTo>
                  <a:pt x="55" y="301"/>
                  <a:pt x="61" y="309"/>
                  <a:pt x="70" y="315"/>
                </a:cubicBezTo>
                <a:cubicBezTo>
                  <a:pt x="87" y="327"/>
                  <a:pt x="109" y="329"/>
                  <a:pt x="130" y="330"/>
                </a:cubicBezTo>
                <a:cubicBezTo>
                  <a:pt x="144" y="330"/>
                  <a:pt x="159" y="330"/>
                  <a:pt x="173" y="331"/>
                </a:cubicBezTo>
                <a:cubicBezTo>
                  <a:pt x="188" y="332"/>
                  <a:pt x="201" y="334"/>
                  <a:pt x="215" y="329"/>
                </a:cubicBezTo>
                <a:cubicBezTo>
                  <a:pt x="235" y="321"/>
                  <a:pt x="250" y="302"/>
                  <a:pt x="258" y="283"/>
                </a:cubicBezTo>
                <a:cubicBezTo>
                  <a:pt x="262" y="272"/>
                  <a:pt x="265" y="261"/>
                  <a:pt x="266" y="250"/>
                </a:cubicBezTo>
                <a:cubicBezTo>
                  <a:pt x="268" y="235"/>
                  <a:pt x="265" y="219"/>
                  <a:pt x="264" y="204"/>
                </a:cubicBezTo>
                <a:cubicBezTo>
                  <a:pt x="262" y="193"/>
                  <a:pt x="262" y="182"/>
                  <a:pt x="261" y="170"/>
                </a:cubicBezTo>
                <a:close/>
                <a:moveTo>
                  <a:pt x="261" y="264"/>
                </a:moveTo>
                <a:cubicBezTo>
                  <a:pt x="261" y="264"/>
                  <a:pt x="261" y="263"/>
                  <a:pt x="261" y="264"/>
                </a:cubicBezTo>
                <a:cubicBezTo>
                  <a:pt x="256" y="265"/>
                  <a:pt x="250" y="268"/>
                  <a:pt x="245" y="270"/>
                </a:cubicBezTo>
                <a:cubicBezTo>
                  <a:pt x="239" y="272"/>
                  <a:pt x="233" y="275"/>
                  <a:pt x="227" y="277"/>
                </a:cubicBezTo>
                <a:cubicBezTo>
                  <a:pt x="221" y="279"/>
                  <a:pt x="215" y="281"/>
                  <a:pt x="209" y="283"/>
                </a:cubicBezTo>
                <a:cubicBezTo>
                  <a:pt x="205" y="285"/>
                  <a:pt x="200" y="286"/>
                  <a:pt x="196" y="288"/>
                </a:cubicBezTo>
                <a:cubicBezTo>
                  <a:pt x="196" y="287"/>
                  <a:pt x="196" y="286"/>
                  <a:pt x="197" y="285"/>
                </a:cubicBezTo>
                <a:cubicBezTo>
                  <a:pt x="202" y="284"/>
                  <a:pt x="206" y="282"/>
                  <a:pt x="211" y="280"/>
                </a:cubicBezTo>
                <a:cubicBezTo>
                  <a:pt x="217" y="278"/>
                  <a:pt x="224" y="277"/>
                  <a:pt x="230" y="275"/>
                </a:cubicBezTo>
                <a:cubicBezTo>
                  <a:pt x="236" y="274"/>
                  <a:pt x="241" y="272"/>
                  <a:pt x="246" y="269"/>
                </a:cubicBezTo>
                <a:cubicBezTo>
                  <a:pt x="251" y="267"/>
                  <a:pt x="257" y="265"/>
                  <a:pt x="261" y="263"/>
                </a:cubicBezTo>
                <a:cubicBezTo>
                  <a:pt x="261" y="263"/>
                  <a:pt x="261" y="263"/>
                  <a:pt x="261" y="264"/>
                </a:cubicBezTo>
                <a:close/>
                <a:moveTo>
                  <a:pt x="260" y="269"/>
                </a:moveTo>
                <a:cubicBezTo>
                  <a:pt x="260" y="269"/>
                  <a:pt x="259" y="269"/>
                  <a:pt x="259" y="269"/>
                </a:cubicBezTo>
                <a:cubicBezTo>
                  <a:pt x="255" y="272"/>
                  <a:pt x="249" y="273"/>
                  <a:pt x="244" y="275"/>
                </a:cubicBezTo>
                <a:cubicBezTo>
                  <a:pt x="238" y="277"/>
                  <a:pt x="232" y="280"/>
                  <a:pt x="226" y="282"/>
                </a:cubicBezTo>
                <a:cubicBezTo>
                  <a:pt x="220" y="284"/>
                  <a:pt x="214" y="286"/>
                  <a:pt x="208" y="288"/>
                </a:cubicBezTo>
                <a:cubicBezTo>
                  <a:pt x="205" y="289"/>
                  <a:pt x="203" y="290"/>
                  <a:pt x="200" y="291"/>
                </a:cubicBezTo>
                <a:cubicBezTo>
                  <a:pt x="199" y="291"/>
                  <a:pt x="197" y="291"/>
                  <a:pt x="196" y="292"/>
                </a:cubicBezTo>
                <a:cubicBezTo>
                  <a:pt x="198" y="291"/>
                  <a:pt x="199" y="290"/>
                  <a:pt x="201" y="290"/>
                </a:cubicBezTo>
                <a:cubicBezTo>
                  <a:pt x="206" y="287"/>
                  <a:pt x="213" y="285"/>
                  <a:pt x="219" y="283"/>
                </a:cubicBezTo>
                <a:cubicBezTo>
                  <a:pt x="225" y="281"/>
                  <a:pt x="231" y="278"/>
                  <a:pt x="237" y="276"/>
                </a:cubicBezTo>
                <a:cubicBezTo>
                  <a:pt x="242" y="274"/>
                  <a:pt x="247" y="272"/>
                  <a:pt x="252" y="270"/>
                </a:cubicBezTo>
                <a:cubicBezTo>
                  <a:pt x="255" y="268"/>
                  <a:pt x="259" y="267"/>
                  <a:pt x="261" y="264"/>
                </a:cubicBezTo>
                <a:cubicBezTo>
                  <a:pt x="261" y="266"/>
                  <a:pt x="260" y="267"/>
                  <a:pt x="260" y="269"/>
                </a:cubicBezTo>
                <a:close/>
                <a:moveTo>
                  <a:pt x="204" y="92"/>
                </a:moveTo>
                <a:cubicBezTo>
                  <a:pt x="206" y="93"/>
                  <a:pt x="209" y="94"/>
                  <a:pt x="211" y="95"/>
                </a:cubicBezTo>
                <a:cubicBezTo>
                  <a:pt x="209" y="94"/>
                  <a:pt x="207" y="93"/>
                  <a:pt x="204" y="93"/>
                </a:cubicBezTo>
                <a:cubicBezTo>
                  <a:pt x="204" y="93"/>
                  <a:pt x="204" y="92"/>
                  <a:pt x="203" y="92"/>
                </a:cubicBezTo>
                <a:cubicBezTo>
                  <a:pt x="203" y="92"/>
                  <a:pt x="204" y="92"/>
                  <a:pt x="204" y="92"/>
                </a:cubicBezTo>
                <a:close/>
                <a:moveTo>
                  <a:pt x="201" y="92"/>
                </a:moveTo>
                <a:cubicBezTo>
                  <a:pt x="201" y="92"/>
                  <a:pt x="200" y="91"/>
                  <a:pt x="200" y="91"/>
                </a:cubicBezTo>
                <a:cubicBezTo>
                  <a:pt x="200" y="91"/>
                  <a:pt x="200" y="91"/>
                  <a:pt x="200" y="90"/>
                </a:cubicBezTo>
                <a:cubicBezTo>
                  <a:pt x="200" y="90"/>
                  <a:pt x="200" y="90"/>
                  <a:pt x="200" y="90"/>
                </a:cubicBezTo>
                <a:cubicBezTo>
                  <a:pt x="200" y="90"/>
                  <a:pt x="201" y="91"/>
                  <a:pt x="201" y="91"/>
                </a:cubicBezTo>
                <a:cubicBezTo>
                  <a:pt x="201" y="91"/>
                  <a:pt x="201" y="91"/>
                  <a:pt x="201" y="92"/>
                </a:cubicBezTo>
                <a:close/>
                <a:moveTo>
                  <a:pt x="197" y="90"/>
                </a:moveTo>
                <a:cubicBezTo>
                  <a:pt x="197" y="90"/>
                  <a:pt x="197" y="90"/>
                  <a:pt x="196" y="90"/>
                </a:cubicBezTo>
                <a:cubicBezTo>
                  <a:pt x="196" y="90"/>
                  <a:pt x="197" y="90"/>
                  <a:pt x="197" y="90"/>
                </a:cubicBezTo>
                <a:cubicBezTo>
                  <a:pt x="197" y="90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89"/>
                  <a:pt x="197" y="89"/>
                  <a:pt x="197" y="89"/>
                </a:cubicBezTo>
                <a:cubicBezTo>
                  <a:pt x="197" y="90"/>
                  <a:pt x="197" y="90"/>
                  <a:pt x="197" y="90"/>
                </a:cubicBezTo>
                <a:cubicBezTo>
                  <a:pt x="197" y="90"/>
                  <a:pt x="197" y="90"/>
                  <a:pt x="197" y="90"/>
                </a:cubicBezTo>
                <a:close/>
                <a:moveTo>
                  <a:pt x="194" y="90"/>
                </a:moveTo>
                <a:cubicBezTo>
                  <a:pt x="193" y="90"/>
                  <a:pt x="192" y="89"/>
                  <a:pt x="192" y="89"/>
                </a:cubicBezTo>
                <a:cubicBezTo>
                  <a:pt x="192" y="89"/>
                  <a:pt x="192" y="89"/>
                  <a:pt x="192" y="88"/>
                </a:cubicBezTo>
                <a:cubicBezTo>
                  <a:pt x="192" y="88"/>
                  <a:pt x="193" y="88"/>
                  <a:pt x="194" y="89"/>
                </a:cubicBezTo>
                <a:cubicBezTo>
                  <a:pt x="194" y="89"/>
                  <a:pt x="194" y="89"/>
                  <a:pt x="194" y="90"/>
                </a:cubicBezTo>
                <a:cubicBezTo>
                  <a:pt x="194" y="90"/>
                  <a:pt x="194" y="90"/>
                  <a:pt x="194" y="90"/>
                </a:cubicBezTo>
                <a:close/>
                <a:moveTo>
                  <a:pt x="189" y="89"/>
                </a:moveTo>
                <a:cubicBezTo>
                  <a:pt x="188" y="89"/>
                  <a:pt x="188" y="89"/>
                  <a:pt x="187" y="89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188" y="88"/>
                  <a:pt x="188" y="88"/>
                  <a:pt x="189" y="88"/>
                </a:cubicBezTo>
                <a:cubicBezTo>
                  <a:pt x="189" y="88"/>
                  <a:pt x="189" y="88"/>
                  <a:pt x="189" y="89"/>
                </a:cubicBezTo>
                <a:close/>
                <a:moveTo>
                  <a:pt x="184" y="87"/>
                </a:move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184" y="88"/>
                  <a:pt x="183" y="88"/>
                  <a:pt x="183" y="88"/>
                </a:cubicBezTo>
                <a:cubicBezTo>
                  <a:pt x="183" y="88"/>
                  <a:pt x="183" y="88"/>
                  <a:pt x="183" y="87"/>
                </a:cubicBezTo>
                <a:cubicBezTo>
                  <a:pt x="183" y="87"/>
                  <a:pt x="184" y="87"/>
                  <a:pt x="184" y="87"/>
                </a:cubicBezTo>
                <a:close/>
                <a:moveTo>
                  <a:pt x="180" y="87"/>
                </a:moveTo>
                <a:cubicBezTo>
                  <a:pt x="180" y="87"/>
                  <a:pt x="180" y="87"/>
                  <a:pt x="180" y="87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7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80" y="88"/>
                  <a:pt x="180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8"/>
                  <a:pt x="179" y="87"/>
                  <a:pt x="179" y="87"/>
                </a:cubicBezTo>
                <a:cubicBezTo>
                  <a:pt x="179" y="87"/>
                  <a:pt x="179" y="87"/>
                  <a:pt x="179" y="87"/>
                </a:cubicBezTo>
                <a:cubicBezTo>
                  <a:pt x="179" y="87"/>
                  <a:pt x="180" y="87"/>
                  <a:pt x="180" y="87"/>
                </a:cubicBezTo>
                <a:close/>
                <a:moveTo>
                  <a:pt x="176" y="88"/>
                </a:move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76" y="88"/>
                  <a:pt x="175" y="88"/>
                  <a:pt x="175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75" y="88"/>
                  <a:pt x="176" y="88"/>
                  <a:pt x="176" y="88"/>
                </a:cubicBezTo>
                <a:close/>
                <a:moveTo>
                  <a:pt x="172" y="88"/>
                </a:moveTo>
                <a:cubicBezTo>
                  <a:pt x="172" y="88"/>
                  <a:pt x="172" y="89"/>
                  <a:pt x="172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9"/>
                  <a:pt x="171" y="89"/>
                  <a:pt x="171" y="89"/>
                </a:cubicBezTo>
                <a:cubicBezTo>
                  <a:pt x="171" y="89"/>
                  <a:pt x="171" y="89"/>
                  <a:pt x="171" y="89"/>
                </a:cubicBezTo>
                <a:cubicBezTo>
                  <a:pt x="171" y="88"/>
                  <a:pt x="172" y="88"/>
                  <a:pt x="172" y="88"/>
                </a:cubicBezTo>
                <a:close/>
                <a:moveTo>
                  <a:pt x="166" y="102"/>
                </a:moveTo>
                <a:cubicBezTo>
                  <a:pt x="166" y="99"/>
                  <a:pt x="167" y="96"/>
                  <a:pt x="168" y="94"/>
                </a:cubicBezTo>
                <a:cubicBezTo>
                  <a:pt x="168" y="96"/>
                  <a:pt x="169" y="99"/>
                  <a:pt x="169" y="101"/>
                </a:cubicBezTo>
                <a:cubicBezTo>
                  <a:pt x="170" y="105"/>
                  <a:pt x="171" y="110"/>
                  <a:pt x="168" y="113"/>
                </a:cubicBezTo>
                <a:cubicBezTo>
                  <a:pt x="166" y="116"/>
                  <a:pt x="165" y="110"/>
                  <a:pt x="165" y="109"/>
                </a:cubicBezTo>
                <a:cubicBezTo>
                  <a:pt x="165" y="107"/>
                  <a:pt x="165" y="104"/>
                  <a:pt x="166" y="102"/>
                </a:cubicBezTo>
                <a:close/>
                <a:moveTo>
                  <a:pt x="171" y="94"/>
                </a:moveTo>
                <a:cubicBezTo>
                  <a:pt x="175" y="96"/>
                  <a:pt x="178" y="98"/>
                  <a:pt x="181" y="101"/>
                </a:cubicBezTo>
                <a:cubicBezTo>
                  <a:pt x="183" y="103"/>
                  <a:pt x="185" y="105"/>
                  <a:pt x="186" y="108"/>
                </a:cubicBezTo>
                <a:cubicBezTo>
                  <a:pt x="187" y="110"/>
                  <a:pt x="184" y="113"/>
                  <a:pt x="182" y="113"/>
                </a:cubicBezTo>
                <a:cubicBezTo>
                  <a:pt x="178" y="114"/>
                  <a:pt x="175" y="106"/>
                  <a:pt x="174" y="103"/>
                </a:cubicBezTo>
                <a:cubicBezTo>
                  <a:pt x="173" y="100"/>
                  <a:pt x="172" y="97"/>
                  <a:pt x="171" y="94"/>
                </a:cubicBezTo>
                <a:close/>
                <a:moveTo>
                  <a:pt x="168" y="86"/>
                </a:moveTo>
                <a:cubicBezTo>
                  <a:pt x="168" y="85"/>
                  <a:pt x="169" y="85"/>
                  <a:pt x="170" y="85"/>
                </a:cubicBezTo>
                <a:cubicBezTo>
                  <a:pt x="171" y="85"/>
                  <a:pt x="171" y="85"/>
                  <a:pt x="171" y="85"/>
                </a:cubicBezTo>
                <a:cubicBezTo>
                  <a:pt x="170" y="85"/>
                  <a:pt x="169" y="86"/>
                  <a:pt x="168" y="86"/>
                </a:cubicBezTo>
                <a:close/>
                <a:moveTo>
                  <a:pt x="165" y="90"/>
                </a:moveTo>
                <a:cubicBezTo>
                  <a:pt x="165" y="90"/>
                  <a:pt x="165" y="90"/>
                  <a:pt x="165" y="90"/>
                </a:cubicBezTo>
                <a:cubicBezTo>
                  <a:pt x="163" y="90"/>
                  <a:pt x="161" y="91"/>
                  <a:pt x="160" y="91"/>
                </a:cubicBezTo>
                <a:cubicBezTo>
                  <a:pt x="161" y="91"/>
                  <a:pt x="163" y="90"/>
                  <a:pt x="165" y="90"/>
                </a:cubicBezTo>
                <a:close/>
                <a:moveTo>
                  <a:pt x="134" y="164"/>
                </a:moveTo>
                <a:cubicBezTo>
                  <a:pt x="134" y="165"/>
                  <a:pt x="134" y="165"/>
                  <a:pt x="134" y="165"/>
                </a:cubicBezTo>
                <a:cubicBezTo>
                  <a:pt x="134" y="165"/>
                  <a:pt x="134" y="165"/>
                  <a:pt x="134" y="165"/>
                </a:cubicBezTo>
                <a:cubicBezTo>
                  <a:pt x="134" y="166"/>
                  <a:pt x="133" y="166"/>
                  <a:pt x="133" y="166"/>
                </a:cubicBezTo>
                <a:cubicBezTo>
                  <a:pt x="133" y="166"/>
                  <a:pt x="133" y="165"/>
                  <a:pt x="133" y="165"/>
                </a:cubicBezTo>
                <a:cubicBezTo>
                  <a:pt x="133" y="165"/>
                  <a:pt x="134" y="164"/>
                  <a:pt x="134" y="164"/>
                </a:cubicBezTo>
                <a:close/>
                <a:moveTo>
                  <a:pt x="262" y="215"/>
                </a:moveTo>
                <a:cubicBezTo>
                  <a:pt x="262" y="215"/>
                  <a:pt x="262" y="215"/>
                  <a:pt x="262" y="215"/>
                </a:cubicBezTo>
                <a:cubicBezTo>
                  <a:pt x="251" y="221"/>
                  <a:pt x="240" y="225"/>
                  <a:pt x="229" y="230"/>
                </a:cubicBezTo>
                <a:cubicBezTo>
                  <a:pt x="224" y="232"/>
                  <a:pt x="218" y="235"/>
                  <a:pt x="213" y="237"/>
                </a:cubicBezTo>
                <a:cubicBezTo>
                  <a:pt x="211" y="239"/>
                  <a:pt x="208" y="240"/>
                  <a:pt x="206" y="241"/>
                </a:cubicBezTo>
                <a:cubicBezTo>
                  <a:pt x="204" y="242"/>
                  <a:pt x="203" y="242"/>
                  <a:pt x="201" y="243"/>
                </a:cubicBezTo>
                <a:cubicBezTo>
                  <a:pt x="202" y="243"/>
                  <a:pt x="203" y="242"/>
                  <a:pt x="204" y="241"/>
                </a:cubicBezTo>
                <a:cubicBezTo>
                  <a:pt x="209" y="239"/>
                  <a:pt x="213" y="236"/>
                  <a:pt x="218" y="234"/>
                </a:cubicBezTo>
                <a:cubicBezTo>
                  <a:pt x="224" y="231"/>
                  <a:pt x="229" y="229"/>
                  <a:pt x="234" y="227"/>
                </a:cubicBezTo>
                <a:cubicBezTo>
                  <a:pt x="243" y="222"/>
                  <a:pt x="254" y="218"/>
                  <a:pt x="261" y="212"/>
                </a:cubicBezTo>
                <a:cubicBezTo>
                  <a:pt x="262" y="213"/>
                  <a:pt x="262" y="214"/>
                  <a:pt x="262" y="215"/>
                </a:cubicBezTo>
                <a:close/>
                <a:moveTo>
                  <a:pt x="262" y="221"/>
                </a:moveTo>
                <a:cubicBezTo>
                  <a:pt x="262" y="221"/>
                  <a:pt x="262" y="221"/>
                  <a:pt x="262" y="221"/>
                </a:cubicBezTo>
                <a:cubicBezTo>
                  <a:pt x="252" y="225"/>
                  <a:pt x="241" y="229"/>
                  <a:pt x="230" y="232"/>
                </a:cubicBezTo>
                <a:cubicBezTo>
                  <a:pt x="220" y="236"/>
                  <a:pt x="210" y="241"/>
                  <a:pt x="201" y="245"/>
                </a:cubicBezTo>
                <a:cubicBezTo>
                  <a:pt x="201" y="245"/>
                  <a:pt x="201" y="244"/>
                  <a:pt x="201" y="244"/>
                </a:cubicBezTo>
                <a:cubicBezTo>
                  <a:pt x="205" y="242"/>
                  <a:pt x="209" y="240"/>
                  <a:pt x="214" y="238"/>
                </a:cubicBezTo>
                <a:cubicBezTo>
                  <a:pt x="219" y="235"/>
                  <a:pt x="224" y="233"/>
                  <a:pt x="230" y="231"/>
                </a:cubicBezTo>
                <a:cubicBezTo>
                  <a:pt x="240" y="226"/>
                  <a:pt x="252" y="222"/>
                  <a:pt x="262" y="216"/>
                </a:cubicBezTo>
                <a:cubicBezTo>
                  <a:pt x="262" y="216"/>
                  <a:pt x="262" y="216"/>
                  <a:pt x="262" y="216"/>
                </a:cubicBezTo>
                <a:cubicBezTo>
                  <a:pt x="262" y="218"/>
                  <a:pt x="262" y="219"/>
                  <a:pt x="262" y="221"/>
                </a:cubicBezTo>
                <a:close/>
                <a:moveTo>
                  <a:pt x="263" y="231"/>
                </a:moveTo>
                <a:cubicBezTo>
                  <a:pt x="263" y="231"/>
                  <a:pt x="263" y="231"/>
                  <a:pt x="263" y="231"/>
                </a:cubicBezTo>
                <a:cubicBezTo>
                  <a:pt x="252" y="235"/>
                  <a:pt x="241" y="240"/>
                  <a:pt x="229" y="243"/>
                </a:cubicBezTo>
                <a:cubicBezTo>
                  <a:pt x="224" y="245"/>
                  <a:pt x="219" y="246"/>
                  <a:pt x="214" y="248"/>
                </a:cubicBezTo>
                <a:cubicBezTo>
                  <a:pt x="212" y="249"/>
                  <a:pt x="209" y="251"/>
                  <a:pt x="207" y="252"/>
                </a:cubicBezTo>
                <a:cubicBezTo>
                  <a:pt x="207" y="251"/>
                  <a:pt x="208" y="251"/>
                  <a:pt x="209" y="251"/>
                </a:cubicBezTo>
                <a:cubicBezTo>
                  <a:pt x="211" y="249"/>
                  <a:pt x="213" y="248"/>
                  <a:pt x="216" y="247"/>
                </a:cubicBezTo>
                <a:cubicBezTo>
                  <a:pt x="221" y="244"/>
                  <a:pt x="227" y="242"/>
                  <a:pt x="232" y="239"/>
                </a:cubicBezTo>
                <a:cubicBezTo>
                  <a:pt x="243" y="235"/>
                  <a:pt x="253" y="231"/>
                  <a:pt x="263" y="226"/>
                </a:cubicBezTo>
                <a:cubicBezTo>
                  <a:pt x="263" y="228"/>
                  <a:pt x="263" y="229"/>
                  <a:pt x="263" y="231"/>
                </a:cubicBezTo>
                <a:close/>
                <a:moveTo>
                  <a:pt x="263" y="249"/>
                </a:moveTo>
                <a:cubicBezTo>
                  <a:pt x="263" y="249"/>
                  <a:pt x="263" y="250"/>
                  <a:pt x="263" y="251"/>
                </a:cubicBezTo>
                <a:cubicBezTo>
                  <a:pt x="253" y="255"/>
                  <a:pt x="243" y="259"/>
                  <a:pt x="232" y="263"/>
                </a:cubicBezTo>
                <a:cubicBezTo>
                  <a:pt x="229" y="264"/>
                  <a:pt x="226" y="265"/>
                  <a:pt x="222" y="266"/>
                </a:cubicBezTo>
                <a:cubicBezTo>
                  <a:pt x="216" y="269"/>
                  <a:pt x="209" y="271"/>
                  <a:pt x="202" y="274"/>
                </a:cubicBezTo>
                <a:cubicBezTo>
                  <a:pt x="201" y="274"/>
                  <a:pt x="200" y="274"/>
                  <a:pt x="199" y="275"/>
                </a:cubicBezTo>
                <a:cubicBezTo>
                  <a:pt x="200" y="274"/>
                  <a:pt x="202" y="274"/>
                  <a:pt x="204" y="273"/>
                </a:cubicBezTo>
                <a:cubicBezTo>
                  <a:pt x="207" y="272"/>
                  <a:pt x="210" y="270"/>
                  <a:pt x="212" y="269"/>
                </a:cubicBezTo>
                <a:cubicBezTo>
                  <a:pt x="222" y="263"/>
                  <a:pt x="234" y="260"/>
                  <a:pt x="245" y="256"/>
                </a:cubicBezTo>
                <a:cubicBezTo>
                  <a:pt x="251" y="254"/>
                  <a:pt x="258" y="252"/>
                  <a:pt x="263" y="249"/>
                </a:cubicBezTo>
                <a:close/>
                <a:moveTo>
                  <a:pt x="259" y="250"/>
                </a:moveTo>
                <a:cubicBezTo>
                  <a:pt x="259" y="250"/>
                  <a:pt x="260" y="250"/>
                  <a:pt x="260" y="250"/>
                </a:cubicBezTo>
                <a:cubicBezTo>
                  <a:pt x="260" y="250"/>
                  <a:pt x="259" y="250"/>
                  <a:pt x="259" y="250"/>
                </a:cubicBezTo>
                <a:close/>
                <a:moveTo>
                  <a:pt x="260" y="250"/>
                </a:moveTo>
                <a:cubicBezTo>
                  <a:pt x="260" y="249"/>
                  <a:pt x="261" y="249"/>
                  <a:pt x="261" y="249"/>
                </a:cubicBezTo>
                <a:cubicBezTo>
                  <a:pt x="261" y="249"/>
                  <a:pt x="260" y="249"/>
                  <a:pt x="260" y="250"/>
                </a:cubicBezTo>
                <a:close/>
                <a:moveTo>
                  <a:pt x="263" y="254"/>
                </a:moveTo>
                <a:cubicBezTo>
                  <a:pt x="249" y="261"/>
                  <a:pt x="235" y="266"/>
                  <a:pt x="221" y="271"/>
                </a:cubicBezTo>
                <a:cubicBezTo>
                  <a:pt x="214" y="273"/>
                  <a:pt x="207" y="275"/>
                  <a:pt x="200" y="277"/>
                </a:cubicBezTo>
                <a:cubicBezTo>
                  <a:pt x="197" y="278"/>
                  <a:pt x="200" y="277"/>
                  <a:pt x="200" y="277"/>
                </a:cubicBezTo>
                <a:cubicBezTo>
                  <a:pt x="202" y="276"/>
                  <a:pt x="204" y="275"/>
                  <a:pt x="205" y="275"/>
                </a:cubicBezTo>
                <a:cubicBezTo>
                  <a:pt x="208" y="274"/>
                  <a:pt x="211" y="272"/>
                  <a:pt x="214" y="271"/>
                </a:cubicBezTo>
                <a:cubicBezTo>
                  <a:pt x="221" y="269"/>
                  <a:pt x="227" y="266"/>
                  <a:pt x="233" y="264"/>
                </a:cubicBezTo>
                <a:cubicBezTo>
                  <a:pt x="243" y="261"/>
                  <a:pt x="252" y="257"/>
                  <a:pt x="261" y="253"/>
                </a:cubicBezTo>
                <a:cubicBezTo>
                  <a:pt x="262" y="253"/>
                  <a:pt x="262" y="253"/>
                  <a:pt x="262" y="252"/>
                </a:cubicBezTo>
                <a:cubicBezTo>
                  <a:pt x="263" y="252"/>
                  <a:pt x="263" y="252"/>
                  <a:pt x="263" y="252"/>
                </a:cubicBezTo>
                <a:cubicBezTo>
                  <a:pt x="263" y="253"/>
                  <a:pt x="263" y="253"/>
                  <a:pt x="263" y="254"/>
                </a:cubicBezTo>
                <a:close/>
                <a:moveTo>
                  <a:pt x="231" y="270"/>
                </a:moveTo>
                <a:cubicBezTo>
                  <a:pt x="240" y="267"/>
                  <a:pt x="250" y="264"/>
                  <a:pt x="259" y="259"/>
                </a:cubicBezTo>
                <a:cubicBezTo>
                  <a:pt x="261" y="259"/>
                  <a:pt x="261" y="259"/>
                  <a:pt x="261" y="259"/>
                </a:cubicBezTo>
                <a:cubicBezTo>
                  <a:pt x="261" y="258"/>
                  <a:pt x="262" y="258"/>
                  <a:pt x="262" y="258"/>
                </a:cubicBezTo>
                <a:cubicBezTo>
                  <a:pt x="262" y="259"/>
                  <a:pt x="262" y="260"/>
                  <a:pt x="262" y="262"/>
                </a:cubicBezTo>
                <a:cubicBezTo>
                  <a:pt x="257" y="264"/>
                  <a:pt x="252" y="266"/>
                  <a:pt x="247" y="268"/>
                </a:cubicBezTo>
                <a:cubicBezTo>
                  <a:pt x="242" y="271"/>
                  <a:pt x="236" y="273"/>
                  <a:pt x="230" y="274"/>
                </a:cubicBezTo>
                <a:cubicBezTo>
                  <a:pt x="224" y="276"/>
                  <a:pt x="218" y="277"/>
                  <a:pt x="213" y="279"/>
                </a:cubicBezTo>
                <a:cubicBezTo>
                  <a:pt x="210" y="280"/>
                  <a:pt x="208" y="281"/>
                  <a:pt x="205" y="282"/>
                </a:cubicBezTo>
                <a:cubicBezTo>
                  <a:pt x="203" y="283"/>
                  <a:pt x="199" y="283"/>
                  <a:pt x="197" y="284"/>
                </a:cubicBezTo>
                <a:cubicBezTo>
                  <a:pt x="200" y="283"/>
                  <a:pt x="203" y="281"/>
                  <a:pt x="206" y="280"/>
                </a:cubicBezTo>
                <a:cubicBezTo>
                  <a:pt x="214" y="276"/>
                  <a:pt x="222" y="273"/>
                  <a:pt x="231" y="270"/>
                </a:cubicBezTo>
                <a:close/>
                <a:moveTo>
                  <a:pt x="197" y="284"/>
                </a:moveTo>
                <a:cubicBezTo>
                  <a:pt x="197" y="284"/>
                  <a:pt x="197" y="283"/>
                  <a:pt x="197" y="283"/>
                </a:cubicBezTo>
                <a:cubicBezTo>
                  <a:pt x="198" y="282"/>
                  <a:pt x="200" y="282"/>
                  <a:pt x="201" y="281"/>
                </a:cubicBezTo>
                <a:cubicBezTo>
                  <a:pt x="199" y="282"/>
                  <a:pt x="198" y="283"/>
                  <a:pt x="197" y="284"/>
                </a:cubicBezTo>
                <a:close/>
                <a:moveTo>
                  <a:pt x="194" y="308"/>
                </a:moveTo>
                <a:cubicBezTo>
                  <a:pt x="194" y="308"/>
                  <a:pt x="194" y="308"/>
                  <a:pt x="194" y="308"/>
                </a:cubicBezTo>
                <a:cubicBezTo>
                  <a:pt x="198" y="308"/>
                  <a:pt x="201" y="307"/>
                  <a:pt x="205" y="305"/>
                </a:cubicBezTo>
                <a:cubicBezTo>
                  <a:pt x="211" y="303"/>
                  <a:pt x="216" y="302"/>
                  <a:pt x="222" y="300"/>
                </a:cubicBezTo>
                <a:cubicBezTo>
                  <a:pt x="227" y="298"/>
                  <a:pt x="233" y="297"/>
                  <a:pt x="238" y="294"/>
                </a:cubicBezTo>
                <a:cubicBezTo>
                  <a:pt x="241" y="293"/>
                  <a:pt x="243" y="292"/>
                  <a:pt x="245" y="291"/>
                </a:cubicBezTo>
                <a:cubicBezTo>
                  <a:pt x="247" y="290"/>
                  <a:pt x="249" y="289"/>
                  <a:pt x="250" y="288"/>
                </a:cubicBezTo>
                <a:cubicBezTo>
                  <a:pt x="251" y="288"/>
                  <a:pt x="252" y="288"/>
                  <a:pt x="252" y="287"/>
                </a:cubicBezTo>
                <a:cubicBezTo>
                  <a:pt x="252" y="288"/>
                  <a:pt x="251" y="289"/>
                  <a:pt x="251" y="290"/>
                </a:cubicBezTo>
                <a:cubicBezTo>
                  <a:pt x="249" y="293"/>
                  <a:pt x="243" y="293"/>
                  <a:pt x="240" y="294"/>
                </a:cubicBezTo>
                <a:cubicBezTo>
                  <a:pt x="233" y="296"/>
                  <a:pt x="227" y="298"/>
                  <a:pt x="220" y="301"/>
                </a:cubicBezTo>
                <a:cubicBezTo>
                  <a:pt x="214" y="303"/>
                  <a:pt x="208" y="305"/>
                  <a:pt x="202" y="307"/>
                </a:cubicBezTo>
                <a:cubicBezTo>
                  <a:pt x="199" y="308"/>
                  <a:pt x="196" y="308"/>
                  <a:pt x="193" y="310"/>
                </a:cubicBezTo>
                <a:cubicBezTo>
                  <a:pt x="193" y="310"/>
                  <a:pt x="193" y="309"/>
                  <a:pt x="194" y="308"/>
                </a:cubicBezTo>
                <a:close/>
                <a:moveTo>
                  <a:pt x="207" y="302"/>
                </a:moveTo>
                <a:cubicBezTo>
                  <a:pt x="213" y="300"/>
                  <a:pt x="218" y="298"/>
                  <a:pt x="224" y="297"/>
                </a:cubicBezTo>
                <a:cubicBezTo>
                  <a:pt x="229" y="295"/>
                  <a:pt x="234" y="294"/>
                  <a:pt x="240" y="292"/>
                </a:cubicBezTo>
                <a:cubicBezTo>
                  <a:pt x="240" y="292"/>
                  <a:pt x="241" y="292"/>
                  <a:pt x="242" y="292"/>
                </a:cubicBezTo>
                <a:cubicBezTo>
                  <a:pt x="236" y="295"/>
                  <a:pt x="231" y="296"/>
                  <a:pt x="225" y="298"/>
                </a:cubicBezTo>
                <a:cubicBezTo>
                  <a:pt x="220" y="300"/>
                  <a:pt x="215" y="301"/>
                  <a:pt x="209" y="303"/>
                </a:cubicBezTo>
                <a:cubicBezTo>
                  <a:pt x="205" y="304"/>
                  <a:pt x="201" y="306"/>
                  <a:pt x="197" y="307"/>
                </a:cubicBezTo>
                <a:cubicBezTo>
                  <a:pt x="192" y="308"/>
                  <a:pt x="197" y="306"/>
                  <a:pt x="198" y="306"/>
                </a:cubicBezTo>
                <a:cubicBezTo>
                  <a:pt x="201" y="304"/>
                  <a:pt x="204" y="303"/>
                  <a:pt x="207" y="302"/>
                </a:cubicBezTo>
                <a:close/>
                <a:moveTo>
                  <a:pt x="238" y="292"/>
                </a:moveTo>
                <a:cubicBezTo>
                  <a:pt x="233" y="294"/>
                  <a:pt x="227" y="295"/>
                  <a:pt x="222" y="297"/>
                </a:cubicBezTo>
                <a:cubicBezTo>
                  <a:pt x="219" y="298"/>
                  <a:pt x="215" y="299"/>
                  <a:pt x="211" y="300"/>
                </a:cubicBezTo>
                <a:cubicBezTo>
                  <a:pt x="214" y="299"/>
                  <a:pt x="217" y="298"/>
                  <a:pt x="219" y="297"/>
                </a:cubicBezTo>
                <a:cubicBezTo>
                  <a:pt x="228" y="295"/>
                  <a:pt x="238" y="292"/>
                  <a:pt x="247" y="289"/>
                </a:cubicBezTo>
                <a:cubicBezTo>
                  <a:pt x="244" y="290"/>
                  <a:pt x="241" y="291"/>
                  <a:pt x="238" y="292"/>
                </a:cubicBezTo>
                <a:close/>
                <a:moveTo>
                  <a:pt x="194" y="307"/>
                </a:moveTo>
                <a:cubicBezTo>
                  <a:pt x="194" y="306"/>
                  <a:pt x="194" y="306"/>
                  <a:pt x="194" y="305"/>
                </a:cubicBezTo>
                <a:cubicBezTo>
                  <a:pt x="196" y="305"/>
                  <a:pt x="198" y="304"/>
                  <a:pt x="201" y="304"/>
                </a:cubicBezTo>
                <a:cubicBezTo>
                  <a:pt x="198" y="305"/>
                  <a:pt x="196" y="306"/>
                  <a:pt x="194" y="307"/>
                </a:cubicBezTo>
                <a:close/>
                <a:moveTo>
                  <a:pt x="194" y="302"/>
                </a:moveTo>
                <a:cubicBezTo>
                  <a:pt x="200" y="300"/>
                  <a:pt x="205" y="298"/>
                  <a:pt x="210" y="297"/>
                </a:cubicBezTo>
                <a:cubicBezTo>
                  <a:pt x="216" y="295"/>
                  <a:pt x="221" y="293"/>
                  <a:pt x="227" y="292"/>
                </a:cubicBezTo>
                <a:cubicBezTo>
                  <a:pt x="228" y="292"/>
                  <a:pt x="229" y="291"/>
                  <a:pt x="230" y="291"/>
                </a:cubicBezTo>
                <a:cubicBezTo>
                  <a:pt x="218" y="295"/>
                  <a:pt x="206" y="299"/>
                  <a:pt x="194" y="304"/>
                </a:cubicBezTo>
                <a:cubicBezTo>
                  <a:pt x="194" y="303"/>
                  <a:pt x="194" y="303"/>
                  <a:pt x="194" y="302"/>
                </a:cubicBezTo>
                <a:close/>
                <a:moveTo>
                  <a:pt x="195" y="297"/>
                </a:moveTo>
                <a:cubicBezTo>
                  <a:pt x="200" y="296"/>
                  <a:pt x="205" y="294"/>
                  <a:pt x="209" y="292"/>
                </a:cubicBezTo>
                <a:cubicBezTo>
                  <a:pt x="215" y="290"/>
                  <a:pt x="221" y="288"/>
                  <a:pt x="226" y="286"/>
                </a:cubicBezTo>
                <a:cubicBezTo>
                  <a:pt x="232" y="285"/>
                  <a:pt x="238" y="283"/>
                  <a:pt x="244" y="281"/>
                </a:cubicBezTo>
                <a:cubicBezTo>
                  <a:pt x="246" y="280"/>
                  <a:pt x="249" y="278"/>
                  <a:pt x="252" y="277"/>
                </a:cubicBezTo>
                <a:cubicBezTo>
                  <a:pt x="253" y="277"/>
                  <a:pt x="254" y="276"/>
                  <a:pt x="255" y="276"/>
                </a:cubicBezTo>
                <a:cubicBezTo>
                  <a:pt x="256" y="276"/>
                  <a:pt x="256" y="275"/>
                  <a:pt x="257" y="275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3" y="278"/>
                  <a:pt x="248" y="280"/>
                  <a:pt x="243" y="282"/>
                </a:cubicBezTo>
                <a:cubicBezTo>
                  <a:pt x="237" y="285"/>
                  <a:pt x="231" y="287"/>
                  <a:pt x="224" y="289"/>
                </a:cubicBezTo>
                <a:cubicBezTo>
                  <a:pt x="214" y="293"/>
                  <a:pt x="204" y="296"/>
                  <a:pt x="195" y="301"/>
                </a:cubicBezTo>
                <a:cubicBezTo>
                  <a:pt x="195" y="299"/>
                  <a:pt x="195" y="298"/>
                  <a:pt x="195" y="297"/>
                </a:cubicBezTo>
                <a:close/>
                <a:moveTo>
                  <a:pt x="196" y="293"/>
                </a:moveTo>
                <a:cubicBezTo>
                  <a:pt x="200" y="292"/>
                  <a:pt x="204" y="290"/>
                  <a:pt x="208" y="288"/>
                </a:cubicBezTo>
                <a:cubicBezTo>
                  <a:pt x="215" y="286"/>
                  <a:pt x="221" y="284"/>
                  <a:pt x="228" y="282"/>
                </a:cubicBezTo>
                <a:cubicBezTo>
                  <a:pt x="233" y="280"/>
                  <a:pt x="239" y="278"/>
                  <a:pt x="244" y="276"/>
                </a:cubicBezTo>
                <a:cubicBezTo>
                  <a:pt x="248" y="274"/>
                  <a:pt x="253" y="273"/>
                  <a:pt x="257" y="271"/>
                </a:cubicBezTo>
                <a:cubicBezTo>
                  <a:pt x="253" y="273"/>
                  <a:pt x="249" y="274"/>
                  <a:pt x="246" y="276"/>
                </a:cubicBezTo>
                <a:cubicBezTo>
                  <a:pt x="239" y="279"/>
                  <a:pt x="233" y="281"/>
                  <a:pt x="226" y="284"/>
                </a:cubicBezTo>
                <a:cubicBezTo>
                  <a:pt x="216" y="287"/>
                  <a:pt x="205" y="291"/>
                  <a:pt x="195" y="296"/>
                </a:cubicBezTo>
                <a:cubicBezTo>
                  <a:pt x="195" y="295"/>
                  <a:pt x="195" y="294"/>
                  <a:pt x="196" y="293"/>
                </a:cubicBezTo>
                <a:close/>
                <a:moveTo>
                  <a:pt x="196" y="289"/>
                </a:moveTo>
                <a:cubicBezTo>
                  <a:pt x="201" y="286"/>
                  <a:pt x="206" y="285"/>
                  <a:pt x="211" y="284"/>
                </a:cubicBezTo>
                <a:cubicBezTo>
                  <a:pt x="218" y="281"/>
                  <a:pt x="224" y="279"/>
                  <a:pt x="230" y="276"/>
                </a:cubicBezTo>
                <a:cubicBezTo>
                  <a:pt x="236" y="274"/>
                  <a:pt x="242" y="272"/>
                  <a:pt x="247" y="270"/>
                </a:cubicBezTo>
                <a:cubicBezTo>
                  <a:pt x="250" y="269"/>
                  <a:pt x="252" y="268"/>
                  <a:pt x="255" y="267"/>
                </a:cubicBezTo>
                <a:cubicBezTo>
                  <a:pt x="256" y="267"/>
                  <a:pt x="257" y="266"/>
                  <a:pt x="258" y="265"/>
                </a:cubicBezTo>
                <a:cubicBezTo>
                  <a:pt x="262" y="263"/>
                  <a:pt x="258" y="266"/>
                  <a:pt x="257" y="266"/>
                </a:cubicBezTo>
                <a:cubicBezTo>
                  <a:pt x="254" y="269"/>
                  <a:pt x="250" y="270"/>
                  <a:pt x="246" y="271"/>
                </a:cubicBezTo>
                <a:cubicBezTo>
                  <a:pt x="240" y="274"/>
                  <a:pt x="233" y="276"/>
                  <a:pt x="227" y="279"/>
                </a:cubicBezTo>
                <a:cubicBezTo>
                  <a:pt x="221" y="281"/>
                  <a:pt x="216" y="283"/>
                  <a:pt x="210" y="285"/>
                </a:cubicBezTo>
                <a:cubicBezTo>
                  <a:pt x="205" y="287"/>
                  <a:pt x="200" y="289"/>
                  <a:pt x="196" y="291"/>
                </a:cubicBezTo>
                <a:cubicBezTo>
                  <a:pt x="196" y="291"/>
                  <a:pt x="196" y="290"/>
                  <a:pt x="196" y="289"/>
                </a:cubicBezTo>
                <a:close/>
                <a:moveTo>
                  <a:pt x="210" y="161"/>
                </a:moveTo>
                <a:cubicBezTo>
                  <a:pt x="209" y="162"/>
                  <a:pt x="208" y="162"/>
                  <a:pt x="206" y="163"/>
                </a:cubicBezTo>
                <a:cubicBezTo>
                  <a:pt x="206" y="162"/>
                  <a:pt x="206" y="162"/>
                  <a:pt x="206" y="161"/>
                </a:cubicBezTo>
                <a:cubicBezTo>
                  <a:pt x="208" y="161"/>
                  <a:pt x="209" y="161"/>
                  <a:pt x="210" y="161"/>
                </a:cubicBezTo>
                <a:close/>
                <a:moveTo>
                  <a:pt x="201" y="246"/>
                </a:moveTo>
                <a:cubicBezTo>
                  <a:pt x="212" y="241"/>
                  <a:pt x="223" y="236"/>
                  <a:pt x="234" y="232"/>
                </a:cubicBezTo>
                <a:cubicBezTo>
                  <a:pt x="239" y="230"/>
                  <a:pt x="245" y="228"/>
                  <a:pt x="251" y="226"/>
                </a:cubicBezTo>
                <a:cubicBezTo>
                  <a:pt x="253" y="225"/>
                  <a:pt x="255" y="224"/>
                  <a:pt x="257" y="224"/>
                </a:cubicBezTo>
                <a:cubicBezTo>
                  <a:pt x="256" y="224"/>
                  <a:pt x="256" y="224"/>
                  <a:pt x="256" y="224"/>
                </a:cubicBezTo>
                <a:cubicBezTo>
                  <a:pt x="245" y="229"/>
                  <a:pt x="234" y="233"/>
                  <a:pt x="223" y="238"/>
                </a:cubicBezTo>
                <a:cubicBezTo>
                  <a:pt x="218" y="240"/>
                  <a:pt x="214" y="243"/>
                  <a:pt x="209" y="245"/>
                </a:cubicBezTo>
                <a:cubicBezTo>
                  <a:pt x="206" y="246"/>
                  <a:pt x="203" y="247"/>
                  <a:pt x="200" y="249"/>
                </a:cubicBezTo>
                <a:cubicBezTo>
                  <a:pt x="200" y="248"/>
                  <a:pt x="200" y="247"/>
                  <a:pt x="201" y="246"/>
                </a:cubicBezTo>
                <a:close/>
                <a:moveTo>
                  <a:pt x="201" y="240"/>
                </a:moveTo>
                <a:cubicBezTo>
                  <a:pt x="205" y="239"/>
                  <a:pt x="208" y="236"/>
                  <a:pt x="212" y="234"/>
                </a:cubicBezTo>
                <a:cubicBezTo>
                  <a:pt x="217" y="232"/>
                  <a:pt x="223" y="230"/>
                  <a:pt x="228" y="227"/>
                </a:cubicBezTo>
                <a:cubicBezTo>
                  <a:pt x="233" y="225"/>
                  <a:pt x="238" y="223"/>
                  <a:pt x="244" y="220"/>
                </a:cubicBezTo>
                <a:cubicBezTo>
                  <a:pt x="246" y="219"/>
                  <a:pt x="249" y="218"/>
                  <a:pt x="251" y="216"/>
                </a:cubicBezTo>
                <a:cubicBezTo>
                  <a:pt x="253" y="216"/>
                  <a:pt x="254" y="215"/>
                  <a:pt x="256" y="214"/>
                </a:cubicBezTo>
                <a:cubicBezTo>
                  <a:pt x="256" y="214"/>
                  <a:pt x="262" y="210"/>
                  <a:pt x="259" y="213"/>
                </a:cubicBezTo>
                <a:cubicBezTo>
                  <a:pt x="249" y="220"/>
                  <a:pt x="238" y="224"/>
                  <a:pt x="227" y="229"/>
                </a:cubicBezTo>
                <a:cubicBezTo>
                  <a:pt x="218" y="233"/>
                  <a:pt x="209" y="237"/>
                  <a:pt x="201" y="242"/>
                </a:cubicBezTo>
                <a:cubicBezTo>
                  <a:pt x="201" y="242"/>
                  <a:pt x="201" y="241"/>
                  <a:pt x="201" y="240"/>
                </a:cubicBezTo>
                <a:close/>
                <a:moveTo>
                  <a:pt x="207" y="236"/>
                </a:moveTo>
                <a:cubicBezTo>
                  <a:pt x="207" y="236"/>
                  <a:pt x="200" y="241"/>
                  <a:pt x="203" y="238"/>
                </a:cubicBezTo>
                <a:cubicBezTo>
                  <a:pt x="205" y="237"/>
                  <a:pt x="207" y="236"/>
                  <a:pt x="209" y="235"/>
                </a:cubicBezTo>
                <a:cubicBezTo>
                  <a:pt x="208" y="235"/>
                  <a:pt x="208" y="236"/>
                  <a:pt x="207" y="236"/>
                </a:cubicBezTo>
                <a:close/>
                <a:moveTo>
                  <a:pt x="213" y="233"/>
                </a:moveTo>
                <a:cubicBezTo>
                  <a:pt x="209" y="235"/>
                  <a:pt x="205" y="237"/>
                  <a:pt x="201" y="239"/>
                </a:cubicBezTo>
                <a:cubicBezTo>
                  <a:pt x="201" y="239"/>
                  <a:pt x="201" y="238"/>
                  <a:pt x="201" y="238"/>
                </a:cubicBezTo>
                <a:cubicBezTo>
                  <a:pt x="201" y="237"/>
                  <a:pt x="201" y="236"/>
                  <a:pt x="201" y="236"/>
                </a:cubicBezTo>
                <a:cubicBezTo>
                  <a:pt x="211" y="232"/>
                  <a:pt x="220" y="226"/>
                  <a:pt x="229" y="222"/>
                </a:cubicBezTo>
                <a:cubicBezTo>
                  <a:pt x="235" y="219"/>
                  <a:pt x="241" y="216"/>
                  <a:pt x="247" y="214"/>
                </a:cubicBezTo>
                <a:cubicBezTo>
                  <a:pt x="249" y="213"/>
                  <a:pt x="252" y="211"/>
                  <a:pt x="254" y="210"/>
                </a:cubicBezTo>
                <a:cubicBezTo>
                  <a:pt x="255" y="209"/>
                  <a:pt x="257" y="208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8" y="207"/>
                  <a:pt x="258" y="207"/>
                  <a:pt x="258" y="207"/>
                </a:cubicBezTo>
                <a:cubicBezTo>
                  <a:pt x="255" y="211"/>
                  <a:pt x="249" y="213"/>
                  <a:pt x="245" y="215"/>
                </a:cubicBezTo>
                <a:cubicBezTo>
                  <a:pt x="240" y="218"/>
                  <a:pt x="234" y="221"/>
                  <a:pt x="228" y="224"/>
                </a:cubicBezTo>
                <a:cubicBezTo>
                  <a:pt x="223" y="227"/>
                  <a:pt x="218" y="230"/>
                  <a:pt x="213" y="233"/>
                </a:cubicBezTo>
                <a:close/>
                <a:moveTo>
                  <a:pt x="248" y="212"/>
                </a:moveTo>
                <a:cubicBezTo>
                  <a:pt x="243" y="215"/>
                  <a:pt x="237" y="217"/>
                  <a:pt x="232" y="219"/>
                </a:cubicBezTo>
                <a:cubicBezTo>
                  <a:pt x="224" y="223"/>
                  <a:pt x="217" y="227"/>
                  <a:pt x="210" y="231"/>
                </a:cubicBezTo>
                <a:cubicBezTo>
                  <a:pt x="211" y="230"/>
                  <a:pt x="212" y="229"/>
                  <a:pt x="213" y="229"/>
                </a:cubicBezTo>
                <a:cubicBezTo>
                  <a:pt x="218" y="225"/>
                  <a:pt x="223" y="222"/>
                  <a:pt x="228" y="220"/>
                </a:cubicBezTo>
                <a:cubicBezTo>
                  <a:pt x="239" y="215"/>
                  <a:pt x="250" y="209"/>
                  <a:pt x="261" y="203"/>
                </a:cubicBezTo>
                <a:cubicBezTo>
                  <a:pt x="261" y="203"/>
                  <a:pt x="261" y="204"/>
                  <a:pt x="261" y="205"/>
                </a:cubicBezTo>
                <a:cubicBezTo>
                  <a:pt x="261" y="205"/>
                  <a:pt x="260" y="205"/>
                  <a:pt x="260" y="205"/>
                </a:cubicBezTo>
                <a:cubicBezTo>
                  <a:pt x="256" y="207"/>
                  <a:pt x="252" y="210"/>
                  <a:pt x="248" y="212"/>
                </a:cubicBezTo>
                <a:close/>
                <a:moveTo>
                  <a:pt x="259" y="187"/>
                </a:moveTo>
                <a:cubicBezTo>
                  <a:pt x="250" y="192"/>
                  <a:pt x="239" y="195"/>
                  <a:pt x="230" y="199"/>
                </a:cubicBezTo>
                <a:cubicBezTo>
                  <a:pt x="225" y="202"/>
                  <a:pt x="220" y="204"/>
                  <a:pt x="215" y="206"/>
                </a:cubicBezTo>
                <a:cubicBezTo>
                  <a:pt x="214" y="207"/>
                  <a:pt x="212" y="208"/>
                  <a:pt x="210" y="209"/>
                </a:cubicBezTo>
                <a:cubicBezTo>
                  <a:pt x="208" y="211"/>
                  <a:pt x="205" y="212"/>
                  <a:pt x="203" y="213"/>
                </a:cubicBezTo>
                <a:cubicBezTo>
                  <a:pt x="211" y="207"/>
                  <a:pt x="220" y="203"/>
                  <a:pt x="229" y="198"/>
                </a:cubicBezTo>
                <a:cubicBezTo>
                  <a:pt x="234" y="196"/>
                  <a:pt x="239" y="193"/>
                  <a:pt x="243" y="191"/>
                </a:cubicBezTo>
                <a:cubicBezTo>
                  <a:pt x="246" y="190"/>
                  <a:pt x="249" y="189"/>
                  <a:pt x="252" y="187"/>
                </a:cubicBezTo>
                <a:cubicBezTo>
                  <a:pt x="253" y="187"/>
                  <a:pt x="254" y="186"/>
                  <a:pt x="255" y="186"/>
                </a:cubicBezTo>
                <a:cubicBezTo>
                  <a:pt x="255" y="185"/>
                  <a:pt x="256" y="185"/>
                  <a:pt x="257" y="185"/>
                </a:cubicBezTo>
                <a:cubicBezTo>
                  <a:pt x="258" y="185"/>
                  <a:pt x="258" y="184"/>
                  <a:pt x="258" y="184"/>
                </a:cubicBezTo>
                <a:cubicBezTo>
                  <a:pt x="258" y="184"/>
                  <a:pt x="259" y="184"/>
                  <a:pt x="259" y="183"/>
                </a:cubicBezTo>
                <a:cubicBezTo>
                  <a:pt x="259" y="186"/>
                  <a:pt x="259" y="188"/>
                  <a:pt x="260" y="191"/>
                </a:cubicBezTo>
                <a:cubicBezTo>
                  <a:pt x="250" y="194"/>
                  <a:pt x="240" y="200"/>
                  <a:pt x="231" y="204"/>
                </a:cubicBezTo>
                <a:cubicBezTo>
                  <a:pt x="226" y="206"/>
                  <a:pt x="220" y="209"/>
                  <a:pt x="215" y="211"/>
                </a:cubicBezTo>
                <a:cubicBezTo>
                  <a:pt x="213" y="213"/>
                  <a:pt x="211" y="214"/>
                  <a:pt x="208" y="216"/>
                </a:cubicBezTo>
                <a:cubicBezTo>
                  <a:pt x="207" y="216"/>
                  <a:pt x="206" y="217"/>
                  <a:pt x="205" y="217"/>
                </a:cubicBezTo>
                <a:cubicBezTo>
                  <a:pt x="205" y="218"/>
                  <a:pt x="201" y="221"/>
                  <a:pt x="204" y="218"/>
                </a:cubicBezTo>
                <a:cubicBezTo>
                  <a:pt x="213" y="211"/>
                  <a:pt x="222" y="206"/>
                  <a:pt x="232" y="201"/>
                </a:cubicBezTo>
                <a:cubicBezTo>
                  <a:pt x="237" y="199"/>
                  <a:pt x="242" y="196"/>
                  <a:pt x="247" y="194"/>
                </a:cubicBezTo>
                <a:cubicBezTo>
                  <a:pt x="251" y="192"/>
                  <a:pt x="255" y="190"/>
                  <a:pt x="259" y="187"/>
                </a:cubicBezTo>
                <a:cubicBezTo>
                  <a:pt x="259" y="187"/>
                  <a:pt x="259" y="187"/>
                  <a:pt x="259" y="187"/>
                </a:cubicBezTo>
                <a:close/>
                <a:moveTo>
                  <a:pt x="203" y="206"/>
                </a:moveTo>
                <a:cubicBezTo>
                  <a:pt x="212" y="202"/>
                  <a:pt x="221" y="198"/>
                  <a:pt x="230" y="193"/>
                </a:cubicBezTo>
                <a:cubicBezTo>
                  <a:pt x="235" y="191"/>
                  <a:pt x="240" y="188"/>
                  <a:pt x="245" y="186"/>
                </a:cubicBezTo>
                <a:cubicBezTo>
                  <a:pt x="248" y="185"/>
                  <a:pt x="250" y="184"/>
                  <a:pt x="253" y="182"/>
                </a:cubicBezTo>
                <a:cubicBezTo>
                  <a:pt x="253" y="182"/>
                  <a:pt x="253" y="182"/>
                  <a:pt x="253" y="182"/>
                </a:cubicBezTo>
                <a:cubicBezTo>
                  <a:pt x="246" y="187"/>
                  <a:pt x="238" y="190"/>
                  <a:pt x="230" y="193"/>
                </a:cubicBezTo>
                <a:cubicBezTo>
                  <a:pt x="220" y="198"/>
                  <a:pt x="212" y="204"/>
                  <a:pt x="203" y="209"/>
                </a:cubicBezTo>
                <a:cubicBezTo>
                  <a:pt x="203" y="208"/>
                  <a:pt x="203" y="207"/>
                  <a:pt x="203" y="206"/>
                </a:cubicBezTo>
                <a:close/>
                <a:moveTo>
                  <a:pt x="204" y="199"/>
                </a:moveTo>
                <a:cubicBezTo>
                  <a:pt x="204" y="199"/>
                  <a:pt x="204" y="199"/>
                  <a:pt x="204" y="199"/>
                </a:cubicBezTo>
                <a:cubicBezTo>
                  <a:pt x="212" y="194"/>
                  <a:pt x="221" y="190"/>
                  <a:pt x="230" y="186"/>
                </a:cubicBezTo>
                <a:cubicBezTo>
                  <a:pt x="240" y="182"/>
                  <a:pt x="248" y="177"/>
                  <a:pt x="257" y="172"/>
                </a:cubicBezTo>
                <a:cubicBezTo>
                  <a:pt x="258" y="173"/>
                  <a:pt x="258" y="173"/>
                  <a:pt x="258" y="173"/>
                </a:cubicBezTo>
                <a:cubicBezTo>
                  <a:pt x="258" y="173"/>
                  <a:pt x="258" y="174"/>
                  <a:pt x="258" y="174"/>
                </a:cubicBezTo>
                <a:cubicBezTo>
                  <a:pt x="258" y="174"/>
                  <a:pt x="258" y="174"/>
                  <a:pt x="258" y="174"/>
                </a:cubicBezTo>
                <a:cubicBezTo>
                  <a:pt x="249" y="179"/>
                  <a:pt x="240" y="183"/>
                  <a:pt x="231" y="188"/>
                </a:cubicBezTo>
                <a:cubicBezTo>
                  <a:pt x="226" y="190"/>
                  <a:pt x="221" y="192"/>
                  <a:pt x="215" y="194"/>
                </a:cubicBezTo>
                <a:cubicBezTo>
                  <a:pt x="211" y="196"/>
                  <a:pt x="207" y="199"/>
                  <a:pt x="203" y="201"/>
                </a:cubicBezTo>
                <a:cubicBezTo>
                  <a:pt x="203" y="200"/>
                  <a:pt x="203" y="200"/>
                  <a:pt x="204" y="199"/>
                </a:cubicBezTo>
                <a:close/>
                <a:moveTo>
                  <a:pt x="258" y="175"/>
                </a:moveTo>
                <a:cubicBezTo>
                  <a:pt x="259" y="176"/>
                  <a:pt x="259" y="177"/>
                  <a:pt x="259" y="179"/>
                </a:cubicBezTo>
                <a:cubicBezTo>
                  <a:pt x="259" y="179"/>
                  <a:pt x="259" y="179"/>
                  <a:pt x="258" y="179"/>
                </a:cubicBezTo>
                <a:cubicBezTo>
                  <a:pt x="249" y="184"/>
                  <a:pt x="239" y="188"/>
                  <a:pt x="230" y="192"/>
                </a:cubicBezTo>
                <a:cubicBezTo>
                  <a:pt x="225" y="195"/>
                  <a:pt x="220" y="197"/>
                  <a:pt x="215" y="200"/>
                </a:cubicBezTo>
                <a:cubicBezTo>
                  <a:pt x="212" y="201"/>
                  <a:pt x="209" y="202"/>
                  <a:pt x="207" y="204"/>
                </a:cubicBezTo>
                <a:cubicBezTo>
                  <a:pt x="200" y="207"/>
                  <a:pt x="205" y="204"/>
                  <a:pt x="207" y="203"/>
                </a:cubicBezTo>
                <a:cubicBezTo>
                  <a:pt x="215" y="197"/>
                  <a:pt x="225" y="193"/>
                  <a:pt x="234" y="189"/>
                </a:cubicBezTo>
                <a:cubicBezTo>
                  <a:pt x="242" y="185"/>
                  <a:pt x="252" y="181"/>
                  <a:pt x="258" y="175"/>
                </a:cubicBezTo>
                <a:close/>
                <a:moveTo>
                  <a:pt x="232" y="193"/>
                </a:moveTo>
                <a:cubicBezTo>
                  <a:pt x="241" y="189"/>
                  <a:pt x="250" y="185"/>
                  <a:pt x="259" y="179"/>
                </a:cubicBezTo>
                <a:cubicBezTo>
                  <a:pt x="259" y="179"/>
                  <a:pt x="259" y="179"/>
                  <a:pt x="259" y="179"/>
                </a:cubicBezTo>
                <a:cubicBezTo>
                  <a:pt x="259" y="180"/>
                  <a:pt x="259" y="182"/>
                  <a:pt x="259" y="183"/>
                </a:cubicBezTo>
                <a:cubicBezTo>
                  <a:pt x="257" y="184"/>
                  <a:pt x="255" y="185"/>
                  <a:pt x="252" y="186"/>
                </a:cubicBezTo>
                <a:cubicBezTo>
                  <a:pt x="245" y="190"/>
                  <a:pt x="237" y="193"/>
                  <a:pt x="229" y="196"/>
                </a:cubicBezTo>
                <a:cubicBezTo>
                  <a:pt x="224" y="199"/>
                  <a:pt x="219" y="201"/>
                  <a:pt x="214" y="204"/>
                </a:cubicBezTo>
                <a:cubicBezTo>
                  <a:pt x="212" y="205"/>
                  <a:pt x="210" y="206"/>
                  <a:pt x="208" y="207"/>
                </a:cubicBezTo>
                <a:cubicBezTo>
                  <a:pt x="208" y="207"/>
                  <a:pt x="208" y="207"/>
                  <a:pt x="207" y="207"/>
                </a:cubicBezTo>
                <a:cubicBezTo>
                  <a:pt x="215" y="202"/>
                  <a:pt x="223" y="197"/>
                  <a:pt x="232" y="193"/>
                </a:cubicBezTo>
                <a:close/>
                <a:moveTo>
                  <a:pt x="228" y="206"/>
                </a:moveTo>
                <a:cubicBezTo>
                  <a:pt x="233" y="204"/>
                  <a:pt x="238" y="202"/>
                  <a:pt x="242" y="199"/>
                </a:cubicBezTo>
                <a:cubicBezTo>
                  <a:pt x="247" y="197"/>
                  <a:pt x="254" y="195"/>
                  <a:pt x="258" y="192"/>
                </a:cubicBezTo>
                <a:cubicBezTo>
                  <a:pt x="249" y="198"/>
                  <a:pt x="239" y="202"/>
                  <a:pt x="229" y="207"/>
                </a:cubicBezTo>
                <a:cubicBezTo>
                  <a:pt x="219" y="211"/>
                  <a:pt x="211" y="217"/>
                  <a:pt x="202" y="222"/>
                </a:cubicBezTo>
                <a:cubicBezTo>
                  <a:pt x="202" y="221"/>
                  <a:pt x="202" y="220"/>
                  <a:pt x="202" y="220"/>
                </a:cubicBezTo>
                <a:cubicBezTo>
                  <a:pt x="211" y="216"/>
                  <a:pt x="219" y="210"/>
                  <a:pt x="228" y="206"/>
                </a:cubicBezTo>
                <a:close/>
                <a:moveTo>
                  <a:pt x="202" y="223"/>
                </a:moveTo>
                <a:cubicBezTo>
                  <a:pt x="206" y="223"/>
                  <a:pt x="209" y="220"/>
                  <a:pt x="213" y="218"/>
                </a:cubicBezTo>
                <a:cubicBezTo>
                  <a:pt x="218" y="215"/>
                  <a:pt x="223" y="212"/>
                  <a:pt x="229" y="210"/>
                </a:cubicBezTo>
                <a:cubicBezTo>
                  <a:pt x="232" y="208"/>
                  <a:pt x="235" y="207"/>
                  <a:pt x="238" y="205"/>
                </a:cubicBezTo>
                <a:cubicBezTo>
                  <a:pt x="234" y="207"/>
                  <a:pt x="229" y="210"/>
                  <a:pt x="224" y="212"/>
                </a:cubicBezTo>
                <a:cubicBezTo>
                  <a:pt x="219" y="215"/>
                  <a:pt x="215" y="218"/>
                  <a:pt x="210" y="221"/>
                </a:cubicBezTo>
                <a:cubicBezTo>
                  <a:pt x="207" y="223"/>
                  <a:pt x="204" y="224"/>
                  <a:pt x="202" y="226"/>
                </a:cubicBezTo>
                <a:cubicBezTo>
                  <a:pt x="202" y="225"/>
                  <a:pt x="202" y="224"/>
                  <a:pt x="202" y="223"/>
                </a:cubicBezTo>
                <a:close/>
                <a:moveTo>
                  <a:pt x="202" y="228"/>
                </a:moveTo>
                <a:cubicBezTo>
                  <a:pt x="211" y="224"/>
                  <a:pt x="220" y="219"/>
                  <a:pt x="229" y="215"/>
                </a:cubicBezTo>
                <a:cubicBezTo>
                  <a:pt x="234" y="212"/>
                  <a:pt x="240" y="210"/>
                  <a:pt x="245" y="207"/>
                </a:cubicBezTo>
                <a:cubicBezTo>
                  <a:pt x="247" y="206"/>
                  <a:pt x="249" y="205"/>
                  <a:pt x="252" y="204"/>
                </a:cubicBezTo>
                <a:cubicBezTo>
                  <a:pt x="243" y="208"/>
                  <a:pt x="235" y="213"/>
                  <a:pt x="226" y="217"/>
                </a:cubicBezTo>
                <a:cubicBezTo>
                  <a:pt x="221" y="219"/>
                  <a:pt x="216" y="222"/>
                  <a:pt x="211" y="225"/>
                </a:cubicBezTo>
                <a:cubicBezTo>
                  <a:pt x="208" y="227"/>
                  <a:pt x="204" y="229"/>
                  <a:pt x="201" y="231"/>
                </a:cubicBezTo>
                <a:cubicBezTo>
                  <a:pt x="201" y="230"/>
                  <a:pt x="202" y="229"/>
                  <a:pt x="202" y="228"/>
                </a:cubicBezTo>
                <a:close/>
                <a:moveTo>
                  <a:pt x="214" y="224"/>
                </a:moveTo>
                <a:cubicBezTo>
                  <a:pt x="219" y="221"/>
                  <a:pt x="224" y="218"/>
                  <a:pt x="230" y="216"/>
                </a:cubicBezTo>
                <a:cubicBezTo>
                  <a:pt x="240" y="211"/>
                  <a:pt x="250" y="206"/>
                  <a:pt x="260" y="200"/>
                </a:cubicBezTo>
                <a:cubicBezTo>
                  <a:pt x="260" y="200"/>
                  <a:pt x="260" y="199"/>
                  <a:pt x="260" y="199"/>
                </a:cubicBezTo>
                <a:cubicBezTo>
                  <a:pt x="249" y="204"/>
                  <a:pt x="239" y="209"/>
                  <a:pt x="228" y="214"/>
                </a:cubicBezTo>
                <a:cubicBezTo>
                  <a:pt x="223" y="216"/>
                  <a:pt x="219" y="219"/>
                  <a:pt x="214" y="221"/>
                </a:cubicBezTo>
                <a:cubicBezTo>
                  <a:pt x="211" y="222"/>
                  <a:pt x="209" y="224"/>
                  <a:pt x="206" y="225"/>
                </a:cubicBezTo>
                <a:cubicBezTo>
                  <a:pt x="205" y="226"/>
                  <a:pt x="203" y="226"/>
                  <a:pt x="202" y="227"/>
                </a:cubicBezTo>
                <a:cubicBezTo>
                  <a:pt x="202" y="227"/>
                  <a:pt x="202" y="227"/>
                  <a:pt x="202" y="227"/>
                </a:cubicBezTo>
                <a:cubicBezTo>
                  <a:pt x="202" y="226"/>
                  <a:pt x="204" y="226"/>
                  <a:pt x="204" y="226"/>
                </a:cubicBezTo>
                <a:cubicBezTo>
                  <a:pt x="212" y="220"/>
                  <a:pt x="220" y="215"/>
                  <a:pt x="229" y="210"/>
                </a:cubicBezTo>
                <a:cubicBezTo>
                  <a:pt x="239" y="205"/>
                  <a:pt x="250" y="201"/>
                  <a:pt x="259" y="195"/>
                </a:cubicBezTo>
                <a:cubicBezTo>
                  <a:pt x="260" y="195"/>
                  <a:pt x="259" y="194"/>
                  <a:pt x="259" y="194"/>
                </a:cubicBezTo>
                <a:cubicBezTo>
                  <a:pt x="249" y="199"/>
                  <a:pt x="240" y="204"/>
                  <a:pt x="230" y="208"/>
                </a:cubicBezTo>
                <a:cubicBezTo>
                  <a:pt x="221" y="213"/>
                  <a:pt x="210" y="218"/>
                  <a:pt x="203" y="223"/>
                </a:cubicBezTo>
                <a:cubicBezTo>
                  <a:pt x="212" y="217"/>
                  <a:pt x="221" y="211"/>
                  <a:pt x="231" y="207"/>
                </a:cubicBezTo>
                <a:cubicBezTo>
                  <a:pt x="241" y="202"/>
                  <a:pt x="250" y="198"/>
                  <a:pt x="260" y="192"/>
                </a:cubicBezTo>
                <a:cubicBezTo>
                  <a:pt x="260" y="193"/>
                  <a:pt x="260" y="194"/>
                  <a:pt x="260" y="195"/>
                </a:cubicBezTo>
                <a:cubicBezTo>
                  <a:pt x="260" y="198"/>
                  <a:pt x="260" y="200"/>
                  <a:pt x="260" y="202"/>
                </a:cubicBezTo>
                <a:cubicBezTo>
                  <a:pt x="260" y="202"/>
                  <a:pt x="260" y="202"/>
                  <a:pt x="260" y="202"/>
                </a:cubicBezTo>
                <a:cubicBezTo>
                  <a:pt x="260" y="202"/>
                  <a:pt x="259" y="203"/>
                  <a:pt x="259" y="203"/>
                </a:cubicBezTo>
                <a:cubicBezTo>
                  <a:pt x="258" y="203"/>
                  <a:pt x="258" y="203"/>
                  <a:pt x="257" y="203"/>
                </a:cubicBezTo>
                <a:cubicBezTo>
                  <a:pt x="248" y="208"/>
                  <a:pt x="238" y="213"/>
                  <a:pt x="229" y="217"/>
                </a:cubicBezTo>
                <a:cubicBezTo>
                  <a:pt x="224" y="220"/>
                  <a:pt x="219" y="222"/>
                  <a:pt x="215" y="225"/>
                </a:cubicBezTo>
                <a:cubicBezTo>
                  <a:pt x="212" y="226"/>
                  <a:pt x="210" y="227"/>
                  <a:pt x="208" y="229"/>
                </a:cubicBezTo>
                <a:cubicBezTo>
                  <a:pt x="207" y="230"/>
                  <a:pt x="203" y="230"/>
                  <a:pt x="202" y="232"/>
                </a:cubicBezTo>
                <a:cubicBezTo>
                  <a:pt x="205" y="228"/>
                  <a:pt x="210" y="226"/>
                  <a:pt x="214" y="224"/>
                </a:cubicBezTo>
                <a:close/>
                <a:moveTo>
                  <a:pt x="206" y="163"/>
                </a:moveTo>
                <a:cubicBezTo>
                  <a:pt x="208" y="163"/>
                  <a:pt x="209" y="163"/>
                  <a:pt x="209" y="162"/>
                </a:cubicBezTo>
                <a:cubicBezTo>
                  <a:pt x="209" y="163"/>
                  <a:pt x="208" y="164"/>
                  <a:pt x="206" y="165"/>
                </a:cubicBezTo>
                <a:cubicBezTo>
                  <a:pt x="206" y="164"/>
                  <a:pt x="206" y="164"/>
                  <a:pt x="206" y="163"/>
                </a:cubicBezTo>
                <a:close/>
                <a:moveTo>
                  <a:pt x="206" y="167"/>
                </a:moveTo>
                <a:cubicBezTo>
                  <a:pt x="209" y="166"/>
                  <a:pt x="212" y="164"/>
                  <a:pt x="214" y="163"/>
                </a:cubicBezTo>
                <a:cubicBezTo>
                  <a:pt x="212" y="165"/>
                  <a:pt x="209" y="167"/>
                  <a:pt x="206" y="169"/>
                </a:cubicBezTo>
                <a:cubicBezTo>
                  <a:pt x="206" y="168"/>
                  <a:pt x="206" y="167"/>
                  <a:pt x="206" y="167"/>
                </a:cubicBezTo>
                <a:close/>
                <a:moveTo>
                  <a:pt x="206" y="171"/>
                </a:moveTo>
                <a:cubicBezTo>
                  <a:pt x="211" y="169"/>
                  <a:pt x="216" y="166"/>
                  <a:pt x="219" y="164"/>
                </a:cubicBezTo>
                <a:cubicBezTo>
                  <a:pt x="215" y="167"/>
                  <a:pt x="210" y="170"/>
                  <a:pt x="206" y="173"/>
                </a:cubicBezTo>
                <a:cubicBezTo>
                  <a:pt x="206" y="172"/>
                  <a:pt x="206" y="172"/>
                  <a:pt x="206" y="171"/>
                </a:cubicBezTo>
                <a:close/>
                <a:moveTo>
                  <a:pt x="206" y="175"/>
                </a:moveTo>
                <a:cubicBezTo>
                  <a:pt x="213" y="173"/>
                  <a:pt x="219" y="168"/>
                  <a:pt x="226" y="164"/>
                </a:cubicBezTo>
                <a:cubicBezTo>
                  <a:pt x="219" y="168"/>
                  <a:pt x="212" y="174"/>
                  <a:pt x="206" y="178"/>
                </a:cubicBezTo>
                <a:cubicBezTo>
                  <a:pt x="206" y="177"/>
                  <a:pt x="206" y="176"/>
                  <a:pt x="206" y="175"/>
                </a:cubicBezTo>
                <a:close/>
                <a:moveTo>
                  <a:pt x="228" y="164"/>
                </a:moveTo>
                <a:cubicBezTo>
                  <a:pt x="229" y="164"/>
                  <a:pt x="230" y="164"/>
                  <a:pt x="230" y="164"/>
                </a:cubicBezTo>
                <a:cubicBezTo>
                  <a:pt x="225" y="166"/>
                  <a:pt x="220" y="169"/>
                  <a:pt x="215" y="172"/>
                </a:cubicBezTo>
                <a:cubicBezTo>
                  <a:pt x="219" y="169"/>
                  <a:pt x="223" y="167"/>
                  <a:pt x="227" y="164"/>
                </a:cubicBezTo>
                <a:cubicBezTo>
                  <a:pt x="228" y="164"/>
                  <a:pt x="228" y="164"/>
                  <a:pt x="228" y="164"/>
                </a:cubicBezTo>
                <a:close/>
                <a:moveTo>
                  <a:pt x="206" y="179"/>
                </a:moveTo>
                <a:cubicBezTo>
                  <a:pt x="206" y="180"/>
                  <a:pt x="206" y="179"/>
                  <a:pt x="207" y="179"/>
                </a:cubicBezTo>
                <a:cubicBezTo>
                  <a:pt x="210" y="176"/>
                  <a:pt x="213" y="174"/>
                  <a:pt x="217" y="172"/>
                </a:cubicBezTo>
                <a:cubicBezTo>
                  <a:pt x="219" y="171"/>
                  <a:pt x="221" y="169"/>
                  <a:pt x="224" y="168"/>
                </a:cubicBezTo>
                <a:cubicBezTo>
                  <a:pt x="226" y="167"/>
                  <a:pt x="229" y="166"/>
                  <a:pt x="231" y="164"/>
                </a:cubicBezTo>
                <a:cubicBezTo>
                  <a:pt x="227" y="168"/>
                  <a:pt x="222" y="170"/>
                  <a:pt x="218" y="173"/>
                </a:cubicBezTo>
                <a:cubicBezTo>
                  <a:pt x="213" y="176"/>
                  <a:pt x="209" y="179"/>
                  <a:pt x="205" y="182"/>
                </a:cubicBezTo>
                <a:cubicBezTo>
                  <a:pt x="205" y="181"/>
                  <a:pt x="206" y="180"/>
                  <a:pt x="206" y="179"/>
                </a:cubicBezTo>
                <a:cubicBezTo>
                  <a:pt x="206" y="179"/>
                  <a:pt x="206" y="179"/>
                  <a:pt x="206" y="179"/>
                </a:cubicBezTo>
                <a:close/>
                <a:moveTo>
                  <a:pt x="209" y="180"/>
                </a:moveTo>
                <a:cubicBezTo>
                  <a:pt x="212" y="178"/>
                  <a:pt x="215" y="176"/>
                  <a:pt x="218" y="174"/>
                </a:cubicBezTo>
                <a:cubicBezTo>
                  <a:pt x="223" y="171"/>
                  <a:pt x="228" y="168"/>
                  <a:pt x="232" y="164"/>
                </a:cubicBezTo>
                <a:cubicBezTo>
                  <a:pt x="234" y="164"/>
                  <a:pt x="235" y="164"/>
                  <a:pt x="236" y="164"/>
                </a:cubicBezTo>
                <a:cubicBezTo>
                  <a:pt x="232" y="167"/>
                  <a:pt x="227" y="169"/>
                  <a:pt x="223" y="172"/>
                </a:cubicBezTo>
                <a:cubicBezTo>
                  <a:pt x="218" y="174"/>
                  <a:pt x="214" y="177"/>
                  <a:pt x="209" y="180"/>
                </a:cubicBezTo>
                <a:cubicBezTo>
                  <a:pt x="209" y="180"/>
                  <a:pt x="209" y="180"/>
                  <a:pt x="209" y="180"/>
                </a:cubicBezTo>
                <a:close/>
                <a:moveTo>
                  <a:pt x="238" y="165"/>
                </a:moveTo>
                <a:cubicBezTo>
                  <a:pt x="239" y="165"/>
                  <a:pt x="241" y="165"/>
                  <a:pt x="242" y="165"/>
                </a:cubicBezTo>
                <a:cubicBezTo>
                  <a:pt x="240" y="167"/>
                  <a:pt x="238" y="168"/>
                  <a:pt x="235" y="170"/>
                </a:cubicBezTo>
                <a:cubicBezTo>
                  <a:pt x="232" y="172"/>
                  <a:pt x="228" y="173"/>
                  <a:pt x="225" y="175"/>
                </a:cubicBezTo>
                <a:cubicBezTo>
                  <a:pt x="218" y="178"/>
                  <a:pt x="213" y="183"/>
                  <a:pt x="206" y="186"/>
                </a:cubicBezTo>
                <a:cubicBezTo>
                  <a:pt x="205" y="186"/>
                  <a:pt x="205" y="186"/>
                  <a:pt x="205" y="187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6" y="185"/>
                  <a:pt x="210" y="183"/>
                  <a:pt x="211" y="182"/>
                </a:cubicBezTo>
                <a:cubicBezTo>
                  <a:pt x="214" y="180"/>
                  <a:pt x="218" y="178"/>
                  <a:pt x="221" y="176"/>
                </a:cubicBezTo>
                <a:cubicBezTo>
                  <a:pt x="226" y="172"/>
                  <a:pt x="232" y="169"/>
                  <a:pt x="238" y="165"/>
                </a:cubicBezTo>
                <a:close/>
                <a:moveTo>
                  <a:pt x="205" y="187"/>
                </a:moveTo>
                <a:cubicBezTo>
                  <a:pt x="211" y="184"/>
                  <a:pt x="217" y="181"/>
                  <a:pt x="222" y="177"/>
                </a:cubicBezTo>
                <a:cubicBezTo>
                  <a:pt x="229" y="173"/>
                  <a:pt x="235" y="170"/>
                  <a:pt x="242" y="166"/>
                </a:cubicBezTo>
                <a:cubicBezTo>
                  <a:pt x="230" y="174"/>
                  <a:pt x="217" y="181"/>
                  <a:pt x="204" y="190"/>
                </a:cubicBezTo>
                <a:cubicBezTo>
                  <a:pt x="205" y="189"/>
                  <a:pt x="205" y="188"/>
                  <a:pt x="205" y="187"/>
                </a:cubicBezTo>
                <a:close/>
                <a:moveTo>
                  <a:pt x="205" y="191"/>
                </a:moveTo>
                <a:cubicBezTo>
                  <a:pt x="207" y="189"/>
                  <a:pt x="209" y="188"/>
                  <a:pt x="211" y="186"/>
                </a:cubicBezTo>
                <a:cubicBezTo>
                  <a:pt x="214" y="184"/>
                  <a:pt x="218" y="182"/>
                  <a:pt x="221" y="179"/>
                </a:cubicBezTo>
                <a:cubicBezTo>
                  <a:pt x="228" y="175"/>
                  <a:pt x="236" y="171"/>
                  <a:pt x="243" y="166"/>
                </a:cubicBezTo>
                <a:cubicBezTo>
                  <a:pt x="243" y="166"/>
                  <a:pt x="243" y="166"/>
                  <a:pt x="243" y="166"/>
                </a:cubicBezTo>
                <a:cubicBezTo>
                  <a:pt x="245" y="166"/>
                  <a:pt x="246" y="166"/>
                  <a:pt x="248" y="167"/>
                </a:cubicBezTo>
                <a:cubicBezTo>
                  <a:pt x="242" y="171"/>
                  <a:pt x="235" y="174"/>
                  <a:pt x="228" y="177"/>
                </a:cubicBezTo>
                <a:cubicBezTo>
                  <a:pt x="221" y="181"/>
                  <a:pt x="215" y="185"/>
                  <a:pt x="207" y="189"/>
                </a:cubicBezTo>
                <a:cubicBezTo>
                  <a:pt x="207" y="189"/>
                  <a:pt x="204" y="191"/>
                  <a:pt x="205" y="191"/>
                </a:cubicBezTo>
                <a:close/>
                <a:moveTo>
                  <a:pt x="206" y="174"/>
                </a:moveTo>
                <a:cubicBezTo>
                  <a:pt x="206" y="174"/>
                  <a:pt x="206" y="174"/>
                  <a:pt x="206" y="174"/>
                </a:cubicBezTo>
                <a:cubicBezTo>
                  <a:pt x="209" y="173"/>
                  <a:pt x="212" y="170"/>
                  <a:pt x="215" y="168"/>
                </a:cubicBezTo>
                <a:cubicBezTo>
                  <a:pt x="217" y="166"/>
                  <a:pt x="219" y="165"/>
                  <a:pt x="222" y="163"/>
                </a:cubicBezTo>
                <a:cubicBezTo>
                  <a:pt x="223" y="163"/>
                  <a:pt x="225" y="163"/>
                  <a:pt x="226" y="163"/>
                </a:cubicBezTo>
                <a:cubicBezTo>
                  <a:pt x="219" y="167"/>
                  <a:pt x="213" y="172"/>
                  <a:pt x="206" y="174"/>
                </a:cubicBezTo>
                <a:close/>
                <a:moveTo>
                  <a:pt x="210" y="168"/>
                </a:moveTo>
                <a:cubicBezTo>
                  <a:pt x="209" y="169"/>
                  <a:pt x="208" y="169"/>
                  <a:pt x="208" y="170"/>
                </a:cubicBezTo>
                <a:cubicBezTo>
                  <a:pt x="204" y="171"/>
                  <a:pt x="211" y="166"/>
                  <a:pt x="210" y="167"/>
                </a:cubicBezTo>
                <a:cubicBezTo>
                  <a:pt x="212" y="165"/>
                  <a:pt x="214" y="164"/>
                  <a:pt x="216" y="162"/>
                </a:cubicBezTo>
                <a:cubicBezTo>
                  <a:pt x="216" y="162"/>
                  <a:pt x="216" y="162"/>
                  <a:pt x="216" y="162"/>
                </a:cubicBezTo>
                <a:cubicBezTo>
                  <a:pt x="218" y="162"/>
                  <a:pt x="219" y="162"/>
                  <a:pt x="220" y="163"/>
                </a:cubicBezTo>
                <a:cubicBezTo>
                  <a:pt x="220" y="163"/>
                  <a:pt x="220" y="163"/>
                  <a:pt x="220" y="163"/>
                </a:cubicBezTo>
                <a:cubicBezTo>
                  <a:pt x="217" y="164"/>
                  <a:pt x="214" y="166"/>
                  <a:pt x="210" y="168"/>
                </a:cubicBezTo>
                <a:close/>
                <a:moveTo>
                  <a:pt x="215" y="162"/>
                </a:moveTo>
                <a:cubicBezTo>
                  <a:pt x="213" y="163"/>
                  <a:pt x="210" y="164"/>
                  <a:pt x="208" y="165"/>
                </a:cubicBezTo>
                <a:cubicBezTo>
                  <a:pt x="207" y="165"/>
                  <a:pt x="207" y="166"/>
                  <a:pt x="206" y="166"/>
                </a:cubicBezTo>
                <a:cubicBezTo>
                  <a:pt x="206" y="166"/>
                  <a:pt x="206" y="166"/>
                  <a:pt x="206" y="166"/>
                </a:cubicBezTo>
                <a:cubicBezTo>
                  <a:pt x="207" y="165"/>
                  <a:pt x="208" y="165"/>
                  <a:pt x="208" y="165"/>
                </a:cubicBezTo>
                <a:cubicBezTo>
                  <a:pt x="209" y="164"/>
                  <a:pt x="210" y="163"/>
                  <a:pt x="211" y="162"/>
                </a:cubicBezTo>
                <a:cubicBezTo>
                  <a:pt x="211" y="162"/>
                  <a:pt x="211" y="162"/>
                  <a:pt x="211" y="161"/>
                </a:cubicBezTo>
                <a:cubicBezTo>
                  <a:pt x="212" y="162"/>
                  <a:pt x="214" y="162"/>
                  <a:pt x="215" y="162"/>
                </a:cubicBezTo>
                <a:close/>
                <a:moveTo>
                  <a:pt x="205" y="183"/>
                </a:moveTo>
                <a:cubicBezTo>
                  <a:pt x="210" y="181"/>
                  <a:pt x="215" y="177"/>
                  <a:pt x="220" y="174"/>
                </a:cubicBezTo>
                <a:cubicBezTo>
                  <a:pt x="224" y="172"/>
                  <a:pt x="228" y="170"/>
                  <a:pt x="232" y="168"/>
                </a:cubicBezTo>
                <a:cubicBezTo>
                  <a:pt x="232" y="168"/>
                  <a:pt x="232" y="168"/>
                  <a:pt x="232" y="168"/>
                </a:cubicBezTo>
                <a:cubicBezTo>
                  <a:pt x="231" y="169"/>
                  <a:pt x="229" y="170"/>
                  <a:pt x="228" y="171"/>
                </a:cubicBezTo>
                <a:cubicBezTo>
                  <a:pt x="225" y="173"/>
                  <a:pt x="222" y="174"/>
                  <a:pt x="219" y="176"/>
                </a:cubicBezTo>
                <a:cubicBezTo>
                  <a:pt x="214" y="180"/>
                  <a:pt x="209" y="182"/>
                  <a:pt x="205" y="186"/>
                </a:cubicBezTo>
                <a:cubicBezTo>
                  <a:pt x="205" y="185"/>
                  <a:pt x="205" y="184"/>
                  <a:pt x="205" y="183"/>
                </a:cubicBezTo>
                <a:close/>
                <a:moveTo>
                  <a:pt x="204" y="191"/>
                </a:moveTo>
                <a:cubicBezTo>
                  <a:pt x="212" y="188"/>
                  <a:pt x="219" y="183"/>
                  <a:pt x="226" y="179"/>
                </a:cubicBezTo>
                <a:cubicBezTo>
                  <a:pt x="233" y="175"/>
                  <a:pt x="242" y="172"/>
                  <a:pt x="248" y="167"/>
                </a:cubicBezTo>
                <a:cubicBezTo>
                  <a:pt x="248" y="167"/>
                  <a:pt x="249" y="167"/>
                  <a:pt x="249" y="167"/>
                </a:cubicBezTo>
                <a:cubicBezTo>
                  <a:pt x="249" y="167"/>
                  <a:pt x="249" y="167"/>
                  <a:pt x="250" y="168"/>
                </a:cubicBezTo>
                <a:cubicBezTo>
                  <a:pt x="247" y="169"/>
                  <a:pt x="244" y="171"/>
                  <a:pt x="241" y="173"/>
                </a:cubicBezTo>
                <a:cubicBezTo>
                  <a:pt x="237" y="175"/>
                  <a:pt x="233" y="177"/>
                  <a:pt x="229" y="180"/>
                </a:cubicBezTo>
                <a:cubicBezTo>
                  <a:pt x="221" y="184"/>
                  <a:pt x="213" y="188"/>
                  <a:pt x="204" y="193"/>
                </a:cubicBezTo>
                <a:cubicBezTo>
                  <a:pt x="204" y="193"/>
                  <a:pt x="204" y="193"/>
                  <a:pt x="205" y="193"/>
                </a:cubicBezTo>
                <a:cubicBezTo>
                  <a:pt x="213" y="189"/>
                  <a:pt x="221" y="185"/>
                  <a:pt x="229" y="180"/>
                </a:cubicBezTo>
                <a:cubicBezTo>
                  <a:pt x="233" y="178"/>
                  <a:pt x="236" y="176"/>
                  <a:pt x="240" y="174"/>
                </a:cubicBezTo>
                <a:cubicBezTo>
                  <a:pt x="242" y="173"/>
                  <a:pt x="244" y="172"/>
                  <a:pt x="246" y="171"/>
                </a:cubicBezTo>
                <a:cubicBezTo>
                  <a:pt x="248" y="170"/>
                  <a:pt x="249" y="169"/>
                  <a:pt x="251" y="168"/>
                </a:cubicBezTo>
                <a:cubicBezTo>
                  <a:pt x="252" y="169"/>
                  <a:pt x="254" y="169"/>
                  <a:pt x="255" y="170"/>
                </a:cubicBezTo>
                <a:cubicBezTo>
                  <a:pt x="238" y="180"/>
                  <a:pt x="221" y="187"/>
                  <a:pt x="204" y="196"/>
                </a:cubicBezTo>
                <a:cubicBezTo>
                  <a:pt x="204" y="196"/>
                  <a:pt x="204" y="197"/>
                  <a:pt x="205" y="197"/>
                </a:cubicBezTo>
                <a:cubicBezTo>
                  <a:pt x="221" y="187"/>
                  <a:pt x="239" y="180"/>
                  <a:pt x="256" y="171"/>
                </a:cubicBezTo>
                <a:cubicBezTo>
                  <a:pt x="256" y="171"/>
                  <a:pt x="256" y="172"/>
                  <a:pt x="257" y="172"/>
                </a:cubicBezTo>
                <a:cubicBezTo>
                  <a:pt x="248" y="176"/>
                  <a:pt x="239" y="181"/>
                  <a:pt x="230" y="185"/>
                </a:cubicBezTo>
                <a:cubicBezTo>
                  <a:pt x="221" y="189"/>
                  <a:pt x="212" y="193"/>
                  <a:pt x="204" y="198"/>
                </a:cubicBezTo>
                <a:cubicBezTo>
                  <a:pt x="204" y="197"/>
                  <a:pt x="204" y="196"/>
                  <a:pt x="204" y="195"/>
                </a:cubicBezTo>
                <a:cubicBezTo>
                  <a:pt x="211" y="191"/>
                  <a:pt x="219" y="187"/>
                  <a:pt x="227" y="184"/>
                </a:cubicBezTo>
                <a:cubicBezTo>
                  <a:pt x="236" y="179"/>
                  <a:pt x="244" y="175"/>
                  <a:pt x="253" y="170"/>
                </a:cubicBezTo>
                <a:cubicBezTo>
                  <a:pt x="254" y="170"/>
                  <a:pt x="253" y="169"/>
                  <a:pt x="253" y="170"/>
                </a:cubicBezTo>
                <a:cubicBezTo>
                  <a:pt x="244" y="174"/>
                  <a:pt x="235" y="179"/>
                  <a:pt x="227" y="183"/>
                </a:cubicBezTo>
                <a:cubicBezTo>
                  <a:pt x="219" y="187"/>
                  <a:pt x="211" y="190"/>
                  <a:pt x="204" y="195"/>
                </a:cubicBezTo>
                <a:cubicBezTo>
                  <a:pt x="204" y="193"/>
                  <a:pt x="204" y="192"/>
                  <a:pt x="204" y="191"/>
                </a:cubicBezTo>
                <a:close/>
                <a:moveTo>
                  <a:pt x="203" y="202"/>
                </a:moveTo>
                <a:cubicBezTo>
                  <a:pt x="208" y="200"/>
                  <a:pt x="212" y="197"/>
                  <a:pt x="216" y="195"/>
                </a:cubicBezTo>
                <a:cubicBezTo>
                  <a:pt x="221" y="193"/>
                  <a:pt x="226" y="191"/>
                  <a:pt x="231" y="188"/>
                </a:cubicBezTo>
                <a:cubicBezTo>
                  <a:pt x="236" y="186"/>
                  <a:pt x="241" y="184"/>
                  <a:pt x="246" y="181"/>
                </a:cubicBezTo>
                <a:cubicBezTo>
                  <a:pt x="248" y="180"/>
                  <a:pt x="250" y="179"/>
                  <a:pt x="252" y="178"/>
                </a:cubicBezTo>
                <a:cubicBezTo>
                  <a:pt x="254" y="177"/>
                  <a:pt x="260" y="173"/>
                  <a:pt x="255" y="177"/>
                </a:cubicBezTo>
                <a:cubicBezTo>
                  <a:pt x="247" y="182"/>
                  <a:pt x="237" y="186"/>
                  <a:pt x="229" y="190"/>
                </a:cubicBezTo>
                <a:cubicBezTo>
                  <a:pt x="220" y="195"/>
                  <a:pt x="211" y="199"/>
                  <a:pt x="203" y="205"/>
                </a:cubicBezTo>
                <a:cubicBezTo>
                  <a:pt x="203" y="204"/>
                  <a:pt x="203" y="203"/>
                  <a:pt x="203" y="202"/>
                </a:cubicBezTo>
                <a:close/>
                <a:moveTo>
                  <a:pt x="203" y="210"/>
                </a:moveTo>
                <a:cubicBezTo>
                  <a:pt x="212" y="206"/>
                  <a:pt x="221" y="201"/>
                  <a:pt x="231" y="196"/>
                </a:cubicBezTo>
                <a:cubicBezTo>
                  <a:pt x="233" y="196"/>
                  <a:pt x="234" y="195"/>
                  <a:pt x="235" y="194"/>
                </a:cubicBezTo>
                <a:cubicBezTo>
                  <a:pt x="224" y="200"/>
                  <a:pt x="213" y="205"/>
                  <a:pt x="203" y="212"/>
                </a:cubicBezTo>
                <a:cubicBezTo>
                  <a:pt x="203" y="212"/>
                  <a:pt x="203" y="211"/>
                  <a:pt x="203" y="210"/>
                </a:cubicBezTo>
                <a:close/>
                <a:moveTo>
                  <a:pt x="202" y="214"/>
                </a:moveTo>
                <a:cubicBezTo>
                  <a:pt x="206" y="213"/>
                  <a:pt x="208" y="212"/>
                  <a:pt x="211" y="210"/>
                </a:cubicBezTo>
                <a:cubicBezTo>
                  <a:pt x="216" y="207"/>
                  <a:pt x="220" y="205"/>
                  <a:pt x="225" y="202"/>
                </a:cubicBezTo>
                <a:cubicBezTo>
                  <a:pt x="236" y="197"/>
                  <a:pt x="247" y="193"/>
                  <a:pt x="258" y="188"/>
                </a:cubicBezTo>
                <a:cubicBezTo>
                  <a:pt x="239" y="197"/>
                  <a:pt x="219" y="206"/>
                  <a:pt x="202" y="218"/>
                </a:cubicBezTo>
                <a:cubicBezTo>
                  <a:pt x="202" y="217"/>
                  <a:pt x="202" y="215"/>
                  <a:pt x="202" y="214"/>
                </a:cubicBezTo>
                <a:close/>
                <a:moveTo>
                  <a:pt x="201" y="232"/>
                </a:moveTo>
                <a:cubicBezTo>
                  <a:pt x="205" y="231"/>
                  <a:pt x="208" y="230"/>
                  <a:pt x="211" y="228"/>
                </a:cubicBezTo>
                <a:cubicBezTo>
                  <a:pt x="216" y="225"/>
                  <a:pt x="221" y="222"/>
                  <a:pt x="226" y="220"/>
                </a:cubicBezTo>
                <a:cubicBezTo>
                  <a:pt x="234" y="216"/>
                  <a:pt x="241" y="212"/>
                  <a:pt x="249" y="209"/>
                </a:cubicBezTo>
                <a:cubicBezTo>
                  <a:pt x="247" y="209"/>
                  <a:pt x="246" y="210"/>
                  <a:pt x="244" y="211"/>
                </a:cubicBezTo>
                <a:cubicBezTo>
                  <a:pt x="239" y="214"/>
                  <a:pt x="234" y="217"/>
                  <a:pt x="228" y="219"/>
                </a:cubicBezTo>
                <a:cubicBezTo>
                  <a:pt x="223" y="222"/>
                  <a:pt x="218" y="225"/>
                  <a:pt x="213" y="228"/>
                </a:cubicBezTo>
                <a:cubicBezTo>
                  <a:pt x="209" y="230"/>
                  <a:pt x="205" y="232"/>
                  <a:pt x="201" y="234"/>
                </a:cubicBezTo>
                <a:cubicBezTo>
                  <a:pt x="201" y="234"/>
                  <a:pt x="201" y="233"/>
                  <a:pt x="201" y="232"/>
                </a:cubicBezTo>
                <a:close/>
                <a:moveTo>
                  <a:pt x="200" y="251"/>
                </a:moveTo>
                <a:cubicBezTo>
                  <a:pt x="211" y="246"/>
                  <a:pt x="222" y="241"/>
                  <a:pt x="233" y="237"/>
                </a:cubicBezTo>
                <a:cubicBezTo>
                  <a:pt x="239" y="235"/>
                  <a:pt x="244" y="233"/>
                  <a:pt x="250" y="231"/>
                </a:cubicBezTo>
                <a:cubicBezTo>
                  <a:pt x="243" y="234"/>
                  <a:pt x="236" y="237"/>
                  <a:pt x="229" y="240"/>
                </a:cubicBezTo>
                <a:cubicBezTo>
                  <a:pt x="223" y="242"/>
                  <a:pt x="218" y="245"/>
                  <a:pt x="213" y="248"/>
                </a:cubicBezTo>
                <a:cubicBezTo>
                  <a:pt x="209" y="250"/>
                  <a:pt x="204" y="252"/>
                  <a:pt x="200" y="254"/>
                </a:cubicBezTo>
                <a:cubicBezTo>
                  <a:pt x="200" y="253"/>
                  <a:pt x="200" y="252"/>
                  <a:pt x="200" y="251"/>
                </a:cubicBezTo>
                <a:close/>
                <a:moveTo>
                  <a:pt x="205" y="252"/>
                </a:moveTo>
                <a:cubicBezTo>
                  <a:pt x="204" y="253"/>
                  <a:pt x="198" y="256"/>
                  <a:pt x="202" y="254"/>
                </a:cubicBezTo>
                <a:cubicBezTo>
                  <a:pt x="203" y="253"/>
                  <a:pt x="204" y="253"/>
                  <a:pt x="205" y="252"/>
                </a:cubicBezTo>
                <a:close/>
                <a:moveTo>
                  <a:pt x="198" y="276"/>
                </a:moveTo>
                <a:cubicBezTo>
                  <a:pt x="203" y="275"/>
                  <a:pt x="209" y="272"/>
                  <a:pt x="214" y="270"/>
                </a:cubicBezTo>
                <a:cubicBezTo>
                  <a:pt x="217" y="269"/>
                  <a:pt x="219" y="268"/>
                  <a:pt x="222" y="267"/>
                </a:cubicBezTo>
                <a:cubicBezTo>
                  <a:pt x="217" y="269"/>
                  <a:pt x="212" y="271"/>
                  <a:pt x="208" y="273"/>
                </a:cubicBezTo>
                <a:cubicBezTo>
                  <a:pt x="204" y="274"/>
                  <a:pt x="201" y="275"/>
                  <a:pt x="197" y="278"/>
                </a:cubicBezTo>
                <a:cubicBezTo>
                  <a:pt x="198" y="277"/>
                  <a:pt x="198" y="276"/>
                  <a:pt x="198" y="276"/>
                </a:cubicBezTo>
                <a:close/>
                <a:moveTo>
                  <a:pt x="197" y="282"/>
                </a:moveTo>
                <a:cubicBezTo>
                  <a:pt x="197" y="281"/>
                  <a:pt x="197" y="280"/>
                  <a:pt x="197" y="279"/>
                </a:cubicBezTo>
                <a:cubicBezTo>
                  <a:pt x="203" y="278"/>
                  <a:pt x="208" y="275"/>
                  <a:pt x="214" y="274"/>
                </a:cubicBezTo>
                <a:cubicBezTo>
                  <a:pt x="220" y="272"/>
                  <a:pt x="227" y="269"/>
                  <a:pt x="233" y="267"/>
                </a:cubicBezTo>
                <a:cubicBezTo>
                  <a:pt x="236" y="266"/>
                  <a:pt x="240" y="265"/>
                  <a:pt x="243" y="264"/>
                </a:cubicBezTo>
                <a:cubicBezTo>
                  <a:pt x="228" y="270"/>
                  <a:pt x="211" y="274"/>
                  <a:pt x="197" y="282"/>
                </a:cubicBezTo>
                <a:close/>
                <a:moveTo>
                  <a:pt x="212" y="268"/>
                </a:moveTo>
                <a:cubicBezTo>
                  <a:pt x="207" y="270"/>
                  <a:pt x="202" y="272"/>
                  <a:pt x="198" y="275"/>
                </a:cubicBezTo>
                <a:cubicBezTo>
                  <a:pt x="198" y="274"/>
                  <a:pt x="198" y="274"/>
                  <a:pt x="198" y="273"/>
                </a:cubicBezTo>
                <a:cubicBezTo>
                  <a:pt x="204" y="270"/>
                  <a:pt x="210" y="268"/>
                  <a:pt x="216" y="266"/>
                </a:cubicBezTo>
                <a:cubicBezTo>
                  <a:pt x="215" y="266"/>
                  <a:pt x="213" y="267"/>
                  <a:pt x="212" y="268"/>
                </a:cubicBezTo>
                <a:close/>
                <a:moveTo>
                  <a:pt x="198" y="272"/>
                </a:moveTo>
                <a:cubicBezTo>
                  <a:pt x="198" y="271"/>
                  <a:pt x="199" y="270"/>
                  <a:pt x="199" y="268"/>
                </a:cubicBezTo>
                <a:cubicBezTo>
                  <a:pt x="203" y="267"/>
                  <a:pt x="207" y="265"/>
                  <a:pt x="212" y="263"/>
                </a:cubicBezTo>
                <a:cubicBezTo>
                  <a:pt x="218" y="260"/>
                  <a:pt x="224" y="258"/>
                  <a:pt x="230" y="256"/>
                </a:cubicBezTo>
                <a:cubicBezTo>
                  <a:pt x="241" y="252"/>
                  <a:pt x="253" y="247"/>
                  <a:pt x="263" y="243"/>
                </a:cubicBezTo>
                <a:cubicBezTo>
                  <a:pt x="258" y="245"/>
                  <a:pt x="253" y="248"/>
                  <a:pt x="248" y="250"/>
                </a:cubicBezTo>
                <a:cubicBezTo>
                  <a:pt x="242" y="253"/>
                  <a:pt x="235" y="255"/>
                  <a:pt x="229" y="258"/>
                </a:cubicBezTo>
                <a:cubicBezTo>
                  <a:pt x="218" y="262"/>
                  <a:pt x="208" y="266"/>
                  <a:pt x="198" y="272"/>
                </a:cubicBezTo>
                <a:close/>
                <a:moveTo>
                  <a:pt x="205" y="265"/>
                </a:moveTo>
                <a:cubicBezTo>
                  <a:pt x="203" y="266"/>
                  <a:pt x="201" y="267"/>
                  <a:pt x="199" y="268"/>
                </a:cubicBezTo>
                <a:cubicBezTo>
                  <a:pt x="200" y="267"/>
                  <a:pt x="202" y="266"/>
                  <a:pt x="203" y="265"/>
                </a:cubicBezTo>
                <a:cubicBezTo>
                  <a:pt x="206" y="264"/>
                  <a:pt x="209" y="263"/>
                  <a:pt x="212" y="262"/>
                </a:cubicBezTo>
                <a:cubicBezTo>
                  <a:pt x="212" y="262"/>
                  <a:pt x="213" y="262"/>
                  <a:pt x="214" y="261"/>
                </a:cubicBezTo>
                <a:cubicBezTo>
                  <a:pt x="211" y="263"/>
                  <a:pt x="208" y="264"/>
                  <a:pt x="205" y="265"/>
                </a:cubicBezTo>
                <a:close/>
                <a:moveTo>
                  <a:pt x="210" y="262"/>
                </a:moveTo>
                <a:cubicBezTo>
                  <a:pt x="206" y="264"/>
                  <a:pt x="202" y="265"/>
                  <a:pt x="199" y="267"/>
                </a:cubicBezTo>
                <a:cubicBezTo>
                  <a:pt x="199" y="266"/>
                  <a:pt x="199" y="265"/>
                  <a:pt x="199" y="264"/>
                </a:cubicBezTo>
                <a:cubicBezTo>
                  <a:pt x="205" y="262"/>
                  <a:pt x="210" y="259"/>
                  <a:pt x="215" y="257"/>
                </a:cubicBezTo>
                <a:cubicBezTo>
                  <a:pt x="221" y="254"/>
                  <a:pt x="227" y="253"/>
                  <a:pt x="233" y="251"/>
                </a:cubicBezTo>
                <a:cubicBezTo>
                  <a:pt x="239" y="248"/>
                  <a:pt x="245" y="247"/>
                  <a:pt x="251" y="245"/>
                </a:cubicBezTo>
                <a:cubicBezTo>
                  <a:pt x="252" y="245"/>
                  <a:pt x="253" y="245"/>
                  <a:pt x="253" y="244"/>
                </a:cubicBezTo>
                <a:cubicBezTo>
                  <a:pt x="252" y="245"/>
                  <a:pt x="251" y="245"/>
                  <a:pt x="250" y="246"/>
                </a:cubicBezTo>
                <a:cubicBezTo>
                  <a:pt x="243" y="249"/>
                  <a:pt x="236" y="252"/>
                  <a:pt x="229" y="254"/>
                </a:cubicBezTo>
                <a:cubicBezTo>
                  <a:pt x="223" y="257"/>
                  <a:pt x="216" y="260"/>
                  <a:pt x="210" y="262"/>
                </a:cubicBezTo>
                <a:close/>
                <a:moveTo>
                  <a:pt x="199" y="263"/>
                </a:moveTo>
                <a:cubicBezTo>
                  <a:pt x="199" y="262"/>
                  <a:pt x="199" y="261"/>
                  <a:pt x="200" y="259"/>
                </a:cubicBezTo>
                <a:cubicBezTo>
                  <a:pt x="205" y="258"/>
                  <a:pt x="209" y="256"/>
                  <a:pt x="214" y="254"/>
                </a:cubicBezTo>
                <a:cubicBezTo>
                  <a:pt x="220" y="251"/>
                  <a:pt x="226" y="249"/>
                  <a:pt x="232" y="247"/>
                </a:cubicBezTo>
                <a:cubicBezTo>
                  <a:pt x="238" y="245"/>
                  <a:pt x="243" y="244"/>
                  <a:pt x="249" y="241"/>
                </a:cubicBezTo>
                <a:cubicBezTo>
                  <a:pt x="243" y="244"/>
                  <a:pt x="237" y="246"/>
                  <a:pt x="232" y="248"/>
                </a:cubicBezTo>
                <a:cubicBezTo>
                  <a:pt x="220" y="252"/>
                  <a:pt x="210" y="258"/>
                  <a:pt x="199" y="263"/>
                </a:cubicBezTo>
                <a:close/>
                <a:moveTo>
                  <a:pt x="200" y="255"/>
                </a:moveTo>
                <a:cubicBezTo>
                  <a:pt x="210" y="251"/>
                  <a:pt x="220" y="247"/>
                  <a:pt x="231" y="243"/>
                </a:cubicBezTo>
                <a:cubicBezTo>
                  <a:pt x="237" y="242"/>
                  <a:pt x="242" y="240"/>
                  <a:pt x="248" y="238"/>
                </a:cubicBezTo>
                <a:cubicBezTo>
                  <a:pt x="251" y="236"/>
                  <a:pt x="253" y="235"/>
                  <a:pt x="256" y="234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47" y="238"/>
                  <a:pt x="237" y="243"/>
                  <a:pt x="227" y="247"/>
                </a:cubicBezTo>
                <a:cubicBezTo>
                  <a:pt x="218" y="250"/>
                  <a:pt x="208" y="253"/>
                  <a:pt x="200" y="258"/>
                </a:cubicBezTo>
                <a:cubicBezTo>
                  <a:pt x="200" y="257"/>
                  <a:pt x="200" y="256"/>
                  <a:pt x="200" y="255"/>
                </a:cubicBezTo>
                <a:close/>
                <a:moveTo>
                  <a:pt x="248" y="231"/>
                </a:moveTo>
                <a:cubicBezTo>
                  <a:pt x="243" y="233"/>
                  <a:pt x="237" y="235"/>
                  <a:pt x="231" y="237"/>
                </a:cubicBezTo>
                <a:cubicBezTo>
                  <a:pt x="226" y="238"/>
                  <a:pt x="221" y="241"/>
                  <a:pt x="216" y="243"/>
                </a:cubicBezTo>
                <a:cubicBezTo>
                  <a:pt x="213" y="244"/>
                  <a:pt x="210" y="245"/>
                  <a:pt x="207" y="246"/>
                </a:cubicBezTo>
                <a:cubicBezTo>
                  <a:pt x="206" y="247"/>
                  <a:pt x="205" y="248"/>
                  <a:pt x="204" y="248"/>
                </a:cubicBezTo>
                <a:cubicBezTo>
                  <a:pt x="204" y="248"/>
                  <a:pt x="199" y="251"/>
                  <a:pt x="201" y="249"/>
                </a:cubicBezTo>
                <a:cubicBezTo>
                  <a:pt x="205" y="246"/>
                  <a:pt x="211" y="245"/>
                  <a:pt x="215" y="243"/>
                </a:cubicBezTo>
                <a:cubicBezTo>
                  <a:pt x="220" y="241"/>
                  <a:pt x="224" y="238"/>
                  <a:pt x="229" y="236"/>
                </a:cubicBezTo>
                <a:cubicBezTo>
                  <a:pt x="239" y="232"/>
                  <a:pt x="250" y="228"/>
                  <a:pt x="260" y="223"/>
                </a:cubicBezTo>
                <a:cubicBezTo>
                  <a:pt x="261" y="223"/>
                  <a:pt x="261" y="223"/>
                  <a:pt x="261" y="222"/>
                </a:cubicBezTo>
                <a:cubicBezTo>
                  <a:pt x="261" y="222"/>
                  <a:pt x="262" y="222"/>
                  <a:pt x="263" y="222"/>
                </a:cubicBezTo>
                <a:cubicBezTo>
                  <a:pt x="263" y="223"/>
                  <a:pt x="263" y="224"/>
                  <a:pt x="263" y="226"/>
                </a:cubicBezTo>
                <a:cubicBezTo>
                  <a:pt x="258" y="227"/>
                  <a:pt x="253" y="229"/>
                  <a:pt x="248" y="231"/>
                </a:cubicBezTo>
                <a:close/>
                <a:moveTo>
                  <a:pt x="261" y="211"/>
                </a:moveTo>
                <a:cubicBezTo>
                  <a:pt x="257" y="213"/>
                  <a:pt x="252" y="215"/>
                  <a:pt x="248" y="217"/>
                </a:cubicBezTo>
                <a:cubicBezTo>
                  <a:pt x="242" y="220"/>
                  <a:pt x="236" y="223"/>
                  <a:pt x="231" y="225"/>
                </a:cubicBezTo>
                <a:cubicBezTo>
                  <a:pt x="225" y="228"/>
                  <a:pt x="219" y="231"/>
                  <a:pt x="214" y="233"/>
                </a:cubicBezTo>
                <a:cubicBezTo>
                  <a:pt x="215" y="232"/>
                  <a:pt x="216" y="232"/>
                  <a:pt x="217" y="231"/>
                </a:cubicBezTo>
                <a:cubicBezTo>
                  <a:pt x="223" y="229"/>
                  <a:pt x="228" y="225"/>
                  <a:pt x="233" y="222"/>
                </a:cubicBezTo>
                <a:cubicBezTo>
                  <a:pt x="239" y="220"/>
                  <a:pt x="244" y="217"/>
                  <a:pt x="249" y="214"/>
                </a:cubicBezTo>
                <a:cubicBezTo>
                  <a:pt x="253" y="211"/>
                  <a:pt x="258" y="209"/>
                  <a:pt x="261" y="205"/>
                </a:cubicBezTo>
                <a:cubicBezTo>
                  <a:pt x="261" y="205"/>
                  <a:pt x="261" y="205"/>
                  <a:pt x="261" y="205"/>
                </a:cubicBezTo>
                <a:cubicBezTo>
                  <a:pt x="261" y="207"/>
                  <a:pt x="261" y="209"/>
                  <a:pt x="261" y="211"/>
                </a:cubicBezTo>
                <a:cubicBezTo>
                  <a:pt x="261" y="211"/>
                  <a:pt x="261" y="211"/>
                  <a:pt x="261" y="211"/>
                </a:cubicBezTo>
                <a:close/>
                <a:moveTo>
                  <a:pt x="224" y="160"/>
                </a:moveTo>
                <a:cubicBezTo>
                  <a:pt x="222" y="160"/>
                  <a:pt x="219" y="160"/>
                  <a:pt x="217" y="159"/>
                </a:cubicBezTo>
                <a:cubicBezTo>
                  <a:pt x="217" y="159"/>
                  <a:pt x="217" y="159"/>
                  <a:pt x="217" y="159"/>
                </a:cubicBezTo>
                <a:cubicBezTo>
                  <a:pt x="217" y="159"/>
                  <a:pt x="217" y="159"/>
                  <a:pt x="217" y="158"/>
                </a:cubicBezTo>
                <a:cubicBezTo>
                  <a:pt x="218" y="159"/>
                  <a:pt x="218" y="159"/>
                  <a:pt x="218" y="159"/>
                </a:cubicBezTo>
                <a:cubicBezTo>
                  <a:pt x="221" y="159"/>
                  <a:pt x="224" y="160"/>
                  <a:pt x="227" y="161"/>
                </a:cubicBezTo>
                <a:cubicBezTo>
                  <a:pt x="226" y="161"/>
                  <a:pt x="225" y="161"/>
                  <a:pt x="224" y="160"/>
                </a:cubicBezTo>
                <a:close/>
                <a:moveTo>
                  <a:pt x="214" y="159"/>
                </a:moveTo>
                <a:cubicBezTo>
                  <a:pt x="213" y="159"/>
                  <a:pt x="211" y="159"/>
                  <a:pt x="210" y="159"/>
                </a:cubicBezTo>
                <a:cubicBezTo>
                  <a:pt x="210" y="158"/>
                  <a:pt x="210" y="158"/>
                  <a:pt x="210" y="157"/>
                </a:cubicBezTo>
                <a:cubicBezTo>
                  <a:pt x="211" y="157"/>
                  <a:pt x="213" y="158"/>
                  <a:pt x="214" y="158"/>
                </a:cubicBezTo>
                <a:cubicBezTo>
                  <a:pt x="214" y="158"/>
                  <a:pt x="214" y="158"/>
                  <a:pt x="214" y="159"/>
                </a:cubicBezTo>
                <a:cubicBezTo>
                  <a:pt x="214" y="159"/>
                  <a:pt x="214" y="159"/>
                  <a:pt x="214" y="159"/>
                </a:cubicBezTo>
                <a:close/>
                <a:moveTo>
                  <a:pt x="207" y="158"/>
                </a:moveTo>
                <a:cubicBezTo>
                  <a:pt x="207" y="158"/>
                  <a:pt x="207" y="158"/>
                  <a:pt x="207" y="158"/>
                </a:cubicBezTo>
                <a:cubicBezTo>
                  <a:pt x="206" y="158"/>
                  <a:pt x="205" y="158"/>
                  <a:pt x="204" y="158"/>
                </a:cubicBezTo>
                <a:cubicBezTo>
                  <a:pt x="204" y="158"/>
                  <a:pt x="204" y="158"/>
                  <a:pt x="204" y="158"/>
                </a:cubicBezTo>
                <a:cubicBezTo>
                  <a:pt x="204" y="158"/>
                  <a:pt x="204" y="157"/>
                  <a:pt x="204" y="156"/>
                </a:cubicBezTo>
                <a:cubicBezTo>
                  <a:pt x="205" y="156"/>
                  <a:pt x="206" y="157"/>
                  <a:pt x="207" y="157"/>
                </a:cubicBezTo>
                <a:cubicBezTo>
                  <a:pt x="207" y="157"/>
                  <a:pt x="207" y="157"/>
                  <a:pt x="207" y="158"/>
                </a:cubicBezTo>
                <a:close/>
                <a:moveTo>
                  <a:pt x="201" y="158"/>
                </a:moveTo>
                <a:cubicBezTo>
                  <a:pt x="201" y="158"/>
                  <a:pt x="201" y="158"/>
                  <a:pt x="200" y="158"/>
                </a:cubicBezTo>
                <a:cubicBezTo>
                  <a:pt x="200" y="158"/>
                  <a:pt x="199" y="158"/>
                  <a:pt x="198" y="158"/>
                </a:cubicBezTo>
                <a:cubicBezTo>
                  <a:pt x="198" y="157"/>
                  <a:pt x="198" y="157"/>
                  <a:pt x="198" y="156"/>
                </a:cubicBezTo>
                <a:cubicBezTo>
                  <a:pt x="199" y="156"/>
                  <a:pt x="200" y="156"/>
                  <a:pt x="201" y="156"/>
                </a:cubicBezTo>
                <a:cubicBezTo>
                  <a:pt x="201" y="157"/>
                  <a:pt x="201" y="157"/>
                  <a:pt x="201" y="158"/>
                </a:cubicBezTo>
                <a:close/>
                <a:moveTo>
                  <a:pt x="196" y="158"/>
                </a:moveTo>
                <a:cubicBezTo>
                  <a:pt x="195" y="158"/>
                  <a:pt x="194" y="158"/>
                  <a:pt x="193" y="158"/>
                </a:cubicBezTo>
                <a:cubicBezTo>
                  <a:pt x="193" y="158"/>
                  <a:pt x="193" y="157"/>
                  <a:pt x="193" y="156"/>
                </a:cubicBezTo>
                <a:cubicBezTo>
                  <a:pt x="194" y="156"/>
                  <a:pt x="195" y="156"/>
                  <a:pt x="196" y="156"/>
                </a:cubicBezTo>
                <a:cubicBezTo>
                  <a:pt x="196" y="157"/>
                  <a:pt x="196" y="157"/>
                  <a:pt x="196" y="158"/>
                </a:cubicBezTo>
                <a:close/>
                <a:moveTo>
                  <a:pt x="190" y="156"/>
                </a:moveTo>
                <a:cubicBezTo>
                  <a:pt x="190" y="157"/>
                  <a:pt x="190" y="158"/>
                  <a:pt x="190" y="158"/>
                </a:cubicBezTo>
                <a:cubicBezTo>
                  <a:pt x="190" y="158"/>
                  <a:pt x="189" y="159"/>
                  <a:pt x="188" y="159"/>
                </a:cubicBezTo>
                <a:cubicBezTo>
                  <a:pt x="189" y="158"/>
                  <a:pt x="189" y="157"/>
                  <a:pt x="189" y="156"/>
                </a:cubicBezTo>
                <a:cubicBezTo>
                  <a:pt x="189" y="156"/>
                  <a:pt x="189" y="156"/>
                  <a:pt x="190" y="156"/>
                </a:cubicBezTo>
                <a:close/>
                <a:moveTo>
                  <a:pt x="186" y="159"/>
                </a:moveTo>
                <a:cubicBezTo>
                  <a:pt x="184" y="159"/>
                  <a:pt x="183" y="159"/>
                  <a:pt x="182" y="159"/>
                </a:cubicBezTo>
                <a:cubicBezTo>
                  <a:pt x="182" y="158"/>
                  <a:pt x="182" y="158"/>
                  <a:pt x="182" y="157"/>
                </a:cubicBezTo>
                <a:cubicBezTo>
                  <a:pt x="183" y="157"/>
                  <a:pt x="185" y="157"/>
                  <a:pt x="186" y="157"/>
                </a:cubicBezTo>
                <a:cubicBezTo>
                  <a:pt x="186" y="157"/>
                  <a:pt x="186" y="158"/>
                  <a:pt x="186" y="159"/>
                </a:cubicBezTo>
                <a:close/>
                <a:moveTo>
                  <a:pt x="179" y="159"/>
                </a:moveTo>
                <a:cubicBezTo>
                  <a:pt x="179" y="159"/>
                  <a:pt x="179" y="159"/>
                  <a:pt x="179" y="160"/>
                </a:cubicBezTo>
                <a:cubicBezTo>
                  <a:pt x="178" y="160"/>
                  <a:pt x="177" y="160"/>
                  <a:pt x="176" y="160"/>
                </a:cubicBezTo>
                <a:cubicBezTo>
                  <a:pt x="176" y="159"/>
                  <a:pt x="176" y="159"/>
                  <a:pt x="176" y="158"/>
                </a:cubicBezTo>
                <a:cubicBezTo>
                  <a:pt x="176" y="158"/>
                  <a:pt x="176" y="158"/>
                  <a:pt x="176" y="158"/>
                </a:cubicBezTo>
                <a:cubicBezTo>
                  <a:pt x="177" y="158"/>
                  <a:pt x="178" y="157"/>
                  <a:pt x="179" y="157"/>
                </a:cubicBezTo>
                <a:cubicBezTo>
                  <a:pt x="179" y="158"/>
                  <a:pt x="179" y="159"/>
                  <a:pt x="179" y="159"/>
                </a:cubicBezTo>
                <a:close/>
                <a:moveTo>
                  <a:pt x="163" y="313"/>
                </a:moveTo>
                <a:cubicBezTo>
                  <a:pt x="163" y="313"/>
                  <a:pt x="164" y="312"/>
                  <a:pt x="164" y="312"/>
                </a:cubicBezTo>
                <a:cubicBezTo>
                  <a:pt x="164" y="313"/>
                  <a:pt x="164" y="313"/>
                  <a:pt x="164" y="314"/>
                </a:cubicBezTo>
                <a:cubicBezTo>
                  <a:pt x="162" y="315"/>
                  <a:pt x="159" y="316"/>
                  <a:pt x="163" y="313"/>
                </a:cubicBezTo>
                <a:close/>
                <a:moveTo>
                  <a:pt x="154" y="313"/>
                </a:moveTo>
                <a:cubicBezTo>
                  <a:pt x="153" y="314"/>
                  <a:pt x="151" y="314"/>
                  <a:pt x="149" y="315"/>
                </a:cubicBezTo>
                <a:cubicBezTo>
                  <a:pt x="154" y="310"/>
                  <a:pt x="161" y="307"/>
                  <a:pt x="166" y="302"/>
                </a:cubicBezTo>
                <a:cubicBezTo>
                  <a:pt x="165" y="303"/>
                  <a:pt x="165" y="304"/>
                  <a:pt x="165" y="305"/>
                </a:cubicBezTo>
                <a:cubicBezTo>
                  <a:pt x="163" y="307"/>
                  <a:pt x="160" y="309"/>
                  <a:pt x="157" y="310"/>
                </a:cubicBezTo>
                <a:cubicBezTo>
                  <a:pt x="157" y="310"/>
                  <a:pt x="154" y="312"/>
                  <a:pt x="154" y="313"/>
                </a:cubicBezTo>
                <a:close/>
                <a:moveTo>
                  <a:pt x="165" y="307"/>
                </a:moveTo>
                <a:cubicBezTo>
                  <a:pt x="165" y="308"/>
                  <a:pt x="165" y="309"/>
                  <a:pt x="165" y="310"/>
                </a:cubicBezTo>
                <a:cubicBezTo>
                  <a:pt x="164" y="310"/>
                  <a:pt x="163" y="311"/>
                  <a:pt x="162" y="311"/>
                </a:cubicBezTo>
                <a:cubicBezTo>
                  <a:pt x="161" y="312"/>
                  <a:pt x="160" y="312"/>
                  <a:pt x="159" y="313"/>
                </a:cubicBezTo>
                <a:cubicBezTo>
                  <a:pt x="159" y="313"/>
                  <a:pt x="155" y="316"/>
                  <a:pt x="157" y="314"/>
                </a:cubicBezTo>
                <a:cubicBezTo>
                  <a:pt x="159" y="311"/>
                  <a:pt x="162" y="309"/>
                  <a:pt x="165" y="307"/>
                </a:cubicBezTo>
                <a:close/>
                <a:moveTo>
                  <a:pt x="166" y="301"/>
                </a:moveTo>
                <a:cubicBezTo>
                  <a:pt x="166" y="301"/>
                  <a:pt x="166" y="301"/>
                  <a:pt x="166" y="301"/>
                </a:cubicBezTo>
                <a:cubicBezTo>
                  <a:pt x="162" y="304"/>
                  <a:pt x="157" y="306"/>
                  <a:pt x="153" y="309"/>
                </a:cubicBezTo>
                <a:cubicBezTo>
                  <a:pt x="151" y="310"/>
                  <a:pt x="149" y="312"/>
                  <a:pt x="147" y="314"/>
                </a:cubicBezTo>
                <a:cubicBezTo>
                  <a:pt x="146" y="314"/>
                  <a:pt x="144" y="315"/>
                  <a:pt x="143" y="316"/>
                </a:cubicBezTo>
                <a:cubicBezTo>
                  <a:pt x="143" y="316"/>
                  <a:pt x="143" y="316"/>
                  <a:pt x="143" y="316"/>
                </a:cubicBezTo>
                <a:cubicBezTo>
                  <a:pt x="143" y="316"/>
                  <a:pt x="144" y="316"/>
                  <a:pt x="144" y="315"/>
                </a:cubicBezTo>
                <a:cubicBezTo>
                  <a:pt x="151" y="309"/>
                  <a:pt x="160" y="305"/>
                  <a:pt x="166" y="298"/>
                </a:cubicBezTo>
                <a:cubicBezTo>
                  <a:pt x="166" y="299"/>
                  <a:pt x="166" y="300"/>
                  <a:pt x="166" y="301"/>
                </a:cubicBezTo>
                <a:close/>
                <a:moveTo>
                  <a:pt x="166" y="296"/>
                </a:moveTo>
                <a:cubicBezTo>
                  <a:pt x="162" y="299"/>
                  <a:pt x="157" y="303"/>
                  <a:pt x="152" y="306"/>
                </a:cubicBezTo>
                <a:cubicBezTo>
                  <a:pt x="149" y="307"/>
                  <a:pt x="147" y="309"/>
                  <a:pt x="144" y="310"/>
                </a:cubicBezTo>
                <a:cubicBezTo>
                  <a:pt x="143" y="311"/>
                  <a:pt x="142" y="312"/>
                  <a:pt x="141" y="313"/>
                </a:cubicBezTo>
                <a:cubicBezTo>
                  <a:pt x="149" y="306"/>
                  <a:pt x="159" y="301"/>
                  <a:pt x="167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67" y="294"/>
                  <a:pt x="167" y="295"/>
                  <a:pt x="166" y="296"/>
                </a:cubicBezTo>
                <a:close/>
                <a:moveTo>
                  <a:pt x="167" y="293"/>
                </a:moveTo>
                <a:cubicBezTo>
                  <a:pt x="167" y="293"/>
                  <a:pt x="167" y="293"/>
                  <a:pt x="166" y="293"/>
                </a:cubicBezTo>
                <a:cubicBezTo>
                  <a:pt x="160" y="296"/>
                  <a:pt x="154" y="301"/>
                  <a:pt x="147" y="304"/>
                </a:cubicBezTo>
                <a:cubicBezTo>
                  <a:pt x="144" y="306"/>
                  <a:pt x="141" y="308"/>
                  <a:pt x="139" y="310"/>
                </a:cubicBezTo>
                <a:cubicBezTo>
                  <a:pt x="138" y="311"/>
                  <a:pt x="137" y="312"/>
                  <a:pt x="135" y="313"/>
                </a:cubicBezTo>
                <a:cubicBezTo>
                  <a:pt x="134" y="313"/>
                  <a:pt x="131" y="316"/>
                  <a:pt x="134" y="313"/>
                </a:cubicBezTo>
                <a:cubicBezTo>
                  <a:pt x="141" y="307"/>
                  <a:pt x="148" y="303"/>
                  <a:pt x="155" y="298"/>
                </a:cubicBezTo>
                <a:cubicBezTo>
                  <a:pt x="159" y="295"/>
                  <a:pt x="164" y="293"/>
                  <a:pt x="167" y="290"/>
                </a:cubicBezTo>
                <a:cubicBezTo>
                  <a:pt x="167" y="291"/>
                  <a:pt x="167" y="292"/>
                  <a:pt x="167" y="293"/>
                </a:cubicBezTo>
                <a:close/>
                <a:moveTo>
                  <a:pt x="163" y="293"/>
                </a:moveTo>
                <a:cubicBezTo>
                  <a:pt x="164" y="292"/>
                  <a:pt x="165" y="291"/>
                  <a:pt x="166" y="290"/>
                </a:cubicBezTo>
                <a:cubicBezTo>
                  <a:pt x="165" y="291"/>
                  <a:pt x="163" y="292"/>
                  <a:pt x="164" y="292"/>
                </a:cubicBezTo>
                <a:cubicBezTo>
                  <a:pt x="164" y="292"/>
                  <a:pt x="163" y="292"/>
                  <a:pt x="163" y="293"/>
                </a:cubicBezTo>
                <a:close/>
                <a:moveTo>
                  <a:pt x="168" y="288"/>
                </a:moveTo>
                <a:cubicBezTo>
                  <a:pt x="161" y="293"/>
                  <a:pt x="154" y="297"/>
                  <a:pt x="147" y="301"/>
                </a:cubicBezTo>
                <a:cubicBezTo>
                  <a:pt x="144" y="303"/>
                  <a:pt x="140" y="305"/>
                  <a:pt x="137" y="307"/>
                </a:cubicBezTo>
                <a:cubicBezTo>
                  <a:pt x="137" y="307"/>
                  <a:pt x="136" y="308"/>
                  <a:pt x="136" y="308"/>
                </a:cubicBezTo>
                <a:cubicBezTo>
                  <a:pt x="141" y="304"/>
                  <a:pt x="146" y="300"/>
                  <a:pt x="151" y="297"/>
                </a:cubicBezTo>
                <a:cubicBezTo>
                  <a:pt x="157" y="293"/>
                  <a:pt x="163" y="290"/>
                  <a:pt x="168" y="285"/>
                </a:cubicBezTo>
                <a:cubicBezTo>
                  <a:pt x="168" y="286"/>
                  <a:pt x="168" y="287"/>
                  <a:pt x="168" y="288"/>
                </a:cubicBezTo>
                <a:close/>
                <a:moveTo>
                  <a:pt x="168" y="284"/>
                </a:moveTo>
                <a:cubicBezTo>
                  <a:pt x="161" y="289"/>
                  <a:pt x="154" y="293"/>
                  <a:pt x="147" y="297"/>
                </a:cubicBezTo>
                <a:cubicBezTo>
                  <a:pt x="141" y="300"/>
                  <a:pt x="136" y="304"/>
                  <a:pt x="131" y="308"/>
                </a:cubicBezTo>
                <a:cubicBezTo>
                  <a:pt x="132" y="307"/>
                  <a:pt x="133" y="306"/>
                  <a:pt x="133" y="306"/>
                </a:cubicBezTo>
                <a:cubicBezTo>
                  <a:pt x="138" y="302"/>
                  <a:pt x="143" y="298"/>
                  <a:pt x="148" y="295"/>
                </a:cubicBezTo>
                <a:cubicBezTo>
                  <a:pt x="155" y="290"/>
                  <a:pt x="163" y="286"/>
                  <a:pt x="168" y="280"/>
                </a:cubicBezTo>
                <a:cubicBezTo>
                  <a:pt x="168" y="281"/>
                  <a:pt x="168" y="283"/>
                  <a:pt x="168" y="284"/>
                </a:cubicBezTo>
                <a:close/>
                <a:moveTo>
                  <a:pt x="169" y="277"/>
                </a:moveTo>
                <a:cubicBezTo>
                  <a:pt x="169" y="278"/>
                  <a:pt x="169" y="278"/>
                  <a:pt x="169" y="279"/>
                </a:cubicBezTo>
                <a:cubicBezTo>
                  <a:pt x="161" y="285"/>
                  <a:pt x="152" y="290"/>
                  <a:pt x="144" y="295"/>
                </a:cubicBezTo>
                <a:cubicBezTo>
                  <a:pt x="138" y="299"/>
                  <a:pt x="132" y="302"/>
                  <a:pt x="127" y="306"/>
                </a:cubicBezTo>
                <a:cubicBezTo>
                  <a:pt x="128" y="305"/>
                  <a:pt x="128" y="305"/>
                  <a:pt x="129" y="304"/>
                </a:cubicBezTo>
                <a:cubicBezTo>
                  <a:pt x="134" y="301"/>
                  <a:pt x="139" y="297"/>
                  <a:pt x="144" y="294"/>
                </a:cubicBezTo>
                <a:cubicBezTo>
                  <a:pt x="152" y="288"/>
                  <a:pt x="161" y="283"/>
                  <a:pt x="169" y="276"/>
                </a:cubicBezTo>
                <a:cubicBezTo>
                  <a:pt x="169" y="276"/>
                  <a:pt x="169" y="277"/>
                  <a:pt x="169" y="277"/>
                </a:cubicBezTo>
                <a:close/>
                <a:moveTo>
                  <a:pt x="169" y="275"/>
                </a:moveTo>
                <a:cubicBezTo>
                  <a:pt x="159" y="282"/>
                  <a:pt x="148" y="289"/>
                  <a:pt x="137" y="295"/>
                </a:cubicBezTo>
                <a:cubicBezTo>
                  <a:pt x="134" y="297"/>
                  <a:pt x="131" y="299"/>
                  <a:pt x="128" y="300"/>
                </a:cubicBezTo>
                <a:cubicBezTo>
                  <a:pt x="133" y="297"/>
                  <a:pt x="139" y="293"/>
                  <a:pt x="145" y="289"/>
                </a:cubicBezTo>
                <a:cubicBezTo>
                  <a:pt x="149" y="286"/>
                  <a:pt x="154" y="283"/>
                  <a:pt x="158" y="280"/>
                </a:cubicBezTo>
                <a:cubicBezTo>
                  <a:pt x="162" y="277"/>
                  <a:pt x="166" y="274"/>
                  <a:pt x="169" y="271"/>
                </a:cubicBezTo>
                <a:cubicBezTo>
                  <a:pt x="169" y="272"/>
                  <a:pt x="169" y="273"/>
                  <a:pt x="169" y="275"/>
                </a:cubicBezTo>
                <a:close/>
                <a:moveTo>
                  <a:pt x="169" y="269"/>
                </a:moveTo>
                <a:cubicBezTo>
                  <a:pt x="160" y="279"/>
                  <a:pt x="147" y="284"/>
                  <a:pt x="136" y="291"/>
                </a:cubicBezTo>
                <a:cubicBezTo>
                  <a:pt x="131" y="294"/>
                  <a:pt x="125" y="298"/>
                  <a:pt x="120" y="301"/>
                </a:cubicBezTo>
                <a:cubicBezTo>
                  <a:pt x="123" y="298"/>
                  <a:pt x="127" y="296"/>
                  <a:pt x="130" y="294"/>
                </a:cubicBezTo>
                <a:cubicBezTo>
                  <a:pt x="135" y="290"/>
                  <a:pt x="141" y="286"/>
                  <a:pt x="146" y="283"/>
                </a:cubicBezTo>
                <a:cubicBezTo>
                  <a:pt x="154" y="278"/>
                  <a:pt x="164" y="272"/>
                  <a:pt x="169" y="265"/>
                </a:cubicBezTo>
                <a:cubicBezTo>
                  <a:pt x="169" y="266"/>
                  <a:pt x="169" y="268"/>
                  <a:pt x="169" y="269"/>
                </a:cubicBezTo>
                <a:close/>
                <a:moveTo>
                  <a:pt x="169" y="263"/>
                </a:moveTo>
                <a:cubicBezTo>
                  <a:pt x="161" y="269"/>
                  <a:pt x="154" y="275"/>
                  <a:pt x="146" y="281"/>
                </a:cubicBezTo>
                <a:cubicBezTo>
                  <a:pt x="137" y="287"/>
                  <a:pt x="127" y="292"/>
                  <a:pt x="118" y="297"/>
                </a:cubicBezTo>
                <a:cubicBezTo>
                  <a:pt x="114" y="300"/>
                  <a:pt x="109" y="303"/>
                  <a:pt x="105" y="305"/>
                </a:cubicBezTo>
                <a:cubicBezTo>
                  <a:pt x="104" y="306"/>
                  <a:pt x="103" y="306"/>
                  <a:pt x="102" y="306"/>
                </a:cubicBezTo>
                <a:cubicBezTo>
                  <a:pt x="102" y="306"/>
                  <a:pt x="102" y="306"/>
                  <a:pt x="102" y="306"/>
                </a:cubicBezTo>
                <a:cubicBezTo>
                  <a:pt x="108" y="304"/>
                  <a:pt x="112" y="300"/>
                  <a:pt x="117" y="296"/>
                </a:cubicBezTo>
                <a:cubicBezTo>
                  <a:pt x="125" y="291"/>
                  <a:pt x="132" y="286"/>
                  <a:pt x="139" y="281"/>
                </a:cubicBezTo>
                <a:cubicBezTo>
                  <a:pt x="146" y="277"/>
                  <a:pt x="152" y="272"/>
                  <a:pt x="159" y="267"/>
                </a:cubicBezTo>
                <a:cubicBezTo>
                  <a:pt x="162" y="265"/>
                  <a:pt x="168" y="262"/>
                  <a:pt x="170" y="258"/>
                </a:cubicBezTo>
                <a:cubicBezTo>
                  <a:pt x="170" y="260"/>
                  <a:pt x="170" y="261"/>
                  <a:pt x="169" y="263"/>
                </a:cubicBezTo>
                <a:close/>
                <a:moveTo>
                  <a:pt x="104" y="305"/>
                </a:moveTo>
                <a:cubicBezTo>
                  <a:pt x="104" y="304"/>
                  <a:pt x="104" y="304"/>
                  <a:pt x="104" y="304"/>
                </a:cubicBezTo>
                <a:cubicBezTo>
                  <a:pt x="106" y="302"/>
                  <a:pt x="108" y="301"/>
                  <a:pt x="110" y="299"/>
                </a:cubicBezTo>
                <a:cubicBezTo>
                  <a:pt x="119" y="292"/>
                  <a:pt x="129" y="286"/>
                  <a:pt x="138" y="279"/>
                </a:cubicBezTo>
                <a:cubicBezTo>
                  <a:pt x="146" y="274"/>
                  <a:pt x="154" y="268"/>
                  <a:pt x="162" y="262"/>
                </a:cubicBezTo>
                <a:cubicBezTo>
                  <a:pt x="164" y="261"/>
                  <a:pt x="165" y="260"/>
                  <a:pt x="166" y="259"/>
                </a:cubicBezTo>
                <a:cubicBezTo>
                  <a:pt x="167" y="258"/>
                  <a:pt x="168" y="257"/>
                  <a:pt x="169" y="257"/>
                </a:cubicBezTo>
                <a:cubicBezTo>
                  <a:pt x="169" y="257"/>
                  <a:pt x="169" y="257"/>
                  <a:pt x="169" y="258"/>
                </a:cubicBezTo>
                <a:cubicBezTo>
                  <a:pt x="168" y="259"/>
                  <a:pt x="167" y="260"/>
                  <a:pt x="166" y="261"/>
                </a:cubicBezTo>
                <a:cubicBezTo>
                  <a:pt x="162" y="264"/>
                  <a:pt x="158" y="267"/>
                  <a:pt x="154" y="270"/>
                </a:cubicBezTo>
                <a:cubicBezTo>
                  <a:pt x="145" y="277"/>
                  <a:pt x="136" y="283"/>
                  <a:pt x="126" y="289"/>
                </a:cubicBezTo>
                <a:cubicBezTo>
                  <a:pt x="119" y="294"/>
                  <a:pt x="112" y="301"/>
                  <a:pt x="104" y="305"/>
                </a:cubicBezTo>
                <a:close/>
                <a:moveTo>
                  <a:pt x="98" y="305"/>
                </a:moveTo>
                <a:cubicBezTo>
                  <a:pt x="99" y="305"/>
                  <a:pt x="99" y="304"/>
                  <a:pt x="99" y="304"/>
                </a:cubicBezTo>
                <a:cubicBezTo>
                  <a:pt x="111" y="292"/>
                  <a:pt x="125" y="283"/>
                  <a:pt x="137" y="273"/>
                </a:cubicBezTo>
                <a:cubicBezTo>
                  <a:pt x="144" y="268"/>
                  <a:pt x="150" y="263"/>
                  <a:pt x="157" y="257"/>
                </a:cubicBezTo>
                <a:cubicBezTo>
                  <a:pt x="162" y="253"/>
                  <a:pt x="167" y="249"/>
                  <a:pt x="171" y="244"/>
                </a:cubicBezTo>
                <a:cubicBezTo>
                  <a:pt x="170" y="246"/>
                  <a:pt x="170" y="247"/>
                  <a:pt x="170" y="249"/>
                </a:cubicBezTo>
                <a:cubicBezTo>
                  <a:pt x="165" y="253"/>
                  <a:pt x="160" y="256"/>
                  <a:pt x="155" y="260"/>
                </a:cubicBezTo>
                <a:cubicBezTo>
                  <a:pt x="148" y="266"/>
                  <a:pt x="143" y="271"/>
                  <a:pt x="136" y="276"/>
                </a:cubicBezTo>
                <a:cubicBezTo>
                  <a:pt x="129" y="282"/>
                  <a:pt x="122" y="287"/>
                  <a:pt x="115" y="293"/>
                </a:cubicBezTo>
                <a:cubicBezTo>
                  <a:pt x="112" y="295"/>
                  <a:pt x="108" y="298"/>
                  <a:pt x="105" y="301"/>
                </a:cubicBezTo>
                <a:cubicBezTo>
                  <a:pt x="103" y="302"/>
                  <a:pt x="102" y="303"/>
                  <a:pt x="101" y="304"/>
                </a:cubicBezTo>
                <a:cubicBezTo>
                  <a:pt x="100" y="304"/>
                  <a:pt x="99" y="305"/>
                  <a:pt x="99" y="305"/>
                </a:cubicBezTo>
                <a:cubicBezTo>
                  <a:pt x="99" y="305"/>
                  <a:pt x="98" y="305"/>
                  <a:pt x="98" y="305"/>
                </a:cubicBezTo>
                <a:close/>
                <a:moveTo>
                  <a:pt x="98" y="268"/>
                </a:moveTo>
                <a:cubicBezTo>
                  <a:pt x="100" y="266"/>
                  <a:pt x="103" y="263"/>
                  <a:pt x="105" y="261"/>
                </a:cubicBezTo>
                <a:cubicBezTo>
                  <a:pt x="111" y="256"/>
                  <a:pt x="118" y="251"/>
                  <a:pt x="124" y="247"/>
                </a:cubicBezTo>
                <a:cubicBezTo>
                  <a:pt x="133" y="241"/>
                  <a:pt x="142" y="235"/>
                  <a:pt x="151" y="229"/>
                </a:cubicBezTo>
                <a:cubicBezTo>
                  <a:pt x="155" y="226"/>
                  <a:pt x="158" y="223"/>
                  <a:pt x="161" y="220"/>
                </a:cubicBezTo>
                <a:cubicBezTo>
                  <a:pt x="164" y="218"/>
                  <a:pt x="166" y="216"/>
                  <a:pt x="168" y="214"/>
                </a:cubicBezTo>
                <a:cubicBezTo>
                  <a:pt x="169" y="214"/>
                  <a:pt x="169" y="213"/>
                  <a:pt x="170" y="212"/>
                </a:cubicBezTo>
                <a:cubicBezTo>
                  <a:pt x="170" y="212"/>
                  <a:pt x="171" y="212"/>
                  <a:pt x="171" y="212"/>
                </a:cubicBezTo>
                <a:cubicBezTo>
                  <a:pt x="172" y="211"/>
                  <a:pt x="172" y="211"/>
                  <a:pt x="173" y="210"/>
                </a:cubicBezTo>
                <a:cubicBezTo>
                  <a:pt x="173" y="211"/>
                  <a:pt x="173" y="213"/>
                  <a:pt x="173" y="214"/>
                </a:cubicBezTo>
                <a:cubicBezTo>
                  <a:pt x="171" y="215"/>
                  <a:pt x="170" y="217"/>
                  <a:pt x="168" y="218"/>
                </a:cubicBezTo>
                <a:cubicBezTo>
                  <a:pt x="165" y="221"/>
                  <a:pt x="161" y="223"/>
                  <a:pt x="158" y="226"/>
                </a:cubicBezTo>
                <a:cubicBezTo>
                  <a:pt x="156" y="227"/>
                  <a:pt x="155" y="228"/>
                  <a:pt x="154" y="229"/>
                </a:cubicBezTo>
                <a:cubicBezTo>
                  <a:pt x="145" y="235"/>
                  <a:pt x="136" y="241"/>
                  <a:pt x="127" y="247"/>
                </a:cubicBezTo>
                <a:cubicBezTo>
                  <a:pt x="116" y="254"/>
                  <a:pt x="105" y="262"/>
                  <a:pt x="95" y="271"/>
                </a:cubicBezTo>
                <a:cubicBezTo>
                  <a:pt x="90" y="276"/>
                  <a:pt x="97" y="269"/>
                  <a:pt x="98" y="268"/>
                </a:cubicBezTo>
                <a:close/>
                <a:moveTo>
                  <a:pt x="93" y="272"/>
                </a:moveTo>
                <a:cubicBezTo>
                  <a:pt x="93" y="271"/>
                  <a:pt x="93" y="269"/>
                  <a:pt x="93" y="267"/>
                </a:cubicBezTo>
                <a:cubicBezTo>
                  <a:pt x="95" y="266"/>
                  <a:pt x="97" y="264"/>
                  <a:pt x="99" y="263"/>
                </a:cubicBezTo>
                <a:cubicBezTo>
                  <a:pt x="103" y="261"/>
                  <a:pt x="106" y="258"/>
                  <a:pt x="109" y="256"/>
                </a:cubicBezTo>
                <a:cubicBezTo>
                  <a:pt x="116" y="251"/>
                  <a:pt x="123" y="246"/>
                  <a:pt x="130" y="241"/>
                </a:cubicBezTo>
                <a:cubicBezTo>
                  <a:pt x="142" y="234"/>
                  <a:pt x="152" y="225"/>
                  <a:pt x="163" y="217"/>
                </a:cubicBezTo>
                <a:cubicBezTo>
                  <a:pt x="161" y="219"/>
                  <a:pt x="159" y="222"/>
                  <a:pt x="156" y="224"/>
                </a:cubicBezTo>
                <a:cubicBezTo>
                  <a:pt x="148" y="230"/>
                  <a:pt x="139" y="236"/>
                  <a:pt x="131" y="241"/>
                </a:cubicBezTo>
                <a:cubicBezTo>
                  <a:pt x="118" y="250"/>
                  <a:pt x="104" y="260"/>
                  <a:pt x="93" y="272"/>
                </a:cubicBezTo>
                <a:close/>
                <a:moveTo>
                  <a:pt x="173" y="215"/>
                </a:moveTo>
                <a:cubicBezTo>
                  <a:pt x="173" y="215"/>
                  <a:pt x="173" y="215"/>
                  <a:pt x="172" y="215"/>
                </a:cubicBezTo>
                <a:cubicBezTo>
                  <a:pt x="173" y="215"/>
                  <a:pt x="173" y="215"/>
                  <a:pt x="173" y="215"/>
                </a:cubicBezTo>
                <a:close/>
                <a:moveTo>
                  <a:pt x="158" y="227"/>
                </a:moveTo>
                <a:cubicBezTo>
                  <a:pt x="163" y="224"/>
                  <a:pt x="168" y="220"/>
                  <a:pt x="173" y="216"/>
                </a:cubicBezTo>
                <a:cubicBezTo>
                  <a:pt x="173" y="216"/>
                  <a:pt x="173" y="217"/>
                  <a:pt x="173" y="217"/>
                </a:cubicBezTo>
                <a:cubicBezTo>
                  <a:pt x="161" y="225"/>
                  <a:pt x="151" y="234"/>
                  <a:pt x="140" y="242"/>
                </a:cubicBezTo>
                <a:cubicBezTo>
                  <a:pt x="127" y="250"/>
                  <a:pt x="116" y="259"/>
                  <a:pt x="104" y="268"/>
                </a:cubicBezTo>
                <a:cubicBezTo>
                  <a:pt x="102" y="270"/>
                  <a:pt x="99" y="272"/>
                  <a:pt x="97" y="275"/>
                </a:cubicBezTo>
                <a:cubicBezTo>
                  <a:pt x="97" y="274"/>
                  <a:pt x="92" y="279"/>
                  <a:pt x="95" y="275"/>
                </a:cubicBezTo>
                <a:cubicBezTo>
                  <a:pt x="96" y="274"/>
                  <a:pt x="97" y="273"/>
                  <a:pt x="99" y="272"/>
                </a:cubicBezTo>
                <a:cubicBezTo>
                  <a:pt x="104" y="266"/>
                  <a:pt x="110" y="261"/>
                  <a:pt x="117" y="256"/>
                </a:cubicBezTo>
                <a:cubicBezTo>
                  <a:pt x="128" y="248"/>
                  <a:pt x="141" y="240"/>
                  <a:pt x="152" y="231"/>
                </a:cubicBezTo>
                <a:cubicBezTo>
                  <a:pt x="154" y="230"/>
                  <a:pt x="156" y="228"/>
                  <a:pt x="158" y="227"/>
                </a:cubicBezTo>
                <a:close/>
                <a:moveTo>
                  <a:pt x="95" y="300"/>
                </a:moveTo>
                <a:cubicBezTo>
                  <a:pt x="95" y="298"/>
                  <a:pt x="95" y="297"/>
                  <a:pt x="95" y="295"/>
                </a:cubicBezTo>
                <a:cubicBezTo>
                  <a:pt x="97" y="294"/>
                  <a:pt x="99" y="292"/>
                  <a:pt x="101" y="290"/>
                </a:cubicBezTo>
                <a:cubicBezTo>
                  <a:pt x="104" y="287"/>
                  <a:pt x="107" y="284"/>
                  <a:pt x="111" y="282"/>
                </a:cubicBezTo>
                <a:cubicBezTo>
                  <a:pt x="118" y="275"/>
                  <a:pt x="125" y="269"/>
                  <a:pt x="132" y="263"/>
                </a:cubicBezTo>
                <a:cubicBezTo>
                  <a:pt x="139" y="258"/>
                  <a:pt x="147" y="253"/>
                  <a:pt x="154" y="248"/>
                </a:cubicBezTo>
                <a:cubicBezTo>
                  <a:pt x="157" y="245"/>
                  <a:pt x="160" y="243"/>
                  <a:pt x="164" y="240"/>
                </a:cubicBezTo>
                <a:cubicBezTo>
                  <a:pt x="160" y="244"/>
                  <a:pt x="155" y="248"/>
                  <a:pt x="151" y="251"/>
                </a:cubicBezTo>
                <a:cubicBezTo>
                  <a:pt x="144" y="257"/>
                  <a:pt x="137" y="263"/>
                  <a:pt x="130" y="268"/>
                </a:cubicBezTo>
                <a:cubicBezTo>
                  <a:pt x="123" y="274"/>
                  <a:pt x="116" y="280"/>
                  <a:pt x="110" y="286"/>
                </a:cubicBezTo>
                <a:cubicBezTo>
                  <a:pt x="105" y="291"/>
                  <a:pt x="99" y="294"/>
                  <a:pt x="95" y="300"/>
                </a:cubicBezTo>
                <a:close/>
                <a:moveTo>
                  <a:pt x="171" y="232"/>
                </a:moveTo>
                <a:cubicBezTo>
                  <a:pt x="171" y="232"/>
                  <a:pt x="171" y="232"/>
                  <a:pt x="171" y="233"/>
                </a:cubicBezTo>
                <a:cubicBezTo>
                  <a:pt x="158" y="244"/>
                  <a:pt x="144" y="254"/>
                  <a:pt x="130" y="264"/>
                </a:cubicBezTo>
                <a:cubicBezTo>
                  <a:pt x="124" y="269"/>
                  <a:pt x="118" y="274"/>
                  <a:pt x="111" y="280"/>
                </a:cubicBezTo>
                <a:cubicBezTo>
                  <a:pt x="108" y="282"/>
                  <a:pt x="105" y="285"/>
                  <a:pt x="102" y="288"/>
                </a:cubicBezTo>
                <a:cubicBezTo>
                  <a:pt x="101" y="289"/>
                  <a:pt x="100" y="290"/>
                  <a:pt x="98" y="292"/>
                </a:cubicBezTo>
                <a:cubicBezTo>
                  <a:pt x="97" y="293"/>
                  <a:pt x="94" y="296"/>
                  <a:pt x="97" y="293"/>
                </a:cubicBezTo>
                <a:cubicBezTo>
                  <a:pt x="109" y="280"/>
                  <a:pt x="122" y="268"/>
                  <a:pt x="136" y="257"/>
                </a:cubicBezTo>
                <a:cubicBezTo>
                  <a:pt x="148" y="247"/>
                  <a:pt x="161" y="238"/>
                  <a:pt x="172" y="226"/>
                </a:cubicBezTo>
                <a:cubicBezTo>
                  <a:pt x="172" y="228"/>
                  <a:pt x="172" y="230"/>
                  <a:pt x="171" y="232"/>
                </a:cubicBezTo>
                <a:close/>
                <a:moveTo>
                  <a:pt x="172" y="224"/>
                </a:moveTo>
                <a:cubicBezTo>
                  <a:pt x="170" y="225"/>
                  <a:pt x="169" y="227"/>
                  <a:pt x="167" y="229"/>
                </a:cubicBezTo>
                <a:cubicBezTo>
                  <a:pt x="165" y="231"/>
                  <a:pt x="162" y="233"/>
                  <a:pt x="159" y="236"/>
                </a:cubicBezTo>
                <a:cubicBezTo>
                  <a:pt x="152" y="242"/>
                  <a:pt x="144" y="247"/>
                  <a:pt x="137" y="252"/>
                </a:cubicBezTo>
                <a:cubicBezTo>
                  <a:pt x="123" y="262"/>
                  <a:pt x="111" y="273"/>
                  <a:pt x="98" y="284"/>
                </a:cubicBezTo>
                <a:cubicBezTo>
                  <a:pt x="97" y="285"/>
                  <a:pt x="93" y="288"/>
                  <a:pt x="96" y="285"/>
                </a:cubicBezTo>
                <a:cubicBezTo>
                  <a:pt x="98" y="284"/>
                  <a:pt x="99" y="282"/>
                  <a:pt x="101" y="280"/>
                </a:cubicBezTo>
                <a:cubicBezTo>
                  <a:pt x="104" y="277"/>
                  <a:pt x="107" y="275"/>
                  <a:pt x="110" y="272"/>
                </a:cubicBezTo>
                <a:cubicBezTo>
                  <a:pt x="117" y="266"/>
                  <a:pt x="125" y="260"/>
                  <a:pt x="132" y="254"/>
                </a:cubicBezTo>
                <a:cubicBezTo>
                  <a:pt x="146" y="244"/>
                  <a:pt x="159" y="234"/>
                  <a:pt x="172" y="222"/>
                </a:cubicBezTo>
                <a:cubicBezTo>
                  <a:pt x="172" y="223"/>
                  <a:pt x="172" y="224"/>
                  <a:pt x="172" y="224"/>
                </a:cubicBezTo>
                <a:close/>
                <a:moveTo>
                  <a:pt x="94" y="283"/>
                </a:moveTo>
                <a:cubicBezTo>
                  <a:pt x="95" y="283"/>
                  <a:pt x="96" y="282"/>
                  <a:pt x="97" y="281"/>
                </a:cubicBezTo>
                <a:cubicBezTo>
                  <a:pt x="100" y="278"/>
                  <a:pt x="103" y="275"/>
                  <a:pt x="106" y="273"/>
                </a:cubicBezTo>
                <a:cubicBezTo>
                  <a:pt x="113" y="266"/>
                  <a:pt x="120" y="261"/>
                  <a:pt x="128" y="255"/>
                </a:cubicBezTo>
                <a:cubicBezTo>
                  <a:pt x="135" y="250"/>
                  <a:pt x="143" y="245"/>
                  <a:pt x="150" y="240"/>
                </a:cubicBezTo>
                <a:cubicBezTo>
                  <a:pt x="144" y="245"/>
                  <a:pt x="138" y="249"/>
                  <a:pt x="132" y="254"/>
                </a:cubicBezTo>
                <a:cubicBezTo>
                  <a:pt x="119" y="264"/>
                  <a:pt x="105" y="274"/>
                  <a:pt x="94" y="286"/>
                </a:cubicBezTo>
                <a:cubicBezTo>
                  <a:pt x="94" y="285"/>
                  <a:pt x="94" y="284"/>
                  <a:pt x="94" y="283"/>
                </a:cubicBezTo>
                <a:close/>
                <a:moveTo>
                  <a:pt x="171" y="222"/>
                </a:moveTo>
                <a:cubicBezTo>
                  <a:pt x="170" y="224"/>
                  <a:pt x="168" y="225"/>
                  <a:pt x="166" y="227"/>
                </a:cubicBezTo>
                <a:cubicBezTo>
                  <a:pt x="165" y="228"/>
                  <a:pt x="163" y="229"/>
                  <a:pt x="162" y="230"/>
                </a:cubicBezTo>
                <a:cubicBezTo>
                  <a:pt x="164" y="229"/>
                  <a:pt x="166" y="227"/>
                  <a:pt x="168" y="225"/>
                </a:cubicBezTo>
                <a:cubicBezTo>
                  <a:pt x="168" y="225"/>
                  <a:pt x="173" y="221"/>
                  <a:pt x="171" y="222"/>
                </a:cubicBezTo>
                <a:close/>
                <a:moveTo>
                  <a:pt x="155" y="235"/>
                </a:moveTo>
                <a:cubicBezTo>
                  <a:pt x="148" y="241"/>
                  <a:pt x="139" y="247"/>
                  <a:pt x="131" y="252"/>
                </a:cubicBezTo>
                <a:cubicBezTo>
                  <a:pt x="124" y="257"/>
                  <a:pt x="117" y="262"/>
                  <a:pt x="111" y="268"/>
                </a:cubicBezTo>
                <a:cubicBezTo>
                  <a:pt x="107" y="271"/>
                  <a:pt x="104" y="274"/>
                  <a:pt x="100" y="277"/>
                </a:cubicBezTo>
                <a:cubicBezTo>
                  <a:pt x="99" y="278"/>
                  <a:pt x="97" y="280"/>
                  <a:pt x="96" y="281"/>
                </a:cubicBezTo>
                <a:cubicBezTo>
                  <a:pt x="94" y="282"/>
                  <a:pt x="94" y="282"/>
                  <a:pt x="95" y="280"/>
                </a:cubicBezTo>
                <a:cubicBezTo>
                  <a:pt x="96" y="279"/>
                  <a:pt x="97" y="278"/>
                  <a:pt x="98" y="277"/>
                </a:cubicBezTo>
                <a:cubicBezTo>
                  <a:pt x="100" y="274"/>
                  <a:pt x="104" y="272"/>
                  <a:pt x="107" y="270"/>
                </a:cubicBezTo>
                <a:cubicBezTo>
                  <a:pt x="110" y="267"/>
                  <a:pt x="113" y="264"/>
                  <a:pt x="117" y="261"/>
                </a:cubicBezTo>
                <a:cubicBezTo>
                  <a:pt x="124" y="254"/>
                  <a:pt x="132" y="249"/>
                  <a:pt x="140" y="244"/>
                </a:cubicBezTo>
                <a:cubicBezTo>
                  <a:pt x="147" y="239"/>
                  <a:pt x="153" y="234"/>
                  <a:pt x="160" y="230"/>
                </a:cubicBezTo>
                <a:cubicBezTo>
                  <a:pt x="162" y="228"/>
                  <a:pt x="164" y="227"/>
                  <a:pt x="166" y="226"/>
                </a:cubicBezTo>
                <a:cubicBezTo>
                  <a:pt x="162" y="229"/>
                  <a:pt x="159" y="232"/>
                  <a:pt x="155" y="235"/>
                </a:cubicBezTo>
                <a:close/>
                <a:moveTo>
                  <a:pt x="173" y="219"/>
                </a:moveTo>
                <a:cubicBezTo>
                  <a:pt x="172" y="219"/>
                  <a:pt x="171" y="220"/>
                  <a:pt x="171" y="221"/>
                </a:cubicBezTo>
                <a:cubicBezTo>
                  <a:pt x="166" y="226"/>
                  <a:pt x="159" y="229"/>
                  <a:pt x="154" y="233"/>
                </a:cubicBezTo>
                <a:cubicBezTo>
                  <a:pt x="154" y="233"/>
                  <a:pt x="154" y="233"/>
                  <a:pt x="155" y="232"/>
                </a:cubicBezTo>
                <a:cubicBezTo>
                  <a:pt x="158" y="230"/>
                  <a:pt x="162" y="227"/>
                  <a:pt x="165" y="224"/>
                </a:cubicBezTo>
                <a:cubicBezTo>
                  <a:pt x="167" y="222"/>
                  <a:pt x="169" y="221"/>
                  <a:pt x="172" y="219"/>
                </a:cubicBezTo>
                <a:cubicBezTo>
                  <a:pt x="172" y="219"/>
                  <a:pt x="172" y="219"/>
                  <a:pt x="173" y="218"/>
                </a:cubicBezTo>
                <a:cubicBezTo>
                  <a:pt x="173" y="219"/>
                  <a:pt x="173" y="219"/>
                  <a:pt x="173" y="219"/>
                </a:cubicBezTo>
                <a:close/>
                <a:moveTo>
                  <a:pt x="99" y="274"/>
                </a:moveTo>
                <a:cubicBezTo>
                  <a:pt x="102" y="271"/>
                  <a:pt x="106" y="268"/>
                  <a:pt x="109" y="265"/>
                </a:cubicBezTo>
                <a:cubicBezTo>
                  <a:pt x="117" y="259"/>
                  <a:pt x="125" y="253"/>
                  <a:pt x="134" y="247"/>
                </a:cubicBezTo>
                <a:cubicBezTo>
                  <a:pt x="138" y="244"/>
                  <a:pt x="143" y="241"/>
                  <a:pt x="148" y="238"/>
                </a:cubicBezTo>
                <a:cubicBezTo>
                  <a:pt x="142" y="242"/>
                  <a:pt x="136" y="246"/>
                  <a:pt x="130" y="250"/>
                </a:cubicBezTo>
                <a:cubicBezTo>
                  <a:pt x="123" y="255"/>
                  <a:pt x="116" y="260"/>
                  <a:pt x="110" y="266"/>
                </a:cubicBezTo>
                <a:cubicBezTo>
                  <a:pt x="104" y="271"/>
                  <a:pt x="99" y="275"/>
                  <a:pt x="94" y="281"/>
                </a:cubicBezTo>
                <a:cubicBezTo>
                  <a:pt x="94" y="280"/>
                  <a:pt x="94" y="279"/>
                  <a:pt x="94" y="278"/>
                </a:cubicBezTo>
                <a:cubicBezTo>
                  <a:pt x="96" y="277"/>
                  <a:pt x="97" y="276"/>
                  <a:pt x="99" y="274"/>
                </a:cubicBezTo>
                <a:close/>
                <a:moveTo>
                  <a:pt x="100" y="284"/>
                </a:moveTo>
                <a:cubicBezTo>
                  <a:pt x="103" y="281"/>
                  <a:pt x="107" y="277"/>
                  <a:pt x="110" y="274"/>
                </a:cubicBezTo>
                <a:cubicBezTo>
                  <a:pt x="118" y="268"/>
                  <a:pt x="125" y="262"/>
                  <a:pt x="133" y="256"/>
                </a:cubicBezTo>
                <a:cubicBezTo>
                  <a:pt x="140" y="251"/>
                  <a:pt x="147" y="246"/>
                  <a:pt x="155" y="240"/>
                </a:cubicBezTo>
                <a:cubicBezTo>
                  <a:pt x="158" y="238"/>
                  <a:pt x="161" y="236"/>
                  <a:pt x="164" y="233"/>
                </a:cubicBezTo>
                <a:cubicBezTo>
                  <a:pt x="167" y="231"/>
                  <a:pt x="169" y="227"/>
                  <a:pt x="172" y="225"/>
                </a:cubicBezTo>
                <a:cubicBezTo>
                  <a:pt x="172" y="225"/>
                  <a:pt x="172" y="225"/>
                  <a:pt x="172" y="225"/>
                </a:cubicBezTo>
                <a:cubicBezTo>
                  <a:pt x="170" y="227"/>
                  <a:pt x="167" y="230"/>
                  <a:pt x="165" y="232"/>
                </a:cubicBezTo>
                <a:cubicBezTo>
                  <a:pt x="162" y="235"/>
                  <a:pt x="159" y="238"/>
                  <a:pt x="155" y="241"/>
                </a:cubicBezTo>
                <a:cubicBezTo>
                  <a:pt x="148" y="247"/>
                  <a:pt x="141" y="252"/>
                  <a:pt x="134" y="257"/>
                </a:cubicBezTo>
                <a:cubicBezTo>
                  <a:pt x="120" y="268"/>
                  <a:pt x="107" y="281"/>
                  <a:pt x="95" y="294"/>
                </a:cubicBezTo>
                <a:cubicBezTo>
                  <a:pt x="95" y="292"/>
                  <a:pt x="94" y="290"/>
                  <a:pt x="94" y="288"/>
                </a:cubicBezTo>
                <a:cubicBezTo>
                  <a:pt x="96" y="287"/>
                  <a:pt x="98" y="285"/>
                  <a:pt x="100" y="284"/>
                </a:cubicBezTo>
                <a:close/>
                <a:moveTo>
                  <a:pt x="96" y="301"/>
                </a:move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01"/>
                  <a:pt x="96" y="301"/>
                  <a:pt x="96" y="301"/>
                </a:cubicBezTo>
                <a:close/>
                <a:moveTo>
                  <a:pt x="99" y="298"/>
                </a:moveTo>
                <a:cubicBezTo>
                  <a:pt x="103" y="295"/>
                  <a:pt x="107" y="292"/>
                  <a:pt x="111" y="289"/>
                </a:cubicBezTo>
                <a:cubicBezTo>
                  <a:pt x="114" y="286"/>
                  <a:pt x="116" y="284"/>
                  <a:pt x="119" y="282"/>
                </a:cubicBezTo>
                <a:cubicBezTo>
                  <a:pt x="126" y="276"/>
                  <a:pt x="133" y="271"/>
                  <a:pt x="140" y="265"/>
                </a:cubicBezTo>
                <a:cubicBezTo>
                  <a:pt x="148" y="259"/>
                  <a:pt x="154" y="254"/>
                  <a:pt x="162" y="248"/>
                </a:cubicBezTo>
                <a:cubicBezTo>
                  <a:pt x="165" y="245"/>
                  <a:pt x="169" y="242"/>
                  <a:pt x="171" y="238"/>
                </a:cubicBezTo>
                <a:cubicBezTo>
                  <a:pt x="171" y="240"/>
                  <a:pt x="171" y="241"/>
                  <a:pt x="171" y="243"/>
                </a:cubicBezTo>
                <a:cubicBezTo>
                  <a:pt x="157" y="253"/>
                  <a:pt x="144" y="264"/>
                  <a:pt x="131" y="276"/>
                </a:cubicBezTo>
                <a:cubicBezTo>
                  <a:pt x="124" y="282"/>
                  <a:pt x="117" y="288"/>
                  <a:pt x="109" y="293"/>
                </a:cubicBezTo>
                <a:cubicBezTo>
                  <a:pt x="106" y="295"/>
                  <a:pt x="104" y="297"/>
                  <a:pt x="102" y="299"/>
                </a:cubicBezTo>
                <a:cubicBezTo>
                  <a:pt x="100" y="300"/>
                  <a:pt x="98" y="302"/>
                  <a:pt x="96" y="303"/>
                </a:cubicBezTo>
                <a:cubicBezTo>
                  <a:pt x="96" y="303"/>
                  <a:pt x="98" y="300"/>
                  <a:pt x="99" y="298"/>
                </a:cubicBezTo>
                <a:close/>
                <a:moveTo>
                  <a:pt x="123" y="278"/>
                </a:moveTo>
                <a:cubicBezTo>
                  <a:pt x="127" y="275"/>
                  <a:pt x="130" y="272"/>
                  <a:pt x="134" y="268"/>
                </a:cubicBezTo>
                <a:cubicBezTo>
                  <a:pt x="141" y="262"/>
                  <a:pt x="147" y="256"/>
                  <a:pt x="155" y="250"/>
                </a:cubicBezTo>
                <a:cubicBezTo>
                  <a:pt x="158" y="248"/>
                  <a:pt x="161" y="246"/>
                  <a:pt x="164" y="244"/>
                </a:cubicBezTo>
                <a:cubicBezTo>
                  <a:pt x="166" y="243"/>
                  <a:pt x="167" y="241"/>
                  <a:pt x="168" y="240"/>
                </a:cubicBezTo>
                <a:cubicBezTo>
                  <a:pt x="169" y="240"/>
                  <a:pt x="171" y="237"/>
                  <a:pt x="169" y="240"/>
                </a:cubicBezTo>
                <a:cubicBezTo>
                  <a:pt x="166" y="245"/>
                  <a:pt x="158" y="250"/>
                  <a:pt x="153" y="254"/>
                </a:cubicBezTo>
                <a:cubicBezTo>
                  <a:pt x="146" y="260"/>
                  <a:pt x="138" y="266"/>
                  <a:pt x="131" y="271"/>
                </a:cubicBezTo>
                <a:cubicBezTo>
                  <a:pt x="128" y="273"/>
                  <a:pt x="126" y="276"/>
                  <a:pt x="123" y="278"/>
                </a:cubicBezTo>
                <a:close/>
                <a:moveTo>
                  <a:pt x="168" y="245"/>
                </a:moveTo>
                <a:cubicBezTo>
                  <a:pt x="172" y="243"/>
                  <a:pt x="169" y="246"/>
                  <a:pt x="168" y="246"/>
                </a:cubicBezTo>
                <a:cubicBezTo>
                  <a:pt x="167" y="248"/>
                  <a:pt x="165" y="249"/>
                  <a:pt x="164" y="251"/>
                </a:cubicBezTo>
                <a:cubicBezTo>
                  <a:pt x="161" y="253"/>
                  <a:pt x="158" y="255"/>
                  <a:pt x="155" y="258"/>
                </a:cubicBezTo>
                <a:cubicBezTo>
                  <a:pt x="148" y="263"/>
                  <a:pt x="142" y="268"/>
                  <a:pt x="135" y="274"/>
                </a:cubicBezTo>
                <a:cubicBezTo>
                  <a:pt x="132" y="276"/>
                  <a:pt x="129" y="278"/>
                  <a:pt x="126" y="281"/>
                </a:cubicBezTo>
                <a:cubicBezTo>
                  <a:pt x="126" y="280"/>
                  <a:pt x="127" y="280"/>
                  <a:pt x="127" y="280"/>
                </a:cubicBezTo>
                <a:cubicBezTo>
                  <a:pt x="141" y="268"/>
                  <a:pt x="154" y="256"/>
                  <a:pt x="168" y="245"/>
                </a:cubicBezTo>
                <a:close/>
                <a:moveTo>
                  <a:pt x="171" y="236"/>
                </a:moveTo>
                <a:cubicBezTo>
                  <a:pt x="171" y="236"/>
                  <a:pt x="171" y="236"/>
                  <a:pt x="171" y="237"/>
                </a:cubicBezTo>
                <a:cubicBezTo>
                  <a:pt x="165" y="242"/>
                  <a:pt x="159" y="246"/>
                  <a:pt x="153" y="251"/>
                </a:cubicBezTo>
                <a:cubicBezTo>
                  <a:pt x="146" y="256"/>
                  <a:pt x="140" y="262"/>
                  <a:pt x="133" y="268"/>
                </a:cubicBezTo>
                <a:cubicBezTo>
                  <a:pt x="127" y="274"/>
                  <a:pt x="120" y="280"/>
                  <a:pt x="113" y="286"/>
                </a:cubicBezTo>
                <a:cubicBezTo>
                  <a:pt x="110" y="288"/>
                  <a:pt x="107" y="291"/>
                  <a:pt x="104" y="293"/>
                </a:cubicBezTo>
                <a:cubicBezTo>
                  <a:pt x="101" y="295"/>
                  <a:pt x="98" y="298"/>
                  <a:pt x="96" y="300"/>
                </a:cubicBezTo>
                <a:cubicBezTo>
                  <a:pt x="98" y="297"/>
                  <a:pt x="101" y="295"/>
                  <a:pt x="104" y="293"/>
                </a:cubicBezTo>
                <a:cubicBezTo>
                  <a:pt x="107" y="290"/>
                  <a:pt x="110" y="287"/>
                  <a:pt x="113" y="284"/>
                </a:cubicBezTo>
                <a:cubicBezTo>
                  <a:pt x="120" y="278"/>
                  <a:pt x="126" y="272"/>
                  <a:pt x="133" y="267"/>
                </a:cubicBezTo>
                <a:cubicBezTo>
                  <a:pt x="140" y="261"/>
                  <a:pt x="147" y="255"/>
                  <a:pt x="154" y="249"/>
                </a:cubicBezTo>
                <a:cubicBezTo>
                  <a:pt x="160" y="244"/>
                  <a:pt x="166" y="239"/>
                  <a:pt x="171" y="234"/>
                </a:cubicBezTo>
                <a:cubicBezTo>
                  <a:pt x="171" y="235"/>
                  <a:pt x="171" y="235"/>
                  <a:pt x="171" y="236"/>
                </a:cubicBezTo>
                <a:close/>
                <a:moveTo>
                  <a:pt x="172" y="221"/>
                </a:moveTo>
                <a:cubicBezTo>
                  <a:pt x="171" y="222"/>
                  <a:pt x="170" y="223"/>
                  <a:pt x="169" y="223"/>
                </a:cubicBezTo>
                <a:cubicBezTo>
                  <a:pt x="170" y="222"/>
                  <a:pt x="171" y="221"/>
                  <a:pt x="172" y="220"/>
                </a:cubicBezTo>
                <a:cubicBezTo>
                  <a:pt x="172" y="220"/>
                  <a:pt x="172" y="221"/>
                  <a:pt x="172" y="221"/>
                </a:cubicBezTo>
                <a:close/>
                <a:moveTo>
                  <a:pt x="173" y="209"/>
                </a:moveTo>
                <a:cubicBezTo>
                  <a:pt x="173" y="209"/>
                  <a:pt x="172" y="210"/>
                  <a:pt x="171" y="210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61" y="218"/>
                  <a:pt x="152" y="226"/>
                  <a:pt x="142" y="232"/>
                </a:cubicBezTo>
                <a:cubicBezTo>
                  <a:pt x="133" y="239"/>
                  <a:pt x="123" y="245"/>
                  <a:pt x="113" y="252"/>
                </a:cubicBezTo>
                <a:cubicBezTo>
                  <a:pt x="109" y="255"/>
                  <a:pt x="105" y="258"/>
                  <a:pt x="100" y="261"/>
                </a:cubicBezTo>
                <a:cubicBezTo>
                  <a:pt x="98" y="263"/>
                  <a:pt x="96" y="264"/>
                  <a:pt x="94" y="266"/>
                </a:cubicBezTo>
                <a:cubicBezTo>
                  <a:pt x="93" y="267"/>
                  <a:pt x="93" y="267"/>
                  <a:pt x="94" y="265"/>
                </a:cubicBezTo>
                <a:cubicBezTo>
                  <a:pt x="96" y="264"/>
                  <a:pt x="97" y="263"/>
                  <a:pt x="99" y="261"/>
                </a:cubicBezTo>
                <a:cubicBezTo>
                  <a:pt x="108" y="255"/>
                  <a:pt x="116" y="249"/>
                  <a:pt x="125" y="242"/>
                </a:cubicBezTo>
                <a:cubicBezTo>
                  <a:pt x="141" y="229"/>
                  <a:pt x="159" y="217"/>
                  <a:pt x="174" y="202"/>
                </a:cubicBezTo>
                <a:cubicBezTo>
                  <a:pt x="174" y="205"/>
                  <a:pt x="174" y="207"/>
                  <a:pt x="173" y="209"/>
                </a:cubicBezTo>
                <a:close/>
                <a:moveTo>
                  <a:pt x="174" y="199"/>
                </a:moveTo>
                <a:cubicBezTo>
                  <a:pt x="174" y="200"/>
                  <a:pt x="174" y="200"/>
                  <a:pt x="174" y="201"/>
                </a:cubicBezTo>
                <a:cubicBezTo>
                  <a:pt x="167" y="205"/>
                  <a:pt x="162" y="211"/>
                  <a:pt x="156" y="216"/>
                </a:cubicBezTo>
                <a:cubicBezTo>
                  <a:pt x="148" y="221"/>
                  <a:pt x="141" y="226"/>
                  <a:pt x="133" y="232"/>
                </a:cubicBezTo>
                <a:cubicBezTo>
                  <a:pt x="127" y="236"/>
                  <a:pt x="121" y="240"/>
                  <a:pt x="115" y="245"/>
                </a:cubicBezTo>
                <a:cubicBezTo>
                  <a:pt x="121" y="240"/>
                  <a:pt x="127" y="235"/>
                  <a:pt x="134" y="230"/>
                </a:cubicBezTo>
                <a:cubicBezTo>
                  <a:pt x="148" y="219"/>
                  <a:pt x="161" y="207"/>
                  <a:pt x="175" y="195"/>
                </a:cubicBezTo>
                <a:cubicBezTo>
                  <a:pt x="175" y="197"/>
                  <a:pt x="174" y="198"/>
                  <a:pt x="174" y="199"/>
                </a:cubicBezTo>
                <a:close/>
                <a:moveTo>
                  <a:pt x="102" y="247"/>
                </a:moveTo>
                <a:cubicBezTo>
                  <a:pt x="100" y="249"/>
                  <a:pt x="97" y="251"/>
                  <a:pt x="94" y="253"/>
                </a:cubicBezTo>
                <a:cubicBezTo>
                  <a:pt x="94" y="253"/>
                  <a:pt x="93" y="254"/>
                  <a:pt x="92" y="254"/>
                </a:cubicBezTo>
                <a:cubicBezTo>
                  <a:pt x="92" y="254"/>
                  <a:pt x="92" y="254"/>
                  <a:pt x="92" y="254"/>
                </a:cubicBezTo>
                <a:cubicBezTo>
                  <a:pt x="93" y="253"/>
                  <a:pt x="95" y="252"/>
                  <a:pt x="96" y="251"/>
                </a:cubicBezTo>
                <a:cubicBezTo>
                  <a:pt x="101" y="246"/>
                  <a:pt x="107" y="242"/>
                  <a:pt x="112" y="237"/>
                </a:cubicBezTo>
                <a:cubicBezTo>
                  <a:pt x="117" y="232"/>
                  <a:pt x="123" y="228"/>
                  <a:pt x="128" y="224"/>
                </a:cubicBezTo>
                <a:cubicBezTo>
                  <a:pt x="135" y="219"/>
                  <a:pt x="142" y="214"/>
                  <a:pt x="149" y="209"/>
                </a:cubicBezTo>
                <a:cubicBezTo>
                  <a:pt x="154" y="205"/>
                  <a:pt x="159" y="201"/>
                  <a:pt x="164" y="197"/>
                </a:cubicBezTo>
                <a:cubicBezTo>
                  <a:pt x="166" y="196"/>
                  <a:pt x="168" y="194"/>
                  <a:pt x="170" y="193"/>
                </a:cubicBezTo>
                <a:cubicBezTo>
                  <a:pt x="171" y="192"/>
                  <a:pt x="173" y="191"/>
                  <a:pt x="175" y="189"/>
                </a:cubicBezTo>
                <a:cubicBezTo>
                  <a:pt x="175" y="189"/>
                  <a:pt x="175" y="189"/>
                  <a:pt x="175" y="189"/>
                </a:cubicBezTo>
                <a:cubicBezTo>
                  <a:pt x="175" y="191"/>
                  <a:pt x="175" y="192"/>
                  <a:pt x="175" y="194"/>
                </a:cubicBezTo>
                <a:cubicBezTo>
                  <a:pt x="151" y="212"/>
                  <a:pt x="126" y="229"/>
                  <a:pt x="102" y="247"/>
                </a:cubicBezTo>
                <a:close/>
                <a:moveTo>
                  <a:pt x="176" y="187"/>
                </a:moveTo>
                <a:cubicBezTo>
                  <a:pt x="174" y="188"/>
                  <a:pt x="173" y="189"/>
                  <a:pt x="172" y="191"/>
                </a:cubicBezTo>
                <a:cubicBezTo>
                  <a:pt x="171" y="191"/>
                  <a:pt x="170" y="191"/>
                  <a:pt x="170" y="192"/>
                </a:cubicBezTo>
                <a:cubicBezTo>
                  <a:pt x="157" y="200"/>
                  <a:pt x="146" y="209"/>
                  <a:pt x="134" y="217"/>
                </a:cubicBezTo>
                <a:cubicBezTo>
                  <a:pt x="122" y="226"/>
                  <a:pt x="110" y="234"/>
                  <a:pt x="99" y="243"/>
                </a:cubicBezTo>
                <a:cubicBezTo>
                  <a:pt x="97" y="245"/>
                  <a:pt x="94" y="247"/>
                  <a:pt x="92" y="249"/>
                </a:cubicBezTo>
                <a:cubicBezTo>
                  <a:pt x="94" y="247"/>
                  <a:pt x="96" y="246"/>
                  <a:pt x="97" y="244"/>
                </a:cubicBezTo>
                <a:cubicBezTo>
                  <a:pt x="103" y="240"/>
                  <a:pt x="108" y="234"/>
                  <a:pt x="114" y="230"/>
                </a:cubicBezTo>
                <a:cubicBezTo>
                  <a:pt x="124" y="221"/>
                  <a:pt x="136" y="212"/>
                  <a:pt x="147" y="204"/>
                </a:cubicBezTo>
                <a:cubicBezTo>
                  <a:pt x="157" y="197"/>
                  <a:pt x="168" y="189"/>
                  <a:pt x="176" y="180"/>
                </a:cubicBezTo>
                <a:cubicBezTo>
                  <a:pt x="176" y="182"/>
                  <a:pt x="176" y="185"/>
                  <a:pt x="176" y="187"/>
                </a:cubicBezTo>
                <a:close/>
                <a:moveTo>
                  <a:pt x="130" y="215"/>
                </a:moveTo>
                <a:cubicBezTo>
                  <a:pt x="123" y="221"/>
                  <a:pt x="115" y="227"/>
                  <a:pt x="108" y="233"/>
                </a:cubicBezTo>
                <a:cubicBezTo>
                  <a:pt x="104" y="236"/>
                  <a:pt x="101" y="239"/>
                  <a:pt x="98" y="242"/>
                </a:cubicBezTo>
                <a:cubicBezTo>
                  <a:pt x="96" y="244"/>
                  <a:pt x="94" y="246"/>
                  <a:pt x="92" y="248"/>
                </a:cubicBezTo>
                <a:cubicBezTo>
                  <a:pt x="92" y="246"/>
                  <a:pt x="92" y="245"/>
                  <a:pt x="92" y="244"/>
                </a:cubicBezTo>
                <a:cubicBezTo>
                  <a:pt x="98" y="240"/>
                  <a:pt x="104" y="234"/>
                  <a:pt x="110" y="229"/>
                </a:cubicBezTo>
                <a:cubicBezTo>
                  <a:pt x="118" y="222"/>
                  <a:pt x="127" y="215"/>
                  <a:pt x="136" y="209"/>
                </a:cubicBezTo>
                <a:cubicBezTo>
                  <a:pt x="143" y="203"/>
                  <a:pt x="151" y="198"/>
                  <a:pt x="159" y="192"/>
                </a:cubicBezTo>
                <a:cubicBezTo>
                  <a:pt x="163" y="189"/>
                  <a:pt x="166" y="187"/>
                  <a:pt x="170" y="184"/>
                </a:cubicBezTo>
                <a:cubicBezTo>
                  <a:pt x="171" y="183"/>
                  <a:pt x="172" y="182"/>
                  <a:pt x="173" y="182"/>
                </a:cubicBezTo>
                <a:cubicBezTo>
                  <a:pt x="160" y="195"/>
                  <a:pt x="144" y="204"/>
                  <a:pt x="130" y="215"/>
                </a:cubicBezTo>
                <a:close/>
                <a:moveTo>
                  <a:pt x="92" y="250"/>
                </a:moveTo>
                <a:cubicBezTo>
                  <a:pt x="94" y="248"/>
                  <a:pt x="96" y="246"/>
                  <a:pt x="98" y="245"/>
                </a:cubicBezTo>
                <a:cubicBezTo>
                  <a:pt x="102" y="241"/>
                  <a:pt x="107" y="238"/>
                  <a:pt x="111" y="235"/>
                </a:cubicBezTo>
                <a:cubicBezTo>
                  <a:pt x="118" y="229"/>
                  <a:pt x="126" y="224"/>
                  <a:pt x="134" y="218"/>
                </a:cubicBezTo>
                <a:cubicBezTo>
                  <a:pt x="142" y="212"/>
                  <a:pt x="150" y="206"/>
                  <a:pt x="158" y="201"/>
                </a:cubicBezTo>
                <a:cubicBezTo>
                  <a:pt x="160" y="200"/>
                  <a:pt x="162" y="198"/>
                  <a:pt x="163" y="197"/>
                </a:cubicBezTo>
                <a:cubicBezTo>
                  <a:pt x="140" y="216"/>
                  <a:pt x="115" y="233"/>
                  <a:pt x="92" y="254"/>
                </a:cubicBezTo>
                <a:cubicBezTo>
                  <a:pt x="92" y="252"/>
                  <a:pt x="92" y="251"/>
                  <a:pt x="92" y="250"/>
                </a:cubicBezTo>
                <a:close/>
                <a:moveTo>
                  <a:pt x="92" y="255"/>
                </a:moveTo>
                <a:cubicBezTo>
                  <a:pt x="99" y="251"/>
                  <a:pt x="105" y="246"/>
                  <a:pt x="111" y="241"/>
                </a:cubicBezTo>
                <a:cubicBezTo>
                  <a:pt x="119" y="236"/>
                  <a:pt x="126" y="231"/>
                  <a:pt x="133" y="226"/>
                </a:cubicBezTo>
                <a:cubicBezTo>
                  <a:pt x="141" y="220"/>
                  <a:pt x="148" y="215"/>
                  <a:pt x="155" y="210"/>
                </a:cubicBezTo>
                <a:cubicBezTo>
                  <a:pt x="159" y="207"/>
                  <a:pt x="163" y="204"/>
                  <a:pt x="167" y="201"/>
                </a:cubicBezTo>
                <a:cubicBezTo>
                  <a:pt x="167" y="201"/>
                  <a:pt x="168" y="200"/>
                  <a:pt x="169" y="199"/>
                </a:cubicBezTo>
                <a:cubicBezTo>
                  <a:pt x="157" y="210"/>
                  <a:pt x="144" y="221"/>
                  <a:pt x="131" y="231"/>
                </a:cubicBezTo>
                <a:cubicBezTo>
                  <a:pt x="124" y="236"/>
                  <a:pt x="118" y="241"/>
                  <a:pt x="111" y="247"/>
                </a:cubicBezTo>
                <a:cubicBezTo>
                  <a:pt x="105" y="251"/>
                  <a:pt x="98" y="255"/>
                  <a:pt x="92" y="261"/>
                </a:cubicBezTo>
                <a:cubicBezTo>
                  <a:pt x="92" y="259"/>
                  <a:pt x="92" y="257"/>
                  <a:pt x="92" y="255"/>
                </a:cubicBezTo>
                <a:close/>
                <a:moveTo>
                  <a:pt x="92" y="262"/>
                </a:moveTo>
                <a:cubicBezTo>
                  <a:pt x="96" y="258"/>
                  <a:pt x="100" y="255"/>
                  <a:pt x="104" y="252"/>
                </a:cubicBezTo>
                <a:cubicBezTo>
                  <a:pt x="103" y="253"/>
                  <a:pt x="102" y="254"/>
                  <a:pt x="101" y="255"/>
                </a:cubicBezTo>
                <a:cubicBezTo>
                  <a:pt x="98" y="257"/>
                  <a:pt x="94" y="260"/>
                  <a:pt x="92" y="262"/>
                </a:cubicBezTo>
                <a:cubicBezTo>
                  <a:pt x="92" y="262"/>
                  <a:pt x="92" y="262"/>
                  <a:pt x="92" y="262"/>
                </a:cubicBezTo>
                <a:close/>
                <a:moveTo>
                  <a:pt x="92" y="196"/>
                </a:moveTo>
                <a:cubicBezTo>
                  <a:pt x="95" y="193"/>
                  <a:pt x="99" y="190"/>
                  <a:pt x="102" y="188"/>
                </a:cubicBezTo>
                <a:cubicBezTo>
                  <a:pt x="98" y="190"/>
                  <a:pt x="95" y="193"/>
                  <a:pt x="92" y="197"/>
                </a:cubicBezTo>
                <a:cubicBezTo>
                  <a:pt x="92" y="197"/>
                  <a:pt x="92" y="197"/>
                  <a:pt x="92" y="196"/>
                </a:cubicBezTo>
                <a:cubicBezTo>
                  <a:pt x="92" y="196"/>
                  <a:pt x="92" y="196"/>
                  <a:pt x="92" y="196"/>
                </a:cubicBezTo>
                <a:close/>
                <a:moveTo>
                  <a:pt x="152" y="167"/>
                </a:moveTo>
                <a:cubicBezTo>
                  <a:pt x="146" y="171"/>
                  <a:pt x="141" y="175"/>
                  <a:pt x="135" y="179"/>
                </a:cubicBezTo>
                <a:cubicBezTo>
                  <a:pt x="135" y="177"/>
                  <a:pt x="135" y="176"/>
                  <a:pt x="135" y="175"/>
                </a:cubicBezTo>
                <a:cubicBezTo>
                  <a:pt x="137" y="173"/>
                  <a:pt x="139" y="172"/>
                  <a:pt x="140" y="170"/>
                </a:cubicBezTo>
                <a:cubicBezTo>
                  <a:pt x="144" y="169"/>
                  <a:pt x="148" y="168"/>
                  <a:pt x="152" y="167"/>
                </a:cubicBezTo>
                <a:close/>
                <a:moveTo>
                  <a:pt x="161" y="165"/>
                </a:moveTo>
                <a:cubicBezTo>
                  <a:pt x="152" y="172"/>
                  <a:pt x="143" y="179"/>
                  <a:pt x="134" y="185"/>
                </a:cubicBezTo>
                <a:cubicBezTo>
                  <a:pt x="134" y="185"/>
                  <a:pt x="135" y="184"/>
                  <a:pt x="135" y="184"/>
                </a:cubicBezTo>
                <a:cubicBezTo>
                  <a:pt x="141" y="179"/>
                  <a:pt x="147" y="173"/>
                  <a:pt x="153" y="167"/>
                </a:cubicBezTo>
                <a:cubicBezTo>
                  <a:pt x="153" y="167"/>
                  <a:pt x="153" y="167"/>
                  <a:pt x="153" y="167"/>
                </a:cubicBezTo>
                <a:cubicBezTo>
                  <a:pt x="156" y="166"/>
                  <a:pt x="158" y="166"/>
                  <a:pt x="161" y="165"/>
                </a:cubicBezTo>
                <a:close/>
                <a:moveTo>
                  <a:pt x="167" y="164"/>
                </a:moveTo>
                <a:cubicBezTo>
                  <a:pt x="155" y="174"/>
                  <a:pt x="142" y="184"/>
                  <a:pt x="129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7" y="196"/>
                  <a:pt x="125" y="197"/>
                  <a:pt x="122" y="199"/>
                </a:cubicBezTo>
                <a:cubicBezTo>
                  <a:pt x="116" y="203"/>
                  <a:pt x="110" y="208"/>
                  <a:pt x="104" y="214"/>
                </a:cubicBezTo>
                <a:cubicBezTo>
                  <a:pt x="102" y="216"/>
                  <a:pt x="100" y="217"/>
                  <a:pt x="99" y="219"/>
                </a:cubicBezTo>
                <a:cubicBezTo>
                  <a:pt x="96" y="221"/>
                  <a:pt x="94" y="223"/>
                  <a:pt x="91" y="225"/>
                </a:cubicBezTo>
                <a:cubicBezTo>
                  <a:pt x="91" y="225"/>
                  <a:pt x="91" y="225"/>
                  <a:pt x="91" y="225"/>
                </a:cubicBezTo>
                <a:cubicBezTo>
                  <a:pt x="94" y="223"/>
                  <a:pt x="97" y="220"/>
                  <a:pt x="99" y="218"/>
                </a:cubicBezTo>
                <a:cubicBezTo>
                  <a:pt x="101" y="215"/>
                  <a:pt x="104" y="212"/>
                  <a:pt x="107" y="209"/>
                </a:cubicBezTo>
                <a:cubicBezTo>
                  <a:pt x="113" y="204"/>
                  <a:pt x="120" y="199"/>
                  <a:pt x="126" y="194"/>
                </a:cubicBezTo>
                <a:cubicBezTo>
                  <a:pt x="127" y="193"/>
                  <a:pt x="129" y="192"/>
                  <a:pt x="130" y="191"/>
                </a:cubicBezTo>
                <a:cubicBezTo>
                  <a:pt x="131" y="191"/>
                  <a:pt x="132" y="190"/>
                  <a:pt x="132" y="189"/>
                </a:cubicBezTo>
                <a:cubicBezTo>
                  <a:pt x="143" y="182"/>
                  <a:pt x="153" y="174"/>
                  <a:pt x="162" y="165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4" y="165"/>
                  <a:pt x="166" y="164"/>
                  <a:pt x="167" y="164"/>
                </a:cubicBezTo>
                <a:close/>
                <a:moveTo>
                  <a:pt x="139" y="170"/>
                </a:moveTo>
                <a:cubicBezTo>
                  <a:pt x="139" y="171"/>
                  <a:pt x="138" y="172"/>
                  <a:pt x="137" y="172"/>
                </a:cubicBezTo>
                <a:cubicBezTo>
                  <a:pt x="137" y="173"/>
                  <a:pt x="136" y="173"/>
                  <a:pt x="135" y="174"/>
                </a:cubicBezTo>
                <a:cubicBezTo>
                  <a:pt x="135" y="173"/>
                  <a:pt x="135" y="172"/>
                  <a:pt x="135" y="172"/>
                </a:cubicBezTo>
                <a:cubicBezTo>
                  <a:pt x="135" y="172"/>
                  <a:pt x="136" y="171"/>
                  <a:pt x="136" y="171"/>
                </a:cubicBezTo>
                <a:cubicBezTo>
                  <a:pt x="136" y="171"/>
                  <a:pt x="136" y="171"/>
                  <a:pt x="137" y="171"/>
                </a:cubicBezTo>
                <a:cubicBezTo>
                  <a:pt x="137" y="171"/>
                  <a:pt x="138" y="170"/>
                  <a:pt x="139" y="170"/>
                </a:cubicBezTo>
                <a:close/>
                <a:moveTo>
                  <a:pt x="132" y="173"/>
                </a:moveTo>
                <a:cubicBezTo>
                  <a:pt x="132" y="173"/>
                  <a:pt x="132" y="173"/>
                  <a:pt x="132" y="173"/>
                </a:cubicBezTo>
                <a:cubicBezTo>
                  <a:pt x="132" y="173"/>
                  <a:pt x="132" y="173"/>
                  <a:pt x="132" y="172"/>
                </a:cubicBezTo>
                <a:cubicBezTo>
                  <a:pt x="132" y="173"/>
                  <a:pt x="132" y="173"/>
                  <a:pt x="132" y="173"/>
                </a:cubicBezTo>
                <a:close/>
                <a:moveTo>
                  <a:pt x="131" y="175"/>
                </a:moveTo>
                <a:cubicBezTo>
                  <a:pt x="131" y="174"/>
                  <a:pt x="132" y="174"/>
                  <a:pt x="132" y="174"/>
                </a:cubicBezTo>
                <a:cubicBezTo>
                  <a:pt x="132" y="175"/>
                  <a:pt x="133" y="176"/>
                  <a:pt x="133" y="177"/>
                </a:cubicBezTo>
                <a:cubicBezTo>
                  <a:pt x="131" y="178"/>
                  <a:pt x="130" y="179"/>
                  <a:pt x="129" y="180"/>
                </a:cubicBezTo>
                <a:cubicBezTo>
                  <a:pt x="129" y="178"/>
                  <a:pt x="130" y="176"/>
                  <a:pt x="131" y="175"/>
                </a:cubicBezTo>
                <a:close/>
                <a:moveTo>
                  <a:pt x="131" y="178"/>
                </a:moveTo>
                <a:cubicBezTo>
                  <a:pt x="132" y="178"/>
                  <a:pt x="132" y="177"/>
                  <a:pt x="133" y="177"/>
                </a:cubicBezTo>
                <a:cubicBezTo>
                  <a:pt x="133" y="178"/>
                  <a:pt x="133" y="180"/>
                  <a:pt x="132" y="181"/>
                </a:cubicBezTo>
                <a:cubicBezTo>
                  <a:pt x="131" y="182"/>
                  <a:pt x="129" y="183"/>
                  <a:pt x="127" y="185"/>
                </a:cubicBezTo>
                <a:cubicBezTo>
                  <a:pt x="128" y="183"/>
                  <a:pt x="128" y="181"/>
                  <a:pt x="128" y="180"/>
                </a:cubicBezTo>
                <a:cubicBezTo>
                  <a:pt x="129" y="179"/>
                  <a:pt x="130" y="179"/>
                  <a:pt x="131" y="178"/>
                </a:cubicBezTo>
                <a:close/>
                <a:moveTo>
                  <a:pt x="131" y="186"/>
                </a:moveTo>
                <a:cubicBezTo>
                  <a:pt x="130" y="187"/>
                  <a:pt x="129" y="188"/>
                  <a:pt x="128" y="189"/>
                </a:cubicBezTo>
                <a:cubicBezTo>
                  <a:pt x="127" y="188"/>
                  <a:pt x="127" y="187"/>
                  <a:pt x="127" y="186"/>
                </a:cubicBezTo>
                <a:cubicBezTo>
                  <a:pt x="129" y="184"/>
                  <a:pt x="131" y="183"/>
                  <a:pt x="132" y="182"/>
                </a:cubicBezTo>
                <a:cubicBezTo>
                  <a:pt x="132" y="183"/>
                  <a:pt x="132" y="185"/>
                  <a:pt x="131" y="186"/>
                </a:cubicBezTo>
                <a:close/>
                <a:moveTo>
                  <a:pt x="135" y="180"/>
                </a:moveTo>
                <a:cubicBezTo>
                  <a:pt x="136" y="179"/>
                  <a:pt x="137" y="178"/>
                  <a:pt x="138" y="178"/>
                </a:cubicBezTo>
                <a:cubicBezTo>
                  <a:pt x="141" y="176"/>
                  <a:pt x="144" y="173"/>
                  <a:pt x="147" y="171"/>
                </a:cubicBezTo>
                <a:cubicBezTo>
                  <a:pt x="148" y="170"/>
                  <a:pt x="149" y="170"/>
                  <a:pt x="150" y="169"/>
                </a:cubicBezTo>
                <a:cubicBezTo>
                  <a:pt x="150" y="169"/>
                  <a:pt x="150" y="169"/>
                  <a:pt x="150" y="169"/>
                </a:cubicBezTo>
                <a:cubicBezTo>
                  <a:pt x="150" y="170"/>
                  <a:pt x="149" y="170"/>
                  <a:pt x="148" y="171"/>
                </a:cubicBezTo>
                <a:cubicBezTo>
                  <a:pt x="144" y="175"/>
                  <a:pt x="140" y="179"/>
                  <a:pt x="135" y="183"/>
                </a:cubicBezTo>
                <a:cubicBezTo>
                  <a:pt x="135" y="182"/>
                  <a:pt x="135" y="181"/>
                  <a:pt x="135" y="180"/>
                </a:cubicBezTo>
                <a:close/>
                <a:moveTo>
                  <a:pt x="127" y="191"/>
                </a:moveTo>
                <a:cubicBezTo>
                  <a:pt x="128" y="191"/>
                  <a:pt x="128" y="192"/>
                  <a:pt x="128" y="191"/>
                </a:cubicBezTo>
                <a:cubicBezTo>
                  <a:pt x="126" y="193"/>
                  <a:pt x="123" y="195"/>
                  <a:pt x="120" y="197"/>
                </a:cubicBezTo>
                <a:cubicBezTo>
                  <a:pt x="115" y="202"/>
                  <a:pt x="109" y="206"/>
                  <a:pt x="104" y="211"/>
                </a:cubicBezTo>
                <a:cubicBezTo>
                  <a:pt x="101" y="214"/>
                  <a:pt x="99" y="217"/>
                  <a:pt x="96" y="219"/>
                </a:cubicBezTo>
                <a:cubicBezTo>
                  <a:pt x="94" y="221"/>
                  <a:pt x="93" y="222"/>
                  <a:pt x="91" y="224"/>
                </a:cubicBezTo>
                <a:cubicBezTo>
                  <a:pt x="91" y="223"/>
                  <a:pt x="91" y="222"/>
                  <a:pt x="91" y="221"/>
                </a:cubicBezTo>
                <a:cubicBezTo>
                  <a:pt x="96" y="217"/>
                  <a:pt x="100" y="213"/>
                  <a:pt x="105" y="209"/>
                </a:cubicBezTo>
                <a:cubicBezTo>
                  <a:pt x="112" y="203"/>
                  <a:pt x="119" y="197"/>
                  <a:pt x="126" y="192"/>
                </a:cubicBezTo>
                <a:cubicBezTo>
                  <a:pt x="126" y="192"/>
                  <a:pt x="126" y="192"/>
                  <a:pt x="127" y="191"/>
                </a:cubicBezTo>
                <a:cubicBezTo>
                  <a:pt x="127" y="191"/>
                  <a:pt x="127" y="191"/>
                  <a:pt x="127" y="191"/>
                </a:cubicBezTo>
                <a:close/>
                <a:moveTo>
                  <a:pt x="134" y="186"/>
                </a:moveTo>
                <a:cubicBezTo>
                  <a:pt x="138" y="183"/>
                  <a:pt x="142" y="180"/>
                  <a:pt x="146" y="177"/>
                </a:cubicBezTo>
                <a:cubicBezTo>
                  <a:pt x="149" y="175"/>
                  <a:pt x="152" y="173"/>
                  <a:pt x="155" y="171"/>
                </a:cubicBezTo>
                <a:cubicBezTo>
                  <a:pt x="156" y="170"/>
                  <a:pt x="156" y="170"/>
                  <a:pt x="157" y="169"/>
                </a:cubicBezTo>
                <a:cubicBezTo>
                  <a:pt x="150" y="176"/>
                  <a:pt x="142" y="182"/>
                  <a:pt x="133" y="188"/>
                </a:cubicBezTo>
                <a:cubicBezTo>
                  <a:pt x="134" y="187"/>
                  <a:pt x="134" y="187"/>
                  <a:pt x="134" y="186"/>
                </a:cubicBezTo>
                <a:close/>
                <a:moveTo>
                  <a:pt x="92" y="214"/>
                </a:moveTo>
                <a:cubicBezTo>
                  <a:pt x="96" y="211"/>
                  <a:pt x="99" y="207"/>
                  <a:pt x="102" y="204"/>
                </a:cubicBezTo>
                <a:cubicBezTo>
                  <a:pt x="108" y="199"/>
                  <a:pt x="114" y="195"/>
                  <a:pt x="120" y="191"/>
                </a:cubicBezTo>
                <a:cubicBezTo>
                  <a:pt x="122" y="190"/>
                  <a:pt x="123" y="189"/>
                  <a:pt x="124" y="188"/>
                </a:cubicBezTo>
                <a:cubicBezTo>
                  <a:pt x="124" y="189"/>
                  <a:pt x="124" y="190"/>
                  <a:pt x="125" y="190"/>
                </a:cubicBezTo>
                <a:cubicBezTo>
                  <a:pt x="122" y="193"/>
                  <a:pt x="119" y="195"/>
                  <a:pt x="116" y="197"/>
                </a:cubicBezTo>
                <a:cubicBezTo>
                  <a:pt x="111" y="201"/>
                  <a:pt x="106" y="204"/>
                  <a:pt x="102" y="208"/>
                </a:cubicBezTo>
                <a:cubicBezTo>
                  <a:pt x="99" y="211"/>
                  <a:pt x="94" y="215"/>
                  <a:pt x="91" y="219"/>
                </a:cubicBezTo>
                <a:cubicBezTo>
                  <a:pt x="91" y="217"/>
                  <a:pt x="92" y="215"/>
                  <a:pt x="92" y="214"/>
                </a:cubicBezTo>
                <a:close/>
                <a:moveTo>
                  <a:pt x="124" y="193"/>
                </a:moveTo>
                <a:cubicBezTo>
                  <a:pt x="118" y="197"/>
                  <a:pt x="112" y="201"/>
                  <a:pt x="107" y="206"/>
                </a:cubicBezTo>
                <a:cubicBezTo>
                  <a:pt x="104" y="208"/>
                  <a:pt x="102" y="210"/>
                  <a:pt x="99" y="213"/>
                </a:cubicBezTo>
                <a:cubicBezTo>
                  <a:pt x="98" y="214"/>
                  <a:pt x="97" y="215"/>
                  <a:pt x="96" y="216"/>
                </a:cubicBezTo>
                <a:cubicBezTo>
                  <a:pt x="95" y="217"/>
                  <a:pt x="93" y="219"/>
                  <a:pt x="91" y="220"/>
                </a:cubicBezTo>
                <a:cubicBezTo>
                  <a:pt x="91" y="220"/>
                  <a:pt x="91" y="220"/>
                  <a:pt x="91" y="220"/>
                </a:cubicBezTo>
                <a:cubicBezTo>
                  <a:pt x="93" y="217"/>
                  <a:pt x="96" y="215"/>
                  <a:pt x="98" y="213"/>
                </a:cubicBezTo>
                <a:cubicBezTo>
                  <a:pt x="100" y="211"/>
                  <a:pt x="102" y="209"/>
                  <a:pt x="105" y="207"/>
                </a:cubicBezTo>
                <a:cubicBezTo>
                  <a:pt x="111" y="202"/>
                  <a:pt x="117" y="197"/>
                  <a:pt x="123" y="193"/>
                </a:cubicBezTo>
                <a:cubicBezTo>
                  <a:pt x="124" y="192"/>
                  <a:pt x="125" y="192"/>
                  <a:pt x="126" y="191"/>
                </a:cubicBezTo>
                <a:cubicBezTo>
                  <a:pt x="126" y="191"/>
                  <a:pt x="126" y="191"/>
                  <a:pt x="126" y="191"/>
                </a:cubicBezTo>
                <a:cubicBezTo>
                  <a:pt x="125" y="192"/>
                  <a:pt x="125" y="192"/>
                  <a:pt x="124" y="193"/>
                </a:cubicBezTo>
                <a:close/>
                <a:moveTo>
                  <a:pt x="129" y="188"/>
                </a:moveTo>
                <a:cubicBezTo>
                  <a:pt x="129" y="189"/>
                  <a:pt x="128" y="189"/>
                  <a:pt x="128" y="189"/>
                </a:cubicBezTo>
                <a:cubicBezTo>
                  <a:pt x="129" y="188"/>
                  <a:pt x="130" y="188"/>
                  <a:pt x="131" y="187"/>
                </a:cubicBezTo>
                <a:cubicBezTo>
                  <a:pt x="130" y="188"/>
                  <a:pt x="130" y="188"/>
                  <a:pt x="129" y="188"/>
                </a:cubicBezTo>
                <a:close/>
                <a:moveTo>
                  <a:pt x="124" y="187"/>
                </a:moveTo>
                <a:cubicBezTo>
                  <a:pt x="122" y="188"/>
                  <a:pt x="121" y="189"/>
                  <a:pt x="120" y="190"/>
                </a:cubicBezTo>
                <a:cubicBezTo>
                  <a:pt x="115" y="193"/>
                  <a:pt x="110" y="197"/>
                  <a:pt x="106" y="201"/>
                </a:cubicBezTo>
                <a:cubicBezTo>
                  <a:pt x="101" y="204"/>
                  <a:pt x="97" y="209"/>
                  <a:pt x="92" y="212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92" y="213"/>
                  <a:pt x="92" y="213"/>
                  <a:pt x="92" y="212"/>
                </a:cubicBezTo>
                <a:cubicBezTo>
                  <a:pt x="92" y="211"/>
                  <a:pt x="94" y="209"/>
                  <a:pt x="95" y="209"/>
                </a:cubicBezTo>
                <a:cubicBezTo>
                  <a:pt x="97" y="207"/>
                  <a:pt x="99" y="204"/>
                  <a:pt x="102" y="202"/>
                </a:cubicBezTo>
                <a:cubicBezTo>
                  <a:pt x="106" y="198"/>
                  <a:pt x="111" y="194"/>
                  <a:pt x="116" y="190"/>
                </a:cubicBezTo>
                <a:cubicBezTo>
                  <a:pt x="119" y="188"/>
                  <a:pt x="121" y="185"/>
                  <a:pt x="124" y="183"/>
                </a:cubicBezTo>
                <a:cubicBezTo>
                  <a:pt x="124" y="185"/>
                  <a:pt x="124" y="186"/>
                  <a:pt x="124" y="187"/>
                </a:cubicBezTo>
                <a:close/>
                <a:moveTo>
                  <a:pt x="91" y="230"/>
                </a:moveTo>
                <a:cubicBezTo>
                  <a:pt x="93" y="229"/>
                  <a:pt x="94" y="228"/>
                  <a:pt x="95" y="227"/>
                </a:cubicBezTo>
                <a:cubicBezTo>
                  <a:pt x="94" y="229"/>
                  <a:pt x="93" y="230"/>
                  <a:pt x="91" y="231"/>
                </a:cubicBezTo>
                <a:cubicBezTo>
                  <a:pt x="91" y="231"/>
                  <a:pt x="91" y="230"/>
                  <a:pt x="91" y="230"/>
                </a:cubicBezTo>
                <a:close/>
                <a:moveTo>
                  <a:pt x="91" y="226"/>
                </a:moveTo>
                <a:cubicBezTo>
                  <a:pt x="92" y="225"/>
                  <a:pt x="93" y="225"/>
                  <a:pt x="94" y="224"/>
                </a:cubicBezTo>
                <a:cubicBezTo>
                  <a:pt x="93" y="225"/>
                  <a:pt x="92" y="227"/>
                  <a:pt x="91" y="228"/>
                </a:cubicBezTo>
                <a:cubicBezTo>
                  <a:pt x="91" y="227"/>
                  <a:pt x="91" y="226"/>
                  <a:pt x="91" y="226"/>
                </a:cubicBezTo>
                <a:close/>
                <a:moveTo>
                  <a:pt x="92" y="198"/>
                </a:moveTo>
                <a:cubicBezTo>
                  <a:pt x="96" y="193"/>
                  <a:pt x="101" y="189"/>
                  <a:pt x="106" y="186"/>
                </a:cubicBezTo>
                <a:cubicBezTo>
                  <a:pt x="106" y="185"/>
                  <a:pt x="107" y="184"/>
                  <a:pt x="108" y="184"/>
                </a:cubicBezTo>
                <a:cubicBezTo>
                  <a:pt x="110" y="182"/>
                  <a:pt x="112" y="181"/>
                  <a:pt x="114" y="180"/>
                </a:cubicBezTo>
                <a:cubicBezTo>
                  <a:pt x="107" y="187"/>
                  <a:pt x="99" y="193"/>
                  <a:pt x="92" y="200"/>
                </a:cubicBezTo>
                <a:cubicBezTo>
                  <a:pt x="92" y="200"/>
                  <a:pt x="92" y="199"/>
                  <a:pt x="92" y="198"/>
                </a:cubicBezTo>
                <a:close/>
                <a:moveTo>
                  <a:pt x="92" y="201"/>
                </a:moveTo>
                <a:cubicBezTo>
                  <a:pt x="93" y="200"/>
                  <a:pt x="94" y="199"/>
                  <a:pt x="95" y="198"/>
                </a:cubicBezTo>
                <a:cubicBezTo>
                  <a:pt x="98" y="195"/>
                  <a:pt x="101" y="192"/>
                  <a:pt x="104" y="190"/>
                </a:cubicBezTo>
                <a:cubicBezTo>
                  <a:pt x="108" y="186"/>
                  <a:pt x="112" y="183"/>
                  <a:pt x="116" y="179"/>
                </a:cubicBezTo>
                <a:cubicBezTo>
                  <a:pt x="117" y="179"/>
                  <a:pt x="118" y="178"/>
                  <a:pt x="120" y="178"/>
                </a:cubicBezTo>
                <a:cubicBezTo>
                  <a:pt x="117" y="180"/>
                  <a:pt x="115" y="181"/>
                  <a:pt x="113" y="183"/>
                </a:cubicBezTo>
                <a:cubicBezTo>
                  <a:pt x="107" y="188"/>
                  <a:pt x="101" y="193"/>
                  <a:pt x="95" y="198"/>
                </a:cubicBezTo>
                <a:cubicBezTo>
                  <a:pt x="94" y="199"/>
                  <a:pt x="93" y="200"/>
                  <a:pt x="92" y="201"/>
                </a:cubicBezTo>
                <a:cubicBezTo>
                  <a:pt x="92" y="201"/>
                  <a:pt x="92" y="201"/>
                  <a:pt x="92" y="201"/>
                </a:cubicBezTo>
                <a:close/>
                <a:moveTo>
                  <a:pt x="126" y="178"/>
                </a:moveTo>
                <a:cubicBezTo>
                  <a:pt x="124" y="180"/>
                  <a:pt x="121" y="182"/>
                  <a:pt x="118" y="184"/>
                </a:cubicBezTo>
                <a:cubicBezTo>
                  <a:pt x="110" y="191"/>
                  <a:pt x="102" y="198"/>
                  <a:pt x="94" y="205"/>
                </a:cubicBezTo>
                <a:cubicBezTo>
                  <a:pt x="94" y="205"/>
                  <a:pt x="93" y="207"/>
                  <a:pt x="92" y="207"/>
                </a:cubicBezTo>
                <a:cubicBezTo>
                  <a:pt x="92" y="207"/>
                  <a:pt x="92" y="207"/>
                  <a:pt x="92" y="207"/>
                </a:cubicBezTo>
                <a:cubicBezTo>
                  <a:pt x="92" y="207"/>
                  <a:pt x="92" y="207"/>
                  <a:pt x="92" y="206"/>
                </a:cubicBezTo>
                <a:cubicBezTo>
                  <a:pt x="94" y="205"/>
                  <a:pt x="96" y="203"/>
                  <a:pt x="98" y="201"/>
                </a:cubicBezTo>
                <a:cubicBezTo>
                  <a:pt x="101" y="198"/>
                  <a:pt x="105" y="195"/>
                  <a:pt x="108" y="191"/>
                </a:cubicBezTo>
                <a:cubicBezTo>
                  <a:pt x="115" y="186"/>
                  <a:pt x="122" y="180"/>
                  <a:pt x="128" y="174"/>
                </a:cubicBezTo>
                <a:cubicBezTo>
                  <a:pt x="128" y="175"/>
                  <a:pt x="127" y="176"/>
                  <a:pt x="126" y="178"/>
                </a:cubicBezTo>
                <a:close/>
                <a:moveTo>
                  <a:pt x="115" y="188"/>
                </a:moveTo>
                <a:cubicBezTo>
                  <a:pt x="118" y="185"/>
                  <a:pt x="122" y="182"/>
                  <a:pt x="126" y="179"/>
                </a:cubicBezTo>
                <a:cubicBezTo>
                  <a:pt x="125" y="180"/>
                  <a:pt x="125" y="182"/>
                  <a:pt x="124" y="183"/>
                </a:cubicBezTo>
                <a:cubicBezTo>
                  <a:pt x="120" y="186"/>
                  <a:pt x="116" y="188"/>
                  <a:pt x="113" y="191"/>
                </a:cubicBezTo>
                <a:cubicBezTo>
                  <a:pt x="108" y="195"/>
                  <a:pt x="104" y="199"/>
                  <a:pt x="100" y="203"/>
                </a:cubicBezTo>
                <a:cubicBezTo>
                  <a:pt x="97" y="205"/>
                  <a:pt x="94" y="208"/>
                  <a:pt x="92" y="211"/>
                </a:cubicBezTo>
                <a:cubicBezTo>
                  <a:pt x="92" y="210"/>
                  <a:pt x="92" y="209"/>
                  <a:pt x="92" y="208"/>
                </a:cubicBezTo>
                <a:cubicBezTo>
                  <a:pt x="100" y="202"/>
                  <a:pt x="107" y="195"/>
                  <a:pt x="115" y="188"/>
                </a:cubicBezTo>
                <a:close/>
                <a:moveTo>
                  <a:pt x="91" y="233"/>
                </a:moveTo>
                <a:cubicBezTo>
                  <a:pt x="94" y="232"/>
                  <a:pt x="96" y="230"/>
                  <a:pt x="98" y="228"/>
                </a:cubicBezTo>
                <a:cubicBezTo>
                  <a:pt x="101" y="224"/>
                  <a:pt x="106" y="221"/>
                  <a:pt x="109" y="218"/>
                </a:cubicBezTo>
                <a:cubicBezTo>
                  <a:pt x="117" y="211"/>
                  <a:pt x="126" y="205"/>
                  <a:pt x="134" y="199"/>
                </a:cubicBezTo>
                <a:cubicBezTo>
                  <a:pt x="138" y="197"/>
                  <a:pt x="143" y="194"/>
                  <a:pt x="147" y="191"/>
                </a:cubicBezTo>
                <a:cubicBezTo>
                  <a:pt x="140" y="196"/>
                  <a:pt x="134" y="201"/>
                  <a:pt x="128" y="206"/>
                </a:cubicBezTo>
                <a:cubicBezTo>
                  <a:pt x="120" y="211"/>
                  <a:pt x="113" y="217"/>
                  <a:pt x="106" y="224"/>
                </a:cubicBezTo>
                <a:cubicBezTo>
                  <a:pt x="103" y="227"/>
                  <a:pt x="100" y="230"/>
                  <a:pt x="97" y="233"/>
                </a:cubicBezTo>
                <a:cubicBezTo>
                  <a:pt x="95" y="234"/>
                  <a:pt x="93" y="236"/>
                  <a:pt x="92" y="237"/>
                </a:cubicBezTo>
                <a:cubicBezTo>
                  <a:pt x="92" y="236"/>
                  <a:pt x="91" y="235"/>
                  <a:pt x="91" y="233"/>
                </a:cubicBezTo>
                <a:close/>
                <a:moveTo>
                  <a:pt x="92" y="238"/>
                </a:moveTo>
                <a:cubicBezTo>
                  <a:pt x="92" y="238"/>
                  <a:pt x="93" y="237"/>
                  <a:pt x="93" y="237"/>
                </a:cubicBezTo>
                <a:cubicBezTo>
                  <a:pt x="94" y="236"/>
                  <a:pt x="95" y="235"/>
                  <a:pt x="96" y="234"/>
                </a:cubicBezTo>
                <a:cubicBezTo>
                  <a:pt x="99" y="232"/>
                  <a:pt x="101" y="229"/>
                  <a:pt x="104" y="227"/>
                </a:cubicBezTo>
                <a:cubicBezTo>
                  <a:pt x="115" y="216"/>
                  <a:pt x="127" y="207"/>
                  <a:pt x="139" y="198"/>
                </a:cubicBezTo>
                <a:cubicBezTo>
                  <a:pt x="151" y="189"/>
                  <a:pt x="162" y="180"/>
                  <a:pt x="172" y="171"/>
                </a:cubicBezTo>
                <a:cubicBezTo>
                  <a:pt x="173" y="171"/>
                  <a:pt x="173" y="170"/>
                  <a:pt x="173" y="170"/>
                </a:cubicBezTo>
                <a:cubicBezTo>
                  <a:pt x="173" y="170"/>
                  <a:pt x="174" y="170"/>
                  <a:pt x="174" y="170"/>
                </a:cubicBezTo>
                <a:cubicBezTo>
                  <a:pt x="174" y="169"/>
                  <a:pt x="175" y="169"/>
                  <a:pt x="175" y="169"/>
                </a:cubicBezTo>
                <a:cubicBezTo>
                  <a:pt x="175" y="168"/>
                  <a:pt x="175" y="168"/>
                  <a:pt x="176" y="168"/>
                </a:cubicBezTo>
                <a:cubicBezTo>
                  <a:pt x="176" y="170"/>
                  <a:pt x="176" y="171"/>
                  <a:pt x="176" y="173"/>
                </a:cubicBezTo>
                <a:cubicBezTo>
                  <a:pt x="153" y="193"/>
                  <a:pt x="127" y="207"/>
                  <a:pt x="105" y="227"/>
                </a:cubicBezTo>
                <a:cubicBezTo>
                  <a:pt x="100" y="231"/>
                  <a:pt x="96" y="236"/>
                  <a:pt x="92" y="239"/>
                </a:cubicBezTo>
                <a:cubicBezTo>
                  <a:pt x="92" y="239"/>
                  <a:pt x="92" y="239"/>
                  <a:pt x="92" y="238"/>
                </a:cubicBezTo>
                <a:close/>
                <a:moveTo>
                  <a:pt x="175" y="164"/>
                </a:moveTo>
                <a:cubicBezTo>
                  <a:pt x="175" y="165"/>
                  <a:pt x="175" y="166"/>
                  <a:pt x="176" y="167"/>
                </a:cubicBezTo>
                <a:cubicBezTo>
                  <a:pt x="174" y="168"/>
                  <a:pt x="173" y="169"/>
                  <a:pt x="172" y="170"/>
                </a:cubicBezTo>
                <a:cubicBezTo>
                  <a:pt x="171" y="171"/>
                  <a:pt x="171" y="171"/>
                  <a:pt x="170" y="171"/>
                </a:cubicBezTo>
                <a:cubicBezTo>
                  <a:pt x="168" y="173"/>
                  <a:pt x="166" y="174"/>
                  <a:pt x="165" y="176"/>
                </a:cubicBezTo>
                <a:cubicBezTo>
                  <a:pt x="158" y="181"/>
                  <a:pt x="151" y="186"/>
                  <a:pt x="145" y="191"/>
                </a:cubicBezTo>
                <a:cubicBezTo>
                  <a:pt x="133" y="200"/>
                  <a:pt x="120" y="208"/>
                  <a:pt x="109" y="218"/>
                </a:cubicBezTo>
                <a:cubicBezTo>
                  <a:pt x="103" y="222"/>
                  <a:pt x="98" y="228"/>
                  <a:pt x="92" y="232"/>
                </a:cubicBezTo>
                <a:cubicBezTo>
                  <a:pt x="92" y="232"/>
                  <a:pt x="92" y="232"/>
                  <a:pt x="91" y="233"/>
                </a:cubicBezTo>
                <a:cubicBezTo>
                  <a:pt x="91" y="232"/>
                  <a:pt x="91" y="232"/>
                  <a:pt x="91" y="232"/>
                </a:cubicBezTo>
                <a:cubicBezTo>
                  <a:pt x="92" y="232"/>
                  <a:pt x="92" y="231"/>
                  <a:pt x="93" y="231"/>
                </a:cubicBezTo>
                <a:cubicBezTo>
                  <a:pt x="94" y="230"/>
                  <a:pt x="95" y="229"/>
                  <a:pt x="96" y="227"/>
                </a:cubicBezTo>
                <a:cubicBezTo>
                  <a:pt x="99" y="225"/>
                  <a:pt x="101" y="222"/>
                  <a:pt x="104" y="219"/>
                </a:cubicBezTo>
                <a:cubicBezTo>
                  <a:pt x="115" y="209"/>
                  <a:pt x="127" y="200"/>
                  <a:pt x="139" y="191"/>
                </a:cubicBezTo>
                <a:cubicBezTo>
                  <a:pt x="143" y="188"/>
                  <a:pt x="148" y="184"/>
                  <a:pt x="153" y="181"/>
                </a:cubicBezTo>
                <a:cubicBezTo>
                  <a:pt x="156" y="178"/>
                  <a:pt x="159" y="176"/>
                  <a:pt x="163" y="173"/>
                </a:cubicBezTo>
                <a:cubicBezTo>
                  <a:pt x="165" y="171"/>
                  <a:pt x="166" y="170"/>
                  <a:pt x="168" y="168"/>
                </a:cubicBezTo>
                <a:cubicBezTo>
                  <a:pt x="169" y="167"/>
                  <a:pt x="170" y="166"/>
                  <a:pt x="172" y="166"/>
                </a:cubicBezTo>
                <a:cubicBezTo>
                  <a:pt x="173" y="165"/>
                  <a:pt x="173" y="165"/>
                  <a:pt x="173" y="165"/>
                </a:cubicBezTo>
                <a:cubicBezTo>
                  <a:pt x="174" y="164"/>
                  <a:pt x="174" y="164"/>
                  <a:pt x="174" y="164"/>
                </a:cubicBezTo>
                <a:cubicBezTo>
                  <a:pt x="175" y="164"/>
                  <a:pt x="175" y="163"/>
                  <a:pt x="174" y="163"/>
                </a:cubicBezTo>
                <a:cubicBezTo>
                  <a:pt x="174" y="163"/>
                  <a:pt x="173" y="164"/>
                  <a:pt x="173" y="164"/>
                </a:cubicBezTo>
                <a:cubicBezTo>
                  <a:pt x="173" y="164"/>
                  <a:pt x="173" y="164"/>
                  <a:pt x="173" y="164"/>
                </a:cubicBezTo>
                <a:cubicBezTo>
                  <a:pt x="166" y="168"/>
                  <a:pt x="159" y="174"/>
                  <a:pt x="153" y="179"/>
                </a:cubicBezTo>
                <a:cubicBezTo>
                  <a:pt x="147" y="184"/>
                  <a:pt x="142" y="188"/>
                  <a:pt x="136" y="192"/>
                </a:cubicBezTo>
                <a:cubicBezTo>
                  <a:pt x="135" y="193"/>
                  <a:pt x="134" y="194"/>
                  <a:pt x="132" y="195"/>
                </a:cubicBezTo>
                <a:cubicBezTo>
                  <a:pt x="118" y="205"/>
                  <a:pt x="106" y="216"/>
                  <a:pt x="93" y="228"/>
                </a:cubicBezTo>
                <a:cubicBezTo>
                  <a:pt x="92" y="229"/>
                  <a:pt x="92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2" y="228"/>
                  <a:pt x="93" y="228"/>
                  <a:pt x="93" y="227"/>
                </a:cubicBezTo>
                <a:cubicBezTo>
                  <a:pt x="94" y="226"/>
                  <a:pt x="96" y="224"/>
                  <a:pt x="97" y="223"/>
                </a:cubicBezTo>
                <a:cubicBezTo>
                  <a:pt x="98" y="221"/>
                  <a:pt x="100" y="219"/>
                  <a:pt x="101" y="218"/>
                </a:cubicBezTo>
                <a:cubicBezTo>
                  <a:pt x="103" y="216"/>
                  <a:pt x="105" y="214"/>
                  <a:pt x="107" y="212"/>
                </a:cubicBezTo>
                <a:cubicBezTo>
                  <a:pt x="114" y="206"/>
                  <a:pt x="121" y="201"/>
                  <a:pt x="129" y="195"/>
                </a:cubicBezTo>
                <a:cubicBezTo>
                  <a:pt x="129" y="195"/>
                  <a:pt x="129" y="195"/>
                  <a:pt x="129" y="195"/>
                </a:cubicBezTo>
                <a:cubicBezTo>
                  <a:pt x="133" y="192"/>
                  <a:pt x="138" y="188"/>
                  <a:pt x="143" y="185"/>
                </a:cubicBezTo>
                <a:cubicBezTo>
                  <a:pt x="144" y="184"/>
                  <a:pt x="145" y="183"/>
                  <a:pt x="146" y="182"/>
                </a:cubicBezTo>
                <a:cubicBezTo>
                  <a:pt x="147" y="181"/>
                  <a:pt x="148" y="181"/>
                  <a:pt x="149" y="180"/>
                </a:cubicBezTo>
                <a:cubicBezTo>
                  <a:pt x="156" y="175"/>
                  <a:pt x="163" y="170"/>
                  <a:pt x="169" y="164"/>
                </a:cubicBezTo>
                <a:cubicBezTo>
                  <a:pt x="169" y="164"/>
                  <a:pt x="170" y="164"/>
                  <a:pt x="170" y="164"/>
                </a:cubicBezTo>
                <a:cubicBezTo>
                  <a:pt x="172" y="163"/>
                  <a:pt x="173" y="163"/>
                  <a:pt x="175" y="163"/>
                </a:cubicBezTo>
                <a:cubicBezTo>
                  <a:pt x="175" y="163"/>
                  <a:pt x="175" y="163"/>
                  <a:pt x="175" y="164"/>
                </a:cubicBezTo>
                <a:close/>
                <a:moveTo>
                  <a:pt x="154" y="179"/>
                </a:moveTo>
                <a:cubicBezTo>
                  <a:pt x="156" y="177"/>
                  <a:pt x="158" y="176"/>
                  <a:pt x="160" y="174"/>
                </a:cubicBezTo>
                <a:cubicBezTo>
                  <a:pt x="158" y="175"/>
                  <a:pt x="157" y="177"/>
                  <a:pt x="155" y="178"/>
                </a:cubicBezTo>
                <a:cubicBezTo>
                  <a:pt x="155" y="178"/>
                  <a:pt x="154" y="179"/>
                  <a:pt x="154" y="179"/>
                </a:cubicBezTo>
                <a:close/>
                <a:moveTo>
                  <a:pt x="173" y="160"/>
                </a:moveTo>
                <a:cubicBezTo>
                  <a:pt x="173" y="160"/>
                  <a:pt x="173" y="160"/>
                  <a:pt x="173" y="160"/>
                </a:cubicBezTo>
                <a:cubicBezTo>
                  <a:pt x="172" y="161"/>
                  <a:pt x="171" y="161"/>
                  <a:pt x="170" y="161"/>
                </a:cubicBezTo>
                <a:cubicBezTo>
                  <a:pt x="170" y="160"/>
                  <a:pt x="170" y="159"/>
                  <a:pt x="170" y="159"/>
                </a:cubicBezTo>
                <a:cubicBezTo>
                  <a:pt x="171" y="159"/>
                  <a:pt x="171" y="159"/>
                  <a:pt x="171" y="159"/>
                </a:cubicBezTo>
                <a:cubicBezTo>
                  <a:pt x="172" y="159"/>
                  <a:pt x="173" y="158"/>
                  <a:pt x="173" y="158"/>
                </a:cubicBezTo>
                <a:cubicBezTo>
                  <a:pt x="173" y="159"/>
                  <a:pt x="173" y="159"/>
                  <a:pt x="173" y="160"/>
                </a:cubicBezTo>
                <a:close/>
                <a:moveTo>
                  <a:pt x="167" y="160"/>
                </a:moveTo>
                <a:cubicBezTo>
                  <a:pt x="167" y="160"/>
                  <a:pt x="167" y="161"/>
                  <a:pt x="167" y="161"/>
                </a:cubicBezTo>
                <a:cubicBezTo>
                  <a:pt x="167" y="161"/>
                  <a:pt x="166" y="161"/>
                  <a:pt x="165" y="161"/>
                </a:cubicBezTo>
                <a:cubicBezTo>
                  <a:pt x="165" y="161"/>
                  <a:pt x="165" y="160"/>
                  <a:pt x="165" y="160"/>
                </a:cubicBezTo>
                <a:cubicBezTo>
                  <a:pt x="166" y="160"/>
                  <a:pt x="167" y="160"/>
                  <a:pt x="167" y="159"/>
                </a:cubicBezTo>
                <a:cubicBezTo>
                  <a:pt x="167" y="160"/>
                  <a:pt x="167" y="160"/>
                  <a:pt x="167" y="160"/>
                </a:cubicBezTo>
                <a:close/>
                <a:moveTo>
                  <a:pt x="162" y="162"/>
                </a:moveTo>
                <a:cubicBezTo>
                  <a:pt x="161" y="162"/>
                  <a:pt x="160" y="162"/>
                  <a:pt x="159" y="162"/>
                </a:cubicBezTo>
                <a:cubicBezTo>
                  <a:pt x="159" y="162"/>
                  <a:pt x="159" y="162"/>
                  <a:pt x="159" y="161"/>
                </a:cubicBezTo>
                <a:cubicBezTo>
                  <a:pt x="160" y="161"/>
                  <a:pt x="161" y="161"/>
                  <a:pt x="162" y="160"/>
                </a:cubicBezTo>
                <a:cubicBezTo>
                  <a:pt x="162" y="161"/>
                  <a:pt x="162" y="161"/>
                  <a:pt x="162" y="162"/>
                </a:cubicBezTo>
                <a:close/>
                <a:moveTo>
                  <a:pt x="156" y="163"/>
                </a:moveTo>
                <a:cubicBezTo>
                  <a:pt x="155" y="163"/>
                  <a:pt x="153" y="163"/>
                  <a:pt x="152" y="164"/>
                </a:cubicBezTo>
                <a:cubicBezTo>
                  <a:pt x="152" y="164"/>
                  <a:pt x="152" y="163"/>
                  <a:pt x="152" y="163"/>
                </a:cubicBezTo>
                <a:cubicBezTo>
                  <a:pt x="153" y="163"/>
                  <a:pt x="155" y="162"/>
                  <a:pt x="156" y="162"/>
                </a:cubicBezTo>
                <a:cubicBezTo>
                  <a:pt x="156" y="162"/>
                  <a:pt x="156" y="163"/>
                  <a:pt x="156" y="163"/>
                </a:cubicBezTo>
                <a:close/>
                <a:moveTo>
                  <a:pt x="149" y="164"/>
                </a:moveTo>
                <a:cubicBezTo>
                  <a:pt x="146" y="165"/>
                  <a:pt x="142" y="166"/>
                  <a:pt x="139" y="167"/>
                </a:cubicBezTo>
                <a:cubicBezTo>
                  <a:pt x="142" y="166"/>
                  <a:pt x="146" y="165"/>
                  <a:pt x="149" y="164"/>
                </a:cubicBezTo>
                <a:cubicBezTo>
                  <a:pt x="149" y="164"/>
                  <a:pt x="149" y="164"/>
                  <a:pt x="149" y="164"/>
                </a:cubicBezTo>
                <a:close/>
                <a:moveTo>
                  <a:pt x="92" y="192"/>
                </a:moveTo>
                <a:cubicBezTo>
                  <a:pt x="92" y="192"/>
                  <a:pt x="92" y="192"/>
                  <a:pt x="92" y="192"/>
                </a:cubicBezTo>
                <a:cubicBezTo>
                  <a:pt x="93" y="191"/>
                  <a:pt x="94" y="191"/>
                  <a:pt x="94" y="190"/>
                </a:cubicBezTo>
                <a:cubicBezTo>
                  <a:pt x="94" y="191"/>
                  <a:pt x="93" y="191"/>
                  <a:pt x="92" y="192"/>
                </a:cubicBezTo>
                <a:close/>
                <a:moveTo>
                  <a:pt x="92" y="202"/>
                </a:moveTo>
                <a:cubicBezTo>
                  <a:pt x="94" y="200"/>
                  <a:pt x="96" y="199"/>
                  <a:pt x="98" y="197"/>
                </a:cubicBezTo>
                <a:cubicBezTo>
                  <a:pt x="101" y="193"/>
                  <a:pt x="105" y="190"/>
                  <a:pt x="110" y="187"/>
                </a:cubicBezTo>
                <a:cubicBezTo>
                  <a:pt x="113" y="184"/>
                  <a:pt x="116" y="182"/>
                  <a:pt x="119" y="179"/>
                </a:cubicBezTo>
                <a:cubicBezTo>
                  <a:pt x="121" y="178"/>
                  <a:pt x="122" y="177"/>
                  <a:pt x="123" y="176"/>
                </a:cubicBezTo>
                <a:cubicBezTo>
                  <a:pt x="124" y="176"/>
                  <a:pt x="125" y="175"/>
                  <a:pt x="126" y="175"/>
                </a:cubicBezTo>
                <a:cubicBezTo>
                  <a:pt x="126" y="175"/>
                  <a:pt x="126" y="175"/>
                  <a:pt x="127" y="175"/>
                </a:cubicBezTo>
                <a:cubicBezTo>
                  <a:pt x="120" y="181"/>
                  <a:pt x="113" y="186"/>
                  <a:pt x="107" y="192"/>
                </a:cubicBezTo>
                <a:cubicBezTo>
                  <a:pt x="103" y="195"/>
                  <a:pt x="100" y="198"/>
                  <a:pt x="97" y="201"/>
                </a:cubicBezTo>
                <a:cubicBezTo>
                  <a:pt x="95" y="203"/>
                  <a:pt x="93" y="204"/>
                  <a:pt x="92" y="206"/>
                </a:cubicBezTo>
                <a:cubicBezTo>
                  <a:pt x="92" y="205"/>
                  <a:pt x="92" y="203"/>
                  <a:pt x="92" y="202"/>
                </a:cubicBezTo>
                <a:close/>
                <a:moveTo>
                  <a:pt x="96" y="237"/>
                </a:moveTo>
                <a:cubicBezTo>
                  <a:pt x="98" y="234"/>
                  <a:pt x="101" y="231"/>
                  <a:pt x="104" y="228"/>
                </a:cubicBezTo>
                <a:cubicBezTo>
                  <a:pt x="112" y="221"/>
                  <a:pt x="121" y="215"/>
                  <a:pt x="129" y="208"/>
                </a:cubicBezTo>
                <a:cubicBezTo>
                  <a:pt x="145" y="197"/>
                  <a:pt x="161" y="187"/>
                  <a:pt x="176" y="174"/>
                </a:cubicBezTo>
                <a:cubicBezTo>
                  <a:pt x="176" y="176"/>
                  <a:pt x="176" y="177"/>
                  <a:pt x="176" y="178"/>
                </a:cubicBezTo>
                <a:cubicBezTo>
                  <a:pt x="174" y="181"/>
                  <a:pt x="171" y="182"/>
                  <a:pt x="168" y="184"/>
                </a:cubicBezTo>
                <a:cubicBezTo>
                  <a:pt x="164" y="188"/>
                  <a:pt x="160" y="191"/>
                  <a:pt x="156" y="194"/>
                </a:cubicBezTo>
                <a:cubicBezTo>
                  <a:pt x="148" y="199"/>
                  <a:pt x="140" y="204"/>
                  <a:pt x="132" y="210"/>
                </a:cubicBezTo>
                <a:cubicBezTo>
                  <a:pt x="125" y="215"/>
                  <a:pt x="119" y="221"/>
                  <a:pt x="112" y="226"/>
                </a:cubicBezTo>
                <a:cubicBezTo>
                  <a:pt x="105" y="232"/>
                  <a:pt x="99" y="238"/>
                  <a:pt x="92" y="243"/>
                </a:cubicBezTo>
                <a:cubicBezTo>
                  <a:pt x="92" y="242"/>
                  <a:pt x="92" y="241"/>
                  <a:pt x="92" y="240"/>
                </a:cubicBezTo>
                <a:cubicBezTo>
                  <a:pt x="93" y="239"/>
                  <a:pt x="94" y="238"/>
                  <a:pt x="96" y="237"/>
                </a:cubicBezTo>
                <a:close/>
                <a:moveTo>
                  <a:pt x="98" y="258"/>
                </a:moveTo>
                <a:cubicBezTo>
                  <a:pt x="101" y="255"/>
                  <a:pt x="106" y="252"/>
                  <a:pt x="110" y="249"/>
                </a:cubicBezTo>
                <a:cubicBezTo>
                  <a:pt x="117" y="244"/>
                  <a:pt x="125" y="239"/>
                  <a:pt x="132" y="233"/>
                </a:cubicBezTo>
                <a:cubicBezTo>
                  <a:pt x="146" y="224"/>
                  <a:pt x="162" y="213"/>
                  <a:pt x="174" y="202"/>
                </a:cubicBezTo>
                <a:cubicBezTo>
                  <a:pt x="161" y="214"/>
                  <a:pt x="146" y="224"/>
                  <a:pt x="132" y="235"/>
                </a:cubicBezTo>
                <a:cubicBezTo>
                  <a:pt x="125" y="241"/>
                  <a:pt x="118" y="246"/>
                  <a:pt x="111" y="251"/>
                </a:cubicBezTo>
                <a:cubicBezTo>
                  <a:pt x="105" y="256"/>
                  <a:pt x="98" y="260"/>
                  <a:pt x="93" y="266"/>
                </a:cubicBezTo>
                <a:cubicBezTo>
                  <a:pt x="93" y="265"/>
                  <a:pt x="93" y="264"/>
                  <a:pt x="93" y="263"/>
                </a:cubicBezTo>
                <a:cubicBezTo>
                  <a:pt x="94" y="261"/>
                  <a:pt x="96" y="260"/>
                  <a:pt x="98" y="258"/>
                </a:cubicBezTo>
                <a:close/>
                <a:moveTo>
                  <a:pt x="110" y="260"/>
                </a:moveTo>
                <a:cubicBezTo>
                  <a:pt x="118" y="254"/>
                  <a:pt x="125" y="248"/>
                  <a:pt x="133" y="243"/>
                </a:cubicBezTo>
                <a:cubicBezTo>
                  <a:pt x="135" y="242"/>
                  <a:pt x="137" y="241"/>
                  <a:pt x="138" y="240"/>
                </a:cubicBezTo>
                <a:cubicBezTo>
                  <a:pt x="136" y="241"/>
                  <a:pt x="135" y="243"/>
                  <a:pt x="133" y="244"/>
                </a:cubicBezTo>
                <a:cubicBezTo>
                  <a:pt x="119" y="253"/>
                  <a:pt x="105" y="264"/>
                  <a:pt x="93" y="276"/>
                </a:cubicBezTo>
                <a:cubicBezTo>
                  <a:pt x="93" y="275"/>
                  <a:pt x="93" y="274"/>
                  <a:pt x="93" y="274"/>
                </a:cubicBezTo>
                <a:cubicBezTo>
                  <a:pt x="99" y="270"/>
                  <a:pt x="104" y="264"/>
                  <a:pt x="110" y="260"/>
                </a:cubicBezTo>
                <a:close/>
                <a:moveTo>
                  <a:pt x="100" y="301"/>
                </a:moveTo>
                <a:cubicBezTo>
                  <a:pt x="103" y="298"/>
                  <a:pt x="106" y="296"/>
                  <a:pt x="109" y="294"/>
                </a:cubicBezTo>
                <a:cubicBezTo>
                  <a:pt x="109" y="294"/>
                  <a:pt x="109" y="294"/>
                  <a:pt x="110" y="294"/>
                </a:cubicBezTo>
                <a:cubicBezTo>
                  <a:pt x="105" y="297"/>
                  <a:pt x="102" y="301"/>
                  <a:pt x="98" y="304"/>
                </a:cubicBezTo>
                <a:cubicBezTo>
                  <a:pt x="97" y="304"/>
                  <a:pt x="97" y="304"/>
                  <a:pt x="96" y="303"/>
                </a:cubicBezTo>
                <a:cubicBezTo>
                  <a:pt x="96" y="303"/>
                  <a:pt x="96" y="303"/>
                  <a:pt x="96" y="303"/>
                </a:cubicBezTo>
                <a:cubicBezTo>
                  <a:pt x="98" y="303"/>
                  <a:pt x="99" y="302"/>
                  <a:pt x="100" y="301"/>
                </a:cubicBezTo>
                <a:close/>
                <a:moveTo>
                  <a:pt x="115" y="294"/>
                </a:moveTo>
                <a:cubicBezTo>
                  <a:pt x="121" y="289"/>
                  <a:pt x="128" y="284"/>
                  <a:pt x="135" y="278"/>
                </a:cubicBezTo>
                <a:cubicBezTo>
                  <a:pt x="142" y="273"/>
                  <a:pt x="148" y="267"/>
                  <a:pt x="154" y="262"/>
                </a:cubicBezTo>
                <a:cubicBezTo>
                  <a:pt x="159" y="257"/>
                  <a:pt x="165" y="254"/>
                  <a:pt x="170" y="250"/>
                </a:cubicBezTo>
                <a:cubicBezTo>
                  <a:pt x="170" y="252"/>
                  <a:pt x="170" y="254"/>
                  <a:pt x="170" y="256"/>
                </a:cubicBezTo>
                <a:cubicBezTo>
                  <a:pt x="167" y="257"/>
                  <a:pt x="166" y="259"/>
                  <a:pt x="163" y="260"/>
                </a:cubicBezTo>
                <a:cubicBezTo>
                  <a:pt x="160" y="263"/>
                  <a:pt x="157" y="265"/>
                  <a:pt x="154" y="267"/>
                </a:cubicBezTo>
                <a:cubicBezTo>
                  <a:pt x="147" y="272"/>
                  <a:pt x="141" y="276"/>
                  <a:pt x="135" y="281"/>
                </a:cubicBezTo>
                <a:cubicBezTo>
                  <a:pt x="124" y="289"/>
                  <a:pt x="111" y="296"/>
                  <a:pt x="102" y="306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0" y="306"/>
                  <a:pt x="100" y="305"/>
                  <a:pt x="99" y="305"/>
                </a:cubicBezTo>
                <a:cubicBezTo>
                  <a:pt x="105" y="302"/>
                  <a:pt x="110" y="298"/>
                  <a:pt x="115" y="294"/>
                </a:cubicBezTo>
                <a:close/>
                <a:moveTo>
                  <a:pt x="114" y="301"/>
                </a:moveTo>
                <a:cubicBezTo>
                  <a:pt x="120" y="297"/>
                  <a:pt x="126" y="293"/>
                  <a:pt x="132" y="290"/>
                </a:cubicBezTo>
                <a:cubicBezTo>
                  <a:pt x="138" y="286"/>
                  <a:pt x="145" y="282"/>
                  <a:pt x="150" y="278"/>
                </a:cubicBezTo>
                <a:cubicBezTo>
                  <a:pt x="156" y="274"/>
                  <a:pt x="161" y="270"/>
                  <a:pt x="167" y="266"/>
                </a:cubicBezTo>
                <a:cubicBezTo>
                  <a:pt x="168" y="265"/>
                  <a:pt x="170" y="263"/>
                  <a:pt x="167" y="266"/>
                </a:cubicBezTo>
                <a:cubicBezTo>
                  <a:pt x="166" y="267"/>
                  <a:pt x="165" y="268"/>
                  <a:pt x="164" y="269"/>
                </a:cubicBezTo>
                <a:cubicBezTo>
                  <a:pt x="161" y="271"/>
                  <a:pt x="159" y="273"/>
                  <a:pt x="156" y="275"/>
                </a:cubicBezTo>
                <a:cubicBezTo>
                  <a:pt x="150" y="279"/>
                  <a:pt x="144" y="283"/>
                  <a:pt x="139" y="287"/>
                </a:cubicBezTo>
                <a:cubicBezTo>
                  <a:pt x="133" y="291"/>
                  <a:pt x="127" y="295"/>
                  <a:pt x="121" y="299"/>
                </a:cubicBezTo>
                <a:cubicBezTo>
                  <a:pt x="116" y="302"/>
                  <a:pt x="111" y="305"/>
                  <a:pt x="107" y="309"/>
                </a:cubicBezTo>
                <a:cubicBezTo>
                  <a:pt x="107" y="309"/>
                  <a:pt x="107" y="309"/>
                  <a:pt x="106" y="309"/>
                </a:cubicBezTo>
                <a:cubicBezTo>
                  <a:pt x="105" y="308"/>
                  <a:pt x="104" y="308"/>
                  <a:pt x="103" y="307"/>
                </a:cubicBezTo>
                <a:cubicBezTo>
                  <a:pt x="107" y="306"/>
                  <a:pt x="111" y="302"/>
                  <a:pt x="114" y="301"/>
                </a:cubicBezTo>
                <a:close/>
                <a:moveTo>
                  <a:pt x="140" y="290"/>
                </a:moveTo>
                <a:cubicBezTo>
                  <a:pt x="146" y="286"/>
                  <a:pt x="151" y="283"/>
                  <a:pt x="157" y="280"/>
                </a:cubicBezTo>
                <a:cubicBezTo>
                  <a:pt x="152" y="284"/>
                  <a:pt x="147" y="287"/>
                  <a:pt x="141" y="290"/>
                </a:cubicBezTo>
                <a:cubicBezTo>
                  <a:pt x="131" y="297"/>
                  <a:pt x="122" y="304"/>
                  <a:pt x="112" y="311"/>
                </a:cubicBezTo>
                <a:cubicBezTo>
                  <a:pt x="110" y="310"/>
                  <a:pt x="109" y="310"/>
                  <a:pt x="107" y="309"/>
                </a:cubicBezTo>
                <a:cubicBezTo>
                  <a:pt x="118" y="303"/>
                  <a:pt x="129" y="296"/>
                  <a:pt x="140" y="290"/>
                </a:cubicBezTo>
                <a:close/>
                <a:moveTo>
                  <a:pt x="149" y="289"/>
                </a:moveTo>
                <a:cubicBezTo>
                  <a:pt x="153" y="286"/>
                  <a:pt x="158" y="283"/>
                  <a:pt x="162" y="280"/>
                </a:cubicBezTo>
                <a:cubicBezTo>
                  <a:pt x="159" y="282"/>
                  <a:pt x="156" y="284"/>
                  <a:pt x="153" y="286"/>
                </a:cubicBezTo>
                <a:cubicBezTo>
                  <a:pt x="142" y="294"/>
                  <a:pt x="130" y="302"/>
                  <a:pt x="120" y="311"/>
                </a:cubicBezTo>
                <a:cubicBezTo>
                  <a:pt x="119" y="311"/>
                  <a:pt x="119" y="311"/>
                  <a:pt x="119" y="311"/>
                </a:cubicBezTo>
                <a:cubicBezTo>
                  <a:pt x="119" y="311"/>
                  <a:pt x="118" y="312"/>
                  <a:pt x="117" y="312"/>
                </a:cubicBezTo>
                <a:cubicBezTo>
                  <a:pt x="116" y="312"/>
                  <a:pt x="114" y="311"/>
                  <a:pt x="113" y="311"/>
                </a:cubicBezTo>
                <a:cubicBezTo>
                  <a:pt x="125" y="304"/>
                  <a:pt x="137" y="296"/>
                  <a:pt x="149" y="289"/>
                </a:cubicBezTo>
                <a:close/>
                <a:moveTo>
                  <a:pt x="121" y="311"/>
                </a:moveTo>
                <a:cubicBezTo>
                  <a:pt x="122" y="310"/>
                  <a:pt x="122" y="310"/>
                  <a:pt x="122" y="310"/>
                </a:cubicBezTo>
                <a:cubicBezTo>
                  <a:pt x="124" y="309"/>
                  <a:pt x="125" y="308"/>
                  <a:pt x="127" y="307"/>
                </a:cubicBezTo>
                <a:cubicBezTo>
                  <a:pt x="130" y="305"/>
                  <a:pt x="133" y="303"/>
                  <a:pt x="136" y="301"/>
                </a:cubicBezTo>
                <a:cubicBezTo>
                  <a:pt x="143" y="297"/>
                  <a:pt x="149" y="293"/>
                  <a:pt x="156" y="289"/>
                </a:cubicBezTo>
                <a:cubicBezTo>
                  <a:pt x="158" y="287"/>
                  <a:pt x="160" y="286"/>
                  <a:pt x="163" y="284"/>
                </a:cubicBezTo>
                <a:cubicBezTo>
                  <a:pt x="159" y="287"/>
                  <a:pt x="154" y="290"/>
                  <a:pt x="150" y="292"/>
                </a:cubicBezTo>
                <a:cubicBezTo>
                  <a:pt x="145" y="296"/>
                  <a:pt x="140" y="300"/>
                  <a:pt x="134" y="304"/>
                </a:cubicBezTo>
                <a:cubicBezTo>
                  <a:pt x="132" y="306"/>
                  <a:pt x="130" y="307"/>
                  <a:pt x="128" y="309"/>
                </a:cubicBezTo>
                <a:cubicBezTo>
                  <a:pt x="127" y="310"/>
                  <a:pt x="127" y="310"/>
                  <a:pt x="127" y="310"/>
                </a:cubicBezTo>
                <a:cubicBezTo>
                  <a:pt x="126" y="311"/>
                  <a:pt x="126" y="311"/>
                  <a:pt x="125" y="312"/>
                </a:cubicBezTo>
                <a:cubicBezTo>
                  <a:pt x="125" y="312"/>
                  <a:pt x="124" y="313"/>
                  <a:pt x="123" y="313"/>
                </a:cubicBezTo>
                <a:cubicBezTo>
                  <a:pt x="123" y="313"/>
                  <a:pt x="123" y="313"/>
                  <a:pt x="123" y="314"/>
                </a:cubicBezTo>
                <a:cubicBezTo>
                  <a:pt x="121" y="313"/>
                  <a:pt x="120" y="313"/>
                  <a:pt x="118" y="312"/>
                </a:cubicBezTo>
                <a:cubicBezTo>
                  <a:pt x="119" y="312"/>
                  <a:pt x="120" y="311"/>
                  <a:pt x="121" y="311"/>
                </a:cubicBezTo>
                <a:close/>
                <a:moveTo>
                  <a:pt x="125" y="313"/>
                </a:moveTo>
                <a:cubicBezTo>
                  <a:pt x="125" y="313"/>
                  <a:pt x="125" y="313"/>
                  <a:pt x="125" y="313"/>
                </a:cubicBezTo>
                <a:cubicBezTo>
                  <a:pt x="127" y="312"/>
                  <a:pt x="129" y="310"/>
                  <a:pt x="131" y="309"/>
                </a:cubicBezTo>
                <a:cubicBezTo>
                  <a:pt x="136" y="305"/>
                  <a:pt x="142" y="300"/>
                  <a:pt x="148" y="297"/>
                </a:cubicBezTo>
                <a:cubicBezTo>
                  <a:pt x="153" y="294"/>
                  <a:pt x="159" y="291"/>
                  <a:pt x="163" y="288"/>
                </a:cubicBezTo>
                <a:cubicBezTo>
                  <a:pt x="163" y="288"/>
                  <a:pt x="162" y="289"/>
                  <a:pt x="162" y="289"/>
                </a:cubicBezTo>
                <a:cubicBezTo>
                  <a:pt x="159" y="291"/>
                  <a:pt x="156" y="293"/>
                  <a:pt x="154" y="294"/>
                </a:cubicBezTo>
                <a:cubicBezTo>
                  <a:pt x="148" y="298"/>
                  <a:pt x="143" y="301"/>
                  <a:pt x="138" y="305"/>
                </a:cubicBezTo>
                <a:cubicBezTo>
                  <a:pt x="134" y="308"/>
                  <a:pt x="131" y="311"/>
                  <a:pt x="127" y="314"/>
                </a:cubicBezTo>
                <a:cubicBezTo>
                  <a:pt x="127" y="314"/>
                  <a:pt x="127" y="314"/>
                  <a:pt x="127" y="314"/>
                </a:cubicBezTo>
                <a:cubicBezTo>
                  <a:pt x="126" y="314"/>
                  <a:pt x="125" y="314"/>
                  <a:pt x="124" y="314"/>
                </a:cubicBezTo>
                <a:cubicBezTo>
                  <a:pt x="124" y="313"/>
                  <a:pt x="125" y="313"/>
                  <a:pt x="125" y="313"/>
                </a:cubicBezTo>
                <a:close/>
                <a:moveTo>
                  <a:pt x="129" y="313"/>
                </a:moveTo>
                <a:cubicBezTo>
                  <a:pt x="130" y="314"/>
                  <a:pt x="130" y="313"/>
                  <a:pt x="130" y="313"/>
                </a:cubicBezTo>
                <a:cubicBezTo>
                  <a:pt x="138" y="307"/>
                  <a:pt x="146" y="303"/>
                  <a:pt x="154" y="298"/>
                </a:cubicBezTo>
                <a:cubicBezTo>
                  <a:pt x="152" y="299"/>
                  <a:pt x="151" y="300"/>
                  <a:pt x="150" y="301"/>
                </a:cubicBezTo>
                <a:cubicBezTo>
                  <a:pt x="143" y="305"/>
                  <a:pt x="137" y="309"/>
                  <a:pt x="131" y="315"/>
                </a:cubicBezTo>
                <a:cubicBezTo>
                  <a:pt x="130" y="315"/>
                  <a:pt x="129" y="315"/>
                  <a:pt x="128" y="314"/>
                </a:cubicBezTo>
                <a:cubicBezTo>
                  <a:pt x="128" y="314"/>
                  <a:pt x="129" y="314"/>
                  <a:pt x="129" y="313"/>
                </a:cubicBezTo>
                <a:close/>
                <a:moveTo>
                  <a:pt x="146" y="306"/>
                </a:moveTo>
                <a:cubicBezTo>
                  <a:pt x="152" y="302"/>
                  <a:pt x="158" y="299"/>
                  <a:pt x="164" y="295"/>
                </a:cubicBezTo>
                <a:cubicBezTo>
                  <a:pt x="164" y="295"/>
                  <a:pt x="165" y="295"/>
                  <a:pt x="165" y="294"/>
                </a:cubicBezTo>
                <a:cubicBezTo>
                  <a:pt x="165" y="295"/>
                  <a:pt x="164" y="295"/>
                  <a:pt x="164" y="295"/>
                </a:cubicBezTo>
                <a:cubicBezTo>
                  <a:pt x="163" y="297"/>
                  <a:pt x="161" y="298"/>
                  <a:pt x="159" y="299"/>
                </a:cubicBezTo>
                <a:cubicBezTo>
                  <a:pt x="157" y="301"/>
                  <a:pt x="154" y="302"/>
                  <a:pt x="151" y="304"/>
                </a:cubicBezTo>
                <a:cubicBezTo>
                  <a:pt x="146" y="308"/>
                  <a:pt x="141" y="311"/>
                  <a:pt x="136" y="315"/>
                </a:cubicBezTo>
                <a:cubicBezTo>
                  <a:pt x="135" y="315"/>
                  <a:pt x="134" y="315"/>
                  <a:pt x="133" y="315"/>
                </a:cubicBezTo>
                <a:cubicBezTo>
                  <a:pt x="137" y="312"/>
                  <a:pt x="141" y="309"/>
                  <a:pt x="146" y="306"/>
                </a:cubicBezTo>
                <a:close/>
                <a:moveTo>
                  <a:pt x="152" y="306"/>
                </a:moveTo>
                <a:cubicBezTo>
                  <a:pt x="156" y="303"/>
                  <a:pt x="163" y="301"/>
                  <a:pt x="166" y="297"/>
                </a:cubicBezTo>
                <a:cubicBezTo>
                  <a:pt x="159" y="305"/>
                  <a:pt x="150" y="309"/>
                  <a:pt x="142" y="316"/>
                </a:cubicBezTo>
                <a:cubicBezTo>
                  <a:pt x="141" y="316"/>
                  <a:pt x="139" y="316"/>
                  <a:pt x="138" y="316"/>
                </a:cubicBezTo>
                <a:cubicBezTo>
                  <a:pt x="142" y="312"/>
                  <a:pt x="147" y="309"/>
                  <a:pt x="152" y="306"/>
                </a:cubicBezTo>
                <a:close/>
                <a:moveTo>
                  <a:pt x="152" y="310"/>
                </a:moveTo>
                <a:cubicBezTo>
                  <a:pt x="155" y="308"/>
                  <a:pt x="159" y="306"/>
                  <a:pt x="163" y="304"/>
                </a:cubicBezTo>
                <a:cubicBezTo>
                  <a:pt x="164" y="304"/>
                  <a:pt x="164" y="303"/>
                  <a:pt x="164" y="303"/>
                </a:cubicBezTo>
                <a:cubicBezTo>
                  <a:pt x="163" y="304"/>
                  <a:pt x="163" y="304"/>
                  <a:pt x="162" y="304"/>
                </a:cubicBezTo>
                <a:cubicBezTo>
                  <a:pt x="160" y="306"/>
                  <a:pt x="158" y="308"/>
                  <a:pt x="156" y="309"/>
                </a:cubicBezTo>
                <a:cubicBezTo>
                  <a:pt x="153" y="311"/>
                  <a:pt x="150" y="313"/>
                  <a:pt x="148" y="316"/>
                </a:cubicBezTo>
                <a:cubicBezTo>
                  <a:pt x="148" y="316"/>
                  <a:pt x="148" y="316"/>
                  <a:pt x="148" y="316"/>
                </a:cubicBezTo>
                <a:cubicBezTo>
                  <a:pt x="147" y="316"/>
                  <a:pt x="145" y="316"/>
                  <a:pt x="144" y="316"/>
                </a:cubicBezTo>
                <a:cubicBezTo>
                  <a:pt x="147" y="314"/>
                  <a:pt x="149" y="312"/>
                  <a:pt x="152" y="310"/>
                </a:cubicBezTo>
                <a:close/>
                <a:moveTo>
                  <a:pt x="154" y="313"/>
                </a:moveTo>
                <a:cubicBezTo>
                  <a:pt x="157" y="311"/>
                  <a:pt x="160" y="310"/>
                  <a:pt x="162" y="308"/>
                </a:cubicBezTo>
                <a:cubicBezTo>
                  <a:pt x="162" y="309"/>
                  <a:pt x="161" y="309"/>
                  <a:pt x="160" y="310"/>
                </a:cubicBezTo>
                <a:cubicBezTo>
                  <a:pt x="158" y="311"/>
                  <a:pt x="156" y="313"/>
                  <a:pt x="155" y="315"/>
                </a:cubicBezTo>
                <a:cubicBezTo>
                  <a:pt x="154" y="316"/>
                  <a:pt x="155" y="316"/>
                  <a:pt x="155" y="316"/>
                </a:cubicBezTo>
                <a:cubicBezTo>
                  <a:pt x="158" y="314"/>
                  <a:pt x="161" y="313"/>
                  <a:pt x="163" y="311"/>
                </a:cubicBezTo>
                <a:cubicBezTo>
                  <a:pt x="166" y="310"/>
                  <a:pt x="162" y="313"/>
                  <a:pt x="161" y="313"/>
                </a:cubicBezTo>
                <a:cubicBezTo>
                  <a:pt x="160" y="314"/>
                  <a:pt x="160" y="315"/>
                  <a:pt x="159" y="315"/>
                </a:cubicBezTo>
                <a:cubicBezTo>
                  <a:pt x="159" y="316"/>
                  <a:pt x="159" y="316"/>
                  <a:pt x="159" y="316"/>
                </a:cubicBezTo>
                <a:cubicBezTo>
                  <a:pt x="156" y="316"/>
                  <a:pt x="153" y="316"/>
                  <a:pt x="150" y="316"/>
                </a:cubicBezTo>
                <a:cubicBezTo>
                  <a:pt x="151" y="315"/>
                  <a:pt x="153" y="314"/>
                  <a:pt x="154" y="313"/>
                </a:cubicBezTo>
                <a:close/>
                <a:moveTo>
                  <a:pt x="162" y="316"/>
                </a:moveTo>
                <a:cubicBezTo>
                  <a:pt x="162" y="316"/>
                  <a:pt x="164" y="315"/>
                  <a:pt x="164" y="315"/>
                </a:cubicBezTo>
                <a:cubicBezTo>
                  <a:pt x="164" y="315"/>
                  <a:pt x="164" y="315"/>
                  <a:pt x="164" y="315"/>
                </a:cubicBezTo>
                <a:cubicBezTo>
                  <a:pt x="164" y="315"/>
                  <a:pt x="164" y="316"/>
                  <a:pt x="164" y="316"/>
                </a:cubicBezTo>
                <a:cubicBezTo>
                  <a:pt x="164" y="316"/>
                  <a:pt x="163" y="316"/>
                  <a:pt x="162" y="316"/>
                </a:cubicBezTo>
                <a:cubicBezTo>
                  <a:pt x="162" y="316"/>
                  <a:pt x="162" y="316"/>
                  <a:pt x="161" y="316"/>
                </a:cubicBezTo>
                <a:cubicBezTo>
                  <a:pt x="161" y="316"/>
                  <a:pt x="162" y="316"/>
                  <a:pt x="162" y="316"/>
                </a:cubicBezTo>
                <a:close/>
                <a:moveTo>
                  <a:pt x="167" y="315"/>
                </a:moveTo>
                <a:cubicBezTo>
                  <a:pt x="168" y="302"/>
                  <a:pt x="171" y="290"/>
                  <a:pt x="172" y="277"/>
                </a:cubicBezTo>
                <a:cubicBezTo>
                  <a:pt x="172" y="264"/>
                  <a:pt x="173" y="251"/>
                  <a:pt x="174" y="238"/>
                </a:cubicBezTo>
                <a:cubicBezTo>
                  <a:pt x="175" y="225"/>
                  <a:pt x="176" y="212"/>
                  <a:pt x="177" y="199"/>
                </a:cubicBezTo>
                <a:cubicBezTo>
                  <a:pt x="178" y="187"/>
                  <a:pt x="181" y="175"/>
                  <a:pt x="178" y="163"/>
                </a:cubicBezTo>
                <a:cubicBezTo>
                  <a:pt x="178" y="163"/>
                  <a:pt x="178" y="163"/>
                  <a:pt x="178" y="163"/>
                </a:cubicBezTo>
                <a:cubicBezTo>
                  <a:pt x="186" y="162"/>
                  <a:pt x="195" y="161"/>
                  <a:pt x="203" y="161"/>
                </a:cubicBezTo>
                <a:cubicBezTo>
                  <a:pt x="204" y="173"/>
                  <a:pt x="202" y="184"/>
                  <a:pt x="201" y="196"/>
                </a:cubicBezTo>
                <a:cubicBezTo>
                  <a:pt x="200" y="208"/>
                  <a:pt x="199" y="221"/>
                  <a:pt x="198" y="234"/>
                </a:cubicBezTo>
                <a:cubicBezTo>
                  <a:pt x="198" y="247"/>
                  <a:pt x="197" y="260"/>
                  <a:pt x="195" y="273"/>
                </a:cubicBezTo>
                <a:cubicBezTo>
                  <a:pt x="194" y="286"/>
                  <a:pt x="192" y="299"/>
                  <a:pt x="190" y="312"/>
                </a:cubicBezTo>
                <a:cubicBezTo>
                  <a:pt x="190" y="312"/>
                  <a:pt x="190" y="312"/>
                  <a:pt x="190" y="313"/>
                </a:cubicBezTo>
                <a:cubicBezTo>
                  <a:pt x="182" y="314"/>
                  <a:pt x="175" y="315"/>
                  <a:pt x="167" y="315"/>
                </a:cubicBezTo>
                <a:cubicBezTo>
                  <a:pt x="167" y="315"/>
                  <a:pt x="167" y="315"/>
                  <a:pt x="167" y="315"/>
                </a:cubicBezTo>
                <a:close/>
                <a:moveTo>
                  <a:pt x="193" y="311"/>
                </a:moveTo>
                <a:cubicBezTo>
                  <a:pt x="194" y="312"/>
                  <a:pt x="195" y="311"/>
                  <a:pt x="195" y="311"/>
                </a:cubicBezTo>
                <a:cubicBezTo>
                  <a:pt x="195" y="312"/>
                  <a:pt x="194" y="312"/>
                  <a:pt x="193" y="312"/>
                </a:cubicBezTo>
                <a:cubicBezTo>
                  <a:pt x="193" y="312"/>
                  <a:pt x="193" y="312"/>
                  <a:pt x="193" y="311"/>
                </a:cubicBezTo>
                <a:close/>
                <a:moveTo>
                  <a:pt x="249" y="293"/>
                </a:moveTo>
                <a:cubicBezTo>
                  <a:pt x="249" y="294"/>
                  <a:pt x="249" y="294"/>
                  <a:pt x="249" y="294"/>
                </a:cubicBezTo>
                <a:cubicBezTo>
                  <a:pt x="249" y="293"/>
                  <a:pt x="248" y="293"/>
                  <a:pt x="247" y="293"/>
                </a:cubicBezTo>
                <a:cubicBezTo>
                  <a:pt x="246" y="294"/>
                  <a:pt x="244" y="295"/>
                  <a:pt x="242" y="296"/>
                </a:cubicBezTo>
                <a:cubicBezTo>
                  <a:pt x="234" y="298"/>
                  <a:pt x="226" y="300"/>
                  <a:pt x="217" y="303"/>
                </a:cubicBezTo>
                <a:cubicBezTo>
                  <a:pt x="213" y="304"/>
                  <a:pt x="209" y="306"/>
                  <a:pt x="205" y="307"/>
                </a:cubicBezTo>
                <a:cubicBezTo>
                  <a:pt x="202" y="308"/>
                  <a:pt x="200" y="309"/>
                  <a:pt x="198" y="310"/>
                </a:cubicBezTo>
                <a:cubicBezTo>
                  <a:pt x="194" y="311"/>
                  <a:pt x="194" y="310"/>
                  <a:pt x="198" y="309"/>
                </a:cubicBezTo>
                <a:cubicBezTo>
                  <a:pt x="202" y="307"/>
                  <a:pt x="207" y="306"/>
                  <a:pt x="212" y="304"/>
                </a:cubicBezTo>
                <a:cubicBezTo>
                  <a:pt x="218" y="303"/>
                  <a:pt x="223" y="300"/>
                  <a:pt x="229" y="298"/>
                </a:cubicBezTo>
                <a:cubicBezTo>
                  <a:pt x="235" y="297"/>
                  <a:pt x="241" y="295"/>
                  <a:pt x="246" y="293"/>
                </a:cubicBezTo>
                <a:cubicBezTo>
                  <a:pt x="247" y="293"/>
                  <a:pt x="250" y="292"/>
                  <a:pt x="250" y="292"/>
                </a:cubicBezTo>
                <a:cubicBezTo>
                  <a:pt x="251" y="291"/>
                  <a:pt x="252" y="289"/>
                  <a:pt x="252" y="288"/>
                </a:cubicBezTo>
                <a:cubicBezTo>
                  <a:pt x="251" y="290"/>
                  <a:pt x="250" y="292"/>
                  <a:pt x="249" y="293"/>
                </a:cubicBezTo>
                <a:close/>
                <a:moveTo>
                  <a:pt x="238" y="298"/>
                </a:moveTo>
                <a:cubicBezTo>
                  <a:pt x="225" y="303"/>
                  <a:pt x="212" y="308"/>
                  <a:pt x="198" y="311"/>
                </a:cubicBezTo>
                <a:cubicBezTo>
                  <a:pt x="199" y="310"/>
                  <a:pt x="200" y="310"/>
                  <a:pt x="202" y="309"/>
                </a:cubicBezTo>
                <a:cubicBezTo>
                  <a:pt x="206" y="308"/>
                  <a:pt x="211" y="306"/>
                  <a:pt x="216" y="304"/>
                </a:cubicBezTo>
                <a:cubicBezTo>
                  <a:pt x="223" y="302"/>
                  <a:pt x="230" y="300"/>
                  <a:pt x="238" y="298"/>
                </a:cubicBezTo>
                <a:close/>
                <a:moveTo>
                  <a:pt x="253" y="286"/>
                </a:moveTo>
                <a:cubicBezTo>
                  <a:pt x="253" y="286"/>
                  <a:pt x="252" y="286"/>
                  <a:pt x="252" y="286"/>
                </a:cubicBezTo>
                <a:cubicBezTo>
                  <a:pt x="252" y="286"/>
                  <a:pt x="251" y="286"/>
                  <a:pt x="251" y="287"/>
                </a:cubicBezTo>
                <a:cubicBezTo>
                  <a:pt x="241" y="290"/>
                  <a:pt x="231" y="293"/>
                  <a:pt x="221" y="296"/>
                </a:cubicBezTo>
                <a:cubicBezTo>
                  <a:pt x="216" y="298"/>
                  <a:pt x="211" y="299"/>
                  <a:pt x="206" y="301"/>
                </a:cubicBezTo>
                <a:cubicBezTo>
                  <a:pt x="203" y="302"/>
                  <a:pt x="201" y="303"/>
                  <a:pt x="199" y="304"/>
                </a:cubicBezTo>
                <a:cubicBezTo>
                  <a:pt x="198" y="304"/>
                  <a:pt x="197" y="304"/>
                  <a:pt x="196" y="304"/>
                </a:cubicBezTo>
                <a:cubicBezTo>
                  <a:pt x="193" y="305"/>
                  <a:pt x="198" y="303"/>
                  <a:pt x="198" y="303"/>
                </a:cubicBezTo>
                <a:cubicBezTo>
                  <a:pt x="209" y="299"/>
                  <a:pt x="220" y="295"/>
                  <a:pt x="231" y="291"/>
                </a:cubicBezTo>
                <a:cubicBezTo>
                  <a:pt x="233" y="291"/>
                  <a:pt x="235" y="290"/>
                  <a:pt x="237" y="289"/>
                </a:cubicBezTo>
                <a:cubicBezTo>
                  <a:pt x="243" y="288"/>
                  <a:pt x="249" y="286"/>
                  <a:pt x="255" y="283"/>
                </a:cubicBezTo>
                <a:cubicBezTo>
                  <a:pt x="254" y="284"/>
                  <a:pt x="254" y="285"/>
                  <a:pt x="253" y="286"/>
                </a:cubicBezTo>
                <a:close/>
                <a:moveTo>
                  <a:pt x="256" y="279"/>
                </a:moveTo>
                <a:cubicBezTo>
                  <a:pt x="256" y="280"/>
                  <a:pt x="256" y="281"/>
                  <a:pt x="255" y="281"/>
                </a:cubicBezTo>
                <a:cubicBezTo>
                  <a:pt x="249" y="284"/>
                  <a:pt x="243" y="286"/>
                  <a:pt x="237" y="289"/>
                </a:cubicBezTo>
                <a:cubicBezTo>
                  <a:pt x="231" y="290"/>
                  <a:pt x="225" y="292"/>
                  <a:pt x="220" y="293"/>
                </a:cubicBezTo>
                <a:cubicBezTo>
                  <a:pt x="215" y="294"/>
                  <a:pt x="210" y="296"/>
                  <a:pt x="205" y="297"/>
                </a:cubicBezTo>
                <a:cubicBezTo>
                  <a:pt x="202" y="298"/>
                  <a:pt x="199" y="299"/>
                  <a:pt x="197" y="300"/>
                </a:cubicBezTo>
                <a:cubicBezTo>
                  <a:pt x="192" y="302"/>
                  <a:pt x="199" y="299"/>
                  <a:pt x="200" y="299"/>
                </a:cubicBezTo>
                <a:cubicBezTo>
                  <a:pt x="210" y="294"/>
                  <a:pt x="222" y="291"/>
                  <a:pt x="233" y="287"/>
                </a:cubicBezTo>
                <a:cubicBezTo>
                  <a:pt x="238" y="285"/>
                  <a:pt x="243" y="283"/>
                  <a:pt x="248" y="281"/>
                </a:cubicBezTo>
                <a:cubicBezTo>
                  <a:pt x="251" y="279"/>
                  <a:pt x="255" y="278"/>
                  <a:pt x="258" y="275"/>
                </a:cubicBezTo>
                <a:cubicBezTo>
                  <a:pt x="257" y="277"/>
                  <a:pt x="257" y="278"/>
                  <a:pt x="256" y="279"/>
                </a:cubicBezTo>
                <a:close/>
                <a:moveTo>
                  <a:pt x="258" y="274"/>
                </a:moveTo>
                <a:cubicBezTo>
                  <a:pt x="247" y="279"/>
                  <a:pt x="235" y="283"/>
                  <a:pt x="223" y="287"/>
                </a:cubicBezTo>
                <a:cubicBezTo>
                  <a:pt x="217" y="289"/>
                  <a:pt x="211" y="290"/>
                  <a:pt x="206" y="292"/>
                </a:cubicBezTo>
                <a:cubicBezTo>
                  <a:pt x="203" y="294"/>
                  <a:pt x="200" y="295"/>
                  <a:pt x="197" y="296"/>
                </a:cubicBezTo>
                <a:cubicBezTo>
                  <a:pt x="193" y="297"/>
                  <a:pt x="199" y="295"/>
                  <a:pt x="200" y="294"/>
                </a:cubicBezTo>
                <a:cubicBezTo>
                  <a:pt x="212" y="289"/>
                  <a:pt x="223" y="285"/>
                  <a:pt x="235" y="281"/>
                </a:cubicBezTo>
                <a:cubicBezTo>
                  <a:pt x="240" y="279"/>
                  <a:pt x="245" y="277"/>
                  <a:pt x="250" y="275"/>
                </a:cubicBezTo>
                <a:cubicBezTo>
                  <a:pt x="253" y="274"/>
                  <a:pt x="257" y="272"/>
                  <a:pt x="259" y="270"/>
                </a:cubicBezTo>
                <a:cubicBezTo>
                  <a:pt x="259" y="271"/>
                  <a:pt x="259" y="273"/>
                  <a:pt x="258" y="274"/>
                </a:cubicBezTo>
                <a:close/>
                <a:moveTo>
                  <a:pt x="257" y="271"/>
                </a:moveTo>
                <a:cubicBezTo>
                  <a:pt x="257" y="271"/>
                  <a:pt x="258" y="271"/>
                  <a:pt x="259" y="271"/>
                </a:cubicBezTo>
                <a:cubicBezTo>
                  <a:pt x="258" y="271"/>
                  <a:pt x="257" y="271"/>
                  <a:pt x="257" y="271"/>
                </a:cubicBezTo>
                <a:close/>
                <a:moveTo>
                  <a:pt x="262" y="257"/>
                </a:moveTo>
                <a:cubicBezTo>
                  <a:pt x="262" y="257"/>
                  <a:pt x="262" y="257"/>
                  <a:pt x="262" y="257"/>
                </a:cubicBezTo>
                <a:cubicBezTo>
                  <a:pt x="246" y="265"/>
                  <a:pt x="229" y="269"/>
                  <a:pt x="212" y="276"/>
                </a:cubicBezTo>
                <a:cubicBezTo>
                  <a:pt x="211" y="277"/>
                  <a:pt x="209" y="277"/>
                  <a:pt x="208" y="278"/>
                </a:cubicBezTo>
                <a:cubicBezTo>
                  <a:pt x="206" y="279"/>
                  <a:pt x="203" y="280"/>
                  <a:pt x="201" y="281"/>
                </a:cubicBezTo>
                <a:cubicBezTo>
                  <a:pt x="202" y="280"/>
                  <a:pt x="203" y="280"/>
                  <a:pt x="204" y="279"/>
                </a:cubicBezTo>
                <a:cubicBezTo>
                  <a:pt x="223" y="270"/>
                  <a:pt x="245" y="266"/>
                  <a:pt x="263" y="255"/>
                </a:cubicBezTo>
                <a:cubicBezTo>
                  <a:pt x="263" y="256"/>
                  <a:pt x="263" y="256"/>
                  <a:pt x="262" y="257"/>
                </a:cubicBezTo>
                <a:close/>
                <a:moveTo>
                  <a:pt x="264" y="248"/>
                </a:moveTo>
                <a:cubicBezTo>
                  <a:pt x="258" y="250"/>
                  <a:pt x="253" y="252"/>
                  <a:pt x="248" y="254"/>
                </a:cubicBezTo>
                <a:cubicBezTo>
                  <a:pt x="242" y="256"/>
                  <a:pt x="236" y="258"/>
                  <a:pt x="230" y="260"/>
                </a:cubicBezTo>
                <a:cubicBezTo>
                  <a:pt x="223" y="262"/>
                  <a:pt x="216" y="265"/>
                  <a:pt x="209" y="267"/>
                </a:cubicBezTo>
                <a:cubicBezTo>
                  <a:pt x="208" y="268"/>
                  <a:pt x="206" y="269"/>
                  <a:pt x="204" y="269"/>
                </a:cubicBezTo>
                <a:cubicBezTo>
                  <a:pt x="205" y="269"/>
                  <a:pt x="206" y="269"/>
                  <a:pt x="207" y="268"/>
                </a:cubicBezTo>
                <a:cubicBezTo>
                  <a:pt x="216" y="263"/>
                  <a:pt x="226" y="260"/>
                  <a:pt x="236" y="256"/>
                </a:cubicBezTo>
                <a:cubicBezTo>
                  <a:pt x="245" y="252"/>
                  <a:pt x="254" y="247"/>
                  <a:pt x="264" y="244"/>
                </a:cubicBezTo>
                <a:cubicBezTo>
                  <a:pt x="264" y="245"/>
                  <a:pt x="264" y="246"/>
                  <a:pt x="264" y="248"/>
                </a:cubicBezTo>
                <a:close/>
                <a:moveTo>
                  <a:pt x="264" y="243"/>
                </a:moveTo>
                <a:cubicBezTo>
                  <a:pt x="257" y="244"/>
                  <a:pt x="251" y="247"/>
                  <a:pt x="245" y="250"/>
                </a:cubicBezTo>
                <a:cubicBezTo>
                  <a:pt x="242" y="251"/>
                  <a:pt x="238" y="252"/>
                  <a:pt x="234" y="254"/>
                </a:cubicBezTo>
                <a:cubicBezTo>
                  <a:pt x="240" y="251"/>
                  <a:pt x="246" y="249"/>
                  <a:pt x="252" y="246"/>
                </a:cubicBezTo>
                <a:cubicBezTo>
                  <a:pt x="253" y="245"/>
                  <a:pt x="255" y="244"/>
                  <a:pt x="257" y="243"/>
                </a:cubicBezTo>
                <a:cubicBezTo>
                  <a:pt x="259" y="243"/>
                  <a:pt x="262" y="242"/>
                  <a:pt x="264" y="241"/>
                </a:cubicBezTo>
                <a:cubicBezTo>
                  <a:pt x="264" y="242"/>
                  <a:pt x="264" y="242"/>
                  <a:pt x="264" y="243"/>
                </a:cubicBezTo>
                <a:close/>
                <a:moveTo>
                  <a:pt x="264" y="240"/>
                </a:moveTo>
                <a:cubicBezTo>
                  <a:pt x="262" y="240"/>
                  <a:pt x="261" y="241"/>
                  <a:pt x="259" y="242"/>
                </a:cubicBezTo>
                <a:cubicBezTo>
                  <a:pt x="252" y="244"/>
                  <a:pt x="245" y="246"/>
                  <a:pt x="238" y="248"/>
                </a:cubicBezTo>
                <a:cubicBezTo>
                  <a:pt x="231" y="250"/>
                  <a:pt x="224" y="252"/>
                  <a:pt x="218" y="255"/>
                </a:cubicBezTo>
                <a:cubicBezTo>
                  <a:pt x="214" y="256"/>
                  <a:pt x="210" y="258"/>
                  <a:pt x="207" y="260"/>
                </a:cubicBezTo>
                <a:cubicBezTo>
                  <a:pt x="211" y="258"/>
                  <a:pt x="214" y="256"/>
                  <a:pt x="218" y="254"/>
                </a:cubicBezTo>
                <a:cubicBezTo>
                  <a:pt x="226" y="250"/>
                  <a:pt x="234" y="248"/>
                  <a:pt x="242" y="245"/>
                </a:cubicBezTo>
                <a:cubicBezTo>
                  <a:pt x="247" y="243"/>
                  <a:pt x="252" y="240"/>
                  <a:pt x="257" y="238"/>
                </a:cubicBezTo>
                <a:cubicBezTo>
                  <a:pt x="259" y="237"/>
                  <a:pt x="261" y="236"/>
                  <a:pt x="264" y="235"/>
                </a:cubicBezTo>
                <a:cubicBezTo>
                  <a:pt x="264" y="237"/>
                  <a:pt x="264" y="238"/>
                  <a:pt x="264" y="240"/>
                </a:cubicBezTo>
                <a:close/>
                <a:moveTo>
                  <a:pt x="258" y="236"/>
                </a:moveTo>
                <a:cubicBezTo>
                  <a:pt x="256" y="237"/>
                  <a:pt x="253" y="239"/>
                  <a:pt x="251" y="240"/>
                </a:cubicBezTo>
                <a:cubicBezTo>
                  <a:pt x="237" y="246"/>
                  <a:pt x="222" y="249"/>
                  <a:pt x="208" y="256"/>
                </a:cubicBezTo>
                <a:cubicBezTo>
                  <a:pt x="206" y="256"/>
                  <a:pt x="204" y="257"/>
                  <a:pt x="202" y="258"/>
                </a:cubicBezTo>
                <a:cubicBezTo>
                  <a:pt x="200" y="259"/>
                  <a:pt x="199" y="259"/>
                  <a:pt x="201" y="258"/>
                </a:cubicBezTo>
                <a:cubicBezTo>
                  <a:pt x="204" y="256"/>
                  <a:pt x="208" y="255"/>
                  <a:pt x="211" y="254"/>
                </a:cubicBezTo>
                <a:cubicBezTo>
                  <a:pt x="217" y="251"/>
                  <a:pt x="223" y="249"/>
                  <a:pt x="229" y="247"/>
                </a:cubicBezTo>
                <a:cubicBezTo>
                  <a:pt x="235" y="245"/>
                  <a:pt x="240" y="242"/>
                  <a:pt x="246" y="240"/>
                </a:cubicBezTo>
                <a:cubicBezTo>
                  <a:pt x="252" y="237"/>
                  <a:pt x="258" y="235"/>
                  <a:pt x="263" y="232"/>
                </a:cubicBezTo>
                <a:cubicBezTo>
                  <a:pt x="263" y="233"/>
                  <a:pt x="264" y="233"/>
                  <a:pt x="264" y="234"/>
                </a:cubicBezTo>
                <a:cubicBezTo>
                  <a:pt x="262" y="235"/>
                  <a:pt x="260" y="236"/>
                  <a:pt x="258" y="236"/>
                </a:cubicBezTo>
                <a:close/>
                <a:moveTo>
                  <a:pt x="258" y="167"/>
                </a:moveTo>
                <a:cubicBezTo>
                  <a:pt x="245" y="161"/>
                  <a:pt x="232" y="159"/>
                  <a:pt x="219" y="156"/>
                </a:cubicBezTo>
                <a:cubicBezTo>
                  <a:pt x="204" y="152"/>
                  <a:pt x="189" y="153"/>
                  <a:pt x="174" y="155"/>
                </a:cubicBezTo>
                <a:cubicBezTo>
                  <a:pt x="161" y="157"/>
                  <a:pt x="149" y="160"/>
                  <a:pt x="137" y="164"/>
                </a:cubicBezTo>
                <a:cubicBezTo>
                  <a:pt x="137" y="163"/>
                  <a:pt x="137" y="162"/>
                  <a:pt x="135" y="162"/>
                </a:cubicBezTo>
                <a:cubicBezTo>
                  <a:pt x="133" y="161"/>
                  <a:pt x="132" y="162"/>
                  <a:pt x="131" y="163"/>
                </a:cubicBezTo>
                <a:cubicBezTo>
                  <a:pt x="130" y="164"/>
                  <a:pt x="130" y="166"/>
                  <a:pt x="130" y="167"/>
                </a:cubicBezTo>
                <a:cubicBezTo>
                  <a:pt x="116" y="172"/>
                  <a:pt x="104" y="179"/>
                  <a:pt x="93" y="187"/>
                </a:cubicBezTo>
                <a:cubicBezTo>
                  <a:pt x="95" y="170"/>
                  <a:pt x="102" y="151"/>
                  <a:pt x="109" y="135"/>
                </a:cubicBezTo>
                <a:cubicBezTo>
                  <a:pt x="112" y="128"/>
                  <a:pt x="116" y="121"/>
                  <a:pt x="122" y="115"/>
                </a:cubicBezTo>
                <a:cubicBezTo>
                  <a:pt x="129" y="108"/>
                  <a:pt x="137" y="104"/>
                  <a:pt x="145" y="100"/>
                </a:cubicBezTo>
                <a:cubicBezTo>
                  <a:pt x="151" y="97"/>
                  <a:pt x="158" y="95"/>
                  <a:pt x="164" y="93"/>
                </a:cubicBezTo>
                <a:cubicBezTo>
                  <a:pt x="163" y="102"/>
                  <a:pt x="159" y="119"/>
                  <a:pt x="168" y="117"/>
                </a:cubicBezTo>
                <a:cubicBezTo>
                  <a:pt x="172" y="116"/>
                  <a:pt x="173" y="112"/>
                  <a:pt x="173" y="108"/>
                </a:cubicBezTo>
                <a:cubicBezTo>
                  <a:pt x="176" y="114"/>
                  <a:pt x="179" y="118"/>
                  <a:pt x="185" y="116"/>
                </a:cubicBezTo>
                <a:cubicBezTo>
                  <a:pt x="191" y="113"/>
                  <a:pt x="189" y="106"/>
                  <a:pt x="186" y="102"/>
                </a:cubicBezTo>
                <a:cubicBezTo>
                  <a:pt x="183" y="98"/>
                  <a:pt x="178" y="94"/>
                  <a:pt x="173" y="92"/>
                </a:cubicBezTo>
                <a:cubicBezTo>
                  <a:pt x="174" y="91"/>
                  <a:pt x="174" y="91"/>
                  <a:pt x="175" y="91"/>
                </a:cubicBezTo>
                <a:cubicBezTo>
                  <a:pt x="184" y="90"/>
                  <a:pt x="193" y="92"/>
                  <a:pt x="202" y="95"/>
                </a:cubicBezTo>
                <a:cubicBezTo>
                  <a:pt x="211" y="98"/>
                  <a:pt x="220" y="101"/>
                  <a:pt x="227" y="105"/>
                </a:cubicBezTo>
                <a:cubicBezTo>
                  <a:pt x="232" y="109"/>
                  <a:pt x="237" y="113"/>
                  <a:pt x="242" y="117"/>
                </a:cubicBezTo>
                <a:cubicBezTo>
                  <a:pt x="243" y="119"/>
                  <a:pt x="244" y="120"/>
                  <a:pt x="246" y="122"/>
                </a:cubicBezTo>
                <a:cubicBezTo>
                  <a:pt x="246" y="123"/>
                  <a:pt x="246" y="123"/>
                  <a:pt x="246" y="123"/>
                </a:cubicBezTo>
                <a:cubicBezTo>
                  <a:pt x="253" y="137"/>
                  <a:pt x="256" y="152"/>
                  <a:pt x="258" y="167"/>
                </a:cubicBezTo>
                <a:close/>
                <a:moveTo>
                  <a:pt x="97" y="158"/>
                </a:moveTo>
                <a:cubicBezTo>
                  <a:pt x="99" y="150"/>
                  <a:pt x="102" y="141"/>
                  <a:pt x="106" y="133"/>
                </a:cubicBezTo>
                <a:cubicBezTo>
                  <a:pt x="103" y="141"/>
                  <a:pt x="100" y="150"/>
                  <a:pt x="97" y="158"/>
                </a:cubicBezTo>
                <a:close/>
                <a:moveTo>
                  <a:pt x="240" y="111"/>
                </a:moveTo>
                <a:cubicBezTo>
                  <a:pt x="237" y="108"/>
                  <a:pt x="233" y="105"/>
                  <a:pt x="229" y="103"/>
                </a:cubicBezTo>
                <a:cubicBezTo>
                  <a:pt x="216" y="93"/>
                  <a:pt x="202" y="85"/>
                  <a:pt x="185" y="84"/>
                </a:cubicBezTo>
                <a:cubicBezTo>
                  <a:pt x="181" y="84"/>
                  <a:pt x="178" y="84"/>
                  <a:pt x="174" y="85"/>
                </a:cubicBezTo>
                <a:cubicBezTo>
                  <a:pt x="174" y="83"/>
                  <a:pt x="173" y="82"/>
                  <a:pt x="171" y="82"/>
                </a:cubicBezTo>
                <a:cubicBezTo>
                  <a:pt x="168" y="82"/>
                  <a:pt x="165" y="83"/>
                  <a:pt x="164" y="86"/>
                </a:cubicBezTo>
                <a:cubicBezTo>
                  <a:pt x="164" y="86"/>
                  <a:pt x="164" y="86"/>
                  <a:pt x="164" y="87"/>
                </a:cubicBezTo>
                <a:cubicBezTo>
                  <a:pt x="147" y="91"/>
                  <a:pt x="130" y="101"/>
                  <a:pt x="117" y="113"/>
                </a:cubicBezTo>
                <a:cubicBezTo>
                  <a:pt x="99" y="131"/>
                  <a:pt x="93" y="157"/>
                  <a:pt x="90" y="182"/>
                </a:cubicBezTo>
                <a:cubicBezTo>
                  <a:pt x="88" y="213"/>
                  <a:pt x="88" y="245"/>
                  <a:pt x="90" y="276"/>
                </a:cubicBezTo>
                <a:cubicBezTo>
                  <a:pt x="91" y="285"/>
                  <a:pt x="92" y="293"/>
                  <a:pt x="93" y="301"/>
                </a:cubicBezTo>
                <a:cubicBezTo>
                  <a:pt x="86" y="296"/>
                  <a:pt x="80" y="289"/>
                  <a:pt x="76" y="281"/>
                </a:cubicBezTo>
                <a:cubicBezTo>
                  <a:pt x="71" y="270"/>
                  <a:pt x="73" y="258"/>
                  <a:pt x="75" y="246"/>
                </a:cubicBezTo>
                <a:cubicBezTo>
                  <a:pt x="77" y="231"/>
                  <a:pt x="76" y="216"/>
                  <a:pt x="77" y="201"/>
                </a:cubicBezTo>
                <a:cubicBezTo>
                  <a:pt x="78" y="194"/>
                  <a:pt x="79" y="186"/>
                  <a:pt x="79" y="179"/>
                </a:cubicBezTo>
                <a:cubicBezTo>
                  <a:pt x="80" y="172"/>
                  <a:pt x="79" y="165"/>
                  <a:pt x="78" y="158"/>
                </a:cubicBezTo>
                <a:cubicBezTo>
                  <a:pt x="76" y="144"/>
                  <a:pt x="72" y="130"/>
                  <a:pt x="75" y="114"/>
                </a:cubicBezTo>
                <a:cubicBezTo>
                  <a:pt x="77" y="100"/>
                  <a:pt x="86" y="88"/>
                  <a:pt x="96" y="79"/>
                </a:cubicBezTo>
                <a:cubicBezTo>
                  <a:pt x="107" y="70"/>
                  <a:pt x="120" y="65"/>
                  <a:pt x="134" y="62"/>
                </a:cubicBezTo>
                <a:cubicBezTo>
                  <a:pt x="142" y="61"/>
                  <a:pt x="151" y="61"/>
                  <a:pt x="159" y="60"/>
                </a:cubicBezTo>
                <a:cubicBezTo>
                  <a:pt x="166" y="59"/>
                  <a:pt x="173" y="57"/>
                  <a:pt x="181" y="56"/>
                </a:cubicBezTo>
                <a:cubicBezTo>
                  <a:pt x="181" y="56"/>
                  <a:pt x="181" y="56"/>
                  <a:pt x="181" y="56"/>
                </a:cubicBezTo>
                <a:cubicBezTo>
                  <a:pt x="183" y="57"/>
                  <a:pt x="186" y="59"/>
                  <a:pt x="189" y="60"/>
                </a:cubicBezTo>
                <a:cubicBezTo>
                  <a:pt x="209" y="72"/>
                  <a:pt x="228" y="90"/>
                  <a:pt x="240" y="111"/>
                </a:cubicBezTo>
                <a:close/>
                <a:moveTo>
                  <a:pt x="41" y="229"/>
                </a:moveTo>
                <a:cubicBezTo>
                  <a:pt x="39" y="243"/>
                  <a:pt x="39" y="257"/>
                  <a:pt x="38" y="272"/>
                </a:cubicBezTo>
                <a:cubicBezTo>
                  <a:pt x="38" y="272"/>
                  <a:pt x="38" y="272"/>
                  <a:pt x="38" y="272"/>
                </a:cubicBezTo>
                <a:cubicBezTo>
                  <a:pt x="39" y="275"/>
                  <a:pt x="39" y="278"/>
                  <a:pt x="40" y="280"/>
                </a:cubicBezTo>
                <a:cubicBezTo>
                  <a:pt x="33" y="277"/>
                  <a:pt x="24" y="275"/>
                  <a:pt x="29" y="266"/>
                </a:cubicBezTo>
                <a:cubicBezTo>
                  <a:pt x="29" y="266"/>
                  <a:pt x="29" y="266"/>
                  <a:pt x="29" y="266"/>
                </a:cubicBezTo>
                <a:cubicBezTo>
                  <a:pt x="33" y="262"/>
                  <a:pt x="36" y="256"/>
                  <a:pt x="36" y="250"/>
                </a:cubicBezTo>
                <a:cubicBezTo>
                  <a:pt x="36" y="243"/>
                  <a:pt x="34" y="237"/>
                  <a:pt x="34" y="231"/>
                </a:cubicBezTo>
                <a:cubicBezTo>
                  <a:pt x="34" y="222"/>
                  <a:pt x="36" y="213"/>
                  <a:pt x="37" y="204"/>
                </a:cubicBezTo>
                <a:cubicBezTo>
                  <a:pt x="40" y="189"/>
                  <a:pt x="39" y="174"/>
                  <a:pt x="42" y="160"/>
                </a:cubicBezTo>
                <a:cubicBezTo>
                  <a:pt x="43" y="169"/>
                  <a:pt x="44" y="178"/>
                  <a:pt x="44" y="187"/>
                </a:cubicBezTo>
                <a:cubicBezTo>
                  <a:pt x="44" y="188"/>
                  <a:pt x="44" y="189"/>
                  <a:pt x="44" y="190"/>
                </a:cubicBezTo>
                <a:cubicBezTo>
                  <a:pt x="44" y="190"/>
                  <a:pt x="44" y="190"/>
                  <a:pt x="44" y="190"/>
                </a:cubicBezTo>
                <a:cubicBezTo>
                  <a:pt x="44" y="203"/>
                  <a:pt x="42" y="216"/>
                  <a:pt x="41" y="229"/>
                </a:cubicBezTo>
                <a:close/>
                <a:moveTo>
                  <a:pt x="15" y="266"/>
                </a:moveTo>
                <a:cubicBezTo>
                  <a:pt x="19" y="265"/>
                  <a:pt x="23" y="262"/>
                  <a:pt x="26" y="259"/>
                </a:cubicBezTo>
                <a:cubicBezTo>
                  <a:pt x="27" y="258"/>
                  <a:pt x="33" y="252"/>
                  <a:pt x="30" y="256"/>
                </a:cubicBezTo>
                <a:cubicBezTo>
                  <a:pt x="28" y="260"/>
                  <a:pt x="25" y="262"/>
                  <a:pt x="22" y="265"/>
                </a:cubicBezTo>
                <a:cubicBezTo>
                  <a:pt x="22" y="265"/>
                  <a:pt x="22" y="265"/>
                  <a:pt x="22" y="265"/>
                </a:cubicBezTo>
                <a:cubicBezTo>
                  <a:pt x="26" y="265"/>
                  <a:pt x="28" y="262"/>
                  <a:pt x="30" y="260"/>
                </a:cubicBezTo>
                <a:cubicBezTo>
                  <a:pt x="30" y="260"/>
                  <a:pt x="30" y="260"/>
                  <a:pt x="30" y="260"/>
                </a:cubicBezTo>
                <a:cubicBezTo>
                  <a:pt x="28" y="263"/>
                  <a:pt x="25" y="266"/>
                  <a:pt x="20" y="266"/>
                </a:cubicBezTo>
                <a:cubicBezTo>
                  <a:pt x="18" y="267"/>
                  <a:pt x="16" y="267"/>
                  <a:pt x="15" y="266"/>
                </a:cubicBezTo>
                <a:close/>
                <a:moveTo>
                  <a:pt x="8" y="186"/>
                </a:moveTo>
                <a:cubicBezTo>
                  <a:pt x="8" y="186"/>
                  <a:pt x="8" y="186"/>
                  <a:pt x="9" y="186"/>
                </a:cubicBezTo>
                <a:cubicBezTo>
                  <a:pt x="13" y="183"/>
                  <a:pt x="19" y="182"/>
                  <a:pt x="24" y="180"/>
                </a:cubicBezTo>
                <a:cubicBezTo>
                  <a:pt x="26" y="179"/>
                  <a:pt x="29" y="178"/>
                  <a:pt x="31" y="177"/>
                </a:cubicBezTo>
                <a:cubicBezTo>
                  <a:pt x="32" y="176"/>
                  <a:pt x="34" y="175"/>
                  <a:pt x="36" y="175"/>
                </a:cubicBezTo>
                <a:cubicBezTo>
                  <a:pt x="34" y="175"/>
                  <a:pt x="33" y="176"/>
                  <a:pt x="32" y="177"/>
                </a:cubicBezTo>
                <a:cubicBezTo>
                  <a:pt x="25" y="182"/>
                  <a:pt x="15" y="184"/>
                  <a:pt x="8" y="190"/>
                </a:cubicBezTo>
                <a:cubicBezTo>
                  <a:pt x="8" y="189"/>
                  <a:pt x="8" y="188"/>
                  <a:pt x="8" y="186"/>
                </a:cubicBezTo>
                <a:close/>
                <a:moveTo>
                  <a:pt x="45" y="69"/>
                </a:moveTo>
                <a:cubicBezTo>
                  <a:pt x="51" y="66"/>
                  <a:pt x="56" y="63"/>
                  <a:pt x="62" y="60"/>
                </a:cubicBezTo>
                <a:cubicBezTo>
                  <a:pt x="65" y="58"/>
                  <a:pt x="68" y="57"/>
                  <a:pt x="71" y="55"/>
                </a:cubicBezTo>
                <a:cubicBezTo>
                  <a:pt x="71" y="55"/>
                  <a:pt x="72" y="55"/>
                  <a:pt x="72" y="55"/>
                </a:cubicBezTo>
                <a:cubicBezTo>
                  <a:pt x="61" y="61"/>
                  <a:pt x="51" y="67"/>
                  <a:pt x="42" y="74"/>
                </a:cubicBezTo>
                <a:cubicBezTo>
                  <a:pt x="43" y="72"/>
                  <a:pt x="44" y="71"/>
                  <a:pt x="45" y="69"/>
                </a:cubicBezTo>
                <a:close/>
                <a:moveTo>
                  <a:pt x="83" y="51"/>
                </a:moveTo>
                <a:cubicBezTo>
                  <a:pt x="82" y="52"/>
                  <a:pt x="81" y="52"/>
                  <a:pt x="80" y="53"/>
                </a:cubicBezTo>
                <a:cubicBezTo>
                  <a:pt x="76" y="55"/>
                  <a:pt x="72" y="57"/>
                  <a:pt x="67" y="60"/>
                </a:cubicBezTo>
                <a:cubicBezTo>
                  <a:pt x="60" y="64"/>
                  <a:pt x="52" y="68"/>
                  <a:pt x="44" y="73"/>
                </a:cubicBezTo>
                <a:cubicBezTo>
                  <a:pt x="45" y="73"/>
                  <a:pt x="45" y="72"/>
                  <a:pt x="45" y="72"/>
                </a:cubicBezTo>
                <a:cubicBezTo>
                  <a:pt x="49" y="69"/>
                  <a:pt x="53" y="67"/>
                  <a:pt x="57" y="64"/>
                </a:cubicBezTo>
                <a:cubicBezTo>
                  <a:pt x="64" y="60"/>
                  <a:pt x="72" y="57"/>
                  <a:pt x="78" y="52"/>
                </a:cubicBezTo>
                <a:cubicBezTo>
                  <a:pt x="80" y="52"/>
                  <a:pt x="82" y="51"/>
                  <a:pt x="83" y="51"/>
                </a:cubicBezTo>
                <a:close/>
                <a:moveTo>
                  <a:pt x="40" y="77"/>
                </a:moveTo>
                <a:cubicBezTo>
                  <a:pt x="40" y="76"/>
                  <a:pt x="40" y="76"/>
                  <a:pt x="41" y="76"/>
                </a:cubicBezTo>
                <a:cubicBezTo>
                  <a:pt x="48" y="71"/>
                  <a:pt x="55" y="67"/>
                  <a:pt x="63" y="63"/>
                </a:cubicBezTo>
                <a:cubicBezTo>
                  <a:pt x="67" y="61"/>
                  <a:pt x="71" y="58"/>
                  <a:pt x="76" y="56"/>
                </a:cubicBezTo>
                <a:cubicBezTo>
                  <a:pt x="78" y="55"/>
                  <a:pt x="80" y="54"/>
                  <a:pt x="82" y="52"/>
                </a:cubicBezTo>
                <a:cubicBezTo>
                  <a:pt x="83" y="52"/>
                  <a:pt x="84" y="51"/>
                  <a:pt x="85" y="51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5" y="51"/>
                  <a:pt x="86" y="51"/>
                </a:cubicBezTo>
                <a:cubicBezTo>
                  <a:pt x="85" y="51"/>
                  <a:pt x="84" y="51"/>
                  <a:pt x="84" y="52"/>
                </a:cubicBezTo>
                <a:cubicBezTo>
                  <a:pt x="76" y="57"/>
                  <a:pt x="68" y="61"/>
                  <a:pt x="59" y="66"/>
                </a:cubicBezTo>
                <a:cubicBezTo>
                  <a:pt x="52" y="70"/>
                  <a:pt x="45" y="75"/>
                  <a:pt x="38" y="80"/>
                </a:cubicBezTo>
                <a:cubicBezTo>
                  <a:pt x="39" y="79"/>
                  <a:pt x="39" y="78"/>
                  <a:pt x="40" y="77"/>
                </a:cubicBezTo>
                <a:close/>
                <a:moveTo>
                  <a:pt x="37" y="82"/>
                </a:moveTo>
                <a:cubicBezTo>
                  <a:pt x="41" y="80"/>
                  <a:pt x="44" y="78"/>
                  <a:pt x="48" y="76"/>
                </a:cubicBezTo>
                <a:cubicBezTo>
                  <a:pt x="53" y="73"/>
                  <a:pt x="59" y="71"/>
                  <a:pt x="63" y="68"/>
                </a:cubicBezTo>
                <a:cubicBezTo>
                  <a:pt x="66" y="67"/>
                  <a:pt x="68" y="65"/>
                  <a:pt x="70" y="64"/>
                </a:cubicBezTo>
                <a:cubicBezTo>
                  <a:pt x="68" y="66"/>
                  <a:pt x="66" y="68"/>
                  <a:pt x="64" y="70"/>
                </a:cubicBezTo>
                <a:cubicBezTo>
                  <a:pt x="55" y="75"/>
                  <a:pt x="46" y="80"/>
                  <a:pt x="36" y="84"/>
                </a:cubicBezTo>
                <a:cubicBezTo>
                  <a:pt x="36" y="83"/>
                  <a:pt x="36" y="83"/>
                  <a:pt x="37" y="82"/>
                </a:cubicBezTo>
                <a:close/>
                <a:moveTo>
                  <a:pt x="105" y="11"/>
                </a:moveTo>
                <a:cubicBezTo>
                  <a:pt x="106" y="11"/>
                  <a:pt x="107" y="11"/>
                  <a:pt x="108" y="10"/>
                </a:cubicBezTo>
                <a:cubicBezTo>
                  <a:pt x="109" y="10"/>
                  <a:pt x="110" y="9"/>
                  <a:pt x="111" y="9"/>
                </a:cubicBezTo>
                <a:cubicBezTo>
                  <a:pt x="111" y="9"/>
                  <a:pt x="115" y="6"/>
                  <a:pt x="113" y="8"/>
                </a:cubicBezTo>
                <a:cubicBezTo>
                  <a:pt x="110" y="10"/>
                  <a:pt x="107" y="11"/>
                  <a:pt x="104" y="12"/>
                </a:cubicBezTo>
                <a:cubicBezTo>
                  <a:pt x="105" y="12"/>
                  <a:pt x="105" y="11"/>
                  <a:pt x="105" y="11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7" y="9"/>
                </a:cubicBezTo>
                <a:cubicBezTo>
                  <a:pt x="114" y="10"/>
                  <a:pt x="112" y="11"/>
                  <a:pt x="109" y="12"/>
                </a:cubicBezTo>
                <a:cubicBezTo>
                  <a:pt x="108" y="12"/>
                  <a:pt x="107" y="13"/>
                  <a:pt x="105" y="13"/>
                </a:cubicBezTo>
                <a:cubicBezTo>
                  <a:pt x="105" y="13"/>
                  <a:pt x="104" y="14"/>
                  <a:pt x="103" y="14"/>
                </a:cubicBezTo>
                <a:cubicBezTo>
                  <a:pt x="103" y="14"/>
                  <a:pt x="103" y="14"/>
                  <a:pt x="104" y="13"/>
                </a:cubicBezTo>
                <a:cubicBezTo>
                  <a:pt x="107" y="12"/>
                  <a:pt x="112" y="10"/>
                  <a:pt x="115" y="8"/>
                </a:cubicBezTo>
                <a:cubicBezTo>
                  <a:pt x="115" y="8"/>
                  <a:pt x="116" y="8"/>
                  <a:pt x="117" y="9"/>
                </a:cubicBezTo>
                <a:close/>
                <a:moveTo>
                  <a:pt x="103" y="14"/>
                </a:moveTo>
                <a:cubicBezTo>
                  <a:pt x="105" y="14"/>
                  <a:pt x="106" y="13"/>
                  <a:pt x="108" y="13"/>
                </a:cubicBezTo>
                <a:cubicBezTo>
                  <a:pt x="110" y="12"/>
                  <a:pt x="111" y="12"/>
                  <a:pt x="112" y="11"/>
                </a:cubicBezTo>
                <a:cubicBezTo>
                  <a:pt x="114" y="10"/>
                  <a:pt x="117" y="9"/>
                  <a:pt x="113" y="11"/>
                </a:cubicBezTo>
                <a:cubicBezTo>
                  <a:pt x="110" y="13"/>
                  <a:pt x="106" y="14"/>
                  <a:pt x="102" y="16"/>
                </a:cubicBezTo>
                <a:cubicBezTo>
                  <a:pt x="102" y="16"/>
                  <a:pt x="103" y="15"/>
                  <a:pt x="103" y="14"/>
                </a:cubicBezTo>
                <a:close/>
                <a:moveTo>
                  <a:pt x="101" y="19"/>
                </a:moveTo>
                <a:cubicBezTo>
                  <a:pt x="103" y="18"/>
                  <a:pt x="105" y="17"/>
                  <a:pt x="107" y="16"/>
                </a:cubicBezTo>
                <a:cubicBezTo>
                  <a:pt x="106" y="17"/>
                  <a:pt x="106" y="18"/>
                  <a:pt x="105" y="19"/>
                </a:cubicBezTo>
                <a:cubicBezTo>
                  <a:pt x="103" y="20"/>
                  <a:pt x="101" y="20"/>
                  <a:pt x="100" y="21"/>
                </a:cubicBezTo>
                <a:cubicBezTo>
                  <a:pt x="100" y="20"/>
                  <a:pt x="100" y="19"/>
                  <a:pt x="101" y="19"/>
                </a:cubicBezTo>
                <a:close/>
                <a:moveTo>
                  <a:pt x="119" y="12"/>
                </a:moveTo>
                <a:cubicBezTo>
                  <a:pt x="119" y="13"/>
                  <a:pt x="120" y="13"/>
                  <a:pt x="120" y="14"/>
                </a:cubicBezTo>
                <a:cubicBezTo>
                  <a:pt x="118" y="14"/>
                  <a:pt x="117" y="14"/>
                  <a:pt x="115" y="15"/>
                </a:cubicBezTo>
                <a:cubicBezTo>
                  <a:pt x="115" y="15"/>
                  <a:pt x="115" y="15"/>
                  <a:pt x="115" y="15"/>
                </a:cubicBezTo>
                <a:cubicBezTo>
                  <a:pt x="114" y="15"/>
                  <a:pt x="114" y="15"/>
                  <a:pt x="114" y="15"/>
                </a:cubicBezTo>
                <a:cubicBezTo>
                  <a:pt x="114" y="15"/>
                  <a:pt x="114" y="15"/>
                  <a:pt x="115" y="14"/>
                </a:cubicBezTo>
                <a:cubicBezTo>
                  <a:pt x="116" y="14"/>
                  <a:pt x="118" y="13"/>
                  <a:pt x="119" y="12"/>
                </a:cubicBezTo>
                <a:cubicBezTo>
                  <a:pt x="119" y="12"/>
                  <a:pt x="119" y="12"/>
                  <a:pt x="119" y="12"/>
                </a:cubicBezTo>
                <a:close/>
                <a:moveTo>
                  <a:pt x="123" y="19"/>
                </a:moveTo>
                <a:cubicBezTo>
                  <a:pt x="122" y="19"/>
                  <a:pt x="122" y="18"/>
                  <a:pt x="122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0" y="17"/>
                  <a:pt x="119" y="16"/>
                  <a:pt x="121" y="15"/>
                </a:cubicBezTo>
                <a:cubicBezTo>
                  <a:pt x="121" y="16"/>
                  <a:pt x="122" y="17"/>
                  <a:pt x="123" y="19"/>
                </a:cubicBezTo>
                <a:close/>
                <a:moveTo>
                  <a:pt x="142" y="40"/>
                </a:moveTo>
                <a:cubicBezTo>
                  <a:pt x="141" y="40"/>
                  <a:pt x="140" y="40"/>
                  <a:pt x="139" y="40"/>
                </a:cubicBezTo>
                <a:cubicBezTo>
                  <a:pt x="139" y="40"/>
                  <a:pt x="139" y="39"/>
                  <a:pt x="139" y="39"/>
                </a:cubicBezTo>
                <a:cubicBezTo>
                  <a:pt x="142" y="38"/>
                  <a:pt x="145" y="37"/>
                  <a:pt x="148" y="37"/>
                </a:cubicBezTo>
                <a:cubicBezTo>
                  <a:pt x="148" y="37"/>
                  <a:pt x="145" y="39"/>
                  <a:pt x="144" y="39"/>
                </a:cubicBezTo>
                <a:cubicBezTo>
                  <a:pt x="144" y="39"/>
                  <a:pt x="143" y="40"/>
                  <a:pt x="142" y="40"/>
                </a:cubicBezTo>
                <a:close/>
                <a:moveTo>
                  <a:pt x="105" y="44"/>
                </a:moveTo>
                <a:cubicBezTo>
                  <a:pt x="105" y="37"/>
                  <a:pt x="103" y="23"/>
                  <a:pt x="110" y="18"/>
                </a:cubicBezTo>
                <a:cubicBezTo>
                  <a:pt x="114" y="15"/>
                  <a:pt x="121" y="22"/>
                  <a:pt x="125" y="24"/>
                </a:cubicBezTo>
                <a:cubicBezTo>
                  <a:pt x="131" y="28"/>
                  <a:pt x="137" y="32"/>
                  <a:pt x="136" y="40"/>
                </a:cubicBezTo>
                <a:cubicBezTo>
                  <a:pt x="126" y="39"/>
                  <a:pt x="115" y="41"/>
                  <a:pt x="105" y="44"/>
                </a:cubicBezTo>
                <a:close/>
                <a:moveTo>
                  <a:pt x="92" y="42"/>
                </a:moveTo>
                <a:cubicBezTo>
                  <a:pt x="94" y="41"/>
                  <a:pt x="96" y="40"/>
                  <a:pt x="98" y="39"/>
                </a:cubicBezTo>
                <a:cubicBezTo>
                  <a:pt x="98" y="40"/>
                  <a:pt x="98" y="41"/>
                  <a:pt x="98" y="41"/>
                </a:cubicBezTo>
                <a:cubicBezTo>
                  <a:pt x="97" y="42"/>
                  <a:pt x="96" y="42"/>
                  <a:pt x="96" y="43"/>
                </a:cubicBezTo>
                <a:cubicBezTo>
                  <a:pt x="95" y="43"/>
                  <a:pt x="94" y="44"/>
                  <a:pt x="93" y="44"/>
                </a:cubicBezTo>
                <a:cubicBezTo>
                  <a:pt x="92" y="43"/>
                  <a:pt x="92" y="43"/>
                  <a:pt x="92" y="42"/>
                </a:cubicBezTo>
                <a:close/>
                <a:moveTo>
                  <a:pt x="92" y="41"/>
                </a:moveTo>
                <a:cubicBezTo>
                  <a:pt x="92" y="40"/>
                  <a:pt x="92" y="39"/>
                  <a:pt x="92" y="39"/>
                </a:cubicBezTo>
                <a:cubicBezTo>
                  <a:pt x="92" y="39"/>
                  <a:pt x="92" y="39"/>
                  <a:pt x="92" y="39"/>
                </a:cubicBezTo>
                <a:cubicBezTo>
                  <a:pt x="93" y="38"/>
                  <a:pt x="94" y="38"/>
                  <a:pt x="95" y="38"/>
                </a:cubicBezTo>
                <a:cubicBezTo>
                  <a:pt x="95" y="37"/>
                  <a:pt x="101" y="36"/>
                  <a:pt x="98" y="37"/>
                </a:cubicBezTo>
                <a:cubicBezTo>
                  <a:pt x="96" y="39"/>
                  <a:pt x="94" y="40"/>
                  <a:pt x="92" y="41"/>
                </a:cubicBezTo>
                <a:close/>
                <a:moveTo>
                  <a:pt x="94" y="37"/>
                </a:moveTo>
                <a:cubicBezTo>
                  <a:pt x="95" y="37"/>
                  <a:pt x="96" y="36"/>
                  <a:pt x="96" y="36"/>
                </a:cubicBezTo>
                <a:cubicBezTo>
                  <a:pt x="94" y="37"/>
                  <a:pt x="92" y="39"/>
                  <a:pt x="94" y="37"/>
                </a:cubicBezTo>
                <a:close/>
                <a:moveTo>
                  <a:pt x="92" y="38"/>
                </a:moveTo>
                <a:cubicBezTo>
                  <a:pt x="92" y="37"/>
                  <a:pt x="92" y="36"/>
                  <a:pt x="92" y="36"/>
                </a:cubicBezTo>
                <a:cubicBezTo>
                  <a:pt x="93" y="35"/>
                  <a:pt x="94" y="35"/>
                  <a:pt x="94" y="35"/>
                </a:cubicBezTo>
                <a:cubicBezTo>
                  <a:pt x="95" y="34"/>
                  <a:pt x="103" y="31"/>
                  <a:pt x="99" y="34"/>
                </a:cubicBezTo>
                <a:cubicBezTo>
                  <a:pt x="97" y="36"/>
                  <a:pt x="94" y="36"/>
                  <a:pt x="92" y="38"/>
                </a:cubicBezTo>
                <a:close/>
                <a:moveTo>
                  <a:pt x="93" y="49"/>
                </a:moveTo>
                <a:cubicBezTo>
                  <a:pt x="93" y="47"/>
                  <a:pt x="93" y="46"/>
                  <a:pt x="93" y="45"/>
                </a:cubicBezTo>
                <a:cubicBezTo>
                  <a:pt x="94" y="45"/>
                  <a:pt x="95" y="44"/>
                  <a:pt x="97" y="44"/>
                </a:cubicBezTo>
                <a:cubicBezTo>
                  <a:pt x="98" y="44"/>
                  <a:pt x="99" y="44"/>
                  <a:pt x="100" y="44"/>
                </a:cubicBezTo>
                <a:cubicBezTo>
                  <a:pt x="99" y="45"/>
                  <a:pt x="98" y="45"/>
                  <a:pt x="97" y="46"/>
                </a:cubicBezTo>
                <a:cubicBezTo>
                  <a:pt x="96" y="46"/>
                  <a:pt x="95" y="47"/>
                  <a:pt x="94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4" y="48"/>
                  <a:pt x="93" y="49"/>
                </a:cubicBezTo>
                <a:close/>
                <a:moveTo>
                  <a:pt x="99" y="46"/>
                </a:moveTo>
                <a:cubicBezTo>
                  <a:pt x="99" y="46"/>
                  <a:pt x="99" y="46"/>
                  <a:pt x="99" y="46"/>
                </a:cubicBezTo>
                <a:cubicBezTo>
                  <a:pt x="99" y="46"/>
                  <a:pt x="99" y="46"/>
                  <a:pt x="99" y="46"/>
                </a:cubicBezTo>
                <a:cubicBezTo>
                  <a:pt x="100" y="45"/>
                  <a:pt x="101" y="44"/>
                  <a:pt x="102" y="43"/>
                </a:cubicBezTo>
                <a:cubicBezTo>
                  <a:pt x="102" y="43"/>
                  <a:pt x="102" y="42"/>
                  <a:pt x="101" y="42"/>
                </a:cubicBezTo>
                <a:cubicBezTo>
                  <a:pt x="100" y="42"/>
                  <a:pt x="99" y="42"/>
                  <a:pt x="98" y="43"/>
                </a:cubicBezTo>
                <a:cubicBezTo>
                  <a:pt x="97" y="43"/>
                  <a:pt x="91" y="46"/>
                  <a:pt x="94" y="44"/>
                </a:cubicBezTo>
                <a:cubicBezTo>
                  <a:pt x="97" y="43"/>
                  <a:pt x="100" y="42"/>
                  <a:pt x="101" y="39"/>
                </a:cubicBezTo>
                <a:cubicBezTo>
                  <a:pt x="101" y="39"/>
                  <a:pt x="100" y="38"/>
                  <a:pt x="100" y="38"/>
                </a:cubicBezTo>
                <a:cubicBezTo>
                  <a:pt x="98" y="38"/>
                  <a:pt x="96" y="39"/>
                  <a:pt x="95" y="40"/>
                </a:cubicBezTo>
                <a:cubicBezTo>
                  <a:pt x="97" y="38"/>
                  <a:pt x="100" y="38"/>
                  <a:pt x="102" y="35"/>
                </a:cubicBezTo>
                <a:cubicBezTo>
                  <a:pt x="102" y="35"/>
                  <a:pt x="101" y="34"/>
                  <a:pt x="101" y="34"/>
                </a:cubicBezTo>
                <a:cubicBezTo>
                  <a:pt x="100" y="35"/>
                  <a:pt x="99" y="35"/>
                  <a:pt x="98" y="35"/>
                </a:cubicBezTo>
                <a:cubicBezTo>
                  <a:pt x="98" y="35"/>
                  <a:pt x="98" y="35"/>
                  <a:pt x="98" y="35"/>
                </a:cubicBezTo>
                <a:cubicBezTo>
                  <a:pt x="99" y="34"/>
                  <a:pt x="101" y="33"/>
                  <a:pt x="102" y="32"/>
                </a:cubicBezTo>
                <a:cubicBezTo>
                  <a:pt x="102" y="32"/>
                  <a:pt x="101" y="31"/>
                  <a:pt x="101" y="32"/>
                </a:cubicBezTo>
                <a:cubicBezTo>
                  <a:pt x="100" y="32"/>
                  <a:pt x="98" y="32"/>
                  <a:pt x="97" y="33"/>
                </a:cubicBezTo>
                <a:cubicBezTo>
                  <a:pt x="95" y="34"/>
                  <a:pt x="90" y="36"/>
                  <a:pt x="95" y="33"/>
                </a:cubicBezTo>
                <a:cubicBezTo>
                  <a:pt x="97" y="31"/>
                  <a:pt x="100" y="30"/>
                  <a:pt x="102" y="28"/>
                </a:cubicBezTo>
                <a:cubicBezTo>
                  <a:pt x="102" y="27"/>
                  <a:pt x="102" y="27"/>
                  <a:pt x="101" y="27"/>
                </a:cubicBezTo>
                <a:cubicBezTo>
                  <a:pt x="100" y="27"/>
                  <a:pt x="100" y="27"/>
                  <a:pt x="99" y="28"/>
                </a:cubicBezTo>
                <a:cubicBezTo>
                  <a:pt x="98" y="28"/>
                  <a:pt x="96" y="29"/>
                  <a:pt x="94" y="30"/>
                </a:cubicBezTo>
                <a:cubicBezTo>
                  <a:pt x="94" y="29"/>
                  <a:pt x="94" y="29"/>
                  <a:pt x="95" y="28"/>
                </a:cubicBezTo>
                <a:cubicBezTo>
                  <a:pt x="97" y="27"/>
                  <a:pt x="101" y="26"/>
                  <a:pt x="103" y="24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1" y="23"/>
                  <a:pt x="100" y="24"/>
                  <a:pt x="99" y="24"/>
                </a:cubicBezTo>
                <a:cubicBezTo>
                  <a:pt x="98" y="24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7" y="25"/>
                  <a:pt x="97" y="25"/>
                  <a:pt x="97" y="25"/>
                </a:cubicBezTo>
                <a:cubicBezTo>
                  <a:pt x="99" y="23"/>
                  <a:pt x="102" y="22"/>
                  <a:pt x="104" y="21"/>
                </a:cubicBezTo>
                <a:cubicBezTo>
                  <a:pt x="101" y="28"/>
                  <a:pt x="102" y="39"/>
                  <a:pt x="102" y="44"/>
                </a:cubicBezTo>
                <a:cubicBezTo>
                  <a:pt x="102" y="44"/>
                  <a:pt x="102" y="45"/>
                  <a:pt x="102" y="45"/>
                </a:cubicBezTo>
                <a:cubicBezTo>
                  <a:pt x="101" y="45"/>
                  <a:pt x="100" y="46"/>
                  <a:pt x="99" y="46"/>
                </a:cubicBezTo>
                <a:close/>
                <a:moveTo>
                  <a:pt x="118" y="16"/>
                </a:moveTo>
                <a:cubicBezTo>
                  <a:pt x="117" y="16"/>
                  <a:pt x="116" y="16"/>
                  <a:pt x="116" y="15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7" y="15"/>
                  <a:pt x="118" y="15"/>
                  <a:pt x="119" y="15"/>
                </a:cubicBezTo>
                <a:cubicBezTo>
                  <a:pt x="118" y="16"/>
                  <a:pt x="118" y="16"/>
                  <a:pt x="118" y="16"/>
                </a:cubicBezTo>
                <a:close/>
                <a:moveTo>
                  <a:pt x="139" y="36"/>
                </a:moveTo>
                <a:cubicBezTo>
                  <a:pt x="141" y="35"/>
                  <a:pt x="144" y="34"/>
                  <a:pt x="146" y="34"/>
                </a:cubicBezTo>
                <a:cubicBezTo>
                  <a:pt x="146" y="34"/>
                  <a:pt x="144" y="35"/>
                  <a:pt x="144" y="36"/>
                </a:cubicBezTo>
                <a:cubicBezTo>
                  <a:pt x="143" y="36"/>
                  <a:pt x="142" y="36"/>
                  <a:pt x="141" y="37"/>
                </a:cubicBezTo>
                <a:cubicBezTo>
                  <a:pt x="140" y="37"/>
                  <a:pt x="140" y="37"/>
                  <a:pt x="139" y="38"/>
                </a:cubicBezTo>
                <a:cubicBezTo>
                  <a:pt x="139" y="37"/>
                  <a:pt x="139" y="36"/>
                  <a:pt x="139" y="36"/>
                </a:cubicBezTo>
                <a:close/>
                <a:moveTo>
                  <a:pt x="138" y="32"/>
                </a:moveTo>
                <a:cubicBezTo>
                  <a:pt x="138" y="32"/>
                  <a:pt x="139" y="32"/>
                  <a:pt x="139" y="32"/>
                </a:cubicBezTo>
                <a:cubicBezTo>
                  <a:pt x="140" y="32"/>
                  <a:pt x="144" y="31"/>
                  <a:pt x="144" y="30"/>
                </a:cubicBezTo>
                <a:cubicBezTo>
                  <a:pt x="144" y="32"/>
                  <a:pt x="141" y="33"/>
                  <a:pt x="139" y="34"/>
                </a:cubicBezTo>
                <a:cubicBezTo>
                  <a:pt x="138" y="34"/>
                  <a:pt x="138" y="33"/>
                  <a:pt x="138" y="32"/>
                </a:cubicBezTo>
                <a:close/>
                <a:moveTo>
                  <a:pt x="137" y="32"/>
                </a:moveTo>
                <a:cubicBezTo>
                  <a:pt x="137" y="32"/>
                  <a:pt x="137" y="32"/>
                  <a:pt x="137" y="31"/>
                </a:cubicBezTo>
                <a:cubicBezTo>
                  <a:pt x="138" y="31"/>
                  <a:pt x="139" y="30"/>
                  <a:pt x="139" y="30"/>
                </a:cubicBezTo>
                <a:cubicBezTo>
                  <a:pt x="140" y="29"/>
                  <a:pt x="140" y="29"/>
                  <a:pt x="141" y="29"/>
                </a:cubicBezTo>
                <a:cubicBezTo>
                  <a:pt x="142" y="29"/>
                  <a:pt x="143" y="29"/>
                  <a:pt x="144" y="30"/>
                </a:cubicBezTo>
                <a:cubicBezTo>
                  <a:pt x="142" y="30"/>
                  <a:pt x="140" y="31"/>
                  <a:pt x="137" y="32"/>
                </a:cubicBezTo>
                <a:close/>
                <a:moveTo>
                  <a:pt x="140" y="28"/>
                </a:moveTo>
                <a:cubicBezTo>
                  <a:pt x="139" y="29"/>
                  <a:pt x="138" y="30"/>
                  <a:pt x="137" y="30"/>
                </a:cubicBezTo>
                <a:cubicBezTo>
                  <a:pt x="137" y="30"/>
                  <a:pt x="137" y="30"/>
                  <a:pt x="137" y="31"/>
                </a:cubicBezTo>
                <a:cubicBezTo>
                  <a:pt x="136" y="30"/>
                  <a:pt x="136" y="30"/>
                  <a:pt x="136" y="29"/>
                </a:cubicBezTo>
                <a:cubicBezTo>
                  <a:pt x="137" y="29"/>
                  <a:pt x="138" y="29"/>
                  <a:pt x="140" y="28"/>
                </a:cubicBezTo>
                <a:cubicBezTo>
                  <a:pt x="140" y="28"/>
                  <a:pt x="140" y="28"/>
                  <a:pt x="140" y="28"/>
                </a:cubicBezTo>
                <a:close/>
                <a:moveTo>
                  <a:pt x="117" y="13"/>
                </a:moveTo>
                <a:cubicBezTo>
                  <a:pt x="115" y="13"/>
                  <a:pt x="114" y="14"/>
                  <a:pt x="113" y="15"/>
                </a:cubicBezTo>
                <a:cubicBezTo>
                  <a:pt x="112" y="15"/>
                  <a:pt x="112" y="15"/>
                  <a:pt x="112" y="15"/>
                </a:cubicBezTo>
                <a:cubicBezTo>
                  <a:pt x="111" y="15"/>
                  <a:pt x="111" y="15"/>
                  <a:pt x="110" y="15"/>
                </a:cubicBezTo>
                <a:cubicBezTo>
                  <a:pt x="111" y="14"/>
                  <a:pt x="112" y="14"/>
                  <a:pt x="113" y="14"/>
                </a:cubicBezTo>
                <a:cubicBezTo>
                  <a:pt x="114" y="13"/>
                  <a:pt x="115" y="13"/>
                  <a:pt x="116" y="13"/>
                </a:cubicBezTo>
                <a:cubicBezTo>
                  <a:pt x="116" y="13"/>
                  <a:pt x="117" y="12"/>
                  <a:pt x="117" y="12"/>
                </a:cubicBezTo>
                <a:cubicBezTo>
                  <a:pt x="117" y="12"/>
                  <a:pt x="117" y="12"/>
                  <a:pt x="117" y="13"/>
                </a:cubicBezTo>
                <a:close/>
                <a:moveTo>
                  <a:pt x="99" y="22"/>
                </a:moveTo>
                <a:cubicBezTo>
                  <a:pt x="100" y="21"/>
                  <a:pt x="101" y="21"/>
                  <a:pt x="102" y="20"/>
                </a:cubicBezTo>
                <a:cubicBezTo>
                  <a:pt x="106" y="19"/>
                  <a:pt x="103" y="21"/>
                  <a:pt x="102" y="21"/>
                </a:cubicBezTo>
                <a:cubicBezTo>
                  <a:pt x="101" y="22"/>
                  <a:pt x="99" y="23"/>
                  <a:pt x="98" y="24"/>
                </a:cubicBezTo>
                <a:cubicBezTo>
                  <a:pt x="98" y="23"/>
                  <a:pt x="99" y="22"/>
                  <a:pt x="99" y="22"/>
                </a:cubicBezTo>
                <a:close/>
                <a:moveTo>
                  <a:pt x="96" y="26"/>
                </a:moveTo>
                <a:cubicBezTo>
                  <a:pt x="97" y="26"/>
                  <a:pt x="98" y="26"/>
                  <a:pt x="98" y="25"/>
                </a:cubicBezTo>
                <a:cubicBezTo>
                  <a:pt x="101" y="24"/>
                  <a:pt x="102" y="23"/>
                  <a:pt x="99" y="25"/>
                </a:cubicBezTo>
                <a:cubicBezTo>
                  <a:pt x="98" y="26"/>
                  <a:pt x="97" y="27"/>
                  <a:pt x="95" y="28"/>
                </a:cubicBezTo>
                <a:cubicBezTo>
                  <a:pt x="95" y="27"/>
                  <a:pt x="96" y="27"/>
                  <a:pt x="96" y="26"/>
                </a:cubicBezTo>
                <a:close/>
                <a:moveTo>
                  <a:pt x="94" y="31"/>
                </a:moveTo>
                <a:cubicBezTo>
                  <a:pt x="95" y="31"/>
                  <a:pt x="96" y="30"/>
                  <a:pt x="96" y="30"/>
                </a:cubicBezTo>
                <a:cubicBezTo>
                  <a:pt x="97" y="29"/>
                  <a:pt x="98" y="29"/>
                  <a:pt x="100" y="29"/>
                </a:cubicBezTo>
                <a:cubicBezTo>
                  <a:pt x="97" y="31"/>
                  <a:pt x="94" y="32"/>
                  <a:pt x="92" y="34"/>
                </a:cubicBezTo>
                <a:cubicBezTo>
                  <a:pt x="92" y="33"/>
                  <a:pt x="93" y="32"/>
                  <a:pt x="93" y="31"/>
                </a:cubicBezTo>
                <a:cubicBezTo>
                  <a:pt x="93" y="31"/>
                  <a:pt x="94" y="31"/>
                  <a:pt x="94" y="31"/>
                </a:cubicBezTo>
                <a:close/>
                <a:moveTo>
                  <a:pt x="38" y="168"/>
                </a:moveTo>
                <a:cubicBezTo>
                  <a:pt x="33" y="171"/>
                  <a:pt x="29" y="173"/>
                  <a:pt x="24" y="175"/>
                </a:cubicBezTo>
                <a:cubicBezTo>
                  <a:pt x="22" y="177"/>
                  <a:pt x="19" y="178"/>
                  <a:pt x="17" y="179"/>
                </a:cubicBezTo>
                <a:cubicBezTo>
                  <a:pt x="15" y="180"/>
                  <a:pt x="14" y="181"/>
                  <a:pt x="13" y="181"/>
                </a:cubicBezTo>
                <a:cubicBezTo>
                  <a:pt x="12" y="182"/>
                  <a:pt x="7" y="185"/>
                  <a:pt x="12" y="182"/>
                </a:cubicBezTo>
                <a:cubicBezTo>
                  <a:pt x="17" y="178"/>
                  <a:pt x="22" y="175"/>
                  <a:pt x="28" y="171"/>
                </a:cubicBezTo>
                <a:cubicBezTo>
                  <a:pt x="31" y="169"/>
                  <a:pt x="35" y="167"/>
                  <a:pt x="38" y="164"/>
                </a:cubicBezTo>
                <a:cubicBezTo>
                  <a:pt x="38" y="166"/>
                  <a:pt x="38" y="167"/>
                  <a:pt x="38" y="168"/>
                </a:cubicBezTo>
                <a:close/>
                <a:moveTo>
                  <a:pt x="9" y="179"/>
                </a:moveTo>
                <a:cubicBezTo>
                  <a:pt x="15" y="177"/>
                  <a:pt x="20" y="174"/>
                  <a:pt x="25" y="171"/>
                </a:cubicBezTo>
                <a:cubicBezTo>
                  <a:pt x="27" y="170"/>
                  <a:pt x="30" y="168"/>
                  <a:pt x="32" y="167"/>
                </a:cubicBezTo>
                <a:cubicBezTo>
                  <a:pt x="33" y="167"/>
                  <a:pt x="33" y="167"/>
                  <a:pt x="34" y="166"/>
                </a:cubicBezTo>
                <a:cubicBezTo>
                  <a:pt x="25" y="172"/>
                  <a:pt x="16" y="177"/>
                  <a:pt x="9" y="183"/>
                </a:cubicBezTo>
                <a:cubicBezTo>
                  <a:pt x="9" y="182"/>
                  <a:pt x="9" y="181"/>
                  <a:pt x="9" y="179"/>
                </a:cubicBezTo>
                <a:close/>
                <a:moveTo>
                  <a:pt x="39" y="163"/>
                </a:moveTo>
                <a:cubicBezTo>
                  <a:pt x="34" y="166"/>
                  <a:pt x="29" y="168"/>
                  <a:pt x="24" y="171"/>
                </a:cubicBezTo>
                <a:cubicBezTo>
                  <a:pt x="22" y="172"/>
                  <a:pt x="19" y="173"/>
                  <a:pt x="17" y="175"/>
                </a:cubicBezTo>
                <a:cubicBezTo>
                  <a:pt x="15" y="176"/>
                  <a:pt x="13" y="176"/>
                  <a:pt x="12" y="177"/>
                </a:cubicBezTo>
                <a:cubicBezTo>
                  <a:pt x="8" y="179"/>
                  <a:pt x="12" y="177"/>
                  <a:pt x="13" y="177"/>
                </a:cubicBezTo>
                <a:cubicBezTo>
                  <a:pt x="21" y="170"/>
                  <a:pt x="31" y="165"/>
                  <a:pt x="40" y="159"/>
                </a:cubicBezTo>
                <a:cubicBezTo>
                  <a:pt x="39" y="160"/>
                  <a:pt x="39" y="161"/>
                  <a:pt x="39" y="163"/>
                </a:cubicBezTo>
                <a:close/>
                <a:moveTo>
                  <a:pt x="40" y="158"/>
                </a:moveTo>
                <a:cubicBezTo>
                  <a:pt x="33" y="162"/>
                  <a:pt x="25" y="165"/>
                  <a:pt x="18" y="169"/>
                </a:cubicBezTo>
                <a:cubicBezTo>
                  <a:pt x="16" y="170"/>
                  <a:pt x="14" y="171"/>
                  <a:pt x="12" y="172"/>
                </a:cubicBezTo>
                <a:cubicBezTo>
                  <a:pt x="13" y="172"/>
                  <a:pt x="13" y="172"/>
                  <a:pt x="13" y="172"/>
                </a:cubicBezTo>
                <a:cubicBezTo>
                  <a:pt x="17" y="169"/>
                  <a:pt x="21" y="167"/>
                  <a:pt x="25" y="164"/>
                </a:cubicBezTo>
                <a:cubicBezTo>
                  <a:pt x="28" y="162"/>
                  <a:pt x="30" y="160"/>
                  <a:pt x="33" y="159"/>
                </a:cubicBezTo>
                <a:cubicBezTo>
                  <a:pt x="36" y="157"/>
                  <a:pt x="39" y="155"/>
                  <a:pt x="41" y="153"/>
                </a:cubicBezTo>
                <a:cubicBezTo>
                  <a:pt x="41" y="155"/>
                  <a:pt x="40" y="156"/>
                  <a:pt x="40" y="158"/>
                </a:cubicBezTo>
                <a:close/>
                <a:moveTo>
                  <a:pt x="11" y="171"/>
                </a:moveTo>
                <a:cubicBezTo>
                  <a:pt x="16" y="169"/>
                  <a:pt x="21" y="166"/>
                  <a:pt x="26" y="163"/>
                </a:cubicBezTo>
                <a:cubicBezTo>
                  <a:pt x="25" y="163"/>
                  <a:pt x="25" y="163"/>
                  <a:pt x="25" y="164"/>
                </a:cubicBezTo>
                <a:cubicBezTo>
                  <a:pt x="20" y="167"/>
                  <a:pt x="14" y="169"/>
                  <a:pt x="10" y="173"/>
                </a:cubicBezTo>
                <a:cubicBezTo>
                  <a:pt x="10" y="173"/>
                  <a:pt x="10" y="172"/>
                  <a:pt x="11" y="171"/>
                </a:cubicBezTo>
                <a:close/>
                <a:moveTo>
                  <a:pt x="13" y="158"/>
                </a:moveTo>
                <a:cubicBezTo>
                  <a:pt x="13" y="158"/>
                  <a:pt x="14" y="158"/>
                  <a:pt x="14" y="158"/>
                </a:cubicBezTo>
                <a:cubicBezTo>
                  <a:pt x="14" y="158"/>
                  <a:pt x="14" y="158"/>
                  <a:pt x="15" y="158"/>
                </a:cubicBezTo>
                <a:cubicBezTo>
                  <a:pt x="19" y="156"/>
                  <a:pt x="22" y="154"/>
                  <a:pt x="26" y="151"/>
                </a:cubicBezTo>
                <a:cubicBezTo>
                  <a:pt x="29" y="150"/>
                  <a:pt x="33" y="149"/>
                  <a:pt x="36" y="147"/>
                </a:cubicBezTo>
                <a:cubicBezTo>
                  <a:pt x="32" y="150"/>
                  <a:pt x="28" y="152"/>
                  <a:pt x="25" y="154"/>
                </a:cubicBezTo>
                <a:cubicBezTo>
                  <a:pt x="20" y="157"/>
                  <a:pt x="16" y="159"/>
                  <a:pt x="12" y="162"/>
                </a:cubicBezTo>
                <a:cubicBezTo>
                  <a:pt x="13" y="161"/>
                  <a:pt x="13" y="160"/>
                  <a:pt x="13" y="158"/>
                </a:cubicBezTo>
                <a:close/>
                <a:moveTo>
                  <a:pt x="14" y="153"/>
                </a:moveTo>
                <a:cubicBezTo>
                  <a:pt x="15" y="153"/>
                  <a:pt x="15" y="153"/>
                  <a:pt x="15" y="153"/>
                </a:cubicBezTo>
                <a:cubicBezTo>
                  <a:pt x="17" y="151"/>
                  <a:pt x="18" y="150"/>
                  <a:pt x="20" y="149"/>
                </a:cubicBezTo>
                <a:cubicBezTo>
                  <a:pt x="22" y="148"/>
                  <a:pt x="24" y="147"/>
                  <a:pt x="26" y="146"/>
                </a:cubicBezTo>
                <a:cubicBezTo>
                  <a:pt x="31" y="143"/>
                  <a:pt x="36" y="139"/>
                  <a:pt x="41" y="136"/>
                </a:cubicBezTo>
                <a:cubicBezTo>
                  <a:pt x="41" y="137"/>
                  <a:pt x="41" y="138"/>
                  <a:pt x="41" y="139"/>
                </a:cubicBezTo>
                <a:cubicBezTo>
                  <a:pt x="37" y="140"/>
                  <a:pt x="33" y="143"/>
                  <a:pt x="29" y="145"/>
                </a:cubicBezTo>
                <a:cubicBezTo>
                  <a:pt x="25" y="148"/>
                  <a:pt x="20" y="150"/>
                  <a:pt x="16" y="153"/>
                </a:cubicBezTo>
                <a:cubicBezTo>
                  <a:pt x="15" y="153"/>
                  <a:pt x="15" y="153"/>
                  <a:pt x="14" y="154"/>
                </a:cubicBezTo>
                <a:cubicBezTo>
                  <a:pt x="14" y="154"/>
                  <a:pt x="14" y="153"/>
                  <a:pt x="14" y="153"/>
                </a:cubicBezTo>
                <a:close/>
                <a:moveTo>
                  <a:pt x="16" y="146"/>
                </a:moveTo>
                <a:cubicBezTo>
                  <a:pt x="16" y="146"/>
                  <a:pt x="16" y="145"/>
                  <a:pt x="16" y="145"/>
                </a:cubicBezTo>
                <a:cubicBezTo>
                  <a:pt x="17" y="145"/>
                  <a:pt x="19" y="144"/>
                  <a:pt x="19" y="143"/>
                </a:cubicBezTo>
                <a:cubicBezTo>
                  <a:pt x="23" y="140"/>
                  <a:pt x="27" y="138"/>
                  <a:pt x="32" y="136"/>
                </a:cubicBezTo>
                <a:cubicBezTo>
                  <a:pt x="35" y="134"/>
                  <a:pt x="38" y="132"/>
                  <a:pt x="41" y="129"/>
                </a:cubicBezTo>
                <a:cubicBezTo>
                  <a:pt x="41" y="130"/>
                  <a:pt x="41" y="131"/>
                  <a:pt x="41" y="132"/>
                </a:cubicBezTo>
                <a:cubicBezTo>
                  <a:pt x="37" y="134"/>
                  <a:pt x="32" y="136"/>
                  <a:pt x="28" y="139"/>
                </a:cubicBezTo>
                <a:cubicBezTo>
                  <a:pt x="26" y="140"/>
                  <a:pt x="24" y="141"/>
                  <a:pt x="21" y="143"/>
                </a:cubicBezTo>
                <a:cubicBezTo>
                  <a:pt x="21" y="143"/>
                  <a:pt x="20" y="144"/>
                  <a:pt x="19" y="144"/>
                </a:cubicBezTo>
                <a:cubicBezTo>
                  <a:pt x="18" y="145"/>
                  <a:pt x="17" y="146"/>
                  <a:pt x="16" y="146"/>
                </a:cubicBezTo>
                <a:cubicBezTo>
                  <a:pt x="16" y="146"/>
                  <a:pt x="16" y="146"/>
                  <a:pt x="16" y="146"/>
                </a:cubicBezTo>
                <a:close/>
                <a:moveTo>
                  <a:pt x="42" y="116"/>
                </a:moveTo>
                <a:cubicBezTo>
                  <a:pt x="42" y="116"/>
                  <a:pt x="42" y="115"/>
                  <a:pt x="42" y="115"/>
                </a:cubicBezTo>
                <a:cubicBezTo>
                  <a:pt x="42" y="115"/>
                  <a:pt x="42" y="115"/>
                  <a:pt x="43" y="115"/>
                </a:cubicBezTo>
                <a:cubicBezTo>
                  <a:pt x="42" y="116"/>
                  <a:pt x="42" y="117"/>
                  <a:pt x="42" y="117"/>
                </a:cubicBezTo>
                <a:cubicBezTo>
                  <a:pt x="39" y="119"/>
                  <a:pt x="37" y="120"/>
                  <a:pt x="34" y="122"/>
                </a:cubicBezTo>
                <a:cubicBezTo>
                  <a:pt x="32" y="124"/>
                  <a:pt x="29" y="125"/>
                  <a:pt x="26" y="127"/>
                </a:cubicBezTo>
                <a:cubicBezTo>
                  <a:pt x="28" y="126"/>
                  <a:pt x="29" y="125"/>
                  <a:pt x="31" y="123"/>
                </a:cubicBezTo>
                <a:cubicBezTo>
                  <a:pt x="34" y="121"/>
                  <a:pt x="38" y="118"/>
                  <a:pt x="42" y="116"/>
                </a:cubicBezTo>
                <a:close/>
                <a:moveTo>
                  <a:pt x="42" y="122"/>
                </a:moveTo>
                <a:cubicBezTo>
                  <a:pt x="38" y="124"/>
                  <a:pt x="34" y="126"/>
                  <a:pt x="30" y="128"/>
                </a:cubicBezTo>
                <a:cubicBezTo>
                  <a:pt x="28" y="129"/>
                  <a:pt x="26" y="131"/>
                  <a:pt x="24" y="132"/>
                </a:cubicBezTo>
                <a:cubicBezTo>
                  <a:pt x="23" y="132"/>
                  <a:pt x="22" y="133"/>
                  <a:pt x="21" y="133"/>
                </a:cubicBezTo>
                <a:cubicBezTo>
                  <a:pt x="20" y="134"/>
                  <a:pt x="20" y="134"/>
                  <a:pt x="19" y="134"/>
                </a:cubicBezTo>
                <a:cubicBezTo>
                  <a:pt x="20" y="134"/>
                  <a:pt x="20" y="134"/>
                  <a:pt x="20" y="133"/>
                </a:cubicBezTo>
                <a:cubicBezTo>
                  <a:pt x="24" y="130"/>
                  <a:pt x="27" y="128"/>
                  <a:pt x="31" y="126"/>
                </a:cubicBezTo>
                <a:cubicBezTo>
                  <a:pt x="35" y="124"/>
                  <a:pt x="38" y="121"/>
                  <a:pt x="42" y="119"/>
                </a:cubicBezTo>
                <a:cubicBezTo>
                  <a:pt x="42" y="120"/>
                  <a:pt x="42" y="121"/>
                  <a:pt x="42" y="122"/>
                </a:cubicBezTo>
                <a:close/>
                <a:moveTo>
                  <a:pt x="41" y="126"/>
                </a:moveTo>
                <a:cubicBezTo>
                  <a:pt x="37" y="129"/>
                  <a:pt x="34" y="131"/>
                  <a:pt x="30" y="134"/>
                </a:cubicBezTo>
                <a:cubicBezTo>
                  <a:pt x="27" y="135"/>
                  <a:pt x="25" y="136"/>
                  <a:pt x="22" y="137"/>
                </a:cubicBezTo>
                <a:cubicBezTo>
                  <a:pt x="22" y="138"/>
                  <a:pt x="16" y="141"/>
                  <a:pt x="19" y="139"/>
                </a:cubicBezTo>
                <a:cubicBezTo>
                  <a:pt x="26" y="132"/>
                  <a:pt x="35" y="129"/>
                  <a:pt x="41" y="123"/>
                </a:cubicBezTo>
                <a:cubicBezTo>
                  <a:pt x="41" y="124"/>
                  <a:pt x="41" y="125"/>
                  <a:pt x="41" y="126"/>
                </a:cubicBezTo>
                <a:close/>
                <a:moveTo>
                  <a:pt x="41" y="127"/>
                </a:moveTo>
                <a:cubicBezTo>
                  <a:pt x="41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40" y="128"/>
                  <a:pt x="41" y="127"/>
                  <a:pt x="41" y="127"/>
                </a:cubicBezTo>
                <a:close/>
                <a:moveTo>
                  <a:pt x="41" y="135"/>
                </a:moveTo>
                <a:cubicBezTo>
                  <a:pt x="37" y="137"/>
                  <a:pt x="33" y="139"/>
                  <a:pt x="28" y="142"/>
                </a:cubicBezTo>
                <a:cubicBezTo>
                  <a:pt x="26" y="143"/>
                  <a:pt x="24" y="144"/>
                  <a:pt x="22" y="146"/>
                </a:cubicBezTo>
                <a:cubicBezTo>
                  <a:pt x="21" y="146"/>
                  <a:pt x="20" y="147"/>
                  <a:pt x="19" y="147"/>
                </a:cubicBezTo>
                <a:cubicBezTo>
                  <a:pt x="18" y="148"/>
                  <a:pt x="14" y="150"/>
                  <a:pt x="17" y="148"/>
                </a:cubicBezTo>
                <a:cubicBezTo>
                  <a:pt x="22" y="145"/>
                  <a:pt x="26" y="142"/>
                  <a:pt x="31" y="139"/>
                </a:cubicBezTo>
                <a:cubicBezTo>
                  <a:pt x="34" y="137"/>
                  <a:pt x="38" y="136"/>
                  <a:pt x="41" y="133"/>
                </a:cubicBezTo>
                <a:cubicBezTo>
                  <a:pt x="41" y="134"/>
                  <a:pt x="41" y="135"/>
                  <a:pt x="41" y="135"/>
                </a:cubicBezTo>
                <a:close/>
                <a:moveTo>
                  <a:pt x="41" y="144"/>
                </a:moveTo>
                <a:cubicBezTo>
                  <a:pt x="41" y="144"/>
                  <a:pt x="41" y="144"/>
                  <a:pt x="40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39" y="145"/>
                  <a:pt x="37" y="146"/>
                  <a:pt x="36" y="146"/>
                </a:cubicBezTo>
                <a:cubicBezTo>
                  <a:pt x="31" y="148"/>
                  <a:pt x="26" y="151"/>
                  <a:pt x="21" y="153"/>
                </a:cubicBezTo>
                <a:cubicBezTo>
                  <a:pt x="21" y="154"/>
                  <a:pt x="20" y="154"/>
                  <a:pt x="19" y="155"/>
                </a:cubicBezTo>
                <a:cubicBezTo>
                  <a:pt x="19" y="155"/>
                  <a:pt x="19" y="155"/>
                  <a:pt x="19" y="154"/>
                </a:cubicBezTo>
                <a:cubicBezTo>
                  <a:pt x="26" y="150"/>
                  <a:pt x="35" y="146"/>
                  <a:pt x="41" y="140"/>
                </a:cubicBezTo>
                <a:cubicBezTo>
                  <a:pt x="41" y="141"/>
                  <a:pt x="41" y="142"/>
                  <a:pt x="41" y="144"/>
                </a:cubicBezTo>
                <a:close/>
                <a:moveTo>
                  <a:pt x="16" y="160"/>
                </a:moveTo>
                <a:cubicBezTo>
                  <a:pt x="20" y="157"/>
                  <a:pt x="25" y="155"/>
                  <a:pt x="29" y="152"/>
                </a:cubicBezTo>
                <a:cubicBezTo>
                  <a:pt x="31" y="151"/>
                  <a:pt x="34" y="149"/>
                  <a:pt x="36" y="148"/>
                </a:cubicBezTo>
                <a:cubicBezTo>
                  <a:pt x="38" y="147"/>
                  <a:pt x="39" y="146"/>
                  <a:pt x="41" y="145"/>
                </a:cubicBezTo>
                <a:cubicBezTo>
                  <a:pt x="41" y="145"/>
                  <a:pt x="41" y="145"/>
                  <a:pt x="41" y="145"/>
                </a:cubicBezTo>
                <a:cubicBezTo>
                  <a:pt x="41" y="145"/>
                  <a:pt x="41" y="144"/>
                  <a:pt x="41" y="144"/>
                </a:cubicBezTo>
                <a:cubicBezTo>
                  <a:pt x="41" y="145"/>
                  <a:pt x="41" y="146"/>
                  <a:pt x="41" y="146"/>
                </a:cubicBezTo>
                <a:cubicBezTo>
                  <a:pt x="36" y="149"/>
                  <a:pt x="31" y="152"/>
                  <a:pt x="25" y="155"/>
                </a:cubicBezTo>
                <a:cubicBezTo>
                  <a:pt x="22" y="157"/>
                  <a:pt x="20" y="158"/>
                  <a:pt x="17" y="160"/>
                </a:cubicBezTo>
                <a:cubicBezTo>
                  <a:pt x="16" y="160"/>
                  <a:pt x="15" y="161"/>
                  <a:pt x="14" y="162"/>
                </a:cubicBezTo>
                <a:cubicBezTo>
                  <a:pt x="12" y="163"/>
                  <a:pt x="18" y="159"/>
                  <a:pt x="16" y="160"/>
                </a:cubicBezTo>
                <a:close/>
                <a:moveTo>
                  <a:pt x="42" y="149"/>
                </a:moveTo>
                <a:cubicBezTo>
                  <a:pt x="39" y="150"/>
                  <a:pt x="37" y="152"/>
                  <a:pt x="35" y="153"/>
                </a:cubicBezTo>
                <a:cubicBezTo>
                  <a:pt x="32" y="155"/>
                  <a:pt x="28" y="157"/>
                  <a:pt x="25" y="159"/>
                </a:cubicBezTo>
                <a:cubicBezTo>
                  <a:pt x="21" y="161"/>
                  <a:pt x="17" y="164"/>
                  <a:pt x="13" y="166"/>
                </a:cubicBezTo>
                <a:cubicBezTo>
                  <a:pt x="9" y="168"/>
                  <a:pt x="14" y="165"/>
                  <a:pt x="15" y="164"/>
                </a:cubicBezTo>
                <a:cubicBezTo>
                  <a:pt x="17" y="163"/>
                  <a:pt x="20" y="161"/>
                  <a:pt x="22" y="160"/>
                </a:cubicBezTo>
                <a:cubicBezTo>
                  <a:pt x="28" y="156"/>
                  <a:pt x="36" y="153"/>
                  <a:pt x="41" y="147"/>
                </a:cubicBezTo>
                <a:cubicBezTo>
                  <a:pt x="41" y="148"/>
                  <a:pt x="41" y="148"/>
                  <a:pt x="42" y="149"/>
                </a:cubicBezTo>
                <a:close/>
                <a:moveTo>
                  <a:pt x="34" y="154"/>
                </a:moveTo>
                <a:cubicBezTo>
                  <a:pt x="35" y="154"/>
                  <a:pt x="35" y="154"/>
                  <a:pt x="36" y="153"/>
                </a:cubicBezTo>
                <a:cubicBezTo>
                  <a:pt x="38" y="152"/>
                  <a:pt x="40" y="151"/>
                  <a:pt x="42" y="150"/>
                </a:cubicBezTo>
                <a:cubicBezTo>
                  <a:pt x="42" y="150"/>
                  <a:pt x="42" y="151"/>
                  <a:pt x="42" y="152"/>
                </a:cubicBezTo>
                <a:cubicBezTo>
                  <a:pt x="39" y="153"/>
                  <a:pt x="36" y="155"/>
                  <a:pt x="33" y="157"/>
                </a:cubicBezTo>
                <a:cubicBezTo>
                  <a:pt x="30" y="159"/>
                  <a:pt x="26" y="161"/>
                  <a:pt x="23" y="163"/>
                </a:cubicBezTo>
                <a:cubicBezTo>
                  <a:pt x="22" y="165"/>
                  <a:pt x="20" y="166"/>
                  <a:pt x="18" y="167"/>
                </a:cubicBezTo>
                <a:cubicBezTo>
                  <a:pt x="16" y="168"/>
                  <a:pt x="12" y="169"/>
                  <a:pt x="11" y="170"/>
                </a:cubicBezTo>
                <a:cubicBezTo>
                  <a:pt x="14" y="167"/>
                  <a:pt x="18" y="166"/>
                  <a:pt x="22" y="163"/>
                </a:cubicBezTo>
                <a:cubicBezTo>
                  <a:pt x="26" y="160"/>
                  <a:pt x="30" y="157"/>
                  <a:pt x="34" y="154"/>
                </a:cubicBezTo>
                <a:close/>
                <a:moveTo>
                  <a:pt x="43" y="113"/>
                </a:moveTo>
                <a:cubicBezTo>
                  <a:pt x="43" y="113"/>
                  <a:pt x="43" y="114"/>
                  <a:pt x="43" y="114"/>
                </a:cubicBezTo>
                <a:cubicBezTo>
                  <a:pt x="39" y="116"/>
                  <a:pt x="35" y="118"/>
                  <a:pt x="31" y="120"/>
                </a:cubicBezTo>
                <a:cubicBezTo>
                  <a:pt x="29" y="121"/>
                  <a:pt x="27" y="122"/>
                  <a:pt x="25" y="123"/>
                </a:cubicBezTo>
                <a:cubicBezTo>
                  <a:pt x="24" y="123"/>
                  <a:pt x="23" y="124"/>
                  <a:pt x="22" y="125"/>
                </a:cubicBezTo>
                <a:cubicBezTo>
                  <a:pt x="23" y="124"/>
                  <a:pt x="24" y="123"/>
                  <a:pt x="25" y="123"/>
                </a:cubicBezTo>
                <a:cubicBezTo>
                  <a:pt x="30" y="118"/>
                  <a:pt x="37" y="115"/>
                  <a:pt x="44" y="110"/>
                </a:cubicBezTo>
                <a:cubicBezTo>
                  <a:pt x="43" y="111"/>
                  <a:pt x="43" y="112"/>
                  <a:pt x="43" y="113"/>
                </a:cubicBezTo>
                <a:close/>
                <a:moveTo>
                  <a:pt x="44" y="109"/>
                </a:moveTo>
                <a:cubicBezTo>
                  <a:pt x="40" y="111"/>
                  <a:pt x="36" y="113"/>
                  <a:pt x="32" y="115"/>
                </a:cubicBezTo>
                <a:cubicBezTo>
                  <a:pt x="29" y="116"/>
                  <a:pt x="26" y="117"/>
                  <a:pt x="24" y="119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7" y="117"/>
                  <a:pt x="30" y="116"/>
                  <a:pt x="33" y="114"/>
                </a:cubicBezTo>
                <a:cubicBezTo>
                  <a:pt x="37" y="111"/>
                  <a:pt x="40" y="109"/>
                  <a:pt x="44" y="107"/>
                </a:cubicBezTo>
                <a:cubicBezTo>
                  <a:pt x="44" y="107"/>
                  <a:pt x="44" y="108"/>
                  <a:pt x="44" y="109"/>
                </a:cubicBezTo>
                <a:close/>
                <a:moveTo>
                  <a:pt x="25" y="115"/>
                </a:moveTo>
                <a:cubicBezTo>
                  <a:pt x="28" y="114"/>
                  <a:pt x="31" y="113"/>
                  <a:pt x="34" y="111"/>
                </a:cubicBezTo>
                <a:cubicBezTo>
                  <a:pt x="36" y="110"/>
                  <a:pt x="38" y="109"/>
                  <a:pt x="40" y="108"/>
                </a:cubicBezTo>
                <a:cubicBezTo>
                  <a:pt x="40" y="108"/>
                  <a:pt x="40" y="108"/>
                  <a:pt x="41" y="108"/>
                </a:cubicBezTo>
                <a:cubicBezTo>
                  <a:pt x="37" y="110"/>
                  <a:pt x="33" y="113"/>
                  <a:pt x="29" y="115"/>
                </a:cubicBezTo>
                <a:cubicBezTo>
                  <a:pt x="28" y="116"/>
                  <a:pt x="26" y="117"/>
                  <a:pt x="24" y="118"/>
                </a:cubicBezTo>
                <a:cubicBezTo>
                  <a:pt x="24" y="117"/>
                  <a:pt x="25" y="116"/>
                  <a:pt x="25" y="115"/>
                </a:cubicBezTo>
                <a:close/>
                <a:moveTo>
                  <a:pt x="45" y="105"/>
                </a:moveTo>
                <a:cubicBezTo>
                  <a:pt x="42" y="107"/>
                  <a:pt x="38" y="108"/>
                  <a:pt x="35" y="110"/>
                </a:cubicBezTo>
                <a:cubicBezTo>
                  <a:pt x="34" y="110"/>
                  <a:pt x="32" y="112"/>
                  <a:pt x="30" y="113"/>
                </a:cubicBezTo>
                <a:cubicBezTo>
                  <a:pt x="29" y="113"/>
                  <a:pt x="27" y="114"/>
                  <a:pt x="26" y="114"/>
                </a:cubicBezTo>
                <a:cubicBezTo>
                  <a:pt x="26" y="115"/>
                  <a:pt x="25" y="115"/>
                  <a:pt x="25" y="115"/>
                </a:cubicBezTo>
                <a:cubicBezTo>
                  <a:pt x="25" y="115"/>
                  <a:pt x="25" y="114"/>
                  <a:pt x="25" y="114"/>
                </a:cubicBezTo>
                <a:cubicBezTo>
                  <a:pt x="26" y="114"/>
                  <a:pt x="27" y="113"/>
                  <a:pt x="27" y="113"/>
                </a:cubicBezTo>
                <a:cubicBezTo>
                  <a:pt x="33" y="109"/>
                  <a:pt x="40" y="107"/>
                  <a:pt x="46" y="103"/>
                </a:cubicBezTo>
                <a:cubicBezTo>
                  <a:pt x="45" y="104"/>
                  <a:pt x="45" y="104"/>
                  <a:pt x="45" y="105"/>
                </a:cubicBezTo>
                <a:close/>
                <a:moveTo>
                  <a:pt x="46" y="101"/>
                </a:moveTo>
                <a:cubicBezTo>
                  <a:pt x="43" y="102"/>
                  <a:pt x="40" y="104"/>
                  <a:pt x="37" y="105"/>
                </a:cubicBezTo>
                <a:cubicBezTo>
                  <a:pt x="34" y="106"/>
                  <a:pt x="32" y="107"/>
                  <a:pt x="29" y="108"/>
                </a:cubicBezTo>
                <a:cubicBezTo>
                  <a:pt x="25" y="110"/>
                  <a:pt x="32" y="106"/>
                  <a:pt x="32" y="106"/>
                </a:cubicBezTo>
                <a:cubicBezTo>
                  <a:pt x="38" y="104"/>
                  <a:pt x="43" y="101"/>
                  <a:pt x="47" y="98"/>
                </a:cubicBezTo>
                <a:cubicBezTo>
                  <a:pt x="47" y="99"/>
                  <a:pt x="47" y="100"/>
                  <a:pt x="46" y="101"/>
                </a:cubicBezTo>
                <a:close/>
                <a:moveTo>
                  <a:pt x="48" y="96"/>
                </a:moveTo>
                <a:cubicBezTo>
                  <a:pt x="45" y="97"/>
                  <a:pt x="42" y="99"/>
                  <a:pt x="38" y="100"/>
                </a:cubicBezTo>
                <a:cubicBezTo>
                  <a:pt x="36" y="101"/>
                  <a:pt x="34" y="102"/>
                  <a:pt x="32" y="103"/>
                </a:cubicBezTo>
                <a:cubicBezTo>
                  <a:pt x="31" y="104"/>
                  <a:pt x="30" y="104"/>
                  <a:pt x="29" y="105"/>
                </a:cubicBezTo>
                <a:cubicBezTo>
                  <a:pt x="30" y="104"/>
                  <a:pt x="31" y="104"/>
                  <a:pt x="31" y="103"/>
                </a:cubicBezTo>
                <a:cubicBezTo>
                  <a:pt x="37" y="100"/>
                  <a:pt x="44" y="98"/>
                  <a:pt x="49" y="94"/>
                </a:cubicBezTo>
                <a:cubicBezTo>
                  <a:pt x="49" y="94"/>
                  <a:pt x="48" y="95"/>
                  <a:pt x="48" y="96"/>
                </a:cubicBezTo>
                <a:close/>
                <a:moveTo>
                  <a:pt x="50" y="91"/>
                </a:moveTo>
                <a:cubicBezTo>
                  <a:pt x="47" y="93"/>
                  <a:pt x="44" y="94"/>
                  <a:pt x="41" y="96"/>
                </a:cubicBezTo>
                <a:cubicBezTo>
                  <a:pt x="39" y="97"/>
                  <a:pt x="37" y="98"/>
                  <a:pt x="35" y="99"/>
                </a:cubicBezTo>
                <a:cubicBezTo>
                  <a:pt x="34" y="99"/>
                  <a:pt x="26" y="103"/>
                  <a:pt x="31" y="100"/>
                </a:cubicBezTo>
                <a:cubicBezTo>
                  <a:pt x="38" y="95"/>
                  <a:pt x="45" y="94"/>
                  <a:pt x="51" y="89"/>
                </a:cubicBezTo>
                <a:cubicBezTo>
                  <a:pt x="51" y="90"/>
                  <a:pt x="50" y="90"/>
                  <a:pt x="50" y="91"/>
                </a:cubicBezTo>
                <a:close/>
                <a:moveTo>
                  <a:pt x="30" y="98"/>
                </a:moveTo>
                <a:cubicBezTo>
                  <a:pt x="34" y="97"/>
                  <a:pt x="38" y="95"/>
                  <a:pt x="41" y="93"/>
                </a:cubicBezTo>
                <a:cubicBezTo>
                  <a:pt x="43" y="92"/>
                  <a:pt x="45" y="91"/>
                  <a:pt x="47" y="90"/>
                </a:cubicBezTo>
                <a:cubicBezTo>
                  <a:pt x="48" y="90"/>
                  <a:pt x="54" y="86"/>
                  <a:pt x="49" y="90"/>
                </a:cubicBezTo>
                <a:cubicBezTo>
                  <a:pt x="43" y="94"/>
                  <a:pt x="35" y="96"/>
                  <a:pt x="30" y="100"/>
                </a:cubicBezTo>
                <a:cubicBezTo>
                  <a:pt x="30" y="99"/>
                  <a:pt x="30" y="99"/>
                  <a:pt x="30" y="98"/>
                </a:cubicBezTo>
                <a:close/>
                <a:moveTo>
                  <a:pt x="52" y="87"/>
                </a:moveTo>
                <a:cubicBezTo>
                  <a:pt x="52" y="87"/>
                  <a:pt x="52" y="87"/>
                  <a:pt x="52" y="87"/>
                </a:cubicBezTo>
                <a:cubicBezTo>
                  <a:pt x="48" y="89"/>
                  <a:pt x="44" y="91"/>
                  <a:pt x="41" y="93"/>
                </a:cubicBezTo>
                <a:cubicBezTo>
                  <a:pt x="38" y="94"/>
                  <a:pt x="36" y="95"/>
                  <a:pt x="34" y="96"/>
                </a:cubicBezTo>
                <a:cubicBezTo>
                  <a:pt x="33" y="97"/>
                  <a:pt x="29" y="99"/>
                  <a:pt x="32" y="96"/>
                </a:cubicBezTo>
                <a:cubicBezTo>
                  <a:pt x="39" y="92"/>
                  <a:pt x="47" y="89"/>
                  <a:pt x="54" y="84"/>
                </a:cubicBezTo>
                <a:cubicBezTo>
                  <a:pt x="53" y="85"/>
                  <a:pt x="53" y="86"/>
                  <a:pt x="52" y="87"/>
                </a:cubicBezTo>
                <a:close/>
                <a:moveTo>
                  <a:pt x="55" y="82"/>
                </a:moveTo>
                <a:cubicBezTo>
                  <a:pt x="52" y="83"/>
                  <a:pt x="49" y="85"/>
                  <a:pt x="45" y="86"/>
                </a:cubicBezTo>
                <a:cubicBezTo>
                  <a:pt x="41" y="88"/>
                  <a:pt x="35" y="91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40" y="88"/>
                  <a:pt x="49" y="84"/>
                  <a:pt x="57" y="79"/>
                </a:cubicBezTo>
                <a:cubicBezTo>
                  <a:pt x="56" y="80"/>
                  <a:pt x="56" y="81"/>
                  <a:pt x="55" y="82"/>
                </a:cubicBezTo>
                <a:close/>
                <a:moveTo>
                  <a:pt x="59" y="76"/>
                </a:moveTo>
                <a:cubicBezTo>
                  <a:pt x="55" y="78"/>
                  <a:pt x="51" y="79"/>
                  <a:pt x="47" y="81"/>
                </a:cubicBezTo>
                <a:cubicBezTo>
                  <a:pt x="45" y="82"/>
                  <a:pt x="42" y="83"/>
                  <a:pt x="39" y="85"/>
                </a:cubicBezTo>
                <a:cubicBezTo>
                  <a:pt x="38" y="85"/>
                  <a:pt x="37" y="85"/>
                  <a:pt x="36" y="86"/>
                </a:cubicBezTo>
                <a:cubicBezTo>
                  <a:pt x="36" y="86"/>
                  <a:pt x="35" y="86"/>
                  <a:pt x="35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6" y="85"/>
                  <a:pt x="38" y="84"/>
                  <a:pt x="38" y="85"/>
                </a:cubicBezTo>
                <a:cubicBezTo>
                  <a:pt x="46" y="81"/>
                  <a:pt x="55" y="77"/>
                  <a:pt x="62" y="72"/>
                </a:cubicBezTo>
                <a:cubicBezTo>
                  <a:pt x="61" y="73"/>
                  <a:pt x="60" y="75"/>
                  <a:pt x="59" y="76"/>
                </a:cubicBezTo>
                <a:close/>
                <a:moveTo>
                  <a:pt x="42" y="82"/>
                </a:moveTo>
                <a:cubicBezTo>
                  <a:pt x="45" y="81"/>
                  <a:pt x="48" y="79"/>
                  <a:pt x="50" y="78"/>
                </a:cubicBezTo>
                <a:cubicBezTo>
                  <a:pt x="51" y="78"/>
                  <a:pt x="52" y="77"/>
                  <a:pt x="52" y="77"/>
                </a:cubicBezTo>
                <a:cubicBezTo>
                  <a:pt x="50" y="78"/>
                  <a:pt x="48" y="79"/>
                  <a:pt x="47" y="80"/>
                </a:cubicBezTo>
                <a:cubicBezTo>
                  <a:pt x="45" y="81"/>
                  <a:pt x="44" y="81"/>
                  <a:pt x="42" y="82"/>
                </a:cubicBezTo>
                <a:close/>
                <a:moveTo>
                  <a:pt x="35" y="87"/>
                </a:moveTo>
                <a:cubicBezTo>
                  <a:pt x="38" y="86"/>
                  <a:pt x="42" y="84"/>
                  <a:pt x="45" y="83"/>
                </a:cubicBezTo>
                <a:cubicBezTo>
                  <a:pt x="49" y="81"/>
                  <a:pt x="55" y="79"/>
                  <a:pt x="58" y="77"/>
                </a:cubicBezTo>
                <a:cubicBezTo>
                  <a:pt x="58" y="77"/>
                  <a:pt x="58" y="77"/>
                  <a:pt x="58" y="77"/>
                </a:cubicBezTo>
                <a:cubicBezTo>
                  <a:pt x="50" y="83"/>
                  <a:pt x="41" y="87"/>
                  <a:pt x="32" y="92"/>
                </a:cubicBezTo>
                <a:cubicBezTo>
                  <a:pt x="33" y="90"/>
                  <a:pt x="34" y="89"/>
                  <a:pt x="35" y="87"/>
                </a:cubicBezTo>
                <a:close/>
                <a:moveTo>
                  <a:pt x="32" y="94"/>
                </a:moveTo>
                <a:cubicBezTo>
                  <a:pt x="36" y="92"/>
                  <a:pt x="39" y="90"/>
                  <a:pt x="43" y="88"/>
                </a:cubicBezTo>
                <a:cubicBezTo>
                  <a:pt x="46" y="87"/>
                  <a:pt x="52" y="85"/>
                  <a:pt x="55" y="83"/>
                </a:cubicBezTo>
                <a:cubicBezTo>
                  <a:pt x="55" y="83"/>
                  <a:pt x="55" y="83"/>
                  <a:pt x="55" y="83"/>
                </a:cubicBezTo>
                <a:cubicBezTo>
                  <a:pt x="47" y="88"/>
                  <a:pt x="39" y="91"/>
                  <a:pt x="31" y="96"/>
                </a:cubicBezTo>
                <a:cubicBezTo>
                  <a:pt x="31" y="95"/>
                  <a:pt x="32" y="94"/>
                  <a:pt x="32" y="94"/>
                </a:cubicBezTo>
                <a:close/>
                <a:moveTo>
                  <a:pt x="29" y="102"/>
                </a:moveTo>
                <a:cubicBezTo>
                  <a:pt x="33" y="101"/>
                  <a:pt x="36" y="99"/>
                  <a:pt x="40" y="97"/>
                </a:cubicBezTo>
                <a:cubicBezTo>
                  <a:pt x="43" y="95"/>
                  <a:pt x="47" y="94"/>
                  <a:pt x="50" y="92"/>
                </a:cubicBezTo>
                <a:cubicBezTo>
                  <a:pt x="50" y="92"/>
                  <a:pt x="50" y="92"/>
                  <a:pt x="50" y="92"/>
                </a:cubicBezTo>
                <a:cubicBezTo>
                  <a:pt x="47" y="95"/>
                  <a:pt x="43" y="96"/>
                  <a:pt x="40" y="98"/>
                </a:cubicBezTo>
                <a:cubicBezTo>
                  <a:pt x="36" y="100"/>
                  <a:pt x="32" y="102"/>
                  <a:pt x="28" y="104"/>
                </a:cubicBezTo>
                <a:cubicBezTo>
                  <a:pt x="29" y="104"/>
                  <a:pt x="29" y="103"/>
                  <a:pt x="29" y="102"/>
                </a:cubicBezTo>
                <a:close/>
                <a:moveTo>
                  <a:pt x="28" y="106"/>
                </a:moveTo>
                <a:cubicBezTo>
                  <a:pt x="31" y="104"/>
                  <a:pt x="34" y="103"/>
                  <a:pt x="37" y="102"/>
                </a:cubicBezTo>
                <a:cubicBezTo>
                  <a:pt x="39" y="101"/>
                  <a:pt x="41" y="100"/>
                  <a:pt x="43" y="99"/>
                </a:cubicBezTo>
                <a:cubicBezTo>
                  <a:pt x="44" y="98"/>
                  <a:pt x="49" y="95"/>
                  <a:pt x="47" y="97"/>
                </a:cubicBezTo>
                <a:cubicBezTo>
                  <a:pt x="41" y="102"/>
                  <a:pt x="34" y="104"/>
                  <a:pt x="27" y="108"/>
                </a:cubicBezTo>
                <a:cubicBezTo>
                  <a:pt x="28" y="107"/>
                  <a:pt x="28" y="106"/>
                  <a:pt x="28" y="106"/>
                </a:cubicBezTo>
                <a:close/>
                <a:moveTo>
                  <a:pt x="27" y="109"/>
                </a:moveTo>
                <a:cubicBezTo>
                  <a:pt x="29" y="109"/>
                  <a:pt x="32" y="108"/>
                  <a:pt x="34" y="107"/>
                </a:cubicBezTo>
                <a:cubicBezTo>
                  <a:pt x="36" y="106"/>
                  <a:pt x="39" y="105"/>
                  <a:pt x="41" y="104"/>
                </a:cubicBezTo>
                <a:cubicBezTo>
                  <a:pt x="42" y="104"/>
                  <a:pt x="42" y="104"/>
                  <a:pt x="43" y="103"/>
                </a:cubicBezTo>
                <a:cubicBezTo>
                  <a:pt x="43" y="103"/>
                  <a:pt x="47" y="101"/>
                  <a:pt x="45" y="102"/>
                </a:cubicBezTo>
                <a:cubicBezTo>
                  <a:pt x="42" y="105"/>
                  <a:pt x="37" y="106"/>
                  <a:pt x="34" y="108"/>
                </a:cubicBezTo>
                <a:cubicBezTo>
                  <a:pt x="31" y="109"/>
                  <a:pt x="28" y="111"/>
                  <a:pt x="26" y="113"/>
                </a:cubicBezTo>
                <a:cubicBezTo>
                  <a:pt x="26" y="112"/>
                  <a:pt x="26" y="111"/>
                  <a:pt x="27" y="109"/>
                </a:cubicBezTo>
                <a:close/>
                <a:moveTo>
                  <a:pt x="23" y="120"/>
                </a:moveTo>
                <a:cubicBezTo>
                  <a:pt x="27" y="118"/>
                  <a:pt x="31" y="116"/>
                  <a:pt x="35" y="115"/>
                </a:cubicBezTo>
                <a:cubicBezTo>
                  <a:pt x="35" y="115"/>
                  <a:pt x="36" y="114"/>
                  <a:pt x="36" y="114"/>
                </a:cubicBezTo>
                <a:cubicBezTo>
                  <a:pt x="32" y="117"/>
                  <a:pt x="27" y="120"/>
                  <a:pt x="23" y="123"/>
                </a:cubicBezTo>
                <a:cubicBezTo>
                  <a:pt x="23" y="122"/>
                  <a:pt x="23" y="121"/>
                  <a:pt x="23" y="120"/>
                </a:cubicBezTo>
                <a:close/>
                <a:moveTo>
                  <a:pt x="22" y="125"/>
                </a:moveTo>
                <a:cubicBezTo>
                  <a:pt x="25" y="124"/>
                  <a:pt x="28" y="122"/>
                  <a:pt x="31" y="120"/>
                </a:cubicBezTo>
                <a:cubicBezTo>
                  <a:pt x="33" y="119"/>
                  <a:pt x="35" y="118"/>
                  <a:pt x="37" y="117"/>
                </a:cubicBezTo>
                <a:cubicBezTo>
                  <a:pt x="38" y="117"/>
                  <a:pt x="38" y="117"/>
                  <a:pt x="39" y="117"/>
                </a:cubicBezTo>
                <a:cubicBezTo>
                  <a:pt x="36" y="119"/>
                  <a:pt x="33" y="121"/>
                  <a:pt x="30" y="123"/>
                </a:cubicBezTo>
                <a:cubicBezTo>
                  <a:pt x="27" y="125"/>
                  <a:pt x="24" y="127"/>
                  <a:pt x="21" y="129"/>
                </a:cubicBezTo>
                <a:cubicBezTo>
                  <a:pt x="21" y="128"/>
                  <a:pt x="22" y="127"/>
                  <a:pt x="22" y="125"/>
                </a:cubicBezTo>
                <a:close/>
                <a:moveTo>
                  <a:pt x="21" y="130"/>
                </a:moveTo>
                <a:cubicBezTo>
                  <a:pt x="25" y="128"/>
                  <a:pt x="29" y="126"/>
                  <a:pt x="33" y="123"/>
                </a:cubicBezTo>
                <a:cubicBezTo>
                  <a:pt x="35" y="123"/>
                  <a:pt x="36" y="122"/>
                  <a:pt x="38" y="120"/>
                </a:cubicBezTo>
                <a:cubicBezTo>
                  <a:pt x="39" y="120"/>
                  <a:pt x="39" y="119"/>
                  <a:pt x="40" y="119"/>
                </a:cubicBezTo>
                <a:cubicBezTo>
                  <a:pt x="43" y="117"/>
                  <a:pt x="39" y="120"/>
                  <a:pt x="38" y="120"/>
                </a:cubicBezTo>
                <a:cubicBezTo>
                  <a:pt x="35" y="123"/>
                  <a:pt x="31" y="126"/>
                  <a:pt x="26" y="128"/>
                </a:cubicBezTo>
                <a:cubicBezTo>
                  <a:pt x="24" y="129"/>
                  <a:pt x="22" y="131"/>
                  <a:pt x="20" y="133"/>
                </a:cubicBezTo>
                <a:cubicBezTo>
                  <a:pt x="20" y="132"/>
                  <a:pt x="20" y="131"/>
                  <a:pt x="21" y="130"/>
                </a:cubicBezTo>
                <a:close/>
                <a:moveTo>
                  <a:pt x="19" y="135"/>
                </a:moveTo>
                <a:cubicBezTo>
                  <a:pt x="24" y="133"/>
                  <a:pt x="28" y="130"/>
                  <a:pt x="32" y="128"/>
                </a:cubicBezTo>
                <a:cubicBezTo>
                  <a:pt x="34" y="127"/>
                  <a:pt x="36" y="126"/>
                  <a:pt x="38" y="124"/>
                </a:cubicBezTo>
                <a:cubicBezTo>
                  <a:pt x="39" y="124"/>
                  <a:pt x="40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2" y="123"/>
                  <a:pt x="42" y="123"/>
                  <a:pt x="42" y="123"/>
                </a:cubicBezTo>
                <a:cubicBezTo>
                  <a:pt x="41" y="124"/>
                  <a:pt x="38" y="125"/>
                  <a:pt x="39" y="125"/>
                </a:cubicBezTo>
                <a:cubicBezTo>
                  <a:pt x="32" y="130"/>
                  <a:pt x="24" y="133"/>
                  <a:pt x="18" y="139"/>
                </a:cubicBezTo>
                <a:cubicBezTo>
                  <a:pt x="19" y="137"/>
                  <a:pt x="19" y="136"/>
                  <a:pt x="19" y="135"/>
                </a:cubicBezTo>
                <a:close/>
                <a:moveTo>
                  <a:pt x="18" y="141"/>
                </a:moveTo>
                <a:cubicBezTo>
                  <a:pt x="18" y="141"/>
                  <a:pt x="18" y="141"/>
                  <a:pt x="18" y="140"/>
                </a:cubicBezTo>
                <a:cubicBezTo>
                  <a:pt x="18" y="141"/>
                  <a:pt x="18" y="141"/>
                  <a:pt x="18" y="141"/>
                </a:cubicBezTo>
                <a:cubicBezTo>
                  <a:pt x="18" y="141"/>
                  <a:pt x="18" y="141"/>
                  <a:pt x="18" y="141"/>
                </a:cubicBezTo>
                <a:close/>
                <a:moveTo>
                  <a:pt x="17" y="142"/>
                </a:moveTo>
                <a:cubicBezTo>
                  <a:pt x="21" y="140"/>
                  <a:pt x="24" y="138"/>
                  <a:pt x="28" y="136"/>
                </a:cubicBezTo>
                <a:cubicBezTo>
                  <a:pt x="30" y="135"/>
                  <a:pt x="32" y="134"/>
                  <a:pt x="34" y="132"/>
                </a:cubicBezTo>
                <a:cubicBezTo>
                  <a:pt x="35" y="132"/>
                  <a:pt x="35" y="131"/>
                  <a:pt x="36" y="131"/>
                </a:cubicBezTo>
                <a:cubicBezTo>
                  <a:pt x="37" y="130"/>
                  <a:pt x="41" y="129"/>
                  <a:pt x="41" y="129"/>
                </a:cubicBezTo>
                <a:cubicBezTo>
                  <a:pt x="37" y="133"/>
                  <a:pt x="32" y="135"/>
                  <a:pt x="27" y="137"/>
                </a:cubicBezTo>
                <a:cubicBezTo>
                  <a:pt x="24" y="139"/>
                  <a:pt x="20" y="142"/>
                  <a:pt x="17" y="144"/>
                </a:cubicBezTo>
                <a:cubicBezTo>
                  <a:pt x="17" y="144"/>
                  <a:pt x="17" y="143"/>
                  <a:pt x="17" y="142"/>
                </a:cubicBezTo>
                <a:close/>
                <a:moveTo>
                  <a:pt x="16" y="146"/>
                </a:moveTo>
                <a:cubicBezTo>
                  <a:pt x="20" y="145"/>
                  <a:pt x="24" y="142"/>
                  <a:pt x="27" y="140"/>
                </a:cubicBezTo>
                <a:cubicBezTo>
                  <a:pt x="29" y="139"/>
                  <a:pt x="32" y="137"/>
                  <a:pt x="34" y="136"/>
                </a:cubicBezTo>
                <a:cubicBezTo>
                  <a:pt x="35" y="136"/>
                  <a:pt x="36" y="135"/>
                  <a:pt x="37" y="135"/>
                </a:cubicBezTo>
                <a:cubicBezTo>
                  <a:pt x="37" y="135"/>
                  <a:pt x="42" y="132"/>
                  <a:pt x="40" y="134"/>
                </a:cubicBezTo>
                <a:cubicBezTo>
                  <a:pt x="38" y="135"/>
                  <a:pt x="35" y="136"/>
                  <a:pt x="33" y="137"/>
                </a:cubicBezTo>
                <a:cubicBezTo>
                  <a:pt x="31" y="138"/>
                  <a:pt x="28" y="140"/>
                  <a:pt x="26" y="142"/>
                </a:cubicBezTo>
                <a:cubicBezTo>
                  <a:pt x="23" y="144"/>
                  <a:pt x="19" y="146"/>
                  <a:pt x="16" y="148"/>
                </a:cubicBezTo>
                <a:cubicBezTo>
                  <a:pt x="16" y="148"/>
                  <a:pt x="16" y="147"/>
                  <a:pt x="16" y="146"/>
                </a:cubicBezTo>
                <a:close/>
                <a:moveTo>
                  <a:pt x="15" y="150"/>
                </a:moveTo>
                <a:cubicBezTo>
                  <a:pt x="20" y="148"/>
                  <a:pt x="24" y="145"/>
                  <a:pt x="29" y="142"/>
                </a:cubicBezTo>
                <a:cubicBezTo>
                  <a:pt x="31" y="141"/>
                  <a:pt x="33" y="140"/>
                  <a:pt x="36" y="138"/>
                </a:cubicBezTo>
                <a:cubicBezTo>
                  <a:pt x="36" y="138"/>
                  <a:pt x="37" y="138"/>
                  <a:pt x="37" y="138"/>
                </a:cubicBezTo>
                <a:cubicBezTo>
                  <a:pt x="32" y="141"/>
                  <a:pt x="28" y="144"/>
                  <a:pt x="23" y="146"/>
                </a:cubicBezTo>
                <a:cubicBezTo>
                  <a:pt x="20" y="148"/>
                  <a:pt x="17" y="150"/>
                  <a:pt x="15" y="152"/>
                </a:cubicBezTo>
                <a:cubicBezTo>
                  <a:pt x="15" y="151"/>
                  <a:pt x="15" y="150"/>
                  <a:pt x="15" y="150"/>
                </a:cubicBezTo>
                <a:close/>
                <a:moveTo>
                  <a:pt x="14" y="154"/>
                </a:moveTo>
                <a:cubicBezTo>
                  <a:pt x="19" y="152"/>
                  <a:pt x="23" y="149"/>
                  <a:pt x="27" y="147"/>
                </a:cubicBezTo>
                <a:cubicBezTo>
                  <a:pt x="29" y="146"/>
                  <a:pt x="31" y="145"/>
                  <a:pt x="34" y="144"/>
                </a:cubicBezTo>
                <a:cubicBezTo>
                  <a:pt x="35" y="143"/>
                  <a:pt x="36" y="142"/>
                  <a:pt x="38" y="141"/>
                </a:cubicBezTo>
                <a:cubicBezTo>
                  <a:pt x="38" y="141"/>
                  <a:pt x="42" y="138"/>
                  <a:pt x="40" y="140"/>
                </a:cubicBezTo>
                <a:cubicBezTo>
                  <a:pt x="36" y="144"/>
                  <a:pt x="31" y="147"/>
                  <a:pt x="26" y="149"/>
                </a:cubicBezTo>
                <a:cubicBezTo>
                  <a:pt x="22" y="152"/>
                  <a:pt x="18" y="155"/>
                  <a:pt x="14" y="157"/>
                </a:cubicBezTo>
                <a:cubicBezTo>
                  <a:pt x="14" y="156"/>
                  <a:pt x="14" y="155"/>
                  <a:pt x="14" y="154"/>
                </a:cubicBezTo>
                <a:close/>
                <a:moveTo>
                  <a:pt x="1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8" y="160"/>
                  <a:pt x="23" y="157"/>
                  <a:pt x="29" y="154"/>
                </a:cubicBezTo>
                <a:cubicBezTo>
                  <a:pt x="32" y="152"/>
                  <a:pt x="34" y="151"/>
                  <a:pt x="37" y="149"/>
                </a:cubicBezTo>
                <a:cubicBezTo>
                  <a:pt x="38" y="149"/>
                  <a:pt x="40" y="148"/>
                  <a:pt x="41" y="147"/>
                </a:cubicBezTo>
                <a:cubicBezTo>
                  <a:pt x="39" y="149"/>
                  <a:pt x="37" y="150"/>
                  <a:pt x="36" y="151"/>
                </a:cubicBezTo>
                <a:cubicBezTo>
                  <a:pt x="28" y="156"/>
                  <a:pt x="19" y="160"/>
                  <a:pt x="12" y="166"/>
                </a:cubicBezTo>
                <a:cubicBezTo>
                  <a:pt x="12" y="165"/>
                  <a:pt x="12" y="164"/>
                  <a:pt x="12" y="163"/>
                </a:cubicBezTo>
                <a:close/>
                <a:moveTo>
                  <a:pt x="11" y="168"/>
                </a:moveTo>
                <a:cubicBezTo>
                  <a:pt x="14" y="166"/>
                  <a:pt x="17" y="165"/>
                  <a:pt x="19" y="163"/>
                </a:cubicBezTo>
                <a:cubicBezTo>
                  <a:pt x="16" y="165"/>
                  <a:pt x="13" y="167"/>
                  <a:pt x="11" y="169"/>
                </a:cubicBezTo>
                <a:cubicBezTo>
                  <a:pt x="11" y="169"/>
                  <a:pt x="11" y="168"/>
                  <a:pt x="11" y="168"/>
                </a:cubicBezTo>
                <a:close/>
                <a:moveTo>
                  <a:pt x="10" y="175"/>
                </a:moveTo>
                <a:cubicBezTo>
                  <a:pt x="15" y="171"/>
                  <a:pt x="20" y="169"/>
                  <a:pt x="26" y="166"/>
                </a:cubicBezTo>
                <a:cubicBezTo>
                  <a:pt x="28" y="165"/>
                  <a:pt x="30" y="164"/>
                  <a:pt x="33" y="162"/>
                </a:cubicBezTo>
                <a:cubicBezTo>
                  <a:pt x="25" y="167"/>
                  <a:pt x="17" y="172"/>
                  <a:pt x="9" y="178"/>
                </a:cubicBezTo>
                <a:cubicBezTo>
                  <a:pt x="10" y="177"/>
                  <a:pt x="10" y="176"/>
                  <a:pt x="10" y="175"/>
                </a:cubicBezTo>
                <a:close/>
                <a:moveTo>
                  <a:pt x="9" y="184"/>
                </a:moveTo>
                <a:cubicBezTo>
                  <a:pt x="9" y="184"/>
                  <a:pt x="9" y="184"/>
                  <a:pt x="9" y="184"/>
                </a:cubicBezTo>
                <a:cubicBezTo>
                  <a:pt x="13" y="183"/>
                  <a:pt x="17" y="180"/>
                  <a:pt x="21" y="178"/>
                </a:cubicBezTo>
                <a:cubicBezTo>
                  <a:pt x="27" y="175"/>
                  <a:pt x="32" y="172"/>
                  <a:pt x="38" y="169"/>
                </a:cubicBezTo>
                <a:cubicBezTo>
                  <a:pt x="37" y="171"/>
                  <a:pt x="37" y="172"/>
                  <a:pt x="37" y="173"/>
                </a:cubicBezTo>
                <a:cubicBezTo>
                  <a:pt x="32" y="175"/>
                  <a:pt x="27" y="178"/>
                  <a:pt x="21" y="180"/>
                </a:cubicBezTo>
                <a:cubicBezTo>
                  <a:pt x="17" y="182"/>
                  <a:pt x="12" y="183"/>
                  <a:pt x="8" y="186"/>
                </a:cubicBezTo>
                <a:cubicBezTo>
                  <a:pt x="8" y="185"/>
                  <a:pt x="9" y="185"/>
                  <a:pt x="9" y="184"/>
                </a:cubicBezTo>
                <a:close/>
                <a:moveTo>
                  <a:pt x="4" y="244"/>
                </a:moveTo>
                <a:cubicBezTo>
                  <a:pt x="4" y="244"/>
                  <a:pt x="4" y="244"/>
                  <a:pt x="4" y="244"/>
                </a:cubicBezTo>
                <a:cubicBezTo>
                  <a:pt x="5" y="244"/>
                  <a:pt x="8" y="241"/>
                  <a:pt x="10" y="240"/>
                </a:cubicBezTo>
                <a:cubicBezTo>
                  <a:pt x="13" y="238"/>
                  <a:pt x="15" y="236"/>
                  <a:pt x="18" y="235"/>
                </a:cubicBezTo>
                <a:cubicBezTo>
                  <a:pt x="23" y="232"/>
                  <a:pt x="27" y="229"/>
                  <a:pt x="31" y="226"/>
                </a:cubicBezTo>
                <a:cubicBezTo>
                  <a:pt x="31" y="227"/>
                  <a:pt x="31" y="228"/>
                  <a:pt x="31" y="229"/>
                </a:cubicBezTo>
                <a:cubicBezTo>
                  <a:pt x="22" y="233"/>
                  <a:pt x="14" y="242"/>
                  <a:pt x="4" y="244"/>
                </a:cubicBezTo>
                <a:close/>
                <a:moveTo>
                  <a:pt x="5" y="238"/>
                </a:moveTo>
                <a:cubicBezTo>
                  <a:pt x="5" y="238"/>
                  <a:pt x="5" y="237"/>
                  <a:pt x="6" y="237"/>
                </a:cubicBezTo>
                <a:cubicBezTo>
                  <a:pt x="14" y="231"/>
                  <a:pt x="24" y="228"/>
                  <a:pt x="31" y="221"/>
                </a:cubicBezTo>
                <a:cubicBezTo>
                  <a:pt x="31" y="223"/>
                  <a:pt x="31" y="224"/>
                  <a:pt x="31" y="225"/>
                </a:cubicBezTo>
                <a:cubicBezTo>
                  <a:pt x="31" y="225"/>
                  <a:pt x="31" y="225"/>
                  <a:pt x="31" y="225"/>
                </a:cubicBezTo>
                <a:cubicBezTo>
                  <a:pt x="26" y="227"/>
                  <a:pt x="22" y="229"/>
                  <a:pt x="18" y="232"/>
                </a:cubicBezTo>
                <a:cubicBezTo>
                  <a:pt x="16" y="233"/>
                  <a:pt x="13" y="234"/>
                  <a:pt x="11" y="235"/>
                </a:cubicBezTo>
                <a:cubicBezTo>
                  <a:pt x="10" y="236"/>
                  <a:pt x="5" y="238"/>
                  <a:pt x="5" y="238"/>
                </a:cubicBezTo>
                <a:cubicBezTo>
                  <a:pt x="5" y="238"/>
                  <a:pt x="5" y="238"/>
                  <a:pt x="5" y="238"/>
                </a:cubicBezTo>
                <a:close/>
                <a:moveTo>
                  <a:pt x="31" y="220"/>
                </a:moveTo>
                <a:cubicBezTo>
                  <a:pt x="27" y="222"/>
                  <a:pt x="23" y="224"/>
                  <a:pt x="19" y="226"/>
                </a:cubicBezTo>
                <a:cubicBezTo>
                  <a:pt x="16" y="227"/>
                  <a:pt x="13" y="228"/>
                  <a:pt x="11" y="229"/>
                </a:cubicBezTo>
                <a:cubicBezTo>
                  <a:pt x="10" y="230"/>
                  <a:pt x="5" y="233"/>
                  <a:pt x="8" y="231"/>
                </a:cubicBezTo>
                <a:cubicBezTo>
                  <a:pt x="16" y="225"/>
                  <a:pt x="25" y="222"/>
                  <a:pt x="32" y="216"/>
                </a:cubicBezTo>
                <a:cubicBezTo>
                  <a:pt x="32" y="218"/>
                  <a:pt x="32" y="219"/>
                  <a:pt x="31" y="220"/>
                </a:cubicBezTo>
                <a:close/>
                <a:moveTo>
                  <a:pt x="32" y="215"/>
                </a:moveTo>
                <a:cubicBezTo>
                  <a:pt x="23" y="217"/>
                  <a:pt x="16" y="224"/>
                  <a:pt x="7" y="226"/>
                </a:cubicBezTo>
                <a:cubicBezTo>
                  <a:pt x="9" y="226"/>
                  <a:pt x="11" y="224"/>
                  <a:pt x="12" y="223"/>
                </a:cubicBezTo>
                <a:cubicBezTo>
                  <a:pt x="14" y="222"/>
                  <a:pt x="17" y="221"/>
                  <a:pt x="19" y="220"/>
                </a:cubicBezTo>
                <a:cubicBezTo>
                  <a:pt x="23" y="217"/>
                  <a:pt x="28" y="215"/>
                  <a:pt x="33" y="213"/>
                </a:cubicBezTo>
                <a:cubicBezTo>
                  <a:pt x="32" y="214"/>
                  <a:pt x="32" y="214"/>
                  <a:pt x="32" y="215"/>
                </a:cubicBezTo>
                <a:close/>
                <a:moveTo>
                  <a:pt x="33" y="212"/>
                </a:moveTo>
                <a:cubicBezTo>
                  <a:pt x="29" y="213"/>
                  <a:pt x="25" y="214"/>
                  <a:pt x="22" y="216"/>
                </a:cubicBezTo>
                <a:cubicBezTo>
                  <a:pt x="18" y="218"/>
                  <a:pt x="14" y="221"/>
                  <a:pt x="9" y="222"/>
                </a:cubicBezTo>
                <a:cubicBezTo>
                  <a:pt x="13" y="221"/>
                  <a:pt x="17" y="218"/>
                  <a:pt x="21" y="216"/>
                </a:cubicBezTo>
                <a:cubicBezTo>
                  <a:pt x="25" y="213"/>
                  <a:pt x="29" y="211"/>
                  <a:pt x="33" y="209"/>
                </a:cubicBezTo>
                <a:cubicBezTo>
                  <a:pt x="33" y="210"/>
                  <a:pt x="33" y="211"/>
                  <a:pt x="33" y="212"/>
                </a:cubicBezTo>
                <a:close/>
                <a:moveTo>
                  <a:pt x="24" y="200"/>
                </a:moveTo>
                <a:cubicBezTo>
                  <a:pt x="23" y="201"/>
                  <a:pt x="23" y="201"/>
                  <a:pt x="23" y="201"/>
                </a:cubicBezTo>
                <a:cubicBezTo>
                  <a:pt x="18" y="204"/>
                  <a:pt x="12" y="206"/>
                  <a:pt x="8" y="209"/>
                </a:cubicBezTo>
                <a:cubicBezTo>
                  <a:pt x="8" y="209"/>
                  <a:pt x="8" y="208"/>
                  <a:pt x="8" y="207"/>
                </a:cubicBezTo>
                <a:cubicBezTo>
                  <a:pt x="13" y="204"/>
                  <a:pt x="18" y="202"/>
                  <a:pt x="24" y="200"/>
                </a:cubicBezTo>
                <a:close/>
                <a:moveTo>
                  <a:pt x="32" y="197"/>
                </a:moveTo>
                <a:cubicBezTo>
                  <a:pt x="34" y="197"/>
                  <a:pt x="35" y="196"/>
                  <a:pt x="35" y="196"/>
                </a:cubicBezTo>
                <a:cubicBezTo>
                  <a:pt x="35" y="196"/>
                  <a:pt x="35" y="196"/>
                  <a:pt x="35" y="195"/>
                </a:cubicBezTo>
                <a:cubicBezTo>
                  <a:pt x="35" y="196"/>
                  <a:pt x="35" y="197"/>
                  <a:pt x="35" y="198"/>
                </a:cubicBezTo>
                <a:cubicBezTo>
                  <a:pt x="31" y="200"/>
                  <a:pt x="26" y="202"/>
                  <a:pt x="22" y="204"/>
                </a:cubicBezTo>
                <a:cubicBezTo>
                  <a:pt x="18" y="205"/>
                  <a:pt x="13" y="207"/>
                  <a:pt x="9" y="209"/>
                </a:cubicBezTo>
                <a:cubicBezTo>
                  <a:pt x="13" y="206"/>
                  <a:pt x="18" y="205"/>
                  <a:pt x="22" y="203"/>
                </a:cubicBezTo>
                <a:cubicBezTo>
                  <a:pt x="23" y="201"/>
                  <a:pt x="25" y="200"/>
                  <a:pt x="27" y="199"/>
                </a:cubicBezTo>
                <a:cubicBezTo>
                  <a:pt x="28" y="199"/>
                  <a:pt x="28" y="199"/>
                  <a:pt x="28" y="199"/>
                </a:cubicBezTo>
                <a:cubicBezTo>
                  <a:pt x="30" y="198"/>
                  <a:pt x="31" y="197"/>
                  <a:pt x="32" y="197"/>
                </a:cubicBezTo>
                <a:close/>
                <a:moveTo>
                  <a:pt x="10" y="211"/>
                </a:moveTo>
                <a:cubicBezTo>
                  <a:pt x="9" y="211"/>
                  <a:pt x="9" y="211"/>
                  <a:pt x="9" y="212"/>
                </a:cubicBezTo>
                <a:cubicBezTo>
                  <a:pt x="8" y="212"/>
                  <a:pt x="8" y="212"/>
                  <a:pt x="8" y="212"/>
                </a:cubicBezTo>
                <a:cubicBezTo>
                  <a:pt x="8" y="212"/>
                  <a:pt x="8" y="211"/>
                  <a:pt x="8" y="210"/>
                </a:cubicBezTo>
                <a:cubicBezTo>
                  <a:pt x="17" y="207"/>
                  <a:pt x="26" y="203"/>
                  <a:pt x="34" y="199"/>
                </a:cubicBezTo>
                <a:cubicBezTo>
                  <a:pt x="26" y="203"/>
                  <a:pt x="18" y="207"/>
                  <a:pt x="10" y="211"/>
                </a:cubicBezTo>
                <a:close/>
                <a:moveTo>
                  <a:pt x="8" y="213"/>
                </a:moveTo>
                <a:cubicBezTo>
                  <a:pt x="12" y="211"/>
                  <a:pt x="17" y="208"/>
                  <a:pt x="21" y="206"/>
                </a:cubicBezTo>
                <a:cubicBezTo>
                  <a:pt x="24" y="205"/>
                  <a:pt x="27" y="204"/>
                  <a:pt x="29" y="203"/>
                </a:cubicBezTo>
                <a:cubicBezTo>
                  <a:pt x="30" y="203"/>
                  <a:pt x="31" y="203"/>
                  <a:pt x="31" y="202"/>
                </a:cubicBezTo>
                <a:cubicBezTo>
                  <a:pt x="27" y="204"/>
                  <a:pt x="23" y="207"/>
                  <a:pt x="19" y="209"/>
                </a:cubicBezTo>
                <a:cubicBezTo>
                  <a:pt x="16" y="211"/>
                  <a:pt x="11" y="212"/>
                  <a:pt x="8" y="215"/>
                </a:cubicBezTo>
                <a:cubicBezTo>
                  <a:pt x="8" y="214"/>
                  <a:pt x="8" y="214"/>
                  <a:pt x="8" y="213"/>
                </a:cubicBezTo>
                <a:close/>
                <a:moveTo>
                  <a:pt x="29" y="202"/>
                </a:moveTo>
                <a:cubicBezTo>
                  <a:pt x="31" y="201"/>
                  <a:pt x="33" y="200"/>
                  <a:pt x="35" y="199"/>
                </a:cubicBezTo>
                <a:cubicBezTo>
                  <a:pt x="35" y="200"/>
                  <a:pt x="35" y="200"/>
                  <a:pt x="35" y="201"/>
                </a:cubicBezTo>
                <a:cubicBezTo>
                  <a:pt x="33" y="201"/>
                  <a:pt x="31" y="202"/>
                  <a:pt x="29" y="202"/>
                </a:cubicBezTo>
                <a:close/>
                <a:moveTo>
                  <a:pt x="8" y="216"/>
                </a:moveTo>
                <a:cubicBezTo>
                  <a:pt x="12" y="215"/>
                  <a:pt x="15" y="214"/>
                  <a:pt x="19" y="212"/>
                </a:cubicBezTo>
                <a:cubicBezTo>
                  <a:pt x="15" y="214"/>
                  <a:pt x="11" y="216"/>
                  <a:pt x="7" y="219"/>
                </a:cubicBezTo>
                <a:cubicBezTo>
                  <a:pt x="7" y="218"/>
                  <a:pt x="8" y="217"/>
                  <a:pt x="8" y="216"/>
                </a:cubicBezTo>
                <a:close/>
                <a:moveTo>
                  <a:pt x="34" y="206"/>
                </a:moveTo>
                <a:cubicBezTo>
                  <a:pt x="34" y="206"/>
                  <a:pt x="34" y="207"/>
                  <a:pt x="34" y="208"/>
                </a:cubicBezTo>
                <a:cubicBezTo>
                  <a:pt x="26" y="211"/>
                  <a:pt x="18" y="214"/>
                  <a:pt x="10" y="218"/>
                </a:cubicBezTo>
                <a:cubicBezTo>
                  <a:pt x="7" y="219"/>
                  <a:pt x="12" y="217"/>
                  <a:pt x="12" y="217"/>
                </a:cubicBezTo>
                <a:cubicBezTo>
                  <a:pt x="14" y="215"/>
                  <a:pt x="17" y="214"/>
                  <a:pt x="19" y="213"/>
                </a:cubicBezTo>
                <a:cubicBezTo>
                  <a:pt x="23" y="211"/>
                  <a:pt x="27" y="209"/>
                  <a:pt x="31" y="207"/>
                </a:cubicBezTo>
                <a:cubicBezTo>
                  <a:pt x="32" y="207"/>
                  <a:pt x="33" y="206"/>
                  <a:pt x="34" y="206"/>
                </a:cubicBezTo>
                <a:close/>
                <a:moveTo>
                  <a:pt x="7" y="220"/>
                </a:moveTo>
                <a:cubicBezTo>
                  <a:pt x="11" y="218"/>
                  <a:pt x="15" y="216"/>
                  <a:pt x="19" y="214"/>
                </a:cubicBezTo>
                <a:cubicBezTo>
                  <a:pt x="22" y="213"/>
                  <a:pt x="24" y="212"/>
                  <a:pt x="27" y="211"/>
                </a:cubicBezTo>
                <a:cubicBezTo>
                  <a:pt x="25" y="213"/>
                  <a:pt x="23" y="214"/>
                  <a:pt x="20" y="215"/>
                </a:cubicBezTo>
                <a:cubicBezTo>
                  <a:pt x="16" y="217"/>
                  <a:pt x="11" y="220"/>
                  <a:pt x="7" y="223"/>
                </a:cubicBezTo>
                <a:cubicBezTo>
                  <a:pt x="7" y="222"/>
                  <a:pt x="7" y="221"/>
                  <a:pt x="7" y="220"/>
                </a:cubicBezTo>
                <a:close/>
                <a:moveTo>
                  <a:pt x="34" y="205"/>
                </a:moveTo>
                <a:cubicBezTo>
                  <a:pt x="33" y="205"/>
                  <a:pt x="32" y="206"/>
                  <a:pt x="31" y="206"/>
                </a:cubicBezTo>
                <a:cubicBezTo>
                  <a:pt x="30" y="207"/>
                  <a:pt x="29" y="207"/>
                  <a:pt x="29" y="207"/>
                </a:cubicBezTo>
                <a:cubicBezTo>
                  <a:pt x="27" y="208"/>
                  <a:pt x="24" y="209"/>
                  <a:pt x="22" y="210"/>
                </a:cubicBezTo>
                <a:cubicBezTo>
                  <a:pt x="17" y="212"/>
                  <a:pt x="13" y="214"/>
                  <a:pt x="9" y="215"/>
                </a:cubicBezTo>
                <a:cubicBezTo>
                  <a:pt x="10" y="215"/>
                  <a:pt x="12" y="213"/>
                  <a:pt x="13" y="213"/>
                </a:cubicBezTo>
                <a:cubicBezTo>
                  <a:pt x="15" y="212"/>
                  <a:pt x="18" y="211"/>
                  <a:pt x="20" y="209"/>
                </a:cubicBezTo>
                <a:cubicBezTo>
                  <a:pt x="25" y="207"/>
                  <a:pt x="29" y="204"/>
                  <a:pt x="35" y="202"/>
                </a:cubicBezTo>
                <a:cubicBezTo>
                  <a:pt x="34" y="203"/>
                  <a:pt x="34" y="204"/>
                  <a:pt x="34" y="205"/>
                </a:cubicBezTo>
                <a:close/>
                <a:moveTo>
                  <a:pt x="36" y="193"/>
                </a:moveTo>
                <a:cubicBezTo>
                  <a:pt x="36" y="194"/>
                  <a:pt x="35" y="194"/>
                  <a:pt x="35" y="195"/>
                </a:cubicBezTo>
                <a:cubicBezTo>
                  <a:pt x="33" y="195"/>
                  <a:pt x="30" y="197"/>
                  <a:pt x="28" y="198"/>
                </a:cubicBezTo>
                <a:cubicBezTo>
                  <a:pt x="25" y="199"/>
                  <a:pt x="22" y="200"/>
                  <a:pt x="20" y="201"/>
                </a:cubicBezTo>
                <a:cubicBezTo>
                  <a:pt x="19" y="202"/>
                  <a:pt x="17" y="202"/>
                  <a:pt x="16" y="202"/>
                </a:cubicBezTo>
                <a:cubicBezTo>
                  <a:pt x="18" y="202"/>
                  <a:pt x="19" y="201"/>
                  <a:pt x="21" y="200"/>
                </a:cubicBezTo>
                <a:cubicBezTo>
                  <a:pt x="25" y="198"/>
                  <a:pt x="28" y="195"/>
                  <a:pt x="32" y="193"/>
                </a:cubicBezTo>
                <a:cubicBezTo>
                  <a:pt x="33" y="193"/>
                  <a:pt x="34" y="193"/>
                  <a:pt x="36" y="192"/>
                </a:cubicBezTo>
                <a:cubicBezTo>
                  <a:pt x="36" y="193"/>
                  <a:pt x="36" y="193"/>
                  <a:pt x="36" y="193"/>
                </a:cubicBezTo>
                <a:close/>
                <a:moveTo>
                  <a:pt x="36" y="192"/>
                </a:moveTo>
                <a:cubicBezTo>
                  <a:pt x="34" y="192"/>
                  <a:pt x="33" y="192"/>
                  <a:pt x="32" y="193"/>
                </a:cubicBezTo>
                <a:cubicBezTo>
                  <a:pt x="32" y="193"/>
                  <a:pt x="31" y="193"/>
                  <a:pt x="31" y="193"/>
                </a:cubicBezTo>
                <a:cubicBezTo>
                  <a:pt x="29" y="194"/>
                  <a:pt x="27" y="195"/>
                  <a:pt x="24" y="195"/>
                </a:cubicBezTo>
                <a:cubicBezTo>
                  <a:pt x="20" y="197"/>
                  <a:pt x="16" y="198"/>
                  <a:pt x="12" y="200"/>
                </a:cubicBezTo>
                <a:cubicBezTo>
                  <a:pt x="6" y="203"/>
                  <a:pt x="11" y="200"/>
                  <a:pt x="12" y="200"/>
                </a:cubicBezTo>
                <a:cubicBezTo>
                  <a:pt x="14" y="198"/>
                  <a:pt x="17" y="197"/>
                  <a:pt x="19" y="196"/>
                </a:cubicBezTo>
                <a:cubicBezTo>
                  <a:pt x="24" y="193"/>
                  <a:pt x="29" y="191"/>
                  <a:pt x="33" y="188"/>
                </a:cubicBezTo>
                <a:cubicBezTo>
                  <a:pt x="33" y="188"/>
                  <a:pt x="34" y="188"/>
                  <a:pt x="34" y="188"/>
                </a:cubicBezTo>
                <a:cubicBezTo>
                  <a:pt x="34" y="188"/>
                  <a:pt x="35" y="188"/>
                  <a:pt x="36" y="187"/>
                </a:cubicBezTo>
                <a:cubicBezTo>
                  <a:pt x="36" y="189"/>
                  <a:pt x="36" y="190"/>
                  <a:pt x="36" y="192"/>
                </a:cubicBezTo>
                <a:close/>
                <a:moveTo>
                  <a:pt x="35" y="187"/>
                </a:moveTo>
                <a:cubicBezTo>
                  <a:pt x="35" y="187"/>
                  <a:pt x="34" y="187"/>
                  <a:pt x="33" y="188"/>
                </a:cubicBezTo>
                <a:cubicBezTo>
                  <a:pt x="32" y="188"/>
                  <a:pt x="31" y="189"/>
                  <a:pt x="30" y="189"/>
                </a:cubicBezTo>
                <a:cubicBezTo>
                  <a:pt x="27" y="190"/>
                  <a:pt x="24" y="191"/>
                  <a:pt x="22" y="192"/>
                </a:cubicBezTo>
                <a:cubicBezTo>
                  <a:pt x="17" y="193"/>
                  <a:pt x="13" y="195"/>
                  <a:pt x="8" y="197"/>
                </a:cubicBezTo>
                <a:cubicBezTo>
                  <a:pt x="18" y="193"/>
                  <a:pt x="27" y="188"/>
                  <a:pt x="36" y="183"/>
                </a:cubicBezTo>
                <a:cubicBezTo>
                  <a:pt x="36" y="184"/>
                  <a:pt x="36" y="185"/>
                  <a:pt x="36" y="187"/>
                </a:cubicBezTo>
                <a:cubicBezTo>
                  <a:pt x="36" y="187"/>
                  <a:pt x="35" y="187"/>
                  <a:pt x="35" y="187"/>
                </a:cubicBezTo>
                <a:close/>
                <a:moveTo>
                  <a:pt x="36" y="182"/>
                </a:moveTo>
                <a:cubicBezTo>
                  <a:pt x="36" y="182"/>
                  <a:pt x="36" y="182"/>
                  <a:pt x="36" y="182"/>
                </a:cubicBezTo>
                <a:cubicBezTo>
                  <a:pt x="31" y="183"/>
                  <a:pt x="26" y="185"/>
                  <a:pt x="21" y="187"/>
                </a:cubicBezTo>
                <a:cubicBezTo>
                  <a:pt x="20" y="187"/>
                  <a:pt x="18" y="188"/>
                  <a:pt x="17" y="189"/>
                </a:cubicBezTo>
                <a:cubicBezTo>
                  <a:pt x="19" y="187"/>
                  <a:pt x="22" y="186"/>
                  <a:pt x="25" y="185"/>
                </a:cubicBezTo>
                <a:cubicBezTo>
                  <a:pt x="29" y="184"/>
                  <a:pt x="33" y="182"/>
                  <a:pt x="36" y="179"/>
                </a:cubicBezTo>
                <a:cubicBezTo>
                  <a:pt x="36" y="180"/>
                  <a:pt x="36" y="181"/>
                  <a:pt x="36" y="182"/>
                </a:cubicBezTo>
                <a:close/>
                <a:moveTo>
                  <a:pt x="21" y="186"/>
                </a:moveTo>
                <a:cubicBezTo>
                  <a:pt x="17" y="188"/>
                  <a:pt x="13" y="190"/>
                  <a:pt x="10" y="192"/>
                </a:cubicBezTo>
                <a:cubicBezTo>
                  <a:pt x="9" y="192"/>
                  <a:pt x="9" y="192"/>
                  <a:pt x="9" y="192"/>
                </a:cubicBezTo>
                <a:cubicBezTo>
                  <a:pt x="8" y="192"/>
                  <a:pt x="8" y="193"/>
                  <a:pt x="8" y="193"/>
                </a:cubicBezTo>
                <a:cubicBezTo>
                  <a:pt x="8" y="193"/>
                  <a:pt x="8" y="193"/>
                  <a:pt x="8" y="192"/>
                </a:cubicBezTo>
                <a:cubicBezTo>
                  <a:pt x="8" y="192"/>
                  <a:pt x="8" y="191"/>
                  <a:pt x="8" y="191"/>
                </a:cubicBezTo>
                <a:cubicBezTo>
                  <a:pt x="13" y="188"/>
                  <a:pt x="18" y="186"/>
                  <a:pt x="23" y="184"/>
                </a:cubicBezTo>
                <a:cubicBezTo>
                  <a:pt x="27" y="183"/>
                  <a:pt x="32" y="182"/>
                  <a:pt x="35" y="180"/>
                </a:cubicBezTo>
                <a:cubicBezTo>
                  <a:pt x="31" y="183"/>
                  <a:pt x="26" y="184"/>
                  <a:pt x="21" y="186"/>
                </a:cubicBezTo>
                <a:close/>
                <a:moveTo>
                  <a:pt x="8" y="194"/>
                </a:moveTo>
                <a:cubicBezTo>
                  <a:pt x="13" y="191"/>
                  <a:pt x="18" y="189"/>
                  <a:pt x="23" y="187"/>
                </a:cubicBezTo>
                <a:cubicBezTo>
                  <a:pt x="25" y="186"/>
                  <a:pt x="27" y="185"/>
                  <a:pt x="30" y="184"/>
                </a:cubicBezTo>
                <a:cubicBezTo>
                  <a:pt x="31" y="184"/>
                  <a:pt x="32" y="184"/>
                  <a:pt x="33" y="183"/>
                </a:cubicBezTo>
                <a:cubicBezTo>
                  <a:pt x="34" y="183"/>
                  <a:pt x="34" y="183"/>
                  <a:pt x="34" y="183"/>
                </a:cubicBezTo>
                <a:cubicBezTo>
                  <a:pt x="34" y="183"/>
                  <a:pt x="33" y="183"/>
                  <a:pt x="33" y="184"/>
                </a:cubicBezTo>
                <a:cubicBezTo>
                  <a:pt x="25" y="188"/>
                  <a:pt x="15" y="192"/>
                  <a:pt x="8" y="197"/>
                </a:cubicBezTo>
                <a:cubicBezTo>
                  <a:pt x="8" y="196"/>
                  <a:pt x="8" y="195"/>
                  <a:pt x="8" y="194"/>
                </a:cubicBezTo>
                <a:close/>
                <a:moveTo>
                  <a:pt x="8" y="198"/>
                </a:moveTo>
                <a:cubicBezTo>
                  <a:pt x="14" y="195"/>
                  <a:pt x="20" y="193"/>
                  <a:pt x="27" y="191"/>
                </a:cubicBezTo>
                <a:cubicBezTo>
                  <a:pt x="25" y="192"/>
                  <a:pt x="24" y="192"/>
                  <a:pt x="22" y="193"/>
                </a:cubicBezTo>
                <a:cubicBezTo>
                  <a:pt x="17" y="196"/>
                  <a:pt x="12" y="199"/>
                  <a:pt x="8" y="202"/>
                </a:cubicBezTo>
                <a:cubicBezTo>
                  <a:pt x="8" y="201"/>
                  <a:pt x="8" y="200"/>
                  <a:pt x="8" y="198"/>
                </a:cubicBezTo>
                <a:close/>
                <a:moveTo>
                  <a:pt x="36" y="179"/>
                </a:moveTo>
                <a:cubicBezTo>
                  <a:pt x="36" y="179"/>
                  <a:pt x="36" y="179"/>
                  <a:pt x="36" y="179"/>
                </a:cubicBezTo>
                <a:cubicBezTo>
                  <a:pt x="31" y="181"/>
                  <a:pt x="25" y="182"/>
                  <a:pt x="20" y="184"/>
                </a:cubicBezTo>
                <a:cubicBezTo>
                  <a:pt x="18" y="185"/>
                  <a:pt x="15" y="186"/>
                  <a:pt x="13" y="187"/>
                </a:cubicBezTo>
                <a:cubicBezTo>
                  <a:pt x="12" y="188"/>
                  <a:pt x="11" y="188"/>
                  <a:pt x="10" y="189"/>
                </a:cubicBezTo>
                <a:cubicBezTo>
                  <a:pt x="6" y="191"/>
                  <a:pt x="11" y="189"/>
                  <a:pt x="11" y="188"/>
                </a:cubicBezTo>
                <a:cubicBezTo>
                  <a:pt x="19" y="183"/>
                  <a:pt x="29" y="181"/>
                  <a:pt x="37" y="174"/>
                </a:cubicBezTo>
                <a:cubicBezTo>
                  <a:pt x="37" y="176"/>
                  <a:pt x="37" y="177"/>
                  <a:pt x="36" y="179"/>
                </a:cubicBezTo>
                <a:close/>
                <a:moveTo>
                  <a:pt x="8" y="203"/>
                </a:moveTo>
                <a:cubicBezTo>
                  <a:pt x="8" y="203"/>
                  <a:pt x="8" y="203"/>
                  <a:pt x="8" y="203"/>
                </a:cubicBezTo>
                <a:cubicBezTo>
                  <a:pt x="13" y="202"/>
                  <a:pt x="17" y="199"/>
                  <a:pt x="22" y="197"/>
                </a:cubicBezTo>
                <a:cubicBezTo>
                  <a:pt x="24" y="196"/>
                  <a:pt x="26" y="196"/>
                  <a:pt x="28" y="195"/>
                </a:cubicBezTo>
                <a:cubicBezTo>
                  <a:pt x="26" y="196"/>
                  <a:pt x="24" y="197"/>
                  <a:pt x="23" y="198"/>
                </a:cubicBezTo>
                <a:cubicBezTo>
                  <a:pt x="18" y="201"/>
                  <a:pt x="14" y="203"/>
                  <a:pt x="9" y="205"/>
                </a:cubicBezTo>
                <a:cubicBezTo>
                  <a:pt x="9" y="205"/>
                  <a:pt x="8" y="206"/>
                  <a:pt x="8" y="206"/>
                </a:cubicBezTo>
                <a:cubicBezTo>
                  <a:pt x="8" y="206"/>
                  <a:pt x="8" y="206"/>
                  <a:pt x="8" y="206"/>
                </a:cubicBezTo>
                <a:cubicBezTo>
                  <a:pt x="8" y="205"/>
                  <a:pt x="8" y="204"/>
                  <a:pt x="8" y="203"/>
                </a:cubicBezTo>
                <a:close/>
                <a:moveTo>
                  <a:pt x="7" y="224"/>
                </a:moveTo>
                <a:cubicBezTo>
                  <a:pt x="7" y="224"/>
                  <a:pt x="7" y="224"/>
                  <a:pt x="7" y="224"/>
                </a:cubicBezTo>
                <a:cubicBezTo>
                  <a:pt x="11" y="223"/>
                  <a:pt x="15" y="221"/>
                  <a:pt x="18" y="219"/>
                </a:cubicBezTo>
                <a:cubicBezTo>
                  <a:pt x="20" y="217"/>
                  <a:pt x="23" y="216"/>
                  <a:pt x="25" y="215"/>
                </a:cubicBezTo>
                <a:cubicBezTo>
                  <a:pt x="22" y="217"/>
                  <a:pt x="20" y="219"/>
                  <a:pt x="17" y="220"/>
                </a:cubicBezTo>
                <a:cubicBezTo>
                  <a:pt x="14" y="222"/>
                  <a:pt x="10" y="224"/>
                  <a:pt x="7" y="226"/>
                </a:cubicBezTo>
                <a:cubicBezTo>
                  <a:pt x="7" y="225"/>
                  <a:pt x="7" y="224"/>
                  <a:pt x="7" y="224"/>
                </a:cubicBezTo>
                <a:close/>
                <a:moveTo>
                  <a:pt x="7" y="227"/>
                </a:moveTo>
                <a:cubicBezTo>
                  <a:pt x="15" y="225"/>
                  <a:pt x="23" y="219"/>
                  <a:pt x="31" y="216"/>
                </a:cubicBezTo>
                <a:cubicBezTo>
                  <a:pt x="30" y="217"/>
                  <a:pt x="28" y="219"/>
                  <a:pt x="26" y="220"/>
                </a:cubicBezTo>
                <a:cubicBezTo>
                  <a:pt x="24" y="221"/>
                  <a:pt x="21" y="222"/>
                  <a:pt x="19" y="223"/>
                </a:cubicBezTo>
                <a:cubicBezTo>
                  <a:pt x="14" y="226"/>
                  <a:pt x="10" y="229"/>
                  <a:pt x="6" y="231"/>
                </a:cubicBezTo>
                <a:cubicBezTo>
                  <a:pt x="6" y="230"/>
                  <a:pt x="7" y="229"/>
                  <a:pt x="7" y="227"/>
                </a:cubicBezTo>
                <a:close/>
                <a:moveTo>
                  <a:pt x="5" y="236"/>
                </a:moveTo>
                <a:cubicBezTo>
                  <a:pt x="6" y="235"/>
                  <a:pt x="6" y="234"/>
                  <a:pt x="6" y="233"/>
                </a:cubicBezTo>
                <a:cubicBezTo>
                  <a:pt x="10" y="231"/>
                  <a:pt x="14" y="229"/>
                  <a:pt x="18" y="227"/>
                </a:cubicBezTo>
                <a:cubicBezTo>
                  <a:pt x="20" y="226"/>
                  <a:pt x="23" y="225"/>
                  <a:pt x="26" y="223"/>
                </a:cubicBezTo>
                <a:cubicBezTo>
                  <a:pt x="27" y="223"/>
                  <a:pt x="29" y="222"/>
                  <a:pt x="31" y="221"/>
                </a:cubicBezTo>
                <a:cubicBezTo>
                  <a:pt x="32" y="221"/>
                  <a:pt x="26" y="225"/>
                  <a:pt x="27" y="224"/>
                </a:cubicBezTo>
                <a:cubicBezTo>
                  <a:pt x="21" y="229"/>
                  <a:pt x="12" y="231"/>
                  <a:pt x="5" y="237"/>
                </a:cubicBezTo>
                <a:cubicBezTo>
                  <a:pt x="5" y="237"/>
                  <a:pt x="5" y="236"/>
                  <a:pt x="5" y="236"/>
                </a:cubicBezTo>
                <a:close/>
                <a:moveTo>
                  <a:pt x="5" y="239"/>
                </a:moveTo>
                <a:cubicBezTo>
                  <a:pt x="9" y="237"/>
                  <a:pt x="13" y="235"/>
                  <a:pt x="17" y="233"/>
                </a:cubicBezTo>
                <a:cubicBezTo>
                  <a:pt x="19" y="232"/>
                  <a:pt x="22" y="230"/>
                  <a:pt x="24" y="229"/>
                </a:cubicBezTo>
                <a:cubicBezTo>
                  <a:pt x="26" y="228"/>
                  <a:pt x="33" y="223"/>
                  <a:pt x="27" y="228"/>
                </a:cubicBezTo>
                <a:cubicBezTo>
                  <a:pt x="20" y="234"/>
                  <a:pt x="11" y="237"/>
                  <a:pt x="4" y="243"/>
                </a:cubicBezTo>
                <a:cubicBezTo>
                  <a:pt x="4" y="242"/>
                  <a:pt x="4" y="240"/>
                  <a:pt x="5" y="239"/>
                </a:cubicBezTo>
                <a:close/>
                <a:moveTo>
                  <a:pt x="3" y="245"/>
                </a:moveTo>
                <a:cubicBezTo>
                  <a:pt x="8" y="244"/>
                  <a:pt x="13" y="241"/>
                  <a:pt x="17" y="238"/>
                </a:cubicBezTo>
                <a:cubicBezTo>
                  <a:pt x="19" y="237"/>
                  <a:pt x="22" y="235"/>
                  <a:pt x="24" y="234"/>
                </a:cubicBezTo>
                <a:cubicBezTo>
                  <a:pt x="25" y="233"/>
                  <a:pt x="27" y="232"/>
                  <a:pt x="28" y="231"/>
                </a:cubicBezTo>
                <a:cubicBezTo>
                  <a:pt x="28" y="231"/>
                  <a:pt x="32" y="228"/>
                  <a:pt x="30" y="231"/>
                </a:cubicBezTo>
                <a:cubicBezTo>
                  <a:pt x="28" y="233"/>
                  <a:pt x="24" y="234"/>
                  <a:pt x="22" y="236"/>
                </a:cubicBezTo>
                <a:cubicBezTo>
                  <a:pt x="19" y="237"/>
                  <a:pt x="17" y="239"/>
                  <a:pt x="14" y="241"/>
                </a:cubicBezTo>
                <a:cubicBezTo>
                  <a:pt x="10" y="244"/>
                  <a:pt x="6" y="246"/>
                  <a:pt x="3" y="249"/>
                </a:cubicBezTo>
                <a:cubicBezTo>
                  <a:pt x="3" y="248"/>
                  <a:pt x="3" y="246"/>
                  <a:pt x="3" y="245"/>
                </a:cubicBezTo>
                <a:close/>
                <a:moveTo>
                  <a:pt x="5" y="248"/>
                </a:moveTo>
                <a:cubicBezTo>
                  <a:pt x="10" y="244"/>
                  <a:pt x="16" y="241"/>
                  <a:pt x="21" y="237"/>
                </a:cubicBezTo>
                <a:cubicBezTo>
                  <a:pt x="24" y="235"/>
                  <a:pt x="28" y="233"/>
                  <a:pt x="31" y="230"/>
                </a:cubicBezTo>
                <a:cubicBezTo>
                  <a:pt x="31" y="231"/>
                  <a:pt x="31" y="231"/>
                  <a:pt x="31" y="232"/>
                </a:cubicBezTo>
                <a:cubicBezTo>
                  <a:pt x="26" y="235"/>
                  <a:pt x="21" y="238"/>
                  <a:pt x="16" y="242"/>
                </a:cubicBezTo>
                <a:cubicBezTo>
                  <a:pt x="13" y="244"/>
                  <a:pt x="10" y="246"/>
                  <a:pt x="7" y="247"/>
                </a:cubicBezTo>
                <a:cubicBezTo>
                  <a:pt x="5" y="248"/>
                  <a:pt x="1" y="252"/>
                  <a:pt x="5" y="248"/>
                </a:cubicBezTo>
                <a:close/>
                <a:moveTo>
                  <a:pt x="31" y="234"/>
                </a:moveTo>
                <a:cubicBezTo>
                  <a:pt x="31" y="235"/>
                  <a:pt x="31" y="235"/>
                  <a:pt x="31" y="236"/>
                </a:cubicBezTo>
                <a:cubicBezTo>
                  <a:pt x="25" y="239"/>
                  <a:pt x="19" y="244"/>
                  <a:pt x="13" y="249"/>
                </a:cubicBezTo>
                <a:cubicBezTo>
                  <a:pt x="19" y="244"/>
                  <a:pt x="25" y="238"/>
                  <a:pt x="31" y="233"/>
                </a:cubicBezTo>
                <a:cubicBezTo>
                  <a:pt x="31" y="233"/>
                  <a:pt x="31" y="234"/>
                  <a:pt x="31" y="234"/>
                </a:cubicBezTo>
                <a:close/>
                <a:moveTo>
                  <a:pt x="30" y="238"/>
                </a:moveTo>
                <a:cubicBezTo>
                  <a:pt x="29" y="239"/>
                  <a:pt x="27" y="240"/>
                  <a:pt x="26" y="241"/>
                </a:cubicBezTo>
                <a:cubicBezTo>
                  <a:pt x="24" y="243"/>
                  <a:pt x="22" y="244"/>
                  <a:pt x="20" y="245"/>
                </a:cubicBezTo>
                <a:cubicBezTo>
                  <a:pt x="19" y="246"/>
                  <a:pt x="19" y="246"/>
                  <a:pt x="18" y="247"/>
                </a:cubicBezTo>
                <a:cubicBezTo>
                  <a:pt x="22" y="244"/>
                  <a:pt x="26" y="240"/>
                  <a:pt x="29" y="238"/>
                </a:cubicBezTo>
                <a:cubicBezTo>
                  <a:pt x="31" y="237"/>
                  <a:pt x="31" y="237"/>
                  <a:pt x="30" y="238"/>
                </a:cubicBezTo>
                <a:close/>
                <a:moveTo>
                  <a:pt x="23" y="244"/>
                </a:moveTo>
                <a:cubicBezTo>
                  <a:pt x="26" y="242"/>
                  <a:pt x="29" y="240"/>
                  <a:pt x="32" y="237"/>
                </a:cubicBezTo>
                <a:cubicBezTo>
                  <a:pt x="32" y="238"/>
                  <a:pt x="32" y="239"/>
                  <a:pt x="32" y="239"/>
                </a:cubicBezTo>
                <a:cubicBezTo>
                  <a:pt x="28" y="243"/>
                  <a:pt x="23" y="246"/>
                  <a:pt x="18" y="249"/>
                </a:cubicBezTo>
                <a:cubicBezTo>
                  <a:pt x="16" y="251"/>
                  <a:pt x="14" y="252"/>
                  <a:pt x="12" y="254"/>
                </a:cubicBezTo>
                <a:cubicBezTo>
                  <a:pt x="11" y="254"/>
                  <a:pt x="10" y="255"/>
                  <a:pt x="9" y="256"/>
                </a:cubicBezTo>
                <a:cubicBezTo>
                  <a:pt x="8" y="256"/>
                  <a:pt x="8" y="256"/>
                  <a:pt x="7" y="256"/>
                </a:cubicBezTo>
                <a:cubicBezTo>
                  <a:pt x="12" y="252"/>
                  <a:pt x="17" y="248"/>
                  <a:pt x="23" y="244"/>
                </a:cubicBezTo>
                <a:close/>
                <a:moveTo>
                  <a:pt x="32" y="240"/>
                </a:moveTo>
                <a:cubicBezTo>
                  <a:pt x="32" y="242"/>
                  <a:pt x="32" y="243"/>
                  <a:pt x="32" y="244"/>
                </a:cubicBezTo>
                <a:cubicBezTo>
                  <a:pt x="32" y="244"/>
                  <a:pt x="32" y="244"/>
                  <a:pt x="32" y="244"/>
                </a:cubicBezTo>
                <a:cubicBezTo>
                  <a:pt x="28" y="247"/>
                  <a:pt x="24" y="249"/>
                  <a:pt x="20" y="252"/>
                </a:cubicBezTo>
                <a:cubicBezTo>
                  <a:pt x="18" y="254"/>
                  <a:pt x="15" y="255"/>
                  <a:pt x="13" y="257"/>
                </a:cubicBezTo>
                <a:cubicBezTo>
                  <a:pt x="12" y="258"/>
                  <a:pt x="7" y="261"/>
                  <a:pt x="10" y="258"/>
                </a:cubicBezTo>
                <a:cubicBezTo>
                  <a:pt x="17" y="251"/>
                  <a:pt x="26" y="247"/>
                  <a:pt x="32" y="240"/>
                </a:cubicBezTo>
                <a:close/>
                <a:moveTo>
                  <a:pt x="33" y="245"/>
                </a:moveTo>
                <a:cubicBezTo>
                  <a:pt x="33" y="246"/>
                  <a:pt x="33" y="247"/>
                  <a:pt x="33" y="249"/>
                </a:cubicBezTo>
                <a:cubicBezTo>
                  <a:pt x="29" y="251"/>
                  <a:pt x="26" y="254"/>
                  <a:pt x="22" y="256"/>
                </a:cubicBezTo>
                <a:cubicBezTo>
                  <a:pt x="19" y="258"/>
                  <a:pt x="15" y="261"/>
                  <a:pt x="12" y="263"/>
                </a:cubicBezTo>
                <a:cubicBezTo>
                  <a:pt x="16" y="260"/>
                  <a:pt x="18" y="257"/>
                  <a:pt x="22" y="254"/>
                </a:cubicBezTo>
                <a:cubicBezTo>
                  <a:pt x="25" y="251"/>
                  <a:pt x="29" y="248"/>
                  <a:pt x="33" y="245"/>
                </a:cubicBezTo>
                <a:close/>
                <a:moveTo>
                  <a:pt x="32" y="254"/>
                </a:moveTo>
                <a:cubicBezTo>
                  <a:pt x="32" y="254"/>
                  <a:pt x="32" y="253"/>
                  <a:pt x="32" y="254"/>
                </a:cubicBezTo>
                <a:cubicBezTo>
                  <a:pt x="26" y="257"/>
                  <a:pt x="22" y="263"/>
                  <a:pt x="16" y="265"/>
                </a:cubicBezTo>
                <a:cubicBezTo>
                  <a:pt x="16" y="265"/>
                  <a:pt x="18" y="263"/>
                  <a:pt x="19" y="263"/>
                </a:cubicBezTo>
                <a:cubicBezTo>
                  <a:pt x="20" y="261"/>
                  <a:pt x="22" y="260"/>
                  <a:pt x="24" y="258"/>
                </a:cubicBezTo>
                <a:cubicBezTo>
                  <a:pt x="27" y="255"/>
                  <a:pt x="30" y="253"/>
                  <a:pt x="33" y="250"/>
                </a:cubicBezTo>
                <a:cubicBezTo>
                  <a:pt x="33" y="251"/>
                  <a:pt x="33" y="253"/>
                  <a:pt x="32" y="254"/>
                </a:cubicBezTo>
                <a:close/>
                <a:moveTo>
                  <a:pt x="32" y="254"/>
                </a:moveTo>
                <a:cubicBezTo>
                  <a:pt x="32" y="256"/>
                  <a:pt x="31" y="258"/>
                  <a:pt x="30" y="260"/>
                </a:cubicBezTo>
                <a:cubicBezTo>
                  <a:pt x="30" y="260"/>
                  <a:pt x="30" y="259"/>
                  <a:pt x="30" y="259"/>
                </a:cubicBezTo>
                <a:cubicBezTo>
                  <a:pt x="28" y="260"/>
                  <a:pt x="27" y="262"/>
                  <a:pt x="26" y="263"/>
                </a:cubicBezTo>
                <a:cubicBezTo>
                  <a:pt x="21" y="267"/>
                  <a:pt x="25" y="263"/>
                  <a:pt x="26" y="262"/>
                </a:cubicBezTo>
                <a:cubicBezTo>
                  <a:pt x="28" y="260"/>
                  <a:pt x="31" y="257"/>
                  <a:pt x="32" y="254"/>
                </a:cubicBezTo>
                <a:cubicBezTo>
                  <a:pt x="32" y="254"/>
                  <a:pt x="32" y="254"/>
                  <a:pt x="32" y="254"/>
                </a:cubicBezTo>
                <a:close/>
                <a:moveTo>
                  <a:pt x="47" y="178"/>
                </a:moveTo>
                <a:cubicBezTo>
                  <a:pt x="46" y="151"/>
                  <a:pt x="40" y="123"/>
                  <a:pt x="51" y="97"/>
                </a:cubicBezTo>
                <a:cubicBezTo>
                  <a:pt x="61" y="71"/>
                  <a:pt x="84" y="52"/>
                  <a:pt x="111" y="45"/>
                </a:cubicBezTo>
                <a:cubicBezTo>
                  <a:pt x="119" y="43"/>
                  <a:pt x="128" y="42"/>
                  <a:pt x="137" y="43"/>
                </a:cubicBezTo>
                <a:cubicBezTo>
                  <a:pt x="138" y="43"/>
                  <a:pt x="138" y="43"/>
                  <a:pt x="138" y="43"/>
                </a:cubicBezTo>
                <a:cubicBezTo>
                  <a:pt x="152" y="44"/>
                  <a:pt x="165" y="48"/>
                  <a:pt x="177" y="54"/>
                </a:cubicBezTo>
                <a:cubicBezTo>
                  <a:pt x="171" y="55"/>
                  <a:pt x="165" y="56"/>
                  <a:pt x="159" y="57"/>
                </a:cubicBezTo>
                <a:cubicBezTo>
                  <a:pt x="151" y="58"/>
                  <a:pt x="143" y="58"/>
                  <a:pt x="135" y="59"/>
                </a:cubicBezTo>
                <a:cubicBezTo>
                  <a:pt x="123" y="61"/>
                  <a:pt x="112" y="65"/>
                  <a:pt x="102" y="71"/>
                </a:cubicBezTo>
                <a:cubicBezTo>
                  <a:pt x="81" y="85"/>
                  <a:pt x="69" y="108"/>
                  <a:pt x="71" y="133"/>
                </a:cubicBezTo>
                <a:cubicBezTo>
                  <a:pt x="72" y="147"/>
                  <a:pt x="76" y="160"/>
                  <a:pt x="77" y="174"/>
                </a:cubicBezTo>
                <a:cubicBezTo>
                  <a:pt x="77" y="181"/>
                  <a:pt x="75" y="188"/>
                  <a:pt x="75" y="196"/>
                </a:cubicBezTo>
                <a:cubicBezTo>
                  <a:pt x="74" y="198"/>
                  <a:pt x="74" y="201"/>
                  <a:pt x="74" y="203"/>
                </a:cubicBezTo>
                <a:cubicBezTo>
                  <a:pt x="74" y="203"/>
                  <a:pt x="73" y="203"/>
                  <a:pt x="73" y="203"/>
                </a:cubicBezTo>
                <a:cubicBezTo>
                  <a:pt x="62" y="207"/>
                  <a:pt x="52" y="199"/>
                  <a:pt x="47" y="190"/>
                </a:cubicBezTo>
                <a:cubicBezTo>
                  <a:pt x="47" y="186"/>
                  <a:pt x="47" y="182"/>
                  <a:pt x="47" y="178"/>
                </a:cubicBezTo>
                <a:close/>
                <a:moveTo>
                  <a:pt x="146" y="41"/>
                </a:moveTo>
                <a:cubicBezTo>
                  <a:pt x="147" y="41"/>
                  <a:pt x="149" y="41"/>
                  <a:pt x="149" y="41"/>
                </a:cubicBezTo>
                <a:cubicBezTo>
                  <a:pt x="148" y="41"/>
                  <a:pt x="147" y="41"/>
                  <a:pt x="146" y="41"/>
                </a:cubicBezTo>
                <a:close/>
                <a:moveTo>
                  <a:pt x="148" y="33"/>
                </a:moveTo>
                <a:cubicBezTo>
                  <a:pt x="149" y="36"/>
                  <a:pt x="149" y="39"/>
                  <a:pt x="150" y="42"/>
                </a:cubicBezTo>
                <a:cubicBezTo>
                  <a:pt x="150" y="42"/>
                  <a:pt x="149" y="41"/>
                  <a:pt x="149" y="41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49" y="40"/>
                  <a:pt x="147" y="40"/>
                  <a:pt x="146" y="40"/>
                </a:cubicBezTo>
                <a:cubicBezTo>
                  <a:pt x="145" y="40"/>
                  <a:pt x="145" y="40"/>
                  <a:pt x="144" y="41"/>
                </a:cubicBezTo>
                <a:cubicBezTo>
                  <a:pt x="144" y="41"/>
                  <a:pt x="143" y="40"/>
                  <a:pt x="143" y="40"/>
                </a:cubicBezTo>
                <a:cubicBezTo>
                  <a:pt x="143" y="40"/>
                  <a:pt x="144" y="40"/>
                  <a:pt x="144" y="40"/>
                </a:cubicBezTo>
                <a:cubicBezTo>
                  <a:pt x="146" y="39"/>
                  <a:pt x="148" y="39"/>
                  <a:pt x="149" y="37"/>
                </a:cubicBezTo>
                <a:cubicBezTo>
                  <a:pt x="149" y="37"/>
                  <a:pt x="149" y="37"/>
                  <a:pt x="148" y="37"/>
                </a:cubicBezTo>
                <a:cubicBezTo>
                  <a:pt x="145" y="35"/>
                  <a:pt x="142" y="38"/>
                  <a:pt x="139" y="38"/>
                </a:cubicBezTo>
                <a:cubicBezTo>
                  <a:pt x="142" y="37"/>
                  <a:pt x="145" y="36"/>
                  <a:pt x="147" y="34"/>
                </a:cubicBezTo>
                <a:cubicBezTo>
                  <a:pt x="147" y="34"/>
                  <a:pt x="147" y="34"/>
                  <a:pt x="147" y="34"/>
                </a:cubicBezTo>
                <a:cubicBezTo>
                  <a:pt x="144" y="33"/>
                  <a:pt x="142" y="34"/>
                  <a:pt x="139" y="35"/>
                </a:cubicBezTo>
                <a:cubicBezTo>
                  <a:pt x="141" y="34"/>
                  <a:pt x="144" y="33"/>
                  <a:pt x="145" y="30"/>
                </a:cubicBezTo>
                <a:cubicBezTo>
                  <a:pt x="146" y="31"/>
                  <a:pt x="147" y="32"/>
                  <a:pt x="148" y="33"/>
                </a:cubicBezTo>
                <a:close/>
                <a:moveTo>
                  <a:pt x="138" y="28"/>
                </a:moveTo>
                <a:cubicBezTo>
                  <a:pt x="137" y="28"/>
                  <a:pt x="136" y="29"/>
                  <a:pt x="135" y="28"/>
                </a:cubicBezTo>
                <a:cubicBezTo>
                  <a:pt x="135" y="28"/>
                  <a:pt x="135" y="28"/>
                  <a:pt x="134" y="28"/>
                </a:cubicBezTo>
                <a:cubicBezTo>
                  <a:pt x="136" y="28"/>
                  <a:pt x="137" y="28"/>
                  <a:pt x="138" y="28"/>
                </a:cubicBezTo>
                <a:cubicBezTo>
                  <a:pt x="138" y="28"/>
                  <a:pt x="138" y="28"/>
                  <a:pt x="138" y="28"/>
                </a:cubicBezTo>
                <a:close/>
                <a:moveTo>
                  <a:pt x="118" y="11"/>
                </a:moveTo>
                <a:cubicBezTo>
                  <a:pt x="118" y="11"/>
                  <a:pt x="119" y="11"/>
                  <a:pt x="119" y="11"/>
                </a:cubicBezTo>
                <a:cubicBezTo>
                  <a:pt x="116" y="12"/>
                  <a:pt x="113" y="13"/>
                  <a:pt x="111" y="14"/>
                </a:cubicBezTo>
                <a:cubicBezTo>
                  <a:pt x="108" y="15"/>
                  <a:pt x="106" y="16"/>
                  <a:pt x="104" y="17"/>
                </a:cubicBezTo>
                <a:cubicBezTo>
                  <a:pt x="104" y="17"/>
                  <a:pt x="102" y="18"/>
                  <a:pt x="101" y="18"/>
                </a:cubicBezTo>
                <a:cubicBezTo>
                  <a:pt x="101" y="18"/>
                  <a:pt x="101" y="18"/>
                  <a:pt x="101" y="17"/>
                </a:cubicBezTo>
                <a:cubicBezTo>
                  <a:pt x="106" y="14"/>
                  <a:pt x="113" y="13"/>
                  <a:pt x="117" y="10"/>
                </a:cubicBezTo>
                <a:cubicBezTo>
                  <a:pt x="117" y="10"/>
                  <a:pt x="117" y="9"/>
                  <a:pt x="117" y="9"/>
                </a:cubicBezTo>
                <a:cubicBezTo>
                  <a:pt x="118" y="10"/>
                  <a:pt x="118" y="10"/>
                  <a:pt x="118" y="11"/>
                </a:cubicBezTo>
                <a:close/>
                <a:moveTo>
                  <a:pt x="108" y="8"/>
                </a:moveTo>
                <a:cubicBezTo>
                  <a:pt x="110" y="7"/>
                  <a:pt x="112" y="7"/>
                  <a:pt x="114" y="7"/>
                </a:cubicBezTo>
                <a:cubicBezTo>
                  <a:pt x="111" y="8"/>
                  <a:pt x="109" y="10"/>
                  <a:pt x="106" y="10"/>
                </a:cubicBezTo>
                <a:cubicBezTo>
                  <a:pt x="107" y="9"/>
                  <a:pt x="108" y="9"/>
                  <a:pt x="108" y="8"/>
                </a:cubicBezTo>
                <a:close/>
                <a:moveTo>
                  <a:pt x="90" y="50"/>
                </a:moveTo>
                <a:cubicBezTo>
                  <a:pt x="90" y="50"/>
                  <a:pt x="91" y="50"/>
                  <a:pt x="91" y="50"/>
                </a:cubicBezTo>
                <a:cubicBezTo>
                  <a:pt x="85" y="53"/>
                  <a:pt x="80" y="56"/>
                  <a:pt x="76" y="59"/>
                </a:cubicBezTo>
                <a:cubicBezTo>
                  <a:pt x="75" y="59"/>
                  <a:pt x="75" y="60"/>
                  <a:pt x="75" y="60"/>
                </a:cubicBezTo>
                <a:cubicBezTo>
                  <a:pt x="72" y="62"/>
                  <a:pt x="69" y="64"/>
                  <a:pt x="66" y="66"/>
                </a:cubicBezTo>
                <a:cubicBezTo>
                  <a:pt x="57" y="71"/>
                  <a:pt x="47" y="75"/>
                  <a:pt x="38" y="81"/>
                </a:cubicBezTo>
                <a:cubicBezTo>
                  <a:pt x="39" y="80"/>
                  <a:pt x="41" y="79"/>
                  <a:pt x="41" y="79"/>
                </a:cubicBezTo>
                <a:cubicBezTo>
                  <a:pt x="43" y="77"/>
                  <a:pt x="46" y="75"/>
                  <a:pt x="48" y="74"/>
                </a:cubicBezTo>
                <a:cubicBezTo>
                  <a:pt x="53" y="70"/>
                  <a:pt x="58" y="67"/>
                  <a:pt x="63" y="64"/>
                </a:cubicBezTo>
                <a:cubicBezTo>
                  <a:pt x="71" y="60"/>
                  <a:pt x="80" y="56"/>
                  <a:pt x="87" y="50"/>
                </a:cubicBezTo>
                <a:cubicBezTo>
                  <a:pt x="88" y="50"/>
                  <a:pt x="89" y="50"/>
                  <a:pt x="90" y="50"/>
                </a:cubicBezTo>
                <a:close/>
                <a:moveTo>
                  <a:pt x="74" y="53"/>
                </a:moveTo>
                <a:cubicBezTo>
                  <a:pt x="65" y="57"/>
                  <a:pt x="56" y="62"/>
                  <a:pt x="47" y="67"/>
                </a:cubicBezTo>
                <a:cubicBezTo>
                  <a:pt x="47" y="67"/>
                  <a:pt x="48" y="67"/>
                  <a:pt x="48" y="66"/>
                </a:cubicBezTo>
                <a:cubicBezTo>
                  <a:pt x="55" y="60"/>
                  <a:pt x="65" y="56"/>
                  <a:pt x="74" y="53"/>
                </a:cubicBezTo>
                <a:close/>
                <a:moveTo>
                  <a:pt x="6" y="259"/>
                </a:moveTo>
                <a:cubicBezTo>
                  <a:pt x="4" y="256"/>
                  <a:pt x="3" y="253"/>
                  <a:pt x="3" y="250"/>
                </a:cubicBezTo>
                <a:cubicBezTo>
                  <a:pt x="13" y="245"/>
                  <a:pt x="21" y="238"/>
                  <a:pt x="31" y="233"/>
                </a:cubicBezTo>
                <a:cubicBezTo>
                  <a:pt x="27" y="235"/>
                  <a:pt x="23" y="239"/>
                  <a:pt x="19" y="242"/>
                </a:cubicBezTo>
                <a:cubicBezTo>
                  <a:pt x="15" y="247"/>
                  <a:pt x="9" y="251"/>
                  <a:pt x="4" y="254"/>
                </a:cubicBezTo>
                <a:cubicBezTo>
                  <a:pt x="4" y="254"/>
                  <a:pt x="4" y="255"/>
                  <a:pt x="4" y="255"/>
                </a:cubicBezTo>
                <a:cubicBezTo>
                  <a:pt x="8" y="253"/>
                  <a:pt x="12" y="251"/>
                  <a:pt x="16" y="248"/>
                </a:cubicBezTo>
                <a:cubicBezTo>
                  <a:pt x="12" y="251"/>
                  <a:pt x="9" y="254"/>
                  <a:pt x="5" y="257"/>
                </a:cubicBezTo>
                <a:cubicBezTo>
                  <a:pt x="5" y="257"/>
                  <a:pt x="5" y="258"/>
                  <a:pt x="6" y="257"/>
                </a:cubicBezTo>
                <a:cubicBezTo>
                  <a:pt x="10" y="257"/>
                  <a:pt x="14" y="253"/>
                  <a:pt x="17" y="251"/>
                </a:cubicBezTo>
                <a:cubicBezTo>
                  <a:pt x="19" y="250"/>
                  <a:pt x="21" y="248"/>
                  <a:pt x="23" y="247"/>
                </a:cubicBezTo>
                <a:cubicBezTo>
                  <a:pt x="21" y="248"/>
                  <a:pt x="20" y="249"/>
                  <a:pt x="18" y="251"/>
                </a:cubicBezTo>
                <a:cubicBezTo>
                  <a:pt x="15" y="254"/>
                  <a:pt x="10" y="256"/>
                  <a:pt x="7" y="260"/>
                </a:cubicBezTo>
                <a:cubicBezTo>
                  <a:pt x="7" y="260"/>
                  <a:pt x="7" y="261"/>
                  <a:pt x="8" y="261"/>
                </a:cubicBezTo>
                <a:cubicBezTo>
                  <a:pt x="16" y="256"/>
                  <a:pt x="23" y="251"/>
                  <a:pt x="31" y="245"/>
                </a:cubicBezTo>
                <a:cubicBezTo>
                  <a:pt x="29" y="247"/>
                  <a:pt x="24" y="251"/>
                  <a:pt x="21" y="253"/>
                </a:cubicBezTo>
                <a:cubicBezTo>
                  <a:pt x="17" y="256"/>
                  <a:pt x="15" y="260"/>
                  <a:pt x="11" y="263"/>
                </a:cubicBezTo>
                <a:cubicBezTo>
                  <a:pt x="10" y="263"/>
                  <a:pt x="11" y="264"/>
                  <a:pt x="11" y="264"/>
                </a:cubicBezTo>
                <a:cubicBezTo>
                  <a:pt x="14" y="263"/>
                  <a:pt x="16" y="261"/>
                  <a:pt x="19" y="259"/>
                </a:cubicBezTo>
                <a:cubicBezTo>
                  <a:pt x="22" y="256"/>
                  <a:pt x="26" y="254"/>
                  <a:pt x="30" y="251"/>
                </a:cubicBezTo>
                <a:cubicBezTo>
                  <a:pt x="31" y="250"/>
                  <a:pt x="34" y="248"/>
                  <a:pt x="31" y="251"/>
                </a:cubicBezTo>
                <a:cubicBezTo>
                  <a:pt x="29" y="252"/>
                  <a:pt x="28" y="254"/>
                  <a:pt x="26" y="255"/>
                </a:cubicBezTo>
                <a:cubicBezTo>
                  <a:pt x="22" y="259"/>
                  <a:pt x="18" y="262"/>
                  <a:pt x="14" y="266"/>
                </a:cubicBezTo>
                <a:cubicBezTo>
                  <a:pt x="14" y="266"/>
                  <a:pt x="14" y="266"/>
                  <a:pt x="14" y="266"/>
                </a:cubicBezTo>
                <a:cubicBezTo>
                  <a:pt x="11" y="265"/>
                  <a:pt x="8" y="262"/>
                  <a:pt x="6" y="259"/>
                </a:cubicBezTo>
                <a:close/>
                <a:moveTo>
                  <a:pt x="33" y="285"/>
                </a:moveTo>
                <a:cubicBezTo>
                  <a:pt x="23" y="286"/>
                  <a:pt x="19" y="278"/>
                  <a:pt x="16" y="269"/>
                </a:cubicBezTo>
                <a:cubicBezTo>
                  <a:pt x="18" y="269"/>
                  <a:pt x="19" y="269"/>
                  <a:pt x="21" y="269"/>
                </a:cubicBezTo>
                <a:cubicBezTo>
                  <a:pt x="22" y="269"/>
                  <a:pt x="24" y="269"/>
                  <a:pt x="25" y="268"/>
                </a:cubicBezTo>
                <a:cubicBezTo>
                  <a:pt x="24" y="272"/>
                  <a:pt x="26" y="276"/>
                  <a:pt x="30" y="279"/>
                </a:cubicBezTo>
                <a:cubicBezTo>
                  <a:pt x="33" y="282"/>
                  <a:pt x="39" y="282"/>
                  <a:pt x="43" y="284"/>
                </a:cubicBezTo>
                <a:cubicBezTo>
                  <a:pt x="43" y="284"/>
                  <a:pt x="43" y="284"/>
                  <a:pt x="43" y="284"/>
                </a:cubicBezTo>
                <a:cubicBezTo>
                  <a:pt x="43" y="285"/>
                  <a:pt x="43" y="285"/>
                  <a:pt x="43" y="285"/>
                </a:cubicBezTo>
                <a:cubicBezTo>
                  <a:pt x="40" y="285"/>
                  <a:pt x="36" y="285"/>
                  <a:pt x="33" y="285"/>
                </a:cubicBezTo>
                <a:close/>
                <a:moveTo>
                  <a:pt x="61" y="304"/>
                </a:moveTo>
                <a:cubicBezTo>
                  <a:pt x="56" y="299"/>
                  <a:pt x="54" y="292"/>
                  <a:pt x="49" y="287"/>
                </a:cubicBezTo>
                <a:cubicBezTo>
                  <a:pt x="48" y="286"/>
                  <a:pt x="47" y="285"/>
                  <a:pt x="47" y="284"/>
                </a:cubicBezTo>
                <a:cubicBezTo>
                  <a:pt x="47" y="284"/>
                  <a:pt x="47" y="284"/>
                  <a:pt x="46" y="284"/>
                </a:cubicBezTo>
                <a:cubicBezTo>
                  <a:pt x="46" y="283"/>
                  <a:pt x="45" y="283"/>
                  <a:pt x="45" y="282"/>
                </a:cubicBezTo>
                <a:cubicBezTo>
                  <a:pt x="45" y="282"/>
                  <a:pt x="45" y="282"/>
                  <a:pt x="45" y="282"/>
                </a:cubicBezTo>
                <a:cubicBezTo>
                  <a:pt x="42" y="279"/>
                  <a:pt x="42" y="275"/>
                  <a:pt x="41" y="272"/>
                </a:cubicBezTo>
                <a:cubicBezTo>
                  <a:pt x="42" y="256"/>
                  <a:pt x="43" y="241"/>
                  <a:pt x="44" y="225"/>
                </a:cubicBezTo>
                <a:cubicBezTo>
                  <a:pt x="45" y="215"/>
                  <a:pt x="46" y="205"/>
                  <a:pt x="47" y="195"/>
                </a:cubicBezTo>
                <a:cubicBezTo>
                  <a:pt x="53" y="203"/>
                  <a:pt x="63" y="209"/>
                  <a:pt x="74" y="206"/>
                </a:cubicBezTo>
                <a:cubicBezTo>
                  <a:pt x="74" y="206"/>
                  <a:pt x="74" y="206"/>
                  <a:pt x="74" y="206"/>
                </a:cubicBezTo>
                <a:cubicBezTo>
                  <a:pt x="74" y="210"/>
                  <a:pt x="74" y="215"/>
                  <a:pt x="74" y="219"/>
                </a:cubicBezTo>
                <a:cubicBezTo>
                  <a:pt x="74" y="226"/>
                  <a:pt x="74" y="233"/>
                  <a:pt x="73" y="241"/>
                </a:cubicBezTo>
                <a:cubicBezTo>
                  <a:pt x="72" y="248"/>
                  <a:pt x="70" y="255"/>
                  <a:pt x="70" y="263"/>
                </a:cubicBezTo>
                <a:cubicBezTo>
                  <a:pt x="70" y="272"/>
                  <a:pt x="72" y="281"/>
                  <a:pt x="77" y="289"/>
                </a:cubicBezTo>
                <a:cubicBezTo>
                  <a:pt x="78" y="291"/>
                  <a:pt x="79" y="292"/>
                  <a:pt x="80" y="294"/>
                </a:cubicBezTo>
                <a:cubicBezTo>
                  <a:pt x="80" y="299"/>
                  <a:pt x="77" y="313"/>
                  <a:pt x="69" y="311"/>
                </a:cubicBezTo>
                <a:cubicBezTo>
                  <a:pt x="66" y="309"/>
                  <a:pt x="64" y="307"/>
                  <a:pt x="61" y="304"/>
                </a:cubicBezTo>
                <a:close/>
                <a:moveTo>
                  <a:pt x="207" y="328"/>
                </a:moveTo>
                <a:cubicBezTo>
                  <a:pt x="197" y="330"/>
                  <a:pt x="187" y="329"/>
                  <a:pt x="177" y="328"/>
                </a:cubicBezTo>
                <a:cubicBezTo>
                  <a:pt x="167" y="327"/>
                  <a:pt x="156" y="327"/>
                  <a:pt x="146" y="327"/>
                </a:cubicBezTo>
                <a:cubicBezTo>
                  <a:pt x="130" y="327"/>
                  <a:pt x="114" y="327"/>
                  <a:pt x="98" y="324"/>
                </a:cubicBezTo>
                <a:cubicBezTo>
                  <a:pt x="89" y="322"/>
                  <a:pt x="80" y="319"/>
                  <a:pt x="73" y="314"/>
                </a:cubicBezTo>
                <a:cubicBezTo>
                  <a:pt x="79" y="312"/>
                  <a:pt x="82" y="303"/>
                  <a:pt x="83" y="297"/>
                </a:cubicBezTo>
                <a:cubicBezTo>
                  <a:pt x="97" y="312"/>
                  <a:pt x="121" y="318"/>
                  <a:pt x="142" y="319"/>
                </a:cubicBezTo>
                <a:cubicBezTo>
                  <a:pt x="179" y="320"/>
                  <a:pt x="214" y="312"/>
                  <a:pt x="248" y="296"/>
                </a:cubicBezTo>
                <a:cubicBezTo>
                  <a:pt x="238" y="312"/>
                  <a:pt x="224" y="324"/>
                  <a:pt x="207" y="32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4" name="图标"/>
          <p:cNvSpPr/>
          <p:nvPr/>
        </p:nvSpPr>
        <p:spPr>
          <a:xfrm>
            <a:off x="11185525" y="4381500"/>
            <a:ext cx="368300" cy="390525"/>
          </a:xfrm>
          <a:custGeom>
            <a:avLst/>
            <a:gdLst/>
            <a:ahLst/>
            <a:cxnLst>
              <a:cxn ang="0">
                <a:pos x="118045" y="140589"/>
              </a:cxn>
              <a:cxn ang="0">
                <a:pos x="269142" y="26035"/>
              </a:cxn>
              <a:cxn ang="0">
                <a:pos x="339969" y="36449"/>
              </a:cxn>
              <a:cxn ang="0">
                <a:pos x="325804" y="124968"/>
              </a:cxn>
              <a:cxn ang="0">
                <a:pos x="207759" y="249936"/>
              </a:cxn>
              <a:cxn ang="0">
                <a:pos x="141654" y="312420"/>
              </a:cxn>
              <a:cxn ang="0">
                <a:pos x="56662" y="348869"/>
              </a:cxn>
              <a:cxn ang="0">
                <a:pos x="61383" y="275971"/>
              </a:cxn>
              <a:cxn ang="0">
                <a:pos x="118045" y="203073"/>
              </a:cxn>
              <a:cxn ang="0">
                <a:pos x="207759" y="124968"/>
              </a:cxn>
              <a:cxn ang="0">
                <a:pos x="226646" y="114554"/>
              </a:cxn>
              <a:cxn ang="0">
                <a:pos x="240812" y="166624"/>
              </a:cxn>
              <a:cxn ang="0">
                <a:pos x="212481" y="197866"/>
              </a:cxn>
              <a:cxn ang="0">
                <a:pos x="122767" y="270764"/>
              </a:cxn>
              <a:cxn ang="0">
                <a:pos x="127488" y="286385"/>
              </a:cxn>
              <a:cxn ang="0">
                <a:pos x="221924" y="208280"/>
              </a:cxn>
              <a:cxn ang="0">
                <a:pos x="254977" y="119761"/>
              </a:cxn>
              <a:cxn ang="0">
                <a:pos x="174706" y="130175"/>
              </a:cxn>
              <a:cxn ang="0">
                <a:pos x="66105" y="244729"/>
              </a:cxn>
              <a:cxn ang="0">
                <a:pos x="33053" y="348869"/>
              </a:cxn>
              <a:cxn ang="0">
                <a:pos x="151097" y="322834"/>
              </a:cxn>
              <a:cxn ang="0">
                <a:pos x="297473" y="182245"/>
              </a:cxn>
              <a:cxn ang="0">
                <a:pos x="358856" y="52070"/>
              </a:cxn>
              <a:cxn ang="0">
                <a:pos x="264421" y="10414"/>
              </a:cxn>
              <a:cxn ang="0">
                <a:pos x="193594" y="52070"/>
              </a:cxn>
              <a:cxn ang="0">
                <a:pos x="108601" y="130175"/>
              </a:cxn>
              <a:cxn ang="0">
                <a:pos x="118045" y="140589"/>
              </a:cxn>
            </a:cxnLst>
            <a:pathLst>
              <a:path w="78" h="75">
                <a:moveTo>
                  <a:pt x="25" y="27"/>
                </a:moveTo>
                <a:cubicBezTo>
                  <a:pt x="35" y="19"/>
                  <a:pt x="45" y="8"/>
                  <a:pt x="57" y="5"/>
                </a:cubicBezTo>
                <a:cubicBezTo>
                  <a:pt x="62" y="3"/>
                  <a:pt x="68" y="3"/>
                  <a:pt x="72" y="7"/>
                </a:cubicBezTo>
                <a:cubicBezTo>
                  <a:pt x="77" y="12"/>
                  <a:pt x="72" y="20"/>
                  <a:pt x="69" y="24"/>
                </a:cubicBezTo>
                <a:cubicBezTo>
                  <a:pt x="62" y="33"/>
                  <a:pt x="53" y="41"/>
                  <a:pt x="44" y="48"/>
                </a:cubicBezTo>
                <a:cubicBezTo>
                  <a:pt x="40" y="52"/>
                  <a:pt x="35" y="56"/>
                  <a:pt x="30" y="60"/>
                </a:cubicBezTo>
                <a:cubicBezTo>
                  <a:pt x="25" y="64"/>
                  <a:pt x="19" y="69"/>
                  <a:pt x="12" y="67"/>
                </a:cubicBezTo>
                <a:cubicBezTo>
                  <a:pt x="3" y="65"/>
                  <a:pt x="10" y="56"/>
                  <a:pt x="13" y="53"/>
                </a:cubicBezTo>
                <a:cubicBezTo>
                  <a:pt x="17" y="48"/>
                  <a:pt x="21" y="44"/>
                  <a:pt x="25" y="39"/>
                </a:cubicBezTo>
                <a:cubicBezTo>
                  <a:pt x="30" y="33"/>
                  <a:pt x="37" y="28"/>
                  <a:pt x="44" y="24"/>
                </a:cubicBezTo>
                <a:cubicBezTo>
                  <a:pt x="45" y="23"/>
                  <a:pt x="46" y="22"/>
                  <a:pt x="48" y="22"/>
                </a:cubicBezTo>
                <a:cubicBezTo>
                  <a:pt x="54" y="20"/>
                  <a:pt x="53" y="29"/>
                  <a:pt x="51" y="32"/>
                </a:cubicBezTo>
                <a:cubicBezTo>
                  <a:pt x="49" y="34"/>
                  <a:pt x="47" y="36"/>
                  <a:pt x="45" y="38"/>
                </a:cubicBezTo>
                <a:cubicBezTo>
                  <a:pt x="39" y="43"/>
                  <a:pt x="33" y="48"/>
                  <a:pt x="26" y="52"/>
                </a:cubicBezTo>
                <a:cubicBezTo>
                  <a:pt x="24" y="53"/>
                  <a:pt x="26" y="56"/>
                  <a:pt x="27" y="55"/>
                </a:cubicBezTo>
                <a:cubicBezTo>
                  <a:pt x="34" y="51"/>
                  <a:pt x="41" y="45"/>
                  <a:pt x="47" y="40"/>
                </a:cubicBezTo>
                <a:cubicBezTo>
                  <a:pt x="51" y="36"/>
                  <a:pt x="58" y="30"/>
                  <a:pt x="54" y="23"/>
                </a:cubicBezTo>
                <a:cubicBezTo>
                  <a:pt x="50" y="15"/>
                  <a:pt x="42" y="21"/>
                  <a:pt x="37" y="25"/>
                </a:cubicBezTo>
                <a:cubicBezTo>
                  <a:pt x="28" y="31"/>
                  <a:pt x="21" y="39"/>
                  <a:pt x="14" y="47"/>
                </a:cubicBezTo>
                <a:cubicBezTo>
                  <a:pt x="11" y="51"/>
                  <a:pt x="0" y="61"/>
                  <a:pt x="7" y="67"/>
                </a:cubicBezTo>
                <a:cubicBezTo>
                  <a:pt x="15" y="75"/>
                  <a:pt x="25" y="67"/>
                  <a:pt x="32" y="62"/>
                </a:cubicBezTo>
                <a:cubicBezTo>
                  <a:pt x="43" y="54"/>
                  <a:pt x="53" y="45"/>
                  <a:pt x="63" y="35"/>
                </a:cubicBezTo>
                <a:cubicBezTo>
                  <a:pt x="70" y="28"/>
                  <a:pt x="78" y="20"/>
                  <a:pt x="76" y="10"/>
                </a:cubicBezTo>
                <a:cubicBezTo>
                  <a:pt x="75" y="1"/>
                  <a:pt x="63" y="0"/>
                  <a:pt x="56" y="2"/>
                </a:cubicBezTo>
                <a:cubicBezTo>
                  <a:pt x="51" y="3"/>
                  <a:pt x="46" y="7"/>
                  <a:pt x="41" y="10"/>
                </a:cubicBezTo>
                <a:cubicBezTo>
                  <a:pt x="35" y="15"/>
                  <a:pt x="29" y="20"/>
                  <a:pt x="23" y="25"/>
                </a:cubicBezTo>
                <a:cubicBezTo>
                  <a:pt x="21" y="26"/>
                  <a:pt x="23" y="28"/>
                  <a:pt x="25" y="27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5" name="图标"/>
          <p:cNvSpPr>
            <a:spLocks noEditPoints="1"/>
          </p:cNvSpPr>
          <p:nvPr/>
        </p:nvSpPr>
        <p:spPr>
          <a:xfrm rot="845092">
            <a:off x="8253413" y="622300"/>
            <a:ext cx="1531937" cy="1071563"/>
          </a:xfrm>
          <a:custGeom>
            <a:avLst/>
            <a:gdLst/>
            <a:ahLst/>
            <a:cxnLst>
              <a:cxn ang="0">
                <a:pos x="885012" y="62655"/>
              </a:cxn>
              <a:cxn ang="0">
                <a:pos x="917078" y="337374"/>
              </a:cxn>
              <a:cxn ang="0">
                <a:pos x="1217694" y="142179"/>
              </a:cxn>
              <a:cxn ang="0">
                <a:pos x="1324312" y="94786"/>
              </a:cxn>
              <a:cxn ang="0">
                <a:pos x="1439748" y="220096"/>
              </a:cxn>
              <a:cxn ang="0">
                <a:pos x="1506284" y="473126"/>
              </a:cxn>
              <a:cxn ang="0">
                <a:pos x="1205669" y="959105"/>
              </a:cxn>
              <a:cxn ang="0">
                <a:pos x="646925" y="1025777"/>
              </a:cxn>
              <a:cxn ang="0">
                <a:pos x="50503" y="1066743"/>
              </a:cxn>
              <a:cxn ang="0">
                <a:pos x="22446" y="825762"/>
              </a:cxn>
              <a:cxn ang="0">
                <a:pos x="145097" y="598437"/>
              </a:cxn>
              <a:cxn ang="0">
                <a:pos x="598826" y="314882"/>
              </a:cxn>
              <a:cxn ang="0">
                <a:pos x="800840" y="531765"/>
              </a:cxn>
              <a:cxn ang="0">
                <a:pos x="868979" y="137359"/>
              </a:cxn>
              <a:cxn ang="0">
                <a:pos x="661354" y="487585"/>
              </a:cxn>
              <a:cxn ang="0">
                <a:pos x="776791" y="598437"/>
              </a:cxn>
              <a:cxn ang="0">
                <a:pos x="860963" y="432963"/>
              </a:cxn>
              <a:cxn ang="0">
                <a:pos x="812865" y="779976"/>
              </a:cxn>
              <a:cxn ang="0">
                <a:pos x="1249759" y="133343"/>
              </a:cxn>
              <a:cxn ang="0">
                <a:pos x="874591" y="734993"/>
              </a:cxn>
              <a:cxn ang="0">
                <a:pos x="760758" y="868336"/>
              </a:cxn>
              <a:cxn ang="0">
                <a:pos x="988424" y="689206"/>
              </a:cxn>
              <a:cxn ang="0">
                <a:pos x="1308279" y="133343"/>
              </a:cxn>
              <a:cxn ang="0">
                <a:pos x="1386840" y="179933"/>
              </a:cxn>
              <a:cxn ang="0">
                <a:pos x="1348361" y="139769"/>
              </a:cxn>
              <a:cxn ang="0">
                <a:pos x="1193644" y="641010"/>
              </a:cxn>
              <a:cxn ang="0">
                <a:pos x="1280222" y="357455"/>
              </a:cxn>
              <a:cxn ang="0">
                <a:pos x="1260181" y="590404"/>
              </a:cxn>
              <a:cxn ang="0">
                <a:pos x="1302668" y="557470"/>
              </a:cxn>
              <a:cxn ang="0">
                <a:pos x="935516" y="810500"/>
              </a:cxn>
              <a:cxn ang="0">
                <a:pos x="1372410" y="428143"/>
              </a:cxn>
              <a:cxn ang="0">
                <a:pos x="1338741" y="432160"/>
              </a:cxn>
              <a:cxn ang="0">
                <a:pos x="320657" y="357455"/>
              </a:cxn>
              <a:cxn ang="0">
                <a:pos x="339094" y="826565"/>
              </a:cxn>
              <a:cxn ang="0">
                <a:pos x="654941" y="499634"/>
              </a:cxn>
              <a:cxn ang="0">
                <a:pos x="1459789" y="338177"/>
              </a:cxn>
              <a:cxn ang="0">
                <a:pos x="1312287" y="889221"/>
              </a:cxn>
              <a:cxn ang="0">
                <a:pos x="921086" y="915729"/>
              </a:cxn>
              <a:cxn ang="0">
                <a:pos x="1018085" y="941433"/>
              </a:cxn>
              <a:cxn ang="0">
                <a:pos x="1382832" y="923761"/>
              </a:cxn>
              <a:cxn ang="0">
                <a:pos x="1510293" y="400029"/>
              </a:cxn>
              <a:cxn ang="0">
                <a:pos x="1302668" y="743829"/>
              </a:cxn>
              <a:cxn ang="0">
                <a:pos x="751940" y="967138"/>
              </a:cxn>
              <a:cxn ang="0">
                <a:pos x="1391650" y="579961"/>
              </a:cxn>
              <a:cxn ang="0">
                <a:pos x="1340345" y="412078"/>
              </a:cxn>
              <a:cxn ang="0">
                <a:pos x="889822" y="828172"/>
              </a:cxn>
              <a:cxn ang="0">
                <a:pos x="1153562" y="677157"/>
              </a:cxn>
              <a:cxn ang="0">
                <a:pos x="1165587" y="645026"/>
              </a:cxn>
              <a:cxn ang="0">
                <a:pos x="24851" y="810500"/>
              </a:cxn>
              <a:cxn ang="0">
                <a:pos x="443308" y="886811"/>
              </a:cxn>
              <a:cxn ang="0">
                <a:pos x="268550" y="873155"/>
              </a:cxn>
              <a:cxn ang="0">
                <a:pos x="441704" y="873155"/>
              </a:cxn>
              <a:cxn ang="0">
                <a:pos x="70544" y="869139"/>
              </a:cxn>
              <a:cxn ang="0">
                <a:pos x="489803" y="929384"/>
              </a:cxn>
              <a:cxn ang="0">
                <a:pos x="361540" y="919745"/>
              </a:cxn>
              <a:cxn ang="0">
                <a:pos x="62528" y="939827"/>
              </a:cxn>
              <a:cxn ang="0">
                <a:pos x="635702" y="997662"/>
              </a:cxn>
              <a:cxn ang="0">
                <a:pos x="252517" y="1012121"/>
              </a:cxn>
              <a:cxn ang="0">
                <a:pos x="98602" y="913319"/>
              </a:cxn>
              <a:cxn ang="0">
                <a:pos x="117040" y="998465"/>
              </a:cxn>
              <a:cxn ang="0">
                <a:pos x="593215" y="974367"/>
              </a:cxn>
              <a:cxn ang="0">
                <a:pos x="743923" y="1004088"/>
              </a:cxn>
            </a:cxnLst>
            <a:pathLst>
              <a:path w="1911" h="1334">
                <a:moveTo>
                  <a:pt x="1011" y="260"/>
                </a:moveTo>
                <a:cubicBezTo>
                  <a:pt x="1011" y="259"/>
                  <a:pt x="1011" y="257"/>
                  <a:pt x="1009" y="257"/>
                </a:cubicBezTo>
                <a:cubicBezTo>
                  <a:pt x="1009" y="264"/>
                  <a:pt x="1006" y="257"/>
                  <a:pt x="1009" y="255"/>
                </a:cubicBezTo>
                <a:cubicBezTo>
                  <a:pt x="1010" y="250"/>
                  <a:pt x="1014" y="256"/>
                  <a:pt x="1014" y="252"/>
                </a:cubicBezTo>
                <a:cubicBezTo>
                  <a:pt x="1011" y="249"/>
                  <a:pt x="1018" y="243"/>
                  <a:pt x="1022" y="242"/>
                </a:cubicBezTo>
                <a:cubicBezTo>
                  <a:pt x="1026" y="225"/>
                  <a:pt x="1042" y="206"/>
                  <a:pt x="1054" y="192"/>
                </a:cubicBezTo>
                <a:cubicBezTo>
                  <a:pt x="1060" y="153"/>
                  <a:pt x="1109" y="124"/>
                  <a:pt x="1104" y="78"/>
                </a:cubicBezTo>
                <a:cubicBezTo>
                  <a:pt x="1110" y="79"/>
                  <a:pt x="1119" y="63"/>
                  <a:pt x="1112" y="56"/>
                </a:cubicBezTo>
                <a:cubicBezTo>
                  <a:pt x="1127" y="49"/>
                  <a:pt x="1124" y="5"/>
                  <a:pt x="1137" y="0"/>
                </a:cubicBezTo>
                <a:cubicBezTo>
                  <a:pt x="1154" y="12"/>
                  <a:pt x="1154" y="42"/>
                  <a:pt x="1159" y="65"/>
                </a:cubicBezTo>
                <a:cubicBezTo>
                  <a:pt x="1162" y="79"/>
                  <a:pt x="1168" y="92"/>
                  <a:pt x="1170" y="104"/>
                </a:cubicBezTo>
                <a:cubicBezTo>
                  <a:pt x="1174" y="124"/>
                  <a:pt x="1172" y="149"/>
                  <a:pt x="1174" y="174"/>
                </a:cubicBezTo>
                <a:cubicBezTo>
                  <a:pt x="1175" y="206"/>
                  <a:pt x="1174" y="238"/>
                  <a:pt x="1179" y="257"/>
                </a:cubicBezTo>
                <a:cubicBezTo>
                  <a:pt x="1171" y="314"/>
                  <a:pt x="1161" y="369"/>
                  <a:pt x="1144" y="420"/>
                </a:cubicBezTo>
                <a:cubicBezTo>
                  <a:pt x="1178" y="388"/>
                  <a:pt x="1215" y="356"/>
                  <a:pt x="1253" y="325"/>
                </a:cubicBezTo>
                <a:cubicBezTo>
                  <a:pt x="1264" y="317"/>
                  <a:pt x="1274" y="306"/>
                  <a:pt x="1285" y="299"/>
                </a:cubicBezTo>
                <a:cubicBezTo>
                  <a:pt x="1296" y="291"/>
                  <a:pt x="1312" y="289"/>
                  <a:pt x="1320" y="275"/>
                </a:cubicBezTo>
                <a:cubicBezTo>
                  <a:pt x="1322" y="277"/>
                  <a:pt x="1324" y="277"/>
                  <a:pt x="1326" y="275"/>
                </a:cubicBezTo>
                <a:cubicBezTo>
                  <a:pt x="1353" y="255"/>
                  <a:pt x="1383" y="248"/>
                  <a:pt x="1409" y="227"/>
                </a:cubicBezTo>
                <a:cubicBezTo>
                  <a:pt x="1443" y="217"/>
                  <a:pt x="1470" y="199"/>
                  <a:pt x="1504" y="189"/>
                </a:cubicBezTo>
                <a:cubicBezTo>
                  <a:pt x="1508" y="184"/>
                  <a:pt x="1514" y="182"/>
                  <a:pt x="1519" y="177"/>
                </a:cubicBezTo>
                <a:cubicBezTo>
                  <a:pt x="1524" y="173"/>
                  <a:pt x="1527" y="166"/>
                  <a:pt x="1531" y="162"/>
                </a:cubicBezTo>
                <a:cubicBezTo>
                  <a:pt x="1535" y="159"/>
                  <a:pt x="1541" y="159"/>
                  <a:pt x="1544" y="156"/>
                </a:cubicBezTo>
                <a:cubicBezTo>
                  <a:pt x="1560" y="142"/>
                  <a:pt x="1568" y="116"/>
                  <a:pt x="1580" y="96"/>
                </a:cubicBezTo>
                <a:cubicBezTo>
                  <a:pt x="1581" y="88"/>
                  <a:pt x="1576" y="81"/>
                  <a:pt x="1582" y="76"/>
                </a:cubicBezTo>
                <a:cubicBezTo>
                  <a:pt x="1588" y="76"/>
                  <a:pt x="1587" y="78"/>
                  <a:pt x="1592" y="76"/>
                </a:cubicBezTo>
                <a:cubicBezTo>
                  <a:pt x="1595" y="96"/>
                  <a:pt x="1605" y="115"/>
                  <a:pt x="1605" y="133"/>
                </a:cubicBezTo>
                <a:cubicBezTo>
                  <a:pt x="1625" y="129"/>
                  <a:pt x="1635" y="121"/>
                  <a:pt x="1652" y="118"/>
                </a:cubicBezTo>
                <a:cubicBezTo>
                  <a:pt x="1661" y="130"/>
                  <a:pt x="1671" y="143"/>
                  <a:pt x="1678" y="158"/>
                </a:cubicBezTo>
                <a:cubicBezTo>
                  <a:pt x="1686" y="158"/>
                  <a:pt x="1691" y="147"/>
                  <a:pt x="1697" y="151"/>
                </a:cubicBezTo>
                <a:cubicBezTo>
                  <a:pt x="1711" y="153"/>
                  <a:pt x="1701" y="180"/>
                  <a:pt x="1713" y="184"/>
                </a:cubicBezTo>
                <a:cubicBezTo>
                  <a:pt x="1722" y="180"/>
                  <a:pt x="1735" y="174"/>
                  <a:pt x="1743" y="179"/>
                </a:cubicBezTo>
                <a:cubicBezTo>
                  <a:pt x="1758" y="212"/>
                  <a:pt x="1742" y="253"/>
                  <a:pt x="1733" y="285"/>
                </a:cubicBezTo>
                <a:cubicBezTo>
                  <a:pt x="1744" y="281"/>
                  <a:pt x="1760" y="285"/>
                  <a:pt x="1773" y="282"/>
                </a:cubicBezTo>
                <a:cubicBezTo>
                  <a:pt x="1782" y="280"/>
                  <a:pt x="1788" y="271"/>
                  <a:pt x="1796" y="274"/>
                </a:cubicBezTo>
                <a:cubicBezTo>
                  <a:pt x="1801" y="283"/>
                  <a:pt x="1794" y="295"/>
                  <a:pt x="1791" y="305"/>
                </a:cubicBezTo>
                <a:cubicBezTo>
                  <a:pt x="1783" y="332"/>
                  <a:pt x="1776" y="362"/>
                  <a:pt x="1768" y="388"/>
                </a:cubicBezTo>
                <a:cubicBezTo>
                  <a:pt x="1811" y="388"/>
                  <a:pt x="1846" y="384"/>
                  <a:pt x="1886" y="380"/>
                </a:cubicBezTo>
                <a:cubicBezTo>
                  <a:pt x="1905" y="401"/>
                  <a:pt x="1911" y="414"/>
                  <a:pt x="1906" y="448"/>
                </a:cubicBezTo>
                <a:cubicBezTo>
                  <a:pt x="1903" y="465"/>
                  <a:pt x="1896" y="485"/>
                  <a:pt x="1893" y="506"/>
                </a:cubicBezTo>
                <a:cubicBezTo>
                  <a:pt x="1890" y="522"/>
                  <a:pt x="1892" y="539"/>
                  <a:pt x="1889" y="554"/>
                </a:cubicBezTo>
                <a:cubicBezTo>
                  <a:pt x="1887" y="567"/>
                  <a:pt x="1881" y="578"/>
                  <a:pt x="1879" y="589"/>
                </a:cubicBezTo>
                <a:cubicBezTo>
                  <a:pt x="1876" y="609"/>
                  <a:pt x="1870" y="626"/>
                  <a:pt x="1864" y="647"/>
                </a:cubicBezTo>
                <a:cubicBezTo>
                  <a:pt x="1840" y="739"/>
                  <a:pt x="1819" y="838"/>
                  <a:pt x="1795" y="926"/>
                </a:cubicBezTo>
                <a:cubicBezTo>
                  <a:pt x="1787" y="954"/>
                  <a:pt x="1775" y="981"/>
                  <a:pt x="1771" y="1008"/>
                </a:cubicBezTo>
                <a:cubicBezTo>
                  <a:pt x="1762" y="1068"/>
                  <a:pt x="1753" y="1121"/>
                  <a:pt x="1731" y="1169"/>
                </a:cubicBezTo>
                <a:cubicBezTo>
                  <a:pt x="1726" y="1173"/>
                  <a:pt x="1717" y="1175"/>
                  <a:pt x="1712" y="1179"/>
                </a:cubicBezTo>
                <a:cubicBezTo>
                  <a:pt x="1689" y="1183"/>
                  <a:pt x="1666" y="1181"/>
                  <a:pt x="1640" y="1179"/>
                </a:cubicBezTo>
                <a:cubicBezTo>
                  <a:pt x="1593" y="1175"/>
                  <a:pt x="1547" y="1191"/>
                  <a:pt x="1504" y="1194"/>
                </a:cubicBezTo>
                <a:cubicBezTo>
                  <a:pt x="1487" y="1195"/>
                  <a:pt x="1469" y="1189"/>
                  <a:pt x="1456" y="1200"/>
                </a:cubicBezTo>
                <a:cubicBezTo>
                  <a:pt x="1380" y="1205"/>
                  <a:pt x="1296" y="1209"/>
                  <a:pt x="1212" y="1215"/>
                </a:cubicBezTo>
                <a:cubicBezTo>
                  <a:pt x="1126" y="1221"/>
                  <a:pt x="1032" y="1231"/>
                  <a:pt x="954" y="1255"/>
                </a:cubicBezTo>
                <a:cubicBezTo>
                  <a:pt x="953" y="1256"/>
                  <a:pt x="949" y="1258"/>
                  <a:pt x="948" y="1258"/>
                </a:cubicBezTo>
                <a:cubicBezTo>
                  <a:pt x="932" y="1266"/>
                  <a:pt x="919" y="1280"/>
                  <a:pt x="901" y="1283"/>
                </a:cubicBezTo>
                <a:cubicBezTo>
                  <a:pt x="883" y="1287"/>
                  <a:pt x="860" y="1286"/>
                  <a:pt x="840" y="1285"/>
                </a:cubicBezTo>
                <a:cubicBezTo>
                  <a:pt x="830" y="1284"/>
                  <a:pt x="812" y="1276"/>
                  <a:pt x="807" y="1277"/>
                </a:cubicBezTo>
                <a:cubicBezTo>
                  <a:pt x="781" y="1280"/>
                  <a:pt x="751" y="1279"/>
                  <a:pt x="724" y="1280"/>
                </a:cubicBezTo>
                <a:cubicBezTo>
                  <a:pt x="685" y="1281"/>
                  <a:pt x="651" y="1287"/>
                  <a:pt x="609" y="1293"/>
                </a:cubicBezTo>
                <a:cubicBezTo>
                  <a:pt x="566" y="1300"/>
                  <a:pt x="520" y="1301"/>
                  <a:pt x="476" y="1305"/>
                </a:cubicBezTo>
                <a:cubicBezTo>
                  <a:pt x="402" y="1312"/>
                  <a:pt x="329" y="1324"/>
                  <a:pt x="252" y="1325"/>
                </a:cubicBezTo>
                <a:cubicBezTo>
                  <a:pt x="243" y="1325"/>
                  <a:pt x="233" y="1322"/>
                  <a:pt x="224" y="1323"/>
                </a:cubicBezTo>
                <a:cubicBezTo>
                  <a:pt x="198" y="1325"/>
                  <a:pt x="174" y="1332"/>
                  <a:pt x="149" y="1333"/>
                </a:cubicBezTo>
                <a:cubicBezTo>
                  <a:pt x="122" y="1334"/>
                  <a:pt x="91" y="1329"/>
                  <a:pt x="63" y="1328"/>
                </a:cubicBezTo>
                <a:cubicBezTo>
                  <a:pt x="45" y="1328"/>
                  <a:pt x="30" y="1323"/>
                  <a:pt x="13" y="1318"/>
                </a:cubicBezTo>
                <a:cubicBezTo>
                  <a:pt x="9" y="1309"/>
                  <a:pt x="10" y="1294"/>
                  <a:pt x="3" y="1288"/>
                </a:cubicBezTo>
                <a:cubicBezTo>
                  <a:pt x="28" y="1234"/>
                  <a:pt x="58" y="1176"/>
                  <a:pt x="86" y="1130"/>
                </a:cubicBezTo>
                <a:cubicBezTo>
                  <a:pt x="62" y="1130"/>
                  <a:pt x="41" y="1136"/>
                  <a:pt x="20" y="1135"/>
                </a:cubicBezTo>
                <a:cubicBezTo>
                  <a:pt x="13" y="1116"/>
                  <a:pt x="31" y="1095"/>
                  <a:pt x="38" y="1077"/>
                </a:cubicBezTo>
                <a:cubicBezTo>
                  <a:pt x="23" y="1069"/>
                  <a:pt x="12" y="1081"/>
                  <a:pt x="3" y="1072"/>
                </a:cubicBezTo>
                <a:cubicBezTo>
                  <a:pt x="0" y="1052"/>
                  <a:pt x="22" y="1045"/>
                  <a:pt x="28" y="1028"/>
                </a:cubicBezTo>
                <a:cubicBezTo>
                  <a:pt x="26" y="1028"/>
                  <a:pt x="15" y="1030"/>
                  <a:pt x="13" y="1023"/>
                </a:cubicBezTo>
                <a:cubicBezTo>
                  <a:pt x="19" y="1000"/>
                  <a:pt x="36" y="988"/>
                  <a:pt x="45" y="968"/>
                </a:cubicBezTo>
                <a:cubicBezTo>
                  <a:pt x="36" y="968"/>
                  <a:pt x="22" y="971"/>
                  <a:pt x="18" y="959"/>
                </a:cubicBezTo>
                <a:cubicBezTo>
                  <a:pt x="24" y="940"/>
                  <a:pt x="44" y="936"/>
                  <a:pt x="48" y="915"/>
                </a:cubicBezTo>
                <a:cubicBezTo>
                  <a:pt x="53" y="916"/>
                  <a:pt x="53" y="912"/>
                  <a:pt x="56" y="911"/>
                </a:cubicBezTo>
                <a:cubicBezTo>
                  <a:pt x="91" y="854"/>
                  <a:pt x="139" y="810"/>
                  <a:pt x="171" y="750"/>
                </a:cubicBezTo>
                <a:cubicBezTo>
                  <a:pt x="174" y="749"/>
                  <a:pt x="176" y="745"/>
                  <a:pt x="181" y="745"/>
                </a:cubicBezTo>
                <a:cubicBezTo>
                  <a:pt x="193" y="725"/>
                  <a:pt x="203" y="703"/>
                  <a:pt x="222" y="689"/>
                </a:cubicBezTo>
                <a:cubicBezTo>
                  <a:pt x="264" y="612"/>
                  <a:pt x="311" y="566"/>
                  <a:pt x="347" y="480"/>
                </a:cubicBezTo>
                <a:cubicBezTo>
                  <a:pt x="352" y="477"/>
                  <a:pt x="352" y="477"/>
                  <a:pt x="358" y="478"/>
                </a:cubicBezTo>
                <a:cubicBezTo>
                  <a:pt x="380" y="442"/>
                  <a:pt x="405" y="411"/>
                  <a:pt x="426" y="375"/>
                </a:cubicBezTo>
                <a:cubicBezTo>
                  <a:pt x="434" y="375"/>
                  <a:pt x="433" y="383"/>
                  <a:pt x="440" y="383"/>
                </a:cubicBezTo>
                <a:cubicBezTo>
                  <a:pt x="474" y="375"/>
                  <a:pt x="518" y="378"/>
                  <a:pt x="559" y="382"/>
                </a:cubicBezTo>
                <a:cubicBezTo>
                  <a:pt x="622" y="387"/>
                  <a:pt x="688" y="386"/>
                  <a:pt x="747" y="392"/>
                </a:cubicBezTo>
                <a:cubicBezTo>
                  <a:pt x="789" y="406"/>
                  <a:pt x="855" y="408"/>
                  <a:pt x="908" y="426"/>
                </a:cubicBezTo>
                <a:cubicBezTo>
                  <a:pt x="918" y="409"/>
                  <a:pt x="928" y="392"/>
                  <a:pt x="936" y="373"/>
                </a:cubicBezTo>
                <a:cubicBezTo>
                  <a:pt x="941" y="371"/>
                  <a:pt x="941" y="374"/>
                  <a:pt x="944" y="372"/>
                </a:cubicBezTo>
                <a:cubicBezTo>
                  <a:pt x="968" y="336"/>
                  <a:pt x="987" y="296"/>
                  <a:pt x="1011" y="260"/>
                </a:cubicBezTo>
                <a:close/>
                <a:moveTo>
                  <a:pt x="976" y="737"/>
                </a:moveTo>
                <a:cubicBezTo>
                  <a:pt x="982" y="724"/>
                  <a:pt x="985" y="712"/>
                  <a:pt x="989" y="699"/>
                </a:cubicBezTo>
                <a:cubicBezTo>
                  <a:pt x="992" y="691"/>
                  <a:pt x="1001" y="662"/>
                  <a:pt x="999" y="662"/>
                </a:cubicBezTo>
                <a:cubicBezTo>
                  <a:pt x="1004" y="661"/>
                  <a:pt x="1008" y="648"/>
                  <a:pt x="1008" y="639"/>
                </a:cubicBezTo>
                <a:cubicBezTo>
                  <a:pt x="1032" y="593"/>
                  <a:pt x="1055" y="546"/>
                  <a:pt x="1079" y="500"/>
                </a:cubicBezTo>
                <a:cubicBezTo>
                  <a:pt x="1085" y="496"/>
                  <a:pt x="1087" y="498"/>
                  <a:pt x="1092" y="493"/>
                </a:cubicBezTo>
                <a:cubicBezTo>
                  <a:pt x="1102" y="470"/>
                  <a:pt x="1117" y="453"/>
                  <a:pt x="1130" y="433"/>
                </a:cubicBezTo>
                <a:cubicBezTo>
                  <a:pt x="1162" y="308"/>
                  <a:pt x="1182" y="158"/>
                  <a:pt x="1139" y="38"/>
                </a:cubicBezTo>
                <a:cubicBezTo>
                  <a:pt x="1122" y="69"/>
                  <a:pt x="1117" y="103"/>
                  <a:pt x="1106" y="134"/>
                </a:cubicBezTo>
                <a:cubicBezTo>
                  <a:pt x="1101" y="147"/>
                  <a:pt x="1090" y="161"/>
                  <a:pt x="1084" y="171"/>
                </a:cubicBezTo>
                <a:cubicBezTo>
                  <a:pt x="1081" y="175"/>
                  <a:pt x="1081" y="182"/>
                  <a:pt x="1079" y="186"/>
                </a:cubicBezTo>
                <a:cubicBezTo>
                  <a:pt x="1073" y="194"/>
                  <a:pt x="1065" y="201"/>
                  <a:pt x="1059" y="209"/>
                </a:cubicBezTo>
                <a:cubicBezTo>
                  <a:pt x="1049" y="224"/>
                  <a:pt x="1039" y="239"/>
                  <a:pt x="1031" y="252"/>
                </a:cubicBezTo>
                <a:cubicBezTo>
                  <a:pt x="1019" y="271"/>
                  <a:pt x="1008" y="290"/>
                  <a:pt x="999" y="310"/>
                </a:cubicBezTo>
                <a:cubicBezTo>
                  <a:pt x="963" y="349"/>
                  <a:pt x="942" y="404"/>
                  <a:pt x="911" y="448"/>
                </a:cubicBezTo>
                <a:cubicBezTo>
                  <a:pt x="915" y="454"/>
                  <a:pt x="908" y="455"/>
                  <a:pt x="910" y="463"/>
                </a:cubicBezTo>
                <a:cubicBezTo>
                  <a:pt x="881" y="510"/>
                  <a:pt x="845" y="557"/>
                  <a:pt x="825" y="607"/>
                </a:cubicBezTo>
                <a:cubicBezTo>
                  <a:pt x="829" y="632"/>
                  <a:pt x="839" y="651"/>
                  <a:pt x="845" y="672"/>
                </a:cubicBezTo>
                <a:cubicBezTo>
                  <a:pt x="887" y="829"/>
                  <a:pt x="832" y="979"/>
                  <a:pt x="856" y="1160"/>
                </a:cubicBezTo>
                <a:cubicBezTo>
                  <a:pt x="883" y="1028"/>
                  <a:pt x="910" y="916"/>
                  <a:pt x="951" y="800"/>
                </a:cubicBezTo>
                <a:cubicBezTo>
                  <a:pt x="956" y="796"/>
                  <a:pt x="949" y="796"/>
                  <a:pt x="949" y="792"/>
                </a:cubicBezTo>
                <a:cubicBezTo>
                  <a:pt x="954" y="793"/>
                  <a:pt x="956" y="795"/>
                  <a:pt x="956" y="788"/>
                </a:cubicBezTo>
                <a:cubicBezTo>
                  <a:pt x="961" y="774"/>
                  <a:pt x="968" y="761"/>
                  <a:pt x="973" y="745"/>
                </a:cubicBezTo>
                <a:cubicBezTo>
                  <a:pt x="972" y="739"/>
                  <a:pt x="970" y="752"/>
                  <a:pt x="969" y="745"/>
                </a:cubicBezTo>
                <a:cubicBezTo>
                  <a:pt x="968" y="739"/>
                  <a:pt x="978" y="744"/>
                  <a:pt x="976" y="737"/>
                </a:cubicBezTo>
                <a:close/>
                <a:moveTo>
                  <a:pt x="1559" y="166"/>
                </a:moveTo>
                <a:cubicBezTo>
                  <a:pt x="1540" y="182"/>
                  <a:pt x="1519" y="196"/>
                  <a:pt x="1496" y="207"/>
                </a:cubicBezTo>
                <a:cubicBezTo>
                  <a:pt x="1428" y="231"/>
                  <a:pt x="1367" y="262"/>
                  <a:pt x="1315" y="295"/>
                </a:cubicBezTo>
                <a:cubicBezTo>
                  <a:pt x="1275" y="321"/>
                  <a:pt x="1241" y="351"/>
                  <a:pt x="1205" y="380"/>
                </a:cubicBezTo>
                <a:cubicBezTo>
                  <a:pt x="1169" y="409"/>
                  <a:pt x="1137" y="441"/>
                  <a:pt x="1112" y="481"/>
                </a:cubicBezTo>
                <a:cubicBezTo>
                  <a:pt x="1100" y="501"/>
                  <a:pt x="1087" y="520"/>
                  <a:pt x="1074" y="539"/>
                </a:cubicBezTo>
                <a:cubicBezTo>
                  <a:pt x="1055" y="567"/>
                  <a:pt x="1042" y="606"/>
                  <a:pt x="1029" y="636"/>
                </a:cubicBezTo>
                <a:cubicBezTo>
                  <a:pt x="998" y="709"/>
                  <a:pt x="976" y="783"/>
                  <a:pt x="948" y="857"/>
                </a:cubicBezTo>
                <a:cubicBezTo>
                  <a:pt x="915" y="941"/>
                  <a:pt x="896" y="1032"/>
                  <a:pt x="873" y="1124"/>
                </a:cubicBezTo>
                <a:cubicBezTo>
                  <a:pt x="879" y="1137"/>
                  <a:pt x="865" y="1155"/>
                  <a:pt x="871" y="1167"/>
                </a:cubicBezTo>
                <a:cubicBezTo>
                  <a:pt x="878" y="1150"/>
                  <a:pt x="881" y="1130"/>
                  <a:pt x="896" y="1122"/>
                </a:cubicBezTo>
                <a:cubicBezTo>
                  <a:pt x="917" y="1088"/>
                  <a:pt x="943" y="1045"/>
                  <a:pt x="968" y="1018"/>
                </a:cubicBezTo>
                <a:cubicBezTo>
                  <a:pt x="981" y="1002"/>
                  <a:pt x="999" y="988"/>
                  <a:pt x="1014" y="971"/>
                </a:cubicBezTo>
                <a:cubicBezTo>
                  <a:pt x="1029" y="955"/>
                  <a:pt x="1042" y="936"/>
                  <a:pt x="1057" y="923"/>
                </a:cubicBezTo>
                <a:cubicBezTo>
                  <a:pt x="1154" y="842"/>
                  <a:pt x="1261" y="760"/>
                  <a:pt x="1418" y="760"/>
                </a:cubicBezTo>
                <a:cubicBezTo>
                  <a:pt x="1426" y="681"/>
                  <a:pt x="1443" y="614"/>
                  <a:pt x="1467" y="534"/>
                </a:cubicBezTo>
                <a:cubicBezTo>
                  <a:pt x="1481" y="490"/>
                  <a:pt x="1498" y="445"/>
                  <a:pt x="1514" y="403"/>
                </a:cubicBezTo>
                <a:cubicBezTo>
                  <a:pt x="1548" y="310"/>
                  <a:pt x="1619" y="220"/>
                  <a:pt x="1590" y="118"/>
                </a:cubicBezTo>
                <a:cubicBezTo>
                  <a:pt x="1590" y="117"/>
                  <a:pt x="1590" y="116"/>
                  <a:pt x="1589" y="116"/>
                </a:cubicBezTo>
                <a:cubicBezTo>
                  <a:pt x="1582" y="136"/>
                  <a:pt x="1567" y="147"/>
                  <a:pt x="1559" y="166"/>
                </a:cubicBezTo>
                <a:close/>
                <a:moveTo>
                  <a:pt x="1607" y="141"/>
                </a:moveTo>
                <a:cubicBezTo>
                  <a:pt x="1620" y="237"/>
                  <a:pt x="1570" y="305"/>
                  <a:pt x="1536" y="380"/>
                </a:cubicBezTo>
                <a:cubicBezTo>
                  <a:pt x="1523" y="408"/>
                  <a:pt x="1514" y="440"/>
                  <a:pt x="1504" y="470"/>
                </a:cubicBezTo>
                <a:cubicBezTo>
                  <a:pt x="1472" y="565"/>
                  <a:pt x="1439" y="664"/>
                  <a:pt x="1428" y="774"/>
                </a:cubicBezTo>
                <a:cubicBezTo>
                  <a:pt x="1393" y="776"/>
                  <a:pt x="1359" y="777"/>
                  <a:pt x="1326" y="778"/>
                </a:cubicBezTo>
                <a:cubicBezTo>
                  <a:pt x="1261" y="798"/>
                  <a:pt x="1199" y="829"/>
                  <a:pt x="1145" y="866"/>
                </a:cubicBezTo>
                <a:cubicBezTo>
                  <a:pt x="1124" y="881"/>
                  <a:pt x="1107" y="900"/>
                  <a:pt x="1091" y="915"/>
                </a:cubicBezTo>
                <a:cubicBezTo>
                  <a:pt x="1079" y="925"/>
                  <a:pt x="1065" y="932"/>
                  <a:pt x="1054" y="943"/>
                </a:cubicBezTo>
                <a:cubicBezTo>
                  <a:pt x="1043" y="954"/>
                  <a:pt x="1034" y="966"/>
                  <a:pt x="1022" y="978"/>
                </a:cubicBezTo>
                <a:cubicBezTo>
                  <a:pt x="1001" y="1000"/>
                  <a:pt x="977" y="1021"/>
                  <a:pt x="958" y="1046"/>
                </a:cubicBezTo>
                <a:cubicBezTo>
                  <a:pt x="919" y="1096"/>
                  <a:pt x="887" y="1151"/>
                  <a:pt x="860" y="1210"/>
                </a:cubicBezTo>
                <a:cubicBezTo>
                  <a:pt x="875" y="1198"/>
                  <a:pt x="882" y="1171"/>
                  <a:pt x="893" y="1152"/>
                </a:cubicBezTo>
                <a:cubicBezTo>
                  <a:pt x="900" y="1140"/>
                  <a:pt x="912" y="1132"/>
                  <a:pt x="921" y="1121"/>
                </a:cubicBezTo>
                <a:cubicBezTo>
                  <a:pt x="931" y="1108"/>
                  <a:pt x="939" y="1094"/>
                  <a:pt x="949" y="1081"/>
                </a:cubicBezTo>
                <a:cubicBezTo>
                  <a:pt x="959" y="1069"/>
                  <a:pt x="966" y="1050"/>
                  <a:pt x="981" y="1047"/>
                </a:cubicBezTo>
                <a:cubicBezTo>
                  <a:pt x="958" y="1088"/>
                  <a:pt x="921" y="1123"/>
                  <a:pt x="900" y="1164"/>
                </a:cubicBezTo>
                <a:cubicBezTo>
                  <a:pt x="892" y="1178"/>
                  <a:pt x="884" y="1193"/>
                  <a:pt x="881" y="1209"/>
                </a:cubicBezTo>
                <a:cubicBezTo>
                  <a:pt x="887" y="1210"/>
                  <a:pt x="894" y="1204"/>
                  <a:pt x="901" y="1205"/>
                </a:cubicBezTo>
                <a:cubicBezTo>
                  <a:pt x="964" y="1118"/>
                  <a:pt x="1026" y="1030"/>
                  <a:pt x="1102" y="956"/>
                </a:cubicBezTo>
                <a:cubicBezTo>
                  <a:pt x="1107" y="956"/>
                  <a:pt x="1110" y="954"/>
                  <a:pt x="1114" y="953"/>
                </a:cubicBezTo>
                <a:cubicBezTo>
                  <a:pt x="1151" y="921"/>
                  <a:pt x="1191" y="887"/>
                  <a:pt x="1233" y="858"/>
                </a:cubicBezTo>
                <a:cubicBezTo>
                  <a:pt x="1285" y="823"/>
                  <a:pt x="1338" y="793"/>
                  <a:pt x="1414" y="792"/>
                </a:cubicBezTo>
                <a:cubicBezTo>
                  <a:pt x="1432" y="791"/>
                  <a:pt x="1436" y="794"/>
                  <a:pt x="1453" y="792"/>
                </a:cubicBezTo>
                <a:cubicBezTo>
                  <a:pt x="1487" y="671"/>
                  <a:pt x="1526" y="557"/>
                  <a:pt x="1550" y="426"/>
                </a:cubicBezTo>
                <a:cubicBezTo>
                  <a:pt x="1552" y="420"/>
                  <a:pt x="1558" y="420"/>
                  <a:pt x="1559" y="413"/>
                </a:cubicBezTo>
                <a:cubicBezTo>
                  <a:pt x="1577" y="370"/>
                  <a:pt x="1578" y="317"/>
                  <a:pt x="1595" y="275"/>
                </a:cubicBezTo>
                <a:cubicBezTo>
                  <a:pt x="1597" y="271"/>
                  <a:pt x="1602" y="268"/>
                  <a:pt x="1604" y="264"/>
                </a:cubicBezTo>
                <a:cubicBezTo>
                  <a:pt x="1615" y="232"/>
                  <a:pt x="1622" y="195"/>
                  <a:pt x="1632" y="166"/>
                </a:cubicBezTo>
                <a:cubicBezTo>
                  <a:pt x="1635" y="157"/>
                  <a:pt x="1643" y="146"/>
                  <a:pt x="1638" y="136"/>
                </a:cubicBezTo>
                <a:cubicBezTo>
                  <a:pt x="1627" y="138"/>
                  <a:pt x="1620" y="144"/>
                  <a:pt x="1607" y="141"/>
                </a:cubicBezTo>
                <a:close/>
                <a:moveTo>
                  <a:pt x="1670" y="538"/>
                </a:moveTo>
                <a:cubicBezTo>
                  <a:pt x="1664" y="534"/>
                  <a:pt x="1667" y="542"/>
                  <a:pt x="1662" y="548"/>
                </a:cubicBezTo>
                <a:cubicBezTo>
                  <a:pt x="1671" y="473"/>
                  <a:pt x="1691" y="394"/>
                  <a:pt x="1705" y="312"/>
                </a:cubicBezTo>
                <a:cubicBezTo>
                  <a:pt x="1708" y="307"/>
                  <a:pt x="1711" y="304"/>
                  <a:pt x="1713" y="299"/>
                </a:cubicBezTo>
                <a:cubicBezTo>
                  <a:pt x="1712" y="280"/>
                  <a:pt x="1726" y="248"/>
                  <a:pt x="1730" y="224"/>
                </a:cubicBezTo>
                <a:cubicBezTo>
                  <a:pt x="1734" y="220"/>
                  <a:pt x="1737" y="215"/>
                  <a:pt x="1738" y="207"/>
                </a:cubicBezTo>
                <a:cubicBezTo>
                  <a:pt x="1733" y="200"/>
                  <a:pt x="1728" y="198"/>
                  <a:pt x="1720" y="196"/>
                </a:cubicBezTo>
                <a:cubicBezTo>
                  <a:pt x="1702" y="210"/>
                  <a:pt x="1708" y="249"/>
                  <a:pt x="1693" y="267"/>
                </a:cubicBezTo>
                <a:cubicBezTo>
                  <a:pt x="1691" y="251"/>
                  <a:pt x="1700" y="222"/>
                  <a:pt x="1703" y="201"/>
                </a:cubicBezTo>
                <a:cubicBezTo>
                  <a:pt x="1696" y="196"/>
                  <a:pt x="1698" y="182"/>
                  <a:pt x="1693" y="174"/>
                </a:cubicBezTo>
                <a:cubicBezTo>
                  <a:pt x="1686" y="195"/>
                  <a:pt x="1684" y="222"/>
                  <a:pt x="1672" y="239"/>
                </a:cubicBezTo>
                <a:cubicBezTo>
                  <a:pt x="1672" y="215"/>
                  <a:pt x="1682" y="193"/>
                  <a:pt x="1682" y="174"/>
                </a:cubicBezTo>
                <a:cubicBezTo>
                  <a:pt x="1672" y="184"/>
                  <a:pt x="1674" y="200"/>
                  <a:pt x="1670" y="214"/>
                </a:cubicBezTo>
                <a:cubicBezTo>
                  <a:pt x="1662" y="240"/>
                  <a:pt x="1651" y="268"/>
                  <a:pt x="1647" y="294"/>
                </a:cubicBezTo>
                <a:cubicBezTo>
                  <a:pt x="1645" y="308"/>
                  <a:pt x="1645" y="318"/>
                  <a:pt x="1637" y="320"/>
                </a:cubicBezTo>
                <a:cubicBezTo>
                  <a:pt x="1642" y="264"/>
                  <a:pt x="1661" y="220"/>
                  <a:pt x="1668" y="162"/>
                </a:cubicBezTo>
                <a:cubicBezTo>
                  <a:pt x="1663" y="157"/>
                  <a:pt x="1661" y="149"/>
                  <a:pt x="1653" y="146"/>
                </a:cubicBezTo>
                <a:cubicBezTo>
                  <a:pt x="1582" y="349"/>
                  <a:pt x="1535" y="578"/>
                  <a:pt x="1464" y="785"/>
                </a:cubicBezTo>
                <a:cubicBezTo>
                  <a:pt x="1470" y="792"/>
                  <a:pt x="1475" y="800"/>
                  <a:pt x="1489" y="798"/>
                </a:cubicBezTo>
                <a:cubicBezTo>
                  <a:pt x="1491" y="766"/>
                  <a:pt x="1506" y="738"/>
                  <a:pt x="1514" y="707"/>
                </a:cubicBezTo>
                <a:cubicBezTo>
                  <a:pt x="1518" y="691"/>
                  <a:pt x="1515" y="673"/>
                  <a:pt x="1526" y="659"/>
                </a:cubicBezTo>
                <a:cubicBezTo>
                  <a:pt x="1523" y="706"/>
                  <a:pt x="1506" y="749"/>
                  <a:pt x="1499" y="797"/>
                </a:cubicBezTo>
                <a:cubicBezTo>
                  <a:pt x="1506" y="793"/>
                  <a:pt x="1511" y="799"/>
                  <a:pt x="1516" y="797"/>
                </a:cubicBezTo>
                <a:cubicBezTo>
                  <a:pt x="1530" y="722"/>
                  <a:pt x="1557" y="646"/>
                  <a:pt x="1570" y="564"/>
                </a:cubicBezTo>
                <a:cubicBezTo>
                  <a:pt x="1580" y="554"/>
                  <a:pt x="1578" y="538"/>
                  <a:pt x="1580" y="521"/>
                </a:cubicBezTo>
                <a:cubicBezTo>
                  <a:pt x="1585" y="496"/>
                  <a:pt x="1592" y="471"/>
                  <a:pt x="1597" y="445"/>
                </a:cubicBezTo>
                <a:cubicBezTo>
                  <a:pt x="1599" y="432"/>
                  <a:pt x="1604" y="419"/>
                  <a:pt x="1607" y="407"/>
                </a:cubicBezTo>
                <a:cubicBezTo>
                  <a:pt x="1610" y="394"/>
                  <a:pt x="1608" y="378"/>
                  <a:pt x="1620" y="372"/>
                </a:cubicBezTo>
                <a:cubicBezTo>
                  <a:pt x="1609" y="460"/>
                  <a:pt x="1584" y="561"/>
                  <a:pt x="1560" y="654"/>
                </a:cubicBezTo>
                <a:cubicBezTo>
                  <a:pt x="1555" y="674"/>
                  <a:pt x="1554" y="696"/>
                  <a:pt x="1549" y="715"/>
                </a:cubicBezTo>
                <a:cubicBezTo>
                  <a:pt x="1540" y="749"/>
                  <a:pt x="1517" y="792"/>
                  <a:pt x="1519" y="825"/>
                </a:cubicBezTo>
                <a:cubicBezTo>
                  <a:pt x="1528" y="833"/>
                  <a:pt x="1531" y="831"/>
                  <a:pt x="1544" y="835"/>
                </a:cubicBezTo>
                <a:cubicBezTo>
                  <a:pt x="1546" y="798"/>
                  <a:pt x="1563" y="767"/>
                  <a:pt x="1572" y="735"/>
                </a:cubicBezTo>
                <a:cubicBezTo>
                  <a:pt x="1580" y="706"/>
                  <a:pt x="1577" y="676"/>
                  <a:pt x="1594" y="651"/>
                </a:cubicBezTo>
                <a:cubicBezTo>
                  <a:pt x="1589" y="683"/>
                  <a:pt x="1585" y="740"/>
                  <a:pt x="1565" y="767"/>
                </a:cubicBezTo>
                <a:cubicBezTo>
                  <a:pt x="1560" y="789"/>
                  <a:pt x="1555" y="812"/>
                  <a:pt x="1550" y="835"/>
                </a:cubicBezTo>
                <a:cubicBezTo>
                  <a:pt x="1559" y="829"/>
                  <a:pt x="1560" y="853"/>
                  <a:pt x="1567" y="858"/>
                </a:cubicBezTo>
                <a:cubicBezTo>
                  <a:pt x="1579" y="780"/>
                  <a:pt x="1615" y="707"/>
                  <a:pt x="1630" y="627"/>
                </a:cubicBezTo>
                <a:cubicBezTo>
                  <a:pt x="1632" y="620"/>
                  <a:pt x="1627" y="609"/>
                  <a:pt x="1637" y="606"/>
                </a:cubicBezTo>
                <a:cubicBezTo>
                  <a:pt x="1638" y="633"/>
                  <a:pt x="1633" y="663"/>
                  <a:pt x="1625" y="694"/>
                </a:cubicBezTo>
                <a:cubicBezTo>
                  <a:pt x="1611" y="749"/>
                  <a:pt x="1584" y="813"/>
                  <a:pt x="1574" y="873"/>
                </a:cubicBezTo>
                <a:cubicBezTo>
                  <a:pt x="1568" y="875"/>
                  <a:pt x="1565" y="880"/>
                  <a:pt x="1560" y="883"/>
                </a:cubicBezTo>
                <a:cubicBezTo>
                  <a:pt x="1541" y="885"/>
                  <a:pt x="1520" y="878"/>
                  <a:pt x="1494" y="883"/>
                </a:cubicBezTo>
                <a:cubicBezTo>
                  <a:pt x="1453" y="892"/>
                  <a:pt x="1405" y="907"/>
                  <a:pt x="1363" y="916"/>
                </a:cubicBezTo>
                <a:cubicBezTo>
                  <a:pt x="1316" y="927"/>
                  <a:pt x="1277" y="954"/>
                  <a:pt x="1238" y="971"/>
                </a:cubicBezTo>
                <a:cubicBezTo>
                  <a:pt x="1219" y="980"/>
                  <a:pt x="1205" y="990"/>
                  <a:pt x="1192" y="998"/>
                </a:cubicBezTo>
                <a:cubicBezTo>
                  <a:pt x="1184" y="1002"/>
                  <a:pt x="1174" y="1005"/>
                  <a:pt x="1167" y="1009"/>
                </a:cubicBezTo>
                <a:cubicBezTo>
                  <a:pt x="1104" y="1056"/>
                  <a:pt x="1034" y="1096"/>
                  <a:pt x="983" y="1157"/>
                </a:cubicBezTo>
                <a:cubicBezTo>
                  <a:pt x="1044" y="1120"/>
                  <a:pt x="1108" y="1087"/>
                  <a:pt x="1174" y="1054"/>
                </a:cubicBezTo>
                <a:cubicBezTo>
                  <a:pt x="1180" y="1051"/>
                  <a:pt x="1184" y="1045"/>
                  <a:pt x="1190" y="1042"/>
                </a:cubicBezTo>
                <a:cubicBezTo>
                  <a:pt x="1271" y="1006"/>
                  <a:pt x="1368" y="987"/>
                  <a:pt x="1462" y="971"/>
                </a:cubicBezTo>
                <a:cubicBezTo>
                  <a:pt x="1509" y="957"/>
                  <a:pt x="1549" y="959"/>
                  <a:pt x="1600" y="953"/>
                </a:cubicBezTo>
                <a:cubicBezTo>
                  <a:pt x="1632" y="858"/>
                  <a:pt x="1649" y="770"/>
                  <a:pt x="1672" y="672"/>
                </a:cubicBezTo>
                <a:cubicBezTo>
                  <a:pt x="1682" y="627"/>
                  <a:pt x="1701" y="577"/>
                  <a:pt x="1712" y="533"/>
                </a:cubicBezTo>
                <a:cubicBezTo>
                  <a:pt x="1718" y="506"/>
                  <a:pt x="1722" y="484"/>
                  <a:pt x="1728" y="456"/>
                </a:cubicBezTo>
                <a:cubicBezTo>
                  <a:pt x="1734" y="432"/>
                  <a:pt x="1748" y="410"/>
                  <a:pt x="1750" y="385"/>
                </a:cubicBezTo>
                <a:cubicBezTo>
                  <a:pt x="1763" y="362"/>
                  <a:pt x="1769" y="320"/>
                  <a:pt x="1776" y="292"/>
                </a:cubicBezTo>
                <a:cubicBezTo>
                  <a:pt x="1760" y="293"/>
                  <a:pt x="1742" y="298"/>
                  <a:pt x="1731" y="300"/>
                </a:cubicBezTo>
                <a:cubicBezTo>
                  <a:pt x="1714" y="340"/>
                  <a:pt x="1711" y="395"/>
                  <a:pt x="1695" y="436"/>
                </a:cubicBezTo>
                <a:cubicBezTo>
                  <a:pt x="1695" y="435"/>
                  <a:pt x="1694" y="432"/>
                  <a:pt x="1693" y="435"/>
                </a:cubicBezTo>
                <a:cubicBezTo>
                  <a:pt x="1691" y="471"/>
                  <a:pt x="1677" y="501"/>
                  <a:pt x="1670" y="538"/>
                </a:cubicBezTo>
                <a:close/>
                <a:moveTo>
                  <a:pt x="745" y="412"/>
                </a:moveTo>
                <a:cubicBezTo>
                  <a:pt x="727" y="401"/>
                  <a:pt x="705" y="407"/>
                  <a:pt x="684" y="405"/>
                </a:cubicBezTo>
                <a:cubicBezTo>
                  <a:pt x="654" y="402"/>
                  <a:pt x="627" y="392"/>
                  <a:pt x="606" y="397"/>
                </a:cubicBezTo>
                <a:cubicBezTo>
                  <a:pt x="607" y="396"/>
                  <a:pt x="608" y="398"/>
                  <a:pt x="606" y="398"/>
                </a:cubicBezTo>
                <a:cubicBezTo>
                  <a:pt x="578" y="397"/>
                  <a:pt x="554" y="390"/>
                  <a:pt x="526" y="390"/>
                </a:cubicBezTo>
                <a:cubicBezTo>
                  <a:pt x="500" y="390"/>
                  <a:pt x="474" y="390"/>
                  <a:pt x="443" y="390"/>
                </a:cubicBezTo>
                <a:cubicBezTo>
                  <a:pt x="425" y="403"/>
                  <a:pt x="413" y="424"/>
                  <a:pt x="400" y="445"/>
                </a:cubicBezTo>
                <a:cubicBezTo>
                  <a:pt x="368" y="496"/>
                  <a:pt x="326" y="542"/>
                  <a:pt x="300" y="593"/>
                </a:cubicBezTo>
                <a:cubicBezTo>
                  <a:pt x="296" y="597"/>
                  <a:pt x="298" y="588"/>
                  <a:pt x="294" y="593"/>
                </a:cubicBezTo>
                <a:cubicBezTo>
                  <a:pt x="271" y="653"/>
                  <a:pt x="218" y="697"/>
                  <a:pt x="191" y="759"/>
                </a:cubicBezTo>
                <a:cubicBezTo>
                  <a:pt x="143" y="820"/>
                  <a:pt x="94" y="880"/>
                  <a:pt x="51" y="946"/>
                </a:cubicBezTo>
                <a:cubicBezTo>
                  <a:pt x="118" y="950"/>
                  <a:pt x="183" y="967"/>
                  <a:pt x="249" y="984"/>
                </a:cubicBezTo>
                <a:cubicBezTo>
                  <a:pt x="276" y="991"/>
                  <a:pt x="302" y="1002"/>
                  <a:pt x="328" y="1009"/>
                </a:cubicBezTo>
                <a:cubicBezTo>
                  <a:pt x="362" y="1018"/>
                  <a:pt x="398" y="1028"/>
                  <a:pt x="423" y="1029"/>
                </a:cubicBezTo>
                <a:cubicBezTo>
                  <a:pt x="484" y="1047"/>
                  <a:pt x="560" y="1072"/>
                  <a:pt x="629" y="1097"/>
                </a:cubicBezTo>
                <a:cubicBezTo>
                  <a:pt x="638" y="1101"/>
                  <a:pt x="646" y="1108"/>
                  <a:pt x="656" y="1112"/>
                </a:cubicBezTo>
                <a:cubicBezTo>
                  <a:pt x="690" y="1126"/>
                  <a:pt x="730" y="1126"/>
                  <a:pt x="754" y="1150"/>
                </a:cubicBezTo>
                <a:cubicBezTo>
                  <a:pt x="793" y="1158"/>
                  <a:pt x="817" y="1182"/>
                  <a:pt x="848" y="1199"/>
                </a:cubicBezTo>
                <a:cubicBezTo>
                  <a:pt x="836" y="1142"/>
                  <a:pt x="837" y="1090"/>
                  <a:pt x="833" y="1041"/>
                </a:cubicBezTo>
                <a:cubicBezTo>
                  <a:pt x="843" y="937"/>
                  <a:pt x="846" y="846"/>
                  <a:pt x="843" y="750"/>
                </a:cubicBezTo>
                <a:cubicBezTo>
                  <a:pt x="842" y="704"/>
                  <a:pt x="819" y="667"/>
                  <a:pt x="817" y="622"/>
                </a:cubicBezTo>
                <a:cubicBezTo>
                  <a:pt x="810" y="613"/>
                  <a:pt x="808" y="606"/>
                  <a:pt x="807" y="598"/>
                </a:cubicBezTo>
                <a:cubicBezTo>
                  <a:pt x="843" y="555"/>
                  <a:pt x="872" y="491"/>
                  <a:pt x="903" y="438"/>
                </a:cubicBezTo>
                <a:cubicBezTo>
                  <a:pt x="850" y="428"/>
                  <a:pt x="790" y="407"/>
                  <a:pt x="745" y="412"/>
                </a:cubicBezTo>
                <a:close/>
                <a:moveTo>
                  <a:pt x="1831" y="402"/>
                </a:moveTo>
                <a:cubicBezTo>
                  <a:pt x="1809" y="402"/>
                  <a:pt x="1795" y="401"/>
                  <a:pt x="1776" y="407"/>
                </a:cubicBezTo>
                <a:cubicBezTo>
                  <a:pt x="1768" y="409"/>
                  <a:pt x="1756" y="409"/>
                  <a:pt x="1760" y="421"/>
                </a:cubicBezTo>
                <a:cubicBezTo>
                  <a:pt x="1777" y="426"/>
                  <a:pt x="1798" y="427"/>
                  <a:pt x="1821" y="421"/>
                </a:cubicBezTo>
                <a:cubicBezTo>
                  <a:pt x="1821" y="425"/>
                  <a:pt x="1823" y="427"/>
                  <a:pt x="1826" y="426"/>
                </a:cubicBezTo>
                <a:cubicBezTo>
                  <a:pt x="1825" y="503"/>
                  <a:pt x="1786" y="571"/>
                  <a:pt x="1770" y="637"/>
                </a:cubicBezTo>
                <a:cubicBezTo>
                  <a:pt x="1761" y="670"/>
                  <a:pt x="1755" y="705"/>
                  <a:pt x="1746" y="737"/>
                </a:cubicBezTo>
                <a:cubicBezTo>
                  <a:pt x="1737" y="772"/>
                  <a:pt x="1725" y="809"/>
                  <a:pt x="1715" y="845"/>
                </a:cubicBezTo>
                <a:cubicBezTo>
                  <a:pt x="1705" y="880"/>
                  <a:pt x="1690" y="914"/>
                  <a:pt x="1683" y="948"/>
                </a:cubicBezTo>
                <a:cubicBezTo>
                  <a:pt x="1678" y="977"/>
                  <a:pt x="1673" y="1006"/>
                  <a:pt x="1667" y="1034"/>
                </a:cubicBezTo>
                <a:cubicBezTo>
                  <a:pt x="1661" y="1059"/>
                  <a:pt x="1655" y="1087"/>
                  <a:pt x="1637" y="1107"/>
                </a:cubicBezTo>
                <a:cubicBezTo>
                  <a:pt x="1631" y="1104"/>
                  <a:pt x="1624" y="1103"/>
                  <a:pt x="1619" y="1099"/>
                </a:cubicBezTo>
                <a:cubicBezTo>
                  <a:pt x="1570" y="1100"/>
                  <a:pt x="1511" y="1091"/>
                  <a:pt x="1467" y="1101"/>
                </a:cubicBezTo>
                <a:cubicBezTo>
                  <a:pt x="1453" y="1090"/>
                  <a:pt x="1446" y="1101"/>
                  <a:pt x="1434" y="1104"/>
                </a:cubicBezTo>
                <a:cubicBezTo>
                  <a:pt x="1414" y="1108"/>
                  <a:pt x="1388" y="1107"/>
                  <a:pt x="1366" y="1109"/>
                </a:cubicBezTo>
                <a:cubicBezTo>
                  <a:pt x="1347" y="1111"/>
                  <a:pt x="1329" y="1114"/>
                  <a:pt x="1310" y="1116"/>
                </a:cubicBezTo>
                <a:cubicBezTo>
                  <a:pt x="1265" y="1120"/>
                  <a:pt x="1217" y="1124"/>
                  <a:pt x="1172" y="1132"/>
                </a:cubicBezTo>
                <a:cubicBezTo>
                  <a:pt x="1164" y="1134"/>
                  <a:pt x="1157" y="1139"/>
                  <a:pt x="1149" y="1140"/>
                </a:cubicBezTo>
                <a:cubicBezTo>
                  <a:pt x="1095" y="1152"/>
                  <a:pt x="1044" y="1164"/>
                  <a:pt x="1001" y="1194"/>
                </a:cubicBezTo>
                <a:cubicBezTo>
                  <a:pt x="1091" y="1180"/>
                  <a:pt x="1183" y="1171"/>
                  <a:pt x="1275" y="1159"/>
                </a:cubicBezTo>
                <a:cubicBezTo>
                  <a:pt x="1314" y="1154"/>
                  <a:pt x="1355" y="1143"/>
                  <a:pt x="1396" y="1144"/>
                </a:cubicBezTo>
                <a:cubicBezTo>
                  <a:pt x="1423" y="1144"/>
                  <a:pt x="1445" y="1146"/>
                  <a:pt x="1467" y="1145"/>
                </a:cubicBezTo>
                <a:cubicBezTo>
                  <a:pt x="1478" y="1145"/>
                  <a:pt x="1498" y="1137"/>
                  <a:pt x="1499" y="1154"/>
                </a:cubicBezTo>
                <a:cubicBezTo>
                  <a:pt x="1479" y="1164"/>
                  <a:pt x="1457" y="1156"/>
                  <a:pt x="1436" y="1155"/>
                </a:cubicBezTo>
                <a:cubicBezTo>
                  <a:pt x="1377" y="1155"/>
                  <a:pt x="1315" y="1168"/>
                  <a:pt x="1270" y="1172"/>
                </a:cubicBezTo>
                <a:cubicBezTo>
                  <a:pt x="1223" y="1176"/>
                  <a:pt x="1190" y="1179"/>
                  <a:pt x="1154" y="1184"/>
                </a:cubicBezTo>
                <a:cubicBezTo>
                  <a:pt x="1127" y="1187"/>
                  <a:pt x="1101" y="1196"/>
                  <a:pt x="1076" y="1199"/>
                </a:cubicBezTo>
                <a:cubicBezTo>
                  <a:pt x="1021" y="1204"/>
                  <a:pt x="976" y="1207"/>
                  <a:pt x="936" y="1233"/>
                </a:cubicBezTo>
                <a:cubicBezTo>
                  <a:pt x="940" y="1235"/>
                  <a:pt x="942" y="1240"/>
                  <a:pt x="941" y="1247"/>
                </a:cubicBezTo>
                <a:cubicBezTo>
                  <a:pt x="966" y="1235"/>
                  <a:pt x="995" y="1224"/>
                  <a:pt x="1026" y="1220"/>
                </a:cubicBezTo>
                <a:cubicBezTo>
                  <a:pt x="1201" y="1197"/>
                  <a:pt x="1410" y="1192"/>
                  <a:pt x="1597" y="1167"/>
                </a:cubicBezTo>
                <a:cubicBezTo>
                  <a:pt x="1642" y="1161"/>
                  <a:pt x="1696" y="1180"/>
                  <a:pt x="1725" y="1150"/>
                </a:cubicBezTo>
                <a:cubicBezTo>
                  <a:pt x="1751" y="1082"/>
                  <a:pt x="1756" y="1007"/>
                  <a:pt x="1775" y="935"/>
                </a:cubicBezTo>
                <a:cubicBezTo>
                  <a:pt x="1781" y="911"/>
                  <a:pt x="1792" y="889"/>
                  <a:pt x="1798" y="865"/>
                </a:cubicBezTo>
                <a:cubicBezTo>
                  <a:pt x="1805" y="839"/>
                  <a:pt x="1812" y="813"/>
                  <a:pt x="1818" y="787"/>
                </a:cubicBezTo>
                <a:cubicBezTo>
                  <a:pt x="1823" y="761"/>
                  <a:pt x="1831" y="736"/>
                  <a:pt x="1836" y="710"/>
                </a:cubicBezTo>
                <a:cubicBezTo>
                  <a:pt x="1842" y="684"/>
                  <a:pt x="1847" y="656"/>
                  <a:pt x="1854" y="631"/>
                </a:cubicBezTo>
                <a:cubicBezTo>
                  <a:pt x="1857" y="621"/>
                  <a:pt x="1864" y="612"/>
                  <a:pt x="1866" y="602"/>
                </a:cubicBezTo>
                <a:cubicBezTo>
                  <a:pt x="1874" y="568"/>
                  <a:pt x="1875" y="530"/>
                  <a:pt x="1884" y="498"/>
                </a:cubicBezTo>
                <a:cubicBezTo>
                  <a:pt x="1881" y="472"/>
                  <a:pt x="1906" y="427"/>
                  <a:pt x="1886" y="403"/>
                </a:cubicBezTo>
                <a:cubicBezTo>
                  <a:pt x="1869" y="396"/>
                  <a:pt x="1850" y="401"/>
                  <a:pt x="1831" y="402"/>
                </a:cubicBezTo>
                <a:close/>
                <a:moveTo>
                  <a:pt x="1755" y="435"/>
                </a:moveTo>
                <a:cubicBezTo>
                  <a:pt x="1732" y="509"/>
                  <a:pt x="1720" y="583"/>
                  <a:pt x="1698" y="657"/>
                </a:cubicBezTo>
                <a:cubicBezTo>
                  <a:pt x="1692" y="679"/>
                  <a:pt x="1686" y="699"/>
                  <a:pt x="1680" y="720"/>
                </a:cubicBezTo>
                <a:cubicBezTo>
                  <a:pt x="1674" y="743"/>
                  <a:pt x="1670" y="765"/>
                  <a:pt x="1665" y="788"/>
                </a:cubicBezTo>
                <a:cubicBezTo>
                  <a:pt x="1655" y="835"/>
                  <a:pt x="1637" y="881"/>
                  <a:pt x="1625" y="926"/>
                </a:cubicBezTo>
                <a:cubicBezTo>
                  <a:pt x="1623" y="935"/>
                  <a:pt x="1627" y="947"/>
                  <a:pt x="1615" y="953"/>
                </a:cubicBezTo>
                <a:cubicBezTo>
                  <a:pt x="1618" y="958"/>
                  <a:pt x="1620" y="963"/>
                  <a:pt x="1615" y="968"/>
                </a:cubicBezTo>
                <a:cubicBezTo>
                  <a:pt x="1563" y="969"/>
                  <a:pt x="1506" y="973"/>
                  <a:pt x="1448" y="984"/>
                </a:cubicBezTo>
                <a:cubicBezTo>
                  <a:pt x="1360" y="1001"/>
                  <a:pt x="1274" y="1022"/>
                  <a:pt x="1198" y="1056"/>
                </a:cubicBezTo>
                <a:cubicBezTo>
                  <a:pt x="1149" y="1078"/>
                  <a:pt x="1103" y="1107"/>
                  <a:pt x="1057" y="1132"/>
                </a:cubicBezTo>
                <a:cubicBezTo>
                  <a:pt x="1034" y="1145"/>
                  <a:pt x="1010" y="1158"/>
                  <a:pt x="988" y="1172"/>
                </a:cubicBezTo>
                <a:cubicBezTo>
                  <a:pt x="971" y="1183"/>
                  <a:pt x="952" y="1192"/>
                  <a:pt x="938" y="1204"/>
                </a:cubicBezTo>
                <a:cubicBezTo>
                  <a:pt x="935" y="1206"/>
                  <a:pt x="927" y="1211"/>
                  <a:pt x="930" y="1217"/>
                </a:cubicBezTo>
                <a:cubicBezTo>
                  <a:pt x="937" y="1219"/>
                  <a:pt x="943" y="1208"/>
                  <a:pt x="949" y="1204"/>
                </a:cubicBezTo>
                <a:cubicBezTo>
                  <a:pt x="962" y="1195"/>
                  <a:pt x="979" y="1188"/>
                  <a:pt x="994" y="1180"/>
                </a:cubicBezTo>
                <a:cubicBezTo>
                  <a:pt x="1009" y="1173"/>
                  <a:pt x="1026" y="1166"/>
                  <a:pt x="1041" y="1159"/>
                </a:cubicBezTo>
                <a:cubicBezTo>
                  <a:pt x="1135" y="1115"/>
                  <a:pt x="1249" y="1107"/>
                  <a:pt x="1363" y="1096"/>
                </a:cubicBezTo>
                <a:cubicBezTo>
                  <a:pt x="1452" y="1087"/>
                  <a:pt x="1547" y="1072"/>
                  <a:pt x="1638" y="1089"/>
                </a:cubicBezTo>
                <a:cubicBezTo>
                  <a:pt x="1666" y="968"/>
                  <a:pt x="1702" y="836"/>
                  <a:pt x="1736" y="722"/>
                </a:cubicBezTo>
                <a:cubicBezTo>
                  <a:pt x="1739" y="713"/>
                  <a:pt x="1739" y="704"/>
                  <a:pt x="1741" y="694"/>
                </a:cubicBezTo>
                <a:cubicBezTo>
                  <a:pt x="1745" y="681"/>
                  <a:pt x="1753" y="670"/>
                  <a:pt x="1756" y="657"/>
                </a:cubicBezTo>
                <a:cubicBezTo>
                  <a:pt x="1761" y="643"/>
                  <a:pt x="1762" y="627"/>
                  <a:pt x="1766" y="612"/>
                </a:cubicBezTo>
                <a:cubicBezTo>
                  <a:pt x="1784" y="556"/>
                  <a:pt x="1806" y="496"/>
                  <a:pt x="1811" y="445"/>
                </a:cubicBezTo>
                <a:cubicBezTo>
                  <a:pt x="1794" y="440"/>
                  <a:pt x="1773" y="439"/>
                  <a:pt x="1755" y="435"/>
                </a:cubicBezTo>
                <a:close/>
                <a:moveTo>
                  <a:pt x="1668" y="534"/>
                </a:moveTo>
                <a:cubicBezTo>
                  <a:pt x="1669" y="528"/>
                  <a:pt x="1675" y="518"/>
                  <a:pt x="1672" y="513"/>
                </a:cubicBezTo>
                <a:cubicBezTo>
                  <a:pt x="1670" y="518"/>
                  <a:pt x="1665" y="529"/>
                  <a:pt x="1668" y="534"/>
                </a:cubicBezTo>
                <a:close/>
                <a:moveTo>
                  <a:pt x="1376" y="805"/>
                </a:moveTo>
                <a:cubicBezTo>
                  <a:pt x="1316" y="813"/>
                  <a:pt x="1274" y="847"/>
                  <a:pt x="1227" y="875"/>
                </a:cubicBezTo>
                <a:cubicBezTo>
                  <a:pt x="1192" y="906"/>
                  <a:pt x="1153" y="931"/>
                  <a:pt x="1117" y="961"/>
                </a:cubicBezTo>
                <a:cubicBezTo>
                  <a:pt x="1046" y="1034"/>
                  <a:pt x="974" y="1116"/>
                  <a:pt x="920" y="1200"/>
                </a:cubicBezTo>
                <a:cubicBezTo>
                  <a:pt x="963" y="1150"/>
                  <a:pt x="1011" y="1105"/>
                  <a:pt x="1064" y="1064"/>
                </a:cubicBezTo>
                <a:cubicBezTo>
                  <a:pt x="1081" y="1060"/>
                  <a:pt x="1096" y="1043"/>
                  <a:pt x="1110" y="1031"/>
                </a:cubicBezTo>
                <a:cubicBezTo>
                  <a:pt x="1148" y="1013"/>
                  <a:pt x="1179" y="983"/>
                  <a:pt x="1217" y="963"/>
                </a:cubicBezTo>
                <a:cubicBezTo>
                  <a:pt x="1254" y="943"/>
                  <a:pt x="1289" y="921"/>
                  <a:pt x="1333" y="908"/>
                </a:cubicBezTo>
                <a:cubicBezTo>
                  <a:pt x="1335" y="904"/>
                  <a:pt x="1341" y="904"/>
                  <a:pt x="1343" y="900"/>
                </a:cubicBezTo>
                <a:cubicBezTo>
                  <a:pt x="1400" y="881"/>
                  <a:pt x="1484" y="852"/>
                  <a:pt x="1554" y="868"/>
                </a:cubicBezTo>
                <a:cubicBezTo>
                  <a:pt x="1556" y="858"/>
                  <a:pt x="1550" y="857"/>
                  <a:pt x="1549" y="850"/>
                </a:cubicBezTo>
                <a:cubicBezTo>
                  <a:pt x="1538" y="849"/>
                  <a:pt x="1529" y="848"/>
                  <a:pt x="1522" y="848"/>
                </a:cubicBezTo>
                <a:cubicBezTo>
                  <a:pt x="1500" y="836"/>
                  <a:pt x="1468" y="839"/>
                  <a:pt x="1439" y="843"/>
                </a:cubicBezTo>
                <a:cubicBezTo>
                  <a:pt x="1400" y="849"/>
                  <a:pt x="1356" y="862"/>
                  <a:pt x="1326" y="880"/>
                </a:cubicBezTo>
                <a:cubicBezTo>
                  <a:pt x="1313" y="888"/>
                  <a:pt x="1303" y="901"/>
                  <a:pt x="1288" y="901"/>
                </a:cubicBezTo>
                <a:cubicBezTo>
                  <a:pt x="1293" y="895"/>
                  <a:pt x="1302" y="892"/>
                  <a:pt x="1310" y="888"/>
                </a:cubicBezTo>
                <a:cubicBezTo>
                  <a:pt x="1350" y="842"/>
                  <a:pt x="1434" y="832"/>
                  <a:pt x="1509" y="827"/>
                </a:cubicBezTo>
                <a:cubicBezTo>
                  <a:pt x="1510" y="820"/>
                  <a:pt x="1509" y="814"/>
                  <a:pt x="1506" y="812"/>
                </a:cubicBezTo>
                <a:cubicBezTo>
                  <a:pt x="1447" y="810"/>
                  <a:pt x="1378" y="834"/>
                  <a:pt x="1331" y="850"/>
                </a:cubicBezTo>
                <a:cubicBezTo>
                  <a:pt x="1362" y="825"/>
                  <a:pt x="1414" y="814"/>
                  <a:pt x="1454" y="803"/>
                </a:cubicBezTo>
                <a:cubicBezTo>
                  <a:pt x="1427" y="803"/>
                  <a:pt x="1401" y="802"/>
                  <a:pt x="1376" y="805"/>
                </a:cubicBezTo>
                <a:close/>
                <a:moveTo>
                  <a:pt x="411" y="1047"/>
                </a:moveTo>
                <a:cubicBezTo>
                  <a:pt x="407" y="1046"/>
                  <a:pt x="403" y="1045"/>
                  <a:pt x="398" y="1044"/>
                </a:cubicBezTo>
                <a:cubicBezTo>
                  <a:pt x="343" y="1029"/>
                  <a:pt x="290" y="1012"/>
                  <a:pt x="240" y="1001"/>
                </a:cubicBezTo>
                <a:cubicBezTo>
                  <a:pt x="184" y="988"/>
                  <a:pt x="124" y="978"/>
                  <a:pt x="74" y="969"/>
                </a:cubicBezTo>
                <a:cubicBezTo>
                  <a:pt x="66" y="974"/>
                  <a:pt x="62" y="971"/>
                  <a:pt x="54" y="973"/>
                </a:cubicBezTo>
                <a:cubicBezTo>
                  <a:pt x="47" y="986"/>
                  <a:pt x="37" y="995"/>
                  <a:pt x="31" y="1009"/>
                </a:cubicBezTo>
                <a:cubicBezTo>
                  <a:pt x="59" y="1010"/>
                  <a:pt x="79" y="1013"/>
                  <a:pt x="103" y="1016"/>
                </a:cubicBezTo>
                <a:cubicBezTo>
                  <a:pt x="193" y="1029"/>
                  <a:pt x="282" y="1046"/>
                  <a:pt x="368" y="1057"/>
                </a:cubicBezTo>
                <a:cubicBezTo>
                  <a:pt x="405" y="1062"/>
                  <a:pt x="447" y="1065"/>
                  <a:pt x="491" y="1072"/>
                </a:cubicBezTo>
                <a:cubicBezTo>
                  <a:pt x="494" y="1073"/>
                  <a:pt x="502" y="1078"/>
                  <a:pt x="504" y="1072"/>
                </a:cubicBezTo>
                <a:cubicBezTo>
                  <a:pt x="475" y="1064"/>
                  <a:pt x="441" y="1058"/>
                  <a:pt x="411" y="1047"/>
                </a:cubicBezTo>
                <a:close/>
                <a:moveTo>
                  <a:pt x="617" y="1129"/>
                </a:moveTo>
                <a:cubicBezTo>
                  <a:pt x="596" y="1121"/>
                  <a:pt x="576" y="1112"/>
                  <a:pt x="553" y="1104"/>
                </a:cubicBezTo>
                <a:cubicBezTo>
                  <a:pt x="543" y="1101"/>
                  <a:pt x="532" y="1096"/>
                  <a:pt x="521" y="1092"/>
                </a:cubicBezTo>
                <a:cubicBezTo>
                  <a:pt x="499" y="1086"/>
                  <a:pt x="470" y="1087"/>
                  <a:pt x="445" y="1082"/>
                </a:cubicBezTo>
                <a:cubicBezTo>
                  <a:pt x="408" y="1076"/>
                  <a:pt x="366" y="1072"/>
                  <a:pt x="327" y="1067"/>
                </a:cubicBezTo>
                <a:cubicBezTo>
                  <a:pt x="229" y="1056"/>
                  <a:pt x="137" y="1030"/>
                  <a:pt x="46" y="1024"/>
                </a:cubicBezTo>
                <a:cubicBezTo>
                  <a:pt x="35" y="1032"/>
                  <a:pt x="26" y="1050"/>
                  <a:pt x="23" y="1061"/>
                </a:cubicBezTo>
                <a:cubicBezTo>
                  <a:pt x="67" y="1062"/>
                  <a:pt x="112" y="1071"/>
                  <a:pt x="161" y="1076"/>
                </a:cubicBezTo>
                <a:cubicBezTo>
                  <a:pt x="214" y="1081"/>
                  <a:pt x="288" y="1081"/>
                  <a:pt x="335" y="1087"/>
                </a:cubicBezTo>
                <a:cubicBezTo>
                  <a:pt x="358" y="1091"/>
                  <a:pt x="382" y="1091"/>
                  <a:pt x="402" y="1096"/>
                </a:cubicBezTo>
                <a:cubicBezTo>
                  <a:pt x="407" y="1097"/>
                  <a:pt x="412" y="1101"/>
                  <a:pt x="416" y="1102"/>
                </a:cubicBezTo>
                <a:cubicBezTo>
                  <a:pt x="446" y="1110"/>
                  <a:pt x="478" y="1107"/>
                  <a:pt x="508" y="1114"/>
                </a:cubicBezTo>
                <a:cubicBezTo>
                  <a:pt x="556" y="1126"/>
                  <a:pt x="600" y="1138"/>
                  <a:pt x="642" y="1150"/>
                </a:cubicBezTo>
                <a:cubicBezTo>
                  <a:pt x="658" y="1155"/>
                  <a:pt x="674" y="1163"/>
                  <a:pt x="690" y="1160"/>
                </a:cubicBezTo>
                <a:cubicBezTo>
                  <a:pt x="662" y="1154"/>
                  <a:pt x="640" y="1137"/>
                  <a:pt x="617" y="1129"/>
                </a:cubicBezTo>
                <a:close/>
                <a:moveTo>
                  <a:pt x="551" y="1087"/>
                </a:moveTo>
                <a:cubicBezTo>
                  <a:pt x="537" y="1082"/>
                  <a:pt x="522" y="1077"/>
                  <a:pt x="508" y="1072"/>
                </a:cubicBezTo>
                <a:cubicBezTo>
                  <a:pt x="518" y="1080"/>
                  <a:pt x="540" y="1085"/>
                  <a:pt x="551" y="1087"/>
                </a:cubicBezTo>
                <a:close/>
                <a:moveTo>
                  <a:pt x="446" y="1119"/>
                </a:moveTo>
                <a:cubicBezTo>
                  <a:pt x="423" y="1116"/>
                  <a:pt x="404" y="1112"/>
                  <a:pt x="378" y="1109"/>
                </a:cubicBezTo>
                <a:cubicBezTo>
                  <a:pt x="340" y="1105"/>
                  <a:pt x="301" y="1094"/>
                  <a:pt x="265" y="1092"/>
                </a:cubicBezTo>
                <a:cubicBezTo>
                  <a:pt x="211" y="1090"/>
                  <a:pt x="164" y="1092"/>
                  <a:pt x="119" y="1086"/>
                </a:cubicBezTo>
                <a:cubicBezTo>
                  <a:pt x="108" y="1084"/>
                  <a:pt x="98" y="1083"/>
                  <a:pt x="88" y="1082"/>
                </a:cubicBezTo>
                <a:cubicBezTo>
                  <a:pt x="78" y="1081"/>
                  <a:pt x="60" y="1075"/>
                  <a:pt x="53" y="1077"/>
                </a:cubicBezTo>
                <a:cubicBezTo>
                  <a:pt x="38" y="1082"/>
                  <a:pt x="33" y="1108"/>
                  <a:pt x="30" y="1122"/>
                </a:cubicBezTo>
                <a:cubicBezTo>
                  <a:pt x="55" y="1116"/>
                  <a:pt x="89" y="1123"/>
                  <a:pt x="101" y="1109"/>
                </a:cubicBezTo>
                <a:cubicBezTo>
                  <a:pt x="114" y="1122"/>
                  <a:pt x="141" y="1112"/>
                  <a:pt x="162" y="1112"/>
                </a:cubicBezTo>
                <a:cubicBezTo>
                  <a:pt x="171" y="1112"/>
                  <a:pt x="181" y="1117"/>
                  <a:pt x="191" y="1117"/>
                </a:cubicBezTo>
                <a:cubicBezTo>
                  <a:pt x="234" y="1119"/>
                  <a:pt x="284" y="1121"/>
                  <a:pt x="332" y="1121"/>
                </a:cubicBezTo>
                <a:cubicBezTo>
                  <a:pt x="431" y="1121"/>
                  <a:pt x="525" y="1151"/>
                  <a:pt x="611" y="1157"/>
                </a:cubicBezTo>
                <a:cubicBezTo>
                  <a:pt x="563" y="1140"/>
                  <a:pt x="505" y="1126"/>
                  <a:pt x="446" y="1119"/>
                </a:cubicBezTo>
                <a:close/>
                <a:moveTo>
                  <a:pt x="722" y="1155"/>
                </a:moveTo>
                <a:cubicBezTo>
                  <a:pt x="755" y="1171"/>
                  <a:pt x="795" y="1189"/>
                  <a:pt x="827" y="1200"/>
                </a:cubicBezTo>
                <a:cubicBezTo>
                  <a:pt x="757" y="1159"/>
                  <a:pt x="681" y="1132"/>
                  <a:pt x="597" y="1104"/>
                </a:cubicBezTo>
                <a:cubicBezTo>
                  <a:pt x="638" y="1121"/>
                  <a:pt x="680" y="1145"/>
                  <a:pt x="722" y="1155"/>
                </a:cubicBezTo>
                <a:close/>
                <a:moveTo>
                  <a:pt x="519" y="1157"/>
                </a:moveTo>
                <a:cubicBezTo>
                  <a:pt x="496" y="1154"/>
                  <a:pt x="474" y="1149"/>
                  <a:pt x="451" y="1145"/>
                </a:cubicBezTo>
                <a:cubicBezTo>
                  <a:pt x="358" y="1129"/>
                  <a:pt x="232" y="1131"/>
                  <a:pt x="149" y="1127"/>
                </a:cubicBezTo>
                <a:cubicBezTo>
                  <a:pt x="120" y="1147"/>
                  <a:pt x="122" y="1195"/>
                  <a:pt x="101" y="1227"/>
                </a:cubicBezTo>
                <a:cubicBezTo>
                  <a:pt x="166" y="1205"/>
                  <a:pt x="245" y="1183"/>
                  <a:pt x="330" y="1177"/>
                </a:cubicBezTo>
                <a:cubicBezTo>
                  <a:pt x="472" y="1167"/>
                  <a:pt x="616" y="1184"/>
                  <a:pt x="732" y="1199"/>
                </a:cubicBezTo>
                <a:cubicBezTo>
                  <a:pt x="660" y="1178"/>
                  <a:pt x="590" y="1167"/>
                  <a:pt x="519" y="1157"/>
                </a:cubicBezTo>
                <a:close/>
                <a:moveTo>
                  <a:pt x="111" y="1127"/>
                </a:moveTo>
                <a:cubicBezTo>
                  <a:pt x="95" y="1138"/>
                  <a:pt x="89" y="1152"/>
                  <a:pt x="78" y="1170"/>
                </a:cubicBezTo>
                <a:cubicBezTo>
                  <a:pt x="71" y="1181"/>
                  <a:pt x="64" y="1192"/>
                  <a:pt x="58" y="1204"/>
                </a:cubicBezTo>
                <a:cubicBezTo>
                  <a:pt x="38" y="1239"/>
                  <a:pt x="22" y="1266"/>
                  <a:pt x="23" y="1305"/>
                </a:cubicBezTo>
                <a:cubicBezTo>
                  <a:pt x="90" y="1333"/>
                  <a:pt x="179" y="1311"/>
                  <a:pt x="244" y="1311"/>
                </a:cubicBezTo>
                <a:cubicBezTo>
                  <a:pt x="322" y="1312"/>
                  <a:pt x="402" y="1298"/>
                  <a:pt x="480" y="1292"/>
                </a:cubicBezTo>
                <a:cubicBezTo>
                  <a:pt x="522" y="1288"/>
                  <a:pt x="563" y="1283"/>
                  <a:pt x="602" y="1282"/>
                </a:cubicBezTo>
                <a:cubicBezTo>
                  <a:pt x="663" y="1264"/>
                  <a:pt x="736" y="1266"/>
                  <a:pt x="800" y="1263"/>
                </a:cubicBezTo>
                <a:cubicBezTo>
                  <a:pt x="798" y="1256"/>
                  <a:pt x="796" y="1248"/>
                  <a:pt x="793" y="1242"/>
                </a:cubicBezTo>
                <a:cubicBezTo>
                  <a:pt x="700" y="1248"/>
                  <a:pt x="613" y="1249"/>
                  <a:pt x="529" y="1263"/>
                </a:cubicBezTo>
                <a:cubicBezTo>
                  <a:pt x="514" y="1266"/>
                  <a:pt x="501" y="1271"/>
                  <a:pt x="486" y="1272"/>
                </a:cubicBezTo>
                <a:cubicBezTo>
                  <a:pt x="480" y="1272"/>
                  <a:pt x="474" y="1269"/>
                  <a:pt x="468" y="1270"/>
                </a:cubicBezTo>
                <a:cubicBezTo>
                  <a:pt x="397" y="1278"/>
                  <a:pt x="318" y="1298"/>
                  <a:pt x="242" y="1297"/>
                </a:cubicBezTo>
                <a:cubicBezTo>
                  <a:pt x="280" y="1281"/>
                  <a:pt x="322" y="1286"/>
                  <a:pt x="362" y="1277"/>
                </a:cubicBezTo>
                <a:cubicBezTo>
                  <a:pt x="408" y="1266"/>
                  <a:pt x="456" y="1255"/>
                  <a:pt x="503" y="1253"/>
                </a:cubicBezTo>
                <a:cubicBezTo>
                  <a:pt x="447" y="1252"/>
                  <a:pt x="385" y="1252"/>
                  <a:pt x="315" y="1260"/>
                </a:cubicBezTo>
                <a:cubicBezTo>
                  <a:pt x="299" y="1262"/>
                  <a:pt x="284" y="1262"/>
                  <a:pt x="269" y="1263"/>
                </a:cubicBezTo>
                <a:cubicBezTo>
                  <a:pt x="236" y="1267"/>
                  <a:pt x="204" y="1275"/>
                  <a:pt x="174" y="1275"/>
                </a:cubicBezTo>
                <a:cubicBezTo>
                  <a:pt x="151" y="1275"/>
                  <a:pt x="129" y="1271"/>
                  <a:pt x="108" y="1273"/>
                </a:cubicBezTo>
                <a:cubicBezTo>
                  <a:pt x="99" y="1274"/>
                  <a:pt x="90" y="1281"/>
                  <a:pt x="81" y="1278"/>
                </a:cubicBezTo>
                <a:cubicBezTo>
                  <a:pt x="77" y="1270"/>
                  <a:pt x="82" y="1261"/>
                  <a:pt x="86" y="1257"/>
                </a:cubicBezTo>
                <a:cubicBezTo>
                  <a:pt x="83" y="1247"/>
                  <a:pt x="85" y="1231"/>
                  <a:pt x="86" y="1228"/>
                </a:cubicBezTo>
                <a:cubicBezTo>
                  <a:pt x="97" y="1202"/>
                  <a:pt x="116" y="1169"/>
                  <a:pt x="123" y="1137"/>
                </a:cubicBezTo>
                <a:cubicBezTo>
                  <a:pt x="126" y="1136"/>
                  <a:pt x="138" y="1128"/>
                  <a:pt x="131" y="1127"/>
                </a:cubicBezTo>
                <a:cubicBezTo>
                  <a:pt x="126" y="1128"/>
                  <a:pt x="117" y="1128"/>
                  <a:pt x="111" y="1127"/>
                </a:cubicBezTo>
                <a:close/>
                <a:moveTo>
                  <a:pt x="358" y="1187"/>
                </a:moveTo>
                <a:cubicBezTo>
                  <a:pt x="356" y="1187"/>
                  <a:pt x="357" y="1190"/>
                  <a:pt x="355" y="1190"/>
                </a:cubicBezTo>
                <a:cubicBezTo>
                  <a:pt x="315" y="1190"/>
                  <a:pt x="271" y="1198"/>
                  <a:pt x="227" y="1205"/>
                </a:cubicBezTo>
                <a:cubicBezTo>
                  <a:pt x="185" y="1212"/>
                  <a:pt x="141" y="1224"/>
                  <a:pt x="104" y="1243"/>
                </a:cubicBezTo>
                <a:cubicBezTo>
                  <a:pt x="118" y="1244"/>
                  <a:pt x="134" y="1239"/>
                  <a:pt x="146" y="1243"/>
                </a:cubicBezTo>
                <a:cubicBezTo>
                  <a:pt x="130" y="1253"/>
                  <a:pt x="101" y="1244"/>
                  <a:pt x="98" y="1262"/>
                </a:cubicBezTo>
                <a:cubicBezTo>
                  <a:pt x="231" y="1259"/>
                  <a:pt x="378" y="1237"/>
                  <a:pt x="504" y="1238"/>
                </a:cubicBezTo>
                <a:cubicBezTo>
                  <a:pt x="610" y="1240"/>
                  <a:pt x="679" y="1236"/>
                  <a:pt x="775" y="1227"/>
                </a:cubicBezTo>
                <a:cubicBezTo>
                  <a:pt x="731" y="1225"/>
                  <a:pt x="685" y="1216"/>
                  <a:pt x="627" y="1215"/>
                </a:cubicBezTo>
                <a:cubicBezTo>
                  <a:pt x="636" y="1210"/>
                  <a:pt x="653" y="1206"/>
                  <a:pt x="664" y="1209"/>
                </a:cubicBezTo>
                <a:cubicBezTo>
                  <a:pt x="557" y="1177"/>
                  <a:pt x="446" y="1195"/>
                  <a:pt x="358" y="1187"/>
                </a:cubicBezTo>
                <a:close/>
                <a:moveTo>
                  <a:pt x="740" y="1213"/>
                </a:moveTo>
                <a:cubicBezTo>
                  <a:pt x="727" y="1212"/>
                  <a:pt x="710" y="1207"/>
                  <a:pt x="697" y="1210"/>
                </a:cubicBezTo>
                <a:cubicBezTo>
                  <a:pt x="712" y="1211"/>
                  <a:pt x="732" y="1216"/>
                  <a:pt x="740" y="1213"/>
                </a:cubicBezTo>
                <a:close/>
                <a:moveTo>
                  <a:pt x="868" y="1252"/>
                </a:moveTo>
                <a:cubicBezTo>
                  <a:pt x="863" y="1253"/>
                  <a:pt x="854" y="1249"/>
                  <a:pt x="858" y="1255"/>
                </a:cubicBezTo>
                <a:cubicBezTo>
                  <a:pt x="845" y="1252"/>
                  <a:pt x="823" y="1246"/>
                  <a:pt x="808" y="1242"/>
                </a:cubicBezTo>
                <a:cubicBezTo>
                  <a:pt x="806" y="1257"/>
                  <a:pt x="818" y="1259"/>
                  <a:pt x="822" y="1268"/>
                </a:cubicBezTo>
                <a:cubicBezTo>
                  <a:pt x="862" y="1274"/>
                  <a:pt x="906" y="1279"/>
                  <a:pt x="928" y="1250"/>
                </a:cubicBezTo>
                <a:cubicBezTo>
                  <a:pt x="927" y="1244"/>
                  <a:pt x="923" y="1238"/>
                  <a:pt x="916" y="1230"/>
                </a:cubicBezTo>
                <a:cubicBezTo>
                  <a:pt x="908" y="1233"/>
                  <a:pt x="901" y="1236"/>
                  <a:pt x="896" y="1242"/>
                </a:cubicBezTo>
                <a:cubicBezTo>
                  <a:pt x="892" y="1235"/>
                  <a:pt x="879" y="1248"/>
                  <a:pt x="868" y="125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6" name="图标"/>
          <p:cNvSpPr>
            <a:spLocks noEditPoints="1"/>
          </p:cNvSpPr>
          <p:nvPr/>
        </p:nvSpPr>
        <p:spPr>
          <a:xfrm>
            <a:off x="2298700" y="6084888"/>
            <a:ext cx="498475" cy="430212"/>
          </a:xfrm>
          <a:custGeom>
            <a:avLst/>
            <a:gdLst/>
            <a:ahLst/>
            <a:cxnLst>
              <a:cxn ang="0">
                <a:pos x="151323" y="13444"/>
              </a:cxn>
              <a:cxn ang="0">
                <a:pos x="231435" y="423490"/>
              </a:cxn>
              <a:cxn ang="0">
                <a:pos x="489574" y="67221"/>
              </a:cxn>
              <a:cxn ang="0">
                <a:pos x="240336" y="396602"/>
              </a:cxn>
              <a:cxn ang="0">
                <a:pos x="275942" y="342825"/>
              </a:cxn>
              <a:cxn ang="0">
                <a:pos x="320448" y="315937"/>
              </a:cxn>
              <a:cxn ang="0">
                <a:pos x="329350" y="302493"/>
              </a:cxn>
              <a:cxn ang="0">
                <a:pos x="213632" y="369713"/>
              </a:cxn>
              <a:cxn ang="0">
                <a:pos x="213632" y="369713"/>
              </a:cxn>
              <a:cxn ang="0">
                <a:pos x="195829" y="342825"/>
              </a:cxn>
              <a:cxn ang="0">
                <a:pos x="302646" y="275605"/>
              </a:cxn>
              <a:cxn ang="0">
                <a:pos x="329350" y="235272"/>
              </a:cxn>
              <a:cxn ang="0">
                <a:pos x="142421" y="275605"/>
              </a:cxn>
              <a:cxn ang="0">
                <a:pos x="160224" y="302493"/>
              </a:cxn>
              <a:cxn ang="0">
                <a:pos x="453968" y="94109"/>
              </a:cxn>
              <a:cxn ang="0">
                <a:pos x="311547" y="201662"/>
              </a:cxn>
              <a:cxn ang="0">
                <a:pos x="338251" y="168052"/>
              </a:cxn>
              <a:cxn ang="0">
                <a:pos x="462870" y="87387"/>
              </a:cxn>
              <a:cxn ang="0">
                <a:pos x="186928" y="215106"/>
              </a:cxn>
              <a:cxn ang="0">
                <a:pos x="445067" y="53777"/>
              </a:cxn>
              <a:cxn ang="0">
                <a:pos x="231435" y="268883"/>
              </a:cxn>
              <a:cxn ang="0">
                <a:pos x="427264" y="174774"/>
              </a:cxn>
              <a:cxn ang="0">
                <a:pos x="311547" y="289049"/>
              </a:cxn>
              <a:cxn ang="0">
                <a:pos x="382758" y="235272"/>
              </a:cxn>
              <a:cxn ang="0">
                <a:pos x="195829" y="336103"/>
              </a:cxn>
              <a:cxn ang="0">
                <a:pos x="409462" y="201662"/>
              </a:cxn>
              <a:cxn ang="0">
                <a:pos x="178027" y="322659"/>
              </a:cxn>
              <a:cxn ang="0">
                <a:pos x="445067" y="47054"/>
              </a:cxn>
              <a:cxn ang="0">
                <a:pos x="151323" y="208384"/>
              </a:cxn>
              <a:cxn ang="0">
                <a:pos x="427264" y="33610"/>
              </a:cxn>
              <a:cxn ang="0">
                <a:pos x="115717" y="235272"/>
              </a:cxn>
              <a:cxn ang="0">
                <a:pos x="222533" y="134441"/>
              </a:cxn>
              <a:cxn ang="0">
                <a:pos x="186928" y="120997"/>
              </a:cxn>
              <a:cxn ang="0">
                <a:pos x="71211" y="181496"/>
              </a:cxn>
              <a:cxn ang="0">
                <a:pos x="133520" y="127719"/>
              </a:cxn>
              <a:cxn ang="0">
                <a:pos x="115717" y="100831"/>
              </a:cxn>
              <a:cxn ang="0">
                <a:pos x="53408" y="127719"/>
              </a:cxn>
              <a:cxn ang="0">
                <a:pos x="44507" y="100831"/>
              </a:cxn>
              <a:cxn ang="0">
                <a:pos x="142421" y="53777"/>
              </a:cxn>
              <a:cxn ang="0">
                <a:pos x="204731" y="80665"/>
              </a:cxn>
              <a:cxn ang="0">
                <a:pos x="186928" y="67221"/>
              </a:cxn>
              <a:cxn ang="0">
                <a:pos x="97915" y="161330"/>
              </a:cxn>
              <a:cxn ang="0">
                <a:pos x="222533" y="127719"/>
              </a:cxn>
              <a:cxn ang="0">
                <a:pos x="231435" y="134441"/>
              </a:cxn>
              <a:cxn ang="0">
                <a:pos x="195829" y="174774"/>
              </a:cxn>
              <a:cxn ang="0">
                <a:pos x="231435" y="134441"/>
              </a:cxn>
              <a:cxn ang="0">
                <a:pos x="320448" y="94109"/>
              </a:cxn>
              <a:cxn ang="0">
                <a:pos x="249238" y="147885"/>
              </a:cxn>
              <a:cxn ang="0">
                <a:pos x="320448" y="100831"/>
              </a:cxn>
              <a:cxn ang="0">
                <a:pos x="418363" y="47054"/>
              </a:cxn>
              <a:cxn ang="0">
                <a:pos x="267040" y="134441"/>
              </a:cxn>
              <a:cxn ang="0">
                <a:pos x="320448" y="87387"/>
              </a:cxn>
              <a:cxn ang="0">
                <a:pos x="364955" y="40332"/>
              </a:cxn>
              <a:cxn ang="0">
                <a:pos x="53408" y="127719"/>
              </a:cxn>
              <a:cxn ang="0">
                <a:pos x="44507" y="107553"/>
              </a:cxn>
              <a:cxn ang="0">
                <a:pos x="160224" y="40332"/>
              </a:cxn>
              <a:cxn ang="0">
                <a:pos x="115717" y="241994"/>
              </a:cxn>
              <a:cxn ang="0">
                <a:pos x="311547" y="174774"/>
              </a:cxn>
              <a:cxn ang="0">
                <a:pos x="142421" y="275605"/>
              </a:cxn>
            </a:cxnLst>
            <a:pathLst>
              <a:path w="56" h="64">
                <a:moveTo>
                  <a:pt x="55" y="10"/>
                </a:moveTo>
                <a:cubicBezTo>
                  <a:pt x="55" y="4"/>
                  <a:pt x="49" y="1"/>
                  <a:pt x="43" y="2"/>
                </a:cubicBezTo>
                <a:cubicBezTo>
                  <a:pt x="35" y="4"/>
                  <a:pt x="31" y="11"/>
                  <a:pt x="28" y="17"/>
                </a:cubicBezTo>
                <a:cubicBezTo>
                  <a:pt x="26" y="12"/>
                  <a:pt x="23" y="5"/>
                  <a:pt x="17" y="2"/>
                </a:cubicBezTo>
                <a:cubicBezTo>
                  <a:pt x="11" y="0"/>
                  <a:pt x="5" y="3"/>
                  <a:pt x="3" y="8"/>
                </a:cubicBezTo>
                <a:cubicBezTo>
                  <a:pt x="0" y="15"/>
                  <a:pt x="4" y="24"/>
                  <a:pt x="7" y="30"/>
                </a:cubicBezTo>
                <a:cubicBezTo>
                  <a:pt x="12" y="42"/>
                  <a:pt x="19" y="52"/>
                  <a:pt x="25" y="62"/>
                </a:cubicBezTo>
                <a:cubicBezTo>
                  <a:pt x="25" y="63"/>
                  <a:pt x="25" y="63"/>
                  <a:pt x="26" y="63"/>
                </a:cubicBezTo>
                <a:cubicBezTo>
                  <a:pt x="26" y="64"/>
                  <a:pt x="27" y="63"/>
                  <a:pt x="28" y="63"/>
                </a:cubicBezTo>
                <a:cubicBezTo>
                  <a:pt x="28" y="63"/>
                  <a:pt x="28" y="63"/>
                  <a:pt x="28" y="63"/>
                </a:cubicBezTo>
                <a:cubicBezTo>
                  <a:pt x="36" y="53"/>
                  <a:pt x="43" y="42"/>
                  <a:pt x="49" y="31"/>
                </a:cubicBezTo>
                <a:cubicBezTo>
                  <a:pt x="53" y="24"/>
                  <a:pt x="56" y="17"/>
                  <a:pt x="55" y="10"/>
                </a:cubicBezTo>
                <a:close/>
                <a:moveTo>
                  <a:pt x="27" y="59"/>
                </a:moveTo>
                <a:cubicBezTo>
                  <a:pt x="27" y="59"/>
                  <a:pt x="27" y="59"/>
                  <a:pt x="27" y="59"/>
                </a:cubicBezTo>
                <a:cubicBezTo>
                  <a:pt x="28" y="58"/>
                  <a:pt x="29" y="56"/>
                  <a:pt x="30" y="55"/>
                </a:cubicBezTo>
                <a:cubicBezTo>
                  <a:pt x="29" y="56"/>
                  <a:pt x="28" y="58"/>
                  <a:pt x="27" y="59"/>
                </a:cubicBezTo>
                <a:close/>
                <a:moveTo>
                  <a:pt x="25" y="56"/>
                </a:moveTo>
                <a:cubicBezTo>
                  <a:pt x="25" y="55"/>
                  <a:pt x="27" y="54"/>
                  <a:pt x="27" y="54"/>
                </a:cubicBezTo>
                <a:cubicBezTo>
                  <a:pt x="28" y="53"/>
                  <a:pt x="29" y="52"/>
                  <a:pt x="31" y="51"/>
                </a:cubicBezTo>
                <a:cubicBezTo>
                  <a:pt x="31" y="51"/>
                  <a:pt x="31" y="51"/>
                  <a:pt x="31" y="51"/>
                </a:cubicBezTo>
                <a:cubicBezTo>
                  <a:pt x="29" y="52"/>
                  <a:pt x="27" y="54"/>
                  <a:pt x="25" y="55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56"/>
                  <a:pt x="25" y="56"/>
                  <a:pt x="25" y="56"/>
                </a:cubicBezTo>
                <a:close/>
                <a:moveTo>
                  <a:pt x="36" y="47"/>
                </a:moveTo>
                <a:cubicBezTo>
                  <a:pt x="32" y="50"/>
                  <a:pt x="30" y="55"/>
                  <a:pt x="26" y="58"/>
                </a:cubicBezTo>
                <a:cubicBezTo>
                  <a:pt x="26" y="58"/>
                  <a:pt x="25" y="57"/>
                  <a:pt x="25" y="56"/>
                </a:cubicBezTo>
                <a:cubicBezTo>
                  <a:pt x="29" y="54"/>
                  <a:pt x="32" y="50"/>
                  <a:pt x="36" y="47"/>
                </a:cubicBezTo>
                <a:close/>
                <a:moveTo>
                  <a:pt x="37" y="45"/>
                </a:moveTo>
                <a:cubicBezTo>
                  <a:pt x="37" y="46"/>
                  <a:pt x="36" y="46"/>
                  <a:pt x="36" y="46"/>
                </a:cubicBezTo>
                <a:cubicBezTo>
                  <a:pt x="36" y="46"/>
                  <a:pt x="37" y="45"/>
                  <a:pt x="38" y="44"/>
                </a:cubicBezTo>
                <a:cubicBezTo>
                  <a:pt x="38" y="44"/>
                  <a:pt x="37" y="45"/>
                  <a:pt x="37" y="45"/>
                </a:cubicBezTo>
                <a:close/>
                <a:moveTo>
                  <a:pt x="24" y="55"/>
                </a:moveTo>
                <a:cubicBezTo>
                  <a:pt x="24" y="55"/>
                  <a:pt x="23" y="54"/>
                  <a:pt x="23" y="53"/>
                </a:cubicBezTo>
                <a:cubicBezTo>
                  <a:pt x="29" y="49"/>
                  <a:pt x="34" y="46"/>
                  <a:pt x="40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4" y="46"/>
                  <a:pt x="29" y="51"/>
                  <a:pt x="24" y="55"/>
                </a:cubicBezTo>
                <a:close/>
                <a:moveTo>
                  <a:pt x="22" y="51"/>
                </a:moveTo>
                <a:cubicBezTo>
                  <a:pt x="24" y="50"/>
                  <a:pt x="27" y="49"/>
                  <a:pt x="29" y="47"/>
                </a:cubicBezTo>
                <a:cubicBezTo>
                  <a:pt x="27" y="49"/>
                  <a:pt x="25" y="51"/>
                  <a:pt x="22" y="53"/>
                </a:cubicBezTo>
                <a:cubicBezTo>
                  <a:pt x="22" y="52"/>
                  <a:pt x="22" y="52"/>
                  <a:pt x="22" y="51"/>
                </a:cubicBezTo>
                <a:close/>
                <a:moveTo>
                  <a:pt x="20" y="48"/>
                </a:moveTo>
                <a:cubicBezTo>
                  <a:pt x="29" y="46"/>
                  <a:pt x="36" y="39"/>
                  <a:pt x="43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0" y="36"/>
                  <a:pt x="37" y="39"/>
                  <a:pt x="34" y="41"/>
                </a:cubicBezTo>
                <a:cubicBezTo>
                  <a:pt x="30" y="44"/>
                  <a:pt x="25" y="47"/>
                  <a:pt x="21" y="50"/>
                </a:cubicBezTo>
                <a:cubicBezTo>
                  <a:pt x="21" y="50"/>
                  <a:pt x="20" y="49"/>
                  <a:pt x="20" y="48"/>
                </a:cubicBezTo>
                <a:close/>
                <a:moveTo>
                  <a:pt x="18" y="46"/>
                </a:moveTo>
                <a:cubicBezTo>
                  <a:pt x="25" y="43"/>
                  <a:pt x="31" y="39"/>
                  <a:pt x="37" y="35"/>
                </a:cubicBezTo>
                <a:cubicBezTo>
                  <a:pt x="39" y="34"/>
                  <a:pt x="41" y="33"/>
                  <a:pt x="43" y="31"/>
                </a:cubicBezTo>
                <a:cubicBezTo>
                  <a:pt x="35" y="37"/>
                  <a:pt x="26" y="41"/>
                  <a:pt x="19" y="47"/>
                </a:cubicBezTo>
                <a:cubicBezTo>
                  <a:pt x="19" y="47"/>
                  <a:pt x="18" y="46"/>
                  <a:pt x="18" y="46"/>
                </a:cubicBezTo>
                <a:close/>
                <a:moveTo>
                  <a:pt x="16" y="41"/>
                </a:moveTo>
                <a:cubicBezTo>
                  <a:pt x="16" y="41"/>
                  <a:pt x="16" y="41"/>
                  <a:pt x="16" y="41"/>
                </a:cubicBezTo>
                <a:cubicBezTo>
                  <a:pt x="23" y="38"/>
                  <a:pt x="29" y="34"/>
                  <a:pt x="35" y="31"/>
                </a:cubicBezTo>
                <a:cubicBezTo>
                  <a:pt x="35" y="31"/>
                  <a:pt x="34" y="31"/>
                  <a:pt x="34" y="32"/>
                </a:cubicBezTo>
                <a:cubicBezTo>
                  <a:pt x="28" y="36"/>
                  <a:pt x="23" y="40"/>
                  <a:pt x="18" y="45"/>
                </a:cubicBezTo>
                <a:cubicBezTo>
                  <a:pt x="17" y="44"/>
                  <a:pt x="16" y="42"/>
                  <a:pt x="16" y="41"/>
                </a:cubicBezTo>
                <a:close/>
                <a:moveTo>
                  <a:pt x="39" y="23"/>
                </a:moveTo>
                <a:cubicBezTo>
                  <a:pt x="43" y="20"/>
                  <a:pt x="46" y="17"/>
                  <a:pt x="50" y="15"/>
                </a:cubicBezTo>
                <a:cubicBezTo>
                  <a:pt x="51" y="15"/>
                  <a:pt x="51" y="14"/>
                  <a:pt x="51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15"/>
                  <a:pt x="52" y="16"/>
                  <a:pt x="52" y="17"/>
                </a:cubicBezTo>
                <a:cubicBezTo>
                  <a:pt x="52" y="17"/>
                  <a:pt x="52" y="17"/>
                  <a:pt x="52" y="18"/>
                </a:cubicBezTo>
                <a:cubicBezTo>
                  <a:pt x="45" y="21"/>
                  <a:pt x="41" y="27"/>
                  <a:pt x="35" y="30"/>
                </a:cubicBezTo>
                <a:cubicBezTo>
                  <a:pt x="31" y="32"/>
                  <a:pt x="27" y="35"/>
                  <a:pt x="24" y="37"/>
                </a:cubicBezTo>
                <a:cubicBezTo>
                  <a:pt x="22" y="38"/>
                  <a:pt x="21" y="38"/>
                  <a:pt x="19" y="39"/>
                </a:cubicBezTo>
                <a:cubicBezTo>
                  <a:pt x="15" y="41"/>
                  <a:pt x="19" y="39"/>
                  <a:pt x="20" y="38"/>
                </a:cubicBezTo>
                <a:cubicBezTo>
                  <a:pt x="26" y="33"/>
                  <a:pt x="32" y="30"/>
                  <a:pt x="38" y="25"/>
                </a:cubicBezTo>
                <a:cubicBezTo>
                  <a:pt x="38" y="24"/>
                  <a:pt x="39" y="24"/>
                  <a:pt x="39" y="23"/>
                </a:cubicBezTo>
                <a:close/>
                <a:moveTo>
                  <a:pt x="51" y="7"/>
                </a:moveTo>
                <a:cubicBezTo>
                  <a:pt x="52" y="9"/>
                  <a:pt x="52" y="11"/>
                  <a:pt x="52" y="13"/>
                </a:cubicBezTo>
                <a:cubicBezTo>
                  <a:pt x="52" y="13"/>
                  <a:pt x="52" y="13"/>
                  <a:pt x="52" y="13"/>
                </a:cubicBezTo>
                <a:cubicBezTo>
                  <a:pt x="48" y="15"/>
                  <a:pt x="44" y="18"/>
                  <a:pt x="41" y="21"/>
                </a:cubicBezTo>
                <a:cubicBezTo>
                  <a:pt x="37" y="24"/>
                  <a:pt x="32" y="27"/>
                  <a:pt x="27" y="30"/>
                </a:cubicBezTo>
                <a:cubicBezTo>
                  <a:pt x="24" y="31"/>
                  <a:pt x="21" y="33"/>
                  <a:pt x="18" y="35"/>
                </a:cubicBezTo>
                <a:cubicBezTo>
                  <a:pt x="19" y="34"/>
                  <a:pt x="20" y="33"/>
                  <a:pt x="21" y="32"/>
                </a:cubicBezTo>
                <a:cubicBezTo>
                  <a:pt x="31" y="24"/>
                  <a:pt x="43" y="18"/>
                  <a:pt x="51" y="7"/>
                </a:cubicBezTo>
                <a:close/>
                <a:moveTo>
                  <a:pt x="32" y="24"/>
                </a:moveTo>
                <a:cubicBezTo>
                  <a:pt x="35" y="21"/>
                  <a:pt x="38" y="18"/>
                  <a:pt x="41" y="16"/>
                </a:cubicBezTo>
                <a:cubicBezTo>
                  <a:pt x="44" y="13"/>
                  <a:pt x="48" y="10"/>
                  <a:pt x="50" y="8"/>
                </a:cubicBezTo>
                <a:cubicBezTo>
                  <a:pt x="45" y="14"/>
                  <a:pt x="38" y="19"/>
                  <a:pt x="32" y="24"/>
                </a:cubicBezTo>
                <a:close/>
                <a:moveTo>
                  <a:pt x="48" y="26"/>
                </a:moveTo>
                <a:cubicBezTo>
                  <a:pt x="44" y="30"/>
                  <a:pt x="40" y="32"/>
                  <a:pt x="35" y="35"/>
                </a:cubicBezTo>
                <a:cubicBezTo>
                  <a:pt x="32" y="37"/>
                  <a:pt x="29" y="39"/>
                  <a:pt x="26" y="40"/>
                </a:cubicBezTo>
                <a:cubicBezTo>
                  <a:pt x="24" y="42"/>
                  <a:pt x="21" y="43"/>
                  <a:pt x="19" y="45"/>
                </a:cubicBezTo>
                <a:cubicBezTo>
                  <a:pt x="24" y="40"/>
                  <a:pt x="30" y="35"/>
                  <a:pt x="36" y="31"/>
                </a:cubicBezTo>
                <a:cubicBezTo>
                  <a:pt x="41" y="27"/>
                  <a:pt x="46" y="23"/>
                  <a:pt x="51" y="19"/>
                </a:cubicBezTo>
                <a:cubicBezTo>
                  <a:pt x="50" y="21"/>
                  <a:pt x="49" y="24"/>
                  <a:pt x="48" y="26"/>
                </a:cubicBezTo>
                <a:close/>
                <a:moveTo>
                  <a:pt x="41" y="39"/>
                </a:moveTo>
                <a:cubicBezTo>
                  <a:pt x="38" y="42"/>
                  <a:pt x="34" y="45"/>
                  <a:pt x="31" y="47"/>
                </a:cubicBezTo>
                <a:cubicBezTo>
                  <a:pt x="30" y="48"/>
                  <a:pt x="29" y="48"/>
                  <a:pt x="28" y="49"/>
                </a:cubicBezTo>
                <a:cubicBezTo>
                  <a:pt x="30" y="47"/>
                  <a:pt x="33" y="45"/>
                  <a:pt x="35" y="43"/>
                </a:cubicBezTo>
                <a:cubicBezTo>
                  <a:pt x="38" y="41"/>
                  <a:pt x="40" y="39"/>
                  <a:pt x="42" y="37"/>
                </a:cubicBezTo>
                <a:cubicBezTo>
                  <a:pt x="42" y="38"/>
                  <a:pt x="41" y="39"/>
                  <a:pt x="41" y="39"/>
                </a:cubicBezTo>
                <a:close/>
                <a:moveTo>
                  <a:pt x="44" y="35"/>
                </a:moveTo>
                <a:cubicBezTo>
                  <a:pt x="44" y="35"/>
                  <a:pt x="43" y="35"/>
                  <a:pt x="43" y="35"/>
                </a:cubicBezTo>
                <a:cubicBezTo>
                  <a:pt x="43" y="35"/>
                  <a:pt x="43" y="35"/>
                  <a:pt x="43" y="36"/>
                </a:cubicBezTo>
                <a:cubicBezTo>
                  <a:pt x="40" y="38"/>
                  <a:pt x="37" y="40"/>
                  <a:pt x="35" y="42"/>
                </a:cubicBezTo>
                <a:cubicBezTo>
                  <a:pt x="32" y="44"/>
                  <a:pt x="30" y="46"/>
                  <a:pt x="27" y="48"/>
                </a:cubicBezTo>
                <a:cubicBezTo>
                  <a:pt x="25" y="49"/>
                  <a:pt x="23" y="50"/>
                  <a:pt x="22" y="50"/>
                </a:cubicBezTo>
                <a:cubicBezTo>
                  <a:pt x="23" y="50"/>
                  <a:pt x="25" y="48"/>
                  <a:pt x="27" y="47"/>
                </a:cubicBezTo>
                <a:cubicBezTo>
                  <a:pt x="33" y="42"/>
                  <a:pt x="40" y="38"/>
                  <a:pt x="45" y="32"/>
                </a:cubicBezTo>
                <a:cubicBezTo>
                  <a:pt x="45" y="33"/>
                  <a:pt x="44" y="34"/>
                  <a:pt x="44" y="35"/>
                </a:cubicBezTo>
                <a:close/>
                <a:moveTo>
                  <a:pt x="4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1" y="34"/>
                  <a:pt x="36" y="38"/>
                  <a:pt x="32" y="41"/>
                </a:cubicBezTo>
                <a:cubicBezTo>
                  <a:pt x="29" y="43"/>
                  <a:pt x="27" y="45"/>
                  <a:pt x="24" y="46"/>
                </a:cubicBezTo>
                <a:cubicBezTo>
                  <a:pt x="24" y="46"/>
                  <a:pt x="19" y="48"/>
                  <a:pt x="20" y="48"/>
                </a:cubicBezTo>
                <a:cubicBezTo>
                  <a:pt x="21" y="46"/>
                  <a:pt x="22" y="45"/>
                  <a:pt x="24" y="44"/>
                </a:cubicBezTo>
                <a:cubicBezTo>
                  <a:pt x="31" y="38"/>
                  <a:pt x="40" y="35"/>
                  <a:pt x="47" y="28"/>
                </a:cubicBezTo>
                <a:cubicBezTo>
                  <a:pt x="47" y="29"/>
                  <a:pt x="47" y="30"/>
                  <a:pt x="46" y="30"/>
                </a:cubicBezTo>
                <a:close/>
                <a:moveTo>
                  <a:pt x="50" y="7"/>
                </a:moveTo>
                <a:cubicBezTo>
                  <a:pt x="44" y="12"/>
                  <a:pt x="37" y="18"/>
                  <a:pt x="31" y="24"/>
                </a:cubicBezTo>
                <a:cubicBezTo>
                  <a:pt x="27" y="27"/>
                  <a:pt x="23" y="30"/>
                  <a:pt x="19" y="32"/>
                </a:cubicBezTo>
                <a:cubicBezTo>
                  <a:pt x="17" y="33"/>
                  <a:pt x="15" y="34"/>
                  <a:pt x="13" y="35"/>
                </a:cubicBezTo>
                <a:cubicBezTo>
                  <a:pt x="15" y="35"/>
                  <a:pt x="16" y="32"/>
                  <a:pt x="17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9" y="30"/>
                  <a:pt x="21" y="28"/>
                  <a:pt x="23" y="27"/>
                </a:cubicBezTo>
                <a:cubicBezTo>
                  <a:pt x="27" y="23"/>
                  <a:pt x="32" y="20"/>
                  <a:pt x="36" y="17"/>
                </a:cubicBezTo>
                <a:cubicBezTo>
                  <a:pt x="41" y="14"/>
                  <a:pt x="46" y="11"/>
                  <a:pt x="48" y="5"/>
                </a:cubicBezTo>
                <a:cubicBezTo>
                  <a:pt x="49" y="5"/>
                  <a:pt x="50" y="6"/>
                  <a:pt x="50" y="7"/>
                </a:cubicBezTo>
                <a:close/>
                <a:moveTo>
                  <a:pt x="12" y="34"/>
                </a:moveTo>
                <a:cubicBezTo>
                  <a:pt x="13" y="34"/>
                  <a:pt x="14" y="34"/>
                  <a:pt x="14" y="33"/>
                </a:cubicBezTo>
                <a:cubicBezTo>
                  <a:pt x="14" y="34"/>
                  <a:pt x="13" y="34"/>
                  <a:pt x="13" y="35"/>
                </a:cubicBezTo>
                <a:cubicBezTo>
                  <a:pt x="12" y="35"/>
                  <a:pt x="12" y="35"/>
                  <a:pt x="12" y="34"/>
                </a:cubicBezTo>
                <a:close/>
                <a:moveTo>
                  <a:pt x="10" y="30"/>
                </a:moveTo>
                <a:cubicBezTo>
                  <a:pt x="13" y="29"/>
                  <a:pt x="15" y="27"/>
                  <a:pt x="18" y="25"/>
                </a:cubicBezTo>
                <a:cubicBezTo>
                  <a:pt x="20" y="23"/>
                  <a:pt x="23" y="22"/>
                  <a:pt x="25" y="20"/>
                </a:cubicBezTo>
                <a:cubicBezTo>
                  <a:pt x="21" y="25"/>
                  <a:pt x="16" y="28"/>
                  <a:pt x="12" y="33"/>
                </a:cubicBezTo>
                <a:cubicBezTo>
                  <a:pt x="11" y="32"/>
                  <a:pt x="11" y="31"/>
                  <a:pt x="10" y="30"/>
                </a:cubicBezTo>
                <a:close/>
                <a:moveTo>
                  <a:pt x="8" y="27"/>
                </a:moveTo>
                <a:cubicBezTo>
                  <a:pt x="13" y="25"/>
                  <a:pt x="17" y="21"/>
                  <a:pt x="21" y="18"/>
                </a:cubicBezTo>
                <a:cubicBezTo>
                  <a:pt x="22" y="17"/>
                  <a:pt x="24" y="15"/>
                  <a:pt x="22" y="18"/>
                </a:cubicBezTo>
                <a:cubicBezTo>
                  <a:pt x="21" y="19"/>
                  <a:pt x="19" y="20"/>
                  <a:pt x="18" y="21"/>
                </a:cubicBezTo>
                <a:cubicBezTo>
                  <a:pt x="15" y="24"/>
                  <a:pt x="13" y="27"/>
                  <a:pt x="10" y="30"/>
                </a:cubicBezTo>
                <a:cubicBezTo>
                  <a:pt x="9" y="29"/>
                  <a:pt x="9" y="28"/>
                  <a:pt x="8" y="27"/>
                </a:cubicBezTo>
                <a:close/>
                <a:moveTo>
                  <a:pt x="7" y="23"/>
                </a:moveTo>
                <a:cubicBezTo>
                  <a:pt x="12" y="20"/>
                  <a:pt x="16" y="17"/>
                  <a:pt x="21" y="14"/>
                </a:cubicBezTo>
                <a:cubicBezTo>
                  <a:pt x="24" y="12"/>
                  <a:pt x="20" y="16"/>
                  <a:pt x="19" y="16"/>
                </a:cubicBezTo>
                <a:cubicBezTo>
                  <a:pt x="18" y="17"/>
                  <a:pt x="17" y="18"/>
                  <a:pt x="15" y="19"/>
                </a:cubicBezTo>
                <a:cubicBezTo>
                  <a:pt x="13" y="21"/>
                  <a:pt x="10" y="24"/>
                  <a:pt x="8" y="26"/>
                </a:cubicBezTo>
                <a:cubicBezTo>
                  <a:pt x="8" y="25"/>
                  <a:pt x="7" y="24"/>
                  <a:pt x="7" y="23"/>
                </a:cubicBezTo>
                <a:close/>
                <a:moveTo>
                  <a:pt x="6" y="19"/>
                </a:moveTo>
                <a:cubicBezTo>
                  <a:pt x="8" y="18"/>
                  <a:pt x="11" y="17"/>
                  <a:pt x="13" y="15"/>
                </a:cubicBezTo>
                <a:cubicBezTo>
                  <a:pt x="15" y="14"/>
                  <a:pt x="16" y="13"/>
                  <a:pt x="17" y="12"/>
                </a:cubicBezTo>
                <a:cubicBezTo>
                  <a:pt x="18" y="11"/>
                  <a:pt x="22" y="8"/>
                  <a:pt x="18" y="12"/>
                </a:cubicBezTo>
                <a:cubicBezTo>
                  <a:pt x="15" y="16"/>
                  <a:pt x="10" y="19"/>
                  <a:pt x="7" y="22"/>
                </a:cubicBezTo>
                <a:cubicBezTo>
                  <a:pt x="6" y="21"/>
                  <a:pt x="6" y="20"/>
                  <a:pt x="6" y="19"/>
                </a:cubicBezTo>
                <a:close/>
                <a:moveTo>
                  <a:pt x="5" y="12"/>
                </a:moveTo>
                <a:cubicBezTo>
                  <a:pt x="7" y="11"/>
                  <a:pt x="8" y="10"/>
                  <a:pt x="10" y="9"/>
                </a:cubicBezTo>
                <a:cubicBezTo>
                  <a:pt x="12" y="7"/>
                  <a:pt x="16" y="4"/>
                  <a:pt x="12" y="9"/>
                </a:cubicBezTo>
                <a:cubicBezTo>
                  <a:pt x="10" y="11"/>
                  <a:pt x="7" y="13"/>
                  <a:pt x="5" y="15"/>
                </a:cubicBezTo>
                <a:cubicBezTo>
                  <a:pt x="5" y="14"/>
                  <a:pt x="5" y="13"/>
                  <a:pt x="5" y="12"/>
                </a:cubicBezTo>
                <a:close/>
                <a:moveTo>
                  <a:pt x="6" y="18"/>
                </a:moveTo>
                <a:cubicBezTo>
                  <a:pt x="5" y="17"/>
                  <a:pt x="5" y="17"/>
                  <a:pt x="5" y="16"/>
                </a:cubicBezTo>
                <a:cubicBezTo>
                  <a:pt x="9" y="14"/>
                  <a:pt x="12" y="11"/>
                  <a:pt x="16" y="8"/>
                </a:cubicBezTo>
                <a:cubicBezTo>
                  <a:pt x="20" y="6"/>
                  <a:pt x="14" y="12"/>
                  <a:pt x="13" y="12"/>
                </a:cubicBezTo>
                <a:cubicBezTo>
                  <a:pt x="11" y="15"/>
                  <a:pt x="8" y="17"/>
                  <a:pt x="6" y="18"/>
                </a:cubicBezTo>
                <a:cubicBezTo>
                  <a:pt x="6" y="18"/>
                  <a:pt x="6" y="18"/>
                  <a:pt x="6" y="18"/>
                </a:cubicBezTo>
                <a:close/>
                <a:moveTo>
                  <a:pt x="23" y="12"/>
                </a:moveTo>
                <a:cubicBezTo>
                  <a:pt x="20" y="14"/>
                  <a:pt x="18" y="15"/>
                  <a:pt x="15" y="17"/>
                </a:cubicBezTo>
                <a:cubicBezTo>
                  <a:pt x="13" y="19"/>
                  <a:pt x="9" y="21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1" y="18"/>
                  <a:pt x="18" y="15"/>
                  <a:pt x="21" y="10"/>
                </a:cubicBezTo>
                <a:cubicBezTo>
                  <a:pt x="22" y="11"/>
                  <a:pt x="22" y="11"/>
                  <a:pt x="23" y="12"/>
                </a:cubicBezTo>
                <a:close/>
                <a:moveTo>
                  <a:pt x="24" y="16"/>
                </a:moveTo>
                <a:cubicBezTo>
                  <a:pt x="19" y="18"/>
                  <a:pt x="16" y="22"/>
                  <a:pt x="11" y="25"/>
                </a:cubicBezTo>
                <a:cubicBezTo>
                  <a:pt x="10" y="25"/>
                  <a:pt x="8" y="27"/>
                  <a:pt x="11" y="24"/>
                </a:cubicBezTo>
                <a:cubicBezTo>
                  <a:pt x="12" y="23"/>
                  <a:pt x="13" y="22"/>
                  <a:pt x="14" y="21"/>
                </a:cubicBezTo>
                <a:cubicBezTo>
                  <a:pt x="17" y="18"/>
                  <a:pt x="20" y="16"/>
                  <a:pt x="23" y="13"/>
                </a:cubicBezTo>
                <a:cubicBezTo>
                  <a:pt x="23" y="14"/>
                  <a:pt x="24" y="15"/>
                  <a:pt x="24" y="16"/>
                </a:cubicBezTo>
                <a:close/>
                <a:moveTo>
                  <a:pt x="25" y="19"/>
                </a:moveTo>
                <a:cubicBezTo>
                  <a:pt x="20" y="22"/>
                  <a:pt x="16" y="26"/>
                  <a:pt x="11" y="29"/>
                </a:cubicBezTo>
                <a:cubicBezTo>
                  <a:pt x="16" y="26"/>
                  <a:pt x="20" y="21"/>
                  <a:pt x="24" y="16"/>
                </a:cubicBezTo>
                <a:cubicBezTo>
                  <a:pt x="25" y="17"/>
                  <a:pt x="25" y="18"/>
                  <a:pt x="25" y="19"/>
                </a:cubicBezTo>
                <a:close/>
                <a:moveTo>
                  <a:pt x="26" y="20"/>
                </a:moveTo>
                <a:cubicBezTo>
                  <a:pt x="26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5" y="23"/>
                  <a:pt x="25" y="24"/>
                </a:cubicBezTo>
                <a:cubicBezTo>
                  <a:pt x="24" y="25"/>
                  <a:pt x="23" y="25"/>
                  <a:pt x="22" y="26"/>
                </a:cubicBezTo>
                <a:cubicBezTo>
                  <a:pt x="20" y="28"/>
                  <a:pt x="18" y="29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4" y="33"/>
                  <a:pt x="11" y="35"/>
                  <a:pt x="13" y="32"/>
                </a:cubicBezTo>
                <a:cubicBezTo>
                  <a:pt x="17" y="28"/>
                  <a:pt x="22" y="24"/>
                  <a:pt x="26" y="20"/>
                </a:cubicBezTo>
                <a:cubicBezTo>
                  <a:pt x="26" y="20"/>
                  <a:pt x="26" y="20"/>
                  <a:pt x="26" y="20"/>
                </a:cubicBezTo>
                <a:close/>
                <a:moveTo>
                  <a:pt x="32" y="16"/>
                </a:moveTo>
                <a:cubicBezTo>
                  <a:pt x="35" y="14"/>
                  <a:pt x="38" y="12"/>
                  <a:pt x="40" y="10"/>
                </a:cubicBezTo>
                <a:cubicBezTo>
                  <a:pt x="39" y="12"/>
                  <a:pt x="37" y="13"/>
                  <a:pt x="36" y="14"/>
                </a:cubicBezTo>
                <a:cubicBezTo>
                  <a:pt x="34" y="15"/>
                  <a:pt x="32" y="17"/>
                  <a:pt x="31" y="18"/>
                </a:cubicBezTo>
                <a:cubicBezTo>
                  <a:pt x="31" y="17"/>
                  <a:pt x="32" y="17"/>
                  <a:pt x="32" y="16"/>
                </a:cubicBezTo>
                <a:close/>
                <a:moveTo>
                  <a:pt x="28" y="22"/>
                </a:moveTo>
                <a:cubicBezTo>
                  <a:pt x="28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8" y="22"/>
                  <a:pt x="28" y="22"/>
                </a:cubicBezTo>
                <a:close/>
                <a:moveTo>
                  <a:pt x="30" y="20"/>
                </a:moveTo>
                <a:cubicBezTo>
                  <a:pt x="32" y="18"/>
                  <a:pt x="34" y="16"/>
                  <a:pt x="36" y="15"/>
                </a:cubicBezTo>
                <a:cubicBezTo>
                  <a:pt x="38" y="14"/>
                  <a:pt x="40" y="12"/>
                  <a:pt x="42" y="10"/>
                </a:cubicBezTo>
                <a:cubicBezTo>
                  <a:pt x="43" y="9"/>
                  <a:pt x="45" y="8"/>
                  <a:pt x="46" y="6"/>
                </a:cubicBezTo>
                <a:cubicBezTo>
                  <a:pt x="46" y="6"/>
                  <a:pt x="47" y="6"/>
                  <a:pt x="47" y="5"/>
                </a:cubicBezTo>
                <a:cubicBezTo>
                  <a:pt x="47" y="6"/>
                  <a:pt x="47" y="6"/>
                  <a:pt x="47" y="7"/>
                </a:cubicBezTo>
                <a:cubicBezTo>
                  <a:pt x="46" y="8"/>
                  <a:pt x="45" y="10"/>
                  <a:pt x="43" y="11"/>
                </a:cubicBezTo>
                <a:cubicBezTo>
                  <a:pt x="41" y="13"/>
                  <a:pt x="39" y="15"/>
                  <a:pt x="36" y="16"/>
                </a:cubicBezTo>
                <a:cubicBezTo>
                  <a:pt x="34" y="18"/>
                  <a:pt x="32" y="19"/>
                  <a:pt x="30" y="21"/>
                </a:cubicBezTo>
                <a:cubicBezTo>
                  <a:pt x="30" y="20"/>
                  <a:pt x="30" y="20"/>
                  <a:pt x="30" y="20"/>
                </a:cubicBezTo>
                <a:close/>
                <a:moveTo>
                  <a:pt x="43" y="6"/>
                </a:moveTo>
                <a:cubicBezTo>
                  <a:pt x="44" y="5"/>
                  <a:pt x="46" y="5"/>
                  <a:pt x="47" y="5"/>
                </a:cubicBezTo>
                <a:cubicBezTo>
                  <a:pt x="45" y="6"/>
                  <a:pt x="44" y="7"/>
                  <a:pt x="43" y="8"/>
                </a:cubicBezTo>
                <a:cubicBezTo>
                  <a:pt x="41" y="9"/>
                  <a:pt x="38" y="11"/>
                  <a:pt x="36" y="13"/>
                </a:cubicBezTo>
                <a:cubicBezTo>
                  <a:pt x="34" y="14"/>
                  <a:pt x="33" y="14"/>
                  <a:pt x="33" y="15"/>
                </a:cubicBezTo>
                <a:cubicBezTo>
                  <a:pt x="33" y="15"/>
                  <a:pt x="34" y="14"/>
                  <a:pt x="34" y="13"/>
                </a:cubicBezTo>
                <a:cubicBezTo>
                  <a:pt x="37" y="10"/>
                  <a:pt x="40" y="8"/>
                  <a:pt x="43" y="6"/>
                </a:cubicBezTo>
                <a:close/>
                <a:moveTo>
                  <a:pt x="41" y="6"/>
                </a:moveTo>
                <a:cubicBezTo>
                  <a:pt x="38" y="7"/>
                  <a:pt x="36" y="10"/>
                  <a:pt x="34" y="12"/>
                </a:cubicBezTo>
                <a:cubicBezTo>
                  <a:pt x="36" y="9"/>
                  <a:pt x="38" y="7"/>
                  <a:pt x="41" y="6"/>
                </a:cubicBezTo>
                <a:close/>
                <a:moveTo>
                  <a:pt x="20" y="9"/>
                </a:moveTo>
                <a:cubicBezTo>
                  <a:pt x="16" y="12"/>
                  <a:pt x="10" y="16"/>
                  <a:pt x="6" y="19"/>
                </a:cubicBezTo>
                <a:cubicBezTo>
                  <a:pt x="11" y="16"/>
                  <a:pt x="15" y="12"/>
                  <a:pt x="19" y="7"/>
                </a:cubicBezTo>
                <a:cubicBezTo>
                  <a:pt x="19" y="8"/>
                  <a:pt x="20" y="8"/>
                  <a:pt x="20" y="9"/>
                </a:cubicBezTo>
                <a:close/>
                <a:moveTo>
                  <a:pt x="18" y="6"/>
                </a:moveTo>
                <a:cubicBezTo>
                  <a:pt x="13" y="9"/>
                  <a:pt x="10" y="13"/>
                  <a:pt x="5" y="16"/>
                </a:cubicBezTo>
                <a:cubicBezTo>
                  <a:pt x="7" y="15"/>
                  <a:pt x="9" y="12"/>
                  <a:pt x="11" y="11"/>
                </a:cubicBezTo>
                <a:cubicBezTo>
                  <a:pt x="13" y="9"/>
                  <a:pt x="14" y="7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7" y="6"/>
                  <a:pt x="18" y="6"/>
                </a:cubicBezTo>
                <a:close/>
                <a:moveTo>
                  <a:pt x="15" y="5"/>
                </a:moveTo>
                <a:cubicBezTo>
                  <a:pt x="11" y="6"/>
                  <a:pt x="8" y="9"/>
                  <a:pt x="5" y="11"/>
                </a:cubicBezTo>
                <a:cubicBezTo>
                  <a:pt x="6" y="7"/>
                  <a:pt x="9" y="3"/>
                  <a:pt x="15" y="5"/>
                </a:cubicBezTo>
                <a:close/>
                <a:moveTo>
                  <a:pt x="13" y="36"/>
                </a:moveTo>
                <a:cubicBezTo>
                  <a:pt x="16" y="35"/>
                  <a:pt x="18" y="34"/>
                  <a:pt x="21" y="32"/>
                </a:cubicBezTo>
                <a:cubicBezTo>
                  <a:pt x="19" y="34"/>
                  <a:pt x="17" y="35"/>
                  <a:pt x="15" y="37"/>
                </a:cubicBezTo>
                <a:cubicBezTo>
                  <a:pt x="15" y="38"/>
                  <a:pt x="15" y="38"/>
                  <a:pt x="15" y="38"/>
                </a:cubicBezTo>
                <a:cubicBezTo>
                  <a:pt x="21" y="33"/>
                  <a:pt x="28" y="30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29" y="32"/>
                  <a:pt x="22" y="35"/>
                  <a:pt x="16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5" y="41"/>
                  <a:pt x="15" y="40"/>
                  <a:pt x="15" y="39"/>
                </a:cubicBezTo>
                <a:cubicBezTo>
                  <a:pt x="14" y="38"/>
                  <a:pt x="14" y="37"/>
                  <a:pt x="13" y="3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7" name="图标"/>
          <p:cNvSpPr>
            <a:spLocks noEditPoints="1"/>
          </p:cNvSpPr>
          <p:nvPr/>
        </p:nvSpPr>
        <p:spPr>
          <a:xfrm>
            <a:off x="1096963" y="600075"/>
            <a:ext cx="498475" cy="557213"/>
          </a:xfrm>
          <a:custGeom>
            <a:avLst/>
            <a:gdLst/>
            <a:ahLst/>
            <a:cxnLst>
              <a:cxn ang="0">
                <a:pos x="38078" y="425697"/>
              </a:cxn>
              <a:cxn ang="0">
                <a:pos x="186928" y="422236"/>
              </a:cxn>
              <a:cxn ang="0">
                <a:pos x="221544" y="526064"/>
              </a:cxn>
              <a:cxn ang="0">
                <a:pos x="308085" y="515682"/>
              </a:cxn>
              <a:cxn ang="0">
                <a:pos x="356548" y="425697"/>
              </a:cxn>
              <a:cxn ang="0">
                <a:pos x="495013" y="408392"/>
              </a:cxn>
              <a:cxn ang="0">
                <a:pos x="418857" y="294181"/>
              </a:cxn>
              <a:cxn ang="0">
                <a:pos x="491552" y="169587"/>
              </a:cxn>
              <a:cxn ang="0">
                <a:pos x="335778" y="169587"/>
              </a:cxn>
              <a:cxn ang="0">
                <a:pos x="294239" y="55375"/>
              </a:cxn>
              <a:cxn ang="0">
                <a:pos x="214621" y="72680"/>
              </a:cxn>
              <a:cxn ang="0">
                <a:pos x="138465" y="155743"/>
              </a:cxn>
              <a:cxn ang="0">
                <a:pos x="51924" y="238806"/>
              </a:cxn>
              <a:cxn ang="0">
                <a:pos x="86541" y="314946"/>
              </a:cxn>
              <a:cxn ang="0">
                <a:pos x="318470" y="453384"/>
              </a:cxn>
              <a:cxn ang="0">
                <a:pos x="228468" y="515682"/>
              </a:cxn>
              <a:cxn ang="0">
                <a:pos x="197313" y="418775"/>
              </a:cxn>
              <a:cxn ang="0">
                <a:pos x="328855" y="418775"/>
              </a:cxn>
              <a:cxn ang="0">
                <a:pos x="176543" y="294181"/>
              </a:cxn>
              <a:cxn ang="0">
                <a:pos x="124619" y="294181"/>
              </a:cxn>
              <a:cxn ang="0">
                <a:pos x="176543" y="256110"/>
              </a:cxn>
              <a:cxn ang="0">
                <a:pos x="186928" y="294181"/>
              </a:cxn>
              <a:cxn ang="0">
                <a:pos x="263084" y="211118"/>
              </a:cxn>
              <a:cxn ang="0">
                <a:pos x="335778" y="339173"/>
              </a:cxn>
              <a:cxn ang="0">
                <a:pos x="263084" y="380705"/>
              </a:cxn>
              <a:cxn ang="0">
                <a:pos x="186928" y="339173"/>
              </a:cxn>
              <a:cxn ang="0">
                <a:pos x="186928" y="238806"/>
              </a:cxn>
              <a:cxn ang="0">
                <a:pos x="252699" y="204196"/>
              </a:cxn>
              <a:cxn ang="0">
                <a:pos x="186928" y="238806"/>
              </a:cxn>
              <a:cxn ang="0">
                <a:pos x="328855" y="183430"/>
              </a:cxn>
              <a:cxn ang="0">
                <a:pos x="273469" y="204196"/>
              </a:cxn>
              <a:cxn ang="0">
                <a:pos x="346163" y="256110"/>
              </a:cxn>
              <a:cxn ang="0">
                <a:pos x="346163" y="332251"/>
              </a:cxn>
              <a:cxn ang="0">
                <a:pos x="301162" y="370322"/>
              </a:cxn>
              <a:cxn ang="0">
                <a:pos x="328855" y="408392"/>
              </a:cxn>
              <a:cxn ang="0">
                <a:pos x="301162" y="370322"/>
              </a:cxn>
              <a:cxn ang="0">
                <a:pos x="249238" y="384165"/>
              </a:cxn>
              <a:cxn ang="0">
                <a:pos x="186928" y="353017"/>
              </a:cxn>
              <a:cxn ang="0">
                <a:pos x="484628" y="398009"/>
              </a:cxn>
              <a:cxn ang="0">
                <a:pos x="342702" y="411853"/>
              </a:cxn>
              <a:cxn ang="0">
                <a:pos x="346163" y="346095"/>
              </a:cxn>
              <a:cxn ang="0">
                <a:pos x="436166" y="325329"/>
              </a:cxn>
              <a:cxn ang="0">
                <a:pos x="391164" y="166126"/>
              </a:cxn>
              <a:cxn ang="0">
                <a:pos x="463859" y="235345"/>
              </a:cxn>
              <a:cxn ang="0">
                <a:pos x="346163" y="242267"/>
              </a:cxn>
              <a:cxn ang="0">
                <a:pos x="391164" y="166126"/>
              </a:cxn>
              <a:cxn ang="0">
                <a:pos x="238853" y="58836"/>
              </a:cxn>
              <a:cxn ang="0">
                <a:pos x="328855" y="173048"/>
              </a:cxn>
              <a:cxn ang="0">
                <a:pos x="263084" y="200735"/>
              </a:cxn>
              <a:cxn ang="0">
                <a:pos x="200775" y="148821"/>
              </a:cxn>
              <a:cxn ang="0">
                <a:pos x="41540" y="204196"/>
              </a:cxn>
              <a:cxn ang="0">
                <a:pos x="183466" y="179969"/>
              </a:cxn>
              <a:cxn ang="0">
                <a:pos x="114234" y="287259"/>
              </a:cxn>
              <a:cxn ang="0">
                <a:pos x="176543" y="346095"/>
              </a:cxn>
              <a:cxn ang="0">
                <a:pos x="155773" y="418775"/>
              </a:cxn>
              <a:cxn ang="0">
                <a:pos x="114234" y="301103"/>
              </a:cxn>
            </a:cxnLst>
            <a:pathLst>
              <a:path w="144" h="161">
                <a:moveTo>
                  <a:pt x="9" y="111"/>
                </a:moveTo>
                <a:cubicBezTo>
                  <a:pt x="8" y="115"/>
                  <a:pt x="8" y="119"/>
                  <a:pt x="11" y="123"/>
                </a:cubicBezTo>
                <a:cubicBezTo>
                  <a:pt x="14" y="127"/>
                  <a:pt x="21" y="127"/>
                  <a:pt x="26" y="127"/>
                </a:cubicBezTo>
                <a:cubicBezTo>
                  <a:pt x="35" y="127"/>
                  <a:pt x="45" y="125"/>
                  <a:pt x="54" y="122"/>
                </a:cubicBezTo>
                <a:cubicBezTo>
                  <a:pt x="54" y="123"/>
                  <a:pt x="54" y="124"/>
                  <a:pt x="55" y="125"/>
                </a:cubicBezTo>
                <a:cubicBezTo>
                  <a:pt x="56" y="135"/>
                  <a:pt x="59" y="144"/>
                  <a:pt x="64" y="152"/>
                </a:cubicBezTo>
                <a:cubicBezTo>
                  <a:pt x="67" y="157"/>
                  <a:pt x="71" y="161"/>
                  <a:pt x="77" y="160"/>
                </a:cubicBezTo>
                <a:cubicBezTo>
                  <a:pt x="83" y="160"/>
                  <a:pt x="86" y="154"/>
                  <a:pt x="89" y="149"/>
                </a:cubicBezTo>
                <a:cubicBezTo>
                  <a:pt x="93" y="141"/>
                  <a:pt x="96" y="131"/>
                  <a:pt x="97" y="122"/>
                </a:cubicBezTo>
                <a:cubicBezTo>
                  <a:pt x="99" y="122"/>
                  <a:pt x="101" y="123"/>
                  <a:pt x="103" y="123"/>
                </a:cubicBezTo>
                <a:cubicBezTo>
                  <a:pt x="112" y="126"/>
                  <a:pt x="122" y="128"/>
                  <a:pt x="131" y="127"/>
                </a:cubicBezTo>
                <a:cubicBezTo>
                  <a:pt x="136" y="126"/>
                  <a:pt x="142" y="124"/>
                  <a:pt x="143" y="118"/>
                </a:cubicBezTo>
                <a:cubicBezTo>
                  <a:pt x="144" y="113"/>
                  <a:pt x="140" y="106"/>
                  <a:pt x="137" y="102"/>
                </a:cubicBezTo>
                <a:cubicBezTo>
                  <a:pt x="132" y="96"/>
                  <a:pt x="127" y="90"/>
                  <a:pt x="121" y="85"/>
                </a:cubicBezTo>
                <a:cubicBezTo>
                  <a:pt x="128" y="79"/>
                  <a:pt x="135" y="72"/>
                  <a:pt x="140" y="64"/>
                </a:cubicBezTo>
                <a:cubicBezTo>
                  <a:pt x="143" y="60"/>
                  <a:pt x="144" y="54"/>
                  <a:pt x="142" y="49"/>
                </a:cubicBezTo>
                <a:cubicBezTo>
                  <a:pt x="139" y="44"/>
                  <a:pt x="131" y="43"/>
                  <a:pt x="126" y="43"/>
                </a:cubicBezTo>
                <a:cubicBezTo>
                  <a:pt x="116" y="43"/>
                  <a:pt x="106" y="46"/>
                  <a:pt x="97" y="49"/>
                </a:cubicBezTo>
                <a:cubicBezTo>
                  <a:pt x="97" y="46"/>
                  <a:pt x="96" y="43"/>
                  <a:pt x="95" y="40"/>
                </a:cubicBezTo>
                <a:cubicBezTo>
                  <a:pt x="94" y="31"/>
                  <a:pt x="91" y="22"/>
                  <a:pt x="85" y="16"/>
                </a:cubicBezTo>
                <a:cubicBezTo>
                  <a:pt x="82" y="12"/>
                  <a:pt x="78" y="9"/>
                  <a:pt x="74" y="10"/>
                </a:cubicBezTo>
                <a:cubicBezTo>
                  <a:pt x="68" y="11"/>
                  <a:pt x="65" y="17"/>
                  <a:pt x="62" y="21"/>
                </a:cubicBezTo>
                <a:cubicBezTo>
                  <a:pt x="58" y="30"/>
                  <a:pt x="55" y="39"/>
                  <a:pt x="54" y="49"/>
                </a:cubicBezTo>
                <a:cubicBezTo>
                  <a:pt x="49" y="47"/>
                  <a:pt x="45" y="46"/>
                  <a:pt x="40" y="45"/>
                </a:cubicBezTo>
                <a:cubicBezTo>
                  <a:pt x="33" y="43"/>
                  <a:pt x="24" y="42"/>
                  <a:pt x="16" y="45"/>
                </a:cubicBezTo>
                <a:cubicBezTo>
                  <a:pt x="4" y="49"/>
                  <a:pt x="9" y="62"/>
                  <a:pt x="15" y="69"/>
                </a:cubicBezTo>
                <a:cubicBezTo>
                  <a:pt x="19" y="75"/>
                  <a:pt x="25" y="80"/>
                  <a:pt x="31" y="85"/>
                </a:cubicBezTo>
                <a:cubicBezTo>
                  <a:pt x="29" y="87"/>
                  <a:pt x="27" y="89"/>
                  <a:pt x="25" y="91"/>
                </a:cubicBezTo>
                <a:cubicBezTo>
                  <a:pt x="18" y="96"/>
                  <a:pt x="13" y="103"/>
                  <a:pt x="9" y="111"/>
                </a:cubicBezTo>
                <a:close/>
                <a:moveTo>
                  <a:pt x="92" y="131"/>
                </a:moveTo>
                <a:cubicBezTo>
                  <a:pt x="90" y="140"/>
                  <a:pt x="87" y="150"/>
                  <a:pt x="81" y="156"/>
                </a:cubicBezTo>
                <a:cubicBezTo>
                  <a:pt x="75" y="161"/>
                  <a:pt x="69" y="155"/>
                  <a:pt x="66" y="149"/>
                </a:cubicBezTo>
                <a:cubicBezTo>
                  <a:pt x="61" y="142"/>
                  <a:pt x="59" y="132"/>
                  <a:pt x="57" y="123"/>
                </a:cubicBezTo>
                <a:cubicBezTo>
                  <a:pt x="57" y="122"/>
                  <a:pt x="57" y="122"/>
                  <a:pt x="57" y="121"/>
                </a:cubicBezTo>
                <a:cubicBezTo>
                  <a:pt x="63" y="119"/>
                  <a:pt x="70" y="116"/>
                  <a:pt x="76" y="113"/>
                </a:cubicBezTo>
                <a:cubicBezTo>
                  <a:pt x="82" y="116"/>
                  <a:pt x="88" y="118"/>
                  <a:pt x="95" y="121"/>
                </a:cubicBezTo>
                <a:cubicBezTo>
                  <a:pt x="94" y="124"/>
                  <a:pt x="93" y="128"/>
                  <a:pt x="92" y="131"/>
                </a:cubicBezTo>
                <a:close/>
                <a:moveTo>
                  <a:pt x="51" y="85"/>
                </a:moveTo>
                <a:cubicBezTo>
                  <a:pt x="51" y="89"/>
                  <a:pt x="51" y="93"/>
                  <a:pt x="51" y="96"/>
                </a:cubicBezTo>
                <a:cubicBezTo>
                  <a:pt x="46" y="93"/>
                  <a:pt x="41" y="89"/>
                  <a:pt x="36" y="85"/>
                </a:cubicBezTo>
                <a:cubicBezTo>
                  <a:pt x="36" y="85"/>
                  <a:pt x="37" y="84"/>
                  <a:pt x="37" y="84"/>
                </a:cubicBezTo>
                <a:cubicBezTo>
                  <a:pt x="42" y="81"/>
                  <a:pt x="46" y="77"/>
                  <a:pt x="51" y="74"/>
                </a:cubicBezTo>
                <a:cubicBezTo>
                  <a:pt x="51" y="78"/>
                  <a:pt x="51" y="82"/>
                  <a:pt x="51" y="85"/>
                </a:cubicBezTo>
                <a:close/>
                <a:moveTo>
                  <a:pt x="54" y="85"/>
                </a:moveTo>
                <a:cubicBezTo>
                  <a:pt x="54" y="81"/>
                  <a:pt x="54" y="77"/>
                  <a:pt x="54" y="72"/>
                </a:cubicBezTo>
                <a:cubicBezTo>
                  <a:pt x="61" y="68"/>
                  <a:pt x="68" y="64"/>
                  <a:pt x="76" y="61"/>
                </a:cubicBezTo>
                <a:cubicBezTo>
                  <a:pt x="83" y="64"/>
                  <a:pt x="90" y="68"/>
                  <a:pt x="97" y="72"/>
                </a:cubicBezTo>
                <a:cubicBezTo>
                  <a:pt x="98" y="81"/>
                  <a:pt x="98" y="89"/>
                  <a:pt x="97" y="98"/>
                </a:cubicBezTo>
                <a:cubicBezTo>
                  <a:pt x="94" y="100"/>
                  <a:pt x="90" y="102"/>
                  <a:pt x="86" y="105"/>
                </a:cubicBezTo>
                <a:cubicBezTo>
                  <a:pt x="83" y="106"/>
                  <a:pt x="79" y="108"/>
                  <a:pt x="76" y="110"/>
                </a:cubicBezTo>
                <a:cubicBezTo>
                  <a:pt x="72" y="108"/>
                  <a:pt x="69" y="106"/>
                  <a:pt x="65" y="105"/>
                </a:cubicBezTo>
                <a:cubicBezTo>
                  <a:pt x="62" y="102"/>
                  <a:pt x="58" y="100"/>
                  <a:pt x="54" y="98"/>
                </a:cubicBezTo>
                <a:cubicBezTo>
                  <a:pt x="54" y="94"/>
                  <a:pt x="54" y="90"/>
                  <a:pt x="54" y="85"/>
                </a:cubicBezTo>
                <a:close/>
                <a:moveTo>
                  <a:pt x="54" y="69"/>
                </a:moveTo>
                <a:cubicBezTo>
                  <a:pt x="55" y="63"/>
                  <a:pt x="55" y="58"/>
                  <a:pt x="56" y="53"/>
                </a:cubicBezTo>
                <a:cubicBezTo>
                  <a:pt x="62" y="55"/>
                  <a:pt x="67" y="57"/>
                  <a:pt x="73" y="59"/>
                </a:cubicBezTo>
                <a:cubicBezTo>
                  <a:pt x="66" y="62"/>
                  <a:pt x="60" y="65"/>
                  <a:pt x="55" y="69"/>
                </a:cubicBezTo>
                <a:cubicBezTo>
                  <a:pt x="55" y="69"/>
                  <a:pt x="55" y="69"/>
                  <a:pt x="54" y="69"/>
                </a:cubicBezTo>
                <a:close/>
                <a:moveTo>
                  <a:pt x="79" y="59"/>
                </a:moveTo>
                <a:cubicBezTo>
                  <a:pt x="84" y="57"/>
                  <a:pt x="90" y="54"/>
                  <a:pt x="95" y="53"/>
                </a:cubicBezTo>
                <a:cubicBezTo>
                  <a:pt x="96" y="58"/>
                  <a:pt x="97" y="63"/>
                  <a:pt x="97" y="69"/>
                </a:cubicBezTo>
                <a:cubicBezTo>
                  <a:pt x="91" y="65"/>
                  <a:pt x="85" y="62"/>
                  <a:pt x="79" y="59"/>
                </a:cubicBezTo>
                <a:close/>
                <a:moveTo>
                  <a:pt x="100" y="78"/>
                </a:moveTo>
                <a:cubicBezTo>
                  <a:pt x="100" y="77"/>
                  <a:pt x="100" y="75"/>
                  <a:pt x="100" y="74"/>
                </a:cubicBezTo>
                <a:cubicBezTo>
                  <a:pt x="106" y="78"/>
                  <a:pt x="111" y="81"/>
                  <a:pt x="116" y="85"/>
                </a:cubicBezTo>
                <a:cubicBezTo>
                  <a:pt x="111" y="89"/>
                  <a:pt x="106" y="93"/>
                  <a:pt x="100" y="96"/>
                </a:cubicBezTo>
                <a:cubicBezTo>
                  <a:pt x="100" y="90"/>
                  <a:pt x="100" y="84"/>
                  <a:pt x="100" y="78"/>
                </a:cubicBezTo>
                <a:close/>
                <a:moveTo>
                  <a:pt x="87" y="107"/>
                </a:moveTo>
                <a:cubicBezTo>
                  <a:pt x="91" y="105"/>
                  <a:pt x="94" y="103"/>
                  <a:pt x="97" y="101"/>
                </a:cubicBezTo>
                <a:cubicBezTo>
                  <a:pt x="97" y="107"/>
                  <a:pt x="96" y="112"/>
                  <a:pt x="95" y="118"/>
                </a:cubicBezTo>
                <a:cubicBezTo>
                  <a:pt x="90" y="116"/>
                  <a:pt x="84" y="114"/>
                  <a:pt x="79" y="111"/>
                </a:cubicBezTo>
                <a:cubicBezTo>
                  <a:pt x="82" y="110"/>
                  <a:pt x="85" y="108"/>
                  <a:pt x="87" y="107"/>
                </a:cubicBezTo>
                <a:close/>
                <a:moveTo>
                  <a:pt x="64" y="107"/>
                </a:moveTo>
                <a:cubicBezTo>
                  <a:pt x="67" y="108"/>
                  <a:pt x="69" y="110"/>
                  <a:pt x="72" y="111"/>
                </a:cubicBezTo>
                <a:cubicBezTo>
                  <a:pt x="67" y="114"/>
                  <a:pt x="62" y="116"/>
                  <a:pt x="56" y="118"/>
                </a:cubicBezTo>
                <a:cubicBezTo>
                  <a:pt x="55" y="112"/>
                  <a:pt x="55" y="107"/>
                  <a:pt x="54" y="102"/>
                </a:cubicBezTo>
                <a:cubicBezTo>
                  <a:pt x="58" y="104"/>
                  <a:pt x="61" y="105"/>
                  <a:pt x="64" y="107"/>
                </a:cubicBezTo>
                <a:close/>
                <a:moveTo>
                  <a:pt x="140" y="115"/>
                </a:moveTo>
                <a:cubicBezTo>
                  <a:pt x="142" y="123"/>
                  <a:pt x="131" y="124"/>
                  <a:pt x="126" y="124"/>
                </a:cubicBezTo>
                <a:cubicBezTo>
                  <a:pt x="117" y="124"/>
                  <a:pt x="107" y="122"/>
                  <a:pt x="99" y="119"/>
                </a:cubicBezTo>
                <a:cubicBezTo>
                  <a:pt x="99" y="119"/>
                  <a:pt x="98" y="119"/>
                  <a:pt x="98" y="119"/>
                </a:cubicBezTo>
                <a:cubicBezTo>
                  <a:pt x="99" y="112"/>
                  <a:pt x="100" y="106"/>
                  <a:pt x="100" y="100"/>
                </a:cubicBezTo>
                <a:cubicBezTo>
                  <a:pt x="106" y="96"/>
                  <a:pt x="112" y="92"/>
                  <a:pt x="118" y="87"/>
                </a:cubicBezTo>
                <a:cubicBezTo>
                  <a:pt x="121" y="89"/>
                  <a:pt x="123" y="92"/>
                  <a:pt x="126" y="94"/>
                </a:cubicBezTo>
                <a:cubicBezTo>
                  <a:pt x="132" y="99"/>
                  <a:pt x="139" y="107"/>
                  <a:pt x="140" y="115"/>
                </a:cubicBezTo>
                <a:close/>
                <a:moveTo>
                  <a:pt x="113" y="48"/>
                </a:moveTo>
                <a:cubicBezTo>
                  <a:pt x="120" y="46"/>
                  <a:pt x="132" y="44"/>
                  <a:pt x="138" y="49"/>
                </a:cubicBezTo>
                <a:cubicBezTo>
                  <a:pt x="144" y="54"/>
                  <a:pt x="137" y="64"/>
                  <a:pt x="134" y="68"/>
                </a:cubicBezTo>
                <a:cubicBezTo>
                  <a:pt x="129" y="74"/>
                  <a:pt x="124" y="79"/>
                  <a:pt x="119" y="83"/>
                </a:cubicBezTo>
                <a:cubicBezTo>
                  <a:pt x="113" y="79"/>
                  <a:pt x="106" y="74"/>
                  <a:pt x="100" y="70"/>
                </a:cubicBezTo>
                <a:cubicBezTo>
                  <a:pt x="100" y="64"/>
                  <a:pt x="99" y="58"/>
                  <a:pt x="98" y="52"/>
                </a:cubicBezTo>
                <a:cubicBezTo>
                  <a:pt x="103" y="50"/>
                  <a:pt x="108" y="49"/>
                  <a:pt x="113" y="48"/>
                </a:cubicBezTo>
                <a:close/>
                <a:moveTo>
                  <a:pt x="58" y="43"/>
                </a:moveTo>
                <a:cubicBezTo>
                  <a:pt x="60" y="34"/>
                  <a:pt x="63" y="24"/>
                  <a:pt x="69" y="17"/>
                </a:cubicBezTo>
                <a:cubicBezTo>
                  <a:pt x="83" y="0"/>
                  <a:pt x="93" y="40"/>
                  <a:pt x="94" y="47"/>
                </a:cubicBezTo>
                <a:cubicBezTo>
                  <a:pt x="94" y="48"/>
                  <a:pt x="94" y="49"/>
                  <a:pt x="95" y="50"/>
                </a:cubicBezTo>
                <a:cubicBezTo>
                  <a:pt x="94" y="50"/>
                  <a:pt x="94" y="50"/>
                  <a:pt x="94" y="50"/>
                </a:cubicBezTo>
                <a:cubicBezTo>
                  <a:pt x="87" y="52"/>
                  <a:pt x="81" y="55"/>
                  <a:pt x="76" y="58"/>
                </a:cubicBezTo>
                <a:cubicBezTo>
                  <a:pt x="69" y="55"/>
                  <a:pt x="63" y="52"/>
                  <a:pt x="57" y="50"/>
                </a:cubicBezTo>
                <a:cubicBezTo>
                  <a:pt x="57" y="48"/>
                  <a:pt x="58" y="45"/>
                  <a:pt x="58" y="43"/>
                </a:cubicBezTo>
                <a:close/>
                <a:moveTo>
                  <a:pt x="31" y="81"/>
                </a:moveTo>
                <a:cubicBezTo>
                  <a:pt x="24" y="75"/>
                  <a:pt x="16" y="68"/>
                  <a:pt x="12" y="59"/>
                </a:cubicBezTo>
                <a:cubicBezTo>
                  <a:pt x="4" y="38"/>
                  <a:pt x="45" y="49"/>
                  <a:pt x="52" y="51"/>
                </a:cubicBezTo>
                <a:cubicBezTo>
                  <a:pt x="53" y="52"/>
                  <a:pt x="53" y="52"/>
                  <a:pt x="53" y="52"/>
                </a:cubicBezTo>
                <a:cubicBezTo>
                  <a:pt x="52" y="58"/>
                  <a:pt x="52" y="64"/>
                  <a:pt x="51" y="71"/>
                </a:cubicBezTo>
                <a:cubicBezTo>
                  <a:pt x="45" y="75"/>
                  <a:pt x="39" y="79"/>
                  <a:pt x="33" y="83"/>
                </a:cubicBezTo>
                <a:cubicBezTo>
                  <a:pt x="32" y="83"/>
                  <a:pt x="32" y="82"/>
                  <a:pt x="31" y="81"/>
                </a:cubicBezTo>
                <a:close/>
                <a:moveTo>
                  <a:pt x="51" y="100"/>
                </a:moveTo>
                <a:cubicBezTo>
                  <a:pt x="52" y="106"/>
                  <a:pt x="52" y="112"/>
                  <a:pt x="53" y="119"/>
                </a:cubicBezTo>
                <a:cubicBezTo>
                  <a:pt x="51" y="120"/>
                  <a:pt x="48" y="120"/>
                  <a:pt x="45" y="121"/>
                </a:cubicBezTo>
                <a:cubicBezTo>
                  <a:pt x="36" y="124"/>
                  <a:pt x="26" y="126"/>
                  <a:pt x="17" y="123"/>
                </a:cubicBezTo>
                <a:cubicBezTo>
                  <a:pt x="0" y="118"/>
                  <a:pt x="23" y="96"/>
                  <a:pt x="33" y="87"/>
                </a:cubicBezTo>
                <a:cubicBezTo>
                  <a:pt x="39" y="92"/>
                  <a:pt x="45" y="96"/>
                  <a:pt x="51" y="1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08" name="图标"/>
          <p:cNvSpPr>
            <a:spLocks noEditPoints="1"/>
          </p:cNvSpPr>
          <p:nvPr/>
        </p:nvSpPr>
        <p:spPr>
          <a:xfrm>
            <a:off x="10328275" y="4381500"/>
            <a:ext cx="393700" cy="592138"/>
          </a:xfrm>
          <a:custGeom>
            <a:avLst/>
            <a:gdLst/>
            <a:ahLst/>
            <a:cxnLst>
              <a:cxn ang="0">
                <a:pos x="221803" y="470390"/>
              </a:cxn>
              <a:cxn ang="0">
                <a:pos x="377065" y="116214"/>
              </a:cxn>
              <a:cxn ang="0">
                <a:pos x="282799" y="5534"/>
              </a:cxn>
              <a:cxn ang="0">
                <a:pos x="210713" y="105146"/>
              </a:cxn>
              <a:cxn ang="0">
                <a:pos x="38815" y="459322"/>
              </a:cxn>
              <a:cxn ang="0">
                <a:pos x="116446" y="448254"/>
              </a:cxn>
              <a:cxn ang="0">
                <a:pos x="44361" y="536798"/>
              </a:cxn>
              <a:cxn ang="0">
                <a:pos x="49906" y="531264"/>
              </a:cxn>
              <a:cxn ang="0">
                <a:pos x="55451" y="547866"/>
              </a:cxn>
              <a:cxn ang="0">
                <a:pos x="144172" y="464856"/>
              </a:cxn>
              <a:cxn ang="0">
                <a:pos x="166352" y="464856"/>
              </a:cxn>
              <a:cxn ang="0">
                <a:pos x="88721" y="564468"/>
              </a:cxn>
              <a:cxn ang="0">
                <a:pos x="105356" y="564468"/>
              </a:cxn>
              <a:cxn ang="0">
                <a:pos x="33270" y="498060"/>
              </a:cxn>
              <a:cxn ang="0">
                <a:pos x="94266" y="448254"/>
              </a:cxn>
              <a:cxn ang="0">
                <a:pos x="88721" y="459322"/>
              </a:cxn>
              <a:cxn ang="0">
                <a:pos x="155262" y="442720"/>
              </a:cxn>
              <a:cxn ang="0">
                <a:pos x="138627" y="448254"/>
              </a:cxn>
              <a:cxn ang="0">
                <a:pos x="83176" y="547866"/>
              </a:cxn>
              <a:cxn ang="0">
                <a:pos x="182987" y="448254"/>
              </a:cxn>
              <a:cxn ang="0">
                <a:pos x="149717" y="509128"/>
              </a:cxn>
              <a:cxn ang="0">
                <a:pos x="182987" y="453788"/>
              </a:cxn>
              <a:cxn ang="0">
                <a:pos x="155262" y="558934"/>
              </a:cxn>
              <a:cxn ang="0">
                <a:pos x="171897" y="514662"/>
              </a:cxn>
              <a:cxn ang="0">
                <a:pos x="166352" y="514662"/>
              </a:cxn>
              <a:cxn ang="0">
                <a:pos x="194077" y="459322"/>
              </a:cxn>
              <a:cxn ang="0">
                <a:pos x="149717" y="570002"/>
              </a:cxn>
              <a:cxn ang="0">
                <a:pos x="171897" y="564468"/>
              </a:cxn>
              <a:cxn ang="0">
                <a:pos x="210713" y="536798"/>
              </a:cxn>
              <a:cxn ang="0">
                <a:pos x="205168" y="514662"/>
              </a:cxn>
              <a:cxn ang="0">
                <a:pos x="194077" y="509128"/>
              </a:cxn>
              <a:cxn ang="0">
                <a:pos x="210713" y="475924"/>
              </a:cxn>
              <a:cxn ang="0">
                <a:pos x="243983" y="22136"/>
              </a:cxn>
              <a:cxn ang="0">
                <a:pos x="227348" y="38738"/>
              </a:cxn>
              <a:cxn ang="0">
                <a:pos x="260618" y="44272"/>
              </a:cxn>
              <a:cxn ang="0">
                <a:pos x="227348" y="55340"/>
              </a:cxn>
              <a:cxn ang="0">
                <a:pos x="227348" y="55340"/>
              </a:cxn>
              <a:cxn ang="0">
                <a:pos x="277254" y="66408"/>
              </a:cxn>
              <a:cxn ang="0">
                <a:pos x="260618" y="105146"/>
              </a:cxn>
              <a:cxn ang="0">
                <a:pos x="260618" y="105146"/>
              </a:cxn>
              <a:cxn ang="0">
                <a:pos x="266163" y="105146"/>
              </a:cxn>
              <a:cxn ang="0">
                <a:pos x="316069" y="105146"/>
              </a:cxn>
              <a:cxn ang="0">
                <a:pos x="360430" y="110680"/>
              </a:cxn>
              <a:cxn ang="0">
                <a:pos x="338249" y="105146"/>
              </a:cxn>
              <a:cxn ang="0">
                <a:pos x="321614" y="99612"/>
              </a:cxn>
              <a:cxn ang="0">
                <a:pos x="354885" y="110680"/>
              </a:cxn>
              <a:cxn ang="0">
                <a:pos x="343794" y="94078"/>
              </a:cxn>
              <a:cxn ang="0">
                <a:pos x="377065" y="27670"/>
              </a:cxn>
              <a:cxn ang="0">
                <a:pos x="282799" y="88544"/>
              </a:cxn>
              <a:cxn ang="0">
                <a:pos x="271708" y="77476"/>
              </a:cxn>
              <a:cxn ang="0">
                <a:pos x="243983" y="83010"/>
              </a:cxn>
              <a:cxn ang="0">
                <a:pos x="232893" y="66408"/>
              </a:cxn>
              <a:cxn ang="0">
                <a:pos x="260618" y="27670"/>
              </a:cxn>
              <a:cxn ang="0">
                <a:pos x="227348" y="49806"/>
              </a:cxn>
              <a:cxn ang="0">
                <a:pos x="133082" y="442720"/>
              </a:cxn>
              <a:cxn ang="0">
                <a:pos x="133082" y="442720"/>
              </a:cxn>
              <a:cxn ang="0">
                <a:pos x="60996" y="459322"/>
              </a:cxn>
            </a:cxnLst>
            <a:pathLst>
              <a:path w="71" h="107">
                <a:moveTo>
                  <a:pt x="8" y="102"/>
                </a:moveTo>
                <a:cubicBezTo>
                  <a:pt x="15" y="106"/>
                  <a:pt x="25" y="107"/>
                  <a:pt x="33" y="104"/>
                </a:cubicBezTo>
                <a:cubicBezTo>
                  <a:pt x="42" y="101"/>
                  <a:pt x="44" y="93"/>
                  <a:pt x="40" y="86"/>
                </a:cubicBezTo>
                <a:cubicBezTo>
                  <a:pt x="40" y="86"/>
                  <a:pt x="40" y="86"/>
                  <a:pt x="40" y="85"/>
                </a:cubicBezTo>
                <a:cubicBezTo>
                  <a:pt x="43" y="64"/>
                  <a:pt x="41" y="43"/>
                  <a:pt x="41" y="22"/>
                </a:cubicBezTo>
                <a:cubicBezTo>
                  <a:pt x="49" y="23"/>
                  <a:pt x="58" y="21"/>
                  <a:pt x="66" y="23"/>
                </a:cubicBezTo>
                <a:cubicBezTo>
                  <a:pt x="67" y="23"/>
                  <a:pt x="68" y="22"/>
                  <a:pt x="68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9" y="15"/>
                  <a:pt x="71" y="9"/>
                  <a:pt x="71" y="3"/>
                </a:cubicBezTo>
                <a:cubicBezTo>
                  <a:pt x="71" y="2"/>
                  <a:pt x="70" y="2"/>
                  <a:pt x="69" y="2"/>
                </a:cubicBezTo>
                <a:cubicBezTo>
                  <a:pt x="69" y="2"/>
                  <a:pt x="69" y="2"/>
                  <a:pt x="69" y="2"/>
                </a:cubicBezTo>
                <a:cubicBezTo>
                  <a:pt x="63" y="2"/>
                  <a:pt x="57" y="1"/>
                  <a:pt x="51" y="1"/>
                </a:cubicBezTo>
                <a:cubicBezTo>
                  <a:pt x="47" y="1"/>
                  <a:pt x="42" y="0"/>
                  <a:pt x="38" y="2"/>
                </a:cubicBezTo>
                <a:cubicBezTo>
                  <a:pt x="38" y="3"/>
                  <a:pt x="38" y="3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9"/>
                  <a:pt x="38" y="14"/>
                  <a:pt x="38" y="19"/>
                </a:cubicBezTo>
                <a:cubicBezTo>
                  <a:pt x="38" y="20"/>
                  <a:pt x="38" y="21"/>
                  <a:pt x="38" y="21"/>
                </a:cubicBezTo>
                <a:cubicBezTo>
                  <a:pt x="38" y="41"/>
                  <a:pt x="39" y="61"/>
                  <a:pt x="38" y="81"/>
                </a:cubicBezTo>
                <a:cubicBezTo>
                  <a:pt x="38" y="80"/>
                  <a:pt x="38" y="80"/>
                  <a:pt x="37" y="80"/>
                </a:cubicBezTo>
                <a:cubicBezTo>
                  <a:pt x="27" y="76"/>
                  <a:pt x="14" y="76"/>
                  <a:pt x="7" y="83"/>
                </a:cubicBezTo>
                <a:cubicBezTo>
                  <a:pt x="0" y="89"/>
                  <a:pt x="1" y="98"/>
                  <a:pt x="8" y="102"/>
                </a:cubicBezTo>
                <a:close/>
                <a:moveTo>
                  <a:pt x="6" y="95"/>
                </a:moveTo>
                <a:cubicBezTo>
                  <a:pt x="11" y="91"/>
                  <a:pt x="15" y="85"/>
                  <a:pt x="20" y="81"/>
                </a:cubicBezTo>
                <a:cubicBezTo>
                  <a:pt x="20" y="81"/>
                  <a:pt x="20" y="81"/>
                  <a:pt x="21" y="81"/>
                </a:cubicBezTo>
                <a:cubicBezTo>
                  <a:pt x="20" y="81"/>
                  <a:pt x="20" y="81"/>
                  <a:pt x="20" y="81"/>
                </a:cubicBezTo>
                <a:cubicBezTo>
                  <a:pt x="19" y="83"/>
                  <a:pt x="18" y="84"/>
                  <a:pt x="17" y="85"/>
                </a:cubicBezTo>
                <a:cubicBezTo>
                  <a:pt x="15" y="88"/>
                  <a:pt x="13" y="90"/>
                  <a:pt x="11" y="93"/>
                </a:cubicBezTo>
                <a:cubicBezTo>
                  <a:pt x="10" y="94"/>
                  <a:pt x="9" y="96"/>
                  <a:pt x="8" y="97"/>
                </a:cubicBezTo>
                <a:cubicBezTo>
                  <a:pt x="7" y="97"/>
                  <a:pt x="8" y="98"/>
                  <a:pt x="8" y="98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7"/>
                </a:cubicBezTo>
                <a:cubicBezTo>
                  <a:pt x="9" y="97"/>
                  <a:pt x="9" y="97"/>
                  <a:pt x="9" y="96"/>
                </a:cubicBezTo>
                <a:cubicBezTo>
                  <a:pt x="10" y="95"/>
                  <a:pt x="11" y="94"/>
                  <a:pt x="12" y="93"/>
                </a:cubicBezTo>
                <a:cubicBezTo>
                  <a:pt x="13" y="92"/>
                  <a:pt x="14" y="91"/>
                  <a:pt x="15" y="90"/>
                </a:cubicBezTo>
                <a:cubicBezTo>
                  <a:pt x="17" y="87"/>
                  <a:pt x="21" y="84"/>
                  <a:pt x="23" y="81"/>
                </a:cubicBezTo>
                <a:cubicBezTo>
                  <a:pt x="19" y="87"/>
                  <a:pt x="13" y="92"/>
                  <a:pt x="10" y="99"/>
                </a:cubicBezTo>
                <a:cubicBezTo>
                  <a:pt x="9" y="99"/>
                  <a:pt x="10" y="99"/>
                  <a:pt x="10" y="99"/>
                </a:cubicBezTo>
                <a:cubicBezTo>
                  <a:pt x="16" y="94"/>
                  <a:pt x="21" y="88"/>
                  <a:pt x="26" y="83"/>
                </a:cubicBezTo>
                <a:cubicBezTo>
                  <a:pt x="26" y="83"/>
                  <a:pt x="27" y="83"/>
                  <a:pt x="27" y="82"/>
                </a:cubicBezTo>
                <a:cubicBezTo>
                  <a:pt x="26" y="83"/>
                  <a:pt x="26" y="83"/>
                  <a:pt x="26" y="84"/>
                </a:cubicBezTo>
                <a:cubicBezTo>
                  <a:pt x="24" y="86"/>
                  <a:pt x="22" y="88"/>
                  <a:pt x="21" y="90"/>
                </a:cubicBezTo>
                <a:cubicBezTo>
                  <a:pt x="18" y="93"/>
                  <a:pt x="16" y="97"/>
                  <a:pt x="13" y="100"/>
                </a:cubicBezTo>
                <a:cubicBezTo>
                  <a:pt x="13" y="100"/>
                  <a:pt x="13" y="101"/>
                  <a:pt x="13" y="101"/>
                </a:cubicBezTo>
                <a:cubicBezTo>
                  <a:pt x="20" y="97"/>
                  <a:pt x="25" y="90"/>
                  <a:pt x="30" y="84"/>
                </a:cubicBezTo>
                <a:cubicBezTo>
                  <a:pt x="31" y="83"/>
                  <a:pt x="33" y="81"/>
                  <a:pt x="31" y="84"/>
                </a:cubicBezTo>
                <a:cubicBezTo>
                  <a:pt x="30" y="86"/>
                  <a:pt x="28" y="89"/>
                  <a:pt x="26" y="91"/>
                </a:cubicBezTo>
                <a:cubicBezTo>
                  <a:pt x="23" y="95"/>
                  <a:pt x="19" y="98"/>
                  <a:pt x="16" y="101"/>
                </a:cubicBezTo>
                <a:cubicBezTo>
                  <a:pt x="16" y="102"/>
                  <a:pt x="16" y="102"/>
                  <a:pt x="16" y="102"/>
                </a:cubicBezTo>
                <a:cubicBezTo>
                  <a:pt x="23" y="98"/>
                  <a:pt x="28" y="91"/>
                  <a:pt x="33" y="85"/>
                </a:cubicBezTo>
                <a:cubicBezTo>
                  <a:pt x="36" y="82"/>
                  <a:pt x="33" y="86"/>
                  <a:pt x="33" y="87"/>
                </a:cubicBezTo>
                <a:cubicBezTo>
                  <a:pt x="31" y="89"/>
                  <a:pt x="29" y="91"/>
                  <a:pt x="27" y="93"/>
                </a:cubicBezTo>
                <a:cubicBezTo>
                  <a:pt x="24" y="96"/>
                  <a:pt x="22" y="99"/>
                  <a:pt x="19" y="102"/>
                </a:cubicBezTo>
                <a:cubicBezTo>
                  <a:pt x="19" y="103"/>
                  <a:pt x="19" y="103"/>
                  <a:pt x="19" y="103"/>
                </a:cubicBezTo>
                <a:cubicBezTo>
                  <a:pt x="16" y="102"/>
                  <a:pt x="13" y="101"/>
                  <a:pt x="10" y="100"/>
                </a:cubicBezTo>
                <a:cubicBezTo>
                  <a:pt x="7" y="98"/>
                  <a:pt x="6" y="97"/>
                  <a:pt x="6" y="95"/>
                </a:cubicBezTo>
                <a:close/>
                <a:moveTo>
                  <a:pt x="6" y="90"/>
                </a:moveTo>
                <a:cubicBezTo>
                  <a:pt x="7" y="89"/>
                  <a:pt x="8" y="88"/>
                  <a:pt x="10" y="86"/>
                </a:cubicBezTo>
                <a:cubicBezTo>
                  <a:pt x="11" y="85"/>
                  <a:pt x="13" y="83"/>
                  <a:pt x="15" y="82"/>
                </a:cubicBezTo>
                <a:cubicBezTo>
                  <a:pt x="15" y="82"/>
                  <a:pt x="16" y="81"/>
                  <a:pt x="17" y="81"/>
                </a:cubicBezTo>
                <a:cubicBezTo>
                  <a:pt x="17" y="81"/>
                  <a:pt x="17" y="81"/>
                  <a:pt x="17" y="81"/>
                </a:cubicBezTo>
                <a:cubicBezTo>
                  <a:pt x="14" y="85"/>
                  <a:pt x="10" y="90"/>
                  <a:pt x="5" y="94"/>
                </a:cubicBezTo>
                <a:cubicBezTo>
                  <a:pt x="5" y="93"/>
                  <a:pt x="5" y="92"/>
                  <a:pt x="6" y="90"/>
                </a:cubicBezTo>
                <a:close/>
                <a:moveTo>
                  <a:pt x="20" y="80"/>
                </a:moveTo>
                <a:cubicBezTo>
                  <a:pt x="19" y="81"/>
                  <a:pt x="17" y="82"/>
                  <a:pt x="16" y="83"/>
                </a:cubicBezTo>
                <a:cubicBezTo>
                  <a:pt x="17" y="82"/>
                  <a:pt x="18" y="81"/>
                  <a:pt x="18" y="80"/>
                </a:cubicBezTo>
                <a:cubicBezTo>
                  <a:pt x="19" y="80"/>
                  <a:pt x="20" y="80"/>
                  <a:pt x="20" y="80"/>
                </a:cubicBezTo>
                <a:close/>
                <a:moveTo>
                  <a:pt x="25" y="80"/>
                </a:moveTo>
                <a:cubicBezTo>
                  <a:pt x="26" y="80"/>
                  <a:pt x="27" y="80"/>
                  <a:pt x="28" y="80"/>
                </a:cubicBezTo>
                <a:cubicBezTo>
                  <a:pt x="23" y="85"/>
                  <a:pt x="19" y="90"/>
                  <a:pt x="14" y="95"/>
                </a:cubicBezTo>
                <a:cubicBezTo>
                  <a:pt x="14" y="95"/>
                  <a:pt x="10" y="100"/>
                  <a:pt x="12" y="96"/>
                </a:cubicBezTo>
                <a:cubicBezTo>
                  <a:pt x="13" y="94"/>
                  <a:pt x="15" y="92"/>
                  <a:pt x="16" y="90"/>
                </a:cubicBezTo>
                <a:cubicBezTo>
                  <a:pt x="19" y="87"/>
                  <a:pt x="22" y="84"/>
                  <a:pt x="25" y="81"/>
                </a:cubicBezTo>
                <a:cubicBezTo>
                  <a:pt x="25" y="80"/>
                  <a:pt x="25" y="80"/>
                  <a:pt x="25" y="80"/>
                </a:cubicBezTo>
                <a:close/>
                <a:moveTo>
                  <a:pt x="33" y="81"/>
                </a:moveTo>
                <a:cubicBezTo>
                  <a:pt x="27" y="86"/>
                  <a:pt x="23" y="91"/>
                  <a:pt x="18" y="96"/>
                </a:cubicBezTo>
                <a:cubicBezTo>
                  <a:pt x="17" y="97"/>
                  <a:pt x="16" y="98"/>
                  <a:pt x="15" y="99"/>
                </a:cubicBezTo>
                <a:cubicBezTo>
                  <a:pt x="14" y="99"/>
                  <a:pt x="14" y="100"/>
                  <a:pt x="15" y="99"/>
                </a:cubicBezTo>
                <a:cubicBezTo>
                  <a:pt x="16" y="97"/>
                  <a:pt x="18" y="94"/>
                  <a:pt x="20" y="92"/>
                </a:cubicBezTo>
                <a:cubicBezTo>
                  <a:pt x="23" y="88"/>
                  <a:pt x="26" y="84"/>
                  <a:pt x="29" y="81"/>
                </a:cubicBezTo>
                <a:cubicBezTo>
                  <a:pt x="30" y="81"/>
                  <a:pt x="31" y="81"/>
                  <a:pt x="33" y="81"/>
                </a:cubicBezTo>
                <a:close/>
                <a:moveTo>
                  <a:pt x="34" y="82"/>
                </a:moveTo>
                <a:cubicBezTo>
                  <a:pt x="35" y="82"/>
                  <a:pt x="35" y="82"/>
                  <a:pt x="35" y="82"/>
                </a:cubicBezTo>
                <a:cubicBezTo>
                  <a:pt x="35" y="82"/>
                  <a:pt x="35" y="82"/>
                  <a:pt x="35" y="83"/>
                </a:cubicBezTo>
                <a:cubicBezTo>
                  <a:pt x="32" y="85"/>
                  <a:pt x="30" y="89"/>
                  <a:pt x="27" y="92"/>
                </a:cubicBezTo>
                <a:cubicBezTo>
                  <a:pt x="26" y="93"/>
                  <a:pt x="24" y="95"/>
                  <a:pt x="23" y="96"/>
                </a:cubicBezTo>
                <a:cubicBezTo>
                  <a:pt x="21" y="98"/>
                  <a:pt x="19" y="99"/>
                  <a:pt x="17" y="101"/>
                </a:cubicBezTo>
                <a:cubicBezTo>
                  <a:pt x="20" y="98"/>
                  <a:pt x="23" y="96"/>
                  <a:pt x="26" y="93"/>
                </a:cubicBezTo>
                <a:cubicBezTo>
                  <a:pt x="28" y="89"/>
                  <a:pt x="31" y="86"/>
                  <a:pt x="33" y="82"/>
                </a:cubicBezTo>
                <a:cubicBezTo>
                  <a:pt x="34" y="82"/>
                  <a:pt x="34" y="82"/>
                  <a:pt x="34" y="82"/>
                </a:cubicBezTo>
                <a:close/>
                <a:moveTo>
                  <a:pt x="27" y="103"/>
                </a:moveTo>
                <a:cubicBezTo>
                  <a:pt x="26" y="103"/>
                  <a:pt x="26" y="103"/>
                  <a:pt x="25" y="103"/>
                </a:cubicBezTo>
                <a:cubicBezTo>
                  <a:pt x="26" y="102"/>
                  <a:pt x="27" y="102"/>
                  <a:pt x="28" y="101"/>
                </a:cubicBezTo>
                <a:cubicBezTo>
                  <a:pt x="27" y="101"/>
                  <a:pt x="27" y="102"/>
                  <a:pt x="27" y="102"/>
                </a:cubicBezTo>
                <a:cubicBezTo>
                  <a:pt x="26" y="103"/>
                  <a:pt x="27" y="103"/>
                  <a:pt x="27" y="103"/>
                </a:cubicBezTo>
                <a:close/>
                <a:moveTo>
                  <a:pt x="20" y="103"/>
                </a:moveTo>
                <a:cubicBezTo>
                  <a:pt x="24" y="100"/>
                  <a:pt x="27" y="97"/>
                  <a:pt x="31" y="93"/>
                </a:cubicBezTo>
                <a:cubicBezTo>
                  <a:pt x="31" y="94"/>
                  <a:pt x="30" y="94"/>
                  <a:pt x="30" y="95"/>
                </a:cubicBezTo>
                <a:cubicBezTo>
                  <a:pt x="28" y="97"/>
                  <a:pt x="26" y="100"/>
                  <a:pt x="24" y="103"/>
                </a:cubicBezTo>
                <a:cubicBezTo>
                  <a:pt x="22" y="103"/>
                  <a:pt x="21" y="103"/>
                  <a:pt x="20" y="103"/>
                </a:cubicBezTo>
                <a:close/>
                <a:moveTo>
                  <a:pt x="30" y="93"/>
                </a:moveTo>
                <a:cubicBezTo>
                  <a:pt x="29" y="95"/>
                  <a:pt x="27" y="96"/>
                  <a:pt x="25" y="98"/>
                </a:cubicBezTo>
                <a:cubicBezTo>
                  <a:pt x="25" y="98"/>
                  <a:pt x="19" y="104"/>
                  <a:pt x="22" y="101"/>
                </a:cubicBezTo>
                <a:cubicBezTo>
                  <a:pt x="26" y="95"/>
                  <a:pt x="32" y="90"/>
                  <a:pt x="35" y="83"/>
                </a:cubicBezTo>
                <a:cubicBezTo>
                  <a:pt x="35" y="83"/>
                  <a:pt x="35" y="83"/>
                  <a:pt x="35" y="83"/>
                </a:cubicBezTo>
                <a:cubicBezTo>
                  <a:pt x="36" y="84"/>
                  <a:pt x="37" y="85"/>
                  <a:pt x="37" y="86"/>
                </a:cubicBezTo>
                <a:cubicBezTo>
                  <a:pt x="35" y="88"/>
                  <a:pt x="32" y="91"/>
                  <a:pt x="30" y="93"/>
                </a:cubicBezTo>
                <a:close/>
                <a:moveTo>
                  <a:pt x="29" y="103"/>
                </a:moveTo>
                <a:cubicBezTo>
                  <a:pt x="28" y="103"/>
                  <a:pt x="28" y="103"/>
                  <a:pt x="27" y="103"/>
                </a:cubicBezTo>
                <a:cubicBezTo>
                  <a:pt x="30" y="101"/>
                  <a:pt x="32" y="99"/>
                  <a:pt x="34" y="97"/>
                </a:cubicBezTo>
                <a:cubicBezTo>
                  <a:pt x="35" y="96"/>
                  <a:pt x="39" y="92"/>
                  <a:pt x="35" y="97"/>
                </a:cubicBezTo>
                <a:cubicBezTo>
                  <a:pt x="34" y="98"/>
                  <a:pt x="32" y="99"/>
                  <a:pt x="31" y="101"/>
                </a:cubicBezTo>
                <a:cubicBezTo>
                  <a:pt x="31" y="101"/>
                  <a:pt x="31" y="102"/>
                  <a:pt x="31" y="102"/>
                </a:cubicBezTo>
                <a:cubicBezTo>
                  <a:pt x="33" y="100"/>
                  <a:pt x="36" y="99"/>
                  <a:pt x="38" y="97"/>
                </a:cubicBezTo>
                <a:cubicBezTo>
                  <a:pt x="36" y="100"/>
                  <a:pt x="32" y="102"/>
                  <a:pt x="29" y="103"/>
                </a:cubicBezTo>
                <a:close/>
                <a:moveTo>
                  <a:pt x="39" y="94"/>
                </a:moveTo>
                <a:cubicBezTo>
                  <a:pt x="39" y="95"/>
                  <a:pt x="38" y="96"/>
                  <a:pt x="38" y="97"/>
                </a:cubicBezTo>
                <a:cubicBezTo>
                  <a:pt x="38" y="97"/>
                  <a:pt x="38" y="96"/>
                  <a:pt x="37" y="97"/>
                </a:cubicBezTo>
                <a:cubicBezTo>
                  <a:pt x="36" y="97"/>
                  <a:pt x="35" y="98"/>
                  <a:pt x="34" y="99"/>
                </a:cubicBezTo>
                <a:cubicBezTo>
                  <a:pt x="35" y="97"/>
                  <a:pt x="37" y="96"/>
                  <a:pt x="38" y="94"/>
                </a:cubicBezTo>
                <a:cubicBezTo>
                  <a:pt x="38" y="93"/>
                  <a:pt x="38" y="93"/>
                  <a:pt x="37" y="93"/>
                </a:cubicBezTo>
                <a:cubicBezTo>
                  <a:pt x="34" y="96"/>
                  <a:pt x="31" y="99"/>
                  <a:pt x="28" y="101"/>
                </a:cubicBezTo>
                <a:cubicBezTo>
                  <a:pt x="31" y="99"/>
                  <a:pt x="34" y="95"/>
                  <a:pt x="37" y="92"/>
                </a:cubicBezTo>
                <a:cubicBezTo>
                  <a:pt x="37" y="91"/>
                  <a:pt x="37" y="91"/>
                  <a:pt x="36" y="91"/>
                </a:cubicBezTo>
                <a:cubicBezTo>
                  <a:pt x="36" y="92"/>
                  <a:pt x="36" y="92"/>
                  <a:pt x="35" y="92"/>
                </a:cubicBezTo>
                <a:cubicBezTo>
                  <a:pt x="35" y="92"/>
                  <a:pt x="35" y="92"/>
                  <a:pt x="34" y="93"/>
                </a:cubicBezTo>
                <a:cubicBezTo>
                  <a:pt x="31" y="97"/>
                  <a:pt x="26" y="100"/>
                  <a:pt x="24" y="103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8" y="97"/>
                  <a:pt x="33" y="92"/>
                  <a:pt x="38" y="86"/>
                </a:cubicBezTo>
                <a:cubicBezTo>
                  <a:pt x="39" y="89"/>
                  <a:pt x="40" y="91"/>
                  <a:pt x="39" y="94"/>
                </a:cubicBezTo>
                <a:close/>
                <a:moveTo>
                  <a:pt x="40" y="5"/>
                </a:moveTo>
                <a:cubicBezTo>
                  <a:pt x="40" y="5"/>
                  <a:pt x="40" y="5"/>
                  <a:pt x="40" y="4"/>
                </a:cubicBezTo>
                <a:cubicBezTo>
                  <a:pt x="42" y="4"/>
                  <a:pt x="43" y="4"/>
                  <a:pt x="44" y="4"/>
                </a:cubicBezTo>
                <a:cubicBezTo>
                  <a:pt x="43" y="4"/>
                  <a:pt x="42" y="5"/>
                  <a:pt x="40" y="5"/>
                </a:cubicBezTo>
                <a:close/>
                <a:moveTo>
                  <a:pt x="40" y="6"/>
                </a:moveTo>
                <a:cubicBezTo>
                  <a:pt x="41" y="6"/>
                  <a:pt x="42" y="6"/>
                  <a:pt x="42" y="5"/>
                </a:cubicBezTo>
                <a:cubicBezTo>
                  <a:pt x="42" y="6"/>
                  <a:pt x="41" y="7"/>
                  <a:pt x="41" y="7"/>
                </a:cubicBezTo>
                <a:cubicBezTo>
                  <a:pt x="41" y="7"/>
                  <a:pt x="40" y="6"/>
                  <a:pt x="40" y="6"/>
                </a:cubicBezTo>
                <a:close/>
                <a:moveTo>
                  <a:pt x="41" y="14"/>
                </a:moveTo>
                <a:cubicBezTo>
                  <a:pt x="42" y="13"/>
                  <a:pt x="43" y="12"/>
                  <a:pt x="44" y="10"/>
                </a:cubicBezTo>
                <a:cubicBezTo>
                  <a:pt x="45" y="10"/>
                  <a:pt x="46" y="9"/>
                  <a:pt x="47" y="8"/>
                </a:cubicBezTo>
                <a:cubicBezTo>
                  <a:pt x="47" y="7"/>
                  <a:pt x="52" y="3"/>
                  <a:pt x="49" y="7"/>
                </a:cubicBezTo>
                <a:cubicBezTo>
                  <a:pt x="46" y="10"/>
                  <a:pt x="43" y="13"/>
                  <a:pt x="41" y="17"/>
                </a:cubicBezTo>
                <a:cubicBezTo>
                  <a:pt x="41" y="16"/>
                  <a:pt x="41" y="15"/>
                  <a:pt x="41" y="14"/>
                </a:cubicBezTo>
                <a:close/>
                <a:moveTo>
                  <a:pt x="41" y="10"/>
                </a:moveTo>
                <a:cubicBezTo>
                  <a:pt x="41" y="10"/>
                  <a:pt x="42" y="9"/>
                  <a:pt x="42" y="9"/>
                </a:cubicBezTo>
                <a:cubicBezTo>
                  <a:pt x="43" y="8"/>
                  <a:pt x="43" y="8"/>
                  <a:pt x="44" y="7"/>
                </a:cubicBezTo>
                <a:cubicBezTo>
                  <a:pt x="42" y="9"/>
                  <a:pt x="41" y="10"/>
                  <a:pt x="41" y="12"/>
                </a:cubicBezTo>
                <a:cubicBezTo>
                  <a:pt x="41" y="11"/>
                  <a:pt x="41" y="11"/>
                  <a:pt x="41" y="10"/>
                </a:cubicBezTo>
                <a:close/>
                <a:moveTo>
                  <a:pt x="41" y="18"/>
                </a:moveTo>
                <a:cubicBezTo>
                  <a:pt x="45" y="16"/>
                  <a:pt x="48" y="12"/>
                  <a:pt x="51" y="9"/>
                </a:cubicBezTo>
                <a:cubicBezTo>
                  <a:pt x="51" y="8"/>
                  <a:pt x="55" y="5"/>
                  <a:pt x="54" y="6"/>
                </a:cubicBezTo>
                <a:cubicBezTo>
                  <a:pt x="53" y="8"/>
                  <a:pt x="51" y="10"/>
                  <a:pt x="50" y="12"/>
                </a:cubicBezTo>
                <a:cubicBezTo>
                  <a:pt x="48" y="14"/>
                  <a:pt x="46" y="17"/>
                  <a:pt x="43" y="19"/>
                </a:cubicBezTo>
                <a:cubicBezTo>
                  <a:pt x="43" y="19"/>
                  <a:pt x="42" y="19"/>
                  <a:pt x="41" y="19"/>
                </a:cubicBezTo>
                <a:cubicBezTo>
                  <a:pt x="41" y="19"/>
                  <a:pt x="41" y="18"/>
                  <a:pt x="41" y="18"/>
                </a:cubicBezTo>
                <a:close/>
                <a:moveTo>
                  <a:pt x="47" y="19"/>
                </a:moveTo>
                <a:cubicBezTo>
                  <a:pt x="46" y="19"/>
                  <a:pt x="45" y="19"/>
                  <a:pt x="45" y="19"/>
                </a:cubicBezTo>
                <a:cubicBezTo>
                  <a:pt x="48" y="16"/>
                  <a:pt x="52" y="12"/>
                  <a:pt x="56" y="9"/>
                </a:cubicBezTo>
                <a:cubicBezTo>
                  <a:pt x="55" y="10"/>
                  <a:pt x="54" y="11"/>
                  <a:pt x="53" y="12"/>
                </a:cubicBezTo>
                <a:cubicBezTo>
                  <a:pt x="51" y="15"/>
                  <a:pt x="49" y="17"/>
                  <a:pt x="47" y="19"/>
                </a:cubicBezTo>
                <a:close/>
                <a:moveTo>
                  <a:pt x="48" y="19"/>
                </a:moveTo>
                <a:cubicBezTo>
                  <a:pt x="53" y="15"/>
                  <a:pt x="57" y="11"/>
                  <a:pt x="62" y="7"/>
                </a:cubicBezTo>
                <a:cubicBezTo>
                  <a:pt x="58" y="9"/>
                  <a:pt x="56" y="15"/>
                  <a:pt x="52" y="19"/>
                </a:cubicBezTo>
                <a:cubicBezTo>
                  <a:pt x="51" y="19"/>
                  <a:pt x="49" y="19"/>
                  <a:pt x="48" y="19"/>
                </a:cubicBezTo>
                <a:close/>
                <a:moveTo>
                  <a:pt x="53" y="19"/>
                </a:moveTo>
                <a:cubicBezTo>
                  <a:pt x="57" y="16"/>
                  <a:pt x="60" y="12"/>
                  <a:pt x="64" y="9"/>
                </a:cubicBezTo>
                <a:cubicBezTo>
                  <a:pt x="63" y="9"/>
                  <a:pt x="63" y="10"/>
                  <a:pt x="62" y="11"/>
                </a:cubicBezTo>
                <a:cubicBezTo>
                  <a:pt x="60" y="13"/>
                  <a:pt x="58" y="16"/>
                  <a:pt x="57" y="19"/>
                </a:cubicBezTo>
                <a:cubicBezTo>
                  <a:pt x="57" y="19"/>
                  <a:pt x="57" y="19"/>
                  <a:pt x="57" y="19"/>
                </a:cubicBezTo>
                <a:cubicBezTo>
                  <a:pt x="55" y="19"/>
                  <a:pt x="54" y="19"/>
                  <a:pt x="53" y="19"/>
                </a:cubicBezTo>
                <a:close/>
                <a:moveTo>
                  <a:pt x="65" y="20"/>
                </a:moveTo>
                <a:cubicBezTo>
                  <a:pt x="65" y="20"/>
                  <a:pt x="65" y="20"/>
                  <a:pt x="65" y="20"/>
                </a:cubicBezTo>
                <a:cubicBezTo>
                  <a:pt x="65" y="19"/>
                  <a:pt x="65" y="19"/>
                  <a:pt x="65" y="18"/>
                </a:cubicBezTo>
                <a:cubicBezTo>
                  <a:pt x="65" y="18"/>
                  <a:pt x="65" y="18"/>
                  <a:pt x="65" y="18"/>
                </a:cubicBezTo>
                <a:cubicBezTo>
                  <a:pt x="64" y="18"/>
                  <a:pt x="62" y="19"/>
                  <a:pt x="62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2" y="18"/>
                </a:cubicBezTo>
                <a:cubicBezTo>
                  <a:pt x="63" y="16"/>
                  <a:pt x="65" y="14"/>
                  <a:pt x="67" y="11"/>
                </a:cubicBezTo>
                <a:cubicBezTo>
                  <a:pt x="67" y="11"/>
                  <a:pt x="67" y="11"/>
                  <a:pt x="66" y="11"/>
                </a:cubicBezTo>
                <a:cubicBezTo>
                  <a:pt x="64" y="13"/>
                  <a:pt x="60" y="15"/>
                  <a:pt x="58" y="18"/>
                </a:cubicBezTo>
                <a:cubicBezTo>
                  <a:pt x="61" y="13"/>
                  <a:pt x="64" y="9"/>
                  <a:pt x="68" y="5"/>
                </a:cubicBezTo>
                <a:cubicBezTo>
                  <a:pt x="67" y="10"/>
                  <a:pt x="66" y="15"/>
                  <a:pt x="65" y="20"/>
                </a:cubicBezTo>
                <a:close/>
                <a:moveTo>
                  <a:pt x="62" y="20"/>
                </a:moveTo>
                <a:cubicBezTo>
                  <a:pt x="63" y="19"/>
                  <a:pt x="64" y="19"/>
                  <a:pt x="64" y="20"/>
                </a:cubicBezTo>
                <a:cubicBezTo>
                  <a:pt x="63" y="20"/>
                  <a:pt x="63" y="20"/>
                  <a:pt x="62" y="20"/>
                </a:cubicBezTo>
                <a:close/>
                <a:moveTo>
                  <a:pt x="58" y="19"/>
                </a:moveTo>
                <a:cubicBezTo>
                  <a:pt x="60" y="17"/>
                  <a:pt x="62" y="15"/>
                  <a:pt x="64" y="13"/>
                </a:cubicBezTo>
                <a:cubicBezTo>
                  <a:pt x="68" y="10"/>
                  <a:pt x="63" y="16"/>
                  <a:pt x="62" y="17"/>
                </a:cubicBezTo>
                <a:cubicBezTo>
                  <a:pt x="61" y="18"/>
                  <a:pt x="61" y="18"/>
                  <a:pt x="60" y="19"/>
                </a:cubicBezTo>
                <a:cubicBezTo>
                  <a:pt x="59" y="19"/>
                  <a:pt x="58" y="19"/>
                  <a:pt x="58" y="19"/>
                </a:cubicBezTo>
                <a:close/>
                <a:moveTo>
                  <a:pt x="52" y="4"/>
                </a:moveTo>
                <a:cubicBezTo>
                  <a:pt x="57" y="4"/>
                  <a:pt x="63" y="5"/>
                  <a:pt x="68" y="5"/>
                </a:cubicBezTo>
                <a:cubicBezTo>
                  <a:pt x="64" y="8"/>
                  <a:pt x="60" y="11"/>
                  <a:pt x="57" y="15"/>
                </a:cubicBezTo>
                <a:cubicBezTo>
                  <a:pt x="59" y="12"/>
                  <a:pt x="61" y="9"/>
                  <a:pt x="63" y="6"/>
                </a:cubicBezTo>
                <a:cubicBezTo>
                  <a:pt x="63" y="5"/>
                  <a:pt x="63" y="5"/>
                  <a:pt x="62" y="5"/>
                </a:cubicBezTo>
                <a:cubicBezTo>
                  <a:pt x="58" y="8"/>
                  <a:pt x="55" y="12"/>
                  <a:pt x="51" y="16"/>
                </a:cubicBezTo>
                <a:cubicBezTo>
                  <a:pt x="52" y="15"/>
                  <a:pt x="52" y="14"/>
                  <a:pt x="53" y="13"/>
                </a:cubicBezTo>
                <a:cubicBezTo>
                  <a:pt x="55" y="10"/>
                  <a:pt x="57" y="8"/>
                  <a:pt x="60" y="6"/>
                </a:cubicBezTo>
                <a:cubicBezTo>
                  <a:pt x="60" y="5"/>
                  <a:pt x="59" y="5"/>
                  <a:pt x="59" y="5"/>
                </a:cubicBezTo>
                <a:cubicBezTo>
                  <a:pt x="55" y="8"/>
                  <a:pt x="52" y="11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1" y="11"/>
                  <a:pt x="54" y="8"/>
                  <a:pt x="56" y="5"/>
                </a:cubicBezTo>
                <a:cubicBezTo>
                  <a:pt x="56" y="5"/>
                  <a:pt x="56" y="4"/>
                  <a:pt x="55" y="5"/>
                </a:cubicBezTo>
                <a:cubicBezTo>
                  <a:pt x="51" y="7"/>
                  <a:pt x="48" y="12"/>
                  <a:pt x="44" y="15"/>
                </a:cubicBezTo>
                <a:cubicBezTo>
                  <a:pt x="38" y="20"/>
                  <a:pt x="45" y="12"/>
                  <a:pt x="46" y="11"/>
                </a:cubicBezTo>
                <a:cubicBezTo>
                  <a:pt x="48" y="9"/>
                  <a:pt x="50" y="7"/>
                  <a:pt x="51" y="5"/>
                </a:cubicBezTo>
                <a:cubicBezTo>
                  <a:pt x="52" y="4"/>
                  <a:pt x="51" y="4"/>
                  <a:pt x="51" y="4"/>
                </a:cubicBezTo>
                <a:cubicBezTo>
                  <a:pt x="47" y="6"/>
                  <a:pt x="45" y="9"/>
                  <a:pt x="42" y="12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3"/>
                  <a:pt x="41" y="12"/>
                  <a:pt x="42" y="11"/>
                </a:cubicBezTo>
                <a:cubicBezTo>
                  <a:pt x="43" y="9"/>
                  <a:pt x="45" y="7"/>
                  <a:pt x="47" y="5"/>
                </a:cubicBezTo>
                <a:cubicBezTo>
                  <a:pt x="47" y="4"/>
                  <a:pt x="47" y="4"/>
                  <a:pt x="47" y="4"/>
                </a:cubicBezTo>
                <a:cubicBezTo>
                  <a:pt x="45" y="5"/>
                  <a:pt x="43" y="7"/>
                  <a:pt x="42" y="8"/>
                </a:cubicBezTo>
                <a:cubicBezTo>
                  <a:pt x="42" y="8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2" y="7"/>
                  <a:pt x="43" y="5"/>
                  <a:pt x="45" y="4"/>
                </a:cubicBezTo>
                <a:cubicBezTo>
                  <a:pt x="45" y="4"/>
                  <a:pt x="45" y="4"/>
                  <a:pt x="44" y="4"/>
                </a:cubicBezTo>
                <a:cubicBezTo>
                  <a:pt x="47" y="3"/>
                  <a:pt x="50" y="4"/>
                  <a:pt x="52" y="4"/>
                </a:cubicBezTo>
                <a:close/>
                <a:moveTo>
                  <a:pt x="24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2" y="82"/>
                  <a:pt x="19" y="84"/>
                  <a:pt x="17" y="86"/>
                </a:cubicBezTo>
                <a:cubicBezTo>
                  <a:pt x="19" y="84"/>
                  <a:pt x="20" y="82"/>
                  <a:pt x="22" y="80"/>
                </a:cubicBezTo>
                <a:cubicBezTo>
                  <a:pt x="23" y="80"/>
                  <a:pt x="24" y="80"/>
                  <a:pt x="24" y="80"/>
                </a:cubicBezTo>
                <a:close/>
                <a:moveTo>
                  <a:pt x="11" y="83"/>
                </a:moveTo>
                <a:cubicBezTo>
                  <a:pt x="12" y="82"/>
                  <a:pt x="13" y="82"/>
                  <a:pt x="15" y="81"/>
                </a:cubicBezTo>
                <a:cubicBezTo>
                  <a:pt x="12" y="83"/>
                  <a:pt x="9" y="86"/>
                  <a:pt x="6" y="89"/>
                </a:cubicBezTo>
                <a:cubicBezTo>
                  <a:pt x="7" y="87"/>
                  <a:pt x="9" y="85"/>
                  <a:pt x="11" y="8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2097154" name="图片"/>
          <p:cNvPicPr>
            <a:picLocks noChangeAspect="1"/>
          </p:cNvPicPr>
          <p:nvPr/>
        </p:nvPicPr>
        <p:blipFill>
          <a:blip r:embed="rId1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79271" y="1250969"/>
            <a:ext cx="3054584" cy="2115530"/>
          </a:xfrm>
          <a:prstGeom prst="rect">
            <a:avLst/>
          </a:prstGeom>
        </p:spPr>
      </p:pic>
      <p:sp>
        <p:nvSpPr>
          <p:cNvPr id="1048609" name="文本框"/>
          <p:cNvSpPr>
            <a:spLocks noChangeAspect="1"/>
          </p:cNvSpPr>
          <p:nvPr/>
        </p:nvSpPr>
        <p:spPr>
          <a:xfrm>
            <a:off x="5418138" y="4083050"/>
            <a:ext cx="782638" cy="3952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04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048610" name="矩形"/>
          <p:cNvSpPr/>
          <p:nvPr/>
        </p:nvSpPr>
        <p:spPr>
          <a:xfrm>
            <a:off x="6400800" y="4083050"/>
            <a:ext cx="3492500" cy="395288"/>
          </a:xfrm>
          <a:prstGeom prst="rect">
            <a:avLst/>
          </a:prstGeom>
          <a:noFill/>
          <a:ln w="12700" cap="sq" cmpd="sng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批注阅读的位置</a:t>
            </a:r>
            <a:endParaRPr kumimoji="0" lang="zh-CN" altLang="en-US" sz="1600" b="0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48611" name="文本框"/>
          <p:cNvSpPr>
            <a:spLocks noChangeAspect="1"/>
          </p:cNvSpPr>
          <p:nvPr/>
        </p:nvSpPr>
        <p:spPr>
          <a:xfrm>
            <a:off x="5418138" y="3354388"/>
            <a:ext cx="782638" cy="3952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03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048612" name="矩形"/>
          <p:cNvSpPr/>
          <p:nvPr/>
        </p:nvSpPr>
        <p:spPr>
          <a:xfrm>
            <a:off x="6400800" y="3367088"/>
            <a:ext cx="3492500" cy="395288"/>
          </a:xfrm>
          <a:prstGeom prst="rect">
            <a:avLst/>
          </a:prstGeom>
          <a:noFill/>
          <a:ln w="12700" cap="sq" cmpd="sng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批注阅读的分类</a:t>
            </a:r>
            <a:endParaRPr kumimoji="0" lang="zh-CN" altLang="en-US" sz="1600" b="0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48613" name="文本框"/>
          <p:cNvSpPr>
            <a:spLocks noChangeAspect="1"/>
          </p:cNvSpPr>
          <p:nvPr/>
        </p:nvSpPr>
        <p:spPr>
          <a:xfrm>
            <a:off x="5418138" y="2541588"/>
            <a:ext cx="782638" cy="3952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02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048614" name="矩形"/>
          <p:cNvSpPr/>
          <p:nvPr/>
        </p:nvSpPr>
        <p:spPr>
          <a:xfrm>
            <a:off x="6400800" y="2540000"/>
            <a:ext cx="3492500" cy="396875"/>
          </a:xfrm>
          <a:prstGeom prst="rect">
            <a:avLst/>
          </a:prstGeom>
          <a:noFill/>
          <a:ln w="12700" cap="sq" cmpd="sng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批注的符号</a:t>
            </a:r>
            <a:endParaRPr kumimoji="0" lang="zh-CN" altLang="en-US" sz="1600" b="0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48615" name="文本框"/>
          <p:cNvSpPr>
            <a:spLocks noChangeAspect="1"/>
          </p:cNvSpPr>
          <p:nvPr/>
        </p:nvSpPr>
        <p:spPr>
          <a:xfrm>
            <a:off x="5418138" y="1719263"/>
            <a:ext cx="782638" cy="3952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01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1048616" name="矩形"/>
          <p:cNvSpPr/>
          <p:nvPr/>
        </p:nvSpPr>
        <p:spPr>
          <a:xfrm>
            <a:off x="6400800" y="1717675"/>
            <a:ext cx="3492500" cy="396875"/>
          </a:xfrm>
          <a:prstGeom prst="rect">
            <a:avLst/>
          </a:prstGeom>
          <a:noFill/>
          <a:ln w="12700" cap="sq" cmpd="sng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批注的概念</a:t>
            </a:r>
            <a:endParaRPr kumimoji="0" lang="zh-CN" altLang="en-US" sz="1600" b="0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48617" name="文本"/>
          <p:cNvSpPr/>
          <p:nvPr/>
        </p:nvSpPr>
        <p:spPr>
          <a:xfrm>
            <a:off x="2633663" y="3749675"/>
            <a:ext cx="1036638" cy="333375"/>
          </a:xfrm>
          <a:prstGeom prst="rect">
            <a:avLst/>
          </a:prstGeom>
          <a:noFill/>
          <a:ln>
            <a:noFill/>
          </a:ln>
        </p:spPr>
        <p:txBody>
          <a:bodyPr wrap="none" lIns="14400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20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Contents</a:t>
            </a:r>
            <a:endParaRPr kumimoji="0" lang="en-US" altLang="zh-CN" sz="1600" b="0" i="0" u="none" strike="noStrike" kern="1200" cap="none" spc="20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18" name="标题"/>
          <p:cNvSpPr txBox="1"/>
          <p:nvPr/>
        </p:nvSpPr>
        <p:spPr>
          <a:xfrm>
            <a:off x="2428875" y="2873375"/>
            <a:ext cx="1506538" cy="803275"/>
          </a:xfrm>
          <a:prstGeom prst="rect">
            <a:avLst/>
          </a:prstGeom>
          <a:noFill/>
        </p:spPr>
        <p:txBody>
          <a:bodyPr wrap="none" lIns="144000">
            <a:spAutoFit/>
          </a:bodyPr>
          <a:lstStyle>
            <a:defPPr>
              <a:defRPr lang="zh-CN"/>
            </a:defPPr>
            <a:lvl1pPr algn="ctr" defTabSz="914400">
              <a:defRPr sz="5065" b="1" spc="213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+mj-ea"/>
                <a:ea typeface="+mj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000" b="1" i="0" u="none" strike="noStrike" kern="1200" cap="none" spc="6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微软雅黑" panose="020B0503020204020204" pitchFamily="34" charset="-122"/>
              </a:rPr>
              <a:t>目录</a:t>
            </a:r>
            <a:endParaRPr kumimoji="0" lang="zh-CN" altLang="en-US" sz="5000" b="1" i="0" u="none" strike="noStrike" kern="1200" cap="none" spc="6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2" name="文本框"/>
          <p:cNvSpPr>
            <a:spLocks noChangeAspect="1"/>
          </p:cNvSpPr>
          <p:nvPr/>
        </p:nvSpPr>
        <p:spPr>
          <a:xfrm>
            <a:off x="5418138" y="4865688"/>
            <a:ext cx="782638" cy="3952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05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矩形"/>
          <p:cNvSpPr/>
          <p:nvPr/>
        </p:nvSpPr>
        <p:spPr>
          <a:xfrm>
            <a:off x="6400800" y="4865688"/>
            <a:ext cx="3492500" cy="396875"/>
          </a:xfrm>
          <a:prstGeom prst="rect">
            <a:avLst/>
          </a:prstGeom>
          <a:noFill/>
          <a:ln w="12700" cap="sq" cmpd="sng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批注阅读的原则</a:t>
            </a:r>
            <a:endParaRPr kumimoji="0" lang="zh-CN" altLang="en-US" sz="1600" b="0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" name="文本框"/>
          <p:cNvSpPr>
            <a:spLocks noChangeAspect="1"/>
          </p:cNvSpPr>
          <p:nvPr/>
        </p:nvSpPr>
        <p:spPr>
          <a:xfrm>
            <a:off x="5418138" y="5646738"/>
            <a:ext cx="782638" cy="39528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06</a:t>
            </a: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矩形"/>
          <p:cNvSpPr/>
          <p:nvPr/>
        </p:nvSpPr>
        <p:spPr>
          <a:xfrm>
            <a:off x="6400800" y="5646738"/>
            <a:ext cx="3492500" cy="395288"/>
          </a:xfrm>
          <a:prstGeom prst="rect">
            <a:avLst/>
          </a:prstGeom>
          <a:noFill/>
          <a:ln w="12700" cap="sq" cmpd="sng">
            <a:solidFill>
              <a:schemeClr val="accent1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批注阅读的意义</a:t>
            </a:r>
            <a:endParaRPr kumimoji="0" lang="zh-CN" altLang="en-US" sz="1600" b="0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8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4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8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4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48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8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8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48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4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8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04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49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4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49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49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48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49"/>
                            </p:stCondLst>
                            <p:childTnLst>
                              <p:par>
                                <p:cTn id="6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49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4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49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49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4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49"/>
                            </p:stCondLst>
                            <p:childTnLst>
                              <p:par>
                                <p:cTn id="8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49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4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49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97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49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549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49"/>
                            </p:stCondLst>
                            <p:childTnLst>
                              <p:par>
                                <p:cTn id="10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49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9" grpId="0" bldLvl="0" animBg="1"/>
      <p:bldP spid="1048610" grpId="0" bldLvl="0" animBg="1"/>
      <p:bldP spid="1048611" grpId="0" bldLvl="0" animBg="1"/>
      <p:bldP spid="1048612" grpId="0" bldLvl="0" animBg="1"/>
      <p:bldP spid="1048613" grpId="0" bldLvl="0" animBg="1"/>
      <p:bldP spid="1048614" grpId="0" bldLvl="0" animBg="1"/>
      <p:bldP spid="1048615" grpId="0" bldLvl="0" animBg="1"/>
      <p:bldP spid="1048616" grpId="0" bldLvl="0" animBg="1"/>
      <p:bldP spid="1048617" grpId="0"/>
      <p:bldP spid="1048618" grpId="0"/>
      <p:bldP spid="2" grpId="0" bldLvl="0" animBg="1"/>
      <p:bldP spid="3" grpId="0" bldLvl="0" animBg="1"/>
      <p:bldP spid="4" grpId="0" bldLvl="0" animBg="1"/>
      <p:bldP spid="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"/>
          <p:cNvSpPr>
            <a:spLocks noGrp="1" noChangeArrowheads="1"/>
          </p:cNvSpPr>
          <p:nvPr>
            <p:ph type="body" sz="quarter" idx="12"/>
          </p:nvPr>
        </p:nvSpPr>
        <p:spPr bwMode="auto">
          <a:xfrm>
            <a:off x="2297113" y="3798888"/>
            <a:ext cx="8267700" cy="1938338"/>
          </a:xfrm>
          <a:noFill/>
        </p:spPr>
        <p:txBody>
          <a:bodyPr vert="horz" wrap="square" lIns="91440" tIns="45720" rIns="91440" bIns="45720" numCol="1" anchor="t" anchorCtr="0" compatLnSpc="1"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5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0" i="0" u="none" strike="noStrike" kern="1200" cap="none" spc="20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zh-CN" altLang="en-US" sz="2000" b="0" i="0" u="none" strike="noStrike" kern="1200" cap="none" spc="20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指学生在自主阅读时，对文章的语言进行感知，对文章的内容、层次、思想感情、表现手法、语言特色、精彩片段、重点语句，在思考、分析、比较归纳的基础上，用线条、符号或简洁的文字加以标注的读书方法。</a:t>
            </a:r>
            <a:endParaRPr kumimoji="0" lang="zh-CN" altLang="en-US" sz="2000" b="0" i="0" u="none" strike="noStrike" kern="1200" cap="none" spc="20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18" name="标题"/>
          <p:cNvSpPr>
            <a:spLocks noGrp="1" noChangeArrowheads="1"/>
          </p:cNvSpPr>
          <p:nvPr>
            <p:ph type="body" sz="quarter" idx="11"/>
          </p:nvPr>
        </p:nvSpPr>
        <p:spPr bwMode="auto">
          <a:xfrm>
            <a:off x="695325" y="2938463"/>
            <a:ext cx="10801350" cy="582613"/>
          </a:xfrm>
          <a:noFill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20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什么是批注阅读</a:t>
            </a:r>
            <a:endParaRPr kumimoji="0" lang="zh-CN" altLang="en-US" sz="3200" b="1" i="0" u="none" strike="noStrike" kern="1200" cap="none" spc="20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219" name="数字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016500" y="1778000"/>
            <a:ext cx="2159000" cy="1016000"/>
          </a:xfrm>
        </p:spPr>
        <p:txBody>
          <a:bodyPr vert="horz" wrap="square" lIns="0" tIns="45720" rIns="0" bIns="45720" numCol="1" rtlCol="0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rPr>
              <a:t>01</a:t>
            </a:r>
            <a:endParaRPr kumimoji="0" lang="zh-CN" altLang="en-US" sz="60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97158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208528" y="3119686"/>
            <a:ext cx="1873876" cy="2157489"/>
          </a:xfrm>
          <a:prstGeom prst="rect">
            <a:avLst/>
          </a:prstGeom>
        </p:spPr>
      </p:pic>
      <p:pic>
        <p:nvPicPr>
          <p:cNvPr id="2097159" name="图片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4652" r="14095"/>
          <a:stretch>
            <a:fillRect/>
          </a:stretch>
        </p:blipFill>
        <p:spPr>
          <a:xfrm>
            <a:off x="5670296" y="3309975"/>
            <a:ext cx="1016839" cy="1427099"/>
          </a:xfrm>
          <a:prstGeom prst="rect">
            <a:avLst/>
          </a:prstGeom>
        </p:spPr>
      </p:pic>
      <p:sp>
        <p:nvSpPr>
          <p:cNvPr id="1048646" name="形状"/>
          <p:cNvSpPr>
            <a:spLocks noEditPoints="1"/>
          </p:cNvSpPr>
          <p:nvPr/>
        </p:nvSpPr>
        <p:spPr>
          <a:xfrm rot="-10559393">
            <a:off x="6627813" y="2608263"/>
            <a:ext cx="506412" cy="633412"/>
          </a:xfrm>
          <a:custGeom>
            <a:avLst/>
            <a:gdLst/>
            <a:ahLst/>
            <a:cxnLst>
              <a:cxn ang="0">
                <a:pos x="30324" y="631228"/>
              </a:cxn>
              <a:cxn ang="0">
                <a:pos x="148588" y="583176"/>
              </a:cxn>
              <a:cxn ang="0">
                <a:pos x="236528" y="556966"/>
              </a:cxn>
              <a:cxn ang="0">
                <a:pos x="269884" y="517650"/>
              </a:cxn>
              <a:cxn ang="0">
                <a:pos x="288079" y="478335"/>
              </a:cxn>
              <a:cxn ang="0">
                <a:pos x="203171" y="513282"/>
              </a:cxn>
              <a:cxn ang="0">
                <a:pos x="194074" y="524203"/>
              </a:cxn>
              <a:cxn ang="0">
                <a:pos x="81875" y="528571"/>
              </a:cxn>
              <a:cxn ang="0">
                <a:pos x="151620" y="515466"/>
              </a:cxn>
              <a:cxn ang="0">
                <a:pos x="181944" y="484888"/>
              </a:cxn>
              <a:cxn ang="0">
                <a:pos x="206204" y="460862"/>
              </a:cxn>
              <a:cxn ang="0">
                <a:pos x="197106" y="454309"/>
              </a:cxn>
              <a:cxn ang="0">
                <a:pos x="269884" y="393152"/>
              </a:cxn>
              <a:cxn ang="0">
                <a:pos x="245625" y="364758"/>
              </a:cxn>
              <a:cxn ang="0">
                <a:pos x="194074" y="362574"/>
              </a:cxn>
              <a:cxn ang="0">
                <a:pos x="282014" y="329811"/>
              </a:cxn>
              <a:cxn ang="0">
                <a:pos x="321435" y="257733"/>
              </a:cxn>
              <a:cxn ang="0">
                <a:pos x="354792" y="238076"/>
              </a:cxn>
              <a:cxn ang="0">
                <a:pos x="406343" y="185655"/>
              </a:cxn>
              <a:cxn ang="0">
                <a:pos x="406343" y="117946"/>
              </a:cxn>
              <a:cxn ang="0">
                <a:pos x="430602" y="76446"/>
              </a:cxn>
              <a:cxn ang="0">
                <a:pos x="479120" y="52420"/>
              </a:cxn>
              <a:cxn ang="0">
                <a:pos x="463958" y="15289"/>
              </a:cxn>
              <a:cxn ang="0">
                <a:pos x="427569" y="43684"/>
              </a:cxn>
              <a:cxn ang="0">
                <a:pos x="394213" y="54604"/>
              </a:cxn>
              <a:cxn ang="0">
                <a:pos x="372986" y="109209"/>
              </a:cxn>
              <a:cxn ang="0">
                <a:pos x="379051" y="128867"/>
              </a:cxn>
              <a:cxn ang="0">
                <a:pos x="336597" y="150708"/>
              </a:cxn>
              <a:cxn ang="0">
                <a:pos x="291111" y="185655"/>
              </a:cxn>
              <a:cxn ang="0">
                <a:pos x="242593" y="248996"/>
              </a:cxn>
              <a:cxn ang="0">
                <a:pos x="254722" y="279575"/>
              </a:cxn>
              <a:cxn ang="0">
                <a:pos x="251690" y="310153"/>
              </a:cxn>
              <a:cxn ang="0">
                <a:pos x="191042" y="353837"/>
              </a:cxn>
              <a:cxn ang="0">
                <a:pos x="154653" y="384416"/>
              </a:cxn>
              <a:cxn ang="0">
                <a:pos x="160718" y="417178"/>
              </a:cxn>
              <a:cxn ang="0">
                <a:pos x="151620" y="436836"/>
              </a:cxn>
              <a:cxn ang="0">
                <a:pos x="121296" y="467414"/>
              </a:cxn>
              <a:cxn ang="0">
                <a:pos x="118264" y="487072"/>
              </a:cxn>
              <a:cxn ang="0">
                <a:pos x="75810" y="436836"/>
              </a:cxn>
              <a:cxn ang="0">
                <a:pos x="94005" y="349469"/>
              </a:cxn>
              <a:cxn ang="0">
                <a:pos x="66713" y="307969"/>
              </a:cxn>
              <a:cxn ang="0">
                <a:pos x="48519" y="380047"/>
              </a:cxn>
              <a:cxn ang="0">
                <a:pos x="30324" y="452125"/>
              </a:cxn>
              <a:cxn ang="0">
                <a:pos x="24259" y="513282"/>
              </a:cxn>
              <a:cxn ang="0">
                <a:pos x="30324" y="580992"/>
              </a:cxn>
              <a:cxn ang="0">
                <a:pos x="239560" y="532940"/>
              </a:cxn>
              <a:cxn ang="0">
                <a:pos x="191042" y="528571"/>
              </a:cxn>
              <a:cxn ang="0">
                <a:pos x="151620" y="556966"/>
              </a:cxn>
              <a:cxn ang="0">
                <a:pos x="103102" y="570071"/>
              </a:cxn>
              <a:cxn ang="0">
                <a:pos x="236528" y="393152"/>
              </a:cxn>
              <a:cxn ang="0">
                <a:pos x="415440" y="58973"/>
              </a:cxn>
              <a:cxn ang="0">
                <a:pos x="379051" y="137603"/>
              </a:cxn>
              <a:cxn ang="0">
                <a:pos x="330532" y="224970"/>
              </a:cxn>
              <a:cxn ang="0">
                <a:pos x="324468" y="207497"/>
              </a:cxn>
              <a:cxn ang="0">
                <a:pos x="294143" y="279575"/>
              </a:cxn>
              <a:cxn ang="0">
                <a:pos x="263819" y="310153"/>
              </a:cxn>
              <a:cxn ang="0">
                <a:pos x="203171" y="393152"/>
              </a:cxn>
              <a:cxn ang="0">
                <a:pos x="145556" y="467414"/>
              </a:cxn>
              <a:cxn ang="0">
                <a:pos x="66713" y="570071"/>
              </a:cxn>
              <a:cxn ang="0">
                <a:pos x="66713" y="548229"/>
              </a:cxn>
              <a:cxn ang="0">
                <a:pos x="75810" y="543861"/>
              </a:cxn>
              <a:cxn ang="0">
                <a:pos x="87940" y="504545"/>
              </a:cxn>
              <a:cxn ang="0">
                <a:pos x="54583" y="384416"/>
              </a:cxn>
            </a:cxnLst>
            <a:pathLst>
              <a:path w="167" h="290">
                <a:moveTo>
                  <a:pt x="1" y="281"/>
                </a:moveTo>
                <a:cubicBezTo>
                  <a:pt x="3" y="279"/>
                  <a:pt x="3" y="283"/>
                  <a:pt x="4" y="281"/>
                </a:cubicBezTo>
                <a:cubicBezTo>
                  <a:pt x="2" y="280"/>
                  <a:pt x="5" y="279"/>
                  <a:pt x="6" y="280"/>
                </a:cubicBezTo>
                <a:cubicBezTo>
                  <a:pt x="7" y="277"/>
                  <a:pt x="5" y="275"/>
                  <a:pt x="5" y="273"/>
                </a:cubicBezTo>
                <a:cubicBezTo>
                  <a:pt x="6" y="272"/>
                  <a:pt x="7" y="271"/>
                  <a:pt x="8" y="271"/>
                </a:cubicBezTo>
                <a:cubicBezTo>
                  <a:pt x="8" y="272"/>
                  <a:pt x="8" y="272"/>
                  <a:pt x="8" y="273"/>
                </a:cubicBezTo>
                <a:cubicBezTo>
                  <a:pt x="7" y="274"/>
                  <a:pt x="6" y="276"/>
                  <a:pt x="7" y="279"/>
                </a:cubicBezTo>
                <a:cubicBezTo>
                  <a:pt x="9" y="278"/>
                  <a:pt x="8" y="281"/>
                  <a:pt x="9" y="282"/>
                </a:cubicBezTo>
                <a:cubicBezTo>
                  <a:pt x="8" y="282"/>
                  <a:pt x="8" y="283"/>
                  <a:pt x="7" y="283"/>
                </a:cubicBezTo>
                <a:cubicBezTo>
                  <a:pt x="5" y="283"/>
                  <a:pt x="4" y="284"/>
                  <a:pt x="4" y="285"/>
                </a:cubicBezTo>
                <a:cubicBezTo>
                  <a:pt x="4" y="285"/>
                  <a:pt x="5" y="286"/>
                  <a:pt x="4" y="286"/>
                </a:cubicBezTo>
                <a:cubicBezTo>
                  <a:pt x="6" y="286"/>
                  <a:pt x="7" y="286"/>
                  <a:pt x="8" y="286"/>
                </a:cubicBezTo>
                <a:cubicBezTo>
                  <a:pt x="8" y="289"/>
                  <a:pt x="9" y="290"/>
                  <a:pt x="10" y="289"/>
                </a:cubicBezTo>
                <a:cubicBezTo>
                  <a:pt x="10" y="288"/>
                  <a:pt x="11" y="290"/>
                  <a:pt x="11" y="290"/>
                </a:cubicBezTo>
                <a:cubicBezTo>
                  <a:pt x="14" y="290"/>
                  <a:pt x="15" y="289"/>
                  <a:pt x="18" y="289"/>
                </a:cubicBezTo>
                <a:cubicBezTo>
                  <a:pt x="19" y="289"/>
                  <a:pt x="21" y="290"/>
                  <a:pt x="23" y="290"/>
                </a:cubicBezTo>
                <a:cubicBezTo>
                  <a:pt x="24" y="288"/>
                  <a:pt x="25" y="287"/>
                  <a:pt x="27" y="286"/>
                </a:cubicBezTo>
                <a:cubicBezTo>
                  <a:pt x="27" y="285"/>
                  <a:pt x="27" y="284"/>
                  <a:pt x="27" y="283"/>
                </a:cubicBezTo>
                <a:cubicBezTo>
                  <a:pt x="30" y="285"/>
                  <a:pt x="31" y="281"/>
                  <a:pt x="35" y="282"/>
                </a:cubicBezTo>
                <a:cubicBezTo>
                  <a:pt x="35" y="281"/>
                  <a:pt x="36" y="281"/>
                  <a:pt x="36" y="280"/>
                </a:cubicBezTo>
                <a:cubicBezTo>
                  <a:pt x="36" y="278"/>
                  <a:pt x="36" y="277"/>
                  <a:pt x="36" y="276"/>
                </a:cubicBezTo>
                <a:cubicBezTo>
                  <a:pt x="38" y="276"/>
                  <a:pt x="39" y="274"/>
                  <a:pt x="42" y="275"/>
                </a:cubicBezTo>
                <a:cubicBezTo>
                  <a:pt x="42" y="274"/>
                  <a:pt x="43" y="273"/>
                  <a:pt x="43" y="273"/>
                </a:cubicBezTo>
                <a:cubicBezTo>
                  <a:pt x="46" y="273"/>
                  <a:pt x="47" y="272"/>
                  <a:pt x="49" y="273"/>
                </a:cubicBezTo>
                <a:cubicBezTo>
                  <a:pt x="51" y="271"/>
                  <a:pt x="57" y="272"/>
                  <a:pt x="57" y="267"/>
                </a:cubicBezTo>
                <a:cubicBezTo>
                  <a:pt x="53" y="267"/>
                  <a:pt x="52" y="266"/>
                  <a:pt x="49" y="267"/>
                </a:cubicBezTo>
                <a:cubicBezTo>
                  <a:pt x="48" y="265"/>
                  <a:pt x="49" y="264"/>
                  <a:pt x="50" y="262"/>
                </a:cubicBezTo>
                <a:cubicBezTo>
                  <a:pt x="50" y="260"/>
                  <a:pt x="46" y="259"/>
                  <a:pt x="48" y="259"/>
                </a:cubicBezTo>
                <a:cubicBezTo>
                  <a:pt x="49" y="259"/>
                  <a:pt x="50" y="260"/>
                  <a:pt x="51" y="260"/>
                </a:cubicBezTo>
                <a:cubicBezTo>
                  <a:pt x="52" y="259"/>
                  <a:pt x="52" y="260"/>
                  <a:pt x="53" y="259"/>
                </a:cubicBezTo>
                <a:cubicBezTo>
                  <a:pt x="53" y="259"/>
                  <a:pt x="56" y="260"/>
                  <a:pt x="56" y="260"/>
                </a:cubicBezTo>
                <a:cubicBezTo>
                  <a:pt x="56" y="262"/>
                  <a:pt x="55" y="263"/>
                  <a:pt x="54" y="263"/>
                </a:cubicBezTo>
                <a:cubicBezTo>
                  <a:pt x="53" y="264"/>
                  <a:pt x="52" y="261"/>
                  <a:pt x="52" y="264"/>
                </a:cubicBezTo>
                <a:cubicBezTo>
                  <a:pt x="56" y="264"/>
                  <a:pt x="58" y="267"/>
                  <a:pt x="62" y="266"/>
                </a:cubicBezTo>
                <a:cubicBezTo>
                  <a:pt x="62" y="264"/>
                  <a:pt x="64" y="264"/>
                  <a:pt x="64" y="262"/>
                </a:cubicBezTo>
                <a:cubicBezTo>
                  <a:pt x="63" y="261"/>
                  <a:pt x="63" y="259"/>
                  <a:pt x="63" y="259"/>
                </a:cubicBezTo>
                <a:cubicBezTo>
                  <a:pt x="62" y="258"/>
                  <a:pt x="61" y="259"/>
                  <a:pt x="61" y="258"/>
                </a:cubicBezTo>
                <a:cubicBezTo>
                  <a:pt x="65" y="256"/>
                  <a:pt x="66" y="259"/>
                  <a:pt x="70" y="259"/>
                </a:cubicBezTo>
                <a:cubicBezTo>
                  <a:pt x="70" y="256"/>
                  <a:pt x="76" y="257"/>
                  <a:pt x="78" y="255"/>
                </a:cubicBezTo>
                <a:cubicBezTo>
                  <a:pt x="78" y="253"/>
                  <a:pt x="76" y="253"/>
                  <a:pt x="74" y="252"/>
                </a:cubicBezTo>
                <a:cubicBezTo>
                  <a:pt x="75" y="254"/>
                  <a:pt x="73" y="255"/>
                  <a:pt x="72" y="255"/>
                </a:cubicBezTo>
                <a:cubicBezTo>
                  <a:pt x="72" y="254"/>
                  <a:pt x="72" y="252"/>
                  <a:pt x="72" y="251"/>
                </a:cubicBezTo>
                <a:cubicBezTo>
                  <a:pt x="71" y="251"/>
                  <a:pt x="70" y="251"/>
                  <a:pt x="70" y="250"/>
                </a:cubicBezTo>
                <a:cubicBezTo>
                  <a:pt x="71" y="250"/>
                  <a:pt x="70" y="249"/>
                  <a:pt x="71" y="249"/>
                </a:cubicBezTo>
                <a:cubicBezTo>
                  <a:pt x="72" y="251"/>
                  <a:pt x="74" y="251"/>
                  <a:pt x="77" y="251"/>
                </a:cubicBezTo>
                <a:cubicBezTo>
                  <a:pt x="77" y="249"/>
                  <a:pt x="77" y="248"/>
                  <a:pt x="78" y="248"/>
                </a:cubicBezTo>
                <a:cubicBezTo>
                  <a:pt x="80" y="249"/>
                  <a:pt x="83" y="250"/>
                  <a:pt x="80" y="252"/>
                </a:cubicBezTo>
                <a:cubicBezTo>
                  <a:pt x="83" y="253"/>
                  <a:pt x="81" y="249"/>
                  <a:pt x="84" y="249"/>
                </a:cubicBezTo>
                <a:cubicBezTo>
                  <a:pt x="86" y="249"/>
                  <a:pt x="86" y="246"/>
                  <a:pt x="88" y="246"/>
                </a:cubicBezTo>
                <a:cubicBezTo>
                  <a:pt x="89" y="243"/>
                  <a:pt x="92" y="242"/>
                  <a:pt x="92" y="239"/>
                </a:cubicBezTo>
                <a:cubicBezTo>
                  <a:pt x="89" y="239"/>
                  <a:pt x="92" y="238"/>
                  <a:pt x="92" y="237"/>
                </a:cubicBezTo>
                <a:cubicBezTo>
                  <a:pt x="91" y="236"/>
                  <a:pt x="89" y="239"/>
                  <a:pt x="89" y="237"/>
                </a:cubicBezTo>
                <a:cubicBezTo>
                  <a:pt x="91" y="237"/>
                  <a:pt x="93" y="235"/>
                  <a:pt x="93" y="235"/>
                </a:cubicBezTo>
                <a:cubicBezTo>
                  <a:pt x="94" y="234"/>
                  <a:pt x="98" y="234"/>
                  <a:pt x="95" y="233"/>
                </a:cubicBezTo>
                <a:cubicBezTo>
                  <a:pt x="95" y="233"/>
                  <a:pt x="95" y="234"/>
                  <a:pt x="94" y="234"/>
                </a:cubicBezTo>
                <a:cubicBezTo>
                  <a:pt x="95" y="230"/>
                  <a:pt x="91" y="231"/>
                  <a:pt x="92" y="228"/>
                </a:cubicBezTo>
                <a:cubicBezTo>
                  <a:pt x="93" y="228"/>
                  <a:pt x="93" y="226"/>
                  <a:pt x="95" y="226"/>
                </a:cubicBezTo>
                <a:cubicBezTo>
                  <a:pt x="96" y="228"/>
                  <a:pt x="94" y="234"/>
                  <a:pt x="99" y="234"/>
                </a:cubicBezTo>
                <a:cubicBezTo>
                  <a:pt x="100" y="234"/>
                  <a:pt x="100" y="233"/>
                  <a:pt x="101" y="233"/>
                </a:cubicBezTo>
                <a:cubicBezTo>
                  <a:pt x="100" y="231"/>
                  <a:pt x="103" y="231"/>
                  <a:pt x="103" y="230"/>
                </a:cubicBezTo>
                <a:cubicBezTo>
                  <a:pt x="101" y="227"/>
                  <a:pt x="103" y="225"/>
                  <a:pt x="103" y="221"/>
                </a:cubicBezTo>
                <a:cubicBezTo>
                  <a:pt x="103" y="220"/>
                  <a:pt x="102" y="219"/>
                  <a:pt x="101" y="217"/>
                </a:cubicBezTo>
                <a:cubicBezTo>
                  <a:pt x="102" y="218"/>
                  <a:pt x="103" y="217"/>
                  <a:pt x="102" y="217"/>
                </a:cubicBezTo>
                <a:cubicBezTo>
                  <a:pt x="101" y="216"/>
                  <a:pt x="101" y="216"/>
                  <a:pt x="100" y="215"/>
                </a:cubicBezTo>
                <a:cubicBezTo>
                  <a:pt x="101" y="220"/>
                  <a:pt x="96" y="216"/>
                  <a:pt x="95" y="219"/>
                </a:cubicBezTo>
                <a:cubicBezTo>
                  <a:pt x="98" y="219"/>
                  <a:pt x="94" y="222"/>
                  <a:pt x="94" y="223"/>
                </a:cubicBezTo>
                <a:cubicBezTo>
                  <a:pt x="91" y="222"/>
                  <a:pt x="89" y="222"/>
                  <a:pt x="86" y="224"/>
                </a:cubicBezTo>
                <a:cubicBezTo>
                  <a:pt x="86" y="222"/>
                  <a:pt x="84" y="222"/>
                  <a:pt x="85" y="221"/>
                </a:cubicBezTo>
                <a:cubicBezTo>
                  <a:pt x="84" y="220"/>
                  <a:pt x="83" y="221"/>
                  <a:pt x="83" y="220"/>
                </a:cubicBezTo>
                <a:cubicBezTo>
                  <a:pt x="84" y="220"/>
                  <a:pt x="85" y="219"/>
                  <a:pt x="85" y="218"/>
                </a:cubicBezTo>
                <a:cubicBezTo>
                  <a:pt x="84" y="218"/>
                  <a:pt x="84" y="217"/>
                  <a:pt x="82" y="217"/>
                </a:cubicBezTo>
                <a:cubicBezTo>
                  <a:pt x="82" y="218"/>
                  <a:pt x="81" y="220"/>
                  <a:pt x="81" y="221"/>
                </a:cubicBezTo>
                <a:cubicBezTo>
                  <a:pt x="79" y="221"/>
                  <a:pt x="79" y="225"/>
                  <a:pt x="76" y="224"/>
                </a:cubicBezTo>
                <a:cubicBezTo>
                  <a:pt x="77" y="226"/>
                  <a:pt x="73" y="224"/>
                  <a:pt x="74" y="226"/>
                </a:cubicBezTo>
                <a:cubicBezTo>
                  <a:pt x="75" y="226"/>
                  <a:pt x="74" y="228"/>
                  <a:pt x="74" y="229"/>
                </a:cubicBezTo>
                <a:cubicBezTo>
                  <a:pt x="72" y="228"/>
                  <a:pt x="74" y="232"/>
                  <a:pt x="72" y="231"/>
                </a:cubicBezTo>
                <a:cubicBezTo>
                  <a:pt x="71" y="231"/>
                  <a:pt x="69" y="231"/>
                  <a:pt x="67" y="231"/>
                </a:cubicBezTo>
                <a:cubicBezTo>
                  <a:pt x="68" y="233"/>
                  <a:pt x="67" y="233"/>
                  <a:pt x="67" y="235"/>
                </a:cubicBezTo>
                <a:cubicBezTo>
                  <a:pt x="69" y="236"/>
                  <a:pt x="70" y="235"/>
                  <a:pt x="71" y="234"/>
                </a:cubicBezTo>
                <a:cubicBezTo>
                  <a:pt x="72" y="235"/>
                  <a:pt x="72" y="235"/>
                  <a:pt x="73" y="235"/>
                </a:cubicBezTo>
                <a:cubicBezTo>
                  <a:pt x="74" y="236"/>
                  <a:pt x="74" y="237"/>
                  <a:pt x="75" y="237"/>
                </a:cubicBezTo>
                <a:cubicBezTo>
                  <a:pt x="77" y="236"/>
                  <a:pt x="79" y="235"/>
                  <a:pt x="80" y="234"/>
                </a:cubicBezTo>
                <a:cubicBezTo>
                  <a:pt x="80" y="235"/>
                  <a:pt x="80" y="235"/>
                  <a:pt x="81" y="236"/>
                </a:cubicBezTo>
                <a:cubicBezTo>
                  <a:pt x="78" y="236"/>
                  <a:pt x="78" y="239"/>
                  <a:pt x="77" y="239"/>
                </a:cubicBezTo>
                <a:cubicBezTo>
                  <a:pt x="76" y="240"/>
                  <a:pt x="76" y="238"/>
                  <a:pt x="75" y="239"/>
                </a:cubicBezTo>
                <a:cubicBezTo>
                  <a:pt x="75" y="239"/>
                  <a:pt x="74" y="239"/>
                  <a:pt x="74" y="239"/>
                </a:cubicBezTo>
                <a:cubicBezTo>
                  <a:pt x="73" y="239"/>
                  <a:pt x="73" y="241"/>
                  <a:pt x="71" y="240"/>
                </a:cubicBezTo>
                <a:cubicBezTo>
                  <a:pt x="74" y="237"/>
                  <a:pt x="70" y="238"/>
                  <a:pt x="70" y="238"/>
                </a:cubicBezTo>
                <a:cubicBezTo>
                  <a:pt x="69" y="238"/>
                  <a:pt x="70" y="236"/>
                  <a:pt x="68" y="236"/>
                </a:cubicBezTo>
                <a:cubicBezTo>
                  <a:pt x="68" y="237"/>
                  <a:pt x="67" y="237"/>
                  <a:pt x="66" y="238"/>
                </a:cubicBezTo>
                <a:cubicBezTo>
                  <a:pt x="65" y="238"/>
                  <a:pt x="66" y="240"/>
                  <a:pt x="64" y="240"/>
                </a:cubicBezTo>
                <a:cubicBezTo>
                  <a:pt x="63" y="240"/>
                  <a:pt x="62" y="240"/>
                  <a:pt x="60" y="240"/>
                </a:cubicBezTo>
                <a:cubicBezTo>
                  <a:pt x="61" y="242"/>
                  <a:pt x="60" y="242"/>
                  <a:pt x="58" y="242"/>
                </a:cubicBezTo>
                <a:cubicBezTo>
                  <a:pt x="59" y="244"/>
                  <a:pt x="57" y="244"/>
                  <a:pt x="57" y="245"/>
                </a:cubicBezTo>
                <a:cubicBezTo>
                  <a:pt x="56" y="245"/>
                  <a:pt x="57" y="247"/>
                  <a:pt x="56" y="247"/>
                </a:cubicBezTo>
                <a:cubicBezTo>
                  <a:pt x="54" y="247"/>
                  <a:pt x="53" y="246"/>
                  <a:pt x="52" y="246"/>
                </a:cubicBezTo>
                <a:cubicBezTo>
                  <a:pt x="51" y="246"/>
                  <a:pt x="50" y="249"/>
                  <a:pt x="50" y="247"/>
                </a:cubicBezTo>
                <a:cubicBezTo>
                  <a:pt x="51" y="247"/>
                  <a:pt x="49" y="246"/>
                  <a:pt x="49" y="245"/>
                </a:cubicBezTo>
                <a:cubicBezTo>
                  <a:pt x="48" y="245"/>
                  <a:pt x="49" y="244"/>
                  <a:pt x="48" y="243"/>
                </a:cubicBezTo>
                <a:cubicBezTo>
                  <a:pt x="45" y="243"/>
                  <a:pt x="44" y="245"/>
                  <a:pt x="43" y="246"/>
                </a:cubicBezTo>
                <a:cubicBezTo>
                  <a:pt x="39" y="246"/>
                  <a:pt x="39" y="246"/>
                  <a:pt x="36" y="246"/>
                </a:cubicBezTo>
                <a:cubicBezTo>
                  <a:pt x="36" y="245"/>
                  <a:pt x="35" y="244"/>
                  <a:pt x="35" y="243"/>
                </a:cubicBezTo>
                <a:cubicBezTo>
                  <a:pt x="32" y="244"/>
                  <a:pt x="30" y="242"/>
                  <a:pt x="28" y="245"/>
                </a:cubicBezTo>
                <a:cubicBezTo>
                  <a:pt x="28" y="243"/>
                  <a:pt x="28" y="242"/>
                  <a:pt x="27" y="242"/>
                </a:cubicBezTo>
                <a:cubicBezTo>
                  <a:pt x="28" y="242"/>
                  <a:pt x="28" y="242"/>
                  <a:pt x="29" y="242"/>
                </a:cubicBezTo>
                <a:cubicBezTo>
                  <a:pt x="29" y="238"/>
                  <a:pt x="30" y="235"/>
                  <a:pt x="33" y="237"/>
                </a:cubicBezTo>
                <a:cubicBezTo>
                  <a:pt x="34" y="236"/>
                  <a:pt x="34" y="233"/>
                  <a:pt x="36" y="233"/>
                </a:cubicBezTo>
                <a:cubicBezTo>
                  <a:pt x="36" y="234"/>
                  <a:pt x="37" y="234"/>
                  <a:pt x="38" y="234"/>
                </a:cubicBezTo>
                <a:cubicBezTo>
                  <a:pt x="38" y="239"/>
                  <a:pt x="39" y="232"/>
                  <a:pt x="40" y="236"/>
                </a:cubicBezTo>
                <a:cubicBezTo>
                  <a:pt x="38" y="236"/>
                  <a:pt x="38" y="238"/>
                  <a:pt x="36" y="238"/>
                </a:cubicBezTo>
                <a:cubicBezTo>
                  <a:pt x="36" y="241"/>
                  <a:pt x="38" y="241"/>
                  <a:pt x="39" y="243"/>
                </a:cubicBezTo>
                <a:cubicBezTo>
                  <a:pt x="39" y="244"/>
                  <a:pt x="38" y="244"/>
                  <a:pt x="39" y="245"/>
                </a:cubicBezTo>
                <a:cubicBezTo>
                  <a:pt x="39" y="244"/>
                  <a:pt x="39" y="244"/>
                  <a:pt x="40" y="244"/>
                </a:cubicBezTo>
                <a:cubicBezTo>
                  <a:pt x="42" y="244"/>
                  <a:pt x="42" y="241"/>
                  <a:pt x="44" y="242"/>
                </a:cubicBezTo>
                <a:cubicBezTo>
                  <a:pt x="45" y="242"/>
                  <a:pt x="46" y="243"/>
                  <a:pt x="48" y="242"/>
                </a:cubicBezTo>
                <a:cubicBezTo>
                  <a:pt x="48" y="241"/>
                  <a:pt x="48" y="240"/>
                  <a:pt x="50" y="240"/>
                </a:cubicBezTo>
                <a:cubicBezTo>
                  <a:pt x="50" y="239"/>
                  <a:pt x="50" y="237"/>
                  <a:pt x="50" y="236"/>
                </a:cubicBezTo>
                <a:cubicBezTo>
                  <a:pt x="51" y="236"/>
                  <a:pt x="51" y="235"/>
                  <a:pt x="50" y="235"/>
                </a:cubicBezTo>
                <a:cubicBezTo>
                  <a:pt x="50" y="234"/>
                  <a:pt x="51" y="234"/>
                  <a:pt x="51" y="234"/>
                </a:cubicBezTo>
                <a:cubicBezTo>
                  <a:pt x="51" y="233"/>
                  <a:pt x="51" y="231"/>
                  <a:pt x="51" y="229"/>
                </a:cubicBezTo>
                <a:cubicBezTo>
                  <a:pt x="50" y="228"/>
                  <a:pt x="48" y="228"/>
                  <a:pt x="46" y="227"/>
                </a:cubicBezTo>
                <a:cubicBezTo>
                  <a:pt x="48" y="226"/>
                  <a:pt x="49" y="227"/>
                  <a:pt x="51" y="228"/>
                </a:cubicBezTo>
                <a:cubicBezTo>
                  <a:pt x="54" y="228"/>
                  <a:pt x="57" y="227"/>
                  <a:pt x="58" y="227"/>
                </a:cubicBezTo>
                <a:cubicBezTo>
                  <a:pt x="60" y="226"/>
                  <a:pt x="60" y="227"/>
                  <a:pt x="61" y="226"/>
                </a:cubicBezTo>
                <a:cubicBezTo>
                  <a:pt x="61" y="226"/>
                  <a:pt x="63" y="226"/>
                  <a:pt x="63" y="226"/>
                </a:cubicBezTo>
                <a:cubicBezTo>
                  <a:pt x="63" y="226"/>
                  <a:pt x="63" y="225"/>
                  <a:pt x="63" y="225"/>
                </a:cubicBezTo>
                <a:cubicBezTo>
                  <a:pt x="64" y="224"/>
                  <a:pt x="65" y="226"/>
                  <a:pt x="66" y="225"/>
                </a:cubicBezTo>
                <a:cubicBezTo>
                  <a:pt x="66" y="225"/>
                  <a:pt x="67" y="224"/>
                  <a:pt x="66" y="224"/>
                </a:cubicBezTo>
                <a:cubicBezTo>
                  <a:pt x="65" y="227"/>
                  <a:pt x="64" y="222"/>
                  <a:pt x="64" y="222"/>
                </a:cubicBezTo>
                <a:cubicBezTo>
                  <a:pt x="64" y="222"/>
                  <a:pt x="62" y="223"/>
                  <a:pt x="60" y="222"/>
                </a:cubicBezTo>
                <a:cubicBezTo>
                  <a:pt x="58" y="222"/>
                  <a:pt x="58" y="221"/>
                  <a:pt x="57" y="221"/>
                </a:cubicBezTo>
                <a:cubicBezTo>
                  <a:pt x="53" y="220"/>
                  <a:pt x="53" y="223"/>
                  <a:pt x="50" y="222"/>
                </a:cubicBezTo>
                <a:cubicBezTo>
                  <a:pt x="51" y="221"/>
                  <a:pt x="49" y="218"/>
                  <a:pt x="51" y="218"/>
                </a:cubicBezTo>
                <a:cubicBezTo>
                  <a:pt x="53" y="221"/>
                  <a:pt x="57" y="219"/>
                  <a:pt x="59" y="217"/>
                </a:cubicBezTo>
                <a:cubicBezTo>
                  <a:pt x="58" y="219"/>
                  <a:pt x="58" y="221"/>
                  <a:pt x="60" y="221"/>
                </a:cubicBezTo>
                <a:cubicBezTo>
                  <a:pt x="59" y="219"/>
                  <a:pt x="62" y="220"/>
                  <a:pt x="63" y="220"/>
                </a:cubicBezTo>
                <a:cubicBezTo>
                  <a:pt x="63" y="219"/>
                  <a:pt x="63" y="218"/>
                  <a:pt x="64" y="217"/>
                </a:cubicBezTo>
                <a:cubicBezTo>
                  <a:pt x="64" y="217"/>
                  <a:pt x="66" y="217"/>
                  <a:pt x="65" y="215"/>
                </a:cubicBezTo>
                <a:cubicBezTo>
                  <a:pt x="65" y="214"/>
                  <a:pt x="63" y="213"/>
                  <a:pt x="64" y="211"/>
                </a:cubicBezTo>
                <a:cubicBezTo>
                  <a:pt x="62" y="211"/>
                  <a:pt x="61" y="212"/>
                  <a:pt x="60" y="211"/>
                </a:cubicBezTo>
                <a:cubicBezTo>
                  <a:pt x="61" y="209"/>
                  <a:pt x="63" y="209"/>
                  <a:pt x="64" y="209"/>
                </a:cubicBezTo>
                <a:cubicBezTo>
                  <a:pt x="66" y="211"/>
                  <a:pt x="66" y="210"/>
                  <a:pt x="69" y="210"/>
                </a:cubicBezTo>
                <a:cubicBezTo>
                  <a:pt x="69" y="211"/>
                  <a:pt x="68" y="211"/>
                  <a:pt x="68" y="211"/>
                </a:cubicBezTo>
                <a:cubicBezTo>
                  <a:pt x="74" y="212"/>
                  <a:pt x="73" y="206"/>
                  <a:pt x="71" y="203"/>
                </a:cubicBezTo>
                <a:cubicBezTo>
                  <a:pt x="72" y="203"/>
                  <a:pt x="73" y="201"/>
                  <a:pt x="74" y="201"/>
                </a:cubicBezTo>
                <a:cubicBezTo>
                  <a:pt x="74" y="202"/>
                  <a:pt x="74" y="203"/>
                  <a:pt x="74" y="204"/>
                </a:cubicBezTo>
                <a:cubicBezTo>
                  <a:pt x="75" y="202"/>
                  <a:pt x="76" y="203"/>
                  <a:pt x="77" y="204"/>
                </a:cubicBezTo>
                <a:cubicBezTo>
                  <a:pt x="77" y="202"/>
                  <a:pt x="80" y="203"/>
                  <a:pt x="79" y="200"/>
                </a:cubicBezTo>
                <a:cubicBezTo>
                  <a:pt x="79" y="199"/>
                  <a:pt x="78" y="199"/>
                  <a:pt x="77" y="199"/>
                </a:cubicBezTo>
                <a:cubicBezTo>
                  <a:pt x="74" y="198"/>
                  <a:pt x="74" y="200"/>
                  <a:pt x="73" y="199"/>
                </a:cubicBezTo>
                <a:cubicBezTo>
                  <a:pt x="71" y="197"/>
                  <a:pt x="66" y="201"/>
                  <a:pt x="67" y="200"/>
                </a:cubicBezTo>
                <a:cubicBezTo>
                  <a:pt x="66" y="201"/>
                  <a:pt x="65" y="200"/>
                  <a:pt x="65" y="201"/>
                </a:cubicBezTo>
                <a:cubicBezTo>
                  <a:pt x="66" y="201"/>
                  <a:pt x="66" y="203"/>
                  <a:pt x="67" y="203"/>
                </a:cubicBezTo>
                <a:cubicBezTo>
                  <a:pt x="68" y="203"/>
                  <a:pt x="69" y="203"/>
                  <a:pt x="69" y="204"/>
                </a:cubicBezTo>
                <a:cubicBezTo>
                  <a:pt x="69" y="206"/>
                  <a:pt x="67" y="205"/>
                  <a:pt x="67" y="205"/>
                </a:cubicBezTo>
                <a:cubicBezTo>
                  <a:pt x="66" y="206"/>
                  <a:pt x="67" y="209"/>
                  <a:pt x="65" y="208"/>
                </a:cubicBezTo>
                <a:cubicBezTo>
                  <a:pt x="65" y="204"/>
                  <a:pt x="63" y="203"/>
                  <a:pt x="64" y="199"/>
                </a:cubicBezTo>
                <a:cubicBezTo>
                  <a:pt x="64" y="198"/>
                  <a:pt x="61" y="199"/>
                  <a:pt x="60" y="197"/>
                </a:cubicBezTo>
                <a:cubicBezTo>
                  <a:pt x="62" y="196"/>
                  <a:pt x="65" y="196"/>
                  <a:pt x="67" y="195"/>
                </a:cubicBezTo>
                <a:cubicBezTo>
                  <a:pt x="67" y="196"/>
                  <a:pt x="68" y="196"/>
                  <a:pt x="68" y="197"/>
                </a:cubicBezTo>
                <a:cubicBezTo>
                  <a:pt x="69" y="198"/>
                  <a:pt x="65" y="198"/>
                  <a:pt x="67" y="199"/>
                </a:cubicBezTo>
                <a:cubicBezTo>
                  <a:pt x="68" y="197"/>
                  <a:pt x="71" y="199"/>
                  <a:pt x="72" y="198"/>
                </a:cubicBezTo>
                <a:cubicBezTo>
                  <a:pt x="73" y="198"/>
                  <a:pt x="72" y="197"/>
                  <a:pt x="73" y="197"/>
                </a:cubicBezTo>
                <a:cubicBezTo>
                  <a:pt x="74" y="197"/>
                  <a:pt x="73" y="195"/>
                  <a:pt x="74" y="195"/>
                </a:cubicBezTo>
                <a:cubicBezTo>
                  <a:pt x="75" y="196"/>
                  <a:pt x="77" y="197"/>
                  <a:pt x="78" y="196"/>
                </a:cubicBezTo>
                <a:cubicBezTo>
                  <a:pt x="78" y="193"/>
                  <a:pt x="78" y="190"/>
                  <a:pt x="78" y="187"/>
                </a:cubicBezTo>
                <a:cubicBezTo>
                  <a:pt x="80" y="187"/>
                  <a:pt x="78" y="184"/>
                  <a:pt x="80" y="184"/>
                </a:cubicBezTo>
                <a:cubicBezTo>
                  <a:pt x="81" y="184"/>
                  <a:pt x="80" y="181"/>
                  <a:pt x="82" y="182"/>
                </a:cubicBezTo>
                <a:cubicBezTo>
                  <a:pt x="84" y="181"/>
                  <a:pt x="87" y="180"/>
                  <a:pt x="89" y="180"/>
                </a:cubicBezTo>
                <a:cubicBezTo>
                  <a:pt x="88" y="176"/>
                  <a:pt x="92" y="175"/>
                  <a:pt x="90" y="174"/>
                </a:cubicBezTo>
                <a:cubicBezTo>
                  <a:pt x="89" y="177"/>
                  <a:pt x="88" y="172"/>
                  <a:pt x="87" y="173"/>
                </a:cubicBezTo>
                <a:cubicBezTo>
                  <a:pt x="85" y="174"/>
                  <a:pt x="85" y="172"/>
                  <a:pt x="84" y="173"/>
                </a:cubicBezTo>
                <a:cubicBezTo>
                  <a:pt x="83" y="174"/>
                  <a:pt x="80" y="173"/>
                  <a:pt x="80" y="174"/>
                </a:cubicBezTo>
                <a:cubicBezTo>
                  <a:pt x="80" y="173"/>
                  <a:pt x="79" y="173"/>
                  <a:pt x="79" y="172"/>
                </a:cubicBezTo>
                <a:cubicBezTo>
                  <a:pt x="81" y="173"/>
                  <a:pt x="84" y="172"/>
                  <a:pt x="85" y="170"/>
                </a:cubicBezTo>
                <a:cubicBezTo>
                  <a:pt x="86" y="171"/>
                  <a:pt x="89" y="171"/>
                  <a:pt x="88" y="173"/>
                </a:cubicBezTo>
                <a:cubicBezTo>
                  <a:pt x="90" y="173"/>
                  <a:pt x="91" y="173"/>
                  <a:pt x="92" y="173"/>
                </a:cubicBezTo>
                <a:cubicBezTo>
                  <a:pt x="92" y="170"/>
                  <a:pt x="94" y="170"/>
                  <a:pt x="93" y="166"/>
                </a:cubicBezTo>
                <a:cubicBezTo>
                  <a:pt x="91" y="167"/>
                  <a:pt x="91" y="165"/>
                  <a:pt x="89" y="166"/>
                </a:cubicBezTo>
                <a:cubicBezTo>
                  <a:pt x="87" y="166"/>
                  <a:pt x="87" y="168"/>
                  <a:pt x="85" y="169"/>
                </a:cubicBezTo>
                <a:cubicBezTo>
                  <a:pt x="85" y="167"/>
                  <a:pt x="85" y="167"/>
                  <a:pt x="84" y="167"/>
                </a:cubicBezTo>
                <a:cubicBezTo>
                  <a:pt x="81" y="167"/>
                  <a:pt x="82" y="168"/>
                  <a:pt x="81" y="167"/>
                </a:cubicBezTo>
                <a:cubicBezTo>
                  <a:pt x="81" y="167"/>
                  <a:pt x="79" y="167"/>
                  <a:pt x="79" y="167"/>
                </a:cubicBezTo>
                <a:cubicBezTo>
                  <a:pt x="78" y="167"/>
                  <a:pt x="77" y="167"/>
                  <a:pt x="77" y="166"/>
                </a:cubicBezTo>
                <a:cubicBezTo>
                  <a:pt x="77" y="166"/>
                  <a:pt x="75" y="167"/>
                  <a:pt x="75" y="166"/>
                </a:cubicBezTo>
                <a:cubicBezTo>
                  <a:pt x="75" y="166"/>
                  <a:pt x="75" y="165"/>
                  <a:pt x="74" y="165"/>
                </a:cubicBezTo>
                <a:cubicBezTo>
                  <a:pt x="75" y="168"/>
                  <a:pt x="73" y="168"/>
                  <a:pt x="72" y="169"/>
                </a:cubicBezTo>
                <a:cubicBezTo>
                  <a:pt x="73" y="170"/>
                  <a:pt x="73" y="171"/>
                  <a:pt x="74" y="172"/>
                </a:cubicBezTo>
                <a:cubicBezTo>
                  <a:pt x="74" y="172"/>
                  <a:pt x="76" y="172"/>
                  <a:pt x="75" y="174"/>
                </a:cubicBezTo>
                <a:cubicBezTo>
                  <a:pt x="73" y="175"/>
                  <a:pt x="72" y="173"/>
                  <a:pt x="71" y="173"/>
                </a:cubicBezTo>
                <a:cubicBezTo>
                  <a:pt x="70" y="174"/>
                  <a:pt x="68" y="174"/>
                  <a:pt x="67" y="174"/>
                </a:cubicBezTo>
                <a:cubicBezTo>
                  <a:pt x="66" y="174"/>
                  <a:pt x="66" y="175"/>
                  <a:pt x="66" y="176"/>
                </a:cubicBezTo>
                <a:cubicBezTo>
                  <a:pt x="65" y="176"/>
                  <a:pt x="64" y="175"/>
                  <a:pt x="63" y="176"/>
                </a:cubicBezTo>
                <a:cubicBezTo>
                  <a:pt x="61" y="173"/>
                  <a:pt x="64" y="172"/>
                  <a:pt x="64" y="169"/>
                </a:cubicBezTo>
                <a:cubicBezTo>
                  <a:pt x="65" y="167"/>
                  <a:pt x="63" y="167"/>
                  <a:pt x="64" y="166"/>
                </a:cubicBezTo>
                <a:cubicBezTo>
                  <a:pt x="65" y="166"/>
                  <a:pt x="67" y="167"/>
                  <a:pt x="70" y="166"/>
                </a:cubicBezTo>
                <a:cubicBezTo>
                  <a:pt x="71" y="166"/>
                  <a:pt x="71" y="164"/>
                  <a:pt x="72" y="164"/>
                </a:cubicBezTo>
                <a:cubicBezTo>
                  <a:pt x="75" y="163"/>
                  <a:pt x="80" y="164"/>
                  <a:pt x="84" y="166"/>
                </a:cubicBezTo>
                <a:cubicBezTo>
                  <a:pt x="85" y="165"/>
                  <a:pt x="85" y="164"/>
                  <a:pt x="86" y="164"/>
                </a:cubicBezTo>
                <a:cubicBezTo>
                  <a:pt x="88" y="166"/>
                  <a:pt x="92" y="163"/>
                  <a:pt x="93" y="162"/>
                </a:cubicBezTo>
                <a:cubicBezTo>
                  <a:pt x="92" y="162"/>
                  <a:pt x="93" y="159"/>
                  <a:pt x="92" y="159"/>
                </a:cubicBezTo>
                <a:cubicBezTo>
                  <a:pt x="95" y="158"/>
                  <a:pt x="93" y="157"/>
                  <a:pt x="94" y="153"/>
                </a:cubicBezTo>
                <a:cubicBezTo>
                  <a:pt x="95" y="153"/>
                  <a:pt x="95" y="154"/>
                  <a:pt x="96" y="154"/>
                </a:cubicBezTo>
                <a:cubicBezTo>
                  <a:pt x="96" y="152"/>
                  <a:pt x="97" y="150"/>
                  <a:pt x="98" y="148"/>
                </a:cubicBezTo>
                <a:cubicBezTo>
                  <a:pt x="98" y="152"/>
                  <a:pt x="100" y="148"/>
                  <a:pt x="102" y="150"/>
                </a:cubicBezTo>
                <a:cubicBezTo>
                  <a:pt x="102" y="148"/>
                  <a:pt x="102" y="147"/>
                  <a:pt x="102" y="144"/>
                </a:cubicBezTo>
                <a:cubicBezTo>
                  <a:pt x="98" y="144"/>
                  <a:pt x="96" y="146"/>
                  <a:pt x="94" y="148"/>
                </a:cubicBezTo>
                <a:cubicBezTo>
                  <a:pt x="97" y="147"/>
                  <a:pt x="95" y="151"/>
                  <a:pt x="93" y="151"/>
                </a:cubicBezTo>
                <a:cubicBezTo>
                  <a:pt x="92" y="148"/>
                  <a:pt x="95" y="147"/>
                  <a:pt x="94" y="143"/>
                </a:cubicBezTo>
                <a:cubicBezTo>
                  <a:pt x="99" y="143"/>
                  <a:pt x="98" y="141"/>
                  <a:pt x="102" y="142"/>
                </a:cubicBezTo>
                <a:cubicBezTo>
                  <a:pt x="103" y="139"/>
                  <a:pt x="101" y="140"/>
                  <a:pt x="101" y="138"/>
                </a:cubicBezTo>
                <a:cubicBezTo>
                  <a:pt x="102" y="137"/>
                  <a:pt x="102" y="134"/>
                  <a:pt x="105" y="134"/>
                </a:cubicBezTo>
                <a:cubicBezTo>
                  <a:pt x="105" y="132"/>
                  <a:pt x="105" y="131"/>
                  <a:pt x="105" y="130"/>
                </a:cubicBezTo>
                <a:cubicBezTo>
                  <a:pt x="104" y="130"/>
                  <a:pt x="104" y="130"/>
                  <a:pt x="103" y="129"/>
                </a:cubicBezTo>
                <a:cubicBezTo>
                  <a:pt x="103" y="128"/>
                  <a:pt x="103" y="127"/>
                  <a:pt x="102" y="126"/>
                </a:cubicBezTo>
                <a:cubicBezTo>
                  <a:pt x="102" y="126"/>
                  <a:pt x="103" y="125"/>
                  <a:pt x="102" y="124"/>
                </a:cubicBezTo>
                <a:cubicBezTo>
                  <a:pt x="104" y="125"/>
                  <a:pt x="104" y="124"/>
                  <a:pt x="106" y="124"/>
                </a:cubicBezTo>
                <a:cubicBezTo>
                  <a:pt x="105" y="126"/>
                  <a:pt x="107" y="125"/>
                  <a:pt x="109" y="125"/>
                </a:cubicBezTo>
                <a:cubicBezTo>
                  <a:pt x="110" y="123"/>
                  <a:pt x="109" y="123"/>
                  <a:pt x="108" y="121"/>
                </a:cubicBezTo>
                <a:cubicBezTo>
                  <a:pt x="105" y="121"/>
                  <a:pt x="105" y="122"/>
                  <a:pt x="103" y="120"/>
                </a:cubicBezTo>
                <a:cubicBezTo>
                  <a:pt x="103" y="118"/>
                  <a:pt x="106" y="119"/>
                  <a:pt x="106" y="118"/>
                </a:cubicBezTo>
                <a:cubicBezTo>
                  <a:pt x="107" y="118"/>
                  <a:pt x="106" y="116"/>
                  <a:pt x="107" y="116"/>
                </a:cubicBezTo>
                <a:cubicBezTo>
                  <a:pt x="107" y="117"/>
                  <a:pt x="107" y="118"/>
                  <a:pt x="109" y="117"/>
                </a:cubicBezTo>
                <a:cubicBezTo>
                  <a:pt x="108" y="112"/>
                  <a:pt x="111" y="117"/>
                  <a:pt x="111" y="117"/>
                </a:cubicBezTo>
                <a:cubicBezTo>
                  <a:pt x="111" y="117"/>
                  <a:pt x="111" y="115"/>
                  <a:pt x="111" y="114"/>
                </a:cubicBezTo>
                <a:cubicBezTo>
                  <a:pt x="113" y="115"/>
                  <a:pt x="113" y="113"/>
                  <a:pt x="115" y="113"/>
                </a:cubicBezTo>
                <a:cubicBezTo>
                  <a:pt x="116" y="113"/>
                  <a:pt x="117" y="114"/>
                  <a:pt x="117" y="113"/>
                </a:cubicBezTo>
                <a:cubicBezTo>
                  <a:pt x="114" y="113"/>
                  <a:pt x="118" y="110"/>
                  <a:pt x="116" y="110"/>
                </a:cubicBezTo>
                <a:cubicBezTo>
                  <a:pt x="116" y="112"/>
                  <a:pt x="113" y="111"/>
                  <a:pt x="113" y="111"/>
                </a:cubicBezTo>
                <a:cubicBezTo>
                  <a:pt x="113" y="113"/>
                  <a:pt x="110" y="112"/>
                  <a:pt x="109" y="114"/>
                </a:cubicBezTo>
                <a:cubicBezTo>
                  <a:pt x="109" y="109"/>
                  <a:pt x="104" y="114"/>
                  <a:pt x="104" y="109"/>
                </a:cubicBezTo>
                <a:cubicBezTo>
                  <a:pt x="108" y="111"/>
                  <a:pt x="110" y="108"/>
                  <a:pt x="113" y="107"/>
                </a:cubicBezTo>
                <a:cubicBezTo>
                  <a:pt x="115" y="110"/>
                  <a:pt x="115" y="108"/>
                  <a:pt x="116" y="108"/>
                </a:cubicBezTo>
                <a:cubicBezTo>
                  <a:pt x="117" y="108"/>
                  <a:pt x="116" y="109"/>
                  <a:pt x="117" y="109"/>
                </a:cubicBezTo>
                <a:cubicBezTo>
                  <a:pt x="117" y="109"/>
                  <a:pt x="118" y="108"/>
                  <a:pt x="118" y="107"/>
                </a:cubicBezTo>
                <a:cubicBezTo>
                  <a:pt x="118" y="107"/>
                  <a:pt x="120" y="107"/>
                  <a:pt x="120" y="107"/>
                </a:cubicBezTo>
                <a:cubicBezTo>
                  <a:pt x="122" y="106"/>
                  <a:pt x="122" y="108"/>
                  <a:pt x="123" y="107"/>
                </a:cubicBezTo>
                <a:cubicBezTo>
                  <a:pt x="124" y="105"/>
                  <a:pt x="122" y="105"/>
                  <a:pt x="121" y="104"/>
                </a:cubicBezTo>
                <a:cubicBezTo>
                  <a:pt x="119" y="102"/>
                  <a:pt x="118" y="106"/>
                  <a:pt x="117" y="104"/>
                </a:cubicBezTo>
                <a:cubicBezTo>
                  <a:pt x="117" y="104"/>
                  <a:pt x="117" y="103"/>
                  <a:pt x="116" y="103"/>
                </a:cubicBezTo>
                <a:cubicBezTo>
                  <a:pt x="118" y="102"/>
                  <a:pt x="119" y="99"/>
                  <a:pt x="123" y="100"/>
                </a:cubicBezTo>
                <a:cubicBezTo>
                  <a:pt x="123" y="98"/>
                  <a:pt x="122" y="98"/>
                  <a:pt x="120" y="98"/>
                </a:cubicBezTo>
                <a:cubicBezTo>
                  <a:pt x="121" y="96"/>
                  <a:pt x="118" y="97"/>
                  <a:pt x="119" y="94"/>
                </a:cubicBezTo>
                <a:cubicBezTo>
                  <a:pt x="122" y="95"/>
                  <a:pt x="124" y="93"/>
                  <a:pt x="125" y="91"/>
                </a:cubicBezTo>
                <a:cubicBezTo>
                  <a:pt x="123" y="90"/>
                  <a:pt x="124" y="84"/>
                  <a:pt x="127" y="84"/>
                </a:cubicBezTo>
                <a:cubicBezTo>
                  <a:pt x="127" y="88"/>
                  <a:pt x="128" y="85"/>
                  <a:pt x="130" y="86"/>
                </a:cubicBezTo>
                <a:cubicBezTo>
                  <a:pt x="132" y="85"/>
                  <a:pt x="132" y="83"/>
                  <a:pt x="134" y="85"/>
                </a:cubicBezTo>
                <a:cubicBezTo>
                  <a:pt x="135" y="82"/>
                  <a:pt x="133" y="82"/>
                  <a:pt x="133" y="81"/>
                </a:cubicBezTo>
                <a:cubicBezTo>
                  <a:pt x="133" y="79"/>
                  <a:pt x="131" y="80"/>
                  <a:pt x="130" y="79"/>
                </a:cubicBezTo>
                <a:cubicBezTo>
                  <a:pt x="134" y="79"/>
                  <a:pt x="133" y="76"/>
                  <a:pt x="134" y="73"/>
                </a:cubicBezTo>
                <a:cubicBezTo>
                  <a:pt x="132" y="72"/>
                  <a:pt x="130" y="73"/>
                  <a:pt x="130" y="72"/>
                </a:cubicBezTo>
                <a:cubicBezTo>
                  <a:pt x="132" y="72"/>
                  <a:pt x="132" y="70"/>
                  <a:pt x="134" y="69"/>
                </a:cubicBezTo>
                <a:cubicBezTo>
                  <a:pt x="136" y="69"/>
                  <a:pt x="138" y="69"/>
                  <a:pt x="140" y="69"/>
                </a:cubicBezTo>
                <a:cubicBezTo>
                  <a:pt x="141" y="67"/>
                  <a:pt x="140" y="66"/>
                  <a:pt x="139" y="63"/>
                </a:cubicBezTo>
                <a:cubicBezTo>
                  <a:pt x="137" y="63"/>
                  <a:pt x="134" y="64"/>
                  <a:pt x="134" y="62"/>
                </a:cubicBezTo>
                <a:cubicBezTo>
                  <a:pt x="135" y="61"/>
                  <a:pt x="137" y="62"/>
                  <a:pt x="140" y="62"/>
                </a:cubicBezTo>
                <a:cubicBezTo>
                  <a:pt x="139" y="60"/>
                  <a:pt x="141" y="60"/>
                  <a:pt x="141" y="59"/>
                </a:cubicBezTo>
                <a:cubicBezTo>
                  <a:pt x="141" y="59"/>
                  <a:pt x="140" y="58"/>
                  <a:pt x="141" y="58"/>
                </a:cubicBezTo>
                <a:cubicBezTo>
                  <a:pt x="141" y="56"/>
                  <a:pt x="139" y="55"/>
                  <a:pt x="138" y="55"/>
                </a:cubicBezTo>
                <a:cubicBezTo>
                  <a:pt x="137" y="57"/>
                  <a:pt x="134" y="56"/>
                  <a:pt x="134" y="54"/>
                </a:cubicBezTo>
                <a:cubicBezTo>
                  <a:pt x="136" y="55"/>
                  <a:pt x="134" y="50"/>
                  <a:pt x="137" y="52"/>
                </a:cubicBezTo>
                <a:cubicBezTo>
                  <a:pt x="137" y="52"/>
                  <a:pt x="137" y="53"/>
                  <a:pt x="137" y="54"/>
                </a:cubicBezTo>
                <a:cubicBezTo>
                  <a:pt x="140" y="54"/>
                  <a:pt x="143" y="55"/>
                  <a:pt x="146" y="55"/>
                </a:cubicBezTo>
                <a:cubicBezTo>
                  <a:pt x="147" y="54"/>
                  <a:pt x="146" y="54"/>
                  <a:pt x="146" y="52"/>
                </a:cubicBezTo>
                <a:cubicBezTo>
                  <a:pt x="148" y="53"/>
                  <a:pt x="149" y="52"/>
                  <a:pt x="150" y="51"/>
                </a:cubicBezTo>
                <a:cubicBezTo>
                  <a:pt x="150" y="48"/>
                  <a:pt x="148" y="47"/>
                  <a:pt x="146" y="46"/>
                </a:cubicBezTo>
                <a:cubicBezTo>
                  <a:pt x="143" y="45"/>
                  <a:pt x="142" y="50"/>
                  <a:pt x="141" y="48"/>
                </a:cubicBezTo>
                <a:cubicBezTo>
                  <a:pt x="141" y="46"/>
                  <a:pt x="143" y="45"/>
                  <a:pt x="142" y="43"/>
                </a:cubicBezTo>
                <a:cubicBezTo>
                  <a:pt x="141" y="42"/>
                  <a:pt x="141" y="40"/>
                  <a:pt x="139" y="40"/>
                </a:cubicBezTo>
                <a:cubicBezTo>
                  <a:pt x="137" y="40"/>
                  <a:pt x="138" y="43"/>
                  <a:pt x="137" y="43"/>
                </a:cubicBezTo>
                <a:cubicBezTo>
                  <a:pt x="137" y="41"/>
                  <a:pt x="134" y="35"/>
                  <a:pt x="137" y="35"/>
                </a:cubicBezTo>
                <a:cubicBezTo>
                  <a:pt x="137" y="37"/>
                  <a:pt x="140" y="36"/>
                  <a:pt x="141" y="38"/>
                </a:cubicBezTo>
                <a:cubicBezTo>
                  <a:pt x="141" y="37"/>
                  <a:pt x="141" y="35"/>
                  <a:pt x="142" y="35"/>
                </a:cubicBezTo>
                <a:cubicBezTo>
                  <a:pt x="143" y="36"/>
                  <a:pt x="142" y="39"/>
                  <a:pt x="144" y="39"/>
                </a:cubicBezTo>
                <a:cubicBezTo>
                  <a:pt x="144" y="39"/>
                  <a:pt x="144" y="38"/>
                  <a:pt x="144" y="39"/>
                </a:cubicBezTo>
                <a:cubicBezTo>
                  <a:pt x="143" y="39"/>
                  <a:pt x="143" y="40"/>
                  <a:pt x="142" y="40"/>
                </a:cubicBezTo>
                <a:cubicBezTo>
                  <a:pt x="143" y="42"/>
                  <a:pt x="143" y="44"/>
                  <a:pt x="145" y="45"/>
                </a:cubicBezTo>
                <a:cubicBezTo>
                  <a:pt x="144" y="43"/>
                  <a:pt x="148" y="44"/>
                  <a:pt x="148" y="43"/>
                </a:cubicBezTo>
                <a:cubicBezTo>
                  <a:pt x="148" y="40"/>
                  <a:pt x="146" y="38"/>
                  <a:pt x="148" y="36"/>
                </a:cubicBezTo>
                <a:cubicBezTo>
                  <a:pt x="150" y="36"/>
                  <a:pt x="153" y="35"/>
                  <a:pt x="152" y="38"/>
                </a:cubicBezTo>
                <a:cubicBezTo>
                  <a:pt x="156" y="37"/>
                  <a:pt x="154" y="34"/>
                  <a:pt x="155" y="31"/>
                </a:cubicBezTo>
                <a:cubicBezTo>
                  <a:pt x="154" y="31"/>
                  <a:pt x="154" y="31"/>
                  <a:pt x="153" y="30"/>
                </a:cubicBezTo>
                <a:cubicBezTo>
                  <a:pt x="154" y="29"/>
                  <a:pt x="154" y="30"/>
                  <a:pt x="156" y="30"/>
                </a:cubicBezTo>
                <a:cubicBezTo>
                  <a:pt x="155" y="27"/>
                  <a:pt x="156" y="29"/>
                  <a:pt x="157" y="28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5"/>
                  <a:pt x="158" y="25"/>
                  <a:pt x="158" y="24"/>
                </a:cubicBezTo>
                <a:cubicBezTo>
                  <a:pt x="158" y="24"/>
                  <a:pt x="155" y="21"/>
                  <a:pt x="157" y="21"/>
                </a:cubicBezTo>
                <a:cubicBezTo>
                  <a:pt x="157" y="21"/>
                  <a:pt x="158" y="21"/>
                  <a:pt x="158" y="22"/>
                </a:cubicBezTo>
                <a:cubicBezTo>
                  <a:pt x="160" y="22"/>
                  <a:pt x="161" y="21"/>
                  <a:pt x="162" y="19"/>
                </a:cubicBezTo>
                <a:cubicBezTo>
                  <a:pt x="161" y="19"/>
                  <a:pt x="160" y="19"/>
                  <a:pt x="161" y="17"/>
                </a:cubicBezTo>
                <a:cubicBezTo>
                  <a:pt x="165" y="18"/>
                  <a:pt x="162" y="16"/>
                  <a:pt x="163" y="13"/>
                </a:cubicBezTo>
                <a:cubicBezTo>
                  <a:pt x="163" y="11"/>
                  <a:pt x="164" y="12"/>
                  <a:pt x="165" y="10"/>
                </a:cubicBezTo>
                <a:cubicBezTo>
                  <a:pt x="165" y="9"/>
                  <a:pt x="163" y="8"/>
                  <a:pt x="164" y="7"/>
                </a:cubicBezTo>
                <a:cubicBezTo>
                  <a:pt x="166" y="7"/>
                  <a:pt x="167" y="6"/>
                  <a:pt x="167" y="4"/>
                </a:cubicBezTo>
                <a:cubicBezTo>
                  <a:pt x="164" y="3"/>
                  <a:pt x="164" y="1"/>
                  <a:pt x="162" y="0"/>
                </a:cubicBezTo>
                <a:cubicBezTo>
                  <a:pt x="161" y="2"/>
                  <a:pt x="159" y="1"/>
                  <a:pt x="158" y="2"/>
                </a:cubicBezTo>
                <a:cubicBezTo>
                  <a:pt x="159" y="4"/>
                  <a:pt x="158" y="4"/>
                  <a:pt x="159" y="5"/>
                </a:cubicBezTo>
                <a:cubicBezTo>
                  <a:pt x="160" y="5"/>
                  <a:pt x="159" y="9"/>
                  <a:pt x="158" y="8"/>
                </a:cubicBezTo>
                <a:cubicBezTo>
                  <a:pt x="156" y="9"/>
                  <a:pt x="156" y="7"/>
                  <a:pt x="153" y="7"/>
                </a:cubicBezTo>
                <a:cubicBezTo>
                  <a:pt x="151" y="9"/>
                  <a:pt x="149" y="10"/>
                  <a:pt x="148" y="9"/>
                </a:cubicBezTo>
                <a:cubicBezTo>
                  <a:pt x="147" y="7"/>
                  <a:pt x="146" y="11"/>
                  <a:pt x="144" y="9"/>
                </a:cubicBezTo>
                <a:cubicBezTo>
                  <a:pt x="144" y="9"/>
                  <a:pt x="143" y="9"/>
                  <a:pt x="143" y="9"/>
                </a:cubicBezTo>
                <a:cubicBezTo>
                  <a:pt x="140" y="8"/>
                  <a:pt x="138" y="9"/>
                  <a:pt x="137" y="8"/>
                </a:cubicBezTo>
                <a:cubicBezTo>
                  <a:pt x="136" y="11"/>
                  <a:pt x="135" y="9"/>
                  <a:pt x="134" y="11"/>
                </a:cubicBezTo>
                <a:cubicBezTo>
                  <a:pt x="134" y="11"/>
                  <a:pt x="132" y="12"/>
                  <a:pt x="134" y="12"/>
                </a:cubicBezTo>
                <a:cubicBezTo>
                  <a:pt x="134" y="11"/>
                  <a:pt x="134" y="12"/>
                  <a:pt x="135" y="12"/>
                </a:cubicBezTo>
                <a:cubicBezTo>
                  <a:pt x="138" y="12"/>
                  <a:pt x="140" y="12"/>
                  <a:pt x="141" y="14"/>
                </a:cubicBezTo>
                <a:cubicBezTo>
                  <a:pt x="141" y="13"/>
                  <a:pt x="142" y="13"/>
                  <a:pt x="143" y="12"/>
                </a:cubicBezTo>
                <a:cubicBezTo>
                  <a:pt x="143" y="12"/>
                  <a:pt x="144" y="11"/>
                  <a:pt x="144" y="11"/>
                </a:cubicBezTo>
                <a:cubicBezTo>
                  <a:pt x="145" y="12"/>
                  <a:pt x="147" y="12"/>
                  <a:pt x="147" y="14"/>
                </a:cubicBezTo>
                <a:cubicBezTo>
                  <a:pt x="143" y="14"/>
                  <a:pt x="144" y="18"/>
                  <a:pt x="141" y="16"/>
                </a:cubicBezTo>
                <a:cubicBezTo>
                  <a:pt x="140" y="17"/>
                  <a:pt x="139" y="19"/>
                  <a:pt x="141" y="20"/>
                </a:cubicBezTo>
                <a:cubicBezTo>
                  <a:pt x="140" y="16"/>
                  <a:pt x="144" y="19"/>
                  <a:pt x="144" y="21"/>
                </a:cubicBezTo>
                <a:cubicBezTo>
                  <a:pt x="142" y="21"/>
                  <a:pt x="139" y="25"/>
                  <a:pt x="136" y="22"/>
                </a:cubicBezTo>
                <a:cubicBezTo>
                  <a:pt x="135" y="20"/>
                  <a:pt x="137" y="21"/>
                  <a:pt x="137" y="19"/>
                </a:cubicBezTo>
                <a:cubicBezTo>
                  <a:pt x="136" y="19"/>
                  <a:pt x="135" y="19"/>
                  <a:pt x="135" y="17"/>
                </a:cubicBezTo>
                <a:cubicBezTo>
                  <a:pt x="136" y="17"/>
                  <a:pt x="137" y="18"/>
                  <a:pt x="137" y="18"/>
                </a:cubicBezTo>
                <a:cubicBezTo>
                  <a:pt x="137" y="17"/>
                  <a:pt x="136" y="16"/>
                  <a:pt x="135" y="15"/>
                </a:cubicBezTo>
                <a:cubicBezTo>
                  <a:pt x="134" y="14"/>
                  <a:pt x="135" y="13"/>
                  <a:pt x="134" y="13"/>
                </a:cubicBezTo>
                <a:cubicBezTo>
                  <a:pt x="134" y="14"/>
                  <a:pt x="133" y="13"/>
                  <a:pt x="133" y="14"/>
                </a:cubicBezTo>
                <a:cubicBezTo>
                  <a:pt x="132" y="14"/>
                  <a:pt x="133" y="14"/>
                  <a:pt x="132" y="15"/>
                </a:cubicBezTo>
                <a:cubicBezTo>
                  <a:pt x="131" y="16"/>
                  <a:pt x="130" y="17"/>
                  <a:pt x="130" y="18"/>
                </a:cubicBezTo>
                <a:cubicBezTo>
                  <a:pt x="133" y="18"/>
                  <a:pt x="133" y="17"/>
                  <a:pt x="135" y="17"/>
                </a:cubicBezTo>
                <a:cubicBezTo>
                  <a:pt x="134" y="19"/>
                  <a:pt x="132" y="20"/>
                  <a:pt x="133" y="23"/>
                </a:cubicBezTo>
                <a:cubicBezTo>
                  <a:pt x="132" y="24"/>
                  <a:pt x="129" y="23"/>
                  <a:pt x="130" y="25"/>
                </a:cubicBezTo>
                <a:cubicBezTo>
                  <a:pt x="132" y="27"/>
                  <a:pt x="133" y="22"/>
                  <a:pt x="134" y="24"/>
                </a:cubicBezTo>
                <a:cubicBezTo>
                  <a:pt x="133" y="26"/>
                  <a:pt x="131" y="27"/>
                  <a:pt x="129" y="28"/>
                </a:cubicBezTo>
                <a:cubicBezTo>
                  <a:pt x="129" y="26"/>
                  <a:pt x="129" y="25"/>
                  <a:pt x="128" y="26"/>
                </a:cubicBezTo>
                <a:cubicBezTo>
                  <a:pt x="128" y="28"/>
                  <a:pt x="130" y="28"/>
                  <a:pt x="130" y="29"/>
                </a:cubicBezTo>
                <a:cubicBezTo>
                  <a:pt x="129" y="29"/>
                  <a:pt x="129" y="30"/>
                  <a:pt x="130" y="31"/>
                </a:cubicBezTo>
                <a:cubicBezTo>
                  <a:pt x="128" y="31"/>
                  <a:pt x="129" y="34"/>
                  <a:pt x="129" y="35"/>
                </a:cubicBezTo>
                <a:cubicBezTo>
                  <a:pt x="130" y="36"/>
                  <a:pt x="130" y="37"/>
                  <a:pt x="131" y="38"/>
                </a:cubicBezTo>
                <a:cubicBezTo>
                  <a:pt x="133" y="39"/>
                  <a:pt x="134" y="35"/>
                  <a:pt x="135" y="38"/>
                </a:cubicBezTo>
                <a:cubicBezTo>
                  <a:pt x="133" y="39"/>
                  <a:pt x="130" y="40"/>
                  <a:pt x="128" y="42"/>
                </a:cubicBezTo>
                <a:cubicBezTo>
                  <a:pt x="129" y="44"/>
                  <a:pt x="128" y="47"/>
                  <a:pt x="130" y="48"/>
                </a:cubicBezTo>
                <a:cubicBezTo>
                  <a:pt x="129" y="48"/>
                  <a:pt x="131" y="48"/>
                  <a:pt x="131" y="49"/>
                </a:cubicBezTo>
                <a:cubicBezTo>
                  <a:pt x="129" y="49"/>
                  <a:pt x="129" y="51"/>
                  <a:pt x="128" y="50"/>
                </a:cubicBezTo>
                <a:cubicBezTo>
                  <a:pt x="126" y="48"/>
                  <a:pt x="125" y="50"/>
                  <a:pt x="123" y="50"/>
                </a:cubicBezTo>
                <a:cubicBezTo>
                  <a:pt x="123" y="50"/>
                  <a:pt x="122" y="49"/>
                  <a:pt x="121" y="49"/>
                </a:cubicBezTo>
                <a:cubicBezTo>
                  <a:pt x="119" y="50"/>
                  <a:pt x="119" y="52"/>
                  <a:pt x="116" y="52"/>
                </a:cubicBezTo>
                <a:cubicBezTo>
                  <a:pt x="116" y="51"/>
                  <a:pt x="114" y="50"/>
                  <a:pt x="113" y="51"/>
                </a:cubicBezTo>
                <a:cubicBezTo>
                  <a:pt x="112" y="52"/>
                  <a:pt x="114" y="52"/>
                  <a:pt x="114" y="53"/>
                </a:cubicBezTo>
                <a:cubicBezTo>
                  <a:pt x="113" y="53"/>
                  <a:pt x="114" y="54"/>
                  <a:pt x="114" y="55"/>
                </a:cubicBezTo>
                <a:cubicBezTo>
                  <a:pt x="115" y="55"/>
                  <a:pt x="117" y="55"/>
                  <a:pt x="118" y="55"/>
                </a:cubicBezTo>
                <a:cubicBezTo>
                  <a:pt x="118" y="53"/>
                  <a:pt x="118" y="52"/>
                  <a:pt x="120" y="52"/>
                </a:cubicBezTo>
                <a:cubicBezTo>
                  <a:pt x="121" y="54"/>
                  <a:pt x="118" y="56"/>
                  <a:pt x="120" y="56"/>
                </a:cubicBezTo>
                <a:cubicBezTo>
                  <a:pt x="121" y="54"/>
                  <a:pt x="122" y="57"/>
                  <a:pt x="123" y="56"/>
                </a:cubicBezTo>
                <a:cubicBezTo>
                  <a:pt x="124" y="55"/>
                  <a:pt x="125" y="55"/>
                  <a:pt x="127" y="55"/>
                </a:cubicBezTo>
                <a:cubicBezTo>
                  <a:pt x="127" y="53"/>
                  <a:pt x="128" y="51"/>
                  <a:pt x="130" y="52"/>
                </a:cubicBezTo>
                <a:cubicBezTo>
                  <a:pt x="130" y="52"/>
                  <a:pt x="130" y="53"/>
                  <a:pt x="130" y="53"/>
                </a:cubicBezTo>
                <a:cubicBezTo>
                  <a:pt x="129" y="56"/>
                  <a:pt x="128" y="58"/>
                  <a:pt x="125" y="59"/>
                </a:cubicBezTo>
                <a:cubicBezTo>
                  <a:pt x="123" y="59"/>
                  <a:pt x="123" y="57"/>
                  <a:pt x="122" y="57"/>
                </a:cubicBezTo>
                <a:cubicBezTo>
                  <a:pt x="122" y="57"/>
                  <a:pt x="121" y="58"/>
                  <a:pt x="120" y="58"/>
                </a:cubicBezTo>
                <a:cubicBezTo>
                  <a:pt x="120" y="58"/>
                  <a:pt x="119" y="56"/>
                  <a:pt x="118" y="56"/>
                </a:cubicBezTo>
                <a:cubicBezTo>
                  <a:pt x="118" y="57"/>
                  <a:pt x="116" y="57"/>
                  <a:pt x="115" y="57"/>
                </a:cubicBezTo>
                <a:cubicBezTo>
                  <a:pt x="115" y="58"/>
                  <a:pt x="115" y="59"/>
                  <a:pt x="113" y="59"/>
                </a:cubicBezTo>
                <a:cubicBezTo>
                  <a:pt x="113" y="61"/>
                  <a:pt x="114" y="61"/>
                  <a:pt x="114" y="63"/>
                </a:cubicBezTo>
                <a:cubicBezTo>
                  <a:pt x="113" y="63"/>
                  <a:pt x="112" y="64"/>
                  <a:pt x="112" y="65"/>
                </a:cubicBezTo>
                <a:cubicBezTo>
                  <a:pt x="111" y="65"/>
                  <a:pt x="110" y="66"/>
                  <a:pt x="109" y="66"/>
                </a:cubicBezTo>
                <a:cubicBezTo>
                  <a:pt x="106" y="68"/>
                  <a:pt x="107" y="66"/>
                  <a:pt x="103" y="66"/>
                </a:cubicBezTo>
                <a:cubicBezTo>
                  <a:pt x="104" y="69"/>
                  <a:pt x="101" y="69"/>
                  <a:pt x="101" y="72"/>
                </a:cubicBezTo>
                <a:cubicBezTo>
                  <a:pt x="102" y="72"/>
                  <a:pt x="104" y="72"/>
                  <a:pt x="106" y="72"/>
                </a:cubicBezTo>
                <a:cubicBezTo>
                  <a:pt x="106" y="70"/>
                  <a:pt x="106" y="69"/>
                  <a:pt x="107" y="69"/>
                </a:cubicBezTo>
                <a:cubicBezTo>
                  <a:pt x="108" y="70"/>
                  <a:pt x="110" y="69"/>
                  <a:pt x="111" y="69"/>
                </a:cubicBezTo>
                <a:cubicBezTo>
                  <a:pt x="111" y="69"/>
                  <a:pt x="112" y="70"/>
                  <a:pt x="113" y="70"/>
                </a:cubicBezTo>
                <a:cubicBezTo>
                  <a:pt x="114" y="71"/>
                  <a:pt x="117" y="72"/>
                  <a:pt x="118" y="73"/>
                </a:cubicBezTo>
                <a:cubicBezTo>
                  <a:pt x="117" y="74"/>
                  <a:pt x="115" y="75"/>
                  <a:pt x="113" y="74"/>
                </a:cubicBezTo>
                <a:cubicBezTo>
                  <a:pt x="113" y="76"/>
                  <a:pt x="111" y="76"/>
                  <a:pt x="112" y="78"/>
                </a:cubicBezTo>
                <a:cubicBezTo>
                  <a:pt x="113" y="78"/>
                  <a:pt x="114" y="79"/>
                  <a:pt x="113" y="80"/>
                </a:cubicBezTo>
                <a:cubicBezTo>
                  <a:pt x="112" y="80"/>
                  <a:pt x="112" y="81"/>
                  <a:pt x="111" y="81"/>
                </a:cubicBezTo>
                <a:cubicBezTo>
                  <a:pt x="110" y="81"/>
                  <a:pt x="109" y="81"/>
                  <a:pt x="109" y="82"/>
                </a:cubicBezTo>
                <a:cubicBezTo>
                  <a:pt x="108" y="82"/>
                  <a:pt x="109" y="84"/>
                  <a:pt x="107" y="83"/>
                </a:cubicBezTo>
                <a:cubicBezTo>
                  <a:pt x="108" y="81"/>
                  <a:pt x="106" y="79"/>
                  <a:pt x="105" y="79"/>
                </a:cubicBezTo>
                <a:cubicBezTo>
                  <a:pt x="104" y="80"/>
                  <a:pt x="103" y="79"/>
                  <a:pt x="102" y="80"/>
                </a:cubicBezTo>
                <a:cubicBezTo>
                  <a:pt x="101" y="81"/>
                  <a:pt x="101" y="82"/>
                  <a:pt x="99" y="83"/>
                </a:cubicBezTo>
                <a:cubicBezTo>
                  <a:pt x="100" y="83"/>
                  <a:pt x="98" y="81"/>
                  <a:pt x="98" y="83"/>
                </a:cubicBezTo>
                <a:cubicBezTo>
                  <a:pt x="98" y="84"/>
                  <a:pt x="97" y="84"/>
                  <a:pt x="96" y="85"/>
                </a:cubicBezTo>
                <a:cubicBezTo>
                  <a:pt x="98" y="85"/>
                  <a:pt x="100" y="87"/>
                  <a:pt x="100" y="89"/>
                </a:cubicBezTo>
                <a:cubicBezTo>
                  <a:pt x="100" y="90"/>
                  <a:pt x="98" y="89"/>
                  <a:pt x="99" y="91"/>
                </a:cubicBezTo>
                <a:cubicBezTo>
                  <a:pt x="104" y="92"/>
                  <a:pt x="100" y="87"/>
                  <a:pt x="102" y="86"/>
                </a:cubicBezTo>
                <a:cubicBezTo>
                  <a:pt x="104" y="90"/>
                  <a:pt x="102" y="91"/>
                  <a:pt x="100" y="93"/>
                </a:cubicBezTo>
                <a:cubicBezTo>
                  <a:pt x="101" y="94"/>
                  <a:pt x="102" y="94"/>
                  <a:pt x="102" y="95"/>
                </a:cubicBezTo>
                <a:cubicBezTo>
                  <a:pt x="97" y="94"/>
                  <a:pt x="96" y="100"/>
                  <a:pt x="92" y="98"/>
                </a:cubicBezTo>
                <a:cubicBezTo>
                  <a:pt x="91" y="102"/>
                  <a:pt x="88" y="100"/>
                  <a:pt x="90" y="104"/>
                </a:cubicBezTo>
                <a:cubicBezTo>
                  <a:pt x="89" y="105"/>
                  <a:pt x="87" y="104"/>
                  <a:pt x="86" y="105"/>
                </a:cubicBezTo>
                <a:cubicBezTo>
                  <a:pt x="86" y="105"/>
                  <a:pt x="86" y="107"/>
                  <a:pt x="86" y="107"/>
                </a:cubicBezTo>
                <a:cubicBezTo>
                  <a:pt x="86" y="108"/>
                  <a:pt x="83" y="108"/>
                  <a:pt x="84" y="109"/>
                </a:cubicBezTo>
                <a:cubicBezTo>
                  <a:pt x="86" y="109"/>
                  <a:pt x="87" y="110"/>
                  <a:pt x="88" y="111"/>
                </a:cubicBezTo>
                <a:cubicBezTo>
                  <a:pt x="88" y="111"/>
                  <a:pt x="89" y="112"/>
                  <a:pt x="89" y="112"/>
                </a:cubicBezTo>
                <a:cubicBezTo>
                  <a:pt x="85" y="112"/>
                  <a:pt x="82" y="112"/>
                  <a:pt x="80" y="114"/>
                </a:cubicBezTo>
                <a:cubicBezTo>
                  <a:pt x="79" y="116"/>
                  <a:pt x="81" y="116"/>
                  <a:pt x="81" y="117"/>
                </a:cubicBezTo>
                <a:cubicBezTo>
                  <a:pt x="79" y="118"/>
                  <a:pt x="83" y="122"/>
                  <a:pt x="84" y="120"/>
                </a:cubicBezTo>
                <a:cubicBezTo>
                  <a:pt x="83" y="120"/>
                  <a:pt x="84" y="118"/>
                  <a:pt x="85" y="118"/>
                </a:cubicBezTo>
                <a:cubicBezTo>
                  <a:pt x="85" y="118"/>
                  <a:pt x="84" y="120"/>
                  <a:pt x="85" y="120"/>
                </a:cubicBezTo>
                <a:cubicBezTo>
                  <a:pt x="87" y="121"/>
                  <a:pt x="87" y="117"/>
                  <a:pt x="88" y="117"/>
                </a:cubicBezTo>
                <a:cubicBezTo>
                  <a:pt x="89" y="119"/>
                  <a:pt x="90" y="119"/>
                  <a:pt x="90" y="121"/>
                </a:cubicBezTo>
                <a:cubicBezTo>
                  <a:pt x="87" y="121"/>
                  <a:pt x="81" y="121"/>
                  <a:pt x="79" y="124"/>
                </a:cubicBezTo>
                <a:cubicBezTo>
                  <a:pt x="79" y="122"/>
                  <a:pt x="78" y="121"/>
                  <a:pt x="77" y="121"/>
                </a:cubicBezTo>
                <a:cubicBezTo>
                  <a:pt x="77" y="124"/>
                  <a:pt x="75" y="123"/>
                  <a:pt x="75" y="125"/>
                </a:cubicBezTo>
                <a:cubicBezTo>
                  <a:pt x="77" y="125"/>
                  <a:pt x="78" y="125"/>
                  <a:pt x="78" y="126"/>
                </a:cubicBezTo>
                <a:cubicBezTo>
                  <a:pt x="79" y="125"/>
                  <a:pt x="79" y="124"/>
                  <a:pt x="81" y="124"/>
                </a:cubicBezTo>
                <a:cubicBezTo>
                  <a:pt x="81" y="126"/>
                  <a:pt x="84" y="125"/>
                  <a:pt x="84" y="126"/>
                </a:cubicBezTo>
                <a:cubicBezTo>
                  <a:pt x="84" y="127"/>
                  <a:pt x="83" y="127"/>
                  <a:pt x="84" y="128"/>
                </a:cubicBezTo>
                <a:cubicBezTo>
                  <a:pt x="84" y="127"/>
                  <a:pt x="88" y="125"/>
                  <a:pt x="88" y="127"/>
                </a:cubicBezTo>
                <a:cubicBezTo>
                  <a:pt x="88" y="130"/>
                  <a:pt x="86" y="129"/>
                  <a:pt x="85" y="128"/>
                </a:cubicBezTo>
                <a:cubicBezTo>
                  <a:pt x="84" y="129"/>
                  <a:pt x="82" y="129"/>
                  <a:pt x="81" y="130"/>
                </a:cubicBezTo>
                <a:cubicBezTo>
                  <a:pt x="79" y="130"/>
                  <a:pt x="78" y="130"/>
                  <a:pt x="77" y="130"/>
                </a:cubicBezTo>
                <a:cubicBezTo>
                  <a:pt x="77" y="130"/>
                  <a:pt x="77" y="131"/>
                  <a:pt x="76" y="131"/>
                </a:cubicBezTo>
                <a:cubicBezTo>
                  <a:pt x="75" y="133"/>
                  <a:pt x="79" y="134"/>
                  <a:pt x="77" y="135"/>
                </a:cubicBezTo>
                <a:cubicBezTo>
                  <a:pt x="77" y="135"/>
                  <a:pt x="77" y="134"/>
                  <a:pt x="76" y="134"/>
                </a:cubicBezTo>
                <a:cubicBezTo>
                  <a:pt x="75" y="134"/>
                  <a:pt x="75" y="132"/>
                  <a:pt x="74" y="132"/>
                </a:cubicBezTo>
                <a:cubicBezTo>
                  <a:pt x="74" y="134"/>
                  <a:pt x="76" y="135"/>
                  <a:pt x="76" y="136"/>
                </a:cubicBezTo>
                <a:cubicBezTo>
                  <a:pt x="79" y="136"/>
                  <a:pt x="80" y="135"/>
                  <a:pt x="82" y="135"/>
                </a:cubicBezTo>
                <a:cubicBezTo>
                  <a:pt x="83" y="136"/>
                  <a:pt x="83" y="136"/>
                  <a:pt x="84" y="138"/>
                </a:cubicBezTo>
                <a:cubicBezTo>
                  <a:pt x="82" y="136"/>
                  <a:pt x="82" y="139"/>
                  <a:pt x="81" y="141"/>
                </a:cubicBezTo>
                <a:cubicBezTo>
                  <a:pt x="81" y="142"/>
                  <a:pt x="83" y="141"/>
                  <a:pt x="83" y="142"/>
                </a:cubicBezTo>
                <a:cubicBezTo>
                  <a:pt x="82" y="142"/>
                  <a:pt x="83" y="143"/>
                  <a:pt x="83" y="144"/>
                </a:cubicBezTo>
                <a:cubicBezTo>
                  <a:pt x="80" y="145"/>
                  <a:pt x="75" y="144"/>
                  <a:pt x="74" y="148"/>
                </a:cubicBezTo>
                <a:cubicBezTo>
                  <a:pt x="75" y="149"/>
                  <a:pt x="81" y="146"/>
                  <a:pt x="81" y="150"/>
                </a:cubicBezTo>
                <a:cubicBezTo>
                  <a:pt x="78" y="150"/>
                  <a:pt x="78" y="151"/>
                  <a:pt x="74" y="151"/>
                </a:cubicBezTo>
                <a:cubicBezTo>
                  <a:pt x="73" y="152"/>
                  <a:pt x="73" y="154"/>
                  <a:pt x="71" y="154"/>
                </a:cubicBezTo>
                <a:cubicBezTo>
                  <a:pt x="71" y="152"/>
                  <a:pt x="68" y="154"/>
                  <a:pt x="67" y="153"/>
                </a:cubicBezTo>
                <a:cubicBezTo>
                  <a:pt x="67" y="154"/>
                  <a:pt x="67" y="156"/>
                  <a:pt x="67" y="157"/>
                </a:cubicBezTo>
                <a:cubicBezTo>
                  <a:pt x="68" y="157"/>
                  <a:pt x="69" y="157"/>
                  <a:pt x="69" y="159"/>
                </a:cubicBezTo>
                <a:cubicBezTo>
                  <a:pt x="68" y="160"/>
                  <a:pt x="66" y="161"/>
                  <a:pt x="64" y="161"/>
                </a:cubicBezTo>
                <a:cubicBezTo>
                  <a:pt x="64" y="160"/>
                  <a:pt x="63" y="160"/>
                  <a:pt x="63" y="159"/>
                </a:cubicBezTo>
                <a:cubicBezTo>
                  <a:pt x="63" y="158"/>
                  <a:pt x="64" y="156"/>
                  <a:pt x="64" y="155"/>
                </a:cubicBezTo>
                <a:cubicBezTo>
                  <a:pt x="63" y="154"/>
                  <a:pt x="62" y="154"/>
                  <a:pt x="60" y="154"/>
                </a:cubicBezTo>
                <a:cubicBezTo>
                  <a:pt x="61" y="157"/>
                  <a:pt x="62" y="159"/>
                  <a:pt x="63" y="162"/>
                </a:cubicBezTo>
                <a:cubicBezTo>
                  <a:pt x="62" y="162"/>
                  <a:pt x="60" y="161"/>
                  <a:pt x="60" y="161"/>
                </a:cubicBezTo>
                <a:cubicBezTo>
                  <a:pt x="60" y="161"/>
                  <a:pt x="59" y="162"/>
                  <a:pt x="59" y="162"/>
                </a:cubicBezTo>
                <a:cubicBezTo>
                  <a:pt x="58" y="163"/>
                  <a:pt x="57" y="162"/>
                  <a:pt x="57" y="162"/>
                </a:cubicBezTo>
                <a:cubicBezTo>
                  <a:pt x="56" y="163"/>
                  <a:pt x="55" y="165"/>
                  <a:pt x="57" y="166"/>
                </a:cubicBezTo>
                <a:cubicBezTo>
                  <a:pt x="57" y="164"/>
                  <a:pt x="61" y="165"/>
                  <a:pt x="60" y="166"/>
                </a:cubicBezTo>
                <a:cubicBezTo>
                  <a:pt x="59" y="166"/>
                  <a:pt x="60" y="168"/>
                  <a:pt x="60" y="169"/>
                </a:cubicBezTo>
                <a:cubicBezTo>
                  <a:pt x="59" y="169"/>
                  <a:pt x="58" y="169"/>
                  <a:pt x="57" y="170"/>
                </a:cubicBezTo>
                <a:cubicBezTo>
                  <a:pt x="58" y="172"/>
                  <a:pt x="60" y="172"/>
                  <a:pt x="60" y="175"/>
                </a:cubicBezTo>
                <a:cubicBezTo>
                  <a:pt x="58" y="175"/>
                  <a:pt x="56" y="174"/>
                  <a:pt x="54" y="175"/>
                </a:cubicBezTo>
                <a:cubicBezTo>
                  <a:pt x="54" y="175"/>
                  <a:pt x="54" y="176"/>
                  <a:pt x="54" y="176"/>
                </a:cubicBezTo>
                <a:cubicBezTo>
                  <a:pt x="54" y="176"/>
                  <a:pt x="53" y="175"/>
                  <a:pt x="53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2" y="177"/>
                  <a:pt x="51" y="176"/>
                  <a:pt x="51" y="176"/>
                </a:cubicBezTo>
                <a:cubicBezTo>
                  <a:pt x="51" y="177"/>
                  <a:pt x="51" y="178"/>
                  <a:pt x="50" y="178"/>
                </a:cubicBezTo>
                <a:cubicBezTo>
                  <a:pt x="50" y="178"/>
                  <a:pt x="49" y="178"/>
                  <a:pt x="49" y="178"/>
                </a:cubicBezTo>
                <a:cubicBezTo>
                  <a:pt x="49" y="180"/>
                  <a:pt x="50" y="182"/>
                  <a:pt x="52" y="183"/>
                </a:cubicBezTo>
                <a:cubicBezTo>
                  <a:pt x="52" y="182"/>
                  <a:pt x="52" y="181"/>
                  <a:pt x="53" y="181"/>
                </a:cubicBezTo>
                <a:cubicBezTo>
                  <a:pt x="52" y="183"/>
                  <a:pt x="55" y="182"/>
                  <a:pt x="56" y="182"/>
                </a:cubicBezTo>
                <a:cubicBezTo>
                  <a:pt x="56" y="182"/>
                  <a:pt x="58" y="186"/>
                  <a:pt x="58" y="183"/>
                </a:cubicBezTo>
                <a:cubicBezTo>
                  <a:pt x="58" y="182"/>
                  <a:pt x="57" y="182"/>
                  <a:pt x="57" y="181"/>
                </a:cubicBezTo>
                <a:cubicBezTo>
                  <a:pt x="58" y="181"/>
                  <a:pt x="58" y="182"/>
                  <a:pt x="59" y="182"/>
                </a:cubicBezTo>
                <a:cubicBezTo>
                  <a:pt x="60" y="182"/>
                  <a:pt x="60" y="181"/>
                  <a:pt x="60" y="182"/>
                </a:cubicBezTo>
                <a:cubicBezTo>
                  <a:pt x="59" y="182"/>
                  <a:pt x="60" y="184"/>
                  <a:pt x="58" y="184"/>
                </a:cubicBezTo>
                <a:cubicBezTo>
                  <a:pt x="57" y="186"/>
                  <a:pt x="53" y="184"/>
                  <a:pt x="53" y="187"/>
                </a:cubicBezTo>
                <a:cubicBezTo>
                  <a:pt x="53" y="189"/>
                  <a:pt x="56" y="188"/>
                  <a:pt x="56" y="189"/>
                </a:cubicBezTo>
                <a:cubicBezTo>
                  <a:pt x="54" y="189"/>
                  <a:pt x="55" y="191"/>
                  <a:pt x="53" y="191"/>
                </a:cubicBezTo>
                <a:cubicBezTo>
                  <a:pt x="52" y="191"/>
                  <a:pt x="52" y="192"/>
                  <a:pt x="51" y="192"/>
                </a:cubicBezTo>
                <a:cubicBezTo>
                  <a:pt x="50" y="192"/>
                  <a:pt x="49" y="191"/>
                  <a:pt x="49" y="190"/>
                </a:cubicBezTo>
                <a:cubicBezTo>
                  <a:pt x="50" y="189"/>
                  <a:pt x="52" y="188"/>
                  <a:pt x="50" y="186"/>
                </a:cubicBezTo>
                <a:cubicBezTo>
                  <a:pt x="52" y="187"/>
                  <a:pt x="52" y="186"/>
                  <a:pt x="53" y="185"/>
                </a:cubicBezTo>
                <a:cubicBezTo>
                  <a:pt x="48" y="184"/>
                  <a:pt x="47" y="186"/>
                  <a:pt x="46" y="186"/>
                </a:cubicBezTo>
                <a:cubicBezTo>
                  <a:pt x="46" y="186"/>
                  <a:pt x="44" y="186"/>
                  <a:pt x="44" y="187"/>
                </a:cubicBezTo>
                <a:cubicBezTo>
                  <a:pt x="46" y="188"/>
                  <a:pt x="44" y="189"/>
                  <a:pt x="44" y="190"/>
                </a:cubicBezTo>
                <a:cubicBezTo>
                  <a:pt x="44" y="190"/>
                  <a:pt x="45" y="191"/>
                  <a:pt x="45" y="191"/>
                </a:cubicBezTo>
                <a:cubicBezTo>
                  <a:pt x="45" y="192"/>
                  <a:pt x="45" y="193"/>
                  <a:pt x="46" y="193"/>
                </a:cubicBezTo>
                <a:cubicBezTo>
                  <a:pt x="46" y="194"/>
                  <a:pt x="46" y="195"/>
                  <a:pt x="46" y="195"/>
                </a:cubicBezTo>
                <a:cubicBezTo>
                  <a:pt x="46" y="195"/>
                  <a:pt x="45" y="195"/>
                  <a:pt x="45" y="197"/>
                </a:cubicBezTo>
                <a:cubicBezTo>
                  <a:pt x="47" y="196"/>
                  <a:pt x="48" y="194"/>
                  <a:pt x="50" y="197"/>
                </a:cubicBezTo>
                <a:cubicBezTo>
                  <a:pt x="50" y="198"/>
                  <a:pt x="51" y="199"/>
                  <a:pt x="50" y="200"/>
                </a:cubicBezTo>
                <a:cubicBezTo>
                  <a:pt x="49" y="200"/>
                  <a:pt x="48" y="199"/>
                  <a:pt x="47" y="199"/>
                </a:cubicBezTo>
                <a:cubicBezTo>
                  <a:pt x="47" y="200"/>
                  <a:pt x="46" y="200"/>
                  <a:pt x="46" y="200"/>
                </a:cubicBezTo>
                <a:cubicBezTo>
                  <a:pt x="46" y="200"/>
                  <a:pt x="47" y="202"/>
                  <a:pt x="46" y="200"/>
                </a:cubicBezTo>
                <a:cubicBezTo>
                  <a:pt x="45" y="200"/>
                  <a:pt x="45" y="201"/>
                  <a:pt x="45" y="201"/>
                </a:cubicBezTo>
                <a:cubicBezTo>
                  <a:pt x="43" y="201"/>
                  <a:pt x="44" y="201"/>
                  <a:pt x="43" y="201"/>
                </a:cubicBezTo>
                <a:cubicBezTo>
                  <a:pt x="42" y="201"/>
                  <a:pt x="41" y="201"/>
                  <a:pt x="41" y="202"/>
                </a:cubicBezTo>
                <a:cubicBezTo>
                  <a:pt x="42" y="202"/>
                  <a:pt x="42" y="203"/>
                  <a:pt x="42" y="204"/>
                </a:cubicBezTo>
                <a:cubicBezTo>
                  <a:pt x="41" y="205"/>
                  <a:pt x="39" y="205"/>
                  <a:pt x="39" y="207"/>
                </a:cubicBezTo>
                <a:cubicBezTo>
                  <a:pt x="39" y="207"/>
                  <a:pt x="37" y="207"/>
                  <a:pt x="37" y="209"/>
                </a:cubicBezTo>
                <a:cubicBezTo>
                  <a:pt x="38" y="210"/>
                  <a:pt x="40" y="210"/>
                  <a:pt x="40" y="212"/>
                </a:cubicBezTo>
                <a:cubicBezTo>
                  <a:pt x="42" y="212"/>
                  <a:pt x="43" y="211"/>
                  <a:pt x="45" y="211"/>
                </a:cubicBezTo>
                <a:cubicBezTo>
                  <a:pt x="44" y="214"/>
                  <a:pt x="47" y="212"/>
                  <a:pt x="46" y="214"/>
                </a:cubicBezTo>
                <a:cubicBezTo>
                  <a:pt x="44" y="215"/>
                  <a:pt x="43" y="213"/>
                  <a:pt x="40" y="214"/>
                </a:cubicBezTo>
                <a:cubicBezTo>
                  <a:pt x="40" y="214"/>
                  <a:pt x="40" y="215"/>
                  <a:pt x="39" y="215"/>
                </a:cubicBezTo>
                <a:cubicBezTo>
                  <a:pt x="38" y="215"/>
                  <a:pt x="39" y="217"/>
                  <a:pt x="38" y="217"/>
                </a:cubicBezTo>
                <a:cubicBezTo>
                  <a:pt x="38" y="216"/>
                  <a:pt x="37" y="216"/>
                  <a:pt x="36" y="217"/>
                </a:cubicBezTo>
                <a:cubicBezTo>
                  <a:pt x="35" y="214"/>
                  <a:pt x="27" y="215"/>
                  <a:pt x="30" y="218"/>
                </a:cubicBezTo>
                <a:cubicBezTo>
                  <a:pt x="32" y="215"/>
                  <a:pt x="29" y="220"/>
                  <a:pt x="31" y="221"/>
                </a:cubicBezTo>
                <a:cubicBezTo>
                  <a:pt x="33" y="221"/>
                  <a:pt x="34" y="219"/>
                  <a:pt x="35" y="219"/>
                </a:cubicBezTo>
                <a:cubicBezTo>
                  <a:pt x="35" y="219"/>
                  <a:pt x="36" y="219"/>
                  <a:pt x="37" y="219"/>
                </a:cubicBezTo>
                <a:cubicBezTo>
                  <a:pt x="38" y="219"/>
                  <a:pt x="38" y="216"/>
                  <a:pt x="40" y="217"/>
                </a:cubicBezTo>
                <a:cubicBezTo>
                  <a:pt x="39" y="219"/>
                  <a:pt x="41" y="219"/>
                  <a:pt x="41" y="221"/>
                </a:cubicBezTo>
                <a:cubicBezTo>
                  <a:pt x="43" y="221"/>
                  <a:pt x="43" y="219"/>
                  <a:pt x="46" y="220"/>
                </a:cubicBezTo>
                <a:cubicBezTo>
                  <a:pt x="44" y="222"/>
                  <a:pt x="46" y="221"/>
                  <a:pt x="46" y="222"/>
                </a:cubicBezTo>
                <a:cubicBezTo>
                  <a:pt x="45" y="223"/>
                  <a:pt x="44" y="221"/>
                  <a:pt x="42" y="221"/>
                </a:cubicBezTo>
                <a:cubicBezTo>
                  <a:pt x="41" y="221"/>
                  <a:pt x="40" y="223"/>
                  <a:pt x="39" y="223"/>
                </a:cubicBezTo>
                <a:cubicBezTo>
                  <a:pt x="37" y="223"/>
                  <a:pt x="37" y="222"/>
                  <a:pt x="35" y="222"/>
                </a:cubicBezTo>
                <a:cubicBezTo>
                  <a:pt x="32" y="225"/>
                  <a:pt x="29" y="223"/>
                  <a:pt x="27" y="226"/>
                </a:cubicBezTo>
                <a:cubicBezTo>
                  <a:pt x="28" y="223"/>
                  <a:pt x="26" y="224"/>
                  <a:pt x="25" y="224"/>
                </a:cubicBezTo>
                <a:cubicBezTo>
                  <a:pt x="24" y="223"/>
                  <a:pt x="25" y="221"/>
                  <a:pt x="24" y="221"/>
                </a:cubicBezTo>
                <a:cubicBezTo>
                  <a:pt x="23" y="221"/>
                  <a:pt x="22" y="221"/>
                  <a:pt x="22" y="221"/>
                </a:cubicBezTo>
                <a:cubicBezTo>
                  <a:pt x="21" y="220"/>
                  <a:pt x="19" y="221"/>
                  <a:pt x="19" y="220"/>
                </a:cubicBezTo>
                <a:cubicBezTo>
                  <a:pt x="23" y="219"/>
                  <a:pt x="23" y="220"/>
                  <a:pt x="25" y="218"/>
                </a:cubicBezTo>
                <a:cubicBezTo>
                  <a:pt x="26" y="216"/>
                  <a:pt x="24" y="216"/>
                  <a:pt x="25" y="214"/>
                </a:cubicBezTo>
                <a:cubicBezTo>
                  <a:pt x="24" y="214"/>
                  <a:pt x="22" y="215"/>
                  <a:pt x="22" y="214"/>
                </a:cubicBezTo>
                <a:cubicBezTo>
                  <a:pt x="24" y="212"/>
                  <a:pt x="23" y="214"/>
                  <a:pt x="25" y="214"/>
                </a:cubicBezTo>
                <a:cubicBezTo>
                  <a:pt x="26" y="210"/>
                  <a:pt x="26" y="211"/>
                  <a:pt x="26" y="207"/>
                </a:cubicBezTo>
                <a:cubicBezTo>
                  <a:pt x="24" y="207"/>
                  <a:pt x="22" y="207"/>
                  <a:pt x="22" y="204"/>
                </a:cubicBezTo>
                <a:cubicBezTo>
                  <a:pt x="26" y="205"/>
                  <a:pt x="24" y="201"/>
                  <a:pt x="25" y="200"/>
                </a:cubicBezTo>
                <a:cubicBezTo>
                  <a:pt x="27" y="198"/>
                  <a:pt x="26" y="195"/>
                  <a:pt x="26" y="193"/>
                </a:cubicBezTo>
                <a:cubicBezTo>
                  <a:pt x="24" y="190"/>
                  <a:pt x="21" y="193"/>
                  <a:pt x="20" y="190"/>
                </a:cubicBezTo>
                <a:cubicBezTo>
                  <a:pt x="22" y="189"/>
                  <a:pt x="23" y="191"/>
                  <a:pt x="25" y="190"/>
                </a:cubicBezTo>
                <a:cubicBezTo>
                  <a:pt x="25" y="190"/>
                  <a:pt x="26" y="189"/>
                  <a:pt x="26" y="189"/>
                </a:cubicBezTo>
                <a:cubicBezTo>
                  <a:pt x="26" y="189"/>
                  <a:pt x="27" y="190"/>
                  <a:pt x="28" y="189"/>
                </a:cubicBezTo>
                <a:cubicBezTo>
                  <a:pt x="28" y="186"/>
                  <a:pt x="27" y="185"/>
                  <a:pt x="26" y="183"/>
                </a:cubicBezTo>
                <a:cubicBezTo>
                  <a:pt x="30" y="181"/>
                  <a:pt x="26" y="176"/>
                  <a:pt x="25" y="173"/>
                </a:cubicBezTo>
                <a:cubicBezTo>
                  <a:pt x="28" y="173"/>
                  <a:pt x="29" y="173"/>
                  <a:pt x="30" y="172"/>
                </a:cubicBezTo>
                <a:cubicBezTo>
                  <a:pt x="29" y="172"/>
                  <a:pt x="29" y="170"/>
                  <a:pt x="29" y="169"/>
                </a:cubicBezTo>
                <a:cubicBezTo>
                  <a:pt x="27" y="169"/>
                  <a:pt x="26" y="170"/>
                  <a:pt x="26" y="168"/>
                </a:cubicBezTo>
                <a:cubicBezTo>
                  <a:pt x="29" y="169"/>
                  <a:pt x="28" y="167"/>
                  <a:pt x="29" y="166"/>
                </a:cubicBezTo>
                <a:cubicBezTo>
                  <a:pt x="30" y="162"/>
                  <a:pt x="27" y="163"/>
                  <a:pt x="28" y="159"/>
                </a:cubicBezTo>
                <a:cubicBezTo>
                  <a:pt x="30" y="158"/>
                  <a:pt x="30" y="162"/>
                  <a:pt x="31" y="160"/>
                </a:cubicBezTo>
                <a:cubicBezTo>
                  <a:pt x="30" y="160"/>
                  <a:pt x="30" y="159"/>
                  <a:pt x="30" y="159"/>
                </a:cubicBezTo>
                <a:cubicBezTo>
                  <a:pt x="32" y="158"/>
                  <a:pt x="30" y="155"/>
                  <a:pt x="32" y="155"/>
                </a:cubicBezTo>
                <a:cubicBezTo>
                  <a:pt x="30" y="154"/>
                  <a:pt x="29" y="152"/>
                  <a:pt x="29" y="151"/>
                </a:cubicBezTo>
                <a:cubicBezTo>
                  <a:pt x="30" y="150"/>
                  <a:pt x="31" y="150"/>
                  <a:pt x="32" y="149"/>
                </a:cubicBezTo>
                <a:cubicBezTo>
                  <a:pt x="33" y="150"/>
                  <a:pt x="32" y="147"/>
                  <a:pt x="31" y="147"/>
                </a:cubicBezTo>
                <a:cubicBezTo>
                  <a:pt x="31" y="148"/>
                  <a:pt x="31" y="148"/>
                  <a:pt x="30" y="148"/>
                </a:cubicBezTo>
                <a:cubicBezTo>
                  <a:pt x="31" y="147"/>
                  <a:pt x="28" y="145"/>
                  <a:pt x="30" y="145"/>
                </a:cubicBezTo>
                <a:cubicBezTo>
                  <a:pt x="31" y="145"/>
                  <a:pt x="32" y="146"/>
                  <a:pt x="33" y="145"/>
                </a:cubicBezTo>
                <a:cubicBezTo>
                  <a:pt x="33" y="141"/>
                  <a:pt x="34" y="139"/>
                  <a:pt x="32" y="136"/>
                </a:cubicBezTo>
                <a:cubicBezTo>
                  <a:pt x="34" y="137"/>
                  <a:pt x="33" y="134"/>
                  <a:pt x="33" y="132"/>
                </a:cubicBezTo>
                <a:cubicBezTo>
                  <a:pt x="30" y="133"/>
                  <a:pt x="30" y="130"/>
                  <a:pt x="29" y="128"/>
                </a:cubicBezTo>
                <a:cubicBezTo>
                  <a:pt x="24" y="128"/>
                  <a:pt x="21" y="131"/>
                  <a:pt x="21" y="135"/>
                </a:cubicBezTo>
                <a:cubicBezTo>
                  <a:pt x="21" y="138"/>
                  <a:pt x="24" y="138"/>
                  <a:pt x="22" y="141"/>
                </a:cubicBezTo>
                <a:cubicBezTo>
                  <a:pt x="20" y="140"/>
                  <a:pt x="19" y="142"/>
                  <a:pt x="18" y="143"/>
                </a:cubicBezTo>
                <a:cubicBezTo>
                  <a:pt x="20" y="144"/>
                  <a:pt x="22" y="145"/>
                  <a:pt x="22" y="147"/>
                </a:cubicBezTo>
                <a:cubicBezTo>
                  <a:pt x="20" y="148"/>
                  <a:pt x="17" y="148"/>
                  <a:pt x="17" y="151"/>
                </a:cubicBezTo>
                <a:cubicBezTo>
                  <a:pt x="17" y="153"/>
                  <a:pt x="20" y="152"/>
                  <a:pt x="21" y="153"/>
                </a:cubicBezTo>
                <a:cubicBezTo>
                  <a:pt x="20" y="153"/>
                  <a:pt x="18" y="153"/>
                  <a:pt x="17" y="153"/>
                </a:cubicBezTo>
                <a:cubicBezTo>
                  <a:pt x="16" y="155"/>
                  <a:pt x="15" y="155"/>
                  <a:pt x="15" y="158"/>
                </a:cubicBezTo>
                <a:cubicBezTo>
                  <a:pt x="16" y="159"/>
                  <a:pt x="20" y="158"/>
                  <a:pt x="21" y="159"/>
                </a:cubicBezTo>
                <a:cubicBezTo>
                  <a:pt x="18" y="159"/>
                  <a:pt x="19" y="163"/>
                  <a:pt x="17" y="163"/>
                </a:cubicBezTo>
                <a:cubicBezTo>
                  <a:pt x="16" y="163"/>
                  <a:pt x="16" y="162"/>
                  <a:pt x="15" y="162"/>
                </a:cubicBezTo>
                <a:cubicBezTo>
                  <a:pt x="14" y="165"/>
                  <a:pt x="14" y="167"/>
                  <a:pt x="15" y="169"/>
                </a:cubicBezTo>
                <a:cubicBezTo>
                  <a:pt x="14" y="169"/>
                  <a:pt x="15" y="170"/>
                  <a:pt x="14" y="170"/>
                </a:cubicBezTo>
                <a:cubicBezTo>
                  <a:pt x="14" y="171"/>
                  <a:pt x="13" y="172"/>
                  <a:pt x="13" y="173"/>
                </a:cubicBezTo>
                <a:cubicBezTo>
                  <a:pt x="14" y="173"/>
                  <a:pt x="16" y="173"/>
                  <a:pt x="16" y="174"/>
                </a:cubicBezTo>
                <a:cubicBezTo>
                  <a:pt x="16" y="175"/>
                  <a:pt x="17" y="176"/>
                  <a:pt x="17" y="176"/>
                </a:cubicBezTo>
                <a:cubicBezTo>
                  <a:pt x="14" y="175"/>
                  <a:pt x="12" y="179"/>
                  <a:pt x="11" y="182"/>
                </a:cubicBezTo>
                <a:cubicBezTo>
                  <a:pt x="12" y="182"/>
                  <a:pt x="12" y="182"/>
                  <a:pt x="12" y="183"/>
                </a:cubicBezTo>
                <a:cubicBezTo>
                  <a:pt x="13" y="184"/>
                  <a:pt x="14" y="184"/>
                  <a:pt x="15" y="185"/>
                </a:cubicBezTo>
                <a:cubicBezTo>
                  <a:pt x="13" y="186"/>
                  <a:pt x="13" y="185"/>
                  <a:pt x="11" y="185"/>
                </a:cubicBezTo>
                <a:cubicBezTo>
                  <a:pt x="10" y="187"/>
                  <a:pt x="10" y="188"/>
                  <a:pt x="11" y="190"/>
                </a:cubicBezTo>
                <a:cubicBezTo>
                  <a:pt x="11" y="191"/>
                  <a:pt x="12" y="190"/>
                  <a:pt x="12" y="192"/>
                </a:cubicBezTo>
                <a:cubicBezTo>
                  <a:pt x="9" y="192"/>
                  <a:pt x="8" y="196"/>
                  <a:pt x="9" y="198"/>
                </a:cubicBezTo>
                <a:cubicBezTo>
                  <a:pt x="10" y="199"/>
                  <a:pt x="13" y="198"/>
                  <a:pt x="13" y="200"/>
                </a:cubicBezTo>
                <a:cubicBezTo>
                  <a:pt x="12" y="200"/>
                  <a:pt x="11" y="200"/>
                  <a:pt x="10" y="201"/>
                </a:cubicBezTo>
                <a:cubicBezTo>
                  <a:pt x="10" y="201"/>
                  <a:pt x="10" y="202"/>
                  <a:pt x="10" y="203"/>
                </a:cubicBezTo>
                <a:cubicBezTo>
                  <a:pt x="10" y="203"/>
                  <a:pt x="8" y="203"/>
                  <a:pt x="8" y="204"/>
                </a:cubicBezTo>
                <a:cubicBezTo>
                  <a:pt x="8" y="205"/>
                  <a:pt x="11" y="205"/>
                  <a:pt x="10" y="207"/>
                </a:cubicBezTo>
                <a:cubicBezTo>
                  <a:pt x="9" y="207"/>
                  <a:pt x="8" y="207"/>
                  <a:pt x="8" y="207"/>
                </a:cubicBezTo>
                <a:cubicBezTo>
                  <a:pt x="7" y="209"/>
                  <a:pt x="9" y="208"/>
                  <a:pt x="8" y="211"/>
                </a:cubicBezTo>
                <a:cubicBezTo>
                  <a:pt x="9" y="211"/>
                  <a:pt x="11" y="212"/>
                  <a:pt x="11" y="213"/>
                </a:cubicBezTo>
                <a:cubicBezTo>
                  <a:pt x="11" y="214"/>
                  <a:pt x="10" y="215"/>
                  <a:pt x="8" y="214"/>
                </a:cubicBezTo>
                <a:cubicBezTo>
                  <a:pt x="9" y="216"/>
                  <a:pt x="7" y="216"/>
                  <a:pt x="7" y="217"/>
                </a:cubicBezTo>
                <a:cubicBezTo>
                  <a:pt x="8" y="217"/>
                  <a:pt x="9" y="217"/>
                  <a:pt x="8" y="218"/>
                </a:cubicBezTo>
                <a:cubicBezTo>
                  <a:pt x="9" y="218"/>
                  <a:pt x="10" y="219"/>
                  <a:pt x="10" y="220"/>
                </a:cubicBezTo>
                <a:cubicBezTo>
                  <a:pt x="13" y="220"/>
                  <a:pt x="13" y="218"/>
                  <a:pt x="15" y="221"/>
                </a:cubicBezTo>
                <a:cubicBezTo>
                  <a:pt x="12" y="221"/>
                  <a:pt x="11" y="224"/>
                  <a:pt x="9" y="225"/>
                </a:cubicBezTo>
                <a:cubicBezTo>
                  <a:pt x="9" y="224"/>
                  <a:pt x="11" y="223"/>
                  <a:pt x="8" y="223"/>
                </a:cubicBezTo>
                <a:cubicBezTo>
                  <a:pt x="6" y="223"/>
                  <a:pt x="8" y="227"/>
                  <a:pt x="8" y="227"/>
                </a:cubicBezTo>
                <a:cubicBezTo>
                  <a:pt x="9" y="229"/>
                  <a:pt x="9" y="229"/>
                  <a:pt x="10" y="230"/>
                </a:cubicBezTo>
                <a:cubicBezTo>
                  <a:pt x="9" y="231"/>
                  <a:pt x="9" y="233"/>
                  <a:pt x="8" y="235"/>
                </a:cubicBezTo>
                <a:cubicBezTo>
                  <a:pt x="9" y="235"/>
                  <a:pt x="11" y="235"/>
                  <a:pt x="11" y="237"/>
                </a:cubicBezTo>
                <a:cubicBezTo>
                  <a:pt x="8" y="236"/>
                  <a:pt x="9" y="240"/>
                  <a:pt x="7" y="241"/>
                </a:cubicBezTo>
                <a:cubicBezTo>
                  <a:pt x="7" y="243"/>
                  <a:pt x="9" y="243"/>
                  <a:pt x="8" y="245"/>
                </a:cubicBezTo>
                <a:cubicBezTo>
                  <a:pt x="7" y="248"/>
                  <a:pt x="7" y="247"/>
                  <a:pt x="4" y="247"/>
                </a:cubicBezTo>
                <a:cubicBezTo>
                  <a:pt x="3" y="252"/>
                  <a:pt x="9" y="249"/>
                  <a:pt x="11" y="252"/>
                </a:cubicBezTo>
                <a:cubicBezTo>
                  <a:pt x="8" y="252"/>
                  <a:pt x="7" y="254"/>
                  <a:pt x="4" y="255"/>
                </a:cubicBezTo>
                <a:cubicBezTo>
                  <a:pt x="4" y="257"/>
                  <a:pt x="7" y="257"/>
                  <a:pt x="8" y="258"/>
                </a:cubicBezTo>
                <a:cubicBezTo>
                  <a:pt x="8" y="258"/>
                  <a:pt x="7" y="259"/>
                  <a:pt x="8" y="259"/>
                </a:cubicBezTo>
                <a:cubicBezTo>
                  <a:pt x="8" y="260"/>
                  <a:pt x="9" y="259"/>
                  <a:pt x="9" y="260"/>
                </a:cubicBezTo>
                <a:cubicBezTo>
                  <a:pt x="6" y="263"/>
                  <a:pt x="7" y="262"/>
                  <a:pt x="4" y="261"/>
                </a:cubicBezTo>
                <a:cubicBezTo>
                  <a:pt x="4" y="263"/>
                  <a:pt x="2" y="264"/>
                  <a:pt x="4" y="266"/>
                </a:cubicBezTo>
                <a:cubicBezTo>
                  <a:pt x="6" y="266"/>
                  <a:pt x="6" y="264"/>
                  <a:pt x="8" y="265"/>
                </a:cubicBezTo>
                <a:cubicBezTo>
                  <a:pt x="7" y="267"/>
                  <a:pt x="10" y="263"/>
                  <a:pt x="10" y="266"/>
                </a:cubicBezTo>
                <a:cubicBezTo>
                  <a:pt x="10" y="267"/>
                  <a:pt x="9" y="267"/>
                  <a:pt x="10" y="268"/>
                </a:cubicBezTo>
                <a:cubicBezTo>
                  <a:pt x="8" y="268"/>
                  <a:pt x="8" y="269"/>
                  <a:pt x="8" y="269"/>
                </a:cubicBezTo>
                <a:cubicBezTo>
                  <a:pt x="5" y="269"/>
                  <a:pt x="6" y="269"/>
                  <a:pt x="4" y="269"/>
                </a:cubicBezTo>
                <a:cubicBezTo>
                  <a:pt x="4" y="272"/>
                  <a:pt x="2" y="272"/>
                  <a:pt x="4" y="274"/>
                </a:cubicBezTo>
                <a:cubicBezTo>
                  <a:pt x="3" y="275"/>
                  <a:pt x="1" y="275"/>
                  <a:pt x="1" y="276"/>
                </a:cubicBezTo>
                <a:cubicBezTo>
                  <a:pt x="3" y="277"/>
                  <a:pt x="0" y="279"/>
                  <a:pt x="1" y="281"/>
                </a:cubicBezTo>
                <a:close/>
                <a:moveTo>
                  <a:pt x="86" y="228"/>
                </a:moveTo>
                <a:cubicBezTo>
                  <a:pt x="89" y="230"/>
                  <a:pt x="85" y="233"/>
                  <a:pt x="84" y="231"/>
                </a:cubicBezTo>
                <a:cubicBezTo>
                  <a:pt x="84" y="229"/>
                  <a:pt x="86" y="230"/>
                  <a:pt x="86" y="228"/>
                </a:cubicBezTo>
                <a:close/>
                <a:moveTo>
                  <a:pt x="79" y="232"/>
                </a:moveTo>
                <a:cubicBezTo>
                  <a:pt x="76" y="233"/>
                  <a:pt x="76" y="230"/>
                  <a:pt x="76" y="228"/>
                </a:cubicBezTo>
                <a:cubicBezTo>
                  <a:pt x="77" y="229"/>
                  <a:pt x="79" y="229"/>
                  <a:pt x="79" y="232"/>
                </a:cubicBezTo>
                <a:close/>
                <a:moveTo>
                  <a:pt x="79" y="244"/>
                </a:moveTo>
                <a:cubicBezTo>
                  <a:pt x="79" y="245"/>
                  <a:pt x="78" y="245"/>
                  <a:pt x="78" y="247"/>
                </a:cubicBezTo>
                <a:cubicBezTo>
                  <a:pt x="76" y="247"/>
                  <a:pt x="77" y="244"/>
                  <a:pt x="76" y="242"/>
                </a:cubicBezTo>
                <a:cubicBezTo>
                  <a:pt x="78" y="242"/>
                  <a:pt x="77" y="244"/>
                  <a:pt x="79" y="244"/>
                </a:cubicBezTo>
                <a:close/>
                <a:moveTo>
                  <a:pt x="72" y="243"/>
                </a:moveTo>
                <a:cubicBezTo>
                  <a:pt x="74" y="243"/>
                  <a:pt x="71" y="246"/>
                  <a:pt x="71" y="247"/>
                </a:cubicBezTo>
                <a:cubicBezTo>
                  <a:pt x="71" y="246"/>
                  <a:pt x="71" y="245"/>
                  <a:pt x="69" y="245"/>
                </a:cubicBezTo>
                <a:cubicBezTo>
                  <a:pt x="69" y="244"/>
                  <a:pt x="72" y="245"/>
                  <a:pt x="72" y="243"/>
                </a:cubicBezTo>
                <a:close/>
                <a:moveTo>
                  <a:pt x="63" y="242"/>
                </a:moveTo>
                <a:cubicBezTo>
                  <a:pt x="66" y="241"/>
                  <a:pt x="65" y="244"/>
                  <a:pt x="67" y="245"/>
                </a:cubicBezTo>
                <a:cubicBezTo>
                  <a:pt x="67" y="246"/>
                  <a:pt x="63" y="245"/>
                  <a:pt x="64" y="247"/>
                </a:cubicBezTo>
                <a:cubicBezTo>
                  <a:pt x="63" y="247"/>
                  <a:pt x="63" y="246"/>
                  <a:pt x="63" y="245"/>
                </a:cubicBezTo>
                <a:cubicBezTo>
                  <a:pt x="62" y="244"/>
                  <a:pt x="61" y="243"/>
                  <a:pt x="60" y="243"/>
                </a:cubicBezTo>
                <a:cubicBezTo>
                  <a:pt x="61" y="242"/>
                  <a:pt x="63" y="243"/>
                  <a:pt x="63" y="242"/>
                </a:cubicBezTo>
                <a:close/>
                <a:moveTo>
                  <a:pt x="64" y="249"/>
                </a:moveTo>
                <a:cubicBezTo>
                  <a:pt x="66" y="250"/>
                  <a:pt x="66" y="251"/>
                  <a:pt x="65" y="253"/>
                </a:cubicBezTo>
                <a:cubicBezTo>
                  <a:pt x="64" y="253"/>
                  <a:pt x="62" y="253"/>
                  <a:pt x="60" y="253"/>
                </a:cubicBezTo>
                <a:cubicBezTo>
                  <a:pt x="61" y="252"/>
                  <a:pt x="62" y="250"/>
                  <a:pt x="64" y="249"/>
                </a:cubicBezTo>
                <a:close/>
                <a:moveTo>
                  <a:pt x="57" y="252"/>
                </a:moveTo>
                <a:cubicBezTo>
                  <a:pt x="57" y="253"/>
                  <a:pt x="56" y="252"/>
                  <a:pt x="56" y="252"/>
                </a:cubicBezTo>
                <a:cubicBezTo>
                  <a:pt x="54" y="252"/>
                  <a:pt x="53" y="251"/>
                  <a:pt x="53" y="250"/>
                </a:cubicBezTo>
                <a:cubicBezTo>
                  <a:pt x="56" y="250"/>
                  <a:pt x="56" y="252"/>
                  <a:pt x="57" y="252"/>
                </a:cubicBezTo>
                <a:close/>
                <a:moveTo>
                  <a:pt x="40" y="250"/>
                </a:moveTo>
                <a:cubicBezTo>
                  <a:pt x="42" y="251"/>
                  <a:pt x="42" y="253"/>
                  <a:pt x="43" y="253"/>
                </a:cubicBezTo>
                <a:cubicBezTo>
                  <a:pt x="46" y="253"/>
                  <a:pt x="48" y="252"/>
                  <a:pt x="48" y="249"/>
                </a:cubicBezTo>
                <a:cubicBezTo>
                  <a:pt x="50" y="249"/>
                  <a:pt x="51" y="250"/>
                  <a:pt x="51" y="252"/>
                </a:cubicBezTo>
                <a:cubicBezTo>
                  <a:pt x="49" y="252"/>
                  <a:pt x="50" y="253"/>
                  <a:pt x="50" y="255"/>
                </a:cubicBezTo>
                <a:cubicBezTo>
                  <a:pt x="45" y="255"/>
                  <a:pt x="43" y="254"/>
                  <a:pt x="39" y="253"/>
                </a:cubicBezTo>
                <a:cubicBezTo>
                  <a:pt x="39" y="253"/>
                  <a:pt x="39" y="252"/>
                  <a:pt x="39" y="252"/>
                </a:cubicBezTo>
                <a:cubicBezTo>
                  <a:pt x="40" y="252"/>
                  <a:pt x="40" y="251"/>
                  <a:pt x="40" y="250"/>
                </a:cubicBezTo>
                <a:close/>
                <a:moveTo>
                  <a:pt x="32" y="256"/>
                </a:moveTo>
                <a:cubicBezTo>
                  <a:pt x="34" y="256"/>
                  <a:pt x="34" y="254"/>
                  <a:pt x="34" y="252"/>
                </a:cubicBezTo>
                <a:cubicBezTo>
                  <a:pt x="38" y="253"/>
                  <a:pt x="38" y="251"/>
                  <a:pt x="37" y="249"/>
                </a:cubicBezTo>
                <a:cubicBezTo>
                  <a:pt x="38" y="249"/>
                  <a:pt x="38" y="250"/>
                  <a:pt x="39" y="250"/>
                </a:cubicBezTo>
                <a:cubicBezTo>
                  <a:pt x="39" y="252"/>
                  <a:pt x="37" y="254"/>
                  <a:pt x="35" y="255"/>
                </a:cubicBezTo>
                <a:cubicBezTo>
                  <a:pt x="35" y="258"/>
                  <a:pt x="37" y="258"/>
                  <a:pt x="38" y="260"/>
                </a:cubicBezTo>
                <a:cubicBezTo>
                  <a:pt x="41" y="260"/>
                  <a:pt x="41" y="258"/>
                  <a:pt x="43" y="258"/>
                </a:cubicBezTo>
                <a:cubicBezTo>
                  <a:pt x="43" y="260"/>
                  <a:pt x="42" y="260"/>
                  <a:pt x="42" y="262"/>
                </a:cubicBezTo>
                <a:cubicBezTo>
                  <a:pt x="41" y="261"/>
                  <a:pt x="39" y="260"/>
                  <a:pt x="37" y="262"/>
                </a:cubicBezTo>
                <a:cubicBezTo>
                  <a:pt x="36" y="263"/>
                  <a:pt x="37" y="261"/>
                  <a:pt x="34" y="261"/>
                </a:cubicBezTo>
                <a:cubicBezTo>
                  <a:pt x="35" y="258"/>
                  <a:pt x="32" y="259"/>
                  <a:pt x="32" y="256"/>
                </a:cubicBezTo>
                <a:close/>
                <a:moveTo>
                  <a:pt x="29" y="252"/>
                </a:moveTo>
                <a:cubicBezTo>
                  <a:pt x="31" y="251"/>
                  <a:pt x="31" y="254"/>
                  <a:pt x="30" y="255"/>
                </a:cubicBezTo>
                <a:cubicBezTo>
                  <a:pt x="29" y="255"/>
                  <a:pt x="28" y="253"/>
                  <a:pt x="29" y="252"/>
                </a:cubicBezTo>
                <a:close/>
                <a:moveTo>
                  <a:pt x="74" y="194"/>
                </a:moveTo>
                <a:cubicBezTo>
                  <a:pt x="73" y="194"/>
                  <a:pt x="74" y="192"/>
                  <a:pt x="74" y="191"/>
                </a:cubicBezTo>
                <a:cubicBezTo>
                  <a:pt x="74" y="190"/>
                  <a:pt x="72" y="190"/>
                  <a:pt x="72" y="188"/>
                </a:cubicBezTo>
                <a:cubicBezTo>
                  <a:pt x="73" y="188"/>
                  <a:pt x="74" y="189"/>
                  <a:pt x="74" y="190"/>
                </a:cubicBezTo>
                <a:cubicBezTo>
                  <a:pt x="75" y="190"/>
                  <a:pt x="76" y="190"/>
                  <a:pt x="76" y="191"/>
                </a:cubicBezTo>
                <a:cubicBezTo>
                  <a:pt x="77" y="194"/>
                  <a:pt x="73" y="192"/>
                  <a:pt x="74" y="194"/>
                </a:cubicBezTo>
                <a:close/>
                <a:moveTo>
                  <a:pt x="74" y="179"/>
                </a:moveTo>
                <a:cubicBezTo>
                  <a:pt x="75" y="179"/>
                  <a:pt x="74" y="180"/>
                  <a:pt x="74" y="181"/>
                </a:cubicBezTo>
                <a:cubicBezTo>
                  <a:pt x="76" y="181"/>
                  <a:pt x="78" y="181"/>
                  <a:pt x="78" y="180"/>
                </a:cubicBezTo>
                <a:cubicBezTo>
                  <a:pt x="81" y="180"/>
                  <a:pt x="79" y="182"/>
                  <a:pt x="80" y="183"/>
                </a:cubicBezTo>
                <a:cubicBezTo>
                  <a:pt x="79" y="185"/>
                  <a:pt x="78" y="182"/>
                  <a:pt x="77" y="182"/>
                </a:cubicBezTo>
                <a:cubicBezTo>
                  <a:pt x="74" y="181"/>
                  <a:pt x="74" y="183"/>
                  <a:pt x="71" y="183"/>
                </a:cubicBezTo>
                <a:cubicBezTo>
                  <a:pt x="70" y="180"/>
                  <a:pt x="74" y="181"/>
                  <a:pt x="74" y="179"/>
                </a:cubicBezTo>
                <a:close/>
                <a:moveTo>
                  <a:pt x="159" y="13"/>
                </a:moveTo>
                <a:cubicBezTo>
                  <a:pt x="159" y="15"/>
                  <a:pt x="158" y="15"/>
                  <a:pt x="158" y="17"/>
                </a:cubicBezTo>
                <a:cubicBezTo>
                  <a:pt x="156" y="17"/>
                  <a:pt x="155" y="15"/>
                  <a:pt x="155" y="13"/>
                </a:cubicBezTo>
                <a:cubicBezTo>
                  <a:pt x="158" y="13"/>
                  <a:pt x="157" y="13"/>
                  <a:pt x="159" y="13"/>
                </a:cubicBezTo>
                <a:close/>
                <a:moveTo>
                  <a:pt x="152" y="16"/>
                </a:moveTo>
                <a:cubicBezTo>
                  <a:pt x="150" y="16"/>
                  <a:pt x="150" y="14"/>
                  <a:pt x="148" y="13"/>
                </a:cubicBezTo>
                <a:cubicBezTo>
                  <a:pt x="150" y="11"/>
                  <a:pt x="152" y="14"/>
                  <a:pt x="152" y="16"/>
                </a:cubicBezTo>
                <a:close/>
                <a:moveTo>
                  <a:pt x="134" y="28"/>
                </a:moveTo>
                <a:cubicBezTo>
                  <a:pt x="133" y="26"/>
                  <a:pt x="135" y="26"/>
                  <a:pt x="137" y="27"/>
                </a:cubicBezTo>
                <a:cubicBezTo>
                  <a:pt x="136" y="28"/>
                  <a:pt x="135" y="29"/>
                  <a:pt x="134" y="28"/>
                </a:cubicBezTo>
                <a:close/>
                <a:moveTo>
                  <a:pt x="124" y="77"/>
                </a:moveTo>
                <a:cubicBezTo>
                  <a:pt x="125" y="77"/>
                  <a:pt x="126" y="77"/>
                  <a:pt x="126" y="76"/>
                </a:cubicBezTo>
                <a:cubicBezTo>
                  <a:pt x="128" y="76"/>
                  <a:pt x="128" y="79"/>
                  <a:pt x="130" y="79"/>
                </a:cubicBezTo>
                <a:cubicBezTo>
                  <a:pt x="128" y="80"/>
                  <a:pt x="123" y="82"/>
                  <a:pt x="124" y="77"/>
                </a:cubicBezTo>
                <a:close/>
                <a:moveTo>
                  <a:pt x="129" y="73"/>
                </a:moveTo>
                <a:cubicBezTo>
                  <a:pt x="128" y="75"/>
                  <a:pt x="126" y="72"/>
                  <a:pt x="125" y="73"/>
                </a:cubicBezTo>
                <a:cubicBezTo>
                  <a:pt x="124" y="70"/>
                  <a:pt x="128" y="71"/>
                  <a:pt x="127" y="69"/>
                </a:cubicBezTo>
                <a:cubicBezTo>
                  <a:pt x="129" y="69"/>
                  <a:pt x="127" y="73"/>
                  <a:pt x="129" y="73"/>
                </a:cubicBezTo>
                <a:close/>
                <a:moveTo>
                  <a:pt x="125" y="63"/>
                </a:moveTo>
                <a:cubicBezTo>
                  <a:pt x="127" y="63"/>
                  <a:pt x="127" y="60"/>
                  <a:pt x="130" y="60"/>
                </a:cubicBezTo>
                <a:cubicBezTo>
                  <a:pt x="130" y="64"/>
                  <a:pt x="126" y="64"/>
                  <a:pt x="124" y="63"/>
                </a:cubicBezTo>
                <a:cubicBezTo>
                  <a:pt x="123" y="63"/>
                  <a:pt x="125" y="62"/>
                  <a:pt x="125" y="63"/>
                </a:cubicBezTo>
                <a:close/>
                <a:moveTo>
                  <a:pt x="120" y="60"/>
                </a:moveTo>
                <a:cubicBezTo>
                  <a:pt x="123" y="60"/>
                  <a:pt x="120" y="63"/>
                  <a:pt x="122" y="63"/>
                </a:cubicBezTo>
                <a:cubicBezTo>
                  <a:pt x="120" y="66"/>
                  <a:pt x="118" y="61"/>
                  <a:pt x="120" y="60"/>
                </a:cubicBezTo>
                <a:close/>
                <a:moveTo>
                  <a:pt x="120" y="80"/>
                </a:moveTo>
                <a:cubicBezTo>
                  <a:pt x="117" y="81"/>
                  <a:pt x="118" y="79"/>
                  <a:pt x="116" y="79"/>
                </a:cubicBezTo>
                <a:cubicBezTo>
                  <a:pt x="117" y="77"/>
                  <a:pt x="120" y="79"/>
                  <a:pt x="120" y="80"/>
                </a:cubicBezTo>
                <a:close/>
                <a:moveTo>
                  <a:pt x="120" y="84"/>
                </a:moveTo>
                <a:cubicBezTo>
                  <a:pt x="120" y="85"/>
                  <a:pt x="120" y="86"/>
                  <a:pt x="121" y="86"/>
                </a:cubicBezTo>
                <a:cubicBezTo>
                  <a:pt x="120" y="87"/>
                  <a:pt x="118" y="88"/>
                  <a:pt x="116" y="86"/>
                </a:cubicBezTo>
                <a:cubicBezTo>
                  <a:pt x="117" y="85"/>
                  <a:pt x="118" y="84"/>
                  <a:pt x="120" y="84"/>
                </a:cubicBezTo>
                <a:close/>
                <a:moveTo>
                  <a:pt x="113" y="105"/>
                </a:moveTo>
                <a:cubicBezTo>
                  <a:pt x="111" y="106"/>
                  <a:pt x="111" y="104"/>
                  <a:pt x="110" y="104"/>
                </a:cubicBezTo>
                <a:cubicBezTo>
                  <a:pt x="110" y="103"/>
                  <a:pt x="108" y="105"/>
                  <a:pt x="109" y="103"/>
                </a:cubicBezTo>
                <a:cubicBezTo>
                  <a:pt x="107" y="103"/>
                  <a:pt x="107" y="102"/>
                  <a:pt x="106" y="102"/>
                </a:cubicBezTo>
                <a:cubicBezTo>
                  <a:pt x="107" y="99"/>
                  <a:pt x="109" y="102"/>
                  <a:pt x="112" y="100"/>
                </a:cubicBezTo>
                <a:cubicBezTo>
                  <a:pt x="112" y="103"/>
                  <a:pt x="114" y="102"/>
                  <a:pt x="113" y="105"/>
                </a:cubicBezTo>
                <a:close/>
                <a:moveTo>
                  <a:pt x="106" y="85"/>
                </a:moveTo>
                <a:cubicBezTo>
                  <a:pt x="109" y="86"/>
                  <a:pt x="113" y="83"/>
                  <a:pt x="113" y="89"/>
                </a:cubicBezTo>
                <a:cubicBezTo>
                  <a:pt x="112" y="89"/>
                  <a:pt x="112" y="90"/>
                  <a:pt x="110" y="90"/>
                </a:cubicBezTo>
                <a:cubicBezTo>
                  <a:pt x="110" y="87"/>
                  <a:pt x="108" y="87"/>
                  <a:pt x="106" y="87"/>
                </a:cubicBezTo>
                <a:cubicBezTo>
                  <a:pt x="106" y="87"/>
                  <a:pt x="106" y="86"/>
                  <a:pt x="106" y="85"/>
                </a:cubicBezTo>
                <a:close/>
                <a:moveTo>
                  <a:pt x="107" y="95"/>
                </a:moveTo>
                <a:cubicBezTo>
                  <a:pt x="110" y="95"/>
                  <a:pt x="110" y="92"/>
                  <a:pt x="111" y="90"/>
                </a:cubicBezTo>
                <a:cubicBezTo>
                  <a:pt x="112" y="91"/>
                  <a:pt x="112" y="93"/>
                  <a:pt x="113" y="94"/>
                </a:cubicBezTo>
                <a:cubicBezTo>
                  <a:pt x="110" y="95"/>
                  <a:pt x="105" y="98"/>
                  <a:pt x="105" y="93"/>
                </a:cubicBezTo>
                <a:cubicBezTo>
                  <a:pt x="106" y="93"/>
                  <a:pt x="107" y="94"/>
                  <a:pt x="107" y="95"/>
                </a:cubicBezTo>
                <a:close/>
                <a:moveTo>
                  <a:pt x="94" y="100"/>
                </a:moveTo>
                <a:cubicBezTo>
                  <a:pt x="97" y="100"/>
                  <a:pt x="98" y="105"/>
                  <a:pt x="101" y="103"/>
                </a:cubicBezTo>
                <a:cubicBezTo>
                  <a:pt x="103" y="105"/>
                  <a:pt x="97" y="105"/>
                  <a:pt x="96" y="107"/>
                </a:cubicBezTo>
                <a:cubicBezTo>
                  <a:pt x="95" y="107"/>
                  <a:pt x="96" y="105"/>
                  <a:pt x="95" y="104"/>
                </a:cubicBezTo>
                <a:cubicBezTo>
                  <a:pt x="92" y="105"/>
                  <a:pt x="93" y="102"/>
                  <a:pt x="91" y="102"/>
                </a:cubicBezTo>
                <a:cubicBezTo>
                  <a:pt x="91" y="101"/>
                  <a:pt x="92" y="100"/>
                  <a:pt x="94" y="100"/>
                </a:cubicBezTo>
                <a:close/>
                <a:moveTo>
                  <a:pt x="93" y="111"/>
                </a:moveTo>
                <a:cubicBezTo>
                  <a:pt x="94" y="108"/>
                  <a:pt x="96" y="108"/>
                  <a:pt x="98" y="109"/>
                </a:cubicBezTo>
                <a:cubicBezTo>
                  <a:pt x="97" y="111"/>
                  <a:pt x="95" y="112"/>
                  <a:pt x="93" y="111"/>
                </a:cubicBezTo>
                <a:close/>
                <a:moveTo>
                  <a:pt x="97" y="128"/>
                </a:moveTo>
                <a:cubicBezTo>
                  <a:pt x="95" y="129"/>
                  <a:pt x="95" y="128"/>
                  <a:pt x="94" y="128"/>
                </a:cubicBezTo>
                <a:cubicBezTo>
                  <a:pt x="94" y="126"/>
                  <a:pt x="95" y="126"/>
                  <a:pt x="95" y="124"/>
                </a:cubicBezTo>
                <a:cubicBezTo>
                  <a:pt x="96" y="125"/>
                  <a:pt x="97" y="126"/>
                  <a:pt x="97" y="128"/>
                </a:cubicBezTo>
                <a:close/>
                <a:moveTo>
                  <a:pt x="88" y="132"/>
                </a:moveTo>
                <a:cubicBezTo>
                  <a:pt x="89" y="132"/>
                  <a:pt x="89" y="134"/>
                  <a:pt x="91" y="135"/>
                </a:cubicBezTo>
                <a:cubicBezTo>
                  <a:pt x="94" y="135"/>
                  <a:pt x="93" y="133"/>
                  <a:pt x="95" y="133"/>
                </a:cubicBezTo>
                <a:cubicBezTo>
                  <a:pt x="97" y="135"/>
                  <a:pt x="97" y="138"/>
                  <a:pt x="100" y="136"/>
                </a:cubicBezTo>
                <a:cubicBezTo>
                  <a:pt x="100" y="138"/>
                  <a:pt x="96" y="138"/>
                  <a:pt x="97" y="142"/>
                </a:cubicBezTo>
                <a:cubicBezTo>
                  <a:pt x="96" y="141"/>
                  <a:pt x="95" y="141"/>
                  <a:pt x="95" y="140"/>
                </a:cubicBezTo>
                <a:cubicBezTo>
                  <a:pt x="95" y="139"/>
                  <a:pt x="93" y="138"/>
                  <a:pt x="92" y="136"/>
                </a:cubicBezTo>
                <a:cubicBezTo>
                  <a:pt x="88" y="136"/>
                  <a:pt x="88" y="137"/>
                  <a:pt x="85" y="136"/>
                </a:cubicBezTo>
                <a:cubicBezTo>
                  <a:pt x="86" y="134"/>
                  <a:pt x="87" y="134"/>
                  <a:pt x="88" y="132"/>
                </a:cubicBezTo>
                <a:close/>
                <a:moveTo>
                  <a:pt x="87" y="142"/>
                </a:moveTo>
                <a:cubicBezTo>
                  <a:pt x="87" y="142"/>
                  <a:pt x="85" y="142"/>
                  <a:pt x="85" y="143"/>
                </a:cubicBezTo>
                <a:cubicBezTo>
                  <a:pt x="84" y="143"/>
                  <a:pt x="85" y="142"/>
                  <a:pt x="85" y="141"/>
                </a:cubicBezTo>
                <a:cubicBezTo>
                  <a:pt x="85" y="141"/>
                  <a:pt x="86" y="142"/>
                  <a:pt x="87" y="142"/>
                </a:cubicBezTo>
                <a:close/>
                <a:moveTo>
                  <a:pt x="79" y="155"/>
                </a:moveTo>
                <a:cubicBezTo>
                  <a:pt x="81" y="155"/>
                  <a:pt x="80" y="157"/>
                  <a:pt x="81" y="159"/>
                </a:cubicBezTo>
                <a:cubicBezTo>
                  <a:pt x="80" y="159"/>
                  <a:pt x="79" y="159"/>
                  <a:pt x="78" y="159"/>
                </a:cubicBezTo>
                <a:cubicBezTo>
                  <a:pt x="77" y="156"/>
                  <a:pt x="80" y="158"/>
                  <a:pt x="79" y="155"/>
                </a:cubicBezTo>
                <a:close/>
                <a:moveTo>
                  <a:pt x="72" y="157"/>
                </a:moveTo>
                <a:cubicBezTo>
                  <a:pt x="75" y="158"/>
                  <a:pt x="71" y="159"/>
                  <a:pt x="71" y="159"/>
                </a:cubicBezTo>
                <a:cubicBezTo>
                  <a:pt x="70" y="158"/>
                  <a:pt x="73" y="158"/>
                  <a:pt x="72" y="157"/>
                </a:cubicBezTo>
                <a:close/>
                <a:moveTo>
                  <a:pt x="64" y="192"/>
                </a:moveTo>
                <a:cubicBezTo>
                  <a:pt x="63" y="189"/>
                  <a:pt x="65" y="189"/>
                  <a:pt x="64" y="186"/>
                </a:cubicBezTo>
                <a:cubicBezTo>
                  <a:pt x="66" y="187"/>
                  <a:pt x="69" y="187"/>
                  <a:pt x="71" y="189"/>
                </a:cubicBezTo>
                <a:cubicBezTo>
                  <a:pt x="69" y="190"/>
                  <a:pt x="67" y="191"/>
                  <a:pt x="64" y="192"/>
                </a:cubicBezTo>
                <a:close/>
                <a:moveTo>
                  <a:pt x="63" y="180"/>
                </a:moveTo>
                <a:cubicBezTo>
                  <a:pt x="64" y="179"/>
                  <a:pt x="66" y="182"/>
                  <a:pt x="67" y="180"/>
                </a:cubicBezTo>
                <a:cubicBezTo>
                  <a:pt x="68" y="179"/>
                  <a:pt x="68" y="182"/>
                  <a:pt x="69" y="182"/>
                </a:cubicBezTo>
                <a:cubicBezTo>
                  <a:pt x="68" y="183"/>
                  <a:pt x="68" y="183"/>
                  <a:pt x="67" y="183"/>
                </a:cubicBezTo>
                <a:cubicBezTo>
                  <a:pt x="66" y="184"/>
                  <a:pt x="66" y="185"/>
                  <a:pt x="64" y="185"/>
                </a:cubicBezTo>
                <a:cubicBezTo>
                  <a:pt x="64" y="183"/>
                  <a:pt x="64" y="182"/>
                  <a:pt x="62" y="183"/>
                </a:cubicBezTo>
                <a:cubicBezTo>
                  <a:pt x="62" y="181"/>
                  <a:pt x="63" y="181"/>
                  <a:pt x="63" y="180"/>
                </a:cubicBezTo>
                <a:close/>
                <a:moveTo>
                  <a:pt x="58" y="204"/>
                </a:moveTo>
                <a:cubicBezTo>
                  <a:pt x="62" y="205"/>
                  <a:pt x="57" y="209"/>
                  <a:pt x="58" y="204"/>
                </a:cubicBezTo>
                <a:close/>
                <a:moveTo>
                  <a:pt x="48" y="206"/>
                </a:moveTo>
                <a:cubicBezTo>
                  <a:pt x="50" y="206"/>
                  <a:pt x="51" y="205"/>
                  <a:pt x="52" y="204"/>
                </a:cubicBezTo>
                <a:cubicBezTo>
                  <a:pt x="53" y="204"/>
                  <a:pt x="54" y="205"/>
                  <a:pt x="53" y="207"/>
                </a:cubicBezTo>
                <a:cubicBezTo>
                  <a:pt x="51" y="207"/>
                  <a:pt x="51" y="209"/>
                  <a:pt x="50" y="210"/>
                </a:cubicBezTo>
                <a:cubicBezTo>
                  <a:pt x="51" y="212"/>
                  <a:pt x="51" y="214"/>
                  <a:pt x="54" y="214"/>
                </a:cubicBezTo>
                <a:cubicBezTo>
                  <a:pt x="53" y="216"/>
                  <a:pt x="49" y="214"/>
                  <a:pt x="48" y="214"/>
                </a:cubicBezTo>
                <a:cubicBezTo>
                  <a:pt x="48" y="210"/>
                  <a:pt x="50" y="209"/>
                  <a:pt x="48" y="206"/>
                </a:cubicBezTo>
                <a:close/>
                <a:moveTo>
                  <a:pt x="43" y="227"/>
                </a:moveTo>
                <a:cubicBezTo>
                  <a:pt x="45" y="227"/>
                  <a:pt x="45" y="228"/>
                  <a:pt x="46" y="228"/>
                </a:cubicBezTo>
                <a:cubicBezTo>
                  <a:pt x="46" y="228"/>
                  <a:pt x="45" y="228"/>
                  <a:pt x="45" y="229"/>
                </a:cubicBezTo>
                <a:cubicBezTo>
                  <a:pt x="44" y="229"/>
                  <a:pt x="44" y="229"/>
                  <a:pt x="43" y="229"/>
                </a:cubicBezTo>
                <a:cubicBezTo>
                  <a:pt x="43" y="228"/>
                  <a:pt x="43" y="228"/>
                  <a:pt x="43" y="227"/>
                </a:cubicBezTo>
                <a:close/>
                <a:moveTo>
                  <a:pt x="20" y="264"/>
                </a:moveTo>
                <a:cubicBezTo>
                  <a:pt x="22" y="264"/>
                  <a:pt x="22" y="267"/>
                  <a:pt x="22" y="268"/>
                </a:cubicBezTo>
                <a:cubicBezTo>
                  <a:pt x="20" y="268"/>
                  <a:pt x="20" y="266"/>
                  <a:pt x="20" y="264"/>
                </a:cubicBezTo>
                <a:close/>
                <a:moveTo>
                  <a:pt x="19" y="256"/>
                </a:moveTo>
                <a:cubicBezTo>
                  <a:pt x="22" y="256"/>
                  <a:pt x="22" y="259"/>
                  <a:pt x="22" y="261"/>
                </a:cubicBezTo>
                <a:cubicBezTo>
                  <a:pt x="20" y="260"/>
                  <a:pt x="17" y="258"/>
                  <a:pt x="19" y="256"/>
                </a:cubicBezTo>
                <a:close/>
                <a:moveTo>
                  <a:pt x="22" y="261"/>
                </a:moveTo>
                <a:cubicBezTo>
                  <a:pt x="23" y="258"/>
                  <a:pt x="26" y="262"/>
                  <a:pt x="25" y="260"/>
                </a:cubicBezTo>
                <a:cubicBezTo>
                  <a:pt x="28" y="262"/>
                  <a:pt x="25" y="263"/>
                  <a:pt x="23" y="262"/>
                </a:cubicBezTo>
                <a:cubicBezTo>
                  <a:pt x="23" y="261"/>
                  <a:pt x="23" y="261"/>
                  <a:pt x="22" y="261"/>
                </a:cubicBezTo>
                <a:close/>
                <a:moveTo>
                  <a:pt x="28" y="268"/>
                </a:moveTo>
                <a:cubicBezTo>
                  <a:pt x="26" y="268"/>
                  <a:pt x="24" y="268"/>
                  <a:pt x="24" y="266"/>
                </a:cubicBezTo>
                <a:cubicBezTo>
                  <a:pt x="25" y="266"/>
                  <a:pt x="28" y="266"/>
                  <a:pt x="28" y="268"/>
                </a:cubicBezTo>
                <a:close/>
                <a:moveTo>
                  <a:pt x="23" y="252"/>
                </a:moveTo>
                <a:cubicBezTo>
                  <a:pt x="22" y="251"/>
                  <a:pt x="23" y="253"/>
                  <a:pt x="22" y="253"/>
                </a:cubicBezTo>
                <a:cubicBezTo>
                  <a:pt x="21" y="254"/>
                  <a:pt x="18" y="254"/>
                  <a:pt x="18" y="253"/>
                </a:cubicBezTo>
                <a:cubicBezTo>
                  <a:pt x="17" y="252"/>
                  <a:pt x="19" y="253"/>
                  <a:pt x="18" y="253"/>
                </a:cubicBezTo>
                <a:cubicBezTo>
                  <a:pt x="19" y="253"/>
                  <a:pt x="19" y="252"/>
                  <a:pt x="20" y="252"/>
                </a:cubicBezTo>
                <a:cubicBezTo>
                  <a:pt x="20" y="251"/>
                  <a:pt x="21" y="252"/>
                  <a:pt x="22" y="252"/>
                </a:cubicBezTo>
                <a:cubicBezTo>
                  <a:pt x="22" y="252"/>
                  <a:pt x="22" y="251"/>
                  <a:pt x="22" y="251"/>
                </a:cubicBezTo>
                <a:cubicBezTo>
                  <a:pt x="23" y="250"/>
                  <a:pt x="26" y="251"/>
                  <a:pt x="27" y="250"/>
                </a:cubicBezTo>
                <a:cubicBezTo>
                  <a:pt x="28" y="253"/>
                  <a:pt x="25" y="251"/>
                  <a:pt x="23" y="252"/>
                </a:cubicBezTo>
                <a:close/>
                <a:moveTo>
                  <a:pt x="18" y="221"/>
                </a:moveTo>
                <a:cubicBezTo>
                  <a:pt x="17" y="223"/>
                  <a:pt x="15" y="218"/>
                  <a:pt x="18" y="221"/>
                </a:cubicBezTo>
                <a:close/>
                <a:moveTo>
                  <a:pt x="19" y="243"/>
                </a:moveTo>
                <a:cubicBezTo>
                  <a:pt x="21" y="240"/>
                  <a:pt x="23" y="244"/>
                  <a:pt x="25" y="244"/>
                </a:cubicBezTo>
                <a:cubicBezTo>
                  <a:pt x="25" y="246"/>
                  <a:pt x="23" y="243"/>
                  <a:pt x="22" y="244"/>
                </a:cubicBezTo>
                <a:cubicBezTo>
                  <a:pt x="21" y="245"/>
                  <a:pt x="21" y="244"/>
                  <a:pt x="19" y="243"/>
                </a:cubicBezTo>
                <a:close/>
                <a:moveTo>
                  <a:pt x="25" y="249"/>
                </a:moveTo>
                <a:cubicBezTo>
                  <a:pt x="25" y="248"/>
                  <a:pt x="25" y="247"/>
                  <a:pt x="25" y="247"/>
                </a:cubicBezTo>
                <a:cubicBezTo>
                  <a:pt x="26" y="247"/>
                  <a:pt x="27" y="247"/>
                  <a:pt x="27" y="247"/>
                </a:cubicBezTo>
                <a:cubicBezTo>
                  <a:pt x="27" y="247"/>
                  <a:pt x="27" y="248"/>
                  <a:pt x="27" y="249"/>
                </a:cubicBezTo>
                <a:cubicBezTo>
                  <a:pt x="27" y="249"/>
                  <a:pt x="26" y="249"/>
                  <a:pt x="25" y="249"/>
                </a:cubicBezTo>
                <a:close/>
                <a:moveTo>
                  <a:pt x="24" y="229"/>
                </a:moveTo>
                <a:cubicBezTo>
                  <a:pt x="26" y="229"/>
                  <a:pt x="22" y="227"/>
                  <a:pt x="26" y="228"/>
                </a:cubicBezTo>
                <a:cubicBezTo>
                  <a:pt x="28" y="228"/>
                  <a:pt x="28" y="229"/>
                  <a:pt x="30" y="228"/>
                </a:cubicBezTo>
                <a:cubicBezTo>
                  <a:pt x="31" y="227"/>
                  <a:pt x="33" y="227"/>
                  <a:pt x="34" y="227"/>
                </a:cubicBezTo>
                <a:cubicBezTo>
                  <a:pt x="36" y="225"/>
                  <a:pt x="36" y="229"/>
                  <a:pt x="37" y="228"/>
                </a:cubicBezTo>
                <a:cubicBezTo>
                  <a:pt x="38" y="226"/>
                  <a:pt x="37" y="228"/>
                  <a:pt x="37" y="228"/>
                </a:cubicBezTo>
                <a:cubicBezTo>
                  <a:pt x="37" y="228"/>
                  <a:pt x="40" y="230"/>
                  <a:pt x="40" y="228"/>
                </a:cubicBezTo>
                <a:cubicBezTo>
                  <a:pt x="42" y="229"/>
                  <a:pt x="40" y="231"/>
                  <a:pt x="39" y="231"/>
                </a:cubicBezTo>
                <a:cubicBezTo>
                  <a:pt x="37" y="233"/>
                  <a:pt x="37" y="230"/>
                  <a:pt x="36" y="230"/>
                </a:cubicBezTo>
                <a:cubicBezTo>
                  <a:pt x="35" y="230"/>
                  <a:pt x="34" y="231"/>
                  <a:pt x="35" y="231"/>
                </a:cubicBezTo>
                <a:cubicBezTo>
                  <a:pt x="34" y="231"/>
                  <a:pt x="34" y="229"/>
                  <a:pt x="32" y="229"/>
                </a:cubicBezTo>
                <a:cubicBezTo>
                  <a:pt x="31" y="229"/>
                  <a:pt x="31" y="230"/>
                  <a:pt x="30" y="230"/>
                </a:cubicBezTo>
                <a:cubicBezTo>
                  <a:pt x="29" y="230"/>
                  <a:pt x="29" y="231"/>
                  <a:pt x="29" y="231"/>
                </a:cubicBezTo>
                <a:cubicBezTo>
                  <a:pt x="28" y="232"/>
                  <a:pt x="28" y="233"/>
                  <a:pt x="28" y="234"/>
                </a:cubicBezTo>
                <a:cubicBezTo>
                  <a:pt x="28" y="234"/>
                  <a:pt x="26" y="234"/>
                  <a:pt x="26" y="234"/>
                </a:cubicBezTo>
                <a:cubicBezTo>
                  <a:pt x="26" y="235"/>
                  <a:pt x="27" y="235"/>
                  <a:pt x="27" y="235"/>
                </a:cubicBezTo>
                <a:cubicBezTo>
                  <a:pt x="26" y="237"/>
                  <a:pt x="24" y="237"/>
                  <a:pt x="22" y="236"/>
                </a:cubicBezTo>
                <a:cubicBezTo>
                  <a:pt x="21" y="234"/>
                  <a:pt x="22" y="234"/>
                  <a:pt x="24" y="234"/>
                </a:cubicBezTo>
                <a:cubicBezTo>
                  <a:pt x="23" y="233"/>
                  <a:pt x="22" y="230"/>
                  <a:pt x="20" y="230"/>
                </a:cubicBezTo>
                <a:cubicBezTo>
                  <a:pt x="20" y="229"/>
                  <a:pt x="19" y="228"/>
                  <a:pt x="19" y="227"/>
                </a:cubicBezTo>
                <a:cubicBezTo>
                  <a:pt x="22" y="227"/>
                  <a:pt x="22" y="228"/>
                  <a:pt x="24" y="229"/>
                </a:cubicBezTo>
                <a:close/>
                <a:moveTo>
                  <a:pt x="21" y="200"/>
                </a:moveTo>
                <a:cubicBezTo>
                  <a:pt x="20" y="199"/>
                  <a:pt x="20" y="198"/>
                  <a:pt x="18" y="198"/>
                </a:cubicBezTo>
                <a:cubicBezTo>
                  <a:pt x="19" y="196"/>
                  <a:pt x="21" y="198"/>
                  <a:pt x="21" y="200"/>
                </a:cubicBezTo>
                <a:close/>
                <a:moveTo>
                  <a:pt x="22" y="174"/>
                </a:moveTo>
                <a:cubicBezTo>
                  <a:pt x="22" y="176"/>
                  <a:pt x="19" y="175"/>
                  <a:pt x="18" y="176"/>
                </a:cubicBezTo>
                <a:cubicBezTo>
                  <a:pt x="16" y="175"/>
                  <a:pt x="20" y="174"/>
                  <a:pt x="22" y="174"/>
                </a:cubicBezTo>
                <a:close/>
                <a:moveTo>
                  <a:pt x="12" y="189"/>
                </a:moveTo>
                <a:cubicBezTo>
                  <a:pt x="15" y="188"/>
                  <a:pt x="15" y="191"/>
                  <a:pt x="18" y="191"/>
                </a:cubicBezTo>
                <a:cubicBezTo>
                  <a:pt x="17" y="192"/>
                  <a:pt x="12" y="192"/>
                  <a:pt x="12" y="189"/>
                </a:cubicBezTo>
                <a:close/>
                <a:moveTo>
                  <a:pt x="15" y="272"/>
                </a:moveTo>
                <a:cubicBezTo>
                  <a:pt x="16" y="272"/>
                  <a:pt x="17" y="272"/>
                  <a:pt x="18" y="272"/>
                </a:cubicBezTo>
                <a:cubicBezTo>
                  <a:pt x="19" y="273"/>
                  <a:pt x="18" y="273"/>
                  <a:pt x="18" y="273"/>
                </a:cubicBezTo>
                <a:cubicBezTo>
                  <a:pt x="18" y="276"/>
                  <a:pt x="21" y="274"/>
                  <a:pt x="21" y="277"/>
                </a:cubicBezTo>
                <a:cubicBezTo>
                  <a:pt x="20" y="276"/>
                  <a:pt x="18" y="276"/>
                  <a:pt x="18" y="275"/>
                </a:cubicBezTo>
                <a:cubicBezTo>
                  <a:pt x="16" y="275"/>
                  <a:pt x="16" y="276"/>
                  <a:pt x="15" y="275"/>
                </a:cubicBezTo>
                <a:cubicBezTo>
                  <a:pt x="15" y="274"/>
                  <a:pt x="15" y="273"/>
                  <a:pt x="15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47" name="形状"/>
          <p:cNvSpPr>
            <a:spLocks noEditPoints="1"/>
          </p:cNvSpPr>
          <p:nvPr/>
        </p:nvSpPr>
        <p:spPr>
          <a:xfrm rot="5929676">
            <a:off x="5167313" y="2630488"/>
            <a:ext cx="504825" cy="631825"/>
          </a:xfrm>
          <a:custGeom>
            <a:avLst/>
            <a:gdLst/>
            <a:ahLst/>
            <a:cxnLst>
              <a:cxn ang="0">
                <a:pos x="30229" y="631228"/>
              </a:cxn>
              <a:cxn ang="0">
                <a:pos x="148122" y="583176"/>
              </a:cxn>
              <a:cxn ang="0">
                <a:pos x="235787" y="556966"/>
              </a:cxn>
              <a:cxn ang="0">
                <a:pos x="269038" y="517650"/>
              </a:cxn>
              <a:cxn ang="0">
                <a:pos x="287176" y="478335"/>
              </a:cxn>
              <a:cxn ang="0">
                <a:pos x="202535" y="513282"/>
              </a:cxn>
              <a:cxn ang="0">
                <a:pos x="193466" y="524203"/>
              </a:cxn>
              <a:cxn ang="0">
                <a:pos x="81618" y="528571"/>
              </a:cxn>
              <a:cxn ang="0">
                <a:pos x="151145" y="515466"/>
              </a:cxn>
              <a:cxn ang="0">
                <a:pos x="181374" y="484888"/>
              </a:cxn>
              <a:cxn ang="0">
                <a:pos x="205557" y="460862"/>
              </a:cxn>
              <a:cxn ang="0">
                <a:pos x="196489" y="454309"/>
              </a:cxn>
              <a:cxn ang="0">
                <a:pos x="269038" y="393152"/>
              </a:cxn>
              <a:cxn ang="0">
                <a:pos x="244855" y="364758"/>
              </a:cxn>
              <a:cxn ang="0">
                <a:pos x="193466" y="362574"/>
              </a:cxn>
              <a:cxn ang="0">
                <a:pos x="281130" y="329811"/>
              </a:cxn>
              <a:cxn ang="0">
                <a:pos x="320428" y="257733"/>
              </a:cxn>
              <a:cxn ang="0">
                <a:pos x="353680" y="238076"/>
              </a:cxn>
              <a:cxn ang="0">
                <a:pos x="405069" y="185655"/>
              </a:cxn>
              <a:cxn ang="0">
                <a:pos x="405069" y="117946"/>
              </a:cxn>
              <a:cxn ang="0">
                <a:pos x="429252" y="76446"/>
              </a:cxn>
              <a:cxn ang="0">
                <a:pos x="477619" y="52420"/>
              </a:cxn>
              <a:cxn ang="0">
                <a:pos x="462504" y="15289"/>
              </a:cxn>
              <a:cxn ang="0">
                <a:pos x="426229" y="43684"/>
              </a:cxn>
              <a:cxn ang="0">
                <a:pos x="392978" y="54604"/>
              </a:cxn>
              <a:cxn ang="0">
                <a:pos x="371817" y="109209"/>
              </a:cxn>
              <a:cxn ang="0">
                <a:pos x="377863" y="128867"/>
              </a:cxn>
              <a:cxn ang="0">
                <a:pos x="335542" y="150708"/>
              </a:cxn>
              <a:cxn ang="0">
                <a:pos x="290199" y="185655"/>
              </a:cxn>
              <a:cxn ang="0">
                <a:pos x="241832" y="248996"/>
              </a:cxn>
              <a:cxn ang="0">
                <a:pos x="253924" y="279575"/>
              </a:cxn>
              <a:cxn ang="0">
                <a:pos x="250901" y="310153"/>
              </a:cxn>
              <a:cxn ang="0">
                <a:pos x="190443" y="353837"/>
              </a:cxn>
              <a:cxn ang="0">
                <a:pos x="154168" y="384416"/>
              </a:cxn>
              <a:cxn ang="0">
                <a:pos x="160214" y="417178"/>
              </a:cxn>
              <a:cxn ang="0">
                <a:pos x="151145" y="436836"/>
              </a:cxn>
              <a:cxn ang="0">
                <a:pos x="120916" y="467414"/>
              </a:cxn>
              <a:cxn ang="0">
                <a:pos x="117893" y="487072"/>
              </a:cxn>
              <a:cxn ang="0">
                <a:pos x="75573" y="436836"/>
              </a:cxn>
              <a:cxn ang="0">
                <a:pos x="93710" y="349469"/>
              </a:cxn>
              <a:cxn ang="0">
                <a:pos x="66504" y="307969"/>
              </a:cxn>
              <a:cxn ang="0">
                <a:pos x="48366" y="380047"/>
              </a:cxn>
              <a:cxn ang="0">
                <a:pos x="30229" y="452125"/>
              </a:cxn>
              <a:cxn ang="0">
                <a:pos x="24183" y="513282"/>
              </a:cxn>
              <a:cxn ang="0">
                <a:pos x="30229" y="580992"/>
              </a:cxn>
              <a:cxn ang="0">
                <a:pos x="238809" y="532940"/>
              </a:cxn>
              <a:cxn ang="0">
                <a:pos x="190443" y="528571"/>
              </a:cxn>
              <a:cxn ang="0">
                <a:pos x="151145" y="556966"/>
              </a:cxn>
              <a:cxn ang="0">
                <a:pos x="102779" y="570071"/>
              </a:cxn>
              <a:cxn ang="0">
                <a:pos x="235787" y="393152"/>
              </a:cxn>
              <a:cxn ang="0">
                <a:pos x="414138" y="58973"/>
              </a:cxn>
              <a:cxn ang="0">
                <a:pos x="377863" y="137603"/>
              </a:cxn>
              <a:cxn ang="0">
                <a:pos x="329497" y="224970"/>
              </a:cxn>
              <a:cxn ang="0">
                <a:pos x="323451" y="207497"/>
              </a:cxn>
              <a:cxn ang="0">
                <a:pos x="293222" y="279575"/>
              </a:cxn>
              <a:cxn ang="0">
                <a:pos x="262993" y="310153"/>
              </a:cxn>
              <a:cxn ang="0">
                <a:pos x="202535" y="393152"/>
              </a:cxn>
              <a:cxn ang="0">
                <a:pos x="145099" y="467414"/>
              </a:cxn>
              <a:cxn ang="0">
                <a:pos x="66504" y="570071"/>
              </a:cxn>
              <a:cxn ang="0">
                <a:pos x="66504" y="548229"/>
              </a:cxn>
              <a:cxn ang="0">
                <a:pos x="75573" y="543861"/>
              </a:cxn>
              <a:cxn ang="0">
                <a:pos x="87664" y="504545"/>
              </a:cxn>
              <a:cxn ang="0">
                <a:pos x="54412" y="384416"/>
              </a:cxn>
            </a:cxnLst>
            <a:pathLst>
              <a:path w="167" h="290">
                <a:moveTo>
                  <a:pt x="1" y="281"/>
                </a:moveTo>
                <a:cubicBezTo>
                  <a:pt x="3" y="279"/>
                  <a:pt x="3" y="283"/>
                  <a:pt x="4" y="281"/>
                </a:cubicBezTo>
                <a:cubicBezTo>
                  <a:pt x="2" y="280"/>
                  <a:pt x="5" y="279"/>
                  <a:pt x="6" y="280"/>
                </a:cubicBezTo>
                <a:cubicBezTo>
                  <a:pt x="7" y="277"/>
                  <a:pt x="5" y="275"/>
                  <a:pt x="5" y="273"/>
                </a:cubicBezTo>
                <a:cubicBezTo>
                  <a:pt x="6" y="272"/>
                  <a:pt x="7" y="271"/>
                  <a:pt x="8" y="271"/>
                </a:cubicBezTo>
                <a:cubicBezTo>
                  <a:pt x="8" y="272"/>
                  <a:pt x="8" y="272"/>
                  <a:pt x="8" y="273"/>
                </a:cubicBezTo>
                <a:cubicBezTo>
                  <a:pt x="7" y="274"/>
                  <a:pt x="6" y="276"/>
                  <a:pt x="7" y="279"/>
                </a:cubicBezTo>
                <a:cubicBezTo>
                  <a:pt x="9" y="278"/>
                  <a:pt x="8" y="281"/>
                  <a:pt x="9" y="282"/>
                </a:cubicBezTo>
                <a:cubicBezTo>
                  <a:pt x="8" y="282"/>
                  <a:pt x="8" y="283"/>
                  <a:pt x="7" y="283"/>
                </a:cubicBezTo>
                <a:cubicBezTo>
                  <a:pt x="5" y="283"/>
                  <a:pt x="4" y="284"/>
                  <a:pt x="4" y="285"/>
                </a:cubicBezTo>
                <a:cubicBezTo>
                  <a:pt x="4" y="285"/>
                  <a:pt x="5" y="286"/>
                  <a:pt x="4" y="286"/>
                </a:cubicBezTo>
                <a:cubicBezTo>
                  <a:pt x="6" y="286"/>
                  <a:pt x="7" y="286"/>
                  <a:pt x="8" y="286"/>
                </a:cubicBezTo>
                <a:cubicBezTo>
                  <a:pt x="8" y="289"/>
                  <a:pt x="9" y="290"/>
                  <a:pt x="10" y="289"/>
                </a:cubicBezTo>
                <a:cubicBezTo>
                  <a:pt x="10" y="288"/>
                  <a:pt x="11" y="290"/>
                  <a:pt x="11" y="290"/>
                </a:cubicBezTo>
                <a:cubicBezTo>
                  <a:pt x="14" y="290"/>
                  <a:pt x="15" y="289"/>
                  <a:pt x="18" y="289"/>
                </a:cubicBezTo>
                <a:cubicBezTo>
                  <a:pt x="19" y="289"/>
                  <a:pt x="21" y="290"/>
                  <a:pt x="23" y="290"/>
                </a:cubicBezTo>
                <a:cubicBezTo>
                  <a:pt x="24" y="288"/>
                  <a:pt x="25" y="287"/>
                  <a:pt x="27" y="286"/>
                </a:cubicBezTo>
                <a:cubicBezTo>
                  <a:pt x="27" y="285"/>
                  <a:pt x="27" y="284"/>
                  <a:pt x="27" y="283"/>
                </a:cubicBezTo>
                <a:cubicBezTo>
                  <a:pt x="30" y="285"/>
                  <a:pt x="31" y="281"/>
                  <a:pt x="35" y="282"/>
                </a:cubicBezTo>
                <a:cubicBezTo>
                  <a:pt x="35" y="281"/>
                  <a:pt x="36" y="281"/>
                  <a:pt x="36" y="280"/>
                </a:cubicBezTo>
                <a:cubicBezTo>
                  <a:pt x="36" y="278"/>
                  <a:pt x="36" y="277"/>
                  <a:pt x="36" y="276"/>
                </a:cubicBezTo>
                <a:cubicBezTo>
                  <a:pt x="38" y="276"/>
                  <a:pt x="39" y="274"/>
                  <a:pt x="42" y="275"/>
                </a:cubicBezTo>
                <a:cubicBezTo>
                  <a:pt x="42" y="274"/>
                  <a:pt x="43" y="273"/>
                  <a:pt x="43" y="273"/>
                </a:cubicBezTo>
                <a:cubicBezTo>
                  <a:pt x="46" y="273"/>
                  <a:pt x="47" y="272"/>
                  <a:pt x="49" y="273"/>
                </a:cubicBezTo>
                <a:cubicBezTo>
                  <a:pt x="51" y="271"/>
                  <a:pt x="57" y="272"/>
                  <a:pt x="57" y="267"/>
                </a:cubicBezTo>
                <a:cubicBezTo>
                  <a:pt x="53" y="267"/>
                  <a:pt x="52" y="266"/>
                  <a:pt x="49" y="267"/>
                </a:cubicBezTo>
                <a:cubicBezTo>
                  <a:pt x="48" y="265"/>
                  <a:pt x="49" y="264"/>
                  <a:pt x="50" y="262"/>
                </a:cubicBezTo>
                <a:cubicBezTo>
                  <a:pt x="50" y="260"/>
                  <a:pt x="46" y="259"/>
                  <a:pt x="48" y="259"/>
                </a:cubicBezTo>
                <a:cubicBezTo>
                  <a:pt x="49" y="259"/>
                  <a:pt x="50" y="260"/>
                  <a:pt x="51" y="260"/>
                </a:cubicBezTo>
                <a:cubicBezTo>
                  <a:pt x="52" y="259"/>
                  <a:pt x="52" y="260"/>
                  <a:pt x="53" y="259"/>
                </a:cubicBezTo>
                <a:cubicBezTo>
                  <a:pt x="53" y="259"/>
                  <a:pt x="56" y="260"/>
                  <a:pt x="56" y="260"/>
                </a:cubicBezTo>
                <a:cubicBezTo>
                  <a:pt x="56" y="262"/>
                  <a:pt x="55" y="263"/>
                  <a:pt x="54" y="263"/>
                </a:cubicBezTo>
                <a:cubicBezTo>
                  <a:pt x="53" y="264"/>
                  <a:pt x="52" y="261"/>
                  <a:pt x="52" y="264"/>
                </a:cubicBezTo>
                <a:cubicBezTo>
                  <a:pt x="56" y="264"/>
                  <a:pt x="58" y="267"/>
                  <a:pt x="62" y="266"/>
                </a:cubicBezTo>
                <a:cubicBezTo>
                  <a:pt x="62" y="264"/>
                  <a:pt x="64" y="264"/>
                  <a:pt x="64" y="262"/>
                </a:cubicBezTo>
                <a:cubicBezTo>
                  <a:pt x="63" y="261"/>
                  <a:pt x="63" y="259"/>
                  <a:pt x="63" y="259"/>
                </a:cubicBezTo>
                <a:cubicBezTo>
                  <a:pt x="62" y="258"/>
                  <a:pt x="61" y="259"/>
                  <a:pt x="61" y="258"/>
                </a:cubicBezTo>
                <a:cubicBezTo>
                  <a:pt x="65" y="256"/>
                  <a:pt x="66" y="259"/>
                  <a:pt x="70" y="259"/>
                </a:cubicBezTo>
                <a:cubicBezTo>
                  <a:pt x="70" y="256"/>
                  <a:pt x="76" y="257"/>
                  <a:pt x="78" y="255"/>
                </a:cubicBezTo>
                <a:cubicBezTo>
                  <a:pt x="78" y="253"/>
                  <a:pt x="76" y="253"/>
                  <a:pt x="74" y="252"/>
                </a:cubicBezTo>
                <a:cubicBezTo>
                  <a:pt x="75" y="254"/>
                  <a:pt x="73" y="255"/>
                  <a:pt x="72" y="255"/>
                </a:cubicBezTo>
                <a:cubicBezTo>
                  <a:pt x="72" y="254"/>
                  <a:pt x="72" y="252"/>
                  <a:pt x="72" y="251"/>
                </a:cubicBezTo>
                <a:cubicBezTo>
                  <a:pt x="71" y="251"/>
                  <a:pt x="70" y="251"/>
                  <a:pt x="70" y="250"/>
                </a:cubicBezTo>
                <a:cubicBezTo>
                  <a:pt x="71" y="250"/>
                  <a:pt x="70" y="249"/>
                  <a:pt x="71" y="249"/>
                </a:cubicBezTo>
                <a:cubicBezTo>
                  <a:pt x="72" y="251"/>
                  <a:pt x="74" y="251"/>
                  <a:pt x="77" y="251"/>
                </a:cubicBezTo>
                <a:cubicBezTo>
                  <a:pt x="77" y="249"/>
                  <a:pt x="77" y="248"/>
                  <a:pt x="78" y="248"/>
                </a:cubicBezTo>
                <a:cubicBezTo>
                  <a:pt x="80" y="249"/>
                  <a:pt x="83" y="250"/>
                  <a:pt x="80" y="252"/>
                </a:cubicBezTo>
                <a:cubicBezTo>
                  <a:pt x="83" y="253"/>
                  <a:pt x="81" y="249"/>
                  <a:pt x="84" y="249"/>
                </a:cubicBezTo>
                <a:cubicBezTo>
                  <a:pt x="86" y="249"/>
                  <a:pt x="86" y="246"/>
                  <a:pt x="88" y="246"/>
                </a:cubicBezTo>
                <a:cubicBezTo>
                  <a:pt x="89" y="243"/>
                  <a:pt x="92" y="242"/>
                  <a:pt x="92" y="239"/>
                </a:cubicBezTo>
                <a:cubicBezTo>
                  <a:pt x="89" y="239"/>
                  <a:pt x="92" y="238"/>
                  <a:pt x="92" y="237"/>
                </a:cubicBezTo>
                <a:cubicBezTo>
                  <a:pt x="91" y="236"/>
                  <a:pt x="89" y="239"/>
                  <a:pt x="89" y="237"/>
                </a:cubicBezTo>
                <a:cubicBezTo>
                  <a:pt x="91" y="237"/>
                  <a:pt x="93" y="235"/>
                  <a:pt x="93" y="235"/>
                </a:cubicBezTo>
                <a:cubicBezTo>
                  <a:pt x="94" y="234"/>
                  <a:pt x="98" y="234"/>
                  <a:pt x="95" y="233"/>
                </a:cubicBezTo>
                <a:cubicBezTo>
                  <a:pt x="95" y="233"/>
                  <a:pt x="95" y="234"/>
                  <a:pt x="94" y="234"/>
                </a:cubicBezTo>
                <a:cubicBezTo>
                  <a:pt x="95" y="230"/>
                  <a:pt x="91" y="231"/>
                  <a:pt x="92" y="228"/>
                </a:cubicBezTo>
                <a:cubicBezTo>
                  <a:pt x="93" y="228"/>
                  <a:pt x="93" y="226"/>
                  <a:pt x="95" y="226"/>
                </a:cubicBezTo>
                <a:cubicBezTo>
                  <a:pt x="96" y="228"/>
                  <a:pt x="94" y="234"/>
                  <a:pt x="99" y="234"/>
                </a:cubicBezTo>
                <a:cubicBezTo>
                  <a:pt x="100" y="234"/>
                  <a:pt x="100" y="233"/>
                  <a:pt x="101" y="233"/>
                </a:cubicBezTo>
                <a:cubicBezTo>
                  <a:pt x="100" y="231"/>
                  <a:pt x="103" y="231"/>
                  <a:pt x="103" y="230"/>
                </a:cubicBezTo>
                <a:cubicBezTo>
                  <a:pt x="101" y="227"/>
                  <a:pt x="103" y="225"/>
                  <a:pt x="103" y="221"/>
                </a:cubicBezTo>
                <a:cubicBezTo>
                  <a:pt x="103" y="220"/>
                  <a:pt x="102" y="219"/>
                  <a:pt x="101" y="217"/>
                </a:cubicBezTo>
                <a:cubicBezTo>
                  <a:pt x="102" y="218"/>
                  <a:pt x="103" y="217"/>
                  <a:pt x="102" y="217"/>
                </a:cubicBezTo>
                <a:cubicBezTo>
                  <a:pt x="101" y="216"/>
                  <a:pt x="101" y="216"/>
                  <a:pt x="100" y="215"/>
                </a:cubicBezTo>
                <a:cubicBezTo>
                  <a:pt x="101" y="220"/>
                  <a:pt x="96" y="216"/>
                  <a:pt x="95" y="219"/>
                </a:cubicBezTo>
                <a:cubicBezTo>
                  <a:pt x="98" y="219"/>
                  <a:pt x="94" y="222"/>
                  <a:pt x="94" y="223"/>
                </a:cubicBezTo>
                <a:cubicBezTo>
                  <a:pt x="91" y="222"/>
                  <a:pt x="89" y="222"/>
                  <a:pt x="86" y="224"/>
                </a:cubicBezTo>
                <a:cubicBezTo>
                  <a:pt x="86" y="222"/>
                  <a:pt x="84" y="222"/>
                  <a:pt x="85" y="221"/>
                </a:cubicBezTo>
                <a:cubicBezTo>
                  <a:pt x="84" y="220"/>
                  <a:pt x="83" y="221"/>
                  <a:pt x="83" y="220"/>
                </a:cubicBezTo>
                <a:cubicBezTo>
                  <a:pt x="84" y="220"/>
                  <a:pt x="85" y="219"/>
                  <a:pt x="85" y="218"/>
                </a:cubicBezTo>
                <a:cubicBezTo>
                  <a:pt x="84" y="218"/>
                  <a:pt x="84" y="217"/>
                  <a:pt x="82" y="217"/>
                </a:cubicBezTo>
                <a:cubicBezTo>
                  <a:pt x="82" y="218"/>
                  <a:pt x="81" y="220"/>
                  <a:pt x="81" y="221"/>
                </a:cubicBezTo>
                <a:cubicBezTo>
                  <a:pt x="79" y="221"/>
                  <a:pt x="79" y="225"/>
                  <a:pt x="76" y="224"/>
                </a:cubicBezTo>
                <a:cubicBezTo>
                  <a:pt x="77" y="226"/>
                  <a:pt x="73" y="224"/>
                  <a:pt x="74" y="226"/>
                </a:cubicBezTo>
                <a:cubicBezTo>
                  <a:pt x="75" y="226"/>
                  <a:pt x="74" y="228"/>
                  <a:pt x="74" y="229"/>
                </a:cubicBezTo>
                <a:cubicBezTo>
                  <a:pt x="72" y="228"/>
                  <a:pt x="74" y="232"/>
                  <a:pt x="72" y="231"/>
                </a:cubicBezTo>
                <a:cubicBezTo>
                  <a:pt x="71" y="231"/>
                  <a:pt x="69" y="231"/>
                  <a:pt x="67" y="231"/>
                </a:cubicBezTo>
                <a:cubicBezTo>
                  <a:pt x="68" y="233"/>
                  <a:pt x="67" y="233"/>
                  <a:pt x="67" y="235"/>
                </a:cubicBezTo>
                <a:cubicBezTo>
                  <a:pt x="69" y="236"/>
                  <a:pt x="70" y="235"/>
                  <a:pt x="71" y="234"/>
                </a:cubicBezTo>
                <a:cubicBezTo>
                  <a:pt x="72" y="235"/>
                  <a:pt x="72" y="235"/>
                  <a:pt x="73" y="235"/>
                </a:cubicBezTo>
                <a:cubicBezTo>
                  <a:pt x="74" y="236"/>
                  <a:pt x="74" y="237"/>
                  <a:pt x="75" y="237"/>
                </a:cubicBezTo>
                <a:cubicBezTo>
                  <a:pt x="77" y="236"/>
                  <a:pt x="79" y="235"/>
                  <a:pt x="80" y="234"/>
                </a:cubicBezTo>
                <a:cubicBezTo>
                  <a:pt x="80" y="235"/>
                  <a:pt x="80" y="235"/>
                  <a:pt x="81" y="236"/>
                </a:cubicBezTo>
                <a:cubicBezTo>
                  <a:pt x="78" y="236"/>
                  <a:pt x="78" y="239"/>
                  <a:pt x="77" y="239"/>
                </a:cubicBezTo>
                <a:cubicBezTo>
                  <a:pt x="76" y="240"/>
                  <a:pt x="76" y="238"/>
                  <a:pt x="75" y="239"/>
                </a:cubicBezTo>
                <a:cubicBezTo>
                  <a:pt x="75" y="239"/>
                  <a:pt x="74" y="239"/>
                  <a:pt x="74" y="239"/>
                </a:cubicBezTo>
                <a:cubicBezTo>
                  <a:pt x="73" y="239"/>
                  <a:pt x="73" y="241"/>
                  <a:pt x="71" y="240"/>
                </a:cubicBezTo>
                <a:cubicBezTo>
                  <a:pt x="74" y="237"/>
                  <a:pt x="70" y="238"/>
                  <a:pt x="70" y="238"/>
                </a:cubicBezTo>
                <a:cubicBezTo>
                  <a:pt x="69" y="238"/>
                  <a:pt x="70" y="236"/>
                  <a:pt x="68" y="236"/>
                </a:cubicBezTo>
                <a:cubicBezTo>
                  <a:pt x="68" y="237"/>
                  <a:pt x="67" y="237"/>
                  <a:pt x="66" y="238"/>
                </a:cubicBezTo>
                <a:cubicBezTo>
                  <a:pt x="65" y="238"/>
                  <a:pt x="66" y="240"/>
                  <a:pt x="64" y="240"/>
                </a:cubicBezTo>
                <a:cubicBezTo>
                  <a:pt x="63" y="240"/>
                  <a:pt x="62" y="240"/>
                  <a:pt x="60" y="240"/>
                </a:cubicBezTo>
                <a:cubicBezTo>
                  <a:pt x="61" y="242"/>
                  <a:pt x="60" y="242"/>
                  <a:pt x="58" y="242"/>
                </a:cubicBezTo>
                <a:cubicBezTo>
                  <a:pt x="59" y="244"/>
                  <a:pt x="57" y="244"/>
                  <a:pt x="57" y="245"/>
                </a:cubicBezTo>
                <a:cubicBezTo>
                  <a:pt x="56" y="245"/>
                  <a:pt x="57" y="247"/>
                  <a:pt x="56" y="247"/>
                </a:cubicBezTo>
                <a:cubicBezTo>
                  <a:pt x="54" y="247"/>
                  <a:pt x="53" y="246"/>
                  <a:pt x="52" y="246"/>
                </a:cubicBezTo>
                <a:cubicBezTo>
                  <a:pt x="51" y="246"/>
                  <a:pt x="50" y="249"/>
                  <a:pt x="50" y="247"/>
                </a:cubicBezTo>
                <a:cubicBezTo>
                  <a:pt x="51" y="247"/>
                  <a:pt x="49" y="246"/>
                  <a:pt x="49" y="245"/>
                </a:cubicBezTo>
                <a:cubicBezTo>
                  <a:pt x="48" y="245"/>
                  <a:pt x="49" y="244"/>
                  <a:pt x="48" y="243"/>
                </a:cubicBezTo>
                <a:cubicBezTo>
                  <a:pt x="45" y="243"/>
                  <a:pt x="44" y="245"/>
                  <a:pt x="43" y="246"/>
                </a:cubicBezTo>
                <a:cubicBezTo>
                  <a:pt x="39" y="246"/>
                  <a:pt x="39" y="246"/>
                  <a:pt x="36" y="246"/>
                </a:cubicBezTo>
                <a:cubicBezTo>
                  <a:pt x="36" y="245"/>
                  <a:pt x="35" y="244"/>
                  <a:pt x="35" y="243"/>
                </a:cubicBezTo>
                <a:cubicBezTo>
                  <a:pt x="32" y="244"/>
                  <a:pt x="30" y="242"/>
                  <a:pt x="28" y="245"/>
                </a:cubicBezTo>
                <a:cubicBezTo>
                  <a:pt x="28" y="243"/>
                  <a:pt x="28" y="242"/>
                  <a:pt x="27" y="242"/>
                </a:cubicBezTo>
                <a:cubicBezTo>
                  <a:pt x="28" y="242"/>
                  <a:pt x="28" y="242"/>
                  <a:pt x="29" y="242"/>
                </a:cubicBezTo>
                <a:cubicBezTo>
                  <a:pt x="29" y="238"/>
                  <a:pt x="30" y="235"/>
                  <a:pt x="33" y="237"/>
                </a:cubicBezTo>
                <a:cubicBezTo>
                  <a:pt x="34" y="236"/>
                  <a:pt x="34" y="233"/>
                  <a:pt x="36" y="233"/>
                </a:cubicBezTo>
                <a:cubicBezTo>
                  <a:pt x="36" y="234"/>
                  <a:pt x="37" y="234"/>
                  <a:pt x="38" y="234"/>
                </a:cubicBezTo>
                <a:cubicBezTo>
                  <a:pt x="38" y="239"/>
                  <a:pt x="39" y="232"/>
                  <a:pt x="40" y="236"/>
                </a:cubicBezTo>
                <a:cubicBezTo>
                  <a:pt x="38" y="236"/>
                  <a:pt x="38" y="238"/>
                  <a:pt x="36" y="238"/>
                </a:cubicBezTo>
                <a:cubicBezTo>
                  <a:pt x="36" y="241"/>
                  <a:pt x="38" y="241"/>
                  <a:pt x="39" y="243"/>
                </a:cubicBezTo>
                <a:cubicBezTo>
                  <a:pt x="39" y="244"/>
                  <a:pt x="38" y="244"/>
                  <a:pt x="39" y="245"/>
                </a:cubicBezTo>
                <a:cubicBezTo>
                  <a:pt x="39" y="244"/>
                  <a:pt x="39" y="244"/>
                  <a:pt x="40" y="244"/>
                </a:cubicBezTo>
                <a:cubicBezTo>
                  <a:pt x="42" y="244"/>
                  <a:pt x="42" y="241"/>
                  <a:pt x="44" y="242"/>
                </a:cubicBezTo>
                <a:cubicBezTo>
                  <a:pt x="45" y="242"/>
                  <a:pt x="46" y="243"/>
                  <a:pt x="48" y="242"/>
                </a:cubicBezTo>
                <a:cubicBezTo>
                  <a:pt x="48" y="241"/>
                  <a:pt x="48" y="240"/>
                  <a:pt x="50" y="240"/>
                </a:cubicBezTo>
                <a:cubicBezTo>
                  <a:pt x="50" y="239"/>
                  <a:pt x="50" y="237"/>
                  <a:pt x="50" y="236"/>
                </a:cubicBezTo>
                <a:cubicBezTo>
                  <a:pt x="51" y="236"/>
                  <a:pt x="51" y="235"/>
                  <a:pt x="50" y="235"/>
                </a:cubicBezTo>
                <a:cubicBezTo>
                  <a:pt x="50" y="234"/>
                  <a:pt x="51" y="234"/>
                  <a:pt x="51" y="234"/>
                </a:cubicBezTo>
                <a:cubicBezTo>
                  <a:pt x="51" y="233"/>
                  <a:pt x="51" y="231"/>
                  <a:pt x="51" y="229"/>
                </a:cubicBezTo>
                <a:cubicBezTo>
                  <a:pt x="50" y="228"/>
                  <a:pt x="48" y="228"/>
                  <a:pt x="46" y="227"/>
                </a:cubicBezTo>
                <a:cubicBezTo>
                  <a:pt x="48" y="226"/>
                  <a:pt x="49" y="227"/>
                  <a:pt x="51" y="228"/>
                </a:cubicBezTo>
                <a:cubicBezTo>
                  <a:pt x="54" y="228"/>
                  <a:pt x="57" y="227"/>
                  <a:pt x="58" y="227"/>
                </a:cubicBezTo>
                <a:cubicBezTo>
                  <a:pt x="60" y="226"/>
                  <a:pt x="60" y="227"/>
                  <a:pt x="61" y="226"/>
                </a:cubicBezTo>
                <a:cubicBezTo>
                  <a:pt x="61" y="226"/>
                  <a:pt x="63" y="226"/>
                  <a:pt x="63" y="226"/>
                </a:cubicBezTo>
                <a:cubicBezTo>
                  <a:pt x="63" y="226"/>
                  <a:pt x="63" y="225"/>
                  <a:pt x="63" y="225"/>
                </a:cubicBezTo>
                <a:cubicBezTo>
                  <a:pt x="64" y="224"/>
                  <a:pt x="65" y="226"/>
                  <a:pt x="66" y="225"/>
                </a:cubicBezTo>
                <a:cubicBezTo>
                  <a:pt x="66" y="225"/>
                  <a:pt x="67" y="224"/>
                  <a:pt x="66" y="224"/>
                </a:cubicBezTo>
                <a:cubicBezTo>
                  <a:pt x="65" y="227"/>
                  <a:pt x="64" y="222"/>
                  <a:pt x="64" y="222"/>
                </a:cubicBezTo>
                <a:cubicBezTo>
                  <a:pt x="64" y="222"/>
                  <a:pt x="62" y="223"/>
                  <a:pt x="60" y="222"/>
                </a:cubicBezTo>
                <a:cubicBezTo>
                  <a:pt x="58" y="222"/>
                  <a:pt x="58" y="221"/>
                  <a:pt x="57" y="221"/>
                </a:cubicBezTo>
                <a:cubicBezTo>
                  <a:pt x="53" y="220"/>
                  <a:pt x="53" y="223"/>
                  <a:pt x="50" y="222"/>
                </a:cubicBezTo>
                <a:cubicBezTo>
                  <a:pt x="51" y="221"/>
                  <a:pt x="49" y="218"/>
                  <a:pt x="51" y="218"/>
                </a:cubicBezTo>
                <a:cubicBezTo>
                  <a:pt x="53" y="221"/>
                  <a:pt x="57" y="219"/>
                  <a:pt x="59" y="217"/>
                </a:cubicBezTo>
                <a:cubicBezTo>
                  <a:pt x="58" y="219"/>
                  <a:pt x="58" y="221"/>
                  <a:pt x="60" y="221"/>
                </a:cubicBezTo>
                <a:cubicBezTo>
                  <a:pt x="59" y="219"/>
                  <a:pt x="62" y="220"/>
                  <a:pt x="63" y="220"/>
                </a:cubicBezTo>
                <a:cubicBezTo>
                  <a:pt x="63" y="219"/>
                  <a:pt x="63" y="218"/>
                  <a:pt x="64" y="217"/>
                </a:cubicBezTo>
                <a:cubicBezTo>
                  <a:pt x="64" y="217"/>
                  <a:pt x="66" y="217"/>
                  <a:pt x="65" y="215"/>
                </a:cubicBezTo>
                <a:cubicBezTo>
                  <a:pt x="65" y="214"/>
                  <a:pt x="63" y="213"/>
                  <a:pt x="64" y="211"/>
                </a:cubicBezTo>
                <a:cubicBezTo>
                  <a:pt x="62" y="211"/>
                  <a:pt x="61" y="212"/>
                  <a:pt x="60" y="211"/>
                </a:cubicBezTo>
                <a:cubicBezTo>
                  <a:pt x="61" y="209"/>
                  <a:pt x="63" y="209"/>
                  <a:pt x="64" y="209"/>
                </a:cubicBezTo>
                <a:cubicBezTo>
                  <a:pt x="66" y="211"/>
                  <a:pt x="66" y="210"/>
                  <a:pt x="69" y="210"/>
                </a:cubicBezTo>
                <a:cubicBezTo>
                  <a:pt x="69" y="211"/>
                  <a:pt x="68" y="211"/>
                  <a:pt x="68" y="211"/>
                </a:cubicBezTo>
                <a:cubicBezTo>
                  <a:pt x="74" y="212"/>
                  <a:pt x="73" y="206"/>
                  <a:pt x="71" y="203"/>
                </a:cubicBezTo>
                <a:cubicBezTo>
                  <a:pt x="72" y="203"/>
                  <a:pt x="73" y="201"/>
                  <a:pt x="74" y="201"/>
                </a:cubicBezTo>
                <a:cubicBezTo>
                  <a:pt x="74" y="202"/>
                  <a:pt x="74" y="203"/>
                  <a:pt x="74" y="204"/>
                </a:cubicBezTo>
                <a:cubicBezTo>
                  <a:pt x="75" y="202"/>
                  <a:pt x="76" y="203"/>
                  <a:pt x="77" y="204"/>
                </a:cubicBezTo>
                <a:cubicBezTo>
                  <a:pt x="77" y="202"/>
                  <a:pt x="80" y="203"/>
                  <a:pt x="79" y="200"/>
                </a:cubicBezTo>
                <a:cubicBezTo>
                  <a:pt x="79" y="199"/>
                  <a:pt x="78" y="199"/>
                  <a:pt x="77" y="199"/>
                </a:cubicBezTo>
                <a:cubicBezTo>
                  <a:pt x="74" y="198"/>
                  <a:pt x="74" y="200"/>
                  <a:pt x="73" y="199"/>
                </a:cubicBezTo>
                <a:cubicBezTo>
                  <a:pt x="71" y="197"/>
                  <a:pt x="66" y="201"/>
                  <a:pt x="67" y="200"/>
                </a:cubicBezTo>
                <a:cubicBezTo>
                  <a:pt x="66" y="201"/>
                  <a:pt x="65" y="200"/>
                  <a:pt x="65" y="201"/>
                </a:cubicBezTo>
                <a:cubicBezTo>
                  <a:pt x="66" y="201"/>
                  <a:pt x="66" y="203"/>
                  <a:pt x="67" y="203"/>
                </a:cubicBezTo>
                <a:cubicBezTo>
                  <a:pt x="68" y="203"/>
                  <a:pt x="69" y="203"/>
                  <a:pt x="69" y="204"/>
                </a:cubicBezTo>
                <a:cubicBezTo>
                  <a:pt x="69" y="206"/>
                  <a:pt x="67" y="205"/>
                  <a:pt x="67" y="205"/>
                </a:cubicBezTo>
                <a:cubicBezTo>
                  <a:pt x="66" y="206"/>
                  <a:pt x="67" y="209"/>
                  <a:pt x="65" y="208"/>
                </a:cubicBezTo>
                <a:cubicBezTo>
                  <a:pt x="65" y="204"/>
                  <a:pt x="63" y="203"/>
                  <a:pt x="64" y="199"/>
                </a:cubicBezTo>
                <a:cubicBezTo>
                  <a:pt x="64" y="198"/>
                  <a:pt x="61" y="199"/>
                  <a:pt x="60" y="197"/>
                </a:cubicBezTo>
                <a:cubicBezTo>
                  <a:pt x="62" y="196"/>
                  <a:pt x="65" y="196"/>
                  <a:pt x="67" y="195"/>
                </a:cubicBezTo>
                <a:cubicBezTo>
                  <a:pt x="67" y="196"/>
                  <a:pt x="68" y="196"/>
                  <a:pt x="68" y="197"/>
                </a:cubicBezTo>
                <a:cubicBezTo>
                  <a:pt x="69" y="198"/>
                  <a:pt x="65" y="198"/>
                  <a:pt x="67" y="199"/>
                </a:cubicBezTo>
                <a:cubicBezTo>
                  <a:pt x="68" y="197"/>
                  <a:pt x="71" y="199"/>
                  <a:pt x="72" y="198"/>
                </a:cubicBezTo>
                <a:cubicBezTo>
                  <a:pt x="73" y="198"/>
                  <a:pt x="72" y="197"/>
                  <a:pt x="73" y="197"/>
                </a:cubicBezTo>
                <a:cubicBezTo>
                  <a:pt x="74" y="197"/>
                  <a:pt x="73" y="195"/>
                  <a:pt x="74" y="195"/>
                </a:cubicBezTo>
                <a:cubicBezTo>
                  <a:pt x="75" y="196"/>
                  <a:pt x="77" y="197"/>
                  <a:pt x="78" y="196"/>
                </a:cubicBezTo>
                <a:cubicBezTo>
                  <a:pt x="78" y="193"/>
                  <a:pt x="78" y="190"/>
                  <a:pt x="78" y="187"/>
                </a:cubicBezTo>
                <a:cubicBezTo>
                  <a:pt x="80" y="187"/>
                  <a:pt x="78" y="184"/>
                  <a:pt x="80" y="184"/>
                </a:cubicBezTo>
                <a:cubicBezTo>
                  <a:pt x="81" y="184"/>
                  <a:pt x="80" y="181"/>
                  <a:pt x="82" y="182"/>
                </a:cubicBezTo>
                <a:cubicBezTo>
                  <a:pt x="84" y="181"/>
                  <a:pt x="87" y="180"/>
                  <a:pt x="89" y="180"/>
                </a:cubicBezTo>
                <a:cubicBezTo>
                  <a:pt x="88" y="176"/>
                  <a:pt x="92" y="175"/>
                  <a:pt x="90" y="174"/>
                </a:cubicBezTo>
                <a:cubicBezTo>
                  <a:pt x="89" y="177"/>
                  <a:pt x="88" y="172"/>
                  <a:pt x="87" y="173"/>
                </a:cubicBezTo>
                <a:cubicBezTo>
                  <a:pt x="85" y="174"/>
                  <a:pt x="85" y="172"/>
                  <a:pt x="84" y="173"/>
                </a:cubicBezTo>
                <a:cubicBezTo>
                  <a:pt x="83" y="174"/>
                  <a:pt x="80" y="173"/>
                  <a:pt x="80" y="174"/>
                </a:cubicBezTo>
                <a:cubicBezTo>
                  <a:pt x="80" y="173"/>
                  <a:pt x="79" y="173"/>
                  <a:pt x="79" y="172"/>
                </a:cubicBezTo>
                <a:cubicBezTo>
                  <a:pt x="81" y="173"/>
                  <a:pt x="84" y="172"/>
                  <a:pt x="85" y="170"/>
                </a:cubicBezTo>
                <a:cubicBezTo>
                  <a:pt x="86" y="171"/>
                  <a:pt x="89" y="171"/>
                  <a:pt x="88" y="173"/>
                </a:cubicBezTo>
                <a:cubicBezTo>
                  <a:pt x="90" y="173"/>
                  <a:pt x="91" y="173"/>
                  <a:pt x="92" y="173"/>
                </a:cubicBezTo>
                <a:cubicBezTo>
                  <a:pt x="92" y="170"/>
                  <a:pt x="94" y="170"/>
                  <a:pt x="93" y="166"/>
                </a:cubicBezTo>
                <a:cubicBezTo>
                  <a:pt x="91" y="167"/>
                  <a:pt x="91" y="165"/>
                  <a:pt x="89" y="166"/>
                </a:cubicBezTo>
                <a:cubicBezTo>
                  <a:pt x="87" y="166"/>
                  <a:pt x="87" y="168"/>
                  <a:pt x="85" y="169"/>
                </a:cubicBezTo>
                <a:cubicBezTo>
                  <a:pt x="85" y="167"/>
                  <a:pt x="85" y="167"/>
                  <a:pt x="84" y="167"/>
                </a:cubicBezTo>
                <a:cubicBezTo>
                  <a:pt x="81" y="167"/>
                  <a:pt x="82" y="168"/>
                  <a:pt x="81" y="167"/>
                </a:cubicBezTo>
                <a:cubicBezTo>
                  <a:pt x="81" y="167"/>
                  <a:pt x="79" y="167"/>
                  <a:pt x="79" y="167"/>
                </a:cubicBezTo>
                <a:cubicBezTo>
                  <a:pt x="78" y="167"/>
                  <a:pt x="77" y="167"/>
                  <a:pt x="77" y="166"/>
                </a:cubicBezTo>
                <a:cubicBezTo>
                  <a:pt x="77" y="166"/>
                  <a:pt x="75" y="167"/>
                  <a:pt x="75" y="166"/>
                </a:cubicBezTo>
                <a:cubicBezTo>
                  <a:pt x="75" y="166"/>
                  <a:pt x="75" y="165"/>
                  <a:pt x="74" y="165"/>
                </a:cubicBezTo>
                <a:cubicBezTo>
                  <a:pt x="75" y="168"/>
                  <a:pt x="73" y="168"/>
                  <a:pt x="72" y="169"/>
                </a:cubicBezTo>
                <a:cubicBezTo>
                  <a:pt x="73" y="170"/>
                  <a:pt x="73" y="171"/>
                  <a:pt x="74" y="172"/>
                </a:cubicBezTo>
                <a:cubicBezTo>
                  <a:pt x="74" y="172"/>
                  <a:pt x="76" y="172"/>
                  <a:pt x="75" y="174"/>
                </a:cubicBezTo>
                <a:cubicBezTo>
                  <a:pt x="73" y="175"/>
                  <a:pt x="72" y="173"/>
                  <a:pt x="71" y="173"/>
                </a:cubicBezTo>
                <a:cubicBezTo>
                  <a:pt x="70" y="174"/>
                  <a:pt x="68" y="174"/>
                  <a:pt x="67" y="174"/>
                </a:cubicBezTo>
                <a:cubicBezTo>
                  <a:pt x="66" y="174"/>
                  <a:pt x="66" y="175"/>
                  <a:pt x="66" y="176"/>
                </a:cubicBezTo>
                <a:cubicBezTo>
                  <a:pt x="65" y="176"/>
                  <a:pt x="64" y="175"/>
                  <a:pt x="63" y="176"/>
                </a:cubicBezTo>
                <a:cubicBezTo>
                  <a:pt x="61" y="173"/>
                  <a:pt x="64" y="172"/>
                  <a:pt x="64" y="169"/>
                </a:cubicBezTo>
                <a:cubicBezTo>
                  <a:pt x="65" y="167"/>
                  <a:pt x="63" y="167"/>
                  <a:pt x="64" y="166"/>
                </a:cubicBezTo>
                <a:cubicBezTo>
                  <a:pt x="65" y="166"/>
                  <a:pt x="67" y="167"/>
                  <a:pt x="70" y="166"/>
                </a:cubicBezTo>
                <a:cubicBezTo>
                  <a:pt x="71" y="166"/>
                  <a:pt x="71" y="164"/>
                  <a:pt x="72" y="164"/>
                </a:cubicBezTo>
                <a:cubicBezTo>
                  <a:pt x="75" y="163"/>
                  <a:pt x="80" y="164"/>
                  <a:pt x="84" y="166"/>
                </a:cubicBezTo>
                <a:cubicBezTo>
                  <a:pt x="85" y="165"/>
                  <a:pt x="85" y="164"/>
                  <a:pt x="86" y="164"/>
                </a:cubicBezTo>
                <a:cubicBezTo>
                  <a:pt x="88" y="166"/>
                  <a:pt x="92" y="163"/>
                  <a:pt x="93" y="162"/>
                </a:cubicBezTo>
                <a:cubicBezTo>
                  <a:pt x="92" y="162"/>
                  <a:pt x="93" y="159"/>
                  <a:pt x="92" y="159"/>
                </a:cubicBezTo>
                <a:cubicBezTo>
                  <a:pt x="95" y="158"/>
                  <a:pt x="93" y="157"/>
                  <a:pt x="94" y="153"/>
                </a:cubicBezTo>
                <a:cubicBezTo>
                  <a:pt x="95" y="153"/>
                  <a:pt x="95" y="154"/>
                  <a:pt x="96" y="154"/>
                </a:cubicBezTo>
                <a:cubicBezTo>
                  <a:pt x="96" y="152"/>
                  <a:pt x="97" y="150"/>
                  <a:pt x="98" y="148"/>
                </a:cubicBezTo>
                <a:cubicBezTo>
                  <a:pt x="98" y="152"/>
                  <a:pt x="100" y="148"/>
                  <a:pt x="102" y="150"/>
                </a:cubicBezTo>
                <a:cubicBezTo>
                  <a:pt x="102" y="148"/>
                  <a:pt x="102" y="147"/>
                  <a:pt x="102" y="144"/>
                </a:cubicBezTo>
                <a:cubicBezTo>
                  <a:pt x="98" y="144"/>
                  <a:pt x="96" y="146"/>
                  <a:pt x="94" y="148"/>
                </a:cubicBezTo>
                <a:cubicBezTo>
                  <a:pt x="97" y="147"/>
                  <a:pt x="95" y="151"/>
                  <a:pt x="93" y="151"/>
                </a:cubicBezTo>
                <a:cubicBezTo>
                  <a:pt x="92" y="148"/>
                  <a:pt x="95" y="147"/>
                  <a:pt x="94" y="143"/>
                </a:cubicBezTo>
                <a:cubicBezTo>
                  <a:pt x="99" y="143"/>
                  <a:pt x="98" y="141"/>
                  <a:pt x="102" y="142"/>
                </a:cubicBezTo>
                <a:cubicBezTo>
                  <a:pt x="103" y="139"/>
                  <a:pt x="101" y="140"/>
                  <a:pt x="101" y="138"/>
                </a:cubicBezTo>
                <a:cubicBezTo>
                  <a:pt x="102" y="137"/>
                  <a:pt x="102" y="134"/>
                  <a:pt x="105" y="134"/>
                </a:cubicBezTo>
                <a:cubicBezTo>
                  <a:pt x="105" y="132"/>
                  <a:pt x="105" y="131"/>
                  <a:pt x="105" y="130"/>
                </a:cubicBezTo>
                <a:cubicBezTo>
                  <a:pt x="104" y="130"/>
                  <a:pt x="104" y="130"/>
                  <a:pt x="103" y="129"/>
                </a:cubicBezTo>
                <a:cubicBezTo>
                  <a:pt x="103" y="128"/>
                  <a:pt x="103" y="127"/>
                  <a:pt x="102" y="126"/>
                </a:cubicBezTo>
                <a:cubicBezTo>
                  <a:pt x="102" y="126"/>
                  <a:pt x="103" y="125"/>
                  <a:pt x="102" y="124"/>
                </a:cubicBezTo>
                <a:cubicBezTo>
                  <a:pt x="104" y="125"/>
                  <a:pt x="104" y="124"/>
                  <a:pt x="106" y="124"/>
                </a:cubicBezTo>
                <a:cubicBezTo>
                  <a:pt x="105" y="126"/>
                  <a:pt x="107" y="125"/>
                  <a:pt x="109" y="125"/>
                </a:cubicBezTo>
                <a:cubicBezTo>
                  <a:pt x="110" y="123"/>
                  <a:pt x="109" y="123"/>
                  <a:pt x="108" y="121"/>
                </a:cubicBezTo>
                <a:cubicBezTo>
                  <a:pt x="105" y="121"/>
                  <a:pt x="105" y="122"/>
                  <a:pt x="103" y="120"/>
                </a:cubicBezTo>
                <a:cubicBezTo>
                  <a:pt x="103" y="118"/>
                  <a:pt x="106" y="119"/>
                  <a:pt x="106" y="118"/>
                </a:cubicBezTo>
                <a:cubicBezTo>
                  <a:pt x="107" y="118"/>
                  <a:pt x="106" y="116"/>
                  <a:pt x="107" y="116"/>
                </a:cubicBezTo>
                <a:cubicBezTo>
                  <a:pt x="107" y="117"/>
                  <a:pt x="107" y="118"/>
                  <a:pt x="109" y="117"/>
                </a:cubicBezTo>
                <a:cubicBezTo>
                  <a:pt x="108" y="112"/>
                  <a:pt x="111" y="117"/>
                  <a:pt x="111" y="117"/>
                </a:cubicBezTo>
                <a:cubicBezTo>
                  <a:pt x="111" y="117"/>
                  <a:pt x="111" y="115"/>
                  <a:pt x="111" y="114"/>
                </a:cubicBezTo>
                <a:cubicBezTo>
                  <a:pt x="113" y="115"/>
                  <a:pt x="113" y="113"/>
                  <a:pt x="115" y="113"/>
                </a:cubicBezTo>
                <a:cubicBezTo>
                  <a:pt x="116" y="113"/>
                  <a:pt x="117" y="114"/>
                  <a:pt x="117" y="113"/>
                </a:cubicBezTo>
                <a:cubicBezTo>
                  <a:pt x="114" y="113"/>
                  <a:pt x="118" y="110"/>
                  <a:pt x="116" y="110"/>
                </a:cubicBezTo>
                <a:cubicBezTo>
                  <a:pt x="116" y="112"/>
                  <a:pt x="113" y="111"/>
                  <a:pt x="113" y="111"/>
                </a:cubicBezTo>
                <a:cubicBezTo>
                  <a:pt x="113" y="113"/>
                  <a:pt x="110" y="112"/>
                  <a:pt x="109" y="114"/>
                </a:cubicBezTo>
                <a:cubicBezTo>
                  <a:pt x="109" y="109"/>
                  <a:pt x="104" y="114"/>
                  <a:pt x="104" y="109"/>
                </a:cubicBezTo>
                <a:cubicBezTo>
                  <a:pt x="108" y="111"/>
                  <a:pt x="110" y="108"/>
                  <a:pt x="113" y="107"/>
                </a:cubicBezTo>
                <a:cubicBezTo>
                  <a:pt x="115" y="110"/>
                  <a:pt x="115" y="108"/>
                  <a:pt x="116" y="108"/>
                </a:cubicBezTo>
                <a:cubicBezTo>
                  <a:pt x="117" y="108"/>
                  <a:pt x="116" y="109"/>
                  <a:pt x="117" y="109"/>
                </a:cubicBezTo>
                <a:cubicBezTo>
                  <a:pt x="117" y="109"/>
                  <a:pt x="118" y="108"/>
                  <a:pt x="118" y="107"/>
                </a:cubicBezTo>
                <a:cubicBezTo>
                  <a:pt x="118" y="107"/>
                  <a:pt x="120" y="107"/>
                  <a:pt x="120" y="107"/>
                </a:cubicBezTo>
                <a:cubicBezTo>
                  <a:pt x="122" y="106"/>
                  <a:pt x="122" y="108"/>
                  <a:pt x="123" y="107"/>
                </a:cubicBezTo>
                <a:cubicBezTo>
                  <a:pt x="124" y="105"/>
                  <a:pt x="122" y="105"/>
                  <a:pt x="121" y="104"/>
                </a:cubicBezTo>
                <a:cubicBezTo>
                  <a:pt x="119" y="102"/>
                  <a:pt x="118" y="106"/>
                  <a:pt x="117" y="104"/>
                </a:cubicBezTo>
                <a:cubicBezTo>
                  <a:pt x="117" y="104"/>
                  <a:pt x="117" y="103"/>
                  <a:pt x="116" y="103"/>
                </a:cubicBezTo>
                <a:cubicBezTo>
                  <a:pt x="118" y="102"/>
                  <a:pt x="119" y="99"/>
                  <a:pt x="123" y="100"/>
                </a:cubicBezTo>
                <a:cubicBezTo>
                  <a:pt x="123" y="98"/>
                  <a:pt x="122" y="98"/>
                  <a:pt x="120" y="98"/>
                </a:cubicBezTo>
                <a:cubicBezTo>
                  <a:pt x="121" y="96"/>
                  <a:pt x="118" y="97"/>
                  <a:pt x="119" y="94"/>
                </a:cubicBezTo>
                <a:cubicBezTo>
                  <a:pt x="122" y="95"/>
                  <a:pt x="124" y="93"/>
                  <a:pt x="125" y="91"/>
                </a:cubicBezTo>
                <a:cubicBezTo>
                  <a:pt x="123" y="90"/>
                  <a:pt x="124" y="84"/>
                  <a:pt x="127" y="84"/>
                </a:cubicBezTo>
                <a:cubicBezTo>
                  <a:pt x="127" y="88"/>
                  <a:pt x="128" y="85"/>
                  <a:pt x="130" y="86"/>
                </a:cubicBezTo>
                <a:cubicBezTo>
                  <a:pt x="132" y="85"/>
                  <a:pt x="132" y="83"/>
                  <a:pt x="134" y="85"/>
                </a:cubicBezTo>
                <a:cubicBezTo>
                  <a:pt x="135" y="82"/>
                  <a:pt x="133" y="82"/>
                  <a:pt x="133" y="81"/>
                </a:cubicBezTo>
                <a:cubicBezTo>
                  <a:pt x="133" y="79"/>
                  <a:pt x="131" y="80"/>
                  <a:pt x="130" y="79"/>
                </a:cubicBezTo>
                <a:cubicBezTo>
                  <a:pt x="134" y="79"/>
                  <a:pt x="133" y="76"/>
                  <a:pt x="134" y="73"/>
                </a:cubicBezTo>
                <a:cubicBezTo>
                  <a:pt x="132" y="72"/>
                  <a:pt x="130" y="73"/>
                  <a:pt x="130" y="72"/>
                </a:cubicBezTo>
                <a:cubicBezTo>
                  <a:pt x="132" y="72"/>
                  <a:pt x="132" y="70"/>
                  <a:pt x="134" y="69"/>
                </a:cubicBezTo>
                <a:cubicBezTo>
                  <a:pt x="136" y="69"/>
                  <a:pt x="138" y="69"/>
                  <a:pt x="140" y="69"/>
                </a:cubicBezTo>
                <a:cubicBezTo>
                  <a:pt x="141" y="67"/>
                  <a:pt x="140" y="66"/>
                  <a:pt x="139" y="63"/>
                </a:cubicBezTo>
                <a:cubicBezTo>
                  <a:pt x="137" y="63"/>
                  <a:pt x="134" y="64"/>
                  <a:pt x="134" y="62"/>
                </a:cubicBezTo>
                <a:cubicBezTo>
                  <a:pt x="135" y="61"/>
                  <a:pt x="137" y="62"/>
                  <a:pt x="140" y="62"/>
                </a:cubicBezTo>
                <a:cubicBezTo>
                  <a:pt x="139" y="60"/>
                  <a:pt x="141" y="60"/>
                  <a:pt x="141" y="59"/>
                </a:cubicBezTo>
                <a:cubicBezTo>
                  <a:pt x="141" y="59"/>
                  <a:pt x="140" y="58"/>
                  <a:pt x="141" y="58"/>
                </a:cubicBezTo>
                <a:cubicBezTo>
                  <a:pt x="141" y="56"/>
                  <a:pt x="139" y="55"/>
                  <a:pt x="138" y="55"/>
                </a:cubicBezTo>
                <a:cubicBezTo>
                  <a:pt x="137" y="57"/>
                  <a:pt x="134" y="56"/>
                  <a:pt x="134" y="54"/>
                </a:cubicBezTo>
                <a:cubicBezTo>
                  <a:pt x="136" y="55"/>
                  <a:pt x="134" y="50"/>
                  <a:pt x="137" y="52"/>
                </a:cubicBezTo>
                <a:cubicBezTo>
                  <a:pt x="137" y="52"/>
                  <a:pt x="137" y="53"/>
                  <a:pt x="137" y="54"/>
                </a:cubicBezTo>
                <a:cubicBezTo>
                  <a:pt x="140" y="54"/>
                  <a:pt x="143" y="55"/>
                  <a:pt x="146" y="55"/>
                </a:cubicBezTo>
                <a:cubicBezTo>
                  <a:pt x="147" y="54"/>
                  <a:pt x="146" y="54"/>
                  <a:pt x="146" y="52"/>
                </a:cubicBezTo>
                <a:cubicBezTo>
                  <a:pt x="148" y="53"/>
                  <a:pt x="149" y="52"/>
                  <a:pt x="150" y="51"/>
                </a:cubicBezTo>
                <a:cubicBezTo>
                  <a:pt x="150" y="48"/>
                  <a:pt x="148" y="47"/>
                  <a:pt x="146" y="46"/>
                </a:cubicBezTo>
                <a:cubicBezTo>
                  <a:pt x="143" y="45"/>
                  <a:pt x="142" y="50"/>
                  <a:pt x="141" y="48"/>
                </a:cubicBezTo>
                <a:cubicBezTo>
                  <a:pt x="141" y="46"/>
                  <a:pt x="143" y="45"/>
                  <a:pt x="142" y="43"/>
                </a:cubicBezTo>
                <a:cubicBezTo>
                  <a:pt x="141" y="42"/>
                  <a:pt x="141" y="40"/>
                  <a:pt x="139" y="40"/>
                </a:cubicBezTo>
                <a:cubicBezTo>
                  <a:pt x="137" y="40"/>
                  <a:pt x="138" y="43"/>
                  <a:pt x="137" y="43"/>
                </a:cubicBezTo>
                <a:cubicBezTo>
                  <a:pt x="137" y="41"/>
                  <a:pt x="134" y="35"/>
                  <a:pt x="137" y="35"/>
                </a:cubicBezTo>
                <a:cubicBezTo>
                  <a:pt x="137" y="37"/>
                  <a:pt x="140" y="36"/>
                  <a:pt x="141" y="38"/>
                </a:cubicBezTo>
                <a:cubicBezTo>
                  <a:pt x="141" y="37"/>
                  <a:pt x="141" y="35"/>
                  <a:pt x="142" y="35"/>
                </a:cubicBezTo>
                <a:cubicBezTo>
                  <a:pt x="143" y="36"/>
                  <a:pt x="142" y="39"/>
                  <a:pt x="144" y="39"/>
                </a:cubicBezTo>
                <a:cubicBezTo>
                  <a:pt x="144" y="39"/>
                  <a:pt x="144" y="38"/>
                  <a:pt x="144" y="39"/>
                </a:cubicBezTo>
                <a:cubicBezTo>
                  <a:pt x="143" y="39"/>
                  <a:pt x="143" y="40"/>
                  <a:pt x="142" y="40"/>
                </a:cubicBezTo>
                <a:cubicBezTo>
                  <a:pt x="143" y="42"/>
                  <a:pt x="143" y="44"/>
                  <a:pt x="145" y="45"/>
                </a:cubicBezTo>
                <a:cubicBezTo>
                  <a:pt x="144" y="43"/>
                  <a:pt x="148" y="44"/>
                  <a:pt x="148" y="43"/>
                </a:cubicBezTo>
                <a:cubicBezTo>
                  <a:pt x="148" y="40"/>
                  <a:pt x="146" y="38"/>
                  <a:pt x="148" y="36"/>
                </a:cubicBezTo>
                <a:cubicBezTo>
                  <a:pt x="150" y="36"/>
                  <a:pt x="153" y="35"/>
                  <a:pt x="152" y="38"/>
                </a:cubicBezTo>
                <a:cubicBezTo>
                  <a:pt x="156" y="37"/>
                  <a:pt x="154" y="34"/>
                  <a:pt x="155" y="31"/>
                </a:cubicBezTo>
                <a:cubicBezTo>
                  <a:pt x="154" y="31"/>
                  <a:pt x="154" y="31"/>
                  <a:pt x="153" y="30"/>
                </a:cubicBezTo>
                <a:cubicBezTo>
                  <a:pt x="154" y="29"/>
                  <a:pt x="154" y="30"/>
                  <a:pt x="156" y="30"/>
                </a:cubicBezTo>
                <a:cubicBezTo>
                  <a:pt x="155" y="27"/>
                  <a:pt x="156" y="29"/>
                  <a:pt x="157" y="28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5"/>
                  <a:pt x="158" y="25"/>
                  <a:pt x="158" y="24"/>
                </a:cubicBezTo>
                <a:cubicBezTo>
                  <a:pt x="158" y="24"/>
                  <a:pt x="155" y="21"/>
                  <a:pt x="157" y="21"/>
                </a:cubicBezTo>
                <a:cubicBezTo>
                  <a:pt x="157" y="21"/>
                  <a:pt x="158" y="21"/>
                  <a:pt x="158" y="22"/>
                </a:cubicBezTo>
                <a:cubicBezTo>
                  <a:pt x="160" y="22"/>
                  <a:pt x="161" y="21"/>
                  <a:pt x="162" y="19"/>
                </a:cubicBezTo>
                <a:cubicBezTo>
                  <a:pt x="161" y="19"/>
                  <a:pt x="160" y="19"/>
                  <a:pt x="161" y="17"/>
                </a:cubicBezTo>
                <a:cubicBezTo>
                  <a:pt x="165" y="18"/>
                  <a:pt x="162" y="16"/>
                  <a:pt x="163" y="13"/>
                </a:cubicBezTo>
                <a:cubicBezTo>
                  <a:pt x="163" y="11"/>
                  <a:pt x="164" y="12"/>
                  <a:pt x="165" y="10"/>
                </a:cubicBezTo>
                <a:cubicBezTo>
                  <a:pt x="165" y="9"/>
                  <a:pt x="163" y="8"/>
                  <a:pt x="164" y="7"/>
                </a:cubicBezTo>
                <a:cubicBezTo>
                  <a:pt x="166" y="7"/>
                  <a:pt x="167" y="6"/>
                  <a:pt x="167" y="4"/>
                </a:cubicBezTo>
                <a:cubicBezTo>
                  <a:pt x="164" y="3"/>
                  <a:pt x="164" y="1"/>
                  <a:pt x="162" y="0"/>
                </a:cubicBezTo>
                <a:cubicBezTo>
                  <a:pt x="161" y="2"/>
                  <a:pt x="159" y="1"/>
                  <a:pt x="158" y="2"/>
                </a:cubicBezTo>
                <a:cubicBezTo>
                  <a:pt x="159" y="4"/>
                  <a:pt x="158" y="4"/>
                  <a:pt x="159" y="5"/>
                </a:cubicBezTo>
                <a:cubicBezTo>
                  <a:pt x="160" y="5"/>
                  <a:pt x="159" y="9"/>
                  <a:pt x="158" y="8"/>
                </a:cubicBezTo>
                <a:cubicBezTo>
                  <a:pt x="156" y="9"/>
                  <a:pt x="156" y="7"/>
                  <a:pt x="153" y="7"/>
                </a:cubicBezTo>
                <a:cubicBezTo>
                  <a:pt x="151" y="9"/>
                  <a:pt x="149" y="10"/>
                  <a:pt x="148" y="9"/>
                </a:cubicBezTo>
                <a:cubicBezTo>
                  <a:pt x="147" y="7"/>
                  <a:pt x="146" y="11"/>
                  <a:pt x="144" y="9"/>
                </a:cubicBezTo>
                <a:cubicBezTo>
                  <a:pt x="144" y="9"/>
                  <a:pt x="143" y="9"/>
                  <a:pt x="143" y="9"/>
                </a:cubicBezTo>
                <a:cubicBezTo>
                  <a:pt x="140" y="8"/>
                  <a:pt x="138" y="9"/>
                  <a:pt x="137" y="8"/>
                </a:cubicBezTo>
                <a:cubicBezTo>
                  <a:pt x="136" y="11"/>
                  <a:pt x="135" y="9"/>
                  <a:pt x="134" y="11"/>
                </a:cubicBezTo>
                <a:cubicBezTo>
                  <a:pt x="134" y="11"/>
                  <a:pt x="132" y="12"/>
                  <a:pt x="134" y="12"/>
                </a:cubicBezTo>
                <a:cubicBezTo>
                  <a:pt x="134" y="11"/>
                  <a:pt x="134" y="12"/>
                  <a:pt x="135" y="12"/>
                </a:cubicBezTo>
                <a:cubicBezTo>
                  <a:pt x="138" y="12"/>
                  <a:pt x="140" y="12"/>
                  <a:pt x="141" y="14"/>
                </a:cubicBezTo>
                <a:cubicBezTo>
                  <a:pt x="141" y="13"/>
                  <a:pt x="142" y="13"/>
                  <a:pt x="143" y="12"/>
                </a:cubicBezTo>
                <a:cubicBezTo>
                  <a:pt x="143" y="12"/>
                  <a:pt x="144" y="11"/>
                  <a:pt x="144" y="11"/>
                </a:cubicBezTo>
                <a:cubicBezTo>
                  <a:pt x="145" y="12"/>
                  <a:pt x="147" y="12"/>
                  <a:pt x="147" y="14"/>
                </a:cubicBezTo>
                <a:cubicBezTo>
                  <a:pt x="143" y="14"/>
                  <a:pt x="144" y="18"/>
                  <a:pt x="141" y="16"/>
                </a:cubicBezTo>
                <a:cubicBezTo>
                  <a:pt x="140" y="17"/>
                  <a:pt x="139" y="19"/>
                  <a:pt x="141" y="20"/>
                </a:cubicBezTo>
                <a:cubicBezTo>
                  <a:pt x="140" y="16"/>
                  <a:pt x="144" y="19"/>
                  <a:pt x="144" y="21"/>
                </a:cubicBezTo>
                <a:cubicBezTo>
                  <a:pt x="142" y="21"/>
                  <a:pt x="139" y="25"/>
                  <a:pt x="136" y="22"/>
                </a:cubicBezTo>
                <a:cubicBezTo>
                  <a:pt x="135" y="20"/>
                  <a:pt x="137" y="21"/>
                  <a:pt x="137" y="19"/>
                </a:cubicBezTo>
                <a:cubicBezTo>
                  <a:pt x="136" y="19"/>
                  <a:pt x="135" y="19"/>
                  <a:pt x="135" y="17"/>
                </a:cubicBezTo>
                <a:cubicBezTo>
                  <a:pt x="136" y="17"/>
                  <a:pt x="137" y="18"/>
                  <a:pt x="137" y="18"/>
                </a:cubicBezTo>
                <a:cubicBezTo>
                  <a:pt x="137" y="17"/>
                  <a:pt x="136" y="16"/>
                  <a:pt x="135" y="15"/>
                </a:cubicBezTo>
                <a:cubicBezTo>
                  <a:pt x="134" y="14"/>
                  <a:pt x="135" y="13"/>
                  <a:pt x="134" y="13"/>
                </a:cubicBezTo>
                <a:cubicBezTo>
                  <a:pt x="134" y="14"/>
                  <a:pt x="133" y="13"/>
                  <a:pt x="133" y="14"/>
                </a:cubicBezTo>
                <a:cubicBezTo>
                  <a:pt x="132" y="14"/>
                  <a:pt x="133" y="14"/>
                  <a:pt x="132" y="15"/>
                </a:cubicBezTo>
                <a:cubicBezTo>
                  <a:pt x="131" y="16"/>
                  <a:pt x="130" y="17"/>
                  <a:pt x="130" y="18"/>
                </a:cubicBezTo>
                <a:cubicBezTo>
                  <a:pt x="133" y="18"/>
                  <a:pt x="133" y="17"/>
                  <a:pt x="135" y="17"/>
                </a:cubicBezTo>
                <a:cubicBezTo>
                  <a:pt x="134" y="19"/>
                  <a:pt x="132" y="20"/>
                  <a:pt x="133" y="23"/>
                </a:cubicBezTo>
                <a:cubicBezTo>
                  <a:pt x="132" y="24"/>
                  <a:pt x="129" y="23"/>
                  <a:pt x="130" y="25"/>
                </a:cubicBezTo>
                <a:cubicBezTo>
                  <a:pt x="132" y="27"/>
                  <a:pt x="133" y="22"/>
                  <a:pt x="134" y="24"/>
                </a:cubicBezTo>
                <a:cubicBezTo>
                  <a:pt x="133" y="26"/>
                  <a:pt x="131" y="27"/>
                  <a:pt x="129" y="28"/>
                </a:cubicBezTo>
                <a:cubicBezTo>
                  <a:pt x="129" y="26"/>
                  <a:pt x="129" y="25"/>
                  <a:pt x="128" y="26"/>
                </a:cubicBezTo>
                <a:cubicBezTo>
                  <a:pt x="128" y="28"/>
                  <a:pt x="130" y="28"/>
                  <a:pt x="130" y="29"/>
                </a:cubicBezTo>
                <a:cubicBezTo>
                  <a:pt x="129" y="29"/>
                  <a:pt x="129" y="30"/>
                  <a:pt x="130" y="31"/>
                </a:cubicBezTo>
                <a:cubicBezTo>
                  <a:pt x="128" y="31"/>
                  <a:pt x="129" y="34"/>
                  <a:pt x="129" y="35"/>
                </a:cubicBezTo>
                <a:cubicBezTo>
                  <a:pt x="130" y="36"/>
                  <a:pt x="130" y="37"/>
                  <a:pt x="131" y="38"/>
                </a:cubicBezTo>
                <a:cubicBezTo>
                  <a:pt x="133" y="39"/>
                  <a:pt x="134" y="35"/>
                  <a:pt x="135" y="38"/>
                </a:cubicBezTo>
                <a:cubicBezTo>
                  <a:pt x="133" y="39"/>
                  <a:pt x="130" y="40"/>
                  <a:pt x="128" y="42"/>
                </a:cubicBezTo>
                <a:cubicBezTo>
                  <a:pt x="129" y="44"/>
                  <a:pt x="128" y="47"/>
                  <a:pt x="130" y="48"/>
                </a:cubicBezTo>
                <a:cubicBezTo>
                  <a:pt x="129" y="48"/>
                  <a:pt x="131" y="48"/>
                  <a:pt x="131" y="49"/>
                </a:cubicBezTo>
                <a:cubicBezTo>
                  <a:pt x="129" y="49"/>
                  <a:pt x="129" y="51"/>
                  <a:pt x="128" y="50"/>
                </a:cubicBezTo>
                <a:cubicBezTo>
                  <a:pt x="126" y="48"/>
                  <a:pt x="125" y="50"/>
                  <a:pt x="123" y="50"/>
                </a:cubicBezTo>
                <a:cubicBezTo>
                  <a:pt x="123" y="50"/>
                  <a:pt x="122" y="49"/>
                  <a:pt x="121" y="49"/>
                </a:cubicBezTo>
                <a:cubicBezTo>
                  <a:pt x="119" y="50"/>
                  <a:pt x="119" y="52"/>
                  <a:pt x="116" y="52"/>
                </a:cubicBezTo>
                <a:cubicBezTo>
                  <a:pt x="116" y="51"/>
                  <a:pt x="114" y="50"/>
                  <a:pt x="113" y="51"/>
                </a:cubicBezTo>
                <a:cubicBezTo>
                  <a:pt x="112" y="52"/>
                  <a:pt x="114" y="52"/>
                  <a:pt x="114" y="53"/>
                </a:cubicBezTo>
                <a:cubicBezTo>
                  <a:pt x="113" y="53"/>
                  <a:pt x="114" y="54"/>
                  <a:pt x="114" y="55"/>
                </a:cubicBezTo>
                <a:cubicBezTo>
                  <a:pt x="115" y="55"/>
                  <a:pt x="117" y="55"/>
                  <a:pt x="118" y="55"/>
                </a:cubicBezTo>
                <a:cubicBezTo>
                  <a:pt x="118" y="53"/>
                  <a:pt x="118" y="52"/>
                  <a:pt x="120" y="52"/>
                </a:cubicBezTo>
                <a:cubicBezTo>
                  <a:pt x="121" y="54"/>
                  <a:pt x="118" y="56"/>
                  <a:pt x="120" y="56"/>
                </a:cubicBezTo>
                <a:cubicBezTo>
                  <a:pt x="121" y="54"/>
                  <a:pt x="122" y="57"/>
                  <a:pt x="123" y="56"/>
                </a:cubicBezTo>
                <a:cubicBezTo>
                  <a:pt x="124" y="55"/>
                  <a:pt x="125" y="55"/>
                  <a:pt x="127" y="55"/>
                </a:cubicBezTo>
                <a:cubicBezTo>
                  <a:pt x="127" y="53"/>
                  <a:pt x="128" y="51"/>
                  <a:pt x="130" y="52"/>
                </a:cubicBezTo>
                <a:cubicBezTo>
                  <a:pt x="130" y="52"/>
                  <a:pt x="130" y="53"/>
                  <a:pt x="130" y="53"/>
                </a:cubicBezTo>
                <a:cubicBezTo>
                  <a:pt x="129" y="56"/>
                  <a:pt x="128" y="58"/>
                  <a:pt x="125" y="59"/>
                </a:cubicBezTo>
                <a:cubicBezTo>
                  <a:pt x="123" y="59"/>
                  <a:pt x="123" y="57"/>
                  <a:pt x="122" y="57"/>
                </a:cubicBezTo>
                <a:cubicBezTo>
                  <a:pt x="122" y="57"/>
                  <a:pt x="121" y="58"/>
                  <a:pt x="120" y="58"/>
                </a:cubicBezTo>
                <a:cubicBezTo>
                  <a:pt x="120" y="58"/>
                  <a:pt x="119" y="56"/>
                  <a:pt x="118" y="56"/>
                </a:cubicBezTo>
                <a:cubicBezTo>
                  <a:pt x="118" y="57"/>
                  <a:pt x="116" y="57"/>
                  <a:pt x="115" y="57"/>
                </a:cubicBezTo>
                <a:cubicBezTo>
                  <a:pt x="115" y="58"/>
                  <a:pt x="115" y="59"/>
                  <a:pt x="113" y="59"/>
                </a:cubicBezTo>
                <a:cubicBezTo>
                  <a:pt x="113" y="61"/>
                  <a:pt x="114" y="61"/>
                  <a:pt x="114" y="63"/>
                </a:cubicBezTo>
                <a:cubicBezTo>
                  <a:pt x="113" y="63"/>
                  <a:pt x="112" y="64"/>
                  <a:pt x="112" y="65"/>
                </a:cubicBezTo>
                <a:cubicBezTo>
                  <a:pt x="111" y="65"/>
                  <a:pt x="110" y="66"/>
                  <a:pt x="109" y="66"/>
                </a:cubicBezTo>
                <a:cubicBezTo>
                  <a:pt x="106" y="68"/>
                  <a:pt x="107" y="66"/>
                  <a:pt x="103" y="66"/>
                </a:cubicBezTo>
                <a:cubicBezTo>
                  <a:pt x="104" y="69"/>
                  <a:pt x="101" y="69"/>
                  <a:pt x="101" y="72"/>
                </a:cubicBezTo>
                <a:cubicBezTo>
                  <a:pt x="102" y="72"/>
                  <a:pt x="104" y="72"/>
                  <a:pt x="106" y="72"/>
                </a:cubicBezTo>
                <a:cubicBezTo>
                  <a:pt x="106" y="70"/>
                  <a:pt x="106" y="69"/>
                  <a:pt x="107" y="69"/>
                </a:cubicBezTo>
                <a:cubicBezTo>
                  <a:pt x="108" y="70"/>
                  <a:pt x="110" y="69"/>
                  <a:pt x="111" y="69"/>
                </a:cubicBezTo>
                <a:cubicBezTo>
                  <a:pt x="111" y="69"/>
                  <a:pt x="112" y="70"/>
                  <a:pt x="113" y="70"/>
                </a:cubicBezTo>
                <a:cubicBezTo>
                  <a:pt x="114" y="71"/>
                  <a:pt x="117" y="72"/>
                  <a:pt x="118" y="73"/>
                </a:cubicBezTo>
                <a:cubicBezTo>
                  <a:pt x="117" y="74"/>
                  <a:pt x="115" y="75"/>
                  <a:pt x="113" y="74"/>
                </a:cubicBezTo>
                <a:cubicBezTo>
                  <a:pt x="113" y="76"/>
                  <a:pt x="111" y="76"/>
                  <a:pt x="112" y="78"/>
                </a:cubicBezTo>
                <a:cubicBezTo>
                  <a:pt x="113" y="78"/>
                  <a:pt x="114" y="79"/>
                  <a:pt x="113" y="80"/>
                </a:cubicBezTo>
                <a:cubicBezTo>
                  <a:pt x="112" y="80"/>
                  <a:pt x="112" y="81"/>
                  <a:pt x="111" y="81"/>
                </a:cubicBezTo>
                <a:cubicBezTo>
                  <a:pt x="110" y="81"/>
                  <a:pt x="109" y="81"/>
                  <a:pt x="109" y="82"/>
                </a:cubicBezTo>
                <a:cubicBezTo>
                  <a:pt x="108" y="82"/>
                  <a:pt x="109" y="84"/>
                  <a:pt x="107" y="83"/>
                </a:cubicBezTo>
                <a:cubicBezTo>
                  <a:pt x="108" y="81"/>
                  <a:pt x="106" y="79"/>
                  <a:pt x="105" y="79"/>
                </a:cubicBezTo>
                <a:cubicBezTo>
                  <a:pt x="104" y="80"/>
                  <a:pt x="103" y="79"/>
                  <a:pt x="102" y="80"/>
                </a:cubicBezTo>
                <a:cubicBezTo>
                  <a:pt x="101" y="81"/>
                  <a:pt x="101" y="82"/>
                  <a:pt x="99" y="83"/>
                </a:cubicBezTo>
                <a:cubicBezTo>
                  <a:pt x="100" y="83"/>
                  <a:pt x="98" y="81"/>
                  <a:pt x="98" y="83"/>
                </a:cubicBezTo>
                <a:cubicBezTo>
                  <a:pt x="98" y="84"/>
                  <a:pt x="97" y="84"/>
                  <a:pt x="96" y="85"/>
                </a:cubicBezTo>
                <a:cubicBezTo>
                  <a:pt x="98" y="85"/>
                  <a:pt x="100" y="87"/>
                  <a:pt x="100" y="89"/>
                </a:cubicBezTo>
                <a:cubicBezTo>
                  <a:pt x="100" y="90"/>
                  <a:pt x="98" y="89"/>
                  <a:pt x="99" y="91"/>
                </a:cubicBezTo>
                <a:cubicBezTo>
                  <a:pt x="104" y="92"/>
                  <a:pt x="100" y="87"/>
                  <a:pt x="102" y="86"/>
                </a:cubicBezTo>
                <a:cubicBezTo>
                  <a:pt x="104" y="90"/>
                  <a:pt x="102" y="91"/>
                  <a:pt x="100" y="93"/>
                </a:cubicBezTo>
                <a:cubicBezTo>
                  <a:pt x="101" y="94"/>
                  <a:pt x="102" y="94"/>
                  <a:pt x="102" y="95"/>
                </a:cubicBezTo>
                <a:cubicBezTo>
                  <a:pt x="97" y="94"/>
                  <a:pt x="96" y="100"/>
                  <a:pt x="92" y="98"/>
                </a:cubicBezTo>
                <a:cubicBezTo>
                  <a:pt x="91" y="102"/>
                  <a:pt x="88" y="100"/>
                  <a:pt x="90" y="104"/>
                </a:cubicBezTo>
                <a:cubicBezTo>
                  <a:pt x="89" y="105"/>
                  <a:pt x="87" y="104"/>
                  <a:pt x="86" y="105"/>
                </a:cubicBezTo>
                <a:cubicBezTo>
                  <a:pt x="86" y="105"/>
                  <a:pt x="86" y="107"/>
                  <a:pt x="86" y="107"/>
                </a:cubicBezTo>
                <a:cubicBezTo>
                  <a:pt x="86" y="108"/>
                  <a:pt x="83" y="108"/>
                  <a:pt x="84" y="109"/>
                </a:cubicBezTo>
                <a:cubicBezTo>
                  <a:pt x="86" y="109"/>
                  <a:pt x="87" y="110"/>
                  <a:pt x="88" y="111"/>
                </a:cubicBezTo>
                <a:cubicBezTo>
                  <a:pt x="88" y="111"/>
                  <a:pt x="89" y="112"/>
                  <a:pt x="89" y="112"/>
                </a:cubicBezTo>
                <a:cubicBezTo>
                  <a:pt x="85" y="112"/>
                  <a:pt x="82" y="112"/>
                  <a:pt x="80" y="114"/>
                </a:cubicBezTo>
                <a:cubicBezTo>
                  <a:pt x="79" y="116"/>
                  <a:pt x="81" y="116"/>
                  <a:pt x="81" y="117"/>
                </a:cubicBezTo>
                <a:cubicBezTo>
                  <a:pt x="79" y="118"/>
                  <a:pt x="83" y="122"/>
                  <a:pt x="84" y="120"/>
                </a:cubicBezTo>
                <a:cubicBezTo>
                  <a:pt x="83" y="120"/>
                  <a:pt x="84" y="118"/>
                  <a:pt x="85" y="118"/>
                </a:cubicBezTo>
                <a:cubicBezTo>
                  <a:pt x="85" y="118"/>
                  <a:pt x="84" y="120"/>
                  <a:pt x="85" y="120"/>
                </a:cubicBezTo>
                <a:cubicBezTo>
                  <a:pt x="87" y="121"/>
                  <a:pt x="87" y="117"/>
                  <a:pt x="88" y="117"/>
                </a:cubicBezTo>
                <a:cubicBezTo>
                  <a:pt x="89" y="119"/>
                  <a:pt x="90" y="119"/>
                  <a:pt x="90" y="121"/>
                </a:cubicBezTo>
                <a:cubicBezTo>
                  <a:pt x="87" y="121"/>
                  <a:pt x="81" y="121"/>
                  <a:pt x="79" y="124"/>
                </a:cubicBezTo>
                <a:cubicBezTo>
                  <a:pt x="79" y="122"/>
                  <a:pt x="78" y="121"/>
                  <a:pt x="77" y="121"/>
                </a:cubicBezTo>
                <a:cubicBezTo>
                  <a:pt x="77" y="124"/>
                  <a:pt x="75" y="123"/>
                  <a:pt x="75" y="125"/>
                </a:cubicBezTo>
                <a:cubicBezTo>
                  <a:pt x="77" y="125"/>
                  <a:pt x="78" y="125"/>
                  <a:pt x="78" y="126"/>
                </a:cubicBezTo>
                <a:cubicBezTo>
                  <a:pt x="79" y="125"/>
                  <a:pt x="79" y="124"/>
                  <a:pt x="81" y="124"/>
                </a:cubicBezTo>
                <a:cubicBezTo>
                  <a:pt x="81" y="126"/>
                  <a:pt x="84" y="125"/>
                  <a:pt x="84" y="126"/>
                </a:cubicBezTo>
                <a:cubicBezTo>
                  <a:pt x="84" y="127"/>
                  <a:pt x="83" y="127"/>
                  <a:pt x="84" y="128"/>
                </a:cubicBezTo>
                <a:cubicBezTo>
                  <a:pt x="84" y="127"/>
                  <a:pt x="88" y="125"/>
                  <a:pt x="88" y="127"/>
                </a:cubicBezTo>
                <a:cubicBezTo>
                  <a:pt x="88" y="130"/>
                  <a:pt x="86" y="129"/>
                  <a:pt x="85" y="128"/>
                </a:cubicBezTo>
                <a:cubicBezTo>
                  <a:pt x="84" y="129"/>
                  <a:pt x="82" y="129"/>
                  <a:pt x="81" y="130"/>
                </a:cubicBezTo>
                <a:cubicBezTo>
                  <a:pt x="79" y="130"/>
                  <a:pt x="78" y="130"/>
                  <a:pt x="77" y="130"/>
                </a:cubicBezTo>
                <a:cubicBezTo>
                  <a:pt x="77" y="130"/>
                  <a:pt x="77" y="131"/>
                  <a:pt x="76" y="131"/>
                </a:cubicBezTo>
                <a:cubicBezTo>
                  <a:pt x="75" y="133"/>
                  <a:pt x="79" y="134"/>
                  <a:pt x="77" y="135"/>
                </a:cubicBezTo>
                <a:cubicBezTo>
                  <a:pt x="77" y="135"/>
                  <a:pt x="77" y="134"/>
                  <a:pt x="76" y="134"/>
                </a:cubicBezTo>
                <a:cubicBezTo>
                  <a:pt x="75" y="134"/>
                  <a:pt x="75" y="132"/>
                  <a:pt x="74" y="132"/>
                </a:cubicBezTo>
                <a:cubicBezTo>
                  <a:pt x="74" y="134"/>
                  <a:pt x="76" y="135"/>
                  <a:pt x="76" y="136"/>
                </a:cubicBezTo>
                <a:cubicBezTo>
                  <a:pt x="79" y="136"/>
                  <a:pt x="80" y="135"/>
                  <a:pt x="82" y="135"/>
                </a:cubicBezTo>
                <a:cubicBezTo>
                  <a:pt x="83" y="136"/>
                  <a:pt x="83" y="136"/>
                  <a:pt x="84" y="138"/>
                </a:cubicBezTo>
                <a:cubicBezTo>
                  <a:pt x="82" y="136"/>
                  <a:pt x="82" y="139"/>
                  <a:pt x="81" y="141"/>
                </a:cubicBezTo>
                <a:cubicBezTo>
                  <a:pt x="81" y="142"/>
                  <a:pt x="83" y="141"/>
                  <a:pt x="83" y="142"/>
                </a:cubicBezTo>
                <a:cubicBezTo>
                  <a:pt x="82" y="142"/>
                  <a:pt x="83" y="143"/>
                  <a:pt x="83" y="144"/>
                </a:cubicBezTo>
                <a:cubicBezTo>
                  <a:pt x="80" y="145"/>
                  <a:pt x="75" y="144"/>
                  <a:pt x="74" y="148"/>
                </a:cubicBezTo>
                <a:cubicBezTo>
                  <a:pt x="75" y="149"/>
                  <a:pt x="81" y="146"/>
                  <a:pt x="81" y="150"/>
                </a:cubicBezTo>
                <a:cubicBezTo>
                  <a:pt x="78" y="150"/>
                  <a:pt x="78" y="151"/>
                  <a:pt x="74" y="151"/>
                </a:cubicBezTo>
                <a:cubicBezTo>
                  <a:pt x="73" y="152"/>
                  <a:pt x="73" y="154"/>
                  <a:pt x="71" y="154"/>
                </a:cubicBezTo>
                <a:cubicBezTo>
                  <a:pt x="71" y="152"/>
                  <a:pt x="68" y="154"/>
                  <a:pt x="67" y="153"/>
                </a:cubicBezTo>
                <a:cubicBezTo>
                  <a:pt x="67" y="154"/>
                  <a:pt x="67" y="156"/>
                  <a:pt x="67" y="157"/>
                </a:cubicBezTo>
                <a:cubicBezTo>
                  <a:pt x="68" y="157"/>
                  <a:pt x="69" y="157"/>
                  <a:pt x="69" y="159"/>
                </a:cubicBezTo>
                <a:cubicBezTo>
                  <a:pt x="68" y="160"/>
                  <a:pt x="66" y="161"/>
                  <a:pt x="64" y="161"/>
                </a:cubicBezTo>
                <a:cubicBezTo>
                  <a:pt x="64" y="160"/>
                  <a:pt x="63" y="160"/>
                  <a:pt x="63" y="159"/>
                </a:cubicBezTo>
                <a:cubicBezTo>
                  <a:pt x="63" y="158"/>
                  <a:pt x="64" y="156"/>
                  <a:pt x="64" y="155"/>
                </a:cubicBezTo>
                <a:cubicBezTo>
                  <a:pt x="63" y="154"/>
                  <a:pt x="62" y="154"/>
                  <a:pt x="60" y="154"/>
                </a:cubicBezTo>
                <a:cubicBezTo>
                  <a:pt x="61" y="157"/>
                  <a:pt x="62" y="159"/>
                  <a:pt x="63" y="162"/>
                </a:cubicBezTo>
                <a:cubicBezTo>
                  <a:pt x="62" y="162"/>
                  <a:pt x="60" y="161"/>
                  <a:pt x="60" y="161"/>
                </a:cubicBezTo>
                <a:cubicBezTo>
                  <a:pt x="60" y="161"/>
                  <a:pt x="59" y="162"/>
                  <a:pt x="59" y="162"/>
                </a:cubicBezTo>
                <a:cubicBezTo>
                  <a:pt x="58" y="163"/>
                  <a:pt x="57" y="162"/>
                  <a:pt x="57" y="162"/>
                </a:cubicBezTo>
                <a:cubicBezTo>
                  <a:pt x="56" y="163"/>
                  <a:pt x="55" y="165"/>
                  <a:pt x="57" y="166"/>
                </a:cubicBezTo>
                <a:cubicBezTo>
                  <a:pt x="57" y="164"/>
                  <a:pt x="61" y="165"/>
                  <a:pt x="60" y="166"/>
                </a:cubicBezTo>
                <a:cubicBezTo>
                  <a:pt x="59" y="166"/>
                  <a:pt x="60" y="168"/>
                  <a:pt x="60" y="169"/>
                </a:cubicBezTo>
                <a:cubicBezTo>
                  <a:pt x="59" y="169"/>
                  <a:pt x="58" y="169"/>
                  <a:pt x="57" y="170"/>
                </a:cubicBezTo>
                <a:cubicBezTo>
                  <a:pt x="58" y="172"/>
                  <a:pt x="60" y="172"/>
                  <a:pt x="60" y="175"/>
                </a:cubicBezTo>
                <a:cubicBezTo>
                  <a:pt x="58" y="175"/>
                  <a:pt x="56" y="174"/>
                  <a:pt x="54" y="175"/>
                </a:cubicBezTo>
                <a:cubicBezTo>
                  <a:pt x="54" y="175"/>
                  <a:pt x="54" y="176"/>
                  <a:pt x="54" y="176"/>
                </a:cubicBezTo>
                <a:cubicBezTo>
                  <a:pt x="54" y="176"/>
                  <a:pt x="53" y="175"/>
                  <a:pt x="53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2" y="177"/>
                  <a:pt x="51" y="176"/>
                  <a:pt x="51" y="176"/>
                </a:cubicBezTo>
                <a:cubicBezTo>
                  <a:pt x="51" y="177"/>
                  <a:pt x="51" y="178"/>
                  <a:pt x="50" y="178"/>
                </a:cubicBezTo>
                <a:cubicBezTo>
                  <a:pt x="50" y="178"/>
                  <a:pt x="49" y="178"/>
                  <a:pt x="49" y="178"/>
                </a:cubicBezTo>
                <a:cubicBezTo>
                  <a:pt x="49" y="180"/>
                  <a:pt x="50" y="182"/>
                  <a:pt x="52" y="183"/>
                </a:cubicBezTo>
                <a:cubicBezTo>
                  <a:pt x="52" y="182"/>
                  <a:pt x="52" y="181"/>
                  <a:pt x="53" y="181"/>
                </a:cubicBezTo>
                <a:cubicBezTo>
                  <a:pt x="52" y="183"/>
                  <a:pt x="55" y="182"/>
                  <a:pt x="56" y="182"/>
                </a:cubicBezTo>
                <a:cubicBezTo>
                  <a:pt x="56" y="182"/>
                  <a:pt x="58" y="186"/>
                  <a:pt x="58" y="183"/>
                </a:cubicBezTo>
                <a:cubicBezTo>
                  <a:pt x="58" y="182"/>
                  <a:pt x="57" y="182"/>
                  <a:pt x="57" y="181"/>
                </a:cubicBezTo>
                <a:cubicBezTo>
                  <a:pt x="58" y="181"/>
                  <a:pt x="58" y="182"/>
                  <a:pt x="59" y="182"/>
                </a:cubicBezTo>
                <a:cubicBezTo>
                  <a:pt x="60" y="182"/>
                  <a:pt x="60" y="181"/>
                  <a:pt x="60" y="182"/>
                </a:cubicBezTo>
                <a:cubicBezTo>
                  <a:pt x="59" y="182"/>
                  <a:pt x="60" y="184"/>
                  <a:pt x="58" y="184"/>
                </a:cubicBezTo>
                <a:cubicBezTo>
                  <a:pt x="57" y="186"/>
                  <a:pt x="53" y="184"/>
                  <a:pt x="53" y="187"/>
                </a:cubicBezTo>
                <a:cubicBezTo>
                  <a:pt x="53" y="189"/>
                  <a:pt x="56" y="188"/>
                  <a:pt x="56" y="189"/>
                </a:cubicBezTo>
                <a:cubicBezTo>
                  <a:pt x="54" y="189"/>
                  <a:pt x="55" y="191"/>
                  <a:pt x="53" y="191"/>
                </a:cubicBezTo>
                <a:cubicBezTo>
                  <a:pt x="52" y="191"/>
                  <a:pt x="52" y="192"/>
                  <a:pt x="51" y="192"/>
                </a:cubicBezTo>
                <a:cubicBezTo>
                  <a:pt x="50" y="192"/>
                  <a:pt x="49" y="191"/>
                  <a:pt x="49" y="190"/>
                </a:cubicBezTo>
                <a:cubicBezTo>
                  <a:pt x="50" y="189"/>
                  <a:pt x="52" y="188"/>
                  <a:pt x="50" y="186"/>
                </a:cubicBezTo>
                <a:cubicBezTo>
                  <a:pt x="52" y="187"/>
                  <a:pt x="52" y="186"/>
                  <a:pt x="53" y="185"/>
                </a:cubicBezTo>
                <a:cubicBezTo>
                  <a:pt x="48" y="184"/>
                  <a:pt x="47" y="186"/>
                  <a:pt x="46" y="186"/>
                </a:cubicBezTo>
                <a:cubicBezTo>
                  <a:pt x="46" y="186"/>
                  <a:pt x="44" y="186"/>
                  <a:pt x="44" y="187"/>
                </a:cubicBezTo>
                <a:cubicBezTo>
                  <a:pt x="46" y="188"/>
                  <a:pt x="44" y="189"/>
                  <a:pt x="44" y="190"/>
                </a:cubicBezTo>
                <a:cubicBezTo>
                  <a:pt x="44" y="190"/>
                  <a:pt x="45" y="191"/>
                  <a:pt x="45" y="191"/>
                </a:cubicBezTo>
                <a:cubicBezTo>
                  <a:pt x="45" y="192"/>
                  <a:pt x="45" y="193"/>
                  <a:pt x="46" y="193"/>
                </a:cubicBezTo>
                <a:cubicBezTo>
                  <a:pt x="46" y="194"/>
                  <a:pt x="46" y="195"/>
                  <a:pt x="46" y="195"/>
                </a:cubicBezTo>
                <a:cubicBezTo>
                  <a:pt x="46" y="195"/>
                  <a:pt x="45" y="195"/>
                  <a:pt x="45" y="197"/>
                </a:cubicBezTo>
                <a:cubicBezTo>
                  <a:pt x="47" y="196"/>
                  <a:pt x="48" y="194"/>
                  <a:pt x="50" y="197"/>
                </a:cubicBezTo>
                <a:cubicBezTo>
                  <a:pt x="50" y="198"/>
                  <a:pt x="51" y="199"/>
                  <a:pt x="50" y="200"/>
                </a:cubicBezTo>
                <a:cubicBezTo>
                  <a:pt x="49" y="200"/>
                  <a:pt x="48" y="199"/>
                  <a:pt x="47" y="199"/>
                </a:cubicBezTo>
                <a:cubicBezTo>
                  <a:pt x="47" y="200"/>
                  <a:pt x="46" y="200"/>
                  <a:pt x="46" y="200"/>
                </a:cubicBezTo>
                <a:cubicBezTo>
                  <a:pt x="46" y="200"/>
                  <a:pt x="47" y="202"/>
                  <a:pt x="46" y="200"/>
                </a:cubicBezTo>
                <a:cubicBezTo>
                  <a:pt x="45" y="200"/>
                  <a:pt x="45" y="201"/>
                  <a:pt x="45" y="201"/>
                </a:cubicBezTo>
                <a:cubicBezTo>
                  <a:pt x="43" y="201"/>
                  <a:pt x="44" y="201"/>
                  <a:pt x="43" y="201"/>
                </a:cubicBezTo>
                <a:cubicBezTo>
                  <a:pt x="42" y="201"/>
                  <a:pt x="41" y="201"/>
                  <a:pt x="41" y="202"/>
                </a:cubicBezTo>
                <a:cubicBezTo>
                  <a:pt x="42" y="202"/>
                  <a:pt x="42" y="203"/>
                  <a:pt x="42" y="204"/>
                </a:cubicBezTo>
                <a:cubicBezTo>
                  <a:pt x="41" y="205"/>
                  <a:pt x="39" y="205"/>
                  <a:pt x="39" y="207"/>
                </a:cubicBezTo>
                <a:cubicBezTo>
                  <a:pt x="39" y="207"/>
                  <a:pt x="37" y="207"/>
                  <a:pt x="37" y="209"/>
                </a:cubicBezTo>
                <a:cubicBezTo>
                  <a:pt x="38" y="210"/>
                  <a:pt x="40" y="210"/>
                  <a:pt x="40" y="212"/>
                </a:cubicBezTo>
                <a:cubicBezTo>
                  <a:pt x="42" y="212"/>
                  <a:pt x="43" y="211"/>
                  <a:pt x="45" y="211"/>
                </a:cubicBezTo>
                <a:cubicBezTo>
                  <a:pt x="44" y="214"/>
                  <a:pt x="47" y="212"/>
                  <a:pt x="46" y="214"/>
                </a:cubicBezTo>
                <a:cubicBezTo>
                  <a:pt x="44" y="215"/>
                  <a:pt x="43" y="213"/>
                  <a:pt x="40" y="214"/>
                </a:cubicBezTo>
                <a:cubicBezTo>
                  <a:pt x="40" y="214"/>
                  <a:pt x="40" y="215"/>
                  <a:pt x="39" y="215"/>
                </a:cubicBezTo>
                <a:cubicBezTo>
                  <a:pt x="38" y="215"/>
                  <a:pt x="39" y="217"/>
                  <a:pt x="38" y="217"/>
                </a:cubicBezTo>
                <a:cubicBezTo>
                  <a:pt x="38" y="216"/>
                  <a:pt x="37" y="216"/>
                  <a:pt x="36" y="217"/>
                </a:cubicBezTo>
                <a:cubicBezTo>
                  <a:pt x="35" y="214"/>
                  <a:pt x="27" y="215"/>
                  <a:pt x="30" y="218"/>
                </a:cubicBezTo>
                <a:cubicBezTo>
                  <a:pt x="32" y="215"/>
                  <a:pt x="29" y="220"/>
                  <a:pt x="31" y="221"/>
                </a:cubicBezTo>
                <a:cubicBezTo>
                  <a:pt x="33" y="221"/>
                  <a:pt x="34" y="219"/>
                  <a:pt x="35" y="219"/>
                </a:cubicBezTo>
                <a:cubicBezTo>
                  <a:pt x="35" y="219"/>
                  <a:pt x="36" y="219"/>
                  <a:pt x="37" y="219"/>
                </a:cubicBezTo>
                <a:cubicBezTo>
                  <a:pt x="38" y="219"/>
                  <a:pt x="38" y="216"/>
                  <a:pt x="40" y="217"/>
                </a:cubicBezTo>
                <a:cubicBezTo>
                  <a:pt x="39" y="219"/>
                  <a:pt x="41" y="219"/>
                  <a:pt x="41" y="221"/>
                </a:cubicBezTo>
                <a:cubicBezTo>
                  <a:pt x="43" y="221"/>
                  <a:pt x="43" y="219"/>
                  <a:pt x="46" y="220"/>
                </a:cubicBezTo>
                <a:cubicBezTo>
                  <a:pt x="44" y="222"/>
                  <a:pt x="46" y="221"/>
                  <a:pt x="46" y="222"/>
                </a:cubicBezTo>
                <a:cubicBezTo>
                  <a:pt x="45" y="223"/>
                  <a:pt x="44" y="221"/>
                  <a:pt x="42" y="221"/>
                </a:cubicBezTo>
                <a:cubicBezTo>
                  <a:pt x="41" y="221"/>
                  <a:pt x="40" y="223"/>
                  <a:pt x="39" y="223"/>
                </a:cubicBezTo>
                <a:cubicBezTo>
                  <a:pt x="37" y="223"/>
                  <a:pt x="37" y="222"/>
                  <a:pt x="35" y="222"/>
                </a:cubicBezTo>
                <a:cubicBezTo>
                  <a:pt x="32" y="225"/>
                  <a:pt x="29" y="223"/>
                  <a:pt x="27" y="226"/>
                </a:cubicBezTo>
                <a:cubicBezTo>
                  <a:pt x="28" y="223"/>
                  <a:pt x="26" y="224"/>
                  <a:pt x="25" y="224"/>
                </a:cubicBezTo>
                <a:cubicBezTo>
                  <a:pt x="24" y="223"/>
                  <a:pt x="25" y="221"/>
                  <a:pt x="24" y="221"/>
                </a:cubicBezTo>
                <a:cubicBezTo>
                  <a:pt x="23" y="221"/>
                  <a:pt x="22" y="221"/>
                  <a:pt x="22" y="221"/>
                </a:cubicBezTo>
                <a:cubicBezTo>
                  <a:pt x="21" y="220"/>
                  <a:pt x="19" y="221"/>
                  <a:pt x="19" y="220"/>
                </a:cubicBezTo>
                <a:cubicBezTo>
                  <a:pt x="23" y="219"/>
                  <a:pt x="23" y="220"/>
                  <a:pt x="25" y="218"/>
                </a:cubicBezTo>
                <a:cubicBezTo>
                  <a:pt x="26" y="216"/>
                  <a:pt x="24" y="216"/>
                  <a:pt x="25" y="214"/>
                </a:cubicBezTo>
                <a:cubicBezTo>
                  <a:pt x="24" y="214"/>
                  <a:pt x="22" y="215"/>
                  <a:pt x="22" y="214"/>
                </a:cubicBezTo>
                <a:cubicBezTo>
                  <a:pt x="24" y="212"/>
                  <a:pt x="23" y="214"/>
                  <a:pt x="25" y="214"/>
                </a:cubicBezTo>
                <a:cubicBezTo>
                  <a:pt x="26" y="210"/>
                  <a:pt x="26" y="211"/>
                  <a:pt x="26" y="207"/>
                </a:cubicBezTo>
                <a:cubicBezTo>
                  <a:pt x="24" y="207"/>
                  <a:pt x="22" y="207"/>
                  <a:pt x="22" y="204"/>
                </a:cubicBezTo>
                <a:cubicBezTo>
                  <a:pt x="26" y="205"/>
                  <a:pt x="24" y="201"/>
                  <a:pt x="25" y="200"/>
                </a:cubicBezTo>
                <a:cubicBezTo>
                  <a:pt x="27" y="198"/>
                  <a:pt x="26" y="195"/>
                  <a:pt x="26" y="193"/>
                </a:cubicBezTo>
                <a:cubicBezTo>
                  <a:pt x="24" y="190"/>
                  <a:pt x="21" y="193"/>
                  <a:pt x="20" y="190"/>
                </a:cubicBezTo>
                <a:cubicBezTo>
                  <a:pt x="22" y="189"/>
                  <a:pt x="23" y="191"/>
                  <a:pt x="25" y="190"/>
                </a:cubicBezTo>
                <a:cubicBezTo>
                  <a:pt x="25" y="190"/>
                  <a:pt x="26" y="189"/>
                  <a:pt x="26" y="189"/>
                </a:cubicBezTo>
                <a:cubicBezTo>
                  <a:pt x="26" y="189"/>
                  <a:pt x="27" y="190"/>
                  <a:pt x="28" y="189"/>
                </a:cubicBezTo>
                <a:cubicBezTo>
                  <a:pt x="28" y="186"/>
                  <a:pt x="27" y="185"/>
                  <a:pt x="26" y="183"/>
                </a:cubicBezTo>
                <a:cubicBezTo>
                  <a:pt x="30" y="181"/>
                  <a:pt x="26" y="176"/>
                  <a:pt x="25" y="173"/>
                </a:cubicBezTo>
                <a:cubicBezTo>
                  <a:pt x="28" y="173"/>
                  <a:pt x="29" y="173"/>
                  <a:pt x="30" y="172"/>
                </a:cubicBezTo>
                <a:cubicBezTo>
                  <a:pt x="29" y="172"/>
                  <a:pt x="29" y="170"/>
                  <a:pt x="29" y="169"/>
                </a:cubicBezTo>
                <a:cubicBezTo>
                  <a:pt x="27" y="169"/>
                  <a:pt x="26" y="170"/>
                  <a:pt x="26" y="168"/>
                </a:cubicBezTo>
                <a:cubicBezTo>
                  <a:pt x="29" y="169"/>
                  <a:pt x="28" y="167"/>
                  <a:pt x="29" y="166"/>
                </a:cubicBezTo>
                <a:cubicBezTo>
                  <a:pt x="30" y="162"/>
                  <a:pt x="27" y="163"/>
                  <a:pt x="28" y="159"/>
                </a:cubicBezTo>
                <a:cubicBezTo>
                  <a:pt x="30" y="158"/>
                  <a:pt x="30" y="162"/>
                  <a:pt x="31" y="160"/>
                </a:cubicBezTo>
                <a:cubicBezTo>
                  <a:pt x="30" y="160"/>
                  <a:pt x="30" y="159"/>
                  <a:pt x="30" y="159"/>
                </a:cubicBezTo>
                <a:cubicBezTo>
                  <a:pt x="32" y="158"/>
                  <a:pt x="30" y="155"/>
                  <a:pt x="32" y="155"/>
                </a:cubicBezTo>
                <a:cubicBezTo>
                  <a:pt x="30" y="154"/>
                  <a:pt x="29" y="152"/>
                  <a:pt x="29" y="151"/>
                </a:cubicBezTo>
                <a:cubicBezTo>
                  <a:pt x="30" y="150"/>
                  <a:pt x="31" y="150"/>
                  <a:pt x="32" y="149"/>
                </a:cubicBezTo>
                <a:cubicBezTo>
                  <a:pt x="33" y="150"/>
                  <a:pt x="32" y="147"/>
                  <a:pt x="31" y="147"/>
                </a:cubicBezTo>
                <a:cubicBezTo>
                  <a:pt x="31" y="148"/>
                  <a:pt x="31" y="148"/>
                  <a:pt x="30" y="148"/>
                </a:cubicBezTo>
                <a:cubicBezTo>
                  <a:pt x="31" y="147"/>
                  <a:pt x="28" y="145"/>
                  <a:pt x="30" y="145"/>
                </a:cubicBezTo>
                <a:cubicBezTo>
                  <a:pt x="31" y="145"/>
                  <a:pt x="32" y="146"/>
                  <a:pt x="33" y="145"/>
                </a:cubicBezTo>
                <a:cubicBezTo>
                  <a:pt x="33" y="141"/>
                  <a:pt x="34" y="139"/>
                  <a:pt x="32" y="136"/>
                </a:cubicBezTo>
                <a:cubicBezTo>
                  <a:pt x="34" y="137"/>
                  <a:pt x="33" y="134"/>
                  <a:pt x="33" y="132"/>
                </a:cubicBezTo>
                <a:cubicBezTo>
                  <a:pt x="30" y="133"/>
                  <a:pt x="30" y="130"/>
                  <a:pt x="29" y="128"/>
                </a:cubicBezTo>
                <a:cubicBezTo>
                  <a:pt x="24" y="128"/>
                  <a:pt x="21" y="131"/>
                  <a:pt x="21" y="135"/>
                </a:cubicBezTo>
                <a:cubicBezTo>
                  <a:pt x="21" y="138"/>
                  <a:pt x="24" y="138"/>
                  <a:pt x="22" y="141"/>
                </a:cubicBezTo>
                <a:cubicBezTo>
                  <a:pt x="20" y="140"/>
                  <a:pt x="19" y="142"/>
                  <a:pt x="18" y="143"/>
                </a:cubicBezTo>
                <a:cubicBezTo>
                  <a:pt x="20" y="144"/>
                  <a:pt x="22" y="145"/>
                  <a:pt x="22" y="147"/>
                </a:cubicBezTo>
                <a:cubicBezTo>
                  <a:pt x="20" y="148"/>
                  <a:pt x="17" y="148"/>
                  <a:pt x="17" y="151"/>
                </a:cubicBezTo>
                <a:cubicBezTo>
                  <a:pt x="17" y="153"/>
                  <a:pt x="20" y="152"/>
                  <a:pt x="21" y="153"/>
                </a:cubicBezTo>
                <a:cubicBezTo>
                  <a:pt x="20" y="153"/>
                  <a:pt x="18" y="153"/>
                  <a:pt x="17" y="153"/>
                </a:cubicBezTo>
                <a:cubicBezTo>
                  <a:pt x="16" y="155"/>
                  <a:pt x="15" y="155"/>
                  <a:pt x="15" y="158"/>
                </a:cubicBezTo>
                <a:cubicBezTo>
                  <a:pt x="16" y="159"/>
                  <a:pt x="20" y="158"/>
                  <a:pt x="21" y="159"/>
                </a:cubicBezTo>
                <a:cubicBezTo>
                  <a:pt x="18" y="159"/>
                  <a:pt x="19" y="163"/>
                  <a:pt x="17" y="163"/>
                </a:cubicBezTo>
                <a:cubicBezTo>
                  <a:pt x="16" y="163"/>
                  <a:pt x="16" y="162"/>
                  <a:pt x="15" y="162"/>
                </a:cubicBezTo>
                <a:cubicBezTo>
                  <a:pt x="14" y="165"/>
                  <a:pt x="14" y="167"/>
                  <a:pt x="15" y="169"/>
                </a:cubicBezTo>
                <a:cubicBezTo>
                  <a:pt x="14" y="169"/>
                  <a:pt x="15" y="170"/>
                  <a:pt x="14" y="170"/>
                </a:cubicBezTo>
                <a:cubicBezTo>
                  <a:pt x="14" y="171"/>
                  <a:pt x="13" y="172"/>
                  <a:pt x="13" y="173"/>
                </a:cubicBezTo>
                <a:cubicBezTo>
                  <a:pt x="14" y="173"/>
                  <a:pt x="16" y="173"/>
                  <a:pt x="16" y="174"/>
                </a:cubicBezTo>
                <a:cubicBezTo>
                  <a:pt x="16" y="175"/>
                  <a:pt x="17" y="176"/>
                  <a:pt x="17" y="176"/>
                </a:cubicBezTo>
                <a:cubicBezTo>
                  <a:pt x="14" y="175"/>
                  <a:pt x="12" y="179"/>
                  <a:pt x="11" y="182"/>
                </a:cubicBezTo>
                <a:cubicBezTo>
                  <a:pt x="12" y="182"/>
                  <a:pt x="12" y="182"/>
                  <a:pt x="12" y="183"/>
                </a:cubicBezTo>
                <a:cubicBezTo>
                  <a:pt x="13" y="184"/>
                  <a:pt x="14" y="184"/>
                  <a:pt x="15" y="185"/>
                </a:cubicBezTo>
                <a:cubicBezTo>
                  <a:pt x="13" y="186"/>
                  <a:pt x="13" y="185"/>
                  <a:pt x="11" y="185"/>
                </a:cubicBezTo>
                <a:cubicBezTo>
                  <a:pt x="10" y="187"/>
                  <a:pt x="10" y="188"/>
                  <a:pt x="11" y="190"/>
                </a:cubicBezTo>
                <a:cubicBezTo>
                  <a:pt x="11" y="191"/>
                  <a:pt x="12" y="190"/>
                  <a:pt x="12" y="192"/>
                </a:cubicBezTo>
                <a:cubicBezTo>
                  <a:pt x="9" y="192"/>
                  <a:pt x="8" y="196"/>
                  <a:pt x="9" y="198"/>
                </a:cubicBezTo>
                <a:cubicBezTo>
                  <a:pt x="10" y="199"/>
                  <a:pt x="13" y="198"/>
                  <a:pt x="13" y="200"/>
                </a:cubicBezTo>
                <a:cubicBezTo>
                  <a:pt x="12" y="200"/>
                  <a:pt x="11" y="200"/>
                  <a:pt x="10" y="201"/>
                </a:cubicBezTo>
                <a:cubicBezTo>
                  <a:pt x="10" y="201"/>
                  <a:pt x="10" y="202"/>
                  <a:pt x="10" y="203"/>
                </a:cubicBezTo>
                <a:cubicBezTo>
                  <a:pt x="10" y="203"/>
                  <a:pt x="8" y="203"/>
                  <a:pt x="8" y="204"/>
                </a:cubicBezTo>
                <a:cubicBezTo>
                  <a:pt x="8" y="205"/>
                  <a:pt x="11" y="205"/>
                  <a:pt x="10" y="207"/>
                </a:cubicBezTo>
                <a:cubicBezTo>
                  <a:pt x="9" y="207"/>
                  <a:pt x="8" y="207"/>
                  <a:pt x="8" y="207"/>
                </a:cubicBezTo>
                <a:cubicBezTo>
                  <a:pt x="7" y="209"/>
                  <a:pt x="9" y="208"/>
                  <a:pt x="8" y="211"/>
                </a:cubicBezTo>
                <a:cubicBezTo>
                  <a:pt x="9" y="211"/>
                  <a:pt x="11" y="212"/>
                  <a:pt x="11" y="213"/>
                </a:cubicBezTo>
                <a:cubicBezTo>
                  <a:pt x="11" y="214"/>
                  <a:pt x="10" y="215"/>
                  <a:pt x="8" y="214"/>
                </a:cubicBezTo>
                <a:cubicBezTo>
                  <a:pt x="9" y="216"/>
                  <a:pt x="7" y="216"/>
                  <a:pt x="7" y="217"/>
                </a:cubicBezTo>
                <a:cubicBezTo>
                  <a:pt x="8" y="217"/>
                  <a:pt x="9" y="217"/>
                  <a:pt x="8" y="218"/>
                </a:cubicBezTo>
                <a:cubicBezTo>
                  <a:pt x="9" y="218"/>
                  <a:pt x="10" y="219"/>
                  <a:pt x="10" y="220"/>
                </a:cubicBezTo>
                <a:cubicBezTo>
                  <a:pt x="13" y="220"/>
                  <a:pt x="13" y="218"/>
                  <a:pt x="15" y="221"/>
                </a:cubicBezTo>
                <a:cubicBezTo>
                  <a:pt x="12" y="221"/>
                  <a:pt x="11" y="224"/>
                  <a:pt x="9" y="225"/>
                </a:cubicBezTo>
                <a:cubicBezTo>
                  <a:pt x="9" y="224"/>
                  <a:pt x="11" y="223"/>
                  <a:pt x="8" y="223"/>
                </a:cubicBezTo>
                <a:cubicBezTo>
                  <a:pt x="6" y="223"/>
                  <a:pt x="8" y="227"/>
                  <a:pt x="8" y="227"/>
                </a:cubicBezTo>
                <a:cubicBezTo>
                  <a:pt x="9" y="229"/>
                  <a:pt x="9" y="229"/>
                  <a:pt x="10" y="230"/>
                </a:cubicBezTo>
                <a:cubicBezTo>
                  <a:pt x="9" y="231"/>
                  <a:pt x="9" y="233"/>
                  <a:pt x="8" y="235"/>
                </a:cubicBezTo>
                <a:cubicBezTo>
                  <a:pt x="9" y="235"/>
                  <a:pt x="11" y="235"/>
                  <a:pt x="11" y="237"/>
                </a:cubicBezTo>
                <a:cubicBezTo>
                  <a:pt x="8" y="236"/>
                  <a:pt x="9" y="240"/>
                  <a:pt x="7" y="241"/>
                </a:cubicBezTo>
                <a:cubicBezTo>
                  <a:pt x="7" y="243"/>
                  <a:pt x="9" y="243"/>
                  <a:pt x="8" y="245"/>
                </a:cubicBezTo>
                <a:cubicBezTo>
                  <a:pt x="7" y="248"/>
                  <a:pt x="7" y="247"/>
                  <a:pt x="4" y="247"/>
                </a:cubicBezTo>
                <a:cubicBezTo>
                  <a:pt x="3" y="252"/>
                  <a:pt x="9" y="249"/>
                  <a:pt x="11" y="252"/>
                </a:cubicBezTo>
                <a:cubicBezTo>
                  <a:pt x="8" y="252"/>
                  <a:pt x="7" y="254"/>
                  <a:pt x="4" y="255"/>
                </a:cubicBezTo>
                <a:cubicBezTo>
                  <a:pt x="4" y="257"/>
                  <a:pt x="7" y="257"/>
                  <a:pt x="8" y="258"/>
                </a:cubicBezTo>
                <a:cubicBezTo>
                  <a:pt x="8" y="258"/>
                  <a:pt x="7" y="259"/>
                  <a:pt x="8" y="259"/>
                </a:cubicBezTo>
                <a:cubicBezTo>
                  <a:pt x="8" y="260"/>
                  <a:pt x="9" y="259"/>
                  <a:pt x="9" y="260"/>
                </a:cubicBezTo>
                <a:cubicBezTo>
                  <a:pt x="6" y="263"/>
                  <a:pt x="7" y="262"/>
                  <a:pt x="4" y="261"/>
                </a:cubicBezTo>
                <a:cubicBezTo>
                  <a:pt x="4" y="263"/>
                  <a:pt x="2" y="264"/>
                  <a:pt x="4" y="266"/>
                </a:cubicBezTo>
                <a:cubicBezTo>
                  <a:pt x="6" y="266"/>
                  <a:pt x="6" y="264"/>
                  <a:pt x="8" y="265"/>
                </a:cubicBezTo>
                <a:cubicBezTo>
                  <a:pt x="7" y="267"/>
                  <a:pt x="10" y="263"/>
                  <a:pt x="10" y="266"/>
                </a:cubicBezTo>
                <a:cubicBezTo>
                  <a:pt x="10" y="267"/>
                  <a:pt x="9" y="267"/>
                  <a:pt x="10" y="268"/>
                </a:cubicBezTo>
                <a:cubicBezTo>
                  <a:pt x="8" y="268"/>
                  <a:pt x="8" y="269"/>
                  <a:pt x="8" y="269"/>
                </a:cubicBezTo>
                <a:cubicBezTo>
                  <a:pt x="5" y="269"/>
                  <a:pt x="6" y="269"/>
                  <a:pt x="4" y="269"/>
                </a:cubicBezTo>
                <a:cubicBezTo>
                  <a:pt x="4" y="272"/>
                  <a:pt x="2" y="272"/>
                  <a:pt x="4" y="274"/>
                </a:cubicBezTo>
                <a:cubicBezTo>
                  <a:pt x="3" y="275"/>
                  <a:pt x="1" y="275"/>
                  <a:pt x="1" y="276"/>
                </a:cubicBezTo>
                <a:cubicBezTo>
                  <a:pt x="3" y="277"/>
                  <a:pt x="0" y="279"/>
                  <a:pt x="1" y="281"/>
                </a:cubicBezTo>
                <a:close/>
                <a:moveTo>
                  <a:pt x="86" y="228"/>
                </a:moveTo>
                <a:cubicBezTo>
                  <a:pt x="89" y="230"/>
                  <a:pt x="85" y="233"/>
                  <a:pt x="84" y="231"/>
                </a:cubicBezTo>
                <a:cubicBezTo>
                  <a:pt x="84" y="229"/>
                  <a:pt x="86" y="230"/>
                  <a:pt x="86" y="228"/>
                </a:cubicBezTo>
                <a:close/>
                <a:moveTo>
                  <a:pt x="79" y="232"/>
                </a:moveTo>
                <a:cubicBezTo>
                  <a:pt x="76" y="233"/>
                  <a:pt x="76" y="230"/>
                  <a:pt x="76" y="228"/>
                </a:cubicBezTo>
                <a:cubicBezTo>
                  <a:pt x="77" y="229"/>
                  <a:pt x="79" y="229"/>
                  <a:pt x="79" y="232"/>
                </a:cubicBezTo>
                <a:close/>
                <a:moveTo>
                  <a:pt x="79" y="244"/>
                </a:moveTo>
                <a:cubicBezTo>
                  <a:pt x="79" y="245"/>
                  <a:pt x="78" y="245"/>
                  <a:pt x="78" y="247"/>
                </a:cubicBezTo>
                <a:cubicBezTo>
                  <a:pt x="76" y="247"/>
                  <a:pt x="77" y="244"/>
                  <a:pt x="76" y="242"/>
                </a:cubicBezTo>
                <a:cubicBezTo>
                  <a:pt x="78" y="242"/>
                  <a:pt x="77" y="244"/>
                  <a:pt x="79" y="244"/>
                </a:cubicBezTo>
                <a:close/>
                <a:moveTo>
                  <a:pt x="72" y="243"/>
                </a:moveTo>
                <a:cubicBezTo>
                  <a:pt x="74" y="243"/>
                  <a:pt x="71" y="246"/>
                  <a:pt x="71" y="247"/>
                </a:cubicBezTo>
                <a:cubicBezTo>
                  <a:pt x="71" y="246"/>
                  <a:pt x="71" y="245"/>
                  <a:pt x="69" y="245"/>
                </a:cubicBezTo>
                <a:cubicBezTo>
                  <a:pt x="69" y="244"/>
                  <a:pt x="72" y="245"/>
                  <a:pt x="72" y="243"/>
                </a:cubicBezTo>
                <a:close/>
                <a:moveTo>
                  <a:pt x="63" y="242"/>
                </a:moveTo>
                <a:cubicBezTo>
                  <a:pt x="66" y="241"/>
                  <a:pt x="65" y="244"/>
                  <a:pt x="67" y="245"/>
                </a:cubicBezTo>
                <a:cubicBezTo>
                  <a:pt x="67" y="246"/>
                  <a:pt x="63" y="245"/>
                  <a:pt x="64" y="247"/>
                </a:cubicBezTo>
                <a:cubicBezTo>
                  <a:pt x="63" y="247"/>
                  <a:pt x="63" y="246"/>
                  <a:pt x="63" y="245"/>
                </a:cubicBezTo>
                <a:cubicBezTo>
                  <a:pt x="62" y="244"/>
                  <a:pt x="61" y="243"/>
                  <a:pt x="60" y="243"/>
                </a:cubicBezTo>
                <a:cubicBezTo>
                  <a:pt x="61" y="242"/>
                  <a:pt x="63" y="243"/>
                  <a:pt x="63" y="242"/>
                </a:cubicBezTo>
                <a:close/>
                <a:moveTo>
                  <a:pt x="64" y="249"/>
                </a:moveTo>
                <a:cubicBezTo>
                  <a:pt x="66" y="250"/>
                  <a:pt x="66" y="251"/>
                  <a:pt x="65" y="253"/>
                </a:cubicBezTo>
                <a:cubicBezTo>
                  <a:pt x="64" y="253"/>
                  <a:pt x="62" y="253"/>
                  <a:pt x="60" y="253"/>
                </a:cubicBezTo>
                <a:cubicBezTo>
                  <a:pt x="61" y="252"/>
                  <a:pt x="62" y="250"/>
                  <a:pt x="64" y="249"/>
                </a:cubicBezTo>
                <a:close/>
                <a:moveTo>
                  <a:pt x="57" y="252"/>
                </a:moveTo>
                <a:cubicBezTo>
                  <a:pt x="57" y="253"/>
                  <a:pt x="56" y="252"/>
                  <a:pt x="56" y="252"/>
                </a:cubicBezTo>
                <a:cubicBezTo>
                  <a:pt x="54" y="252"/>
                  <a:pt x="53" y="251"/>
                  <a:pt x="53" y="250"/>
                </a:cubicBezTo>
                <a:cubicBezTo>
                  <a:pt x="56" y="250"/>
                  <a:pt x="56" y="252"/>
                  <a:pt x="57" y="252"/>
                </a:cubicBezTo>
                <a:close/>
                <a:moveTo>
                  <a:pt x="40" y="250"/>
                </a:moveTo>
                <a:cubicBezTo>
                  <a:pt x="42" y="251"/>
                  <a:pt x="42" y="253"/>
                  <a:pt x="43" y="253"/>
                </a:cubicBezTo>
                <a:cubicBezTo>
                  <a:pt x="46" y="253"/>
                  <a:pt x="48" y="252"/>
                  <a:pt x="48" y="249"/>
                </a:cubicBezTo>
                <a:cubicBezTo>
                  <a:pt x="50" y="249"/>
                  <a:pt x="51" y="250"/>
                  <a:pt x="51" y="252"/>
                </a:cubicBezTo>
                <a:cubicBezTo>
                  <a:pt x="49" y="252"/>
                  <a:pt x="50" y="253"/>
                  <a:pt x="50" y="255"/>
                </a:cubicBezTo>
                <a:cubicBezTo>
                  <a:pt x="45" y="255"/>
                  <a:pt x="43" y="254"/>
                  <a:pt x="39" y="253"/>
                </a:cubicBezTo>
                <a:cubicBezTo>
                  <a:pt x="39" y="253"/>
                  <a:pt x="39" y="252"/>
                  <a:pt x="39" y="252"/>
                </a:cubicBezTo>
                <a:cubicBezTo>
                  <a:pt x="40" y="252"/>
                  <a:pt x="40" y="251"/>
                  <a:pt x="40" y="250"/>
                </a:cubicBezTo>
                <a:close/>
                <a:moveTo>
                  <a:pt x="32" y="256"/>
                </a:moveTo>
                <a:cubicBezTo>
                  <a:pt x="34" y="256"/>
                  <a:pt x="34" y="254"/>
                  <a:pt x="34" y="252"/>
                </a:cubicBezTo>
                <a:cubicBezTo>
                  <a:pt x="38" y="253"/>
                  <a:pt x="38" y="251"/>
                  <a:pt x="37" y="249"/>
                </a:cubicBezTo>
                <a:cubicBezTo>
                  <a:pt x="38" y="249"/>
                  <a:pt x="38" y="250"/>
                  <a:pt x="39" y="250"/>
                </a:cubicBezTo>
                <a:cubicBezTo>
                  <a:pt x="39" y="252"/>
                  <a:pt x="37" y="254"/>
                  <a:pt x="35" y="255"/>
                </a:cubicBezTo>
                <a:cubicBezTo>
                  <a:pt x="35" y="258"/>
                  <a:pt x="37" y="258"/>
                  <a:pt x="38" y="260"/>
                </a:cubicBezTo>
                <a:cubicBezTo>
                  <a:pt x="41" y="260"/>
                  <a:pt x="41" y="258"/>
                  <a:pt x="43" y="258"/>
                </a:cubicBezTo>
                <a:cubicBezTo>
                  <a:pt x="43" y="260"/>
                  <a:pt x="42" y="260"/>
                  <a:pt x="42" y="262"/>
                </a:cubicBezTo>
                <a:cubicBezTo>
                  <a:pt x="41" y="261"/>
                  <a:pt x="39" y="260"/>
                  <a:pt x="37" y="262"/>
                </a:cubicBezTo>
                <a:cubicBezTo>
                  <a:pt x="36" y="263"/>
                  <a:pt x="37" y="261"/>
                  <a:pt x="34" y="261"/>
                </a:cubicBezTo>
                <a:cubicBezTo>
                  <a:pt x="35" y="258"/>
                  <a:pt x="32" y="259"/>
                  <a:pt x="32" y="256"/>
                </a:cubicBezTo>
                <a:close/>
                <a:moveTo>
                  <a:pt x="29" y="252"/>
                </a:moveTo>
                <a:cubicBezTo>
                  <a:pt x="31" y="251"/>
                  <a:pt x="31" y="254"/>
                  <a:pt x="30" y="255"/>
                </a:cubicBezTo>
                <a:cubicBezTo>
                  <a:pt x="29" y="255"/>
                  <a:pt x="28" y="253"/>
                  <a:pt x="29" y="252"/>
                </a:cubicBezTo>
                <a:close/>
                <a:moveTo>
                  <a:pt x="74" y="194"/>
                </a:moveTo>
                <a:cubicBezTo>
                  <a:pt x="73" y="194"/>
                  <a:pt x="74" y="192"/>
                  <a:pt x="74" y="191"/>
                </a:cubicBezTo>
                <a:cubicBezTo>
                  <a:pt x="74" y="190"/>
                  <a:pt x="72" y="190"/>
                  <a:pt x="72" y="188"/>
                </a:cubicBezTo>
                <a:cubicBezTo>
                  <a:pt x="73" y="188"/>
                  <a:pt x="74" y="189"/>
                  <a:pt x="74" y="190"/>
                </a:cubicBezTo>
                <a:cubicBezTo>
                  <a:pt x="75" y="190"/>
                  <a:pt x="76" y="190"/>
                  <a:pt x="76" y="191"/>
                </a:cubicBezTo>
                <a:cubicBezTo>
                  <a:pt x="77" y="194"/>
                  <a:pt x="73" y="192"/>
                  <a:pt x="74" y="194"/>
                </a:cubicBezTo>
                <a:close/>
                <a:moveTo>
                  <a:pt x="74" y="179"/>
                </a:moveTo>
                <a:cubicBezTo>
                  <a:pt x="75" y="179"/>
                  <a:pt x="74" y="180"/>
                  <a:pt x="74" y="181"/>
                </a:cubicBezTo>
                <a:cubicBezTo>
                  <a:pt x="76" y="181"/>
                  <a:pt x="78" y="181"/>
                  <a:pt x="78" y="180"/>
                </a:cubicBezTo>
                <a:cubicBezTo>
                  <a:pt x="81" y="180"/>
                  <a:pt x="79" y="182"/>
                  <a:pt x="80" y="183"/>
                </a:cubicBezTo>
                <a:cubicBezTo>
                  <a:pt x="79" y="185"/>
                  <a:pt x="78" y="182"/>
                  <a:pt x="77" y="182"/>
                </a:cubicBezTo>
                <a:cubicBezTo>
                  <a:pt x="74" y="181"/>
                  <a:pt x="74" y="183"/>
                  <a:pt x="71" y="183"/>
                </a:cubicBezTo>
                <a:cubicBezTo>
                  <a:pt x="70" y="180"/>
                  <a:pt x="74" y="181"/>
                  <a:pt x="74" y="179"/>
                </a:cubicBezTo>
                <a:close/>
                <a:moveTo>
                  <a:pt x="159" y="13"/>
                </a:moveTo>
                <a:cubicBezTo>
                  <a:pt x="159" y="15"/>
                  <a:pt x="158" y="15"/>
                  <a:pt x="158" y="17"/>
                </a:cubicBezTo>
                <a:cubicBezTo>
                  <a:pt x="156" y="17"/>
                  <a:pt x="155" y="15"/>
                  <a:pt x="155" y="13"/>
                </a:cubicBezTo>
                <a:cubicBezTo>
                  <a:pt x="158" y="13"/>
                  <a:pt x="157" y="13"/>
                  <a:pt x="159" y="13"/>
                </a:cubicBezTo>
                <a:close/>
                <a:moveTo>
                  <a:pt x="152" y="16"/>
                </a:moveTo>
                <a:cubicBezTo>
                  <a:pt x="150" y="16"/>
                  <a:pt x="150" y="14"/>
                  <a:pt x="148" y="13"/>
                </a:cubicBezTo>
                <a:cubicBezTo>
                  <a:pt x="150" y="11"/>
                  <a:pt x="152" y="14"/>
                  <a:pt x="152" y="16"/>
                </a:cubicBezTo>
                <a:close/>
                <a:moveTo>
                  <a:pt x="134" y="28"/>
                </a:moveTo>
                <a:cubicBezTo>
                  <a:pt x="133" y="26"/>
                  <a:pt x="135" y="26"/>
                  <a:pt x="137" y="27"/>
                </a:cubicBezTo>
                <a:cubicBezTo>
                  <a:pt x="136" y="28"/>
                  <a:pt x="135" y="29"/>
                  <a:pt x="134" y="28"/>
                </a:cubicBezTo>
                <a:close/>
                <a:moveTo>
                  <a:pt x="124" y="77"/>
                </a:moveTo>
                <a:cubicBezTo>
                  <a:pt x="125" y="77"/>
                  <a:pt x="126" y="77"/>
                  <a:pt x="126" y="76"/>
                </a:cubicBezTo>
                <a:cubicBezTo>
                  <a:pt x="128" y="76"/>
                  <a:pt x="128" y="79"/>
                  <a:pt x="130" y="79"/>
                </a:cubicBezTo>
                <a:cubicBezTo>
                  <a:pt x="128" y="80"/>
                  <a:pt x="123" y="82"/>
                  <a:pt x="124" y="77"/>
                </a:cubicBezTo>
                <a:close/>
                <a:moveTo>
                  <a:pt x="129" y="73"/>
                </a:moveTo>
                <a:cubicBezTo>
                  <a:pt x="128" y="75"/>
                  <a:pt x="126" y="72"/>
                  <a:pt x="125" y="73"/>
                </a:cubicBezTo>
                <a:cubicBezTo>
                  <a:pt x="124" y="70"/>
                  <a:pt x="128" y="71"/>
                  <a:pt x="127" y="69"/>
                </a:cubicBezTo>
                <a:cubicBezTo>
                  <a:pt x="129" y="69"/>
                  <a:pt x="127" y="73"/>
                  <a:pt x="129" y="73"/>
                </a:cubicBezTo>
                <a:close/>
                <a:moveTo>
                  <a:pt x="125" y="63"/>
                </a:moveTo>
                <a:cubicBezTo>
                  <a:pt x="127" y="63"/>
                  <a:pt x="127" y="60"/>
                  <a:pt x="130" y="60"/>
                </a:cubicBezTo>
                <a:cubicBezTo>
                  <a:pt x="130" y="64"/>
                  <a:pt x="126" y="64"/>
                  <a:pt x="124" y="63"/>
                </a:cubicBezTo>
                <a:cubicBezTo>
                  <a:pt x="123" y="63"/>
                  <a:pt x="125" y="62"/>
                  <a:pt x="125" y="63"/>
                </a:cubicBezTo>
                <a:close/>
                <a:moveTo>
                  <a:pt x="120" y="60"/>
                </a:moveTo>
                <a:cubicBezTo>
                  <a:pt x="123" y="60"/>
                  <a:pt x="120" y="63"/>
                  <a:pt x="122" y="63"/>
                </a:cubicBezTo>
                <a:cubicBezTo>
                  <a:pt x="120" y="66"/>
                  <a:pt x="118" y="61"/>
                  <a:pt x="120" y="60"/>
                </a:cubicBezTo>
                <a:close/>
                <a:moveTo>
                  <a:pt x="120" y="80"/>
                </a:moveTo>
                <a:cubicBezTo>
                  <a:pt x="117" y="81"/>
                  <a:pt x="118" y="79"/>
                  <a:pt x="116" y="79"/>
                </a:cubicBezTo>
                <a:cubicBezTo>
                  <a:pt x="117" y="77"/>
                  <a:pt x="120" y="79"/>
                  <a:pt x="120" y="80"/>
                </a:cubicBezTo>
                <a:close/>
                <a:moveTo>
                  <a:pt x="120" y="84"/>
                </a:moveTo>
                <a:cubicBezTo>
                  <a:pt x="120" y="85"/>
                  <a:pt x="120" y="86"/>
                  <a:pt x="121" y="86"/>
                </a:cubicBezTo>
                <a:cubicBezTo>
                  <a:pt x="120" y="87"/>
                  <a:pt x="118" y="88"/>
                  <a:pt x="116" y="86"/>
                </a:cubicBezTo>
                <a:cubicBezTo>
                  <a:pt x="117" y="85"/>
                  <a:pt x="118" y="84"/>
                  <a:pt x="120" y="84"/>
                </a:cubicBezTo>
                <a:close/>
                <a:moveTo>
                  <a:pt x="113" y="105"/>
                </a:moveTo>
                <a:cubicBezTo>
                  <a:pt x="111" y="106"/>
                  <a:pt x="111" y="104"/>
                  <a:pt x="110" y="104"/>
                </a:cubicBezTo>
                <a:cubicBezTo>
                  <a:pt x="110" y="103"/>
                  <a:pt x="108" y="105"/>
                  <a:pt x="109" y="103"/>
                </a:cubicBezTo>
                <a:cubicBezTo>
                  <a:pt x="107" y="103"/>
                  <a:pt x="107" y="102"/>
                  <a:pt x="106" y="102"/>
                </a:cubicBezTo>
                <a:cubicBezTo>
                  <a:pt x="107" y="99"/>
                  <a:pt x="109" y="102"/>
                  <a:pt x="112" y="100"/>
                </a:cubicBezTo>
                <a:cubicBezTo>
                  <a:pt x="112" y="103"/>
                  <a:pt x="114" y="102"/>
                  <a:pt x="113" y="105"/>
                </a:cubicBezTo>
                <a:close/>
                <a:moveTo>
                  <a:pt x="106" y="85"/>
                </a:moveTo>
                <a:cubicBezTo>
                  <a:pt x="109" y="86"/>
                  <a:pt x="113" y="83"/>
                  <a:pt x="113" y="89"/>
                </a:cubicBezTo>
                <a:cubicBezTo>
                  <a:pt x="112" y="89"/>
                  <a:pt x="112" y="90"/>
                  <a:pt x="110" y="90"/>
                </a:cubicBezTo>
                <a:cubicBezTo>
                  <a:pt x="110" y="87"/>
                  <a:pt x="108" y="87"/>
                  <a:pt x="106" y="87"/>
                </a:cubicBezTo>
                <a:cubicBezTo>
                  <a:pt x="106" y="87"/>
                  <a:pt x="106" y="86"/>
                  <a:pt x="106" y="85"/>
                </a:cubicBezTo>
                <a:close/>
                <a:moveTo>
                  <a:pt x="107" y="95"/>
                </a:moveTo>
                <a:cubicBezTo>
                  <a:pt x="110" y="95"/>
                  <a:pt x="110" y="92"/>
                  <a:pt x="111" y="90"/>
                </a:cubicBezTo>
                <a:cubicBezTo>
                  <a:pt x="112" y="91"/>
                  <a:pt x="112" y="93"/>
                  <a:pt x="113" y="94"/>
                </a:cubicBezTo>
                <a:cubicBezTo>
                  <a:pt x="110" y="95"/>
                  <a:pt x="105" y="98"/>
                  <a:pt x="105" y="93"/>
                </a:cubicBezTo>
                <a:cubicBezTo>
                  <a:pt x="106" y="93"/>
                  <a:pt x="107" y="94"/>
                  <a:pt x="107" y="95"/>
                </a:cubicBezTo>
                <a:close/>
                <a:moveTo>
                  <a:pt x="94" y="100"/>
                </a:moveTo>
                <a:cubicBezTo>
                  <a:pt x="97" y="100"/>
                  <a:pt x="98" y="105"/>
                  <a:pt x="101" y="103"/>
                </a:cubicBezTo>
                <a:cubicBezTo>
                  <a:pt x="103" y="105"/>
                  <a:pt x="97" y="105"/>
                  <a:pt x="96" y="107"/>
                </a:cubicBezTo>
                <a:cubicBezTo>
                  <a:pt x="95" y="107"/>
                  <a:pt x="96" y="105"/>
                  <a:pt x="95" y="104"/>
                </a:cubicBezTo>
                <a:cubicBezTo>
                  <a:pt x="92" y="105"/>
                  <a:pt x="93" y="102"/>
                  <a:pt x="91" y="102"/>
                </a:cubicBezTo>
                <a:cubicBezTo>
                  <a:pt x="91" y="101"/>
                  <a:pt x="92" y="100"/>
                  <a:pt x="94" y="100"/>
                </a:cubicBezTo>
                <a:close/>
                <a:moveTo>
                  <a:pt x="93" y="111"/>
                </a:moveTo>
                <a:cubicBezTo>
                  <a:pt x="94" y="108"/>
                  <a:pt x="96" y="108"/>
                  <a:pt x="98" y="109"/>
                </a:cubicBezTo>
                <a:cubicBezTo>
                  <a:pt x="97" y="111"/>
                  <a:pt x="95" y="112"/>
                  <a:pt x="93" y="111"/>
                </a:cubicBezTo>
                <a:close/>
                <a:moveTo>
                  <a:pt x="97" y="128"/>
                </a:moveTo>
                <a:cubicBezTo>
                  <a:pt x="95" y="129"/>
                  <a:pt x="95" y="128"/>
                  <a:pt x="94" y="128"/>
                </a:cubicBezTo>
                <a:cubicBezTo>
                  <a:pt x="94" y="126"/>
                  <a:pt x="95" y="126"/>
                  <a:pt x="95" y="124"/>
                </a:cubicBezTo>
                <a:cubicBezTo>
                  <a:pt x="96" y="125"/>
                  <a:pt x="97" y="126"/>
                  <a:pt x="97" y="128"/>
                </a:cubicBezTo>
                <a:close/>
                <a:moveTo>
                  <a:pt x="88" y="132"/>
                </a:moveTo>
                <a:cubicBezTo>
                  <a:pt x="89" y="132"/>
                  <a:pt x="89" y="134"/>
                  <a:pt x="91" y="135"/>
                </a:cubicBezTo>
                <a:cubicBezTo>
                  <a:pt x="94" y="135"/>
                  <a:pt x="93" y="133"/>
                  <a:pt x="95" y="133"/>
                </a:cubicBezTo>
                <a:cubicBezTo>
                  <a:pt x="97" y="135"/>
                  <a:pt x="97" y="138"/>
                  <a:pt x="100" y="136"/>
                </a:cubicBezTo>
                <a:cubicBezTo>
                  <a:pt x="100" y="138"/>
                  <a:pt x="96" y="138"/>
                  <a:pt x="97" y="142"/>
                </a:cubicBezTo>
                <a:cubicBezTo>
                  <a:pt x="96" y="141"/>
                  <a:pt x="95" y="141"/>
                  <a:pt x="95" y="140"/>
                </a:cubicBezTo>
                <a:cubicBezTo>
                  <a:pt x="95" y="139"/>
                  <a:pt x="93" y="138"/>
                  <a:pt x="92" y="136"/>
                </a:cubicBezTo>
                <a:cubicBezTo>
                  <a:pt x="88" y="136"/>
                  <a:pt x="88" y="137"/>
                  <a:pt x="85" y="136"/>
                </a:cubicBezTo>
                <a:cubicBezTo>
                  <a:pt x="86" y="134"/>
                  <a:pt x="87" y="134"/>
                  <a:pt x="88" y="132"/>
                </a:cubicBezTo>
                <a:close/>
                <a:moveTo>
                  <a:pt x="87" y="142"/>
                </a:moveTo>
                <a:cubicBezTo>
                  <a:pt x="87" y="142"/>
                  <a:pt x="85" y="142"/>
                  <a:pt x="85" y="143"/>
                </a:cubicBezTo>
                <a:cubicBezTo>
                  <a:pt x="84" y="143"/>
                  <a:pt x="85" y="142"/>
                  <a:pt x="85" y="141"/>
                </a:cubicBezTo>
                <a:cubicBezTo>
                  <a:pt x="85" y="141"/>
                  <a:pt x="86" y="142"/>
                  <a:pt x="87" y="142"/>
                </a:cubicBezTo>
                <a:close/>
                <a:moveTo>
                  <a:pt x="79" y="155"/>
                </a:moveTo>
                <a:cubicBezTo>
                  <a:pt x="81" y="155"/>
                  <a:pt x="80" y="157"/>
                  <a:pt x="81" y="159"/>
                </a:cubicBezTo>
                <a:cubicBezTo>
                  <a:pt x="80" y="159"/>
                  <a:pt x="79" y="159"/>
                  <a:pt x="78" y="159"/>
                </a:cubicBezTo>
                <a:cubicBezTo>
                  <a:pt x="77" y="156"/>
                  <a:pt x="80" y="158"/>
                  <a:pt x="79" y="155"/>
                </a:cubicBezTo>
                <a:close/>
                <a:moveTo>
                  <a:pt x="72" y="157"/>
                </a:moveTo>
                <a:cubicBezTo>
                  <a:pt x="75" y="158"/>
                  <a:pt x="71" y="159"/>
                  <a:pt x="71" y="159"/>
                </a:cubicBezTo>
                <a:cubicBezTo>
                  <a:pt x="70" y="158"/>
                  <a:pt x="73" y="158"/>
                  <a:pt x="72" y="157"/>
                </a:cubicBezTo>
                <a:close/>
                <a:moveTo>
                  <a:pt x="64" y="192"/>
                </a:moveTo>
                <a:cubicBezTo>
                  <a:pt x="63" y="189"/>
                  <a:pt x="65" y="189"/>
                  <a:pt x="64" y="186"/>
                </a:cubicBezTo>
                <a:cubicBezTo>
                  <a:pt x="66" y="187"/>
                  <a:pt x="69" y="187"/>
                  <a:pt x="71" y="189"/>
                </a:cubicBezTo>
                <a:cubicBezTo>
                  <a:pt x="69" y="190"/>
                  <a:pt x="67" y="191"/>
                  <a:pt x="64" y="192"/>
                </a:cubicBezTo>
                <a:close/>
                <a:moveTo>
                  <a:pt x="63" y="180"/>
                </a:moveTo>
                <a:cubicBezTo>
                  <a:pt x="64" y="179"/>
                  <a:pt x="66" y="182"/>
                  <a:pt x="67" y="180"/>
                </a:cubicBezTo>
                <a:cubicBezTo>
                  <a:pt x="68" y="179"/>
                  <a:pt x="68" y="182"/>
                  <a:pt x="69" y="182"/>
                </a:cubicBezTo>
                <a:cubicBezTo>
                  <a:pt x="68" y="183"/>
                  <a:pt x="68" y="183"/>
                  <a:pt x="67" y="183"/>
                </a:cubicBezTo>
                <a:cubicBezTo>
                  <a:pt x="66" y="184"/>
                  <a:pt x="66" y="185"/>
                  <a:pt x="64" y="185"/>
                </a:cubicBezTo>
                <a:cubicBezTo>
                  <a:pt x="64" y="183"/>
                  <a:pt x="64" y="182"/>
                  <a:pt x="62" y="183"/>
                </a:cubicBezTo>
                <a:cubicBezTo>
                  <a:pt x="62" y="181"/>
                  <a:pt x="63" y="181"/>
                  <a:pt x="63" y="180"/>
                </a:cubicBezTo>
                <a:close/>
                <a:moveTo>
                  <a:pt x="58" y="204"/>
                </a:moveTo>
                <a:cubicBezTo>
                  <a:pt x="62" y="205"/>
                  <a:pt x="57" y="209"/>
                  <a:pt x="58" y="204"/>
                </a:cubicBezTo>
                <a:close/>
                <a:moveTo>
                  <a:pt x="48" y="206"/>
                </a:moveTo>
                <a:cubicBezTo>
                  <a:pt x="50" y="206"/>
                  <a:pt x="51" y="205"/>
                  <a:pt x="52" y="204"/>
                </a:cubicBezTo>
                <a:cubicBezTo>
                  <a:pt x="53" y="204"/>
                  <a:pt x="54" y="205"/>
                  <a:pt x="53" y="207"/>
                </a:cubicBezTo>
                <a:cubicBezTo>
                  <a:pt x="51" y="207"/>
                  <a:pt x="51" y="209"/>
                  <a:pt x="50" y="210"/>
                </a:cubicBezTo>
                <a:cubicBezTo>
                  <a:pt x="51" y="212"/>
                  <a:pt x="51" y="214"/>
                  <a:pt x="54" y="214"/>
                </a:cubicBezTo>
                <a:cubicBezTo>
                  <a:pt x="53" y="216"/>
                  <a:pt x="49" y="214"/>
                  <a:pt x="48" y="214"/>
                </a:cubicBezTo>
                <a:cubicBezTo>
                  <a:pt x="48" y="210"/>
                  <a:pt x="50" y="209"/>
                  <a:pt x="48" y="206"/>
                </a:cubicBezTo>
                <a:close/>
                <a:moveTo>
                  <a:pt x="43" y="227"/>
                </a:moveTo>
                <a:cubicBezTo>
                  <a:pt x="45" y="227"/>
                  <a:pt x="45" y="228"/>
                  <a:pt x="46" y="228"/>
                </a:cubicBezTo>
                <a:cubicBezTo>
                  <a:pt x="46" y="228"/>
                  <a:pt x="45" y="228"/>
                  <a:pt x="45" y="229"/>
                </a:cubicBezTo>
                <a:cubicBezTo>
                  <a:pt x="44" y="229"/>
                  <a:pt x="44" y="229"/>
                  <a:pt x="43" y="229"/>
                </a:cubicBezTo>
                <a:cubicBezTo>
                  <a:pt x="43" y="228"/>
                  <a:pt x="43" y="228"/>
                  <a:pt x="43" y="227"/>
                </a:cubicBezTo>
                <a:close/>
                <a:moveTo>
                  <a:pt x="20" y="264"/>
                </a:moveTo>
                <a:cubicBezTo>
                  <a:pt x="22" y="264"/>
                  <a:pt x="22" y="267"/>
                  <a:pt x="22" y="268"/>
                </a:cubicBezTo>
                <a:cubicBezTo>
                  <a:pt x="20" y="268"/>
                  <a:pt x="20" y="266"/>
                  <a:pt x="20" y="264"/>
                </a:cubicBezTo>
                <a:close/>
                <a:moveTo>
                  <a:pt x="19" y="256"/>
                </a:moveTo>
                <a:cubicBezTo>
                  <a:pt x="22" y="256"/>
                  <a:pt x="22" y="259"/>
                  <a:pt x="22" y="261"/>
                </a:cubicBezTo>
                <a:cubicBezTo>
                  <a:pt x="20" y="260"/>
                  <a:pt x="17" y="258"/>
                  <a:pt x="19" y="256"/>
                </a:cubicBezTo>
                <a:close/>
                <a:moveTo>
                  <a:pt x="22" y="261"/>
                </a:moveTo>
                <a:cubicBezTo>
                  <a:pt x="23" y="258"/>
                  <a:pt x="26" y="262"/>
                  <a:pt x="25" y="260"/>
                </a:cubicBezTo>
                <a:cubicBezTo>
                  <a:pt x="28" y="262"/>
                  <a:pt x="25" y="263"/>
                  <a:pt x="23" y="262"/>
                </a:cubicBezTo>
                <a:cubicBezTo>
                  <a:pt x="23" y="261"/>
                  <a:pt x="23" y="261"/>
                  <a:pt x="22" y="261"/>
                </a:cubicBezTo>
                <a:close/>
                <a:moveTo>
                  <a:pt x="28" y="268"/>
                </a:moveTo>
                <a:cubicBezTo>
                  <a:pt x="26" y="268"/>
                  <a:pt x="24" y="268"/>
                  <a:pt x="24" y="266"/>
                </a:cubicBezTo>
                <a:cubicBezTo>
                  <a:pt x="25" y="266"/>
                  <a:pt x="28" y="266"/>
                  <a:pt x="28" y="268"/>
                </a:cubicBezTo>
                <a:close/>
                <a:moveTo>
                  <a:pt x="23" y="252"/>
                </a:moveTo>
                <a:cubicBezTo>
                  <a:pt x="22" y="251"/>
                  <a:pt x="23" y="253"/>
                  <a:pt x="22" y="253"/>
                </a:cubicBezTo>
                <a:cubicBezTo>
                  <a:pt x="21" y="254"/>
                  <a:pt x="18" y="254"/>
                  <a:pt x="18" y="253"/>
                </a:cubicBezTo>
                <a:cubicBezTo>
                  <a:pt x="17" y="252"/>
                  <a:pt x="19" y="253"/>
                  <a:pt x="18" y="253"/>
                </a:cubicBezTo>
                <a:cubicBezTo>
                  <a:pt x="19" y="253"/>
                  <a:pt x="19" y="252"/>
                  <a:pt x="20" y="252"/>
                </a:cubicBezTo>
                <a:cubicBezTo>
                  <a:pt x="20" y="251"/>
                  <a:pt x="21" y="252"/>
                  <a:pt x="22" y="252"/>
                </a:cubicBezTo>
                <a:cubicBezTo>
                  <a:pt x="22" y="252"/>
                  <a:pt x="22" y="251"/>
                  <a:pt x="22" y="251"/>
                </a:cubicBezTo>
                <a:cubicBezTo>
                  <a:pt x="23" y="250"/>
                  <a:pt x="26" y="251"/>
                  <a:pt x="27" y="250"/>
                </a:cubicBezTo>
                <a:cubicBezTo>
                  <a:pt x="28" y="253"/>
                  <a:pt x="25" y="251"/>
                  <a:pt x="23" y="252"/>
                </a:cubicBezTo>
                <a:close/>
                <a:moveTo>
                  <a:pt x="18" y="221"/>
                </a:moveTo>
                <a:cubicBezTo>
                  <a:pt x="17" y="223"/>
                  <a:pt x="15" y="218"/>
                  <a:pt x="18" y="221"/>
                </a:cubicBezTo>
                <a:close/>
                <a:moveTo>
                  <a:pt x="19" y="243"/>
                </a:moveTo>
                <a:cubicBezTo>
                  <a:pt x="21" y="240"/>
                  <a:pt x="23" y="244"/>
                  <a:pt x="25" y="244"/>
                </a:cubicBezTo>
                <a:cubicBezTo>
                  <a:pt x="25" y="246"/>
                  <a:pt x="23" y="243"/>
                  <a:pt x="22" y="244"/>
                </a:cubicBezTo>
                <a:cubicBezTo>
                  <a:pt x="21" y="245"/>
                  <a:pt x="21" y="244"/>
                  <a:pt x="19" y="243"/>
                </a:cubicBezTo>
                <a:close/>
                <a:moveTo>
                  <a:pt x="25" y="249"/>
                </a:moveTo>
                <a:cubicBezTo>
                  <a:pt x="25" y="248"/>
                  <a:pt x="25" y="247"/>
                  <a:pt x="25" y="247"/>
                </a:cubicBezTo>
                <a:cubicBezTo>
                  <a:pt x="26" y="247"/>
                  <a:pt x="27" y="247"/>
                  <a:pt x="27" y="247"/>
                </a:cubicBezTo>
                <a:cubicBezTo>
                  <a:pt x="27" y="247"/>
                  <a:pt x="27" y="248"/>
                  <a:pt x="27" y="249"/>
                </a:cubicBezTo>
                <a:cubicBezTo>
                  <a:pt x="27" y="249"/>
                  <a:pt x="26" y="249"/>
                  <a:pt x="25" y="249"/>
                </a:cubicBezTo>
                <a:close/>
                <a:moveTo>
                  <a:pt x="24" y="229"/>
                </a:moveTo>
                <a:cubicBezTo>
                  <a:pt x="26" y="229"/>
                  <a:pt x="22" y="227"/>
                  <a:pt x="26" y="228"/>
                </a:cubicBezTo>
                <a:cubicBezTo>
                  <a:pt x="28" y="228"/>
                  <a:pt x="28" y="229"/>
                  <a:pt x="30" y="228"/>
                </a:cubicBezTo>
                <a:cubicBezTo>
                  <a:pt x="31" y="227"/>
                  <a:pt x="33" y="227"/>
                  <a:pt x="34" y="227"/>
                </a:cubicBezTo>
                <a:cubicBezTo>
                  <a:pt x="36" y="225"/>
                  <a:pt x="36" y="229"/>
                  <a:pt x="37" y="228"/>
                </a:cubicBezTo>
                <a:cubicBezTo>
                  <a:pt x="38" y="226"/>
                  <a:pt x="37" y="228"/>
                  <a:pt x="37" y="228"/>
                </a:cubicBezTo>
                <a:cubicBezTo>
                  <a:pt x="37" y="228"/>
                  <a:pt x="40" y="230"/>
                  <a:pt x="40" y="228"/>
                </a:cubicBezTo>
                <a:cubicBezTo>
                  <a:pt x="42" y="229"/>
                  <a:pt x="40" y="231"/>
                  <a:pt x="39" y="231"/>
                </a:cubicBezTo>
                <a:cubicBezTo>
                  <a:pt x="37" y="233"/>
                  <a:pt x="37" y="230"/>
                  <a:pt x="36" y="230"/>
                </a:cubicBezTo>
                <a:cubicBezTo>
                  <a:pt x="35" y="230"/>
                  <a:pt x="34" y="231"/>
                  <a:pt x="35" y="231"/>
                </a:cubicBezTo>
                <a:cubicBezTo>
                  <a:pt x="34" y="231"/>
                  <a:pt x="34" y="229"/>
                  <a:pt x="32" y="229"/>
                </a:cubicBezTo>
                <a:cubicBezTo>
                  <a:pt x="31" y="229"/>
                  <a:pt x="31" y="230"/>
                  <a:pt x="30" y="230"/>
                </a:cubicBezTo>
                <a:cubicBezTo>
                  <a:pt x="29" y="230"/>
                  <a:pt x="29" y="231"/>
                  <a:pt x="29" y="231"/>
                </a:cubicBezTo>
                <a:cubicBezTo>
                  <a:pt x="28" y="232"/>
                  <a:pt x="28" y="233"/>
                  <a:pt x="28" y="234"/>
                </a:cubicBezTo>
                <a:cubicBezTo>
                  <a:pt x="28" y="234"/>
                  <a:pt x="26" y="234"/>
                  <a:pt x="26" y="234"/>
                </a:cubicBezTo>
                <a:cubicBezTo>
                  <a:pt x="26" y="235"/>
                  <a:pt x="27" y="235"/>
                  <a:pt x="27" y="235"/>
                </a:cubicBezTo>
                <a:cubicBezTo>
                  <a:pt x="26" y="237"/>
                  <a:pt x="24" y="237"/>
                  <a:pt x="22" y="236"/>
                </a:cubicBezTo>
                <a:cubicBezTo>
                  <a:pt x="21" y="234"/>
                  <a:pt x="22" y="234"/>
                  <a:pt x="24" y="234"/>
                </a:cubicBezTo>
                <a:cubicBezTo>
                  <a:pt x="23" y="233"/>
                  <a:pt x="22" y="230"/>
                  <a:pt x="20" y="230"/>
                </a:cubicBezTo>
                <a:cubicBezTo>
                  <a:pt x="20" y="229"/>
                  <a:pt x="19" y="228"/>
                  <a:pt x="19" y="227"/>
                </a:cubicBezTo>
                <a:cubicBezTo>
                  <a:pt x="22" y="227"/>
                  <a:pt x="22" y="228"/>
                  <a:pt x="24" y="229"/>
                </a:cubicBezTo>
                <a:close/>
                <a:moveTo>
                  <a:pt x="21" y="200"/>
                </a:moveTo>
                <a:cubicBezTo>
                  <a:pt x="20" y="199"/>
                  <a:pt x="20" y="198"/>
                  <a:pt x="18" y="198"/>
                </a:cubicBezTo>
                <a:cubicBezTo>
                  <a:pt x="19" y="196"/>
                  <a:pt x="21" y="198"/>
                  <a:pt x="21" y="200"/>
                </a:cubicBezTo>
                <a:close/>
                <a:moveTo>
                  <a:pt x="22" y="174"/>
                </a:moveTo>
                <a:cubicBezTo>
                  <a:pt x="22" y="176"/>
                  <a:pt x="19" y="175"/>
                  <a:pt x="18" y="176"/>
                </a:cubicBezTo>
                <a:cubicBezTo>
                  <a:pt x="16" y="175"/>
                  <a:pt x="20" y="174"/>
                  <a:pt x="22" y="174"/>
                </a:cubicBezTo>
                <a:close/>
                <a:moveTo>
                  <a:pt x="12" y="189"/>
                </a:moveTo>
                <a:cubicBezTo>
                  <a:pt x="15" y="188"/>
                  <a:pt x="15" y="191"/>
                  <a:pt x="18" y="191"/>
                </a:cubicBezTo>
                <a:cubicBezTo>
                  <a:pt x="17" y="192"/>
                  <a:pt x="12" y="192"/>
                  <a:pt x="12" y="189"/>
                </a:cubicBezTo>
                <a:close/>
                <a:moveTo>
                  <a:pt x="15" y="272"/>
                </a:moveTo>
                <a:cubicBezTo>
                  <a:pt x="16" y="272"/>
                  <a:pt x="17" y="272"/>
                  <a:pt x="18" y="272"/>
                </a:cubicBezTo>
                <a:cubicBezTo>
                  <a:pt x="19" y="273"/>
                  <a:pt x="18" y="273"/>
                  <a:pt x="18" y="273"/>
                </a:cubicBezTo>
                <a:cubicBezTo>
                  <a:pt x="18" y="276"/>
                  <a:pt x="21" y="274"/>
                  <a:pt x="21" y="277"/>
                </a:cubicBezTo>
                <a:cubicBezTo>
                  <a:pt x="20" y="276"/>
                  <a:pt x="18" y="276"/>
                  <a:pt x="18" y="275"/>
                </a:cubicBezTo>
                <a:cubicBezTo>
                  <a:pt x="16" y="275"/>
                  <a:pt x="16" y="276"/>
                  <a:pt x="15" y="275"/>
                </a:cubicBezTo>
                <a:cubicBezTo>
                  <a:pt x="15" y="274"/>
                  <a:pt x="15" y="273"/>
                  <a:pt x="15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48" name="形状"/>
          <p:cNvSpPr>
            <a:spLocks noEditPoints="1"/>
          </p:cNvSpPr>
          <p:nvPr/>
        </p:nvSpPr>
        <p:spPr>
          <a:xfrm rot="3232174">
            <a:off x="4614863" y="3676650"/>
            <a:ext cx="504825" cy="633413"/>
          </a:xfrm>
          <a:custGeom>
            <a:avLst/>
            <a:gdLst/>
            <a:ahLst/>
            <a:cxnLst>
              <a:cxn ang="0">
                <a:pos x="30229" y="631229"/>
              </a:cxn>
              <a:cxn ang="0">
                <a:pos x="148122" y="583177"/>
              </a:cxn>
              <a:cxn ang="0">
                <a:pos x="235787" y="556967"/>
              </a:cxn>
              <a:cxn ang="0">
                <a:pos x="269038" y="517651"/>
              </a:cxn>
              <a:cxn ang="0">
                <a:pos x="287176" y="478336"/>
              </a:cxn>
              <a:cxn ang="0">
                <a:pos x="202535" y="513283"/>
              </a:cxn>
              <a:cxn ang="0">
                <a:pos x="193466" y="524204"/>
              </a:cxn>
              <a:cxn ang="0">
                <a:pos x="81618" y="528572"/>
              </a:cxn>
              <a:cxn ang="0">
                <a:pos x="151145" y="515467"/>
              </a:cxn>
              <a:cxn ang="0">
                <a:pos x="181374" y="484889"/>
              </a:cxn>
              <a:cxn ang="0">
                <a:pos x="205557" y="460863"/>
              </a:cxn>
              <a:cxn ang="0">
                <a:pos x="196489" y="454310"/>
              </a:cxn>
              <a:cxn ang="0">
                <a:pos x="269038" y="393153"/>
              </a:cxn>
              <a:cxn ang="0">
                <a:pos x="244855" y="364759"/>
              </a:cxn>
              <a:cxn ang="0">
                <a:pos x="193466" y="362574"/>
              </a:cxn>
              <a:cxn ang="0">
                <a:pos x="281130" y="329812"/>
              </a:cxn>
              <a:cxn ang="0">
                <a:pos x="320428" y="257734"/>
              </a:cxn>
              <a:cxn ang="0">
                <a:pos x="353680" y="238076"/>
              </a:cxn>
              <a:cxn ang="0">
                <a:pos x="405069" y="185656"/>
              </a:cxn>
              <a:cxn ang="0">
                <a:pos x="405069" y="117946"/>
              </a:cxn>
              <a:cxn ang="0">
                <a:pos x="429252" y="76446"/>
              </a:cxn>
              <a:cxn ang="0">
                <a:pos x="477619" y="52420"/>
              </a:cxn>
              <a:cxn ang="0">
                <a:pos x="462504" y="15289"/>
              </a:cxn>
              <a:cxn ang="0">
                <a:pos x="426229" y="43684"/>
              </a:cxn>
              <a:cxn ang="0">
                <a:pos x="392978" y="54605"/>
              </a:cxn>
              <a:cxn ang="0">
                <a:pos x="371817" y="109209"/>
              </a:cxn>
              <a:cxn ang="0">
                <a:pos x="377863" y="128867"/>
              </a:cxn>
              <a:cxn ang="0">
                <a:pos x="335542" y="150709"/>
              </a:cxn>
              <a:cxn ang="0">
                <a:pos x="290199" y="185656"/>
              </a:cxn>
              <a:cxn ang="0">
                <a:pos x="241832" y="248997"/>
              </a:cxn>
              <a:cxn ang="0">
                <a:pos x="253924" y="279575"/>
              </a:cxn>
              <a:cxn ang="0">
                <a:pos x="250901" y="310154"/>
              </a:cxn>
              <a:cxn ang="0">
                <a:pos x="190443" y="353838"/>
              </a:cxn>
              <a:cxn ang="0">
                <a:pos x="154168" y="384416"/>
              </a:cxn>
              <a:cxn ang="0">
                <a:pos x="160214" y="417179"/>
              </a:cxn>
              <a:cxn ang="0">
                <a:pos x="151145" y="436837"/>
              </a:cxn>
              <a:cxn ang="0">
                <a:pos x="120916" y="467415"/>
              </a:cxn>
              <a:cxn ang="0">
                <a:pos x="117893" y="487073"/>
              </a:cxn>
              <a:cxn ang="0">
                <a:pos x="75573" y="436837"/>
              </a:cxn>
              <a:cxn ang="0">
                <a:pos x="93710" y="349469"/>
              </a:cxn>
              <a:cxn ang="0">
                <a:pos x="66504" y="307970"/>
              </a:cxn>
              <a:cxn ang="0">
                <a:pos x="48366" y="380048"/>
              </a:cxn>
              <a:cxn ang="0">
                <a:pos x="30229" y="452126"/>
              </a:cxn>
              <a:cxn ang="0">
                <a:pos x="24183" y="513283"/>
              </a:cxn>
              <a:cxn ang="0">
                <a:pos x="30229" y="580993"/>
              </a:cxn>
              <a:cxn ang="0">
                <a:pos x="238809" y="532941"/>
              </a:cxn>
              <a:cxn ang="0">
                <a:pos x="190443" y="528572"/>
              </a:cxn>
              <a:cxn ang="0">
                <a:pos x="151145" y="556967"/>
              </a:cxn>
              <a:cxn ang="0">
                <a:pos x="102779" y="570072"/>
              </a:cxn>
              <a:cxn ang="0">
                <a:pos x="235787" y="393153"/>
              </a:cxn>
              <a:cxn ang="0">
                <a:pos x="414138" y="58973"/>
              </a:cxn>
              <a:cxn ang="0">
                <a:pos x="377863" y="137604"/>
              </a:cxn>
              <a:cxn ang="0">
                <a:pos x="329497" y="224971"/>
              </a:cxn>
              <a:cxn ang="0">
                <a:pos x="323451" y="207497"/>
              </a:cxn>
              <a:cxn ang="0">
                <a:pos x="293222" y="279575"/>
              </a:cxn>
              <a:cxn ang="0">
                <a:pos x="262993" y="310154"/>
              </a:cxn>
              <a:cxn ang="0">
                <a:pos x="202535" y="393153"/>
              </a:cxn>
              <a:cxn ang="0">
                <a:pos x="145099" y="467415"/>
              </a:cxn>
              <a:cxn ang="0">
                <a:pos x="66504" y="570072"/>
              </a:cxn>
              <a:cxn ang="0">
                <a:pos x="66504" y="548230"/>
              </a:cxn>
              <a:cxn ang="0">
                <a:pos x="75573" y="543862"/>
              </a:cxn>
              <a:cxn ang="0">
                <a:pos x="87664" y="504546"/>
              </a:cxn>
              <a:cxn ang="0">
                <a:pos x="54412" y="384416"/>
              </a:cxn>
            </a:cxnLst>
            <a:pathLst>
              <a:path w="167" h="290">
                <a:moveTo>
                  <a:pt x="1" y="281"/>
                </a:moveTo>
                <a:cubicBezTo>
                  <a:pt x="3" y="279"/>
                  <a:pt x="3" y="283"/>
                  <a:pt x="4" y="281"/>
                </a:cubicBezTo>
                <a:cubicBezTo>
                  <a:pt x="2" y="280"/>
                  <a:pt x="5" y="279"/>
                  <a:pt x="6" y="280"/>
                </a:cubicBezTo>
                <a:cubicBezTo>
                  <a:pt x="7" y="277"/>
                  <a:pt x="5" y="275"/>
                  <a:pt x="5" y="273"/>
                </a:cubicBezTo>
                <a:cubicBezTo>
                  <a:pt x="6" y="272"/>
                  <a:pt x="7" y="271"/>
                  <a:pt x="8" y="271"/>
                </a:cubicBezTo>
                <a:cubicBezTo>
                  <a:pt x="8" y="272"/>
                  <a:pt x="8" y="272"/>
                  <a:pt x="8" y="273"/>
                </a:cubicBezTo>
                <a:cubicBezTo>
                  <a:pt x="7" y="274"/>
                  <a:pt x="6" y="276"/>
                  <a:pt x="7" y="279"/>
                </a:cubicBezTo>
                <a:cubicBezTo>
                  <a:pt x="9" y="278"/>
                  <a:pt x="8" y="281"/>
                  <a:pt x="9" y="282"/>
                </a:cubicBezTo>
                <a:cubicBezTo>
                  <a:pt x="8" y="282"/>
                  <a:pt x="8" y="283"/>
                  <a:pt x="7" y="283"/>
                </a:cubicBezTo>
                <a:cubicBezTo>
                  <a:pt x="5" y="283"/>
                  <a:pt x="4" y="284"/>
                  <a:pt x="4" y="285"/>
                </a:cubicBezTo>
                <a:cubicBezTo>
                  <a:pt x="4" y="285"/>
                  <a:pt x="5" y="286"/>
                  <a:pt x="4" y="286"/>
                </a:cubicBezTo>
                <a:cubicBezTo>
                  <a:pt x="6" y="286"/>
                  <a:pt x="7" y="286"/>
                  <a:pt x="8" y="286"/>
                </a:cubicBezTo>
                <a:cubicBezTo>
                  <a:pt x="8" y="289"/>
                  <a:pt x="9" y="290"/>
                  <a:pt x="10" y="289"/>
                </a:cubicBezTo>
                <a:cubicBezTo>
                  <a:pt x="10" y="288"/>
                  <a:pt x="11" y="290"/>
                  <a:pt x="11" y="290"/>
                </a:cubicBezTo>
                <a:cubicBezTo>
                  <a:pt x="14" y="290"/>
                  <a:pt x="15" y="289"/>
                  <a:pt x="18" y="289"/>
                </a:cubicBezTo>
                <a:cubicBezTo>
                  <a:pt x="19" y="289"/>
                  <a:pt x="21" y="290"/>
                  <a:pt x="23" y="290"/>
                </a:cubicBezTo>
                <a:cubicBezTo>
                  <a:pt x="24" y="288"/>
                  <a:pt x="25" y="287"/>
                  <a:pt x="27" y="286"/>
                </a:cubicBezTo>
                <a:cubicBezTo>
                  <a:pt x="27" y="285"/>
                  <a:pt x="27" y="284"/>
                  <a:pt x="27" y="283"/>
                </a:cubicBezTo>
                <a:cubicBezTo>
                  <a:pt x="30" y="285"/>
                  <a:pt x="31" y="281"/>
                  <a:pt x="35" y="282"/>
                </a:cubicBezTo>
                <a:cubicBezTo>
                  <a:pt x="35" y="281"/>
                  <a:pt x="36" y="281"/>
                  <a:pt x="36" y="280"/>
                </a:cubicBezTo>
                <a:cubicBezTo>
                  <a:pt x="36" y="278"/>
                  <a:pt x="36" y="277"/>
                  <a:pt x="36" y="276"/>
                </a:cubicBezTo>
                <a:cubicBezTo>
                  <a:pt x="38" y="276"/>
                  <a:pt x="39" y="274"/>
                  <a:pt x="42" y="275"/>
                </a:cubicBezTo>
                <a:cubicBezTo>
                  <a:pt x="42" y="274"/>
                  <a:pt x="43" y="273"/>
                  <a:pt x="43" y="273"/>
                </a:cubicBezTo>
                <a:cubicBezTo>
                  <a:pt x="46" y="273"/>
                  <a:pt x="47" y="272"/>
                  <a:pt x="49" y="273"/>
                </a:cubicBezTo>
                <a:cubicBezTo>
                  <a:pt x="51" y="271"/>
                  <a:pt x="57" y="272"/>
                  <a:pt x="57" y="267"/>
                </a:cubicBezTo>
                <a:cubicBezTo>
                  <a:pt x="53" y="267"/>
                  <a:pt x="52" y="266"/>
                  <a:pt x="49" y="267"/>
                </a:cubicBezTo>
                <a:cubicBezTo>
                  <a:pt x="48" y="265"/>
                  <a:pt x="49" y="264"/>
                  <a:pt x="50" y="262"/>
                </a:cubicBezTo>
                <a:cubicBezTo>
                  <a:pt x="50" y="260"/>
                  <a:pt x="46" y="259"/>
                  <a:pt x="48" y="259"/>
                </a:cubicBezTo>
                <a:cubicBezTo>
                  <a:pt x="49" y="259"/>
                  <a:pt x="50" y="260"/>
                  <a:pt x="51" y="260"/>
                </a:cubicBezTo>
                <a:cubicBezTo>
                  <a:pt x="52" y="259"/>
                  <a:pt x="52" y="260"/>
                  <a:pt x="53" y="259"/>
                </a:cubicBezTo>
                <a:cubicBezTo>
                  <a:pt x="53" y="259"/>
                  <a:pt x="56" y="260"/>
                  <a:pt x="56" y="260"/>
                </a:cubicBezTo>
                <a:cubicBezTo>
                  <a:pt x="56" y="262"/>
                  <a:pt x="55" y="263"/>
                  <a:pt x="54" y="263"/>
                </a:cubicBezTo>
                <a:cubicBezTo>
                  <a:pt x="53" y="264"/>
                  <a:pt x="52" y="261"/>
                  <a:pt x="52" y="264"/>
                </a:cubicBezTo>
                <a:cubicBezTo>
                  <a:pt x="56" y="264"/>
                  <a:pt x="58" y="267"/>
                  <a:pt x="62" y="266"/>
                </a:cubicBezTo>
                <a:cubicBezTo>
                  <a:pt x="62" y="264"/>
                  <a:pt x="64" y="264"/>
                  <a:pt x="64" y="262"/>
                </a:cubicBezTo>
                <a:cubicBezTo>
                  <a:pt x="63" y="261"/>
                  <a:pt x="63" y="259"/>
                  <a:pt x="63" y="259"/>
                </a:cubicBezTo>
                <a:cubicBezTo>
                  <a:pt x="62" y="258"/>
                  <a:pt x="61" y="259"/>
                  <a:pt x="61" y="258"/>
                </a:cubicBezTo>
                <a:cubicBezTo>
                  <a:pt x="65" y="256"/>
                  <a:pt x="66" y="259"/>
                  <a:pt x="70" y="259"/>
                </a:cubicBezTo>
                <a:cubicBezTo>
                  <a:pt x="70" y="256"/>
                  <a:pt x="76" y="257"/>
                  <a:pt x="78" y="255"/>
                </a:cubicBezTo>
                <a:cubicBezTo>
                  <a:pt x="78" y="253"/>
                  <a:pt x="76" y="253"/>
                  <a:pt x="74" y="252"/>
                </a:cubicBezTo>
                <a:cubicBezTo>
                  <a:pt x="75" y="254"/>
                  <a:pt x="73" y="255"/>
                  <a:pt x="72" y="255"/>
                </a:cubicBezTo>
                <a:cubicBezTo>
                  <a:pt x="72" y="254"/>
                  <a:pt x="72" y="252"/>
                  <a:pt x="72" y="251"/>
                </a:cubicBezTo>
                <a:cubicBezTo>
                  <a:pt x="71" y="251"/>
                  <a:pt x="70" y="251"/>
                  <a:pt x="70" y="250"/>
                </a:cubicBezTo>
                <a:cubicBezTo>
                  <a:pt x="71" y="250"/>
                  <a:pt x="70" y="249"/>
                  <a:pt x="71" y="249"/>
                </a:cubicBezTo>
                <a:cubicBezTo>
                  <a:pt x="72" y="251"/>
                  <a:pt x="74" y="251"/>
                  <a:pt x="77" y="251"/>
                </a:cubicBezTo>
                <a:cubicBezTo>
                  <a:pt x="77" y="249"/>
                  <a:pt x="77" y="248"/>
                  <a:pt x="78" y="248"/>
                </a:cubicBezTo>
                <a:cubicBezTo>
                  <a:pt x="80" y="249"/>
                  <a:pt x="83" y="250"/>
                  <a:pt x="80" y="252"/>
                </a:cubicBezTo>
                <a:cubicBezTo>
                  <a:pt x="83" y="253"/>
                  <a:pt x="81" y="249"/>
                  <a:pt x="84" y="249"/>
                </a:cubicBezTo>
                <a:cubicBezTo>
                  <a:pt x="86" y="249"/>
                  <a:pt x="86" y="246"/>
                  <a:pt x="88" y="246"/>
                </a:cubicBezTo>
                <a:cubicBezTo>
                  <a:pt x="89" y="243"/>
                  <a:pt x="92" y="242"/>
                  <a:pt x="92" y="239"/>
                </a:cubicBezTo>
                <a:cubicBezTo>
                  <a:pt x="89" y="239"/>
                  <a:pt x="92" y="238"/>
                  <a:pt x="92" y="237"/>
                </a:cubicBezTo>
                <a:cubicBezTo>
                  <a:pt x="91" y="236"/>
                  <a:pt x="89" y="239"/>
                  <a:pt x="89" y="237"/>
                </a:cubicBezTo>
                <a:cubicBezTo>
                  <a:pt x="91" y="237"/>
                  <a:pt x="93" y="235"/>
                  <a:pt x="93" y="235"/>
                </a:cubicBezTo>
                <a:cubicBezTo>
                  <a:pt x="94" y="234"/>
                  <a:pt x="98" y="234"/>
                  <a:pt x="95" y="233"/>
                </a:cubicBezTo>
                <a:cubicBezTo>
                  <a:pt x="95" y="233"/>
                  <a:pt x="95" y="234"/>
                  <a:pt x="94" y="234"/>
                </a:cubicBezTo>
                <a:cubicBezTo>
                  <a:pt x="95" y="230"/>
                  <a:pt x="91" y="231"/>
                  <a:pt x="92" y="228"/>
                </a:cubicBezTo>
                <a:cubicBezTo>
                  <a:pt x="93" y="228"/>
                  <a:pt x="93" y="226"/>
                  <a:pt x="95" y="226"/>
                </a:cubicBezTo>
                <a:cubicBezTo>
                  <a:pt x="96" y="228"/>
                  <a:pt x="94" y="234"/>
                  <a:pt x="99" y="234"/>
                </a:cubicBezTo>
                <a:cubicBezTo>
                  <a:pt x="100" y="234"/>
                  <a:pt x="100" y="233"/>
                  <a:pt x="101" y="233"/>
                </a:cubicBezTo>
                <a:cubicBezTo>
                  <a:pt x="100" y="231"/>
                  <a:pt x="103" y="231"/>
                  <a:pt x="103" y="230"/>
                </a:cubicBezTo>
                <a:cubicBezTo>
                  <a:pt x="101" y="227"/>
                  <a:pt x="103" y="225"/>
                  <a:pt x="103" y="221"/>
                </a:cubicBezTo>
                <a:cubicBezTo>
                  <a:pt x="103" y="220"/>
                  <a:pt x="102" y="219"/>
                  <a:pt x="101" y="217"/>
                </a:cubicBezTo>
                <a:cubicBezTo>
                  <a:pt x="102" y="218"/>
                  <a:pt x="103" y="217"/>
                  <a:pt x="102" y="217"/>
                </a:cubicBezTo>
                <a:cubicBezTo>
                  <a:pt x="101" y="216"/>
                  <a:pt x="101" y="216"/>
                  <a:pt x="100" y="215"/>
                </a:cubicBezTo>
                <a:cubicBezTo>
                  <a:pt x="101" y="220"/>
                  <a:pt x="96" y="216"/>
                  <a:pt x="95" y="219"/>
                </a:cubicBezTo>
                <a:cubicBezTo>
                  <a:pt x="98" y="219"/>
                  <a:pt x="94" y="222"/>
                  <a:pt x="94" y="223"/>
                </a:cubicBezTo>
                <a:cubicBezTo>
                  <a:pt x="91" y="222"/>
                  <a:pt x="89" y="222"/>
                  <a:pt x="86" y="224"/>
                </a:cubicBezTo>
                <a:cubicBezTo>
                  <a:pt x="86" y="222"/>
                  <a:pt x="84" y="222"/>
                  <a:pt x="85" y="221"/>
                </a:cubicBezTo>
                <a:cubicBezTo>
                  <a:pt x="84" y="220"/>
                  <a:pt x="83" y="221"/>
                  <a:pt x="83" y="220"/>
                </a:cubicBezTo>
                <a:cubicBezTo>
                  <a:pt x="84" y="220"/>
                  <a:pt x="85" y="219"/>
                  <a:pt x="85" y="218"/>
                </a:cubicBezTo>
                <a:cubicBezTo>
                  <a:pt x="84" y="218"/>
                  <a:pt x="84" y="217"/>
                  <a:pt x="82" y="217"/>
                </a:cubicBezTo>
                <a:cubicBezTo>
                  <a:pt x="82" y="218"/>
                  <a:pt x="81" y="220"/>
                  <a:pt x="81" y="221"/>
                </a:cubicBezTo>
                <a:cubicBezTo>
                  <a:pt x="79" y="221"/>
                  <a:pt x="79" y="225"/>
                  <a:pt x="76" y="224"/>
                </a:cubicBezTo>
                <a:cubicBezTo>
                  <a:pt x="77" y="226"/>
                  <a:pt x="73" y="224"/>
                  <a:pt x="74" y="226"/>
                </a:cubicBezTo>
                <a:cubicBezTo>
                  <a:pt x="75" y="226"/>
                  <a:pt x="74" y="228"/>
                  <a:pt x="74" y="229"/>
                </a:cubicBezTo>
                <a:cubicBezTo>
                  <a:pt x="72" y="228"/>
                  <a:pt x="74" y="232"/>
                  <a:pt x="72" y="231"/>
                </a:cubicBezTo>
                <a:cubicBezTo>
                  <a:pt x="71" y="231"/>
                  <a:pt x="69" y="231"/>
                  <a:pt x="67" y="231"/>
                </a:cubicBezTo>
                <a:cubicBezTo>
                  <a:pt x="68" y="233"/>
                  <a:pt x="67" y="233"/>
                  <a:pt x="67" y="235"/>
                </a:cubicBezTo>
                <a:cubicBezTo>
                  <a:pt x="69" y="236"/>
                  <a:pt x="70" y="235"/>
                  <a:pt x="71" y="234"/>
                </a:cubicBezTo>
                <a:cubicBezTo>
                  <a:pt x="72" y="235"/>
                  <a:pt x="72" y="235"/>
                  <a:pt x="73" y="235"/>
                </a:cubicBezTo>
                <a:cubicBezTo>
                  <a:pt x="74" y="236"/>
                  <a:pt x="74" y="237"/>
                  <a:pt x="75" y="237"/>
                </a:cubicBezTo>
                <a:cubicBezTo>
                  <a:pt x="77" y="236"/>
                  <a:pt x="79" y="235"/>
                  <a:pt x="80" y="234"/>
                </a:cubicBezTo>
                <a:cubicBezTo>
                  <a:pt x="80" y="235"/>
                  <a:pt x="80" y="235"/>
                  <a:pt x="81" y="236"/>
                </a:cubicBezTo>
                <a:cubicBezTo>
                  <a:pt x="78" y="236"/>
                  <a:pt x="78" y="239"/>
                  <a:pt x="77" y="239"/>
                </a:cubicBezTo>
                <a:cubicBezTo>
                  <a:pt x="76" y="240"/>
                  <a:pt x="76" y="238"/>
                  <a:pt x="75" y="239"/>
                </a:cubicBezTo>
                <a:cubicBezTo>
                  <a:pt x="75" y="239"/>
                  <a:pt x="74" y="239"/>
                  <a:pt x="74" y="239"/>
                </a:cubicBezTo>
                <a:cubicBezTo>
                  <a:pt x="73" y="239"/>
                  <a:pt x="73" y="241"/>
                  <a:pt x="71" y="240"/>
                </a:cubicBezTo>
                <a:cubicBezTo>
                  <a:pt x="74" y="237"/>
                  <a:pt x="70" y="238"/>
                  <a:pt x="70" y="238"/>
                </a:cubicBezTo>
                <a:cubicBezTo>
                  <a:pt x="69" y="238"/>
                  <a:pt x="70" y="236"/>
                  <a:pt x="68" y="236"/>
                </a:cubicBezTo>
                <a:cubicBezTo>
                  <a:pt x="68" y="237"/>
                  <a:pt x="67" y="237"/>
                  <a:pt x="66" y="238"/>
                </a:cubicBezTo>
                <a:cubicBezTo>
                  <a:pt x="65" y="238"/>
                  <a:pt x="66" y="240"/>
                  <a:pt x="64" y="240"/>
                </a:cubicBezTo>
                <a:cubicBezTo>
                  <a:pt x="63" y="240"/>
                  <a:pt x="62" y="240"/>
                  <a:pt x="60" y="240"/>
                </a:cubicBezTo>
                <a:cubicBezTo>
                  <a:pt x="61" y="242"/>
                  <a:pt x="60" y="242"/>
                  <a:pt x="58" y="242"/>
                </a:cubicBezTo>
                <a:cubicBezTo>
                  <a:pt x="59" y="244"/>
                  <a:pt x="57" y="244"/>
                  <a:pt x="57" y="245"/>
                </a:cubicBezTo>
                <a:cubicBezTo>
                  <a:pt x="56" y="245"/>
                  <a:pt x="57" y="247"/>
                  <a:pt x="56" y="247"/>
                </a:cubicBezTo>
                <a:cubicBezTo>
                  <a:pt x="54" y="247"/>
                  <a:pt x="53" y="246"/>
                  <a:pt x="52" y="246"/>
                </a:cubicBezTo>
                <a:cubicBezTo>
                  <a:pt x="51" y="246"/>
                  <a:pt x="50" y="249"/>
                  <a:pt x="50" y="247"/>
                </a:cubicBezTo>
                <a:cubicBezTo>
                  <a:pt x="51" y="247"/>
                  <a:pt x="49" y="246"/>
                  <a:pt x="49" y="245"/>
                </a:cubicBezTo>
                <a:cubicBezTo>
                  <a:pt x="48" y="245"/>
                  <a:pt x="49" y="244"/>
                  <a:pt x="48" y="243"/>
                </a:cubicBezTo>
                <a:cubicBezTo>
                  <a:pt x="45" y="243"/>
                  <a:pt x="44" y="245"/>
                  <a:pt x="43" y="246"/>
                </a:cubicBezTo>
                <a:cubicBezTo>
                  <a:pt x="39" y="246"/>
                  <a:pt x="39" y="246"/>
                  <a:pt x="36" y="246"/>
                </a:cubicBezTo>
                <a:cubicBezTo>
                  <a:pt x="36" y="245"/>
                  <a:pt x="35" y="244"/>
                  <a:pt x="35" y="243"/>
                </a:cubicBezTo>
                <a:cubicBezTo>
                  <a:pt x="32" y="244"/>
                  <a:pt x="30" y="242"/>
                  <a:pt x="28" y="245"/>
                </a:cubicBezTo>
                <a:cubicBezTo>
                  <a:pt x="28" y="243"/>
                  <a:pt x="28" y="242"/>
                  <a:pt x="27" y="242"/>
                </a:cubicBezTo>
                <a:cubicBezTo>
                  <a:pt x="28" y="242"/>
                  <a:pt x="28" y="242"/>
                  <a:pt x="29" y="242"/>
                </a:cubicBezTo>
                <a:cubicBezTo>
                  <a:pt x="29" y="238"/>
                  <a:pt x="30" y="235"/>
                  <a:pt x="33" y="237"/>
                </a:cubicBezTo>
                <a:cubicBezTo>
                  <a:pt x="34" y="236"/>
                  <a:pt x="34" y="233"/>
                  <a:pt x="36" y="233"/>
                </a:cubicBezTo>
                <a:cubicBezTo>
                  <a:pt x="36" y="234"/>
                  <a:pt x="37" y="234"/>
                  <a:pt x="38" y="234"/>
                </a:cubicBezTo>
                <a:cubicBezTo>
                  <a:pt x="38" y="239"/>
                  <a:pt x="39" y="232"/>
                  <a:pt x="40" y="236"/>
                </a:cubicBezTo>
                <a:cubicBezTo>
                  <a:pt x="38" y="236"/>
                  <a:pt x="38" y="238"/>
                  <a:pt x="36" y="238"/>
                </a:cubicBezTo>
                <a:cubicBezTo>
                  <a:pt x="36" y="241"/>
                  <a:pt x="38" y="241"/>
                  <a:pt x="39" y="243"/>
                </a:cubicBezTo>
                <a:cubicBezTo>
                  <a:pt x="39" y="244"/>
                  <a:pt x="38" y="244"/>
                  <a:pt x="39" y="245"/>
                </a:cubicBezTo>
                <a:cubicBezTo>
                  <a:pt x="39" y="244"/>
                  <a:pt x="39" y="244"/>
                  <a:pt x="40" y="244"/>
                </a:cubicBezTo>
                <a:cubicBezTo>
                  <a:pt x="42" y="244"/>
                  <a:pt x="42" y="241"/>
                  <a:pt x="44" y="242"/>
                </a:cubicBezTo>
                <a:cubicBezTo>
                  <a:pt x="45" y="242"/>
                  <a:pt x="46" y="243"/>
                  <a:pt x="48" y="242"/>
                </a:cubicBezTo>
                <a:cubicBezTo>
                  <a:pt x="48" y="241"/>
                  <a:pt x="48" y="240"/>
                  <a:pt x="50" y="240"/>
                </a:cubicBezTo>
                <a:cubicBezTo>
                  <a:pt x="50" y="239"/>
                  <a:pt x="50" y="237"/>
                  <a:pt x="50" y="236"/>
                </a:cubicBezTo>
                <a:cubicBezTo>
                  <a:pt x="51" y="236"/>
                  <a:pt x="51" y="235"/>
                  <a:pt x="50" y="235"/>
                </a:cubicBezTo>
                <a:cubicBezTo>
                  <a:pt x="50" y="234"/>
                  <a:pt x="51" y="234"/>
                  <a:pt x="51" y="234"/>
                </a:cubicBezTo>
                <a:cubicBezTo>
                  <a:pt x="51" y="233"/>
                  <a:pt x="51" y="231"/>
                  <a:pt x="51" y="229"/>
                </a:cubicBezTo>
                <a:cubicBezTo>
                  <a:pt x="50" y="228"/>
                  <a:pt x="48" y="228"/>
                  <a:pt x="46" y="227"/>
                </a:cubicBezTo>
                <a:cubicBezTo>
                  <a:pt x="48" y="226"/>
                  <a:pt x="49" y="227"/>
                  <a:pt x="51" y="228"/>
                </a:cubicBezTo>
                <a:cubicBezTo>
                  <a:pt x="54" y="228"/>
                  <a:pt x="57" y="227"/>
                  <a:pt x="58" y="227"/>
                </a:cubicBezTo>
                <a:cubicBezTo>
                  <a:pt x="60" y="226"/>
                  <a:pt x="60" y="227"/>
                  <a:pt x="61" y="226"/>
                </a:cubicBezTo>
                <a:cubicBezTo>
                  <a:pt x="61" y="226"/>
                  <a:pt x="63" y="226"/>
                  <a:pt x="63" y="226"/>
                </a:cubicBezTo>
                <a:cubicBezTo>
                  <a:pt x="63" y="226"/>
                  <a:pt x="63" y="225"/>
                  <a:pt x="63" y="225"/>
                </a:cubicBezTo>
                <a:cubicBezTo>
                  <a:pt x="64" y="224"/>
                  <a:pt x="65" y="226"/>
                  <a:pt x="66" y="225"/>
                </a:cubicBezTo>
                <a:cubicBezTo>
                  <a:pt x="66" y="225"/>
                  <a:pt x="67" y="224"/>
                  <a:pt x="66" y="224"/>
                </a:cubicBezTo>
                <a:cubicBezTo>
                  <a:pt x="65" y="227"/>
                  <a:pt x="64" y="222"/>
                  <a:pt x="64" y="222"/>
                </a:cubicBezTo>
                <a:cubicBezTo>
                  <a:pt x="64" y="222"/>
                  <a:pt x="62" y="223"/>
                  <a:pt x="60" y="222"/>
                </a:cubicBezTo>
                <a:cubicBezTo>
                  <a:pt x="58" y="222"/>
                  <a:pt x="58" y="221"/>
                  <a:pt x="57" y="221"/>
                </a:cubicBezTo>
                <a:cubicBezTo>
                  <a:pt x="53" y="220"/>
                  <a:pt x="53" y="223"/>
                  <a:pt x="50" y="222"/>
                </a:cubicBezTo>
                <a:cubicBezTo>
                  <a:pt x="51" y="221"/>
                  <a:pt x="49" y="218"/>
                  <a:pt x="51" y="218"/>
                </a:cubicBezTo>
                <a:cubicBezTo>
                  <a:pt x="53" y="221"/>
                  <a:pt x="57" y="219"/>
                  <a:pt x="59" y="217"/>
                </a:cubicBezTo>
                <a:cubicBezTo>
                  <a:pt x="58" y="219"/>
                  <a:pt x="58" y="221"/>
                  <a:pt x="60" y="221"/>
                </a:cubicBezTo>
                <a:cubicBezTo>
                  <a:pt x="59" y="219"/>
                  <a:pt x="62" y="220"/>
                  <a:pt x="63" y="220"/>
                </a:cubicBezTo>
                <a:cubicBezTo>
                  <a:pt x="63" y="219"/>
                  <a:pt x="63" y="218"/>
                  <a:pt x="64" y="217"/>
                </a:cubicBezTo>
                <a:cubicBezTo>
                  <a:pt x="64" y="217"/>
                  <a:pt x="66" y="217"/>
                  <a:pt x="65" y="215"/>
                </a:cubicBezTo>
                <a:cubicBezTo>
                  <a:pt x="65" y="214"/>
                  <a:pt x="63" y="213"/>
                  <a:pt x="64" y="211"/>
                </a:cubicBezTo>
                <a:cubicBezTo>
                  <a:pt x="62" y="211"/>
                  <a:pt x="61" y="212"/>
                  <a:pt x="60" y="211"/>
                </a:cubicBezTo>
                <a:cubicBezTo>
                  <a:pt x="61" y="209"/>
                  <a:pt x="63" y="209"/>
                  <a:pt x="64" y="209"/>
                </a:cubicBezTo>
                <a:cubicBezTo>
                  <a:pt x="66" y="211"/>
                  <a:pt x="66" y="210"/>
                  <a:pt x="69" y="210"/>
                </a:cubicBezTo>
                <a:cubicBezTo>
                  <a:pt x="69" y="211"/>
                  <a:pt x="68" y="211"/>
                  <a:pt x="68" y="211"/>
                </a:cubicBezTo>
                <a:cubicBezTo>
                  <a:pt x="74" y="212"/>
                  <a:pt x="73" y="206"/>
                  <a:pt x="71" y="203"/>
                </a:cubicBezTo>
                <a:cubicBezTo>
                  <a:pt x="72" y="203"/>
                  <a:pt x="73" y="201"/>
                  <a:pt x="74" y="201"/>
                </a:cubicBezTo>
                <a:cubicBezTo>
                  <a:pt x="74" y="202"/>
                  <a:pt x="74" y="203"/>
                  <a:pt x="74" y="204"/>
                </a:cubicBezTo>
                <a:cubicBezTo>
                  <a:pt x="75" y="202"/>
                  <a:pt x="76" y="203"/>
                  <a:pt x="77" y="204"/>
                </a:cubicBezTo>
                <a:cubicBezTo>
                  <a:pt x="77" y="202"/>
                  <a:pt x="80" y="203"/>
                  <a:pt x="79" y="200"/>
                </a:cubicBezTo>
                <a:cubicBezTo>
                  <a:pt x="79" y="199"/>
                  <a:pt x="78" y="199"/>
                  <a:pt x="77" y="199"/>
                </a:cubicBezTo>
                <a:cubicBezTo>
                  <a:pt x="74" y="198"/>
                  <a:pt x="74" y="200"/>
                  <a:pt x="73" y="199"/>
                </a:cubicBezTo>
                <a:cubicBezTo>
                  <a:pt x="71" y="197"/>
                  <a:pt x="66" y="201"/>
                  <a:pt x="67" y="200"/>
                </a:cubicBezTo>
                <a:cubicBezTo>
                  <a:pt x="66" y="201"/>
                  <a:pt x="65" y="200"/>
                  <a:pt x="65" y="201"/>
                </a:cubicBezTo>
                <a:cubicBezTo>
                  <a:pt x="66" y="201"/>
                  <a:pt x="66" y="203"/>
                  <a:pt x="67" y="203"/>
                </a:cubicBezTo>
                <a:cubicBezTo>
                  <a:pt x="68" y="203"/>
                  <a:pt x="69" y="203"/>
                  <a:pt x="69" y="204"/>
                </a:cubicBezTo>
                <a:cubicBezTo>
                  <a:pt x="69" y="206"/>
                  <a:pt x="67" y="205"/>
                  <a:pt x="67" y="205"/>
                </a:cubicBezTo>
                <a:cubicBezTo>
                  <a:pt x="66" y="206"/>
                  <a:pt x="67" y="209"/>
                  <a:pt x="65" y="208"/>
                </a:cubicBezTo>
                <a:cubicBezTo>
                  <a:pt x="65" y="204"/>
                  <a:pt x="63" y="203"/>
                  <a:pt x="64" y="199"/>
                </a:cubicBezTo>
                <a:cubicBezTo>
                  <a:pt x="64" y="198"/>
                  <a:pt x="61" y="199"/>
                  <a:pt x="60" y="197"/>
                </a:cubicBezTo>
                <a:cubicBezTo>
                  <a:pt x="62" y="196"/>
                  <a:pt x="65" y="196"/>
                  <a:pt x="67" y="195"/>
                </a:cubicBezTo>
                <a:cubicBezTo>
                  <a:pt x="67" y="196"/>
                  <a:pt x="68" y="196"/>
                  <a:pt x="68" y="197"/>
                </a:cubicBezTo>
                <a:cubicBezTo>
                  <a:pt x="69" y="198"/>
                  <a:pt x="65" y="198"/>
                  <a:pt x="67" y="199"/>
                </a:cubicBezTo>
                <a:cubicBezTo>
                  <a:pt x="68" y="197"/>
                  <a:pt x="71" y="199"/>
                  <a:pt x="72" y="198"/>
                </a:cubicBezTo>
                <a:cubicBezTo>
                  <a:pt x="73" y="198"/>
                  <a:pt x="72" y="197"/>
                  <a:pt x="73" y="197"/>
                </a:cubicBezTo>
                <a:cubicBezTo>
                  <a:pt x="74" y="197"/>
                  <a:pt x="73" y="195"/>
                  <a:pt x="74" y="195"/>
                </a:cubicBezTo>
                <a:cubicBezTo>
                  <a:pt x="75" y="196"/>
                  <a:pt x="77" y="197"/>
                  <a:pt x="78" y="196"/>
                </a:cubicBezTo>
                <a:cubicBezTo>
                  <a:pt x="78" y="193"/>
                  <a:pt x="78" y="190"/>
                  <a:pt x="78" y="187"/>
                </a:cubicBezTo>
                <a:cubicBezTo>
                  <a:pt x="80" y="187"/>
                  <a:pt x="78" y="184"/>
                  <a:pt x="80" y="184"/>
                </a:cubicBezTo>
                <a:cubicBezTo>
                  <a:pt x="81" y="184"/>
                  <a:pt x="80" y="181"/>
                  <a:pt x="82" y="182"/>
                </a:cubicBezTo>
                <a:cubicBezTo>
                  <a:pt x="84" y="181"/>
                  <a:pt x="87" y="180"/>
                  <a:pt x="89" y="180"/>
                </a:cubicBezTo>
                <a:cubicBezTo>
                  <a:pt x="88" y="176"/>
                  <a:pt x="92" y="175"/>
                  <a:pt x="90" y="174"/>
                </a:cubicBezTo>
                <a:cubicBezTo>
                  <a:pt x="89" y="177"/>
                  <a:pt x="88" y="172"/>
                  <a:pt x="87" y="173"/>
                </a:cubicBezTo>
                <a:cubicBezTo>
                  <a:pt x="85" y="174"/>
                  <a:pt x="85" y="172"/>
                  <a:pt x="84" y="173"/>
                </a:cubicBezTo>
                <a:cubicBezTo>
                  <a:pt x="83" y="174"/>
                  <a:pt x="80" y="173"/>
                  <a:pt x="80" y="174"/>
                </a:cubicBezTo>
                <a:cubicBezTo>
                  <a:pt x="80" y="173"/>
                  <a:pt x="79" y="173"/>
                  <a:pt x="79" y="172"/>
                </a:cubicBezTo>
                <a:cubicBezTo>
                  <a:pt x="81" y="173"/>
                  <a:pt x="84" y="172"/>
                  <a:pt x="85" y="170"/>
                </a:cubicBezTo>
                <a:cubicBezTo>
                  <a:pt x="86" y="171"/>
                  <a:pt x="89" y="171"/>
                  <a:pt x="88" y="173"/>
                </a:cubicBezTo>
                <a:cubicBezTo>
                  <a:pt x="90" y="173"/>
                  <a:pt x="91" y="173"/>
                  <a:pt x="92" y="173"/>
                </a:cubicBezTo>
                <a:cubicBezTo>
                  <a:pt x="92" y="170"/>
                  <a:pt x="94" y="170"/>
                  <a:pt x="93" y="166"/>
                </a:cubicBezTo>
                <a:cubicBezTo>
                  <a:pt x="91" y="167"/>
                  <a:pt x="91" y="165"/>
                  <a:pt x="89" y="166"/>
                </a:cubicBezTo>
                <a:cubicBezTo>
                  <a:pt x="87" y="166"/>
                  <a:pt x="87" y="168"/>
                  <a:pt x="85" y="169"/>
                </a:cubicBezTo>
                <a:cubicBezTo>
                  <a:pt x="85" y="167"/>
                  <a:pt x="85" y="167"/>
                  <a:pt x="84" y="167"/>
                </a:cubicBezTo>
                <a:cubicBezTo>
                  <a:pt x="81" y="167"/>
                  <a:pt x="82" y="168"/>
                  <a:pt x="81" y="167"/>
                </a:cubicBezTo>
                <a:cubicBezTo>
                  <a:pt x="81" y="167"/>
                  <a:pt x="79" y="167"/>
                  <a:pt x="79" y="167"/>
                </a:cubicBezTo>
                <a:cubicBezTo>
                  <a:pt x="78" y="167"/>
                  <a:pt x="77" y="167"/>
                  <a:pt x="77" y="166"/>
                </a:cubicBezTo>
                <a:cubicBezTo>
                  <a:pt x="77" y="166"/>
                  <a:pt x="75" y="167"/>
                  <a:pt x="75" y="166"/>
                </a:cubicBezTo>
                <a:cubicBezTo>
                  <a:pt x="75" y="166"/>
                  <a:pt x="75" y="165"/>
                  <a:pt x="74" y="165"/>
                </a:cubicBezTo>
                <a:cubicBezTo>
                  <a:pt x="75" y="168"/>
                  <a:pt x="73" y="168"/>
                  <a:pt x="72" y="169"/>
                </a:cubicBezTo>
                <a:cubicBezTo>
                  <a:pt x="73" y="170"/>
                  <a:pt x="73" y="171"/>
                  <a:pt x="74" y="172"/>
                </a:cubicBezTo>
                <a:cubicBezTo>
                  <a:pt x="74" y="172"/>
                  <a:pt x="76" y="172"/>
                  <a:pt x="75" y="174"/>
                </a:cubicBezTo>
                <a:cubicBezTo>
                  <a:pt x="73" y="175"/>
                  <a:pt x="72" y="173"/>
                  <a:pt x="71" y="173"/>
                </a:cubicBezTo>
                <a:cubicBezTo>
                  <a:pt x="70" y="174"/>
                  <a:pt x="68" y="174"/>
                  <a:pt x="67" y="174"/>
                </a:cubicBezTo>
                <a:cubicBezTo>
                  <a:pt x="66" y="174"/>
                  <a:pt x="66" y="175"/>
                  <a:pt x="66" y="176"/>
                </a:cubicBezTo>
                <a:cubicBezTo>
                  <a:pt x="65" y="176"/>
                  <a:pt x="64" y="175"/>
                  <a:pt x="63" y="176"/>
                </a:cubicBezTo>
                <a:cubicBezTo>
                  <a:pt x="61" y="173"/>
                  <a:pt x="64" y="172"/>
                  <a:pt x="64" y="169"/>
                </a:cubicBezTo>
                <a:cubicBezTo>
                  <a:pt x="65" y="167"/>
                  <a:pt x="63" y="167"/>
                  <a:pt x="64" y="166"/>
                </a:cubicBezTo>
                <a:cubicBezTo>
                  <a:pt x="65" y="166"/>
                  <a:pt x="67" y="167"/>
                  <a:pt x="70" y="166"/>
                </a:cubicBezTo>
                <a:cubicBezTo>
                  <a:pt x="71" y="166"/>
                  <a:pt x="71" y="164"/>
                  <a:pt x="72" y="164"/>
                </a:cubicBezTo>
                <a:cubicBezTo>
                  <a:pt x="75" y="163"/>
                  <a:pt x="80" y="164"/>
                  <a:pt x="84" y="166"/>
                </a:cubicBezTo>
                <a:cubicBezTo>
                  <a:pt x="85" y="165"/>
                  <a:pt x="85" y="164"/>
                  <a:pt x="86" y="164"/>
                </a:cubicBezTo>
                <a:cubicBezTo>
                  <a:pt x="88" y="166"/>
                  <a:pt x="92" y="163"/>
                  <a:pt x="93" y="162"/>
                </a:cubicBezTo>
                <a:cubicBezTo>
                  <a:pt x="92" y="162"/>
                  <a:pt x="93" y="159"/>
                  <a:pt x="92" y="159"/>
                </a:cubicBezTo>
                <a:cubicBezTo>
                  <a:pt x="95" y="158"/>
                  <a:pt x="93" y="157"/>
                  <a:pt x="94" y="153"/>
                </a:cubicBezTo>
                <a:cubicBezTo>
                  <a:pt x="95" y="153"/>
                  <a:pt x="95" y="154"/>
                  <a:pt x="96" y="154"/>
                </a:cubicBezTo>
                <a:cubicBezTo>
                  <a:pt x="96" y="152"/>
                  <a:pt x="97" y="150"/>
                  <a:pt x="98" y="148"/>
                </a:cubicBezTo>
                <a:cubicBezTo>
                  <a:pt x="98" y="152"/>
                  <a:pt x="100" y="148"/>
                  <a:pt x="102" y="150"/>
                </a:cubicBezTo>
                <a:cubicBezTo>
                  <a:pt x="102" y="148"/>
                  <a:pt x="102" y="147"/>
                  <a:pt x="102" y="144"/>
                </a:cubicBezTo>
                <a:cubicBezTo>
                  <a:pt x="98" y="144"/>
                  <a:pt x="96" y="146"/>
                  <a:pt x="94" y="148"/>
                </a:cubicBezTo>
                <a:cubicBezTo>
                  <a:pt x="97" y="147"/>
                  <a:pt x="95" y="151"/>
                  <a:pt x="93" y="151"/>
                </a:cubicBezTo>
                <a:cubicBezTo>
                  <a:pt x="92" y="148"/>
                  <a:pt x="95" y="147"/>
                  <a:pt x="94" y="143"/>
                </a:cubicBezTo>
                <a:cubicBezTo>
                  <a:pt x="99" y="143"/>
                  <a:pt x="98" y="141"/>
                  <a:pt x="102" y="142"/>
                </a:cubicBezTo>
                <a:cubicBezTo>
                  <a:pt x="103" y="139"/>
                  <a:pt x="101" y="140"/>
                  <a:pt x="101" y="138"/>
                </a:cubicBezTo>
                <a:cubicBezTo>
                  <a:pt x="102" y="137"/>
                  <a:pt x="102" y="134"/>
                  <a:pt x="105" y="134"/>
                </a:cubicBezTo>
                <a:cubicBezTo>
                  <a:pt x="105" y="132"/>
                  <a:pt x="105" y="131"/>
                  <a:pt x="105" y="130"/>
                </a:cubicBezTo>
                <a:cubicBezTo>
                  <a:pt x="104" y="130"/>
                  <a:pt x="104" y="130"/>
                  <a:pt x="103" y="129"/>
                </a:cubicBezTo>
                <a:cubicBezTo>
                  <a:pt x="103" y="128"/>
                  <a:pt x="103" y="127"/>
                  <a:pt x="102" y="126"/>
                </a:cubicBezTo>
                <a:cubicBezTo>
                  <a:pt x="102" y="126"/>
                  <a:pt x="103" y="125"/>
                  <a:pt x="102" y="124"/>
                </a:cubicBezTo>
                <a:cubicBezTo>
                  <a:pt x="104" y="125"/>
                  <a:pt x="104" y="124"/>
                  <a:pt x="106" y="124"/>
                </a:cubicBezTo>
                <a:cubicBezTo>
                  <a:pt x="105" y="126"/>
                  <a:pt x="107" y="125"/>
                  <a:pt x="109" y="125"/>
                </a:cubicBezTo>
                <a:cubicBezTo>
                  <a:pt x="110" y="123"/>
                  <a:pt x="109" y="123"/>
                  <a:pt x="108" y="121"/>
                </a:cubicBezTo>
                <a:cubicBezTo>
                  <a:pt x="105" y="121"/>
                  <a:pt x="105" y="122"/>
                  <a:pt x="103" y="120"/>
                </a:cubicBezTo>
                <a:cubicBezTo>
                  <a:pt x="103" y="118"/>
                  <a:pt x="106" y="119"/>
                  <a:pt x="106" y="118"/>
                </a:cubicBezTo>
                <a:cubicBezTo>
                  <a:pt x="107" y="118"/>
                  <a:pt x="106" y="116"/>
                  <a:pt x="107" y="116"/>
                </a:cubicBezTo>
                <a:cubicBezTo>
                  <a:pt x="107" y="117"/>
                  <a:pt x="107" y="118"/>
                  <a:pt x="109" y="117"/>
                </a:cubicBezTo>
                <a:cubicBezTo>
                  <a:pt x="108" y="112"/>
                  <a:pt x="111" y="117"/>
                  <a:pt x="111" y="117"/>
                </a:cubicBezTo>
                <a:cubicBezTo>
                  <a:pt x="111" y="117"/>
                  <a:pt x="111" y="115"/>
                  <a:pt x="111" y="114"/>
                </a:cubicBezTo>
                <a:cubicBezTo>
                  <a:pt x="113" y="115"/>
                  <a:pt x="113" y="113"/>
                  <a:pt x="115" y="113"/>
                </a:cubicBezTo>
                <a:cubicBezTo>
                  <a:pt x="116" y="113"/>
                  <a:pt x="117" y="114"/>
                  <a:pt x="117" y="113"/>
                </a:cubicBezTo>
                <a:cubicBezTo>
                  <a:pt x="114" y="113"/>
                  <a:pt x="118" y="110"/>
                  <a:pt x="116" y="110"/>
                </a:cubicBezTo>
                <a:cubicBezTo>
                  <a:pt x="116" y="112"/>
                  <a:pt x="113" y="111"/>
                  <a:pt x="113" y="111"/>
                </a:cubicBezTo>
                <a:cubicBezTo>
                  <a:pt x="113" y="113"/>
                  <a:pt x="110" y="112"/>
                  <a:pt x="109" y="114"/>
                </a:cubicBezTo>
                <a:cubicBezTo>
                  <a:pt x="109" y="109"/>
                  <a:pt x="104" y="114"/>
                  <a:pt x="104" y="109"/>
                </a:cubicBezTo>
                <a:cubicBezTo>
                  <a:pt x="108" y="111"/>
                  <a:pt x="110" y="108"/>
                  <a:pt x="113" y="107"/>
                </a:cubicBezTo>
                <a:cubicBezTo>
                  <a:pt x="115" y="110"/>
                  <a:pt x="115" y="108"/>
                  <a:pt x="116" y="108"/>
                </a:cubicBezTo>
                <a:cubicBezTo>
                  <a:pt x="117" y="108"/>
                  <a:pt x="116" y="109"/>
                  <a:pt x="117" y="109"/>
                </a:cubicBezTo>
                <a:cubicBezTo>
                  <a:pt x="117" y="109"/>
                  <a:pt x="118" y="108"/>
                  <a:pt x="118" y="107"/>
                </a:cubicBezTo>
                <a:cubicBezTo>
                  <a:pt x="118" y="107"/>
                  <a:pt x="120" y="107"/>
                  <a:pt x="120" y="107"/>
                </a:cubicBezTo>
                <a:cubicBezTo>
                  <a:pt x="122" y="106"/>
                  <a:pt x="122" y="108"/>
                  <a:pt x="123" y="107"/>
                </a:cubicBezTo>
                <a:cubicBezTo>
                  <a:pt x="124" y="105"/>
                  <a:pt x="122" y="105"/>
                  <a:pt x="121" y="104"/>
                </a:cubicBezTo>
                <a:cubicBezTo>
                  <a:pt x="119" y="102"/>
                  <a:pt x="118" y="106"/>
                  <a:pt x="117" y="104"/>
                </a:cubicBezTo>
                <a:cubicBezTo>
                  <a:pt x="117" y="104"/>
                  <a:pt x="117" y="103"/>
                  <a:pt x="116" y="103"/>
                </a:cubicBezTo>
                <a:cubicBezTo>
                  <a:pt x="118" y="102"/>
                  <a:pt x="119" y="99"/>
                  <a:pt x="123" y="100"/>
                </a:cubicBezTo>
                <a:cubicBezTo>
                  <a:pt x="123" y="98"/>
                  <a:pt x="122" y="98"/>
                  <a:pt x="120" y="98"/>
                </a:cubicBezTo>
                <a:cubicBezTo>
                  <a:pt x="121" y="96"/>
                  <a:pt x="118" y="97"/>
                  <a:pt x="119" y="94"/>
                </a:cubicBezTo>
                <a:cubicBezTo>
                  <a:pt x="122" y="95"/>
                  <a:pt x="124" y="93"/>
                  <a:pt x="125" y="91"/>
                </a:cubicBezTo>
                <a:cubicBezTo>
                  <a:pt x="123" y="90"/>
                  <a:pt x="124" y="84"/>
                  <a:pt x="127" y="84"/>
                </a:cubicBezTo>
                <a:cubicBezTo>
                  <a:pt x="127" y="88"/>
                  <a:pt x="128" y="85"/>
                  <a:pt x="130" y="86"/>
                </a:cubicBezTo>
                <a:cubicBezTo>
                  <a:pt x="132" y="85"/>
                  <a:pt x="132" y="83"/>
                  <a:pt x="134" y="85"/>
                </a:cubicBezTo>
                <a:cubicBezTo>
                  <a:pt x="135" y="82"/>
                  <a:pt x="133" y="82"/>
                  <a:pt x="133" y="81"/>
                </a:cubicBezTo>
                <a:cubicBezTo>
                  <a:pt x="133" y="79"/>
                  <a:pt x="131" y="80"/>
                  <a:pt x="130" y="79"/>
                </a:cubicBezTo>
                <a:cubicBezTo>
                  <a:pt x="134" y="79"/>
                  <a:pt x="133" y="76"/>
                  <a:pt x="134" y="73"/>
                </a:cubicBezTo>
                <a:cubicBezTo>
                  <a:pt x="132" y="72"/>
                  <a:pt x="130" y="73"/>
                  <a:pt x="130" y="72"/>
                </a:cubicBezTo>
                <a:cubicBezTo>
                  <a:pt x="132" y="72"/>
                  <a:pt x="132" y="70"/>
                  <a:pt x="134" y="69"/>
                </a:cubicBezTo>
                <a:cubicBezTo>
                  <a:pt x="136" y="69"/>
                  <a:pt x="138" y="69"/>
                  <a:pt x="140" y="69"/>
                </a:cubicBezTo>
                <a:cubicBezTo>
                  <a:pt x="141" y="67"/>
                  <a:pt x="140" y="66"/>
                  <a:pt x="139" y="63"/>
                </a:cubicBezTo>
                <a:cubicBezTo>
                  <a:pt x="137" y="63"/>
                  <a:pt x="134" y="64"/>
                  <a:pt x="134" y="62"/>
                </a:cubicBezTo>
                <a:cubicBezTo>
                  <a:pt x="135" y="61"/>
                  <a:pt x="137" y="62"/>
                  <a:pt x="140" y="62"/>
                </a:cubicBezTo>
                <a:cubicBezTo>
                  <a:pt x="139" y="60"/>
                  <a:pt x="141" y="60"/>
                  <a:pt x="141" y="59"/>
                </a:cubicBezTo>
                <a:cubicBezTo>
                  <a:pt x="141" y="59"/>
                  <a:pt x="140" y="58"/>
                  <a:pt x="141" y="58"/>
                </a:cubicBezTo>
                <a:cubicBezTo>
                  <a:pt x="141" y="56"/>
                  <a:pt x="139" y="55"/>
                  <a:pt x="138" y="55"/>
                </a:cubicBezTo>
                <a:cubicBezTo>
                  <a:pt x="137" y="57"/>
                  <a:pt x="134" y="56"/>
                  <a:pt x="134" y="54"/>
                </a:cubicBezTo>
                <a:cubicBezTo>
                  <a:pt x="136" y="55"/>
                  <a:pt x="134" y="50"/>
                  <a:pt x="137" y="52"/>
                </a:cubicBezTo>
                <a:cubicBezTo>
                  <a:pt x="137" y="52"/>
                  <a:pt x="137" y="53"/>
                  <a:pt x="137" y="54"/>
                </a:cubicBezTo>
                <a:cubicBezTo>
                  <a:pt x="140" y="54"/>
                  <a:pt x="143" y="55"/>
                  <a:pt x="146" y="55"/>
                </a:cubicBezTo>
                <a:cubicBezTo>
                  <a:pt x="147" y="54"/>
                  <a:pt x="146" y="54"/>
                  <a:pt x="146" y="52"/>
                </a:cubicBezTo>
                <a:cubicBezTo>
                  <a:pt x="148" y="53"/>
                  <a:pt x="149" y="52"/>
                  <a:pt x="150" y="51"/>
                </a:cubicBezTo>
                <a:cubicBezTo>
                  <a:pt x="150" y="48"/>
                  <a:pt x="148" y="47"/>
                  <a:pt x="146" y="46"/>
                </a:cubicBezTo>
                <a:cubicBezTo>
                  <a:pt x="143" y="45"/>
                  <a:pt x="142" y="50"/>
                  <a:pt x="141" y="48"/>
                </a:cubicBezTo>
                <a:cubicBezTo>
                  <a:pt x="141" y="46"/>
                  <a:pt x="143" y="45"/>
                  <a:pt x="142" y="43"/>
                </a:cubicBezTo>
                <a:cubicBezTo>
                  <a:pt x="141" y="42"/>
                  <a:pt x="141" y="40"/>
                  <a:pt x="139" y="40"/>
                </a:cubicBezTo>
                <a:cubicBezTo>
                  <a:pt x="137" y="40"/>
                  <a:pt x="138" y="43"/>
                  <a:pt x="137" y="43"/>
                </a:cubicBezTo>
                <a:cubicBezTo>
                  <a:pt x="137" y="41"/>
                  <a:pt x="134" y="35"/>
                  <a:pt x="137" y="35"/>
                </a:cubicBezTo>
                <a:cubicBezTo>
                  <a:pt x="137" y="37"/>
                  <a:pt x="140" y="36"/>
                  <a:pt x="141" y="38"/>
                </a:cubicBezTo>
                <a:cubicBezTo>
                  <a:pt x="141" y="37"/>
                  <a:pt x="141" y="35"/>
                  <a:pt x="142" y="35"/>
                </a:cubicBezTo>
                <a:cubicBezTo>
                  <a:pt x="143" y="36"/>
                  <a:pt x="142" y="39"/>
                  <a:pt x="144" y="39"/>
                </a:cubicBezTo>
                <a:cubicBezTo>
                  <a:pt x="144" y="39"/>
                  <a:pt x="144" y="38"/>
                  <a:pt x="144" y="39"/>
                </a:cubicBezTo>
                <a:cubicBezTo>
                  <a:pt x="143" y="39"/>
                  <a:pt x="143" y="40"/>
                  <a:pt x="142" y="40"/>
                </a:cubicBezTo>
                <a:cubicBezTo>
                  <a:pt x="143" y="42"/>
                  <a:pt x="143" y="44"/>
                  <a:pt x="145" y="45"/>
                </a:cubicBezTo>
                <a:cubicBezTo>
                  <a:pt x="144" y="43"/>
                  <a:pt x="148" y="44"/>
                  <a:pt x="148" y="43"/>
                </a:cubicBezTo>
                <a:cubicBezTo>
                  <a:pt x="148" y="40"/>
                  <a:pt x="146" y="38"/>
                  <a:pt x="148" y="36"/>
                </a:cubicBezTo>
                <a:cubicBezTo>
                  <a:pt x="150" y="36"/>
                  <a:pt x="153" y="35"/>
                  <a:pt x="152" y="38"/>
                </a:cubicBezTo>
                <a:cubicBezTo>
                  <a:pt x="156" y="37"/>
                  <a:pt x="154" y="34"/>
                  <a:pt x="155" y="31"/>
                </a:cubicBezTo>
                <a:cubicBezTo>
                  <a:pt x="154" y="31"/>
                  <a:pt x="154" y="31"/>
                  <a:pt x="153" y="30"/>
                </a:cubicBezTo>
                <a:cubicBezTo>
                  <a:pt x="154" y="29"/>
                  <a:pt x="154" y="30"/>
                  <a:pt x="156" y="30"/>
                </a:cubicBezTo>
                <a:cubicBezTo>
                  <a:pt x="155" y="27"/>
                  <a:pt x="156" y="29"/>
                  <a:pt x="157" y="28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5"/>
                  <a:pt x="158" y="25"/>
                  <a:pt x="158" y="24"/>
                </a:cubicBezTo>
                <a:cubicBezTo>
                  <a:pt x="158" y="24"/>
                  <a:pt x="155" y="21"/>
                  <a:pt x="157" y="21"/>
                </a:cubicBezTo>
                <a:cubicBezTo>
                  <a:pt x="157" y="21"/>
                  <a:pt x="158" y="21"/>
                  <a:pt x="158" y="22"/>
                </a:cubicBezTo>
                <a:cubicBezTo>
                  <a:pt x="160" y="22"/>
                  <a:pt x="161" y="21"/>
                  <a:pt x="162" y="19"/>
                </a:cubicBezTo>
                <a:cubicBezTo>
                  <a:pt x="161" y="19"/>
                  <a:pt x="160" y="19"/>
                  <a:pt x="161" y="17"/>
                </a:cubicBezTo>
                <a:cubicBezTo>
                  <a:pt x="165" y="18"/>
                  <a:pt x="162" y="16"/>
                  <a:pt x="163" y="13"/>
                </a:cubicBezTo>
                <a:cubicBezTo>
                  <a:pt x="163" y="11"/>
                  <a:pt x="164" y="12"/>
                  <a:pt x="165" y="10"/>
                </a:cubicBezTo>
                <a:cubicBezTo>
                  <a:pt x="165" y="9"/>
                  <a:pt x="163" y="8"/>
                  <a:pt x="164" y="7"/>
                </a:cubicBezTo>
                <a:cubicBezTo>
                  <a:pt x="166" y="7"/>
                  <a:pt x="167" y="6"/>
                  <a:pt x="167" y="4"/>
                </a:cubicBezTo>
                <a:cubicBezTo>
                  <a:pt x="164" y="3"/>
                  <a:pt x="164" y="1"/>
                  <a:pt x="162" y="0"/>
                </a:cubicBezTo>
                <a:cubicBezTo>
                  <a:pt x="161" y="2"/>
                  <a:pt x="159" y="1"/>
                  <a:pt x="158" y="2"/>
                </a:cubicBezTo>
                <a:cubicBezTo>
                  <a:pt x="159" y="4"/>
                  <a:pt x="158" y="4"/>
                  <a:pt x="159" y="5"/>
                </a:cubicBezTo>
                <a:cubicBezTo>
                  <a:pt x="160" y="5"/>
                  <a:pt x="159" y="9"/>
                  <a:pt x="158" y="8"/>
                </a:cubicBezTo>
                <a:cubicBezTo>
                  <a:pt x="156" y="9"/>
                  <a:pt x="156" y="7"/>
                  <a:pt x="153" y="7"/>
                </a:cubicBezTo>
                <a:cubicBezTo>
                  <a:pt x="151" y="9"/>
                  <a:pt x="149" y="10"/>
                  <a:pt x="148" y="9"/>
                </a:cubicBezTo>
                <a:cubicBezTo>
                  <a:pt x="147" y="7"/>
                  <a:pt x="146" y="11"/>
                  <a:pt x="144" y="9"/>
                </a:cubicBezTo>
                <a:cubicBezTo>
                  <a:pt x="144" y="9"/>
                  <a:pt x="143" y="9"/>
                  <a:pt x="143" y="9"/>
                </a:cubicBezTo>
                <a:cubicBezTo>
                  <a:pt x="140" y="8"/>
                  <a:pt x="138" y="9"/>
                  <a:pt x="137" y="8"/>
                </a:cubicBezTo>
                <a:cubicBezTo>
                  <a:pt x="136" y="11"/>
                  <a:pt x="135" y="9"/>
                  <a:pt x="134" y="11"/>
                </a:cubicBezTo>
                <a:cubicBezTo>
                  <a:pt x="134" y="11"/>
                  <a:pt x="132" y="12"/>
                  <a:pt x="134" y="12"/>
                </a:cubicBezTo>
                <a:cubicBezTo>
                  <a:pt x="134" y="11"/>
                  <a:pt x="134" y="12"/>
                  <a:pt x="135" y="12"/>
                </a:cubicBezTo>
                <a:cubicBezTo>
                  <a:pt x="138" y="12"/>
                  <a:pt x="140" y="12"/>
                  <a:pt x="141" y="14"/>
                </a:cubicBezTo>
                <a:cubicBezTo>
                  <a:pt x="141" y="13"/>
                  <a:pt x="142" y="13"/>
                  <a:pt x="143" y="12"/>
                </a:cubicBezTo>
                <a:cubicBezTo>
                  <a:pt x="143" y="12"/>
                  <a:pt x="144" y="11"/>
                  <a:pt x="144" y="11"/>
                </a:cubicBezTo>
                <a:cubicBezTo>
                  <a:pt x="145" y="12"/>
                  <a:pt x="147" y="12"/>
                  <a:pt x="147" y="14"/>
                </a:cubicBezTo>
                <a:cubicBezTo>
                  <a:pt x="143" y="14"/>
                  <a:pt x="144" y="18"/>
                  <a:pt x="141" y="16"/>
                </a:cubicBezTo>
                <a:cubicBezTo>
                  <a:pt x="140" y="17"/>
                  <a:pt x="139" y="19"/>
                  <a:pt x="141" y="20"/>
                </a:cubicBezTo>
                <a:cubicBezTo>
                  <a:pt x="140" y="16"/>
                  <a:pt x="144" y="19"/>
                  <a:pt x="144" y="21"/>
                </a:cubicBezTo>
                <a:cubicBezTo>
                  <a:pt x="142" y="21"/>
                  <a:pt x="139" y="25"/>
                  <a:pt x="136" y="22"/>
                </a:cubicBezTo>
                <a:cubicBezTo>
                  <a:pt x="135" y="20"/>
                  <a:pt x="137" y="21"/>
                  <a:pt x="137" y="19"/>
                </a:cubicBezTo>
                <a:cubicBezTo>
                  <a:pt x="136" y="19"/>
                  <a:pt x="135" y="19"/>
                  <a:pt x="135" y="17"/>
                </a:cubicBezTo>
                <a:cubicBezTo>
                  <a:pt x="136" y="17"/>
                  <a:pt x="137" y="18"/>
                  <a:pt x="137" y="18"/>
                </a:cubicBezTo>
                <a:cubicBezTo>
                  <a:pt x="137" y="17"/>
                  <a:pt x="136" y="16"/>
                  <a:pt x="135" y="15"/>
                </a:cubicBezTo>
                <a:cubicBezTo>
                  <a:pt x="134" y="14"/>
                  <a:pt x="135" y="13"/>
                  <a:pt x="134" y="13"/>
                </a:cubicBezTo>
                <a:cubicBezTo>
                  <a:pt x="134" y="14"/>
                  <a:pt x="133" y="13"/>
                  <a:pt x="133" y="14"/>
                </a:cubicBezTo>
                <a:cubicBezTo>
                  <a:pt x="132" y="14"/>
                  <a:pt x="133" y="14"/>
                  <a:pt x="132" y="15"/>
                </a:cubicBezTo>
                <a:cubicBezTo>
                  <a:pt x="131" y="16"/>
                  <a:pt x="130" y="17"/>
                  <a:pt x="130" y="18"/>
                </a:cubicBezTo>
                <a:cubicBezTo>
                  <a:pt x="133" y="18"/>
                  <a:pt x="133" y="17"/>
                  <a:pt x="135" y="17"/>
                </a:cubicBezTo>
                <a:cubicBezTo>
                  <a:pt x="134" y="19"/>
                  <a:pt x="132" y="20"/>
                  <a:pt x="133" y="23"/>
                </a:cubicBezTo>
                <a:cubicBezTo>
                  <a:pt x="132" y="24"/>
                  <a:pt x="129" y="23"/>
                  <a:pt x="130" y="25"/>
                </a:cubicBezTo>
                <a:cubicBezTo>
                  <a:pt x="132" y="27"/>
                  <a:pt x="133" y="22"/>
                  <a:pt x="134" y="24"/>
                </a:cubicBezTo>
                <a:cubicBezTo>
                  <a:pt x="133" y="26"/>
                  <a:pt x="131" y="27"/>
                  <a:pt x="129" y="28"/>
                </a:cubicBezTo>
                <a:cubicBezTo>
                  <a:pt x="129" y="26"/>
                  <a:pt x="129" y="25"/>
                  <a:pt x="128" y="26"/>
                </a:cubicBezTo>
                <a:cubicBezTo>
                  <a:pt x="128" y="28"/>
                  <a:pt x="130" y="28"/>
                  <a:pt x="130" y="29"/>
                </a:cubicBezTo>
                <a:cubicBezTo>
                  <a:pt x="129" y="29"/>
                  <a:pt x="129" y="30"/>
                  <a:pt x="130" y="31"/>
                </a:cubicBezTo>
                <a:cubicBezTo>
                  <a:pt x="128" y="31"/>
                  <a:pt x="129" y="34"/>
                  <a:pt x="129" y="35"/>
                </a:cubicBezTo>
                <a:cubicBezTo>
                  <a:pt x="130" y="36"/>
                  <a:pt x="130" y="37"/>
                  <a:pt x="131" y="38"/>
                </a:cubicBezTo>
                <a:cubicBezTo>
                  <a:pt x="133" y="39"/>
                  <a:pt x="134" y="35"/>
                  <a:pt x="135" y="38"/>
                </a:cubicBezTo>
                <a:cubicBezTo>
                  <a:pt x="133" y="39"/>
                  <a:pt x="130" y="40"/>
                  <a:pt x="128" y="42"/>
                </a:cubicBezTo>
                <a:cubicBezTo>
                  <a:pt x="129" y="44"/>
                  <a:pt x="128" y="47"/>
                  <a:pt x="130" y="48"/>
                </a:cubicBezTo>
                <a:cubicBezTo>
                  <a:pt x="129" y="48"/>
                  <a:pt x="131" y="48"/>
                  <a:pt x="131" y="49"/>
                </a:cubicBezTo>
                <a:cubicBezTo>
                  <a:pt x="129" y="49"/>
                  <a:pt x="129" y="51"/>
                  <a:pt x="128" y="50"/>
                </a:cubicBezTo>
                <a:cubicBezTo>
                  <a:pt x="126" y="48"/>
                  <a:pt x="125" y="50"/>
                  <a:pt x="123" y="50"/>
                </a:cubicBezTo>
                <a:cubicBezTo>
                  <a:pt x="123" y="50"/>
                  <a:pt x="122" y="49"/>
                  <a:pt x="121" y="49"/>
                </a:cubicBezTo>
                <a:cubicBezTo>
                  <a:pt x="119" y="50"/>
                  <a:pt x="119" y="52"/>
                  <a:pt x="116" y="52"/>
                </a:cubicBezTo>
                <a:cubicBezTo>
                  <a:pt x="116" y="51"/>
                  <a:pt x="114" y="50"/>
                  <a:pt x="113" y="51"/>
                </a:cubicBezTo>
                <a:cubicBezTo>
                  <a:pt x="112" y="52"/>
                  <a:pt x="114" y="52"/>
                  <a:pt x="114" y="53"/>
                </a:cubicBezTo>
                <a:cubicBezTo>
                  <a:pt x="113" y="53"/>
                  <a:pt x="114" y="54"/>
                  <a:pt x="114" y="55"/>
                </a:cubicBezTo>
                <a:cubicBezTo>
                  <a:pt x="115" y="55"/>
                  <a:pt x="117" y="55"/>
                  <a:pt x="118" y="55"/>
                </a:cubicBezTo>
                <a:cubicBezTo>
                  <a:pt x="118" y="53"/>
                  <a:pt x="118" y="52"/>
                  <a:pt x="120" y="52"/>
                </a:cubicBezTo>
                <a:cubicBezTo>
                  <a:pt x="121" y="54"/>
                  <a:pt x="118" y="56"/>
                  <a:pt x="120" y="56"/>
                </a:cubicBezTo>
                <a:cubicBezTo>
                  <a:pt x="121" y="54"/>
                  <a:pt x="122" y="57"/>
                  <a:pt x="123" y="56"/>
                </a:cubicBezTo>
                <a:cubicBezTo>
                  <a:pt x="124" y="55"/>
                  <a:pt x="125" y="55"/>
                  <a:pt x="127" y="55"/>
                </a:cubicBezTo>
                <a:cubicBezTo>
                  <a:pt x="127" y="53"/>
                  <a:pt x="128" y="51"/>
                  <a:pt x="130" y="52"/>
                </a:cubicBezTo>
                <a:cubicBezTo>
                  <a:pt x="130" y="52"/>
                  <a:pt x="130" y="53"/>
                  <a:pt x="130" y="53"/>
                </a:cubicBezTo>
                <a:cubicBezTo>
                  <a:pt x="129" y="56"/>
                  <a:pt x="128" y="58"/>
                  <a:pt x="125" y="59"/>
                </a:cubicBezTo>
                <a:cubicBezTo>
                  <a:pt x="123" y="59"/>
                  <a:pt x="123" y="57"/>
                  <a:pt x="122" y="57"/>
                </a:cubicBezTo>
                <a:cubicBezTo>
                  <a:pt x="122" y="57"/>
                  <a:pt x="121" y="58"/>
                  <a:pt x="120" y="58"/>
                </a:cubicBezTo>
                <a:cubicBezTo>
                  <a:pt x="120" y="58"/>
                  <a:pt x="119" y="56"/>
                  <a:pt x="118" y="56"/>
                </a:cubicBezTo>
                <a:cubicBezTo>
                  <a:pt x="118" y="57"/>
                  <a:pt x="116" y="57"/>
                  <a:pt x="115" y="57"/>
                </a:cubicBezTo>
                <a:cubicBezTo>
                  <a:pt x="115" y="58"/>
                  <a:pt x="115" y="59"/>
                  <a:pt x="113" y="59"/>
                </a:cubicBezTo>
                <a:cubicBezTo>
                  <a:pt x="113" y="61"/>
                  <a:pt x="114" y="61"/>
                  <a:pt x="114" y="63"/>
                </a:cubicBezTo>
                <a:cubicBezTo>
                  <a:pt x="113" y="63"/>
                  <a:pt x="112" y="64"/>
                  <a:pt x="112" y="65"/>
                </a:cubicBezTo>
                <a:cubicBezTo>
                  <a:pt x="111" y="65"/>
                  <a:pt x="110" y="66"/>
                  <a:pt x="109" y="66"/>
                </a:cubicBezTo>
                <a:cubicBezTo>
                  <a:pt x="106" y="68"/>
                  <a:pt x="107" y="66"/>
                  <a:pt x="103" y="66"/>
                </a:cubicBezTo>
                <a:cubicBezTo>
                  <a:pt x="104" y="69"/>
                  <a:pt x="101" y="69"/>
                  <a:pt x="101" y="72"/>
                </a:cubicBezTo>
                <a:cubicBezTo>
                  <a:pt x="102" y="72"/>
                  <a:pt x="104" y="72"/>
                  <a:pt x="106" y="72"/>
                </a:cubicBezTo>
                <a:cubicBezTo>
                  <a:pt x="106" y="70"/>
                  <a:pt x="106" y="69"/>
                  <a:pt x="107" y="69"/>
                </a:cubicBezTo>
                <a:cubicBezTo>
                  <a:pt x="108" y="70"/>
                  <a:pt x="110" y="69"/>
                  <a:pt x="111" y="69"/>
                </a:cubicBezTo>
                <a:cubicBezTo>
                  <a:pt x="111" y="69"/>
                  <a:pt x="112" y="70"/>
                  <a:pt x="113" y="70"/>
                </a:cubicBezTo>
                <a:cubicBezTo>
                  <a:pt x="114" y="71"/>
                  <a:pt x="117" y="72"/>
                  <a:pt x="118" y="73"/>
                </a:cubicBezTo>
                <a:cubicBezTo>
                  <a:pt x="117" y="74"/>
                  <a:pt x="115" y="75"/>
                  <a:pt x="113" y="74"/>
                </a:cubicBezTo>
                <a:cubicBezTo>
                  <a:pt x="113" y="76"/>
                  <a:pt x="111" y="76"/>
                  <a:pt x="112" y="78"/>
                </a:cubicBezTo>
                <a:cubicBezTo>
                  <a:pt x="113" y="78"/>
                  <a:pt x="114" y="79"/>
                  <a:pt x="113" y="80"/>
                </a:cubicBezTo>
                <a:cubicBezTo>
                  <a:pt x="112" y="80"/>
                  <a:pt x="112" y="81"/>
                  <a:pt x="111" y="81"/>
                </a:cubicBezTo>
                <a:cubicBezTo>
                  <a:pt x="110" y="81"/>
                  <a:pt x="109" y="81"/>
                  <a:pt x="109" y="82"/>
                </a:cubicBezTo>
                <a:cubicBezTo>
                  <a:pt x="108" y="82"/>
                  <a:pt x="109" y="84"/>
                  <a:pt x="107" y="83"/>
                </a:cubicBezTo>
                <a:cubicBezTo>
                  <a:pt x="108" y="81"/>
                  <a:pt x="106" y="79"/>
                  <a:pt x="105" y="79"/>
                </a:cubicBezTo>
                <a:cubicBezTo>
                  <a:pt x="104" y="80"/>
                  <a:pt x="103" y="79"/>
                  <a:pt x="102" y="80"/>
                </a:cubicBezTo>
                <a:cubicBezTo>
                  <a:pt x="101" y="81"/>
                  <a:pt x="101" y="82"/>
                  <a:pt x="99" y="83"/>
                </a:cubicBezTo>
                <a:cubicBezTo>
                  <a:pt x="100" y="83"/>
                  <a:pt x="98" y="81"/>
                  <a:pt x="98" y="83"/>
                </a:cubicBezTo>
                <a:cubicBezTo>
                  <a:pt x="98" y="84"/>
                  <a:pt x="97" y="84"/>
                  <a:pt x="96" y="85"/>
                </a:cubicBezTo>
                <a:cubicBezTo>
                  <a:pt x="98" y="85"/>
                  <a:pt x="100" y="87"/>
                  <a:pt x="100" y="89"/>
                </a:cubicBezTo>
                <a:cubicBezTo>
                  <a:pt x="100" y="90"/>
                  <a:pt x="98" y="89"/>
                  <a:pt x="99" y="91"/>
                </a:cubicBezTo>
                <a:cubicBezTo>
                  <a:pt x="104" y="92"/>
                  <a:pt x="100" y="87"/>
                  <a:pt x="102" y="86"/>
                </a:cubicBezTo>
                <a:cubicBezTo>
                  <a:pt x="104" y="90"/>
                  <a:pt x="102" y="91"/>
                  <a:pt x="100" y="93"/>
                </a:cubicBezTo>
                <a:cubicBezTo>
                  <a:pt x="101" y="94"/>
                  <a:pt x="102" y="94"/>
                  <a:pt x="102" y="95"/>
                </a:cubicBezTo>
                <a:cubicBezTo>
                  <a:pt x="97" y="94"/>
                  <a:pt x="96" y="100"/>
                  <a:pt x="92" y="98"/>
                </a:cubicBezTo>
                <a:cubicBezTo>
                  <a:pt x="91" y="102"/>
                  <a:pt x="88" y="100"/>
                  <a:pt x="90" y="104"/>
                </a:cubicBezTo>
                <a:cubicBezTo>
                  <a:pt x="89" y="105"/>
                  <a:pt x="87" y="104"/>
                  <a:pt x="86" y="105"/>
                </a:cubicBezTo>
                <a:cubicBezTo>
                  <a:pt x="86" y="105"/>
                  <a:pt x="86" y="107"/>
                  <a:pt x="86" y="107"/>
                </a:cubicBezTo>
                <a:cubicBezTo>
                  <a:pt x="86" y="108"/>
                  <a:pt x="83" y="108"/>
                  <a:pt x="84" y="109"/>
                </a:cubicBezTo>
                <a:cubicBezTo>
                  <a:pt x="86" y="109"/>
                  <a:pt x="87" y="110"/>
                  <a:pt x="88" y="111"/>
                </a:cubicBezTo>
                <a:cubicBezTo>
                  <a:pt x="88" y="111"/>
                  <a:pt x="89" y="112"/>
                  <a:pt x="89" y="112"/>
                </a:cubicBezTo>
                <a:cubicBezTo>
                  <a:pt x="85" y="112"/>
                  <a:pt x="82" y="112"/>
                  <a:pt x="80" y="114"/>
                </a:cubicBezTo>
                <a:cubicBezTo>
                  <a:pt x="79" y="116"/>
                  <a:pt x="81" y="116"/>
                  <a:pt x="81" y="117"/>
                </a:cubicBezTo>
                <a:cubicBezTo>
                  <a:pt x="79" y="118"/>
                  <a:pt x="83" y="122"/>
                  <a:pt x="84" y="120"/>
                </a:cubicBezTo>
                <a:cubicBezTo>
                  <a:pt x="83" y="120"/>
                  <a:pt x="84" y="118"/>
                  <a:pt x="85" y="118"/>
                </a:cubicBezTo>
                <a:cubicBezTo>
                  <a:pt x="85" y="118"/>
                  <a:pt x="84" y="120"/>
                  <a:pt x="85" y="120"/>
                </a:cubicBezTo>
                <a:cubicBezTo>
                  <a:pt x="87" y="121"/>
                  <a:pt x="87" y="117"/>
                  <a:pt x="88" y="117"/>
                </a:cubicBezTo>
                <a:cubicBezTo>
                  <a:pt x="89" y="119"/>
                  <a:pt x="90" y="119"/>
                  <a:pt x="90" y="121"/>
                </a:cubicBezTo>
                <a:cubicBezTo>
                  <a:pt x="87" y="121"/>
                  <a:pt x="81" y="121"/>
                  <a:pt x="79" y="124"/>
                </a:cubicBezTo>
                <a:cubicBezTo>
                  <a:pt x="79" y="122"/>
                  <a:pt x="78" y="121"/>
                  <a:pt x="77" y="121"/>
                </a:cubicBezTo>
                <a:cubicBezTo>
                  <a:pt x="77" y="124"/>
                  <a:pt x="75" y="123"/>
                  <a:pt x="75" y="125"/>
                </a:cubicBezTo>
                <a:cubicBezTo>
                  <a:pt x="77" y="125"/>
                  <a:pt x="78" y="125"/>
                  <a:pt x="78" y="126"/>
                </a:cubicBezTo>
                <a:cubicBezTo>
                  <a:pt x="79" y="125"/>
                  <a:pt x="79" y="124"/>
                  <a:pt x="81" y="124"/>
                </a:cubicBezTo>
                <a:cubicBezTo>
                  <a:pt x="81" y="126"/>
                  <a:pt x="84" y="125"/>
                  <a:pt x="84" y="126"/>
                </a:cubicBezTo>
                <a:cubicBezTo>
                  <a:pt x="84" y="127"/>
                  <a:pt x="83" y="127"/>
                  <a:pt x="84" y="128"/>
                </a:cubicBezTo>
                <a:cubicBezTo>
                  <a:pt x="84" y="127"/>
                  <a:pt x="88" y="125"/>
                  <a:pt x="88" y="127"/>
                </a:cubicBezTo>
                <a:cubicBezTo>
                  <a:pt x="88" y="130"/>
                  <a:pt x="86" y="129"/>
                  <a:pt x="85" y="128"/>
                </a:cubicBezTo>
                <a:cubicBezTo>
                  <a:pt x="84" y="129"/>
                  <a:pt x="82" y="129"/>
                  <a:pt x="81" y="130"/>
                </a:cubicBezTo>
                <a:cubicBezTo>
                  <a:pt x="79" y="130"/>
                  <a:pt x="78" y="130"/>
                  <a:pt x="77" y="130"/>
                </a:cubicBezTo>
                <a:cubicBezTo>
                  <a:pt x="77" y="130"/>
                  <a:pt x="77" y="131"/>
                  <a:pt x="76" y="131"/>
                </a:cubicBezTo>
                <a:cubicBezTo>
                  <a:pt x="75" y="133"/>
                  <a:pt x="79" y="134"/>
                  <a:pt x="77" y="135"/>
                </a:cubicBezTo>
                <a:cubicBezTo>
                  <a:pt x="77" y="135"/>
                  <a:pt x="77" y="134"/>
                  <a:pt x="76" y="134"/>
                </a:cubicBezTo>
                <a:cubicBezTo>
                  <a:pt x="75" y="134"/>
                  <a:pt x="75" y="132"/>
                  <a:pt x="74" y="132"/>
                </a:cubicBezTo>
                <a:cubicBezTo>
                  <a:pt x="74" y="134"/>
                  <a:pt x="76" y="135"/>
                  <a:pt x="76" y="136"/>
                </a:cubicBezTo>
                <a:cubicBezTo>
                  <a:pt x="79" y="136"/>
                  <a:pt x="80" y="135"/>
                  <a:pt x="82" y="135"/>
                </a:cubicBezTo>
                <a:cubicBezTo>
                  <a:pt x="83" y="136"/>
                  <a:pt x="83" y="136"/>
                  <a:pt x="84" y="138"/>
                </a:cubicBezTo>
                <a:cubicBezTo>
                  <a:pt x="82" y="136"/>
                  <a:pt x="82" y="139"/>
                  <a:pt x="81" y="141"/>
                </a:cubicBezTo>
                <a:cubicBezTo>
                  <a:pt x="81" y="142"/>
                  <a:pt x="83" y="141"/>
                  <a:pt x="83" y="142"/>
                </a:cubicBezTo>
                <a:cubicBezTo>
                  <a:pt x="82" y="142"/>
                  <a:pt x="83" y="143"/>
                  <a:pt x="83" y="144"/>
                </a:cubicBezTo>
                <a:cubicBezTo>
                  <a:pt x="80" y="145"/>
                  <a:pt x="75" y="144"/>
                  <a:pt x="74" y="148"/>
                </a:cubicBezTo>
                <a:cubicBezTo>
                  <a:pt x="75" y="149"/>
                  <a:pt x="81" y="146"/>
                  <a:pt x="81" y="150"/>
                </a:cubicBezTo>
                <a:cubicBezTo>
                  <a:pt x="78" y="150"/>
                  <a:pt x="78" y="151"/>
                  <a:pt x="74" y="151"/>
                </a:cubicBezTo>
                <a:cubicBezTo>
                  <a:pt x="73" y="152"/>
                  <a:pt x="73" y="154"/>
                  <a:pt x="71" y="154"/>
                </a:cubicBezTo>
                <a:cubicBezTo>
                  <a:pt x="71" y="152"/>
                  <a:pt x="68" y="154"/>
                  <a:pt x="67" y="153"/>
                </a:cubicBezTo>
                <a:cubicBezTo>
                  <a:pt x="67" y="154"/>
                  <a:pt x="67" y="156"/>
                  <a:pt x="67" y="157"/>
                </a:cubicBezTo>
                <a:cubicBezTo>
                  <a:pt x="68" y="157"/>
                  <a:pt x="69" y="157"/>
                  <a:pt x="69" y="159"/>
                </a:cubicBezTo>
                <a:cubicBezTo>
                  <a:pt x="68" y="160"/>
                  <a:pt x="66" y="161"/>
                  <a:pt x="64" y="161"/>
                </a:cubicBezTo>
                <a:cubicBezTo>
                  <a:pt x="64" y="160"/>
                  <a:pt x="63" y="160"/>
                  <a:pt x="63" y="159"/>
                </a:cubicBezTo>
                <a:cubicBezTo>
                  <a:pt x="63" y="158"/>
                  <a:pt x="64" y="156"/>
                  <a:pt x="64" y="155"/>
                </a:cubicBezTo>
                <a:cubicBezTo>
                  <a:pt x="63" y="154"/>
                  <a:pt x="62" y="154"/>
                  <a:pt x="60" y="154"/>
                </a:cubicBezTo>
                <a:cubicBezTo>
                  <a:pt x="61" y="157"/>
                  <a:pt x="62" y="159"/>
                  <a:pt x="63" y="162"/>
                </a:cubicBezTo>
                <a:cubicBezTo>
                  <a:pt x="62" y="162"/>
                  <a:pt x="60" y="161"/>
                  <a:pt x="60" y="161"/>
                </a:cubicBezTo>
                <a:cubicBezTo>
                  <a:pt x="60" y="161"/>
                  <a:pt x="59" y="162"/>
                  <a:pt x="59" y="162"/>
                </a:cubicBezTo>
                <a:cubicBezTo>
                  <a:pt x="58" y="163"/>
                  <a:pt x="57" y="162"/>
                  <a:pt x="57" y="162"/>
                </a:cubicBezTo>
                <a:cubicBezTo>
                  <a:pt x="56" y="163"/>
                  <a:pt x="55" y="165"/>
                  <a:pt x="57" y="166"/>
                </a:cubicBezTo>
                <a:cubicBezTo>
                  <a:pt x="57" y="164"/>
                  <a:pt x="61" y="165"/>
                  <a:pt x="60" y="166"/>
                </a:cubicBezTo>
                <a:cubicBezTo>
                  <a:pt x="59" y="166"/>
                  <a:pt x="60" y="168"/>
                  <a:pt x="60" y="169"/>
                </a:cubicBezTo>
                <a:cubicBezTo>
                  <a:pt x="59" y="169"/>
                  <a:pt x="58" y="169"/>
                  <a:pt x="57" y="170"/>
                </a:cubicBezTo>
                <a:cubicBezTo>
                  <a:pt x="58" y="172"/>
                  <a:pt x="60" y="172"/>
                  <a:pt x="60" y="175"/>
                </a:cubicBezTo>
                <a:cubicBezTo>
                  <a:pt x="58" y="175"/>
                  <a:pt x="56" y="174"/>
                  <a:pt x="54" y="175"/>
                </a:cubicBezTo>
                <a:cubicBezTo>
                  <a:pt x="54" y="175"/>
                  <a:pt x="54" y="176"/>
                  <a:pt x="54" y="176"/>
                </a:cubicBezTo>
                <a:cubicBezTo>
                  <a:pt x="54" y="176"/>
                  <a:pt x="53" y="175"/>
                  <a:pt x="53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2" y="177"/>
                  <a:pt x="51" y="176"/>
                  <a:pt x="51" y="176"/>
                </a:cubicBezTo>
                <a:cubicBezTo>
                  <a:pt x="51" y="177"/>
                  <a:pt x="51" y="178"/>
                  <a:pt x="50" y="178"/>
                </a:cubicBezTo>
                <a:cubicBezTo>
                  <a:pt x="50" y="178"/>
                  <a:pt x="49" y="178"/>
                  <a:pt x="49" y="178"/>
                </a:cubicBezTo>
                <a:cubicBezTo>
                  <a:pt x="49" y="180"/>
                  <a:pt x="50" y="182"/>
                  <a:pt x="52" y="183"/>
                </a:cubicBezTo>
                <a:cubicBezTo>
                  <a:pt x="52" y="182"/>
                  <a:pt x="52" y="181"/>
                  <a:pt x="53" y="181"/>
                </a:cubicBezTo>
                <a:cubicBezTo>
                  <a:pt x="52" y="183"/>
                  <a:pt x="55" y="182"/>
                  <a:pt x="56" y="182"/>
                </a:cubicBezTo>
                <a:cubicBezTo>
                  <a:pt x="56" y="182"/>
                  <a:pt x="58" y="186"/>
                  <a:pt x="58" y="183"/>
                </a:cubicBezTo>
                <a:cubicBezTo>
                  <a:pt x="58" y="182"/>
                  <a:pt x="57" y="182"/>
                  <a:pt x="57" y="181"/>
                </a:cubicBezTo>
                <a:cubicBezTo>
                  <a:pt x="58" y="181"/>
                  <a:pt x="58" y="182"/>
                  <a:pt x="59" y="182"/>
                </a:cubicBezTo>
                <a:cubicBezTo>
                  <a:pt x="60" y="182"/>
                  <a:pt x="60" y="181"/>
                  <a:pt x="60" y="182"/>
                </a:cubicBezTo>
                <a:cubicBezTo>
                  <a:pt x="59" y="182"/>
                  <a:pt x="60" y="184"/>
                  <a:pt x="58" y="184"/>
                </a:cubicBezTo>
                <a:cubicBezTo>
                  <a:pt x="57" y="186"/>
                  <a:pt x="53" y="184"/>
                  <a:pt x="53" y="187"/>
                </a:cubicBezTo>
                <a:cubicBezTo>
                  <a:pt x="53" y="189"/>
                  <a:pt x="56" y="188"/>
                  <a:pt x="56" y="189"/>
                </a:cubicBezTo>
                <a:cubicBezTo>
                  <a:pt x="54" y="189"/>
                  <a:pt x="55" y="191"/>
                  <a:pt x="53" y="191"/>
                </a:cubicBezTo>
                <a:cubicBezTo>
                  <a:pt x="52" y="191"/>
                  <a:pt x="52" y="192"/>
                  <a:pt x="51" y="192"/>
                </a:cubicBezTo>
                <a:cubicBezTo>
                  <a:pt x="50" y="192"/>
                  <a:pt x="49" y="191"/>
                  <a:pt x="49" y="190"/>
                </a:cubicBezTo>
                <a:cubicBezTo>
                  <a:pt x="50" y="189"/>
                  <a:pt x="52" y="188"/>
                  <a:pt x="50" y="186"/>
                </a:cubicBezTo>
                <a:cubicBezTo>
                  <a:pt x="52" y="187"/>
                  <a:pt x="52" y="186"/>
                  <a:pt x="53" y="185"/>
                </a:cubicBezTo>
                <a:cubicBezTo>
                  <a:pt x="48" y="184"/>
                  <a:pt x="47" y="186"/>
                  <a:pt x="46" y="186"/>
                </a:cubicBezTo>
                <a:cubicBezTo>
                  <a:pt x="46" y="186"/>
                  <a:pt x="44" y="186"/>
                  <a:pt x="44" y="187"/>
                </a:cubicBezTo>
                <a:cubicBezTo>
                  <a:pt x="46" y="188"/>
                  <a:pt x="44" y="189"/>
                  <a:pt x="44" y="190"/>
                </a:cubicBezTo>
                <a:cubicBezTo>
                  <a:pt x="44" y="190"/>
                  <a:pt x="45" y="191"/>
                  <a:pt x="45" y="191"/>
                </a:cubicBezTo>
                <a:cubicBezTo>
                  <a:pt x="45" y="192"/>
                  <a:pt x="45" y="193"/>
                  <a:pt x="46" y="193"/>
                </a:cubicBezTo>
                <a:cubicBezTo>
                  <a:pt x="46" y="194"/>
                  <a:pt x="46" y="195"/>
                  <a:pt x="46" y="195"/>
                </a:cubicBezTo>
                <a:cubicBezTo>
                  <a:pt x="46" y="195"/>
                  <a:pt x="45" y="195"/>
                  <a:pt x="45" y="197"/>
                </a:cubicBezTo>
                <a:cubicBezTo>
                  <a:pt x="47" y="196"/>
                  <a:pt x="48" y="194"/>
                  <a:pt x="50" y="197"/>
                </a:cubicBezTo>
                <a:cubicBezTo>
                  <a:pt x="50" y="198"/>
                  <a:pt x="51" y="199"/>
                  <a:pt x="50" y="200"/>
                </a:cubicBezTo>
                <a:cubicBezTo>
                  <a:pt x="49" y="200"/>
                  <a:pt x="48" y="199"/>
                  <a:pt x="47" y="199"/>
                </a:cubicBezTo>
                <a:cubicBezTo>
                  <a:pt x="47" y="200"/>
                  <a:pt x="46" y="200"/>
                  <a:pt x="46" y="200"/>
                </a:cubicBezTo>
                <a:cubicBezTo>
                  <a:pt x="46" y="200"/>
                  <a:pt x="47" y="202"/>
                  <a:pt x="46" y="200"/>
                </a:cubicBezTo>
                <a:cubicBezTo>
                  <a:pt x="45" y="200"/>
                  <a:pt x="45" y="201"/>
                  <a:pt x="45" y="201"/>
                </a:cubicBezTo>
                <a:cubicBezTo>
                  <a:pt x="43" y="201"/>
                  <a:pt x="44" y="201"/>
                  <a:pt x="43" y="201"/>
                </a:cubicBezTo>
                <a:cubicBezTo>
                  <a:pt x="42" y="201"/>
                  <a:pt x="41" y="201"/>
                  <a:pt x="41" y="202"/>
                </a:cubicBezTo>
                <a:cubicBezTo>
                  <a:pt x="42" y="202"/>
                  <a:pt x="42" y="203"/>
                  <a:pt x="42" y="204"/>
                </a:cubicBezTo>
                <a:cubicBezTo>
                  <a:pt x="41" y="205"/>
                  <a:pt x="39" y="205"/>
                  <a:pt x="39" y="207"/>
                </a:cubicBezTo>
                <a:cubicBezTo>
                  <a:pt x="39" y="207"/>
                  <a:pt x="37" y="207"/>
                  <a:pt x="37" y="209"/>
                </a:cubicBezTo>
                <a:cubicBezTo>
                  <a:pt x="38" y="210"/>
                  <a:pt x="40" y="210"/>
                  <a:pt x="40" y="212"/>
                </a:cubicBezTo>
                <a:cubicBezTo>
                  <a:pt x="42" y="212"/>
                  <a:pt x="43" y="211"/>
                  <a:pt x="45" y="211"/>
                </a:cubicBezTo>
                <a:cubicBezTo>
                  <a:pt x="44" y="214"/>
                  <a:pt x="47" y="212"/>
                  <a:pt x="46" y="214"/>
                </a:cubicBezTo>
                <a:cubicBezTo>
                  <a:pt x="44" y="215"/>
                  <a:pt x="43" y="213"/>
                  <a:pt x="40" y="214"/>
                </a:cubicBezTo>
                <a:cubicBezTo>
                  <a:pt x="40" y="214"/>
                  <a:pt x="40" y="215"/>
                  <a:pt x="39" y="215"/>
                </a:cubicBezTo>
                <a:cubicBezTo>
                  <a:pt x="38" y="215"/>
                  <a:pt x="39" y="217"/>
                  <a:pt x="38" y="217"/>
                </a:cubicBezTo>
                <a:cubicBezTo>
                  <a:pt x="38" y="216"/>
                  <a:pt x="37" y="216"/>
                  <a:pt x="36" y="217"/>
                </a:cubicBezTo>
                <a:cubicBezTo>
                  <a:pt x="35" y="214"/>
                  <a:pt x="27" y="215"/>
                  <a:pt x="30" y="218"/>
                </a:cubicBezTo>
                <a:cubicBezTo>
                  <a:pt x="32" y="215"/>
                  <a:pt x="29" y="220"/>
                  <a:pt x="31" y="221"/>
                </a:cubicBezTo>
                <a:cubicBezTo>
                  <a:pt x="33" y="221"/>
                  <a:pt x="34" y="219"/>
                  <a:pt x="35" y="219"/>
                </a:cubicBezTo>
                <a:cubicBezTo>
                  <a:pt x="35" y="219"/>
                  <a:pt x="36" y="219"/>
                  <a:pt x="37" y="219"/>
                </a:cubicBezTo>
                <a:cubicBezTo>
                  <a:pt x="38" y="219"/>
                  <a:pt x="38" y="216"/>
                  <a:pt x="40" y="217"/>
                </a:cubicBezTo>
                <a:cubicBezTo>
                  <a:pt x="39" y="219"/>
                  <a:pt x="41" y="219"/>
                  <a:pt x="41" y="221"/>
                </a:cubicBezTo>
                <a:cubicBezTo>
                  <a:pt x="43" y="221"/>
                  <a:pt x="43" y="219"/>
                  <a:pt x="46" y="220"/>
                </a:cubicBezTo>
                <a:cubicBezTo>
                  <a:pt x="44" y="222"/>
                  <a:pt x="46" y="221"/>
                  <a:pt x="46" y="222"/>
                </a:cubicBezTo>
                <a:cubicBezTo>
                  <a:pt x="45" y="223"/>
                  <a:pt x="44" y="221"/>
                  <a:pt x="42" y="221"/>
                </a:cubicBezTo>
                <a:cubicBezTo>
                  <a:pt x="41" y="221"/>
                  <a:pt x="40" y="223"/>
                  <a:pt x="39" y="223"/>
                </a:cubicBezTo>
                <a:cubicBezTo>
                  <a:pt x="37" y="223"/>
                  <a:pt x="37" y="222"/>
                  <a:pt x="35" y="222"/>
                </a:cubicBezTo>
                <a:cubicBezTo>
                  <a:pt x="32" y="225"/>
                  <a:pt x="29" y="223"/>
                  <a:pt x="27" y="226"/>
                </a:cubicBezTo>
                <a:cubicBezTo>
                  <a:pt x="28" y="223"/>
                  <a:pt x="26" y="224"/>
                  <a:pt x="25" y="224"/>
                </a:cubicBezTo>
                <a:cubicBezTo>
                  <a:pt x="24" y="223"/>
                  <a:pt x="25" y="221"/>
                  <a:pt x="24" y="221"/>
                </a:cubicBezTo>
                <a:cubicBezTo>
                  <a:pt x="23" y="221"/>
                  <a:pt x="22" y="221"/>
                  <a:pt x="22" y="221"/>
                </a:cubicBezTo>
                <a:cubicBezTo>
                  <a:pt x="21" y="220"/>
                  <a:pt x="19" y="221"/>
                  <a:pt x="19" y="220"/>
                </a:cubicBezTo>
                <a:cubicBezTo>
                  <a:pt x="23" y="219"/>
                  <a:pt x="23" y="220"/>
                  <a:pt x="25" y="218"/>
                </a:cubicBezTo>
                <a:cubicBezTo>
                  <a:pt x="26" y="216"/>
                  <a:pt x="24" y="216"/>
                  <a:pt x="25" y="214"/>
                </a:cubicBezTo>
                <a:cubicBezTo>
                  <a:pt x="24" y="214"/>
                  <a:pt x="22" y="215"/>
                  <a:pt x="22" y="214"/>
                </a:cubicBezTo>
                <a:cubicBezTo>
                  <a:pt x="24" y="212"/>
                  <a:pt x="23" y="214"/>
                  <a:pt x="25" y="214"/>
                </a:cubicBezTo>
                <a:cubicBezTo>
                  <a:pt x="26" y="210"/>
                  <a:pt x="26" y="211"/>
                  <a:pt x="26" y="207"/>
                </a:cubicBezTo>
                <a:cubicBezTo>
                  <a:pt x="24" y="207"/>
                  <a:pt x="22" y="207"/>
                  <a:pt x="22" y="204"/>
                </a:cubicBezTo>
                <a:cubicBezTo>
                  <a:pt x="26" y="205"/>
                  <a:pt x="24" y="201"/>
                  <a:pt x="25" y="200"/>
                </a:cubicBezTo>
                <a:cubicBezTo>
                  <a:pt x="27" y="198"/>
                  <a:pt x="26" y="195"/>
                  <a:pt x="26" y="193"/>
                </a:cubicBezTo>
                <a:cubicBezTo>
                  <a:pt x="24" y="190"/>
                  <a:pt x="21" y="193"/>
                  <a:pt x="20" y="190"/>
                </a:cubicBezTo>
                <a:cubicBezTo>
                  <a:pt x="22" y="189"/>
                  <a:pt x="23" y="191"/>
                  <a:pt x="25" y="190"/>
                </a:cubicBezTo>
                <a:cubicBezTo>
                  <a:pt x="25" y="190"/>
                  <a:pt x="26" y="189"/>
                  <a:pt x="26" y="189"/>
                </a:cubicBezTo>
                <a:cubicBezTo>
                  <a:pt x="26" y="189"/>
                  <a:pt x="27" y="190"/>
                  <a:pt x="28" y="189"/>
                </a:cubicBezTo>
                <a:cubicBezTo>
                  <a:pt x="28" y="186"/>
                  <a:pt x="27" y="185"/>
                  <a:pt x="26" y="183"/>
                </a:cubicBezTo>
                <a:cubicBezTo>
                  <a:pt x="30" y="181"/>
                  <a:pt x="26" y="176"/>
                  <a:pt x="25" y="173"/>
                </a:cubicBezTo>
                <a:cubicBezTo>
                  <a:pt x="28" y="173"/>
                  <a:pt x="29" y="173"/>
                  <a:pt x="30" y="172"/>
                </a:cubicBezTo>
                <a:cubicBezTo>
                  <a:pt x="29" y="172"/>
                  <a:pt x="29" y="170"/>
                  <a:pt x="29" y="169"/>
                </a:cubicBezTo>
                <a:cubicBezTo>
                  <a:pt x="27" y="169"/>
                  <a:pt x="26" y="170"/>
                  <a:pt x="26" y="168"/>
                </a:cubicBezTo>
                <a:cubicBezTo>
                  <a:pt x="29" y="169"/>
                  <a:pt x="28" y="167"/>
                  <a:pt x="29" y="166"/>
                </a:cubicBezTo>
                <a:cubicBezTo>
                  <a:pt x="30" y="162"/>
                  <a:pt x="27" y="163"/>
                  <a:pt x="28" y="159"/>
                </a:cubicBezTo>
                <a:cubicBezTo>
                  <a:pt x="30" y="158"/>
                  <a:pt x="30" y="162"/>
                  <a:pt x="31" y="160"/>
                </a:cubicBezTo>
                <a:cubicBezTo>
                  <a:pt x="30" y="160"/>
                  <a:pt x="30" y="159"/>
                  <a:pt x="30" y="159"/>
                </a:cubicBezTo>
                <a:cubicBezTo>
                  <a:pt x="32" y="158"/>
                  <a:pt x="30" y="155"/>
                  <a:pt x="32" y="155"/>
                </a:cubicBezTo>
                <a:cubicBezTo>
                  <a:pt x="30" y="154"/>
                  <a:pt x="29" y="152"/>
                  <a:pt x="29" y="151"/>
                </a:cubicBezTo>
                <a:cubicBezTo>
                  <a:pt x="30" y="150"/>
                  <a:pt x="31" y="150"/>
                  <a:pt x="32" y="149"/>
                </a:cubicBezTo>
                <a:cubicBezTo>
                  <a:pt x="33" y="150"/>
                  <a:pt x="32" y="147"/>
                  <a:pt x="31" y="147"/>
                </a:cubicBezTo>
                <a:cubicBezTo>
                  <a:pt x="31" y="148"/>
                  <a:pt x="31" y="148"/>
                  <a:pt x="30" y="148"/>
                </a:cubicBezTo>
                <a:cubicBezTo>
                  <a:pt x="31" y="147"/>
                  <a:pt x="28" y="145"/>
                  <a:pt x="30" y="145"/>
                </a:cubicBezTo>
                <a:cubicBezTo>
                  <a:pt x="31" y="145"/>
                  <a:pt x="32" y="146"/>
                  <a:pt x="33" y="145"/>
                </a:cubicBezTo>
                <a:cubicBezTo>
                  <a:pt x="33" y="141"/>
                  <a:pt x="34" y="139"/>
                  <a:pt x="32" y="136"/>
                </a:cubicBezTo>
                <a:cubicBezTo>
                  <a:pt x="34" y="137"/>
                  <a:pt x="33" y="134"/>
                  <a:pt x="33" y="132"/>
                </a:cubicBezTo>
                <a:cubicBezTo>
                  <a:pt x="30" y="133"/>
                  <a:pt x="30" y="130"/>
                  <a:pt x="29" y="128"/>
                </a:cubicBezTo>
                <a:cubicBezTo>
                  <a:pt x="24" y="128"/>
                  <a:pt x="21" y="131"/>
                  <a:pt x="21" y="135"/>
                </a:cubicBezTo>
                <a:cubicBezTo>
                  <a:pt x="21" y="138"/>
                  <a:pt x="24" y="138"/>
                  <a:pt x="22" y="141"/>
                </a:cubicBezTo>
                <a:cubicBezTo>
                  <a:pt x="20" y="140"/>
                  <a:pt x="19" y="142"/>
                  <a:pt x="18" y="143"/>
                </a:cubicBezTo>
                <a:cubicBezTo>
                  <a:pt x="20" y="144"/>
                  <a:pt x="22" y="145"/>
                  <a:pt x="22" y="147"/>
                </a:cubicBezTo>
                <a:cubicBezTo>
                  <a:pt x="20" y="148"/>
                  <a:pt x="17" y="148"/>
                  <a:pt x="17" y="151"/>
                </a:cubicBezTo>
                <a:cubicBezTo>
                  <a:pt x="17" y="153"/>
                  <a:pt x="20" y="152"/>
                  <a:pt x="21" y="153"/>
                </a:cubicBezTo>
                <a:cubicBezTo>
                  <a:pt x="20" y="153"/>
                  <a:pt x="18" y="153"/>
                  <a:pt x="17" y="153"/>
                </a:cubicBezTo>
                <a:cubicBezTo>
                  <a:pt x="16" y="155"/>
                  <a:pt x="15" y="155"/>
                  <a:pt x="15" y="158"/>
                </a:cubicBezTo>
                <a:cubicBezTo>
                  <a:pt x="16" y="159"/>
                  <a:pt x="20" y="158"/>
                  <a:pt x="21" y="159"/>
                </a:cubicBezTo>
                <a:cubicBezTo>
                  <a:pt x="18" y="159"/>
                  <a:pt x="19" y="163"/>
                  <a:pt x="17" y="163"/>
                </a:cubicBezTo>
                <a:cubicBezTo>
                  <a:pt x="16" y="163"/>
                  <a:pt x="16" y="162"/>
                  <a:pt x="15" y="162"/>
                </a:cubicBezTo>
                <a:cubicBezTo>
                  <a:pt x="14" y="165"/>
                  <a:pt x="14" y="167"/>
                  <a:pt x="15" y="169"/>
                </a:cubicBezTo>
                <a:cubicBezTo>
                  <a:pt x="14" y="169"/>
                  <a:pt x="15" y="170"/>
                  <a:pt x="14" y="170"/>
                </a:cubicBezTo>
                <a:cubicBezTo>
                  <a:pt x="14" y="171"/>
                  <a:pt x="13" y="172"/>
                  <a:pt x="13" y="173"/>
                </a:cubicBezTo>
                <a:cubicBezTo>
                  <a:pt x="14" y="173"/>
                  <a:pt x="16" y="173"/>
                  <a:pt x="16" y="174"/>
                </a:cubicBezTo>
                <a:cubicBezTo>
                  <a:pt x="16" y="175"/>
                  <a:pt x="17" y="176"/>
                  <a:pt x="17" y="176"/>
                </a:cubicBezTo>
                <a:cubicBezTo>
                  <a:pt x="14" y="175"/>
                  <a:pt x="12" y="179"/>
                  <a:pt x="11" y="182"/>
                </a:cubicBezTo>
                <a:cubicBezTo>
                  <a:pt x="12" y="182"/>
                  <a:pt x="12" y="182"/>
                  <a:pt x="12" y="183"/>
                </a:cubicBezTo>
                <a:cubicBezTo>
                  <a:pt x="13" y="184"/>
                  <a:pt x="14" y="184"/>
                  <a:pt x="15" y="185"/>
                </a:cubicBezTo>
                <a:cubicBezTo>
                  <a:pt x="13" y="186"/>
                  <a:pt x="13" y="185"/>
                  <a:pt x="11" y="185"/>
                </a:cubicBezTo>
                <a:cubicBezTo>
                  <a:pt x="10" y="187"/>
                  <a:pt x="10" y="188"/>
                  <a:pt x="11" y="190"/>
                </a:cubicBezTo>
                <a:cubicBezTo>
                  <a:pt x="11" y="191"/>
                  <a:pt x="12" y="190"/>
                  <a:pt x="12" y="192"/>
                </a:cubicBezTo>
                <a:cubicBezTo>
                  <a:pt x="9" y="192"/>
                  <a:pt x="8" y="196"/>
                  <a:pt x="9" y="198"/>
                </a:cubicBezTo>
                <a:cubicBezTo>
                  <a:pt x="10" y="199"/>
                  <a:pt x="13" y="198"/>
                  <a:pt x="13" y="200"/>
                </a:cubicBezTo>
                <a:cubicBezTo>
                  <a:pt x="12" y="200"/>
                  <a:pt x="11" y="200"/>
                  <a:pt x="10" y="201"/>
                </a:cubicBezTo>
                <a:cubicBezTo>
                  <a:pt x="10" y="201"/>
                  <a:pt x="10" y="202"/>
                  <a:pt x="10" y="203"/>
                </a:cubicBezTo>
                <a:cubicBezTo>
                  <a:pt x="10" y="203"/>
                  <a:pt x="8" y="203"/>
                  <a:pt x="8" y="204"/>
                </a:cubicBezTo>
                <a:cubicBezTo>
                  <a:pt x="8" y="205"/>
                  <a:pt x="11" y="205"/>
                  <a:pt x="10" y="207"/>
                </a:cubicBezTo>
                <a:cubicBezTo>
                  <a:pt x="9" y="207"/>
                  <a:pt x="8" y="207"/>
                  <a:pt x="8" y="207"/>
                </a:cubicBezTo>
                <a:cubicBezTo>
                  <a:pt x="7" y="209"/>
                  <a:pt x="9" y="208"/>
                  <a:pt x="8" y="211"/>
                </a:cubicBezTo>
                <a:cubicBezTo>
                  <a:pt x="9" y="211"/>
                  <a:pt x="11" y="212"/>
                  <a:pt x="11" y="213"/>
                </a:cubicBezTo>
                <a:cubicBezTo>
                  <a:pt x="11" y="214"/>
                  <a:pt x="10" y="215"/>
                  <a:pt x="8" y="214"/>
                </a:cubicBezTo>
                <a:cubicBezTo>
                  <a:pt x="9" y="216"/>
                  <a:pt x="7" y="216"/>
                  <a:pt x="7" y="217"/>
                </a:cubicBezTo>
                <a:cubicBezTo>
                  <a:pt x="8" y="217"/>
                  <a:pt x="9" y="217"/>
                  <a:pt x="8" y="218"/>
                </a:cubicBezTo>
                <a:cubicBezTo>
                  <a:pt x="9" y="218"/>
                  <a:pt x="10" y="219"/>
                  <a:pt x="10" y="220"/>
                </a:cubicBezTo>
                <a:cubicBezTo>
                  <a:pt x="13" y="220"/>
                  <a:pt x="13" y="218"/>
                  <a:pt x="15" y="221"/>
                </a:cubicBezTo>
                <a:cubicBezTo>
                  <a:pt x="12" y="221"/>
                  <a:pt x="11" y="224"/>
                  <a:pt x="9" y="225"/>
                </a:cubicBezTo>
                <a:cubicBezTo>
                  <a:pt x="9" y="224"/>
                  <a:pt x="11" y="223"/>
                  <a:pt x="8" y="223"/>
                </a:cubicBezTo>
                <a:cubicBezTo>
                  <a:pt x="6" y="223"/>
                  <a:pt x="8" y="227"/>
                  <a:pt x="8" y="227"/>
                </a:cubicBezTo>
                <a:cubicBezTo>
                  <a:pt x="9" y="229"/>
                  <a:pt x="9" y="229"/>
                  <a:pt x="10" y="230"/>
                </a:cubicBezTo>
                <a:cubicBezTo>
                  <a:pt x="9" y="231"/>
                  <a:pt x="9" y="233"/>
                  <a:pt x="8" y="235"/>
                </a:cubicBezTo>
                <a:cubicBezTo>
                  <a:pt x="9" y="235"/>
                  <a:pt x="11" y="235"/>
                  <a:pt x="11" y="237"/>
                </a:cubicBezTo>
                <a:cubicBezTo>
                  <a:pt x="8" y="236"/>
                  <a:pt x="9" y="240"/>
                  <a:pt x="7" y="241"/>
                </a:cubicBezTo>
                <a:cubicBezTo>
                  <a:pt x="7" y="243"/>
                  <a:pt x="9" y="243"/>
                  <a:pt x="8" y="245"/>
                </a:cubicBezTo>
                <a:cubicBezTo>
                  <a:pt x="7" y="248"/>
                  <a:pt x="7" y="247"/>
                  <a:pt x="4" y="247"/>
                </a:cubicBezTo>
                <a:cubicBezTo>
                  <a:pt x="3" y="252"/>
                  <a:pt x="9" y="249"/>
                  <a:pt x="11" y="252"/>
                </a:cubicBezTo>
                <a:cubicBezTo>
                  <a:pt x="8" y="252"/>
                  <a:pt x="7" y="254"/>
                  <a:pt x="4" y="255"/>
                </a:cubicBezTo>
                <a:cubicBezTo>
                  <a:pt x="4" y="257"/>
                  <a:pt x="7" y="257"/>
                  <a:pt x="8" y="258"/>
                </a:cubicBezTo>
                <a:cubicBezTo>
                  <a:pt x="8" y="258"/>
                  <a:pt x="7" y="259"/>
                  <a:pt x="8" y="259"/>
                </a:cubicBezTo>
                <a:cubicBezTo>
                  <a:pt x="8" y="260"/>
                  <a:pt x="9" y="259"/>
                  <a:pt x="9" y="260"/>
                </a:cubicBezTo>
                <a:cubicBezTo>
                  <a:pt x="6" y="263"/>
                  <a:pt x="7" y="262"/>
                  <a:pt x="4" y="261"/>
                </a:cubicBezTo>
                <a:cubicBezTo>
                  <a:pt x="4" y="263"/>
                  <a:pt x="2" y="264"/>
                  <a:pt x="4" y="266"/>
                </a:cubicBezTo>
                <a:cubicBezTo>
                  <a:pt x="6" y="266"/>
                  <a:pt x="6" y="264"/>
                  <a:pt x="8" y="265"/>
                </a:cubicBezTo>
                <a:cubicBezTo>
                  <a:pt x="7" y="267"/>
                  <a:pt x="10" y="263"/>
                  <a:pt x="10" y="266"/>
                </a:cubicBezTo>
                <a:cubicBezTo>
                  <a:pt x="10" y="267"/>
                  <a:pt x="9" y="267"/>
                  <a:pt x="10" y="268"/>
                </a:cubicBezTo>
                <a:cubicBezTo>
                  <a:pt x="8" y="268"/>
                  <a:pt x="8" y="269"/>
                  <a:pt x="8" y="269"/>
                </a:cubicBezTo>
                <a:cubicBezTo>
                  <a:pt x="5" y="269"/>
                  <a:pt x="6" y="269"/>
                  <a:pt x="4" y="269"/>
                </a:cubicBezTo>
                <a:cubicBezTo>
                  <a:pt x="4" y="272"/>
                  <a:pt x="2" y="272"/>
                  <a:pt x="4" y="274"/>
                </a:cubicBezTo>
                <a:cubicBezTo>
                  <a:pt x="3" y="275"/>
                  <a:pt x="1" y="275"/>
                  <a:pt x="1" y="276"/>
                </a:cubicBezTo>
                <a:cubicBezTo>
                  <a:pt x="3" y="277"/>
                  <a:pt x="0" y="279"/>
                  <a:pt x="1" y="281"/>
                </a:cubicBezTo>
                <a:close/>
                <a:moveTo>
                  <a:pt x="86" y="228"/>
                </a:moveTo>
                <a:cubicBezTo>
                  <a:pt x="89" y="230"/>
                  <a:pt x="85" y="233"/>
                  <a:pt x="84" y="231"/>
                </a:cubicBezTo>
                <a:cubicBezTo>
                  <a:pt x="84" y="229"/>
                  <a:pt x="86" y="230"/>
                  <a:pt x="86" y="228"/>
                </a:cubicBezTo>
                <a:close/>
                <a:moveTo>
                  <a:pt x="79" y="232"/>
                </a:moveTo>
                <a:cubicBezTo>
                  <a:pt x="76" y="233"/>
                  <a:pt x="76" y="230"/>
                  <a:pt x="76" y="228"/>
                </a:cubicBezTo>
                <a:cubicBezTo>
                  <a:pt x="77" y="229"/>
                  <a:pt x="79" y="229"/>
                  <a:pt x="79" y="232"/>
                </a:cubicBezTo>
                <a:close/>
                <a:moveTo>
                  <a:pt x="79" y="244"/>
                </a:moveTo>
                <a:cubicBezTo>
                  <a:pt x="79" y="245"/>
                  <a:pt x="78" y="245"/>
                  <a:pt x="78" y="247"/>
                </a:cubicBezTo>
                <a:cubicBezTo>
                  <a:pt x="76" y="247"/>
                  <a:pt x="77" y="244"/>
                  <a:pt x="76" y="242"/>
                </a:cubicBezTo>
                <a:cubicBezTo>
                  <a:pt x="78" y="242"/>
                  <a:pt x="77" y="244"/>
                  <a:pt x="79" y="244"/>
                </a:cubicBezTo>
                <a:close/>
                <a:moveTo>
                  <a:pt x="72" y="243"/>
                </a:moveTo>
                <a:cubicBezTo>
                  <a:pt x="74" y="243"/>
                  <a:pt x="71" y="246"/>
                  <a:pt x="71" y="247"/>
                </a:cubicBezTo>
                <a:cubicBezTo>
                  <a:pt x="71" y="246"/>
                  <a:pt x="71" y="245"/>
                  <a:pt x="69" y="245"/>
                </a:cubicBezTo>
                <a:cubicBezTo>
                  <a:pt x="69" y="244"/>
                  <a:pt x="72" y="245"/>
                  <a:pt x="72" y="243"/>
                </a:cubicBezTo>
                <a:close/>
                <a:moveTo>
                  <a:pt x="63" y="242"/>
                </a:moveTo>
                <a:cubicBezTo>
                  <a:pt x="66" y="241"/>
                  <a:pt x="65" y="244"/>
                  <a:pt x="67" y="245"/>
                </a:cubicBezTo>
                <a:cubicBezTo>
                  <a:pt x="67" y="246"/>
                  <a:pt x="63" y="245"/>
                  <a:pt x="64" y="247"/>
                </a:cubicBezTo>
                <a:cubicBezTo>
                  <a:pt x="63" y="247"/>
                  <a:pt x="63" y="246"/>
                  <a:pt x="63" y="245"/>
                </a:cubicBezTo>
                <a:cubicBezTo>
                  <a:pt x="62" y="244"/>
                  <a:pt x="61" y="243"/>
                  <a:pt x="60" y="243"/>
                </a:cubicBezTo>
                <a:cubicBezTo>
                  <a:pt x="61" y="242"/>
                  <a:pt x="63" y="243"/>
                  <a:pt x="63" y="242"/>
                </a:cubicBezTo>
                <a:close/>
                <a:moveTo>
                  <a:pt x="64" y="249"/>
                </a:moveTo>
                <a:cubicBezTo>
                  <a:pt x="66" y="250"/>
                  <a:pt x="66" y="251"/>
                  <a:pt x="65" y="253"/>
                </a:cubicBezTo>
                <a:cubicBezTo>
                  <a:pt x="64" y="253"/>
                  <a:pt x="62" y="253"/>
                  <a:pt x="60" y="253"/>
                </a:cubicBezTo>
                <a:cubicBezTo>
                  <a:pt x="61" y="252"/>
                  <a:pt x="62" y="250"/>
                  <a:pt x="64" y="249"/>
                </a:cubicBezTo>
                <a:close/>
                <a:moveTo>
                  <a:pt x="57" y="252"/>
                </a:moveTo>
                <a:cubicBezTo>
                  <a:pt x="57" y="253"/>
                  <a:pt x="56" y="252"/>
                  <a:pt x="56" y="252"/>
                </a:cubicBezTo>
                <a:cubicBezTo>
                  <a:pt x="54" y="252"/>
                  <a:pt x="53" y="251"/>
                  <a:pt x="53" y="250"/>
                </a:cubicBezTo>
                <a:cubicBezTo>
                  <a:pt x="56" y="250"/>
                  <a:pt x="56" y="252"/>
                  <a:pt x="57" y="252"/>
                </a:cubicBezTo>
                <a:close/>
                <a:moveTo>
                  <a:pt x="40" y="250"/>
                </a:moveTo>
                <a:cubicBezTo>
                  <a:pt x="42" y="251"/>
                  <a:pt x="42" y="253"/>
                  <a:pt x="43" y="253"/>
                </a:cubicBezTo>
                <a:cubicBezTo>
                  <a:pt x="46" y="253"/>
                  <a:pt x="48" y="252"/>
                  <a:pt x="48" y="249"/>
                </a:cubicBezTo>
                <a:cubicBezTo>
                  <a:pt x="50" y="249"/>
                  <a:pt x="51" y="250"/>
                  <a:pt x="51" y="252"/>
                </a:cubicBezTo>
                <a:cubicBezTo>
                  <a:pt x="49" y="252"/>
                  <a:pt x="50" y="253"/>
                  <a:pt x="50" y="255"/>
                </a:cubicBezTo>
                <a:cubicBezTo>
                  <a:pt x="45" y="255"/>
                  <a:pt x="43" y="254"/>
                  <a:pt x="39" y="253"/>
                </a:cubicBezTo>
                <a:cubicBezTo>
                  <a:pt x="39" y="253"/>
                  <a:pt x="39" y="252"/>
                  <a:pt x="39" y="252"/>
                </a:cubicBezTo>
                <a:cubicBezTo>
                  <a:pt x="40" y="252"/>
                  <a:pt x="40" y="251"/>
                  <a:pt x="40" y="250"/>
                </a:cubicBezTo>
                <a:close/>
                <a:moveTo>
                  <a:pt x="32" y="256"/>
                </a:moveTo>
                <a:cubicBezTo>
                  <a:pt x="34" y="256"/>
                  <a:pt x="34" y="254"/>
                  <a:pt x="34" y="252"/>
                </a:cubicBezTo>
                <a:cubicBezTo>
                  <a:pt x="38" y="253"/>
                  <a:pt x="38" y="251"/>
                  <a:pt x="37" y="249"/>
                </a:cubicBezTo>
                <a:cubicBezTo>
                  <a:pt x="38" y="249"/>
                  <a:pt x="38" y="250"/>
                  <a:pt x="39" y="250"/>
                </a:cubicBezTo>
                <a:cubicBezTo>
                  <a:pt x="39" y="252"/>
                  <a:pt x="37" y="254"/>
                  <a:pt x="35" y="255"/>
                </a:cubicBezTo>
                <a:cubicBezTo>
                  <a:pt x="35" y="258"/>
                  <a:pt x="37" y="258"/>
                  <a:pt x="38" y="260"/>
                </a:cubicBezTo>
                <a:cubicBezTo>
                  <a:pt x="41" y="260"/>
                  <a:pt x="41" y="258"/>
                  <a:pt x="43" y="258"/>
                </a:cubicBezTo>
                <a:cubicBezTo>
                  <a:pt x="43" y="260"/>
                  <a:pt x="42" y="260"/>
                  <a:pt x="42" y="262"/>
                </a:cubicBezTo>
                <a:cubicBezTo>
                  <a:pt x="41" y="261"/>
                  <a:pt x="39" y="260"/>
                  <a:pt x="37" y="262"/>
                </a:cubicBezTo>
                <a:cubicBezTo>
                  <a:pt x="36" y="263"/>
                  <a:pt x="37" y="261"/>
                  <a:pt x="34" y="261"/>
                </a:cubicBezTo>
                <a:cubicBezTo>
                  <a:pt x="35" y="258"/>
                  <a:pt x="32" y="259"/>
                  <a:pt x="32" y="256"/>
                </a:cubicBezTo>
                <a:close/>
                <a:moveTo>
                  <a:pt x="29" y="252"/>
                </a:moveTo>
                <a:cubicBezTo>
                  <a:pt x="31" y="251"/>
                  <a:pt x="31" y="254"/>
                  <a:pt x="30" y="255"/>
                </a:cubicBezTo>
                <a:cubicBezTo>
                  <a:pt x="29" y="255"/>
                  <a:pt x="28" y="253"/>
                  <a:pt x="29" y="252"/>
                </a:cubicBezTo>
                <a:close/>
                <a:moveTo>
                  <a:pt x="74" y="194"/>
                </a:moveTo>
                <a:cubicBezTo>
                  <a:pt x="73" y="194"/>
                  <a:pt x="74" y="192"/>
                  <a:pt x="74" y="191"/>
                </a:cubicBezTo>
                <a:cubicBezTo>
                  <a:pt x="74" y="190"/>
                  <a:pt x="72" y="190"/>
                  <a:pt x="72" y="188"/>
                </a:cubicBezTo>
                <a:cubicBezTo>
                  <a:pt x="73" y="188"/>
                  <a:pt x="74" y="189"/>
                  <a:pt x="74" y="190"/>
                </a:cubicBezTo>
                <a:cubicBezTo>
                  <a:pt x="75" y="190"/>
                  <a:pt x="76" y="190"/>
                  <a:pt x="76" y="191"/>
                </a:cubicBezTo>
                <a:cubicBezTo>
                  <a:pt x="77" y="194"/>
                  <a:pt x="73" y="192"/>
                  <a:pt x="74" y="194"/>
                </a:cubicBezTo>
                <a:close/>
                <a:moveTo>
                  <a:pt x="74" y="179"/>
                </a:moveTo>
                <a:cubicBezTo>
                  <a:pt x="75" y="179"/>
                  <a:pt x="74" y="180"/>
                  <a:pt x="74" y="181"/>
                </a:cubicBezTo>
                <a:cubicBezTo>
                  <a:pt x="76" y="181"/>
                  <a:pt x="78" y="181"/>
                  <a:pt x="78" y="180"/>
                </a:cubicBezTo>
                <a:cubicBezTo>
                  <a:pt x="81" y="180"/>
                  <a:pt x="79" y="182"/>
                  <a:pt x="80" y="183"/>
                </a:cubicBezTo>
                <a:cubicBezTo>
                  <a:pt x="79" y="185"/>
                  <a:pt x="78" y="182"/>
                  <a:pt x="77" y="182"/>
                </a:cubicBezTo>
                <a:cubicBezTo>
                  <a:pt x="74" y="181"/>
                  <a:pt x="74" y="183"/>
                  <a:pt x="71" y="183"/>
                </a:cubicBezTo>
                <a:cubicBezTo>
                  <a:pt x="70" y="180"/>
                  <a:pt x="74" y="181"/>
                  <a:pt x="74" y="179"/>
                </a:cubicBezTo>
                <a:close/>
                <a:moveTo>
                  <a:pt x="159" y="13"/>
                </a:moveTo>
                <a:cubicBezTo>
                  <a:pt x="159" y="15"/>
                  <a:pt x="158" y="15"/>
                  <a:pt x="158" y="17"/>
                </a:cubicBezTo>
                <a:cubicBezTo>
                  <a:pt x="156" y="17"/>
                  <a:pt x="155" y="15"/>
                  <a:pt x="155" y="13"/>
                </a:cubicBezTo>
                <a:cubicBezTo>
                  <a:pt x="158" y="13"/>
                  <a:pt x="157" y="13"/>
                  <a:pt x="159" y="13"/>
                </a:cubicBezTo>
                <a:close/>
                <a:moveTo>
                  <a:pt x="152" y="16"/>
                </a:moveTo>
                <a:cubicBezTo>
                  <a:pt x="150" y="16"/>
                  <a:pt x="150" y="14"/>
                  <a:pt x="148" y="13"/>
                </a:cubicBezTo>
                <a:cubicBezTo>
                  <a:pt x="150" y="11"/>
                  <a:pt x="152" y="14"/>
                  <a:pt x="152" y="16"/>
                </a:cubicBezTo>
                <a:close/>
                <a:moveTo>
                  <a:pt x="134" y="28"/>
                </a:moveTo>
                <a:cubicBezTo>
                  <a:pt x="133" y="26"/>
                  <a:pt x="135" y="26"/>
                  <a:pt x="137" y="27"/>
                </a:cubicBezTo>
                <a:cubicBezTo>
                  <a:pt x="136" y="28"/>
                  <a:pt x="135" y="29"/>
                  <a:pt x="134" y="28"/>
                </a:cubicBezTo>
                <a:close/>
                <a:moveTo>
                  <a:pt x="124" y="77"/>
                </a:moveTo>
                <a:cubicBezTo>
                  <a:pt x="125" y="77"/>
                  <a:pt x="126" y="77"/>
                  <a:pt x="126" y="76"/>
                </a:cubicBezTo>
                <a:cubicBezTo>
                  <a:pt x="128" y="76"/>
                  <a:pt x="128" y="79"/>
                  <a:pt x="130" y="79"/>
                </a:cubicBezTo>
                <a:cubicBezTo>
                  <a:pt x="128" y="80"/>
                  <a:pt x="123" y="82"/>
                  <a:pt x="124" y="77"/>
                </a:cubicBezTo>
                <a:close/>
                <a:moveTo>
                  <a:pt x="129" y="73"/>
                </a:moveTo>
                <a:cubicBezTo>
                  <a:pt x="128" y="75"/>
                  <a:pt x="126" y="72"/>
                  <a:pt x="125" y="73"/>
                </a:cubicBezTo>
                <a:cubicBezTo>
                  <a:pt x="124" y="70"/>
                  <a:pt x="128" y="71"/>
                  <a:pt x="127" y="69"/>
                </a:cubicBezTo>
                <a:cubicBezTo>
                  <a:pt x="129" y="69"/>
                  <a:pt x="127" y="73"/>
                  <a:pt x="129" y="73"/>
                </a:cubicBezTo>
                <a:close/>
                <a:moveTo>
                  <a:pt x="125" y="63"/>
                </a:moveTo>
                <a:cubicBezTo>
                  <a:pt x="127" y="63"/>
                  <a:pt x="127" y="60"/>
                  <a:pt x="130" y="60"/>
                </a:cubicBezTo>
                <a:cubicBezTo>
                  <a:pt x="130" y="64"/>
                  <a:pt x="126" y="64"/>
                  <a:pt x="124" y="63"/>
                </a:cubicBezTo>
                <a:cubicBezTo>
                  <a:pt x="123" y="63"/>
                  <a:pt x="125" y="62"/>
                  <a:pt x="125" y="63"/>
                </a:cubicBezTo>
                <a:close/>
                <a:moveTo>
                  <a:pt x="120" y="60"/>
                </a:moveTo>
                <a:cubicBezTo>
                  <a:pt x="123" y="60"/>
                  <a:pt x="120" y="63"/>
                  <a:pt x="122" y="63"/>
                </a:cubicBezTo>
                <a:cubicBezTo>
                  <a:pt x="120" y="66"/>
                  <a:pt x="118" y="61"/>
                  <a:pt x="120" y="60"/>
                </a:cubicBezTo>
                <a:close/>
                <a:moveTo>
                  <a:pt x="120" y="80"/>
                </a:moveTo>
                <a:cubicBezTo>
                  <a:pt x="117" y="81"/>
                  <a:pt x="118" y="79"/>
                  <a:pt x="116" y="79"/>
                </a:cubicBezTo>
                <a:cubicBezTo>
                  <a:pt x="117" y="77"/>
                  <a:pt x="120" y="79"/>
                  <a:pt x="120" y="80"/>
                </a:cubicBezTo>
                <a:close/>
                <a:moveTo>
                  <a:pt x="120" y="84"/>
                </a:moveTo>
                <a:cubicBezTo>
                  <a:pt x="120" y="85"/>
                  <a:pt x="120" y="86"/>
                  <a:pt x="121" y="86"/>
                </a:cubicBezTo>
                <a:cubicBezTo>
                  <a:pt x="120" y="87"/>
                  <a:pt x="118" y="88"/>
                  <a:pt x="116" y="86"/>
                </a:cubicBezTo>
                <a:cubicBezTo>
                  <a:pt x="117" y="85"/>
                  <a:pt x="118" y="84"/>
                  <a:pt x="120" y="84"/>
                </a:cubicBezTo>
                <a:close/>
                <a:moveTo>
                  <a:pt x="113" y="105"/>
                </a:moveTo>
                <a:cubicBezTo>
                  <a:pt x="111" y="106"/>
                  <a:pt x="111" y="104"/>
                  <a:pt x="110" y="104"/>
                </a:cubicBezTo>
                <a:cubicBezTo>
                  <a:pt x="110" y="103"/>
                  <a:pt x="108" y="105"/>
                  <a:pt x="109" y="103"/>
                </a:cubicBezTo>
                <a:cubicBezTo>
                  <a:pt x="107" y="103"/>
                  <a:pt x="107" y="102"/>
                  <a:pt x="106" y="102"/>
                </a:cubicBezTo>
                <a:cubicBezTo>
                  <a:pt x="107" y="99"/>
                  <a:pt x="109" y="102"/>
                  <a:pt x="112" y="100"/>
                </a:cubicBezTo>
                <a:cubicBezTo>
                  <a:pt x="112" y="103"/>
                  <a:pt x="114" y="102"/>
                  <a:pt x="113" y="105"/>
                </a:cubicBezTo>
                <a:close/>
                <a:moveTo>
                  <a:pt x="106" y="85"/>
                </a:moveTo>
                <a:cubicBezTo>
                  <a:pt x="109" y="86"/>
                  <a:pt x="113" y="83"/>
                  <a:pt x="113" y="89"/>
                </a:cubicBezTo>
                <a:cubicBezTo>
                  <a:pt x="112" y="89"/>
                  <a:pt x="112" y="90"/>
                  <a:pt x="110" y="90"/>
                </a:cubicBezTo>
                <a:cubicBezTo>
                  <a:pt x="110" y="87"/>
                  <a:pt x="108" y="87"/>
                  <a:pt x="106" y="87"/>
                </a:cubicBezTo>
                <a:cubicBezTo>
                  <a:pt x="106" y="87"/>
                  <a:pt x="106" y="86"/>
                  <a:pt x="106" y="85"/>
                </a:cubicBezTo>
                <a:close/>
                <a:moveTo>
                  <a:pt x="107" y="95"/>
                </a:moveTo>
                <a:cubicBezTo>
                  <a:pt x="110" y="95"/>
                  <a:pt x="110" y="92"/>
                  <a:pt x="111" y="90"/>
                </a:cubicBezTo>
                <a:cubicBezTo>
                  <a:pt x="112" y="91"/>
                  <a:pt x="112" y="93"/>
                  <a:pt x="113" y="94"/>
                </a:cubicBezTo>
                <a:cubicBezTo>
                  <a:pt x="110" y="95"/>
                  <a:pt x="105" y="98"/>
                  <a:pt x="105" y="93"/>
                </a:cubicBezTo>
                <a:cubicBezTo>
                  <a:pt x="106" y="93"/>
                  <a:pt x="107" y="94"/>
                  <a:pt x="107" y="95"/>
                </a:cubicBezTo>
                <a:close/>
                <a:moveTo>
                  <a:pt x="94" y="100"/>
                </a:moveTo>
                <a:cubicBezTo>
                  <a:pt x="97" y="100"/>
                  <a:pt x="98" y="105"/>
                  <a:pt x="101" y="103"/>
                </a:cubicBezTo>
                <a:cubicBezTo>
                  <a:pt x="103" y="105"/>
                  <a:pt x="97" y="105"/>
                  <a:pt x="96" y="107"/>
                </a:cubicBezTo>
                <a:cubicBezTo>
                  <a:pt x="95" y="107"/>
                  <a:pt x="96" y="105"/>
                  <a:pt x="95" y="104"/>
                </a:cubicBezTo>
                <a:cubicBezTo>
                  <a:pt x="92" y="105"/>
                  <a:pt x="93" y="102"/>
                  <a:pt x="91" y="102"/>
                </a:cubicBezTo>
                <a:cubicBezTo>
                  <a:pt x="91" y="101"/>
                  <a:pt x="92" y="100"/>
                  <a:pt x="94" y="100"/>
                </a:cubicBezTo>
                <a:close/>
                <a:moveTo>
                  <a:pt x="93" y="111"/>
                </a:moveTo>
                <a:cubicBezTo>
                  <a:pt x="94" y="108"/>
                  <a:pt x="96" y="108"/>
                  <a:pt x="98" y="109"/>
                </a:cubicBezTo>
                <a:cubicBezTo>
                  <a:pt x="97" y="111"/>
                  <a:pt x="95" y="112"/>
                  <a:pt x="93" y="111"/>
                </a:cubicBezTo>
                <a:close/>
                <a:moveTo>
                  <a:pt x="97" y="128"/>
                </a:moveTo>
                <a:cubicBezTo>
                  <a:pt x="95" y="129"/>
                  <a:pt x="95" y="128"/>
                  <a:pt x="94" y="128"/>
                </a:cubicBezTo>
                <a:cubicBezTo>
                  <a:pt x="94" y="126"/>
                  <a:pt x="95" y="126"/>
                  <a:pt x="95" y="124"/>
                </a:cubicBezTo>
                <a:cubicBezTo>
                  <a:pt x="96" y="125"/>
                  <a:pt x="97" y="126"/>
                  <a:pt x="97" y="128"/>
                </a:cubicBezTo>
                <a:close/>
                <a:moveTo>
                  <a:pt x="88" y="132"/>
                </a:moveTo>
                <a:cubicBezTo>
                  <a:pt x="89" y="132"/>
                  <a:pt x="89" y="134"/>
                  <a:pt x="91" y="135"/>
                </a:cubicBezTo>
                <a:cubicBezTo>
                  <a:pt x="94" y="135"/>
                  <a:pt x="93" y="133"/>
                  <a:pt x="95" y="133"/>
                </a:cubicBezTo>
                <a:cubicBezTo>
                  <a:pt x="97" y="135"/>
                  <a:pt x="97" y="138"/>
                  <a:pt x="100" y="136"/>
                </a:cubicBezTo>
                <a:cubicBezTo>
                  <a:pt x="100" y="138"/>
                  <a:pt x="96" y="138"/>
                  <a:pt x="97" y="142"/>
                </a:cubicBezTo>
                <a:cubicBezTo>
                  <a:pt x="96" y="141"/>
                  <a:pt x="95" y="141"/>
                  <a:pt x="95" y="140"/>
                </a:cubicBezTo>
                <a:cubicBezTo>
                  <a:pt x="95" y="139"/>
                  <a:pt x="93" y="138"/>
                  <a:pt x="92" y="136"/>
                </a:cubicBezTo>
                <a:cubicBezTo>
                  <a:pt x="88" y="136"/>
                  <a:pt x="88" y="137"/>
                  <a:pt x="85" y="136"/>
                </a:cubicBezTo>
                <a:cubicBezTo>
                  <a:pt x="86" y="134"/>
                  <a:pt x="87" y="134"/>
                  <a:pt x="88" y="132"/>
                </a:cubicBezTo>
                <a:close/>
                <a:moveTo>
                  <a:pt x="87" y="142"/>
                </a:moveTo>
                <a:cubicBezTo>
                  <a:pt x="87" y="142"/>
                  <a:pt x="85" y="142"/>
                  <a:pt x="85" y="143"/>
                </a:cubicBezTo>
                <a:cubicBezTo>
                  <a:pt x="84" y="143"/>
                  <a:pt x="85" y="142"/>
                  <a:pt x="85" y="141"/>
                </a:cubicBezTo>
                <a:cubicBezTo>
                  <a:pt x="85" y="141"/>
                  <a:pt x="86" y="142"/>
                  <a:pt x="87" y="142"/>
                </a:cubicBezTo>
                <a:close/>
                <a:moveTo>
                  <a:pt x="79" y="155"/>
                </a:moveTo>
                <a:cubicBezTo>
                  <a:pt x="81" y="155"/>
                  <a:pt x="80" y="157"/>
                  <a:pt x="81" y="159"/>
                </a:cubicBezTo>
                <a:cubicBezTo>
                  <a:pt x="80" y="159"/>
                  <a:pt x="79" y="159"/>
                  <a:pt x="78" y="159"/>
                </a:cubicBezTo>
                <a:cubicBezTo>
                  <a:pt x="77" y="156"/>
                  <a:pt x="80" y="158"/>
                  <a:pt x="79" y="155"/>
                </a:cubicBezTo>
                <a:close/>
                <a:moveTo>
                  <a:pt x="72" y="157"/>
                </a:moveTo>
                <a:cubicBezTo>
                  <a:pt x="75" y="158"/>
                  <a:pt x="71" y="159"/>
                  <a:pt x="71" y="159"/>
                </a:cubicBezTo>
                <a:cubicBezTo>
                  <a:pt x="70" y="158"/>
                  <a:pt x="73" y="158"/>
                  <a:pt x="72" y="157"/>
                </a:cubicBezTo>
                <a:close/>
                <a:moveTo>
                  <a:pt x="64" y="192"/>
                </a:moveTo>
                <a:cubicBezTo>
                  <a:pt x="63" y="189"/>
                  <a:pt x="65" y="189"/>
                  <a:pt x="64" y="186"/>
                </a:cubicBezTo>
                <a:cubicBezTo>
                  <a:pt x="66" y="187"/>
                  <a:pt x="69" y="187"/>
                  <a:pt x="71" y="189"/>
                </a:cubicBezTo>
                <a:cubicBezTo>
                  <a:pt x="69" y="190"/>
                  <a:pt x="67" y="191"/>
                  <a:pt x="64" y="192"/>
                </a:cubicBezTo>
                <a:close/>
                <a:moveTo>
                  <a:pt x="63" y="180"/>
                </a:moveTo>
                <a:cubicBezTo>
                  <a:pt x="64" y="179"/>
                  <a:pt x="66" y="182"/>
                  <a:pt x="67" y="180"/>
                </a:cubicBezTo>
                <a:cubicBezTo>
                  <a:pt x="68" y="179"/>
                  <a:pt x="68" y="182"/>
                  <a:pt x="69" y="182"/>
                </a:cubicBezTo>
                <a:cubicBezTo>
                  <a:pt x="68" y="183"/>
                  <a:pt x="68" y="183"/>
                  <a:pt x="67" y="183"/>
                </a:cubicBezTo>
                <a:cubicBezTo>
                  <a:pt x="66" y="184"/>
                  <a:pt x="66" y="185"/>
                  <a:pt x="64" y="185"/>
                </a:cubicBezTo>
                <a:cubicBezTo>
                  <a:pt x="64" y="183"/>
                  <a:pt x="64" y="182"/>
                  <a:pt x="62" y="183"/>
                </a:cubicBezTo>
                <a:cubicBezTo>
                  <a:pt x="62" y="181"/>
                  <a:pt x="63" y="181"/>
                  <a:pt x="63" y="180"/>
                </a:cubicBezTo>
                <a:close/>
                <a:moveTo>
                  <a:pt x="58" y="204"/>
                </a:moveTo>
                <a:cubicBezTo>
                  <a:pt x="62" y="205"/>
                  <a:pt x="57" y="209"/>
                  <a:pt x="58" y="204"/>
                </a:cubicBezTo>
                <a:close/>
                <a:moveTo>
                  <a:pt x="48" y="206"/>
                </a:moveTo>
                <a:cubicBezTo>
                  <a:pt x="50" y="206"/>
                  <a:pt x="51" y="205"/>
                  <a:pt x="52" y="204"/>
                </a:cubicBezTo>
                <a:cubicBezTo>
                  <a:pt x="53" y="204"/>
                  <a:pt x="54" y="205"/>
                  <a:pt x="53" y="207"/>
                </a:cubicBezTo>
                <a:cubicBezTo>
                  <a:pt x="51" y="207"/>
                  <a:pt x="51" y="209"/>
                  <a:pt x="50" y="210"/>
                </a:cubicBezTo>
                <a:cubicBezTo>
                  <a:pt x="51" y="212"/>
                  <a:pt x="51" y="214"/>
                  <a:pt x="54" y="214"/>
                </a:cubicBezTo>
                <a:cubicBezTo>
                  <a:pt x="53" y="216"/>
                  <a:pt x="49" y="214"/>
                  <a:pt x="48" y="214"/>
                </a:cubicBezTo>
                <a:cubicBezTo>
                  <a:pt x="48" y="210"/>
                  <a:pt x="50" y="209"/>
                  <a:pt x="48" y="206"/>
                </a:cubicBezTo>
                <a:close/>
                <a:moveTo>
                  <a:pt x="43" y="227"/>
                </a:moveTo>
                <a:cubicBezTo>
                  <a:pt x="45" y="227"/>
                  <a:pt x="45" y="228"/>
                  <a:pt x="46" y="228"/>
                </a:cubicBezTo>
                <a:cubicBezTo>
                  <a:pt x="46" y="228"/>
                  <a:pt x="45" y="228"/>
                  <a:pt x="45" y="229"/>
                </a:cubicBezTo>
                <a:cubicBezTo>
                  <a:pt x="44" y="229"/>
                  <a:pt x="44" y="229"/>
                  <a:pt x="43" y="229"/>
                </a:cubicBezTo>
                <a:cubicBezTo>
                  <a:pt x="43" y="228"/>
                  <a:pt x="43" y="228"/>
                  <a:pt x="43" y="227"/>
                </a:cubicBezTo>
                <a:close/>
                <a:moveTo>
                  <a:pt x="20" y="264"/>
                </a:moveTo>
                <a:cubicBezTo>
                  <a:pt x="22" y="264"/>
                  <a:pt x="22" y="267"/>
                  <a:pt x="22" y="268"/>
                </a:cubicBezTo>
                <a:cubicBezTo>
                  <a:pt x="20" y="268"/>
                  <a:pt x="20" y="266"/>
                  <a:pt x="20" y="264"/>
                </a:cubicBezTo>
                <a:close/>
                <a:moveTo>
                  <a:pt x="19" y="256"/>
                </a:moveTo>
                <a:cubicBezTo>
                  <a:pt x="22" y="256"/>
                  <a:pt x="22" y="259"/>
                  <a:pt x="22" y="261"/>
                </a:cubicBezTo>
                <a:cubicBezTo>
                  <a:pt x="20" y="260"/>
                  <a:pt x="17" y="258"/>
                  <a:pt x="19" y="256"/>
                </a:cubicBezTo>
                <a:close/>
                <a:moveTo>
                  <a:pt x="22" y="261"/>
                </a:moveTo>
                <a:cubicBezTo>
                  <a:pt x="23" y="258"/>
                  <a:pt x="26" y="262"/>
                  <a:pt x="25" y="260"/>
                </a:cubicBezTo>
                <a:cubicBezTo>
                  <a:pt x="28" y="262"/>
                  <a:pt x="25" y="263"/>
                  <a:pt x="23" y="262"/>
                </a:cubicBezTo>
                <a:cubicBezTo>
                  <a:pt x="23" y="261"/>
                  <a:pt x="23" y="261"/>
                  <a:pt x="22" y="261"/>
                </a:cubicBezTo>
                <a:close/>
                <a:moveTo>
                  <a:pt x="28" y="268"/>
                </a:moveTo>
                <a:cubicBezTo>
                  <a:pt x="26" y="268"/>
                  <a:pt x="24" y="268"/>
                  <a:pt x="24" y="266"/>
                </a:cubicBezTo>
                <a:cubicBezTo>
                  <a:pt x="25" y="266"/>
                  <a:pt x="28" y="266"/>
                  <a:pt x="28" y="268"/>
                </a:cubicBezTo>
                <a:close/>
                <a:moveTo>
                  <a:pt x="23" y="252"/>
                </a:moveTo>
                <a:cubicBezTo>
                  <a:pt x="22" y="251"/>
                  <a:pt x="23" y="253"/>
                  <a:pt x="22" y="253"/>
                </a:cubicBezTo>
                <a:cubicBezTo>
                  <a:pt x="21" y="254"/>
                  <a:pt x="18" y="254"/>
                  <a:pt x="18" y="253"/>
                </a:cubicBezTo>
                <a:cubicBezTo>
                  <a:pt x="17" y="252"/>
                  <a:pt x="19" y="253"/>
                  <a:pt x="18" y="253"/>
                </a:cubicBezTo>
                <a:cubicBezTo>
                  <a:pt x="19" y="253"/>
                  <a:pt x="19" y="252"/>
                  <a:pt x="20" y="252"/>
                </a:cubicBezTo>
                <a:cubicBezTo>
                  <a:pt x="20" y="251"/>
                  <a:pt x="21" y="252"/>
                  <a:pt x="22" y="252"/>
                </a:cubicBezTo>
                <a:cubicBezTo>
                  <a:pt x="22" y="252"/>
                  <a:pt x="22" y="251"/>
                  <a:pt x="22" y="251"/>
                </a:cubicBezTo>
                <a:cubicBezTo>
                  <a:pt x="23" y="250"/>
                  <a:pt x="26" y="251"/>
                  <a:pt x="27" y="250"/>
                </a:cubicBezTo>
                <a:cubicBezTo>
                  <a:pt x="28" y="253"/>
                  <a:pt x="25" y="251"/>
                  <a:pt x="23" y="252"/>
                </a:cubicBezTo>
                <a:close/>
                <a:moveTo>
                  <a:pt x="18" y="221"/>
                </a:moveTo>
                <a:cubicBezTo>
                  <a:pt x="17" y="223"/>
                  <a:pt x="15" y="218"/>
                  <a:pt x="18" y="221"/>
                </a:cubicBezTo>
                <a:close/>
                <a:moveTo>
                  <a:pt x="19" y="243"/>
                </a:moveTo>
                <a:cubicBezTo>
                  <a:pt x="21" y="240"/>
                  <a:pt x="23" y="244"/>
                  <a:pt x="25" y="244"/>
                </a:cubicBezTo>
                <a:cubicBezTo>
                  <a:pt x="25" y="246"/>
                  <a:pt x="23" y="243"/>
                  <a:pt x="22" y="244"/>
                </a:cubicBezTo>
                <a:cubicBezTo>
                  <a:pt x="21" y="245"/>
                  <a:pt x="21" y="244"/>
                  <a:pt x="19" y="243"/>
                </a:cubicBezTo>
                <a:close/>
                <a:moveTo>
                  <a:pt x="25" y="249"/>
                </a:moveTo>
                <a:cubicBezTo>
                  <a:pt x="25" y="248"/>
                  <a:pt x="25" y="247"/>
                  <a:pt x="25" y="247"/>
                </a:cubicBezTo>
                <a:cubicBezTo>
                  <a:pt x="26" y="247"/>
                  <a:pt x="27" y="247"/>
                  <a:pt x="27" y="247"/>
                </a:cubicBezTo>
                <a:cubicBezTo>
                  <a:pt x="27" y="247"/>
                  <a:pt x="27" y="248"/>
                  <a:pt x="27" y="249"/>
                </a:cubicBezTo>
                <a:cubicBezTo>
                  <a:pt x="27" y="249"/>
                  <a:pt x="26" y="249"/>
                  <a:pt x="25" y="249"/>
                </a:cubicBezTo>
                <a:close/>
                <a:moveTo>
                  <a:pt x="24" y="229"/>
                </a:moveTo>
                <a:cubicBezTo>
                  <a:pt x="26" y="229"/>
                  <a:pt x="22" y="227"/>
                  <a:pt x="26" y="228"/>
                </a:cubicBezTo>
                <a:cubicBezTo>
                  <a:pt x="28" y="228"/>
                  <a:pt x="28" y="229"/>
                  <a:pt x="30" y="228"/>
                </a:cubicBezTo>
                <a:cubicBezTo>
                  <a:pt x="31" y="227"/>
                  <a:pt x="33" y="227"/>
                  <a:pt x="34" y="227"/>
                </a:cubicBezTo>
                <a:cubicBezTo>
                  <a:pt x="36" y="225"/>
                  <a:pt x="36" y="229"/>
                  <a:pt x="37" y="228"/>
                </a:cubicBezTo>
                <a:cubicBezTo>
                  <a:pt x="38" y="226"/>
                  <a:pt x="37" y="228"/>
                  <a:pt x="37" y="228"/>
                </a:cubicBezTo>
                <a:cubicBezTo>
                  <a:pt x="37" y="228"/>
                  <a:pt x="40" y="230"/>
                  <a:pt x="40" y="228"/>
                </a:cubicBezTo>
                <a:cubicBezTo>
                  <a:pt x="42" y="229"/>
                  <a:pt x="40" y="231"/>
                  <a:pt x="39" y="231"/>
                </a:cubicBezTo>
                <a:cubicBezTo>
                  <a:pt x="37" y="233"/>
                  <a:pt x="37" y="230"/>
                  <a:pt x="36" y="230"/>
                </a:cubicBezTo>
                <a:cubicBezTo>
                  <a:pt x="35" y="230"/>
                  <a:pt x="34" y="231"/>
                  <a:pt x="35" y="231"/>
                </a:cubicBezTo>
                <a:cubicBezTo>
                  <a:pt x="34" y="231"/>
                  <a:pt x="34" y="229"/>
                  <a:pt x="32" y="229"/>
                </a:cubicBezTo>
                <a:cubicBezTo>
                  <a:pt x="31" y="229"/>
                  <a:pt x="31" y="230"/>
                  <a:pt x="30" y="230"/>
                </a:cubicBezTo>
                <a:cubicBezTo>
                  <a:pt x="29" y="230"/>
                  <a:pt x="29" y="231"/>
                  <a:pt x="29" y="231"/>
                </a:cubicBezTo>
                <a:cubicBezTo>
                  <a:pt x="28" y="232"/>
                  <a:pt x="28" y="233"/>
                  <a:pt x="28" y="234"/>
                </a:cubicBezTo>
                <a:cubicBezTo>
                  <a:pt x="28" y="234"/>
                  <a:pt x="26" y="234"/>
                  <a:pt x="26" y="234"/>
                </a:cubicBezTo>
                <a:cubicBezTo>
                  <a:pt x="26" y="235"/>
                  <a:pt x="27" y="235"/>
                  <a:pt x="27" y="235"/>
                </a:cubicBezTo>
                <a:cubicBezTo>
                  <a:pt x="26" y="237"/>
                  <a:pt x="24" y="237"/>
                  <a:pt x="22" y="236"/>
                </a:cubicBezTo>
                <a:cubicBezTo>
                  <a:pt x="21" y="234"/>
                  <a:pt x="22" y="234"/>
                  <a:pt x="24" y="234"/>
                </a:cubicBezTo>
                <a:cubicBezTo>
                  <a:pt x="23" y="233"/>
                  <a:pt x="22" y="230"/>
                  <a:pt x="20" y="230"/>
                </a:cubicBezTo>
                <a:cubicBezTo>
                  <a:pt x="20" y="229"/>
                  <a:pt x="19" y="228"/>
                  <a:pt x="19" y="227"/>
                </a:cubicBezTo>
                <a:cubicBezTo>
                  <a:pt x="22" y="227"/>
                  <a:pt x="22" y="228"/>
                  <a:pt x="24" y="229"/>
                </a:cubicBezTo>
                <a:close/>
                <a:moveTo>
                  <a:pt x="21" y="200"/>
                </a:moveTo>
                <a:cubicBezTo>
                  <a:pt x="20" y="199"/>
                  <a:pt x="20" y="198"/>
                  <a:pt x="18" y="198"/>
                </a:cubicBezTo>
                <a:cubicBezTo>
                  <a:pt x="19" y="196"/>
                  <a:pt x="21" y="198"/>
                  <a:pt x="21" y="200"/>
                </a:cubicBezTo>
                <a:close/>
                <a:moveTo>
                  <a:pt x="22" y="174"/>
                </a:moveTo>
                <a:cubicBezTo>
                  <a:pt x="22" y="176"/>
                  <a:pt x="19" y="175"/>
                  <a:pt x="18" y="176"/>
                </a:cubicBezTo>
                <a:cubicBezTo>
                  <a:pt x="16" y="175"/>
                  <a:pt x="20" y="174"/>
                  <a:pt x="22" y="174"/>
                </a:cubicBezTo>
                <a:close/>
                <a:moveTo>
                  <a:pt x="12" y="189"/>
                </a:moveTo>
                <a:cubicBezTo>
                  <a:pt x="15" y="188"/>
                  <a:pt x="15" y="191"/>
                  <a:pt x="18" y="191"/>
                </a:cubicBezTo>
                <a:cubicBezTo>
                  <a:pt x="17" y="192"/>
                  <a:pt x="12" y="192"/>
                  <a:pt x="12" y="189"/>
                </a:cubicBezTo>
                <a:close/>
                <a:moveTo>
                  <a:pt x="15" y="272"/>
                </a:moveTo>
                <a:cubicBezTo>
                  <a:pt x="16" y="272"/>
                  <a:pt x="17" y="272"/>
                  <a:pt x="18" y="272"/>
                </a:cubicBezTo>
                <a:cubicBezTo>
                  <a:pt x="19" y="273"/>
                  <a:pt x="18" y="273"/>
                  <a:pt x="18" y="273"/>
                </a:cubicBezTo>
                <a:cubicBezTo>
                  <a:pt x="18" y="276"/>
                  <a:pt x="21" y="274"/>
                  <a:pt x="21" y="277"/>
                </a:cubicBezTo>
                <a:cubicBezTo>
                  <a:pt x="20" y="276"/>
                  <a:pt x="18" y="276"/>
                  <a:pt x="18" y="275"/>
                </a:cubicBezTo>
                <a:cubicBezTo>
                  <a:pt x="16" y="275"/>
                  <a:pt x="16" y="276"/>
                  <a:pt x="15" y="275"/>
                </a:cubicBezTo>
                <a:cubicBezTo>
                  <a:pt x="15" y="274"/>
                  <a:pt x="15" y="273"/>
                  <a:pt x="15" y="27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49" name="形状"/>
          <p:cNvSpPr>
            <a:spLocks noEditPoints="1"/>
          </p:cNvSpPr>
          <p:nvPr/>
        </p:nvSpPr>
        <p:spPr>
          <a:xfrm rot="-7417826">
            <a:off x="7196138" y="3687763"/>
            <a:ext cx="506412" cy="633412"/>
          </a:xfrm>
          <a:custGeom>
            <a:avLst/>
            <a:gdLst/>
            <a:ahLst/>
            <a:cxnLst>
              <a:cxn ang="0">
                <a:pos x="30324" y="631228"/>
              </a:cxn>
              <a:cxn ang="0">
                <a:pos x="148588" y="583176"/>
              </a:cxn>
              <a:cxn ang="0">
                <a:pos x="236528" y="556966"/>
              </a:cxn>
              <a:cxn ang="0">
                <a:pos x="269884" y="517650"/>
              </a:cxn>
              <a:cxn ang="0">
                <a:pos x="288079" y="478335"/>
              </a:cxn>
              <a:cxn ang="0">
                <a:pos x="203171" y="513282"/>
              </a:cxn>
              <a:cxn ang="0">
                <a:pos x="194074" y="524203"/>
              </a:cxn>
              <a:cxn ang="0">
                <a:pos x="81875" y="528571"/>
              </a:cxn>
              <a:cxn ang="0">
                <a:pos x="151620" y="515466"/>
              </a:cxn>
              <a:cxn ang="0">
                <a:pos x="181944" y="484888"/>
              </a:cxn>
              <a:cxn ang="0">
                <a:pos x="206204" y="460862"/>
              </a:cxn>
              <a:cxn ang="0">
                <a:pos x="197106" y="454309"/>
              </a:cxn>
              <a:cxn ang="0">
                <a:pos x="269884" y="393152"/>
              </a:cxn>
              <a:cxn ang="0">
                <a:pos x="245625" y="364758"/>
              </a:cxn>
              <a:cxn ang="0">
                <a:pos x="194074" y="362574"/>
              </a:cxn>
              <a:cxn ang="0">
                <a:pos x="282014" y="329811"/>
              </a:cxn>
              <a:cxn ang="0">
                <a:pos x="321435" y="257733"/>
              </a:cxn>
              <a:cxn ang="0">
                <a:pos x="354792" y="238076"/>
              </a:cxn>
              <a:cxn ang="0">
                <a:pos x="406343" y="185655"/>
              </a:cxn>
              <a:cxn ang="0">
                <a:pos x="406343" y="117946"/>
              </a:cxn>
              <a:cxn ang="0">
                <a:pos x="430602" y="76446"/>
              </a:cxn>
              <a:cxn ang="0">
                <a:pos x="479120" y="52420"/>
              </a:cxn>
              <a:cxn ang="0">
                <a:pos x="463958" y="15289"/>
              </a:cxn>
              <a:cxn ang="0">
                <a:pos x="427569" y="43684"/>
              </a:cxn>
              <a:cxn ang="0">
                <a:pos x="394213" y="54604"/>
              </a:cxn>
              <a:cxn ang="0">
                <a:pos x="372986" y="109209"/>
              </a:cxn>
              <a:cxn ang="0">
                <a:pos x="379051" y="128867"/>
              </a:cxn>
              <a:cxn ang="0">
                <a:pos x="336597" y="150708"/>
              </a:cxn>
              <a:cxn ang="0">
                <a:pos x="291111" y="185655"/>
              </a:cxn>
              <a:cxn ang="0">
                <a:pos x="242593" y="248996"/>
              </a:cxn>
              <a:cxn ang="0">
                <a:pos x="254722" y="279575"/>
              </a:cxn>
              <a:cxn ang="0">
                <a:pos x="251690" y="310153"/>
              </a:cxn>
              <a:cxn ang="0">
                <a:pos x="191042" y="353837"/>
              </a:cxn>
              <a:cxn ang="0">
                <a:pos x="154653" y="384416"/>
              </a:cxn>
              <a:cxn ang="0">
                <a:pos x="160718" y="417178"/>
              </a:cxn>
              <a:cxn ang="0">
                <a:pos x="151620" y="436836"/>
              </a:cxn>
              <a:cxn ang="0">
                <a:pos x="121296" y="467414"/>
              </a:cxn>
              <a:cxn ang="0">
                <a:pos x="118264" y="487072"/>
              </a:cxn>
              <a:cxn ang="0">
                <a:pos x="75810" y="436836"/>
              </a:cxn>
              <a:cxn ang="0">
                <a:pos x="94005" y="349469"/>
              </a:cxn>
              <a:cxn ang="0">
                <a:pos x="66713" y="307969"/>
              </a:cxn>
              <a:cxn ang="0">
                <a:pos x="48519" y="380047"/>
              </a:cxn>
              <a:cxn ang="0">
                <a:pos x="30324" y="452125"/>
              </a:cxn>
              <a:cxn ang="0">
                <a:pos x="24259" y="513282"/>
              </a:cxn>
              <a:cxn ang="0">
                <a:pos x="30324" y="580992"/>
              </a:cxn>
              <a:cxn ang="0">
                <a:pos x="239560" y="532940"/>
              </a:cxn>
              <a:cxn ang="0">
                <a:pos x="191042" y="528571"/>
              </a:cxn>
              <a:cxn ang="0">
                <a:pos x="151620" y="556966"/>
              </a:cxn>
              <a:cxn ang="0">
                <a:pos x="103102" y="570071"/>
              </a:cxn>
              <a:cxn ang="0">
                <a:pos x="236528" y="393152"/>
              </a:cxn>
              <a:cxn ang="0">
                <a:pos x="415440" y="58973"/>
              </a:cxn>
              <a:cxn ang="0">
                <a:pos x="379051" y="137603"/>
              </a:cxn>
              <a:cxn ang="0">
                <a:pos x="330532" y="224970"/>
              </a:cxn>
              <a:cxn ang="0">
                <a:pos x="324468" y="207497"/>
              </a:cxn>
              <a:cxn ang="0">
                <a:pos x="294143" y="279575"/>
              </a:cxn>
              <a:cxn ang="0">
                <a:pos x="263819" y="310153"/>
              </a:cxn>
              <a:cxn ang="0">
                <a:pos x="203171" y="393152"/>
              </a:cxn>
              <a:cxn ang="0">
                <a:pos x="145556" y="467414"/>
              </a:cxn>
              <a:cxn ang="0">
                <a:pos x="66713" y="570071"/>
              </a:cxn>
              <a:cxn ang="0">
                <a:pos x="66713" y="548229"/>
              </a:cxn>
              <a:cxn ang="0">
                <a:pos x="75810" y="543861"/>
              </a:cxn>
              <a:cxn ang="0">
                <a:pos x="87940" y="504545"/>
              </a:cxn>
              <a:cxn ang="0">
                <a:pos x="54583" y="384416"/>
              </a:cxn>
            </a:cxnLst>
            <a:pathLst>
              <a:path w="167" h="290">
                <a:moveTo>
                  <a:pt x="1" y="281"/>
                </a:moveTo>
                <a:cubicBezTo>
                  <a:pt x="3" y="279"/>
                  <a:pt x="3" y="283"/>
                  <a:pt x="4" y="281"/>
                </a:cubicBezTo>
                <a:cubicBezTo>
                  <a:pt x="2" y="280"/>
                  <a:pt x="5" y="279"/>
                  <a:pt x="6" y="280"/>
                </a:cubicBezTo>
                <a:cubicBezTo>
                  <a:pt x="7" y="277"/>
                  <a:pt x="5" y="275"/>
                  <a:pt x="5" y="273"/>
                </a:cubicBezTo>
                <a:cubicBezTo>
                  <a:pt x="6" y="272"/>
                  <a:pt x="7" y="271"/>
                  <a:pt x="8" y="271"/>
                </a:cubicBezTo>
                <a:cubicBezTo>
                  <a:pt x="8" y="272"/>
                  <a:pt x="8" y="272"/>
                  <a:pt x="8" y="273"/>
                </a:cubicBezTo>
                <a:cubicBezTo>
                  <a:pt x="7" y="274"/>
                  <a:pt x="6" y="276"/>
                  <a:pt x="7" y="279"/>
                </a:cubicBezTo>
                <a:cubicBezTo>
                  <a:pt x="9" y="278"/>
                  <a:pt x="8" y="281"/>
                  <a:pt x="9" y="282"/>
                </a:cubicBezTo>
                <a:cubicBezTo>
                  <a:pt x="8" y="282"/>
                  <a:pt x="8" y="283"/>
                  <a:pt x="7" y="283"/>
                </a:cubicBezTo>
                <a:cubicBezTo>
                  <a:pt x="5" y="283"/>
                  <a:pt x="4" y="284"/>
                  <a:pt x="4" y="285"/>
                </a:cubicBezTo>
                <a:cubicBezTo>
                  <a:pt x="4" y="285"/>
                  <a:pt x="5" y="286"/>
                  <a:pt x="4" y="286"/>
                </a:cubicBezTo>
                <a:cubicBezTo>
                  <a:pt x="6" y="286"/>
                  <a:pt x="7" y="286"/>
                  <a:pt x="8" y="286"/>
                </a:cubicBezTo>
                <a:cubicBezTo>
                  <a:pt x="8" y="289"/>
                  <a:pt x="9" y="290"/>
                  <a:pt x="10" y="289"/>
                </a:cubicBezTo>
                <a:cubicBezTo>
                  <a:pt x="10" y="288"/>
                  <a:pt x="11" y="290"/>
                  <a:pt x="11" y="290"/>
                </a:cubicBezTo>
                <a:cubicBezTo>
                  <a:pt x="14" y="290"/>
                  <a:pt x="15" y="289"/>
                  <a:pt x="18" y="289"/>
                </a:cubicBezTo>
                <a:cubicBezTo>
                  <a:pt x="19" y="289"/>
                  <a:pt x="21" y="290"/>
                  <a:pt x="23" y="290"/>
                </a:cubicBezTo>
                <a:cubicBezTo>
                  <a:pt x="24" y="288"/>
                  <a:pt x="25" y="287"/>
                  <a:pt x="27" y="286"/>
                </a:cubicBezTo>
                <a:cubicBezTo>
                  <a:pt x="27" y="285"/>
                  <a:pt x="27" y="284"/>
                  <a:pt x="27" y="283"/>
                </a:cubicBezTo>
                <a:cubicBezTo>
                  <a:pt x="30" y="285"/>
                  <a:pt x="31" y="281"/>
                  <a:pt x="35" y="282"/>
                </a:cubicBezTo>
                <a:cubicBezTo>
                  <a:pt x="35" y="281"/>
                  <a:pt x="36" y="281"/>
                  <a:pt x="36" y="280"/>
                </a:cubicBezTo>
                <a:cubicBezTo>
                  <a:pt x="36" y="278"/>
                  <a:pt x="36" y="277"/>
                  <a:pt x="36" y="276"/>
                </a:cubicBezTo>
                <a:cubicBezTo>
                  <a:pt x="38" y="276"/>
                  <a:pt x="39" y="274"/>
                  <a:pt x="42" y="275"/>
                </a:cubicBezTo>
                <a:cubicBezTo>
                  <a:pt x="42" y="274"/>
                  <a:pt x="43" y="273"/>
                  <a:pt x="43" y="273"/>
                </a:cubicBezTo>
                <a:cubicBezTo>
                  <a:pt x="46" y="273"/>
                  <a:pt x="47" y="272"/>
                  <a:pt x="49" y="273"/>
                </a:cubicBezTo>
                <a:cubicBezTo>
                  <a:pt x="51" y="271"/>
                  <a:pt x="57" y="272"/>
                  <a:pt x="57" y="267"/>
                </a:cubicBezTo>
                <a:cubicBezTo>
                  <a:pt x="53" y="267"/>
                  <a:pt x="52" y="266"/>
                  <a:pt x="49" y="267"/>
                </a:cubicBezTo>
                <a:cubicBezTo>
                  <a:pt x="48" y="265"/>
                  <a:pt x="49" y="264"/>
                  <a:pt x="50" y="262"/>
                </a:cubicBezTo>
                <a:cubicBezTo>
                  <a:pt x="50" y="260"/>
                  <a:pt x="46" y="259"/>
                  <a:pt x="48" y="259"/>
                </a:cubicBezTo>
                <a:cubicBezTo>
                  <a:pt x="49" y="259"/>
                  <a:pt x="50" y="260"/>
                  <a:pt x="51" y="260"/>
                </a:cubicBezTo>
                <a:cubicBezTo>
                  <a:pt x="52" y="259"/>
                  <a:pt x="52" y="260"/>
                  <a:pt x="53" y="259"/>
                </a:cubicBezTo>
                <a:cubicBezTo>
                  <a:pt x="53" y="259"/>
                  <a:pt x="56" y="260"/>
                  <a:pt x="56" y="260"/>
                </a:cubicBezTo>
                <a:cubicBezTo>
                  <a:pt x="56" y="262"/>
                  <a:pt x="55" y="263"/>
                  <a:pt x="54" y="263"/>
                </a:cubicBezTo>
                <a:cubicBezTo>
                  <a:pt x="53" y="264"/>
                  <a:pt x="52" y="261"/>
                  <a:pt x="52" y="264"/>
                </a:cubicBezTo>
                <a:cubicBezTo>
                  <a:pt x="56" y="264"/>
                  <a:pt x="58" y="267"/>
                  <a:pt x="62" y="266"/>
                </a:cubicBezTo>
                <a:cubicBezTo>
                  <a:pt x="62" y="264"/>
                  <a:pt x="64" y="264"/>
                  <a:pt x="64" y="262"/>
                </a:cubicBezTo>
                <a:cubicBezTo>
                  <a:pt x="63" y="261"/>
                  <a:pt x="63" y="259"/>
                  <a:pt x="63" y="259"/>
                </a:cubicBezTo>
                <a:cubicBezTo>
                  <a:pt x="62" y="258"/>
                  <a:pt x="61" y="259"/>
                  <a:pt x="61" y="258"/>
                </a:cubicBezTo>
                <a:cubicBezTo>
                  <a:pt x="65" y="256"/>
                  <a:pt x="66" y="259"/>
                  <a:pt x="70" y="259"/>
                </a:cubicBezTo>
                <a:cubicBezTo>
                  <a:pt x="70" y="256"/>
                  <a:pt x="76" y="257"/>
                  <a:pt x="78" y="255"/>
                </a:cubicBezTo>
                <a:cubicBezTo>
                  <a:pt x="78" y="253"/>
                  <a:pt x="76" y="253"/>
                  <a:pt x="74" y="252"/>
                </a:cubicBezTo>
                <a:cubicBezTo>
                  <a:pt x="75" y="254"/>
                  <a:pt x="73" y="255"/>
                  <a:pt x="72" y="255"/>
                </a:cubicBezTo>
                <a:cubicBezTo>
                  <a:pt x="72" y="254"/>
                  <a:pt x="72" y="252"/>
                  <a:pt x="72" y="251"/>
                </a:cubicBezTo>
                <a:cubicBezTo>
                  <a:pt x="71" y="251"/>
                  <a:pt x="70" y="251"/>
                  <a:pt x="70" y="250"/>
                </a:cubicBezTo>
                <a:cubicBezTo>
                  <a:pt x="71" y="250"/>
                  <a:pt x="70" y="249"/>
                  <a:pt x="71" y="249"/>
                </a:cubicBezTo>
                <a:cubicBezTo>
                  <a:pt x="72" y="251"/>
                  <a:pt x="74" y="251"/>
                  <a:pt x="77" y="251"/>
                </a:cubicBezTo>
                <a:cubicBezTo>
                  <a:pt x="77" y="249"/>
                  <a:pt x="77" y="248"/>
                  <a:pt x="78" y="248"/>
                </a:cubicBezTo>
                <a:cubicBezTo>
                  <a:pt x="80" y="249"/>
                  <a:pt x="83" y="250"/>
                  <a:pt x="80" y="252"/>
                </a:cubicBezTo>
                <a:cubicBezTo>
                  <a:pt x="83" y="253"/>
                  <a:pt x="81" y="249"/>
                  <a:pt x="84" y="249"/>
                </a:cubicBezTo>
                <a:cubicBezTo>
                  <a:pt x="86" y="249"/>
                  <a:pt x="86" y="246"/>
                  <a:pt x="88" y="246"/>
                </a:cubicBezTo>
                <a:cubicBezTo>
                  <a:pt x="89" y="243"/>
                  <a:pt x="92" y="242"/>
                  <a:pt x="92" y="239"/>
                </a:cubicBezTo>
                <a:cubicBezTo>
                  <a:pt x="89" y="239"/>
                  <a:pt x="92" y="238"/>
                  <a:pt x="92" y="237"/>
                </a:cubicBezTo>
                <a:cubicBezTo>
                  <a:pt x="91" y="236"/>
                  <a:pt x="89" y="239"/>
                  <a:pt x="89" y="237"/>
                </a:cubicBezTo>
                <a:cubicBezTo>
                  <a:pt x="91" y="237"/>
                  <a:pt x="93" y="235"/>
                  <a:pt x="93" y="235"/>
                </a:cubicBezTo>
                <a:cubicBezTo>
                  <a:pt x="94" y="234"/>
                  <a:pt x="98" y="234"/>
                  <a:pt x="95" y="233"/>
                </a:cubicBezTo>
                <a:cubicBezTo>
                  <a:pt x="95" y="233"/>
                  <a:pt x="95" y="234"/>
                  <a:pt x="94" y="234"/>
                </a:cubicBezTo>
                <a:cubicBezTo>
                  <a:pt x="95" y="230"/>
                  <a:pt x="91" y="231"/>
                  <a:pt x="92" y="228"/>
                </a:cubicBezTo>
                <a:cubicBezTo>
                  <a:pt x="93" y="228"/>
                  <a:pt x="93" y="226"/>
                  <a:pt x="95" y="226"/>
                </a:cubicBezTo>
                <a:cubicBezTo>
                  <a:pt x="96" y="228"/>
                  <a:pt x="94" y="234"/>
                  <a:pt x="99" y="234"/>
                </a:cubicBezTo>
                <a:cubicBezTo>
                  <a:pt x="100" y="234"/>
                  <a:pt x="100" y="233"/>
                  <a:pt x="101" y="233"/>
                </a:cubicBezTo>
                <a:cubicBezTo>
                  <a:pt x="100" y="231"/>
                  <a:pt x="103" y="231"/>
                  <a:pt x="103" y="230"/>
                </a:cubicBezTo>
                <a:cubicBezTo>
                  <a:pt x="101" y="227"/>
                  <a:pt x="103" y="225"/>
                  <a:pt x="103" y="221"/>
                </a:cubicBezTo>
                <a:cubicBezTo>
                  <a:pt x="103" y="220"/>
                  <a:pt x="102" y="219"/>
                  <a:pt x="101" y="217"/>
                </a:cubicBezTo>
                <a:cubicBezTo>
                  <a:pt x="102" y="218"/>
                  <a:pt x="103" y="217"/>
                  <a:pt x="102" y="217"/>
                </a:cubicBezTo>
                <a:cubicBezTo>
                  <a:pt x="101" y="216"/>
                  <a:pt x="101" y="216"/>
                  <a:pt x="100" y="215"/>
                </a:cubicBezTo>
                <a:cubicBezTo>
                  <a:pt x="101" y="220"/>
                  <a:pt x="96" y="216"/>
                  <a:pt x="95" y="219"/>
                </a:cubicBezTo>
                <a:cubicBezTo>
                  <a:pt x="98" y="219"/>
                  <a:pt x="94" y="222"/>
                  <a:pt x="94" y="223"/>
                </a:cubicBezTo>
                <a:cubicBezTo>
                  <a:pt x="91" y="222"/>
                  <a:pt x="89" y="222"/>
                  <a:pt x="86" y="224"/>
                </a:cubicBezTo>
                <a:cubicBezTo>
                  <a:pt x="86" y="222"/>
                  <a:pt x="84" y="222"/>
                  <a:pt x="85" y="221"/>
                </a:cubicBezTo>
                <a:cubicBezTo>
                  <a:pt x="84" y="220"/>
                  <a:pt x="83" y="221"/>
                  <a:pt x="83" y="220"/>
                </a:cubicBezTo>
                <a:cubicBezTo>
                  <a:pt x="84" y="220"/>
                  <a:pt x="85" y="219"/>
                  <a:pt x="85" y="218"/>
                </a:cubicBezTo>
                <a:cubicBezTo>
                  <a:pt x="84" y="218"/>
                  <a:pt x="84" y="217"/>
                  <a:pt x="82" y="217"/>
                </a:cubicBezTo>
                <a:cubicBezTo>
                  <a:pt x="82" y="218"/>
                  <a:pt x="81" y="220"/>
                  <a:pt x="81" y="221"/>
                </a:cubicBezTo>
                <a:cubicBezTo>
                  <a:pt x="79" y="221"/>
                  <a:pt x="79" y="225"/>
                  <a:pt x="76" y="224"/>
                </a:cubicBezTo>
                <a:cubicBezTo>
                  <a:pt x="77" y="226"/>
                  <a:pt x="73" y="224"/>
                  <a:pt x="74" y="226"/>
                </a:cubicBezTo>
                <a:cubicBezTo>
                  <a:pt x="75" y="226"/>
                  <a:pt x="74" y="228"/>
                  <a:pt x="74" y="229"/>
                </a:cubicBezTo>
                <a:cubicBezTo>
                  <a:pt x="72" y="228"/>
                  <a:pt x="74" y="232"/>
                  <a:pt x="72" y="231"/>
                </a:cubicBezTo>
                <a:cubicBezTo>
                  <a:pt x="71" y="231"/>
                  <a:pt x="69" y="231"/>
                  <a:pt x="67" y="231"/>
                </a:cubicBezTo>
                <a:cubicBezTo>
                  <a:pt x="68" y="233"/>
                  <a:pt x="67" y="233"/>
                  <a:pt x="67" y="235"/>
                </a:cubicBezTo>
                <a:cubicBezTo>
                  <a:pt x="69" y="236"/>
                  <a:pt x="70" y="235"/>
                  <a:pt x="71" y="234"/>
                </a:cubicBezTo>
                <a:cubicBezTo>
                  <a:pt x="72" y="235"/>
                  <a:pt x="72" y="235"/>
                  <a:pt x="73" y="235"/>
                </a:cubicBezTo>
                <a:cubicBezTo>
                  <a:pt x="74" y="236"/>
                  <a:pt x="74" y="237"/>
                  <a:pt x="75" y="237"/>
                </a:cubicBezTo>
                <a:cubicBezTo>
                  <a:pt x="77" y="236"/>
                  <a:pt x="79" y="235"/>
                  <a:pt x="80" y="234"/>
                </a:cubicBezTo>
                <a:cubicBezTo>
                  <a:pt x="80" y="235"/>
                  <a:pt x="80" y="235"/>
                  <a:pt x="81" y="236"/>
                </a:cubicBezTo>
                <a:cubicBezTo>
                  <a:pt x="78" y="236"/>
                  <a:pt x="78" y="239"/>
                  <a:pt x="77" y="239"/>
                </a:cubicBezTo>
                <a:cubicBezTo>
                  <a:pt x="76" y="240"/>
                  <a:pt x="76" y="238"/>
                  <a:pt x="75" y="239"/>
                </a:cubicBezTo>
                <a:cubicBezTo>
                  <a:pt x="75" y="239"/>
                  <a:pt x="74" y="239"/>
                  <a:pt x="74" y="239"/>
                </a:cubicBezTo>
                <a:cubicBezTo>
                  <a:pt x="73" y="239"/>
                  <a:pt x="73" y="241"/>
                  <a:pt x="71" y="240"/>
                </a:cubicBezTo>
                <a:cubicBezTo>
                  <a:pt x="74" y="237"/>
                  <a:pt x="70" y="238"/>
                  <a:pt x="70" y="238"/>
                </a:cubicBezTo>
                <a:cubicBezTo>
                  <a:pt x="69" y="238"/>
                  <a:pt x="70" y="236"/>
                  <a:pt x="68" y="236"/>
                </a:cubicBezTo>
                <a:cubicBezTo>
                  <a:pt x="68" y="237"/>
                  <a:pt x="67" y="237"/>
                  <a:pt x="66" y="238"/>
                </a:cubicBezTo>
                <a:cubicBezTo>
                  <a:pt x="65" y="238"/>
                  <a:pt x="66" y="240"/>
                  <a:pt x="64" y="240"/>
                </a:cubicBezTo>
                <a:cubicBezTo>
                  <a:pt x="63" y="240"/>
                  <a:pt x="62" y="240"/>
                  <a:pt x="60" y="240"/>
                </a:cubicBezTo>
                <a:cubicBezTo>
                  <a:pt x="61" y="242"/>
                  <a:pt x="60" y="242"/>
                  <a:pt x="58" y="242"/>
                </a:cubicBezTo>
                <a:cubicBezTo>
                  <a:pt x="59" y="244"/>
                  <a:pt x="57" y="244"/>
                  <a:pt x="57" y="245"/>
                </a:cubicBezTo>
                <a:cubicBezTo>
                  <a:pt x="56" y="245"/>
                  <a:pt x="57" y="247"/>
                  <a:pt x="56" y="247"/>
                </a:cubicBezTo>
                <a:cubicBezTo>
                  <a:pt x="54" y="247"/>
                  <a:pt x="53" y="246"/>
                  <a:pt x="52" y="246"/>
                </a:cubicBezTo>
                <a:cubicBezTo>
                  <a:pt x="51" y="246"/>
                  <a:pt x="50" y="249"/>
                  <a:pt x="50" y="247"/>
                </a:cubicBezTo>
                <a:cubicBezTo>
                  <a:pt x="51" y="247"/>
                  <a:pt x="49" y="246"/>
                  <a:pt x="49" y="245"/>
                </a:cubicBezTo>
                <a:cubicBezTo>
                  <a:pt x="48" y="245"/>
                  <a:pt x="49" y="244"/>
                  <a:pt x="48" y="243"/>
                </a:cubicBezTo>
                <a:cubicBezTo>
                  <a:pt x="45" y="243"/>
                  <a:pt x="44" y="245"/>
                  <a:pt x="43" y="246"/>
                </a:cubicBezTo>
                <a:cubicBezTo>
                  <a:pt x="39" y="246"/>
                  <a:pt x="39" y="246"/>
                  <a:pt x="36" y="246"/>
                </a:cubicBezTo>
                <a:cubicBezTo>
                  <a:pt x="36" y="245"/>
                  <a:pt x="35" y="244"/>
                  <a:pt x="35" y="243"/>
                </a:cubicBezTo>
                <a:cubicBezTo>
                  <a:pt x="32" y="244"/>
                  <a:pt x="30" y="242"/>
                  <a:pt x="28" y="245"/>
                </a:cubicBezTo>
                <a:cubicBezTo>
                  <a:pt x="28" y="243"/>
                  <a:pt x="28" y="242"/>
                  <a:pt x="27" y="242"/>
                </a:cubicBezTo>
                <a:cubicBezTo>
                  <a:pt x="28" y="242"/>
                  <a:pt x="28" y="242"/>
                  <a:pt x="29" y="242"/>
                </a:cubicBezTo>
                <a:cubicBezTo>
                  <a:pt x="29" y="238"/>
                  <a:pt x="30" y="235"/>
                  <a:pt x="33" y="237"/>
                </a:cubicBezTo>
                <a:cubicBezTo>
                  <a:pt x="34" y="236"/>
                  <a:pt x="34" y="233"/>
                  <a:pt x="36" y="233"/>
                </a:cubicBezTo>
                <a:cubicBezTo>
                  <a:pt x="36" y="234"/>
                  <a:pt x="37" y="234"/>
                  <a:pt x="38" y="234"/>
                </a:cubicBezTo>
                <a:cubicBezTo>
                  <a:pt x="38" y="239"/>
                  <a:pt x="39" y="232"/>
                  <a:pt x="40" y="236"/>
                </a:cubicBezTo>
                <a:cubicBezTo>
                  <a:pt x="38" y="236"/>
                  <a:pt x="38" y="238"/>
                  <a:pt x="36" y="238"/>
                </a:cubicBezTo>
                <a:cubicBezTo>
                  <a:pt x="36" y="241"/>
                  <a:pt x="38" y="241"/>
                  <a:pt x="39" y="243"/>
                </a:cubicBezTo>
                <a:cubicBezTo>
                  <a:pt x="39" y="244"/>
                  <a:pt x="38" y="244"/>
                  <a:pt x="39" y="245"/>
                </a:cubicBezTo>
                <a:cubicBezTo>
                  <a:pt x="39" y="244"/>
                  <a:pt x="39" y="244"/>
                  <a:pt x="40" y="244"/>
                </a:cubicBezTo>
                <a:cubicBezTo>
                  <a:pt x="42" y="244"/>
                  <a:pt x="42" y="241"/>
                  <a:pt x="44" y="242"/>
                </a:cubicBezTo>
                <a:cubicBezTo>
                  <a:pt x="45" y="242"/>
                  <a:pt x="46" y="243"/>
                  <a:pt x="48" y="242"/>
                </a:cubicBezTo>
                <a:cubicBezTo>
                  <a:pt x="48" y="241"/>
                  <a:pt x="48" y="240"/>
                  <a:pt x="50" y="240"/>
                </a:cubicBezTo>
                <a:cubicBezTo>
                  <a:pt x="50" y="239"/>
                  <a:pt x="50" y="237"/>
                  <a:pt x="50" y="236"/>
                </a:cubicBezTo>
                <a:cubicBezTo>
                  <a:pt x="51" y="236"/>
                  <a:pt x="51" y="235"/>
                  <a:pt x="50" y="235"/>
                </a:cubicBezTo>
                <a:cubicBezTo>
                  <a:pt x="50" y="234"/>
                  <a:pt x="51" y="234"/>
                  <a:pt x="51" y="234"/>
                </a:cubicBezTo>
                <a:cubicBezTo>
                  <a:pt x="51" y="233"/>
                  <a:pt x="51" y="231"/>
                  <a:pt x="51" y="229"/>
                </a:cubicBezTo>
                <a:cubicBezTo>
                  <a:pt x="50" y="228"/>
                  <a:pt x="48" y="228"/>
                  <a:pt x="46" y="227"/>
                </a:cubicBezTo>
                <a:cubicBezTo>
                  <a:pt x="48" y="226"/>
                  <a:pt x="49" y="227"/>
                  <a:pt x="51" y="228"/>
                </a:cubicBezTo>
                <a:cubicBezTo>
                  <a:pt x="54" y="228"/>
                  <a:pt x="57" y="227"/>
                  <a:pt x="58" y="227"/>
                </a:cubicBezTo>
                <a:cubicBezTo>
                  <a:pt x="60" y="226"/>
                  <a:pt x="60" y="227"/>
                  <a:pt x="61" y="226"/>
                </a:cubicBezTo>
                <a:cubicBezTo>
                  <a:pt x="61" y="226"/>
                  <a:pt x="63" y="226"/>
                  <a:pt x="63" y="226"/>
                </a:cubicBezTo>
                <a:cubicBezTo>
                  <a:pt x="63" y="226"/>
                  <a:pt x="63" y="225"/>
                  <a:pt x="63" y="225"/>
                </a:cubicBezTo>
                <a:cubicBezTo>
                  <a:pt x="64" y="224"/>
                  <a:pt x="65" y="226"/>
                  <a:pt x="66" y="225"/>
                </a:cubicBezTo>
                <a:cubicBezTo>
                  <a:pt x="66" y="225"/>
                  <a:pt x="67" y="224"/>
                  <a:pt x="66" y="224"/>
                </a:cubicBezTo>
                <a:cubicBezTo>
                  <a:pt x="65" y="227"/>
                  <a:pt x="64" y="222"/>
                  <a:pt x="64" y="222"/>
                </a:cubicBezTo>
                <a:cubicBezTo>
                  <a:pt x="64" y="222"/>
                  <a:pt x="62" y="223"/>
                  <a:pt x="60" y="222"/>
                </a:cubicBezTo>
                <a:cubicBezTo>
                  <a:pt x="58" y="222"/>
                  <a:pt x="58" y="221"/>
                  <a:pt x="57" y="221"/>
                </a:cubicBezTo>
                <a:cubicBezTo>
                  <a:pt x="53" y="220"/>
                  <a:pt x="53" y="223"/>
                  <a:pt x="50" y="222"/>
                </a:cubicBezTo>
                <a:cubicBezTo>
                  <a:pt x="51" y="221"/>
                  <a:pt x="49" y="218"/>
                  <a:pt x="51" y="218"/>
                </a:cubicBezTo>
                <a:cubicBezTo>
                  <a:pt x="53" y="221"/>
                  <a:pt x="57" y="219"/>
                  <a:pt x="59" y="217"/>
                </a:cubicBezTo>
                <a:cubicBezTo>
                  <a:pt x="58" y="219"/>
                  <a:pt x="58" y="221"/>
                  <a:pt x="60" y="221"/>
                </a:cubicBezTo>
                <a:cubicBezTo>
                  <a:pt x="59" y="219"/>
                  <a:pt x="62" y="220"/>
                  <a:pt x="63" y="220"/>
                </a:cubicBezTo>
                <a:cubicBezTo>
                  <a:pt x="63" y="219"/>
                  <a:pt x="63" y="218"/>
                  <a:pt x="64" y="217"/>
                </a:cubicBezTo>
                <a:cubicBezTo>
                  <a:pt x="64" y="217"/>
                  <a:pt x="66" y="217"/>
                  <a:pt x="65" y="215"/>
                </a:cubicBezTo>
                <a:cubicBezTo>
                  <a:pt x="65" y="214"/>
                  <a:pt x="63" y="213"/>
                  <a:pt x="64" y="211"/>
                </a:cubicBezTo>
                <a:cubicBezTo>
                  <a:pt x="62" y="211"/>
                  <a:pt x="61" y="212"/>
                  <a:pt x="60" y="211"/>
                </a:cubicBezTo>
                <a:cubicBezTo>
                  <a:pt x="61" y="209"/>
                  <a:pt x="63" y="209"/>
                  <a:pt x="64" y="209"/>
                </a:cubicBezTo>
                <a:cubicBezTo>
                  <a:pt x="66" y="211"/>
                  <a:pt x="66" y="210"/>
                  <a:pt x="69" y="210"/>
                </a:cubicBezTo>
                <a:cubicBezTo>
                  <a:pt x="69" y="211"/>
                  <a:pt x="68" y="211"/>
                  <a:pt x="68" y="211"/>
                </a:cubicBezTo>
                <a:cubicBezTo>
                  <a:pt x="74" y="212"/>
                  <a:pt x="73" y="206"/>
                  <a:pt x="71" y="203"/>
                </a:cubicBezTo>
                <a:cubicBezTo>
                  <a:pt x="72" y="203"/>
                  <a:pt x="73" y="201"/>
                  <a:pt x="74" y="201"/>
                </a:cubicBezTo>
                <a:cubicBezTo>
                  <a:pt x="74" y="202"/>
                  <a:pt x="74" y="203"/>
                  <a:pt x="74" y="204"/>
                </a:cubicBezTo>
                <a:cubicBezTo>
                  <a:pt x="75" y="202"/>
                  <a:pt x="76" y="203"/>
                  <a:pt x="77" y="204"/>
                </a:cubicBezTo>
                <a:cubicBezTo>
                  <a:pt x="77" y="202"/>
                  <a:pt x="80" y="203"/>
                  <a:pt x="79" y="200"/>
                </a:cubicBezTo>
                <a:cubicBezTo>
                  <a:pt x="79" y="199"/>
                  <a:pt x="78" y="199"/>
                  <a:pt x="77" y="199"/>
                </a:cubicBezTo>
                <a:cubicBezTo>
                  <a:pt x="74" y="198"/>
                  <a:pt x="74" y="200"/>
                  <a:pt x="73" y="199"/>
                </a:cubicBezTo>
                <a:cubicBezTo>
                  <a:pt x="71" y="197"/>
                  <a:pt x="66" y="201"/>
                  <a:pt x="67" y="200"/>
                </a:cubicBezTo>
                <a:cubicBezTo>
                  <a:pt x="66" y="201"/>
                  <a:pt x="65" y="200"/>
                  <a:pt x="65" y="201"/>
                </a:cubicBezTo>
                <a:cubicBezTo>
                  <a:pt x="66" y="201"/>
                  <a:pt x="66" y="203"/>
                  <a:pt x="67" y="203"/>
                </a:cubicBezTo>
                <a:cubicBezTo>
                  <a:pt x="68" y="203"/>
                  <a:pt x="69" y="203"/>
                  <a:pt x="69" y="204"/>
                </a:cubicBezTo>
                <a:cubicBezTo>
                  <a:pt x="69" y="206"/>
                  <a:pt x="67" y="205"/>
                  <a:pt x="67" y="205"/>
                </a:cubicBezTo>
                <a:cubicBezTo>
                  <a:pt x="66" y="206"/>
                  <a:pt x="67" y="209"/>
                  <a:pt x="65" y="208"/>
                </a:cubicBezTo>
                <a:cubicBezTo>
                  <a:pt x="65" y="204"/>
                  <a:pt x="63" y="203"/>
                  <a:pt x="64" y="199"/>
                </a:cubicBezTo>
                <a:cubicBezTo>
                  <a:pt x="64" y="198"/>
                  <a:pt x="61" y="199"/>
                  <a:pt x="60" y="197"/>
                </a:cubicBezTo>
                <a:cubicBezTo>
                  <a:pt x="62" y="196"/>
                  <a:pt x="65" y="196"/>
                  <a:pt x="67" y="195"/>
                </a:cubicBezTo>
                <a:cubicBezTo>
                  <a:pt x="67" y="196"/>
                  <a:pt x="68" y="196"/>
                  <a:pt x="68" y="197"/>
                </a:cubicBezTo>
                <a:cubicBezTo>
                  <a:pt x="69" y="198"/>
                  <a:pt x="65" y="198"/>
                  <a:pt x="67" y="199"/>
                </a:cubicBezTo>
                <a:cubicBezTo>
                  <a:pt x="68" y="197"/>
                  <a:pt x="71" y="199"/>
                  <a:pt x="72" y="198"/>
                </a:cubicBezTo>
                <a:cubicBezTo>
                  <a:pt x="73" y="198"/>
                  <a:pt x="72" y="197"/>
                  <a:pt x="73" y="197"/>
                </a:cubicBezTo>
                <a:cubicBezTo>
                  <a:pt x="74" y="197"/>
                  <a:pt x="73" y="195"/>
                  <a:pt x="74" y="195"/>
                </a:cubicBezTo>
                <a:cubicBezTo>
                  <a:pt x="75" y="196"/>
                  <a:pt x="77" y="197"/>
                  <a:pt x="78" y="196"/>
                </a:cubicBezTo>
                <a:cubicBezTo>
                  <a:pt x="78" y="193"/>
                  <a:pt x="78" y="190"/>
                  <a:pt x="78" y="187"/>
                </a:cubicBezTo>
                <a:cubicBezTo>
                  <a:pt x="80" y="187"/>
                  <a:pt x="78" y="184"/>
                  <a:pt x="80" y="184"/>
                </a:cubicBezTo>
                <a:cubicBezTo>
                  <a:pt x="81" y="184"/>
                  <a:pt x="80" y="181"/>
                  <a:pt x="82" y="182"/>
                </a:cubicBezTo>
                <a:cubicBezTo>
                  <a:pt x="84" y="181"/>
                  <a:pt x="87" y="180"/>
                  <a:pt x="89" y="180"/>
                </a:cubicBezTo>
                <a:cubicBezTo>
                  <a:pt x="88" y="176"/>
                  <a:pt x="92" y="175"/>
                  <a:pt x="90" y="174"/>
                </a:cubicBezTo>
                <a:cubicBezTo>
                  <a:pt x="89" y="177"/>
                  <a:pt x="88" y="172"/>
                  <a:pt x="87" y="173"/>
                </a:cubicBezTo>
                <a:cubicBezTo>
                  <a:pt x="85" y="174"/>
                  <a:pt x="85" y="172"/>
                  <a:pt x="84" y="173"/>
                </a:cubicBezTo>
                <a:cubicBezTo>
                  <a:pt x="83" y="174"/>
                  <a:pt x="80" y="173"/>
                  <a:pt x="80" y="174"/>
                </a:cubicBezTo>
                <a:cubicBezTo>
                  <a:pt x="80" y="173"/>
                  <a:pt x="79" y="173"/>
                  <a:pt x="79" y="172"/>
                </a:cubicBezTo>
                <a:cubicBezTo>
                  <a:pt x="81" y="173"/>
                  <a:pt x="84" y="172"/>
                  <a:pt x="85" y="170"/>
                </a:cubicBezTo>
                <a:cubicBezTo>
                  <a:pt x="86" y="171"/>
                  <a:pt x="89" y="171"/>
                  <a:pt x="88" y="173"/>
                </a:cubicBezTo>
                <a:cubicBezTo>
                  <a:pt x="90" y="173"/>
                  <a:pt x="91" y="173"/>
                  <a:pt x="92" y="173"/>
                </a:cubicBezTo>
                <a:cubicBezTo>
                  <a:pt x="92" y="170"/>
                  <a:pt x="94" y="170"/>
                  <a:pt x="93" y="166"/>
                </a:cubicBezTo>
                <a:cubicBezTo>
                  <a:pt x="91" y="167"/>
                  <a:pt x="91" y="165"/>
                  <a:pt x="89" y="166"/>
                </a:cubicBezTo>
                <a:cubicBezTo>
                  <a:pt x="87" y="166"/>
                  <a:pt x="87" y="168"/>
                  <a:pt x="85" y="169"/>
                </a:cubicBezTo>
                <a:cubicBezTo>
                  <a:pt x="85" y="167"/>
                  <a:pt x="85" y="167"/>
                  <a:pt x="84" y="167"/>
                </a:cubicBezTo>
                <a:cubicBezTo>
                  <a:pt x="81" y="167"/>
                  <a:pt x="82" y="168"/>
                  <a:pt x="81" y="167"/>
                </a:cubicBezTo>
                <a:cubicBezTo>
                  <a:pt x="81" y="167"/>
                  <a:pt x="79" y="167"/>
                  <a:pt x="79" y="167"/>
                </a:cubicBezTo>
                <a:cubicBezTo>
                  <a:pt x="78" y="167"/>
                  <a:pt x="77" y="167"/>
                  <a:pt x="77" y="166"/>
                </a:cubicBezTo>
                <a:cubicBezTo>
                  <a:pt x="77" y="166"/>
                  <a:pt x="75" y="167"/>
                  <a:pt x="75" y="166"/>
                </a:cubicBezTo>
                <a:cubicBezTo>
                  <a:pt x="75" y="166"/>
                  <a:pt x="75" y="165"/>
                  <a:pt x="74" y="165"/>
                </a:cubicBezTo>
                <a:cubicBezTo>
                  <a:pt x="75" y="168"/>
                  <a:pt x="73" y="168"/>
                  <a:pt x="72" y="169"/>
                </a:cubicBezTo>
                <a:cubicBezTo>
                  <a:pt x="73" y="170"/>
                  <a:pt x="73" y="171"/>
                  <a:pt x="74" y="172"/>
                </a:cubicBezTo>
                <a:cubicBezTo>
                  <a:pt x="74" y="172"/>
                  <a:pt x="76" y="172"/>
                  <a:pt x="75" y="174"/>
                </a:cubicBezTo>
                <a:cubicBezTo>
                  <a:pt x="73" y="175"/>
                  <a:pt x="72" y="173"/>
                  <a:pt x="71" y="173"/>
                </a:cubicBezTo>
                <a:cubicBezTo>
                  <a:pt x="70" y="174"/>
                  <a:pt x="68" y="174"/>
                  <a:pt x="67" y="174"/>
                </a:cubicBezTo>
                <a:cubicBezTo>
                  <a:pt x="66" y="174"/>
                  <a:pt x="66" y="175"/>
                  <a:pt x="66" y="176"/>
                </a:cubicBezTo>
                <a:cubicBezTo>
                  <a:pt x="65" y="176"/>
                  <a:pt x="64" y="175"/>
                  <a:pt x="63" y="176"/>
                </a:cubicBezTo>
                <a:cubicBezTo>
                  <a:pt x="61" y="173"/>
                  <a:pt x="64" y="172"/>
                  <a:pt x="64" y="169"/>
                </a:cubicBezTo>
                <a:cubicBezTo>
                  <a:pt x="65" y="167"/>
                  <a:pt x="63" y="167"/>
                  <a:pt x="64" y="166"/>
                </a:cubicBezTo>
                <a:cubicBezTo>
                  <a:pt x="65" y="166"/>
                  <a:pt x="67" y="167"/>
                  <a:pt x="70" y="166"/>
                </a:cubicBezTo>
                <a:cubicBezTo>
                  <a:pt x="71" y="166"/>
                  <a:pt x="71" y="164"/>
                  <a:pt x="72" y="164"/>
                </a:cubicBezTo>
                <a:cubicBezTo>
                  <a:pt x="75" y="163"/>
                  <a:pt x="80" y="164"/>
                  <a:pt x="84" y="166"/>
                </a:cubicBezTo>
                <a:cubicBezTo>
                  <a:pt x="85" y="165"/>
                  <a:pt x="85" y="164"/>
                  <a:pt x="86" y="164"/>
                </a:cubicBezTo>
                <a:cubicBezTo>
                  <a:pt x="88" y="166"/>
                  <a:pt x="92" y="163"/>
                  <a:pt x="93" y="162"/>
                </a:cubicBezTo>
                <a:cubicBezTo>
                  <a:pt x="92" y="162"/>
                  <a:pt x="93" y="159"/>
                  <a:pt x="92" y="159"/>
                </a:cubicBezTo>
                <a:cubicBezTo>
                  <a:pt x="95" y="158"/>
                  <a:pt x="93" y="157"/>
                  <a:pt x="94" y="153"/>
                </a:cubicBezTo>
                <a:cubicBezTo>
                  <a:pt x="95" y="153"/>
                  <a:pt x="95" y="154"/>
                  <a:pt x="96" y="154"/>
                </a:cubicBezTo>
                <a:cubicBezTo>
                  <a:pt x="96" y="152"/>
                  <a:pt x="97" y="150"/>
                  <a:pt x="98" y="148"/>
                </a:cubicBezTo>
                <a:cubicBezTo>
                  <a:pt x="98" y="152"/>
                  <a:pt x="100" y="148"/>
                  <a:pt x="102" y="150"/>
                </a:cubicBezTo>
                <a:cubicBezTo>
                  <a:pt x="102" y="148"/>
                  <a:pt x="102" y="147"/>
                  <a:pt x="102" y="144"/>
                </a:cubicBezTo>
                <a:cubicBezTo>
                  <a:pt x="98" y="144"/>
                  <a:pt x="96" y="146"/>
                  <a:pt x="94" y="148"/>
                </a:cubicBezTo>
                <a:cubicBezTo>
                  <a:pt x="97" y="147"/>
                  <a:pt x="95" y="151"/>
                  <a:pt x="93" y="151"/>
                </a:cubicBezTo>
                <a:cubicBezTo>
                  <a:pt x="92" y="148"/>
                  <a:pt x="95" y="147"/>
                  <a:pt x="94" y="143"/>
                </a:cubicBezTo>
                <a:cubicBezTo>
                  <a:pt x="99" y="143"/>
                  <a:pt x="98" y="141"/>
                  <a:pt x="102" y="142"/>
                </a:cubicBezTo>
                <a:cubicBezTo>
                  <a:pt x="103" y="139"/>
                  <a:pt x="101" y="140"/>
                  <a:pt x="101" y="138"/>
                </a:cubicBezTo>
                <a:cubicBezTo>
                  <a:pt x="102" y="137"/>
                  <a:pt x="102" y="134"/>
                  <a:pt x="105" y="134"/>
                </a:cubicBezTo>
                <a:cubicBezTo>
                  <a:pt x="105" y="132"/>
                  <a:pt x="105" y="131"/>
                  <a:pt x="105" y="130"/>
                </a:cubicBezTo>
                <a:cubicBezTo>
                  <a:pt x="104" y="130"/>
                  <a:pt x="104" y="130"/>
                  <a:pt x="103" y="129"/>
                </a:cubicBezTo>
                <a:cubicBezTo>
                  <a:pt x="103" y="128"/>
                  <a:pt x="103" y="127"/>
                  <a:pt x="102" y="126"/>
                </a:cubicBezTo>
                <a:cubicBezTo>
                  <a:pt x="102" y="126"/>
                  <a:pt x="103" y="125"/>
                  <a:pt x="102" y="124"/>
                </a:cubicBezTo>
                <a:cubicBezTo>
                  <a:pt x="104" y="125"/>
                  <a:pt x="104" y="124"/>
                  <a:pt x="106" y="124"/>
                </a:cubicBezTo>
                <a:cubicBezTo>
                  <a:pt x="105" y="126"/>
                  <a:pt x="107" y="125"/>
                  <a:pt x="109" y="125"/>
                </a:cubicBezTo>
                <a:cubicBezTo>
                  <a:pt x="110" y="123"/>
                  <a:pt x="109" y="123"/>
                  <a:pt x="108" y="121"/>
                </a:cubicBezTo>
                <a:cubicBezTo>
                  <a:pt x="105" y="121"/>
                  <a:pt x="105" y="122"/>
                  <a:pt x="103" y="120"/>
                </a:cubicBezTo>
                <a:cubicBezTo>
                  <a:pt x="103" y="118"/>
                  <a:pt x="106" y="119"/>
                  <a:pt x="106" y="118"/>
                </a:cubicBezTo>
                <a:cubicBezTo>
                  <a:pt x="107" y="118"/>
                  <a:pt x="106" y="116"/>
                  <a:pt x="107" y="116"/>
                </a:cubicBezTo>
                <a:cubicBezTo>
                  <a:pt x="107" y="117"/>
                  <a:pt x="107" y="118"/>
                  <a:pt x="109" y="117"/>
                </a:cubicBezTo>
                <a:cubicBezTo>
                  <a:pt x="108" y="112"/>
                  <a:pt x="111" y="117"/>
                  <a:pt x="111" y="117"/>
                </a:cubicBezTo>
                <a:cubicBezTo>
                  <a:pt x="111" y="117"/>
                  <a:pt x="111" y="115"/>
                  <a:pt x="111" y="114"/>
                </a:cubicBezTo>
                <a:cubicBezTo>
                  <a:pt x="113" y="115"/>
                  <a:pt x="113" y="113"/>
                  <a:pt x="115" y="113"/>
                </a:cubicBezTo>
                <a:cubicBezTo>
                  <a:pt x="116" y="113"/>
                  <a:pt x="117" y="114"/>
                  <a:pt x="117" y="113"/>
                </a:cubicBezTo>
                <a:cubicBezTo>
                  <a:pt x="114" y="113"/>
                  <a:pt x="118" y="110"/>
                  <a:pt x="116" y="110"/>
                </a:cubicBezTo>
                <a:cubicBezTo>
                  <a:pt x="116" y="112"/>
                  <a:pt x="113" y="111"/>
                  <a:pt x="113" y="111"/>
                </a:cubicBezTo>
                <a:cubicBezTo>
                  <a:pt x="113" y="113"/>
                  <a:pt x="110" y="112"/>
                  <a:pt x="109" y="114"/>
                </a:cubicBezTo>
                <a:cubicBezTo>
                  <a:pt x="109" y="109"/>
                  <a:pt x="104" y="114"/>
                  <a:pt x="104" y="109"/>
                </a:cubicBezTo>
                <a:cubicBezTo>
                  <a:pt x="108" y="111"/>
                  <a:pt x="110" y="108"/>
                  <a:pt x="113" y="107"/>
                </a:cubicBezTo>
                <a:cubicBezTo>
                  <a:pt x="115" y="110"/>
                  <a:pt x="115" y="108"/>
                  <a:pt x="116" y="108"/>
                </a:cubicBezTo>
                <a:cubicBezTo>
                  <a:pt x="117" y="108"/>
                  <a:pt x="116" y="109"/>
                  <a:pt x="117" y="109"/>
                </a:cubicBezTo>
                <a:cubicBezTo>
                  <a:pt x="117" y="109"/>
                  <a:pt x="118" y="108"/>
                  <a:pt x="118" y="107"/>
                </a:cubicBezTo>
                <a:cubicBezTo>
                  <a:pt x="118" y="107"/>
                  <a:pt x="120" y="107"/>
                  <a:pt x="120" y="107"/>
                </a:cubicBezTo>
                <a:cubicBezTo>
                  <a:pt x="122" y="106"/>
                  <a:pt x="122" y="108"/>
                  <a:pt x="123" y="107"/>
                </a:cubicBezTo>
                <a:cubicBezTo>
                  <a:pt x="124" y="105"/>
                  <a:pt x="122" y="105"/>
                  <a:pt x="121" y="104"/>
                </a:cubicBezTo>
                <a:cubicBezTo>
                  <a:pt x="119" y="102"/>
                  <a:pt x="118" y="106"/>
                  <a:pt x="117" y="104"/>
                </a:cubicBezTo>
                <a:cubicBezTo>
                  <a:pt x="117" y="104"/>
                  <a:pt x="117" y="103"/>
                  <a:pt x="116" y="103"/>
                </a:cubicBezTo>
                <a:cubicBezTo>
                  <a:pt x="118" y="102"/>
                  <a:pt x="119" y="99"/>
                  <a:pt x="123" y="100"/>
                </a:cubicBezTo>
                <a:cubicBezTo>
                  <a:pt x="123" y="98"/>
                  <a:pt x="122" y="98"/>
                  <a:pt x="120" y="98"/>
                </a:cubicBezTo>
                <a:cubicBezTo>
                  <a:pt x="121" y="96"/>
                  <a:pt x="118" y="97"/>
                  <a:pt x="119" y="94"/>
                </a:cubicBezTo>
                <a:cubicBezTo>
                  <a:pt x="122" y="95"/>
                  <a:pt x="124" y="93"/>
                  <a:pt x="125" y="91"/>
                </a:cubicBezTo>
                <a:cubicBezTo>
                  <a:pt x="123" y="90"/>
                  <a:pt x="124" y="84"/>
                  <a:pt x="127" y="84"/>
                </a:cubicBezTo>
                <a:cubicBezTo>
                  <a:pt x="127" y="88"/>
                  <a:pt x="128" y="85"/>
                  <a:pt x="130" y="86"/>
                </a:cubicBezTo>
                <a:cubicBezTo>
                  <a:pt x="132" y="85"/>
                  <a:pt x="132" y="83"/>
                  <a:pt x="134" y="85"/>
                </a:cubicBezTo>
                <a:cubicBezTo>
                  <a:pt x="135" y="82"/>
                  <a:pt x="133" y="82"/>
                  <a:pt x="133" y="81"/>
                </a:cubicBezTo>
                <a:cubicBezTo>
                  <a:pt x="133" y="79"/>
                  <a:pt x="131" y="80"/>
                  <a:pt x="130" y="79"/>
                </a:cubicBezTo>
                <a:cubicBezTo>
                  <a:pt x="134" y="79"/>
                  <a:pt x="133" y="76"/>
                  <a:pt x="134" y="73"/>
                </a:cubicBezTo>
                <a:cubicBezTo>
                  <a:pt x="132" y="72"/>
                  <a:pt x="130" y="73"/>
                  <a:pt x="130" y="72"/>
                </a:cubicBezTo>
                <a:cubicBezTo>
                  <a:pt x="132" y="72"/>
                  <a:pt x="132" y="70"/>
                  <a:pt x="134" y="69"/>
                </a:cubicBezTo>
                <a:cubicBezTo>
                  <a:pt x="136" y="69"/>
                  <a:pt x="138" y="69"/>
                  <a:pt x="140" y="69"/>
                </a:cubicBezTo>
                <a:cubicBezTo>
                  <a:pt x="141" y="67"/>
                  <a:pt x="140" y="66"/>
                  <a:pt x="139" y="63"/>
                </a:cubicBezTo>
                <a:cubicBezTo>
                  <a:pt x="137" y="63"/>
                  <a:pt x="134" y="64"/>
                  <a:pt x="134" y="62"/>
                </a:cubicBezTo>
                <a:cubicBezTo>
                  <a:pt x="135" y="61"/>
                  <a:pt x="137" y="62"/>
                  <a:pt x="140" y="62"/>
                </a:cubicBezTo>
                <a:cubicBezTo>
                  <a:pt x="139" y="60"/>
                  <a:pt x="141" y="60"/>
                  <a:pt x="141" y="59"/>
                </a:cubicBezTo>
                <a:cubicBezTo>
                  <a:pt x="141" y="59"/>
                  <a:pt x="140" y="58"/>
                  <a:pt x="141" y="58"/>
                </a:cubicBezTo>
                <a:cubicBezTo>
                  <a:pt x="141" y="56"/>
                  <a:pt x="139" y="55"/>
                  <a:pt x="138" y="55"/>
                </a:cubicBezTo>
                <a:cubicBezTo>
                  <a:pt x="137" y="57"/>
                  <a:pt x="134" y="56"/>
                  <a:pt x="134" y="54"/>
                </a:cubicBezTo>
                <a:cubicBezTo>
                  <a:pt x="136" y="55"/>
                  <a:pt x="134" y="50"/>
                  <a:pt x="137" y="52"/>
                </a:cubicBezTo>
                <a:cubicBezTo>
                  <a:pt x="137" y="52"/>
                  <a:pt x="137" y="53"/>
                  <a:pt x="137" y="54"/>
                </a:cubicBezTo>
                <a:cubicBezTo>
                  <a:pt x="140" y="54"/>
                  <a:pt x="143" y="55"/>
                  <a:pt x="146" y="55"/>
                </a:cubicBezTo>
                <a:cubicBezTo>
                  <a:pt x="147" y="54"/>
                  <a:pt x="146" y="54"/>
                  <a:pt x="146" y="52"/>
                </a:cubicBezTo>
                <a:cubicBezTo>
                  <a:pt x="148" y="53"/>
                  <a:pt x="149" y="52"/>
                  <a:pt x="150" y="51"/>
                </a:cubicBezTo>
                <a:cubicBezTo>
                  <a:pt x="150" y="48"/>
                  <a:pt x="148" y="47"/>
                  <a:pt x="146" y="46"/>
                </a:cubicBezTo>
                <a:cubicBezTo>
                  <a:pt x="143" y="45"/>
                  <a:pt x="142" y="50"/>
                  <a:pt x="141" y="48"/>
                </a:cubicBezTo>
                <a:cubicBezTo>
                  <a:pt x="141" y="46"/>
                  <a:pt x="143" y="45"/>
                  <a:pt x="142" y="43"/>
                </a:cubicBezTo>
                <a:cubicBezTo>
                  <a:pt x="141" y="42"/>
                  <a:pt x="141" y="40"/>
                  <a:pt x="139" y="40"/>
                </a:cubicBezTo>
                <a:cubicBezTo>
                  <a:pt x="137" y="40"/>
                  <a:pt x="138" y="43"/>
                  <a:pt x="137" y="43"/>
                </a:cubicBezTo>
                <a:cubicBezTo>
                  <a:pt x="137" y="41"/>
                  <a:pt x="134" y="35"/>
                  <a:pt x="137" y="35"/>
                </a:cubicBezTo>
                <a:cubicBezTo>
                  <a:pt x="137" y="37"/>
                  <a:pt x="140" y="36"/>
                  <a:pt x="141" y="38"/>
                </a:cubicBezTo>
                <a:cubicBezTo>
                  <a:pt x="141" y="37"/>
                  <a:pt x="141" y="35"/>
                  <a:pt x="142" y="35"/>
                </a:cubicBezTo>
                <a:cubicBezTo>
                  <a:pt x="143" y="36"/>
                  <a:pt x="142" y="39"/>
                  <a:pt x="144" y="39"/>
                </a:cubicBezTo>
                <a:cubicBezTo>
                  <a:pt x="144" y="39"/>
                  <a:pt x="144" y="38"/>
                  <a:pt x="144" y="39"/>
                </a:cubicBezTo>
                <a:cubicBezTo>
                  <a:pt x="143" y="39"/>
                  <a:pt x="143" y="40"/>
                  <a:pt x="142" y="40"/>
                </a:cubicBezTo>
                <a:cubicBezTo>
                  <a:pt x="143" y="42"/>
                  <a:pt x="143" y="44"/>
                  <a:pt x="145" y="45"/>
                </a:cubicBezTo>
                <a:cubicBezTo>
                  <a:pt x="144" y="43"/>
                  <a:pt x="148" y="44"/>
                  <a:pt x="148" y="43"/>
                </a:cubicBezTo>
                <a:cubicBezTo>
                  <a:pt x="148" y="40"/>
                  <a:pt x="146" y="38"/>
                  <a:pt x="148" y="36"/>
                </a:cubicBezTo>
                <a:cubicBezTo>
                  <a:pt x="150" y="36"/>
                  <a:pt x="153" y="35"/>
                  <a:pt x="152" y="38"/>
                </a:cubicBezTo>
                <a:cubicBezTo>
                  <a:pt x="156" y="37"/>
                  <a:pt x="154" y="34"/>
                  <a:pt x="155" y="31"/>
                </a:cubicBezTo>
                <a:cubicBezTo>
                  <a:pt x="154" y="31"/>
                  <a:pt x="154" y="31"/>
                  <a:pt x="153" y="30"/>
                </a:cubicBezTo>
                <a:cubicBezTo>
                  <a:pt x="154" y="29"/>
                  <a:pt x="154" y="30"/>
                  <a:pt x="156" y="30"/>
                </a:cubicBezTo>
                <a:cubicBezTo>
                  <a:pt x="155" y="27"/>
                  <a:pt x="156" y="29"/>
                  <a:pt x="157" y="28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5"/>
                  <a:pt x="158" y="25"/>
                  <a:pt x="158" y="24"/>
                </a:cubicBezTo>
                <a:cubicBezTo>
                  <a:pt x="158" y="24"/>
                  <a:pt x="155" y="21"/>
                  <a:pt x="157" y="21"/>
                </a:cubicBezTo>
                <a:cubicBezTo>
                  <a:pt x="157" y="21"/>
                  <a:pt x="158" y="21"/>
                  <a:pt x="158" y="22"/>
                </a:cubicBezTo>
                <a:cubicBezTo>
                  <a:pt x="160" y="22"/>
                  <a:pt x="161" y="21"/>
                  <a:pt x="162" y="19"/>
                </a:cubicBezTo>
                <a:cubicBezTo>
                  <a:pt x="161" y="19"/>
                  <a:pt x="160" y="19"/>
                  <a:pt x="161" y="17"/>
                </a:cubicBezTo>
                <a:cubicBezTo>
                  <a:pt x="165" y="18"/>
                  <a:pt x="162" y="16"/>
                  <a:pt x="163" y="13"/>
                </a:cubicBezTo>
                <a:cubicBezTo>
                  <a:pt x="163" y="11"/>
                  <a:pt x="164" y="12"/>
                  <a:pt x="165" y="10"/>
                </a:cubicBezTo>
                <a:cubicBezTo>
                  <a:pt x="165" y="9"/>
                  <a:pt x="163" y="8"/>
                  <a:pt x="164" y="7"/>
                </a:cubicBezTo>
                <a:cubicBezTo>
                  <a:pt x="166" y="7"/>
                  <a:pt x="167" y="6"/>
                  <a:pt x="167" y="4"/>
                </a:cubicBezTo>
                <a:cubicBezTo>
                  <a:pt x="164" y="3"/>
                  <a:pt x="164" y="1"/>
                  <a:pt x="162" y="0"/>
                </a:cubicBezTo>
                <a:cubicBezTo>
                  <a:pt x="161" y="2"/>
                  <a:pt x="159" y="1"/>
                  <a:pt x="158" y="2"/>
                </a:cubicBezTo>
                <a:cubicBezTo>
                  <a:pt x="159" y="4"/>
                  <a:pt x="158" y="4"/>
                  <a:pt x="159" y="5"/>
                </a:cubicBezTo>
                <a:cubicBezTo>
                  <a:pt x="160" y="5"/>
                  <a:pt x="159" y="9"/>
                  <a:pt x="158" y="8"/>
                </a:cubicBezTo>
                <a:cubicBezTo>
                  <a:pt x="156" y="9"/>
                  <a:pt x="156" y="7"/>
                  <a:pt x="153" y="7"/>
                </a:cubicBezTo>
                <a:cubicBezTo>
                  <a:pt x="151" y="9"/>
                  <a:pt x="149" y="10"/>
                  <a:pt x="148" y="9"/>
                </a:cubicBezTo>
                <a:cubicBezTo>
                  <a:pt x="147" y="7"/>
                  <a:pt x="146" y="11"/>
                  <a:pt x="144" y="9"/>
                </a:cubicBezTo>
                <a:cubicBezTo>
                  <a:pt x="144" y="9"/>
                  <a:pt x="143" y="9"/>
                  <a:pt x="143" y="9"/>
                </a:cubicBezTo>
                <a:cubicBezTo>
                  <a:pt x="140" y="8"/>
                  <a:pt x="138" y="9"/>
                  <a:pt x="137" y="8"/>
                </a:cubicBezTo>
                <a:cubicBezTo>
                  <a:pt x="136" y="11"/>
                  <a:pt x="135" y="9"/>
                  <a:pt x="134" y="11"/>
                </a:cubicBezTo>
                <a:cubicBezTo>
                  <a:pt x="134" y="11"/>
                  <a:pt x="132" y="12"/>
                  <a:pt x="134" y="12"/>
                </a:cubicBezTo>
                <a:cubicBezTo>
                  <a:pt x="134" y="11"/>
                  <a:pt x="134" y="12"/>
                  <a:pt x="135" y="12"/>
                </a:cubicBezTo>
                <a:cubicBezTo>
                  <a:pt x="138" y="12"/>
                  <a:pt x="140" y="12"/>
                  <a:pt x="141" y="14"/>
                </a:cubicBezTo>
                <a:cubicBezTo>
                  <a:pt x="141" y="13"/>
                  <a:pt x="142" y="13"/>
                  <a:pt x="143" y="12"/>
                </a:cubicBezTo>
                <a:cubicBezTo>
                  <a:pt x="143" y="12"/>
                  <a:pt x="144" y="11"/>
                  <a:pt x="144" y="11"/>
                </a:cubicBezTo>
                <a:cubicBezTo>
                  <a:pt x="145" y="12"/>
                  <a:pt x="147" y="12"/>
                  <a:pt x="147" y="14"/>
                </a:cubicBezTo>
                <a:cubicBezTo>
                  <a:pt x="143" y="14"/>
                  <a:pt x="144" y="18"/>
                  <a:pt x="141" y="16"/>
                </a:cubicBezTo>
                <a:cubicBezTo>
                  <a:pt x="140" y="17"/>
                  <a:pt x="139" y="19"/>
                  <a:pt x="141" y="20"/>
                </a:cubicBezTo>
                <a:cubicBezTo>
                  <a:pt x="140" y="16"/>
                  <a:pt x="144" y="19"/>
                  <a:pt x="144" y="21"/>
                </a:cubicBezTo>
                <a:cubicBezTo>
                  <a:pt x="142" y="21"/>
                  <a:pt x="139" y="25"/>
                  <a:pt x="136" y="22"/>
                </a:cubicBezTo>
                <a:cubicBezTo>
                  <a:pt x="135" y="20"/>
                  <a:pt x="137" y="21"/>
                  <a:pt x="137" y="19"/>
                </a:cubicBezTo>
                <a:cubicBezTo>
                  <a:pt x="136" y="19"/>
                  <a:pt x="135" y="19"/>
                  <a:pt x="135" y="17"/>
                </a:cubicBezTo>
                <a:cubicBezTo>
                  <a:pt x="136" y="17"/>
                  <a:pt x="137" y="18"/>
                  <a:pt x="137" y="18"/>
                </a:cubicBezTo>
                <a:cubicBezTo>
                  <a:pt x="137" y="17"/>
                  <a:pt x="136" y="16"/>
                  <a:pt x="135" y="15"/>
                </a:cubicBezTo>
                <a:cubicBezTo>
                  <a:pt x="134" y="14"/>
                  <a:pt x="135" y="13"/>
                  <a:pt x="134" y="13"/>
                </a:cubicBezTo>
                <a:cubicBezTo>
                  <a:pt x="134" y="14"/>
                  <a:pt x="133" y="13"/>
                  <a:pt x="133" y="14"/>
                </a:cubicBezTo>
                <a:cubicBezTo>
                  <a:pt x="132" y="14"/>
                  <a:pt x="133" y="14"/>
                  <a:pt x="132" y="15"/>
                </a:cubicBezTo>
                <a:cubicBezTo>
                  <a:pt x="131" y="16"/>
                  <a:pt x="130" y="17"/>
                  <a:pt x="130" y="18"/>
                </a:cubicBezTo>
                <a:cubicBezTo>
                  <a:pt x="133" y="18"/>
                  <a:pt x="133" y="17"/>
                  <a:pt x="135" y="17"/>
                </a:cubicBezTo>
                <a:cubicBezTo>
                  <a:pt x="134" y="19"/>
                  <a:pt x="132" y="20"/>
                  <a:pt x="133" y="23"/>
                </a:cubicBezTo>
                <a:cubicBezTo>
                  <a:pt x="132" y="24"/>
                  <a:pt x="129" y="23"/>
                  <a:pt x="130" y="25"/>
                </a:cubicBezTo>
                <a:cubicBezTo>
                  <a:pt x="132" y="27"/>
                  <a:pt x="133" y="22"/>
                  <a:pt x="134" y="24"/>
                </a:cubicBezTo>
                <a:cubicBezTo>
                  <a:pt x="133" y="26"/>
                  <a:pt x="131" y="27"/>
                  <a:pt x="129" y="28"/>
                </a:cubicBezTo>
                <a:cubicBezTo>
                  <a:pt x="129" y="26"/>
                  <a:pt x="129" y="25"/>
                  <a:pt x="128" y="26"/>
                </a:cubicBezTo>
                <a:cubicBezTo>
                  <a:pt x="128" y="28"/>
                  <a:pt x="130" y="28"/>
                  <a:pt x="130" y="29"/>
                </a:cubicBezTo>
                <a:cubicBezTo>
                  <a:pt x="129" y="29"/>
                  <a:pt x="129" y="30"/>
                  <a:pt x="130" y="31"/>
                </a:cubicBezTo>
                <a:cubicBezTo>
                  <a:pt x="128" y="31"/>
                  <a:pt x="129" y="34"/>
                  <a:pt x="129" y="35"/>
                </a:cubicBezTo>
                <a:cubicBezTo>
                  <a:pt x="130" y="36"/>
                  <a:pt x="130" y="37"/>
                  <a:pt x="131" y="38"/>
                </a:cubicBezTo>
                <a:cubicBezTo>
                  <a:pt x="133" y="39"/>
                  <a:pt x="134" y="35"/>
                  <a:pt x="135" y="38"/>
                </a:cubicBezTo>
                <a:cubicBezTo>
                  <a:pt x="133" y="39"/>
                  <a:pt x="130" y="40"/>
                  <a:pt x="128" y="42"/>
                </a:cubicBezTo>
                <a:cubicBezTo>
                  <a:pt x="129" y="44"/>
                  <a:pt x="128" y="47"/>
                  <a:pt x="130" y="48"/>
                </a:cubicBezTo>
                <a:cubicBezTo>
                  <a:pt x="129" y="48"/>
                  <a:pt x="131" y="48"/>
                  <a:pt x="131" y="49"/>
                </a:cubicBezTo>
                <a:cubicBezTo>
                  <a:pt x="129" y="49"/>
                  <a:pt x="129" y="51"/>
                  <a:pt x="128" y="50"/>
                </a:cubicBezTo>
                <a:cubicBezTo>
                  <a:pt x="126" y="48"/>
                  <a:pt x="125" y="50"/>
                  <a:pt x="123" y="50"/>
                </a:cubicBezTo>
                <a:cubicBezTo>
                  <a:pt x="123" y="50"/>
                  <a:pt x="122" y="49"/>
                  <a:pt x="121" y="49"/>
                </a:cubicBezTo>
                <a:cubicBezTo>
                  <a:pt x="119" y="50"/>
                  <a:pt x="119" y="52"/>
                  <a:pt x="116" y="52"/>
                </a:cubicBezTo>
                <a:cubicBezTo>
                  <a:pt x="116" y="51"/>
                  <a:pt x="114" y="50"/>
                  <a:pt x="113" y="51"/>
                </a:cubicBezTo>
                <a:cubicBezTo>
                  <a:pt x="112" y="52"/>
                  <a:pt x="114" y="52"/>
                  <a:pt x="114" y="53"/>
                </a:cubicBezTo>
                <a:cubicBezTo>
                  <a:pt x="113" y="53"/>
                  <a:pt x="114" y="54"/>
                  <a:pt x="114" y="55"/>
                </a:cubicBezTo>
                <a:cubicBezTo>
                  <a:pt x="115" y="55"/>
                  <a:pt x="117" y="55"/>
                  <a:pt x="118" y="55"/>
                </a:cubicBezTo>
                <a:cubicBezTo>
                  <a:pt x="118" y="53"/>
                  <a:pt x="118" y="52"/>
                  <a:pt x="120" y="52"/>
                </a:cubicBezTo>
                <a:cubicBezTo>
                  <a:pt x="121" y="54"/>
                  <a:pt x="118" y="56"/>
                  <a:pt x="120" y="56"/>
                </a:cubicBezTo>
                <a:cubicBezTo>
                  <a:pt x="121" y="54"/>
                  <a:pt x="122" y="57"/>
                  <a:pt x="123" y="56"/>
                </a:cubicBezTo>
                <a:cubicBezTo>
                  <a:pt x="124" y="55"/>
                  <a:pt x="125" y="55"/>
                  <a:pt x="127" y="55"/>
                </a:cubicBezTo>
                <a:cubicBezTo>
                  <a:pt x="127" y="53"/>
                  <a:pt x="128" y="51"/>
                  <a:pt x="130" y="52"/>
                </a:cubicBezTo>
                <a:cubicBezTo>
                  <a:pt x="130" y="52"/>
                  <a:pt x="130" y="53"/>
                  <a:pt x="130" y="53"/>
                </a:cubicBezTo>
                <a:cubicBezTo>
                  <a:pt x="129" y="56"/>
                  <a:pt x="128" y="58"/>
                  <a:pt x="125" y="59"/>
                </a:cubicBezTo>
                <a:cubicBezTo>
                  <a:pt x="123" y="59"/>
                  <a:pt x="123" y="57"/>
                  <a:pt x="122" y="57"/>
                </a:cubicBezTo>
                <a:cubicBezTo>
                  <a:pt x="122" y="57"/>
                  <a:pt x="121" y="58"/>
                  <a:pt x="120" y="58"/>
                </a:cubicBezTo>
                <a:cubicBezTo>
                  <a:pt x="120" y="58"/>
                  <a:pt x="119" y="56"/>
                  <a:pt x="118" y="56"/>
                </a:cubicBezTo>
                <a:cubicBezTo>
                  <a:pt x="118" y="57"/>
                  <a:pt x="116" y="57"/>
                  <a:pt x="115" y="57"/>
                </a:cubicBezTo>
                <a:cubicBezTo>
                  <a:pt x="115" y="58"/>
                  <a:pt x="115" y="59"/>
                  <a:pt x="113" y="59"/>
                </a:cubicBezTo>
                <a:cubicBezTo>
                  <a:pt x="113" y="61"/>
                  <a:pt x="114" y="61"/>
                  <a:pt x="114" y="63"/>
                </a:cubicBezTo>
                <a:cubicBezTo>
                  <a:pt x="113" y="63"/>
                  <a:pt x="112" y="64"/>
                  <a:pt x="112" y="65"/>
                </a:cubicBezTo>
                <a:cubicBezTo>
                  <a:pt x="111" y="65"/>
                  <a:pt x="110" y="66"/>
                  <a:pt x="109" y="66"/>
                </a:cubicBezTo>
                <a:cubicBezTo>
                  <a:pt x="106" y="68"/>
                  <a:pt x="107" y="66"/>
                  <a:pt x="103" y="66"/>
                </a:cubicBezTo>
                <a:cubicBezTo>
                  <a:pt x="104" y="69"/>
                  <a:pt x="101" y="69"/>
                  <a:pt x="101" y="72"/>
                </a:cubicBezTo>
                <a:cubicBezTo>
                  <a:pt x="102" y="72"/>
                  <a:pt x="104" y="72"/>
                  <a:pt x="106" y="72"/>
                </a:cubicBezTo>
                <a:cubicBezTo>
                  <a:pt x="106" y="70"/>
                  <a:pt x="106" y="69"/>
                  <a:pt x="107" y="69"/>
                </a:cubicBezTo>
                <a:cubicBezTo>
                  <a:pt x="108" y="70"/>
                  <a:pt x="110" y="69"/>
                  <a:pt x="111" y="69"/>
                </a:cubicBezTo>
                <a:cubicBezTo>
                  <a:pt x="111" y="69"/>
                  <a:pt x="112" y="70"/>
                  <a:pt x="113" y="70"/>
                </a:cubicBezTo>
                <a:cubicBezTo>
                  <a:pt x="114" y="71"/>
                  <a:pt x="117" y="72"/>
                  <a:pt x="118" y="73"/>
                </a:cubicBezTo>
                <a:cubicBezTo>
                  <a:pt x="117" y="74"/>
                  <a:pt x="115" y="75"/>
                  <a:pt x="113" y="74"/>
                </a:cubicBezTo>
                <a:cubicBezTo>
                  <a:pt x="113" y="76"/>
                  <a:pt x="111" y="76"/>
                  <a:pt x="112" y="78"/>
                </a:cubicBezTo>
                <a:cubicBezTo>
                  <a:pt x="113" y="78"/>
                  <a:pt x="114" y="79"/>
                  <a:pt x="113" y="80"/>
                </a:cubicBezTo>
                <a:cubicBezTo>
                  <a:pt x="112" y="80"/>
                  <a:pt x="112" y="81"/>
                  <a:pt x="111" y="81"/>
                </a:cubicBezTo>
                <a:cubicBezTo>
                  <a:pt x="110" y="81"/>
                  <a:pt x="109" y="81"/>
                  <a:pt x="109" y="82"/>
                </a:cubicBezTo>
                <a:cubicBezTo>
                  <a:pt x="108" y="82"/>
                  <a:pt x="109" y="84"/>
                  <a:pt x="107" y="83"/>
                </a:cubicBezTo>
                <a:cubicBezTo>
                  <a:pt x="108" y="81"/>
                  <a:pt x="106" y="79"/>
                  <a:pt x="105" y="79"/>
                </a:cubicBezTo>
                <a:cubicBezTo>
                  <a:pt x="104" y="80"/>
                  <a:pt x="103" y="79"/>
                  <a:pt x="102" y="80"/>
                </a:cubicBezTo>
                <a:cubicBezTo>
                  <a:pt x="101" y="81"/>
                  <a:pt x="101" y="82"/>
                  <a:pt x="99" y="83"/>
                </a:cubicBezTo>
                <a:cubicBezTo>
                  <a:pt x="100" y="83"/>
                  <a:pt x="98" y="81"/>
                  <a:pt x="98" y="83"/>
                </a:cubicBezTo>
                <a:cubicBezTo>
                  <a:pt x="98" y="84"/>
                  <a:pt x="97" y="84"/>
                  <a:pt x="96" y="85"/>
                </a:cubicBezTo>
                <a:cubicBezTo>
                  <a:pt x="98" y="85"/>
                  <a:pt x="100" y="87"/>
                  <a:pt x="100" y="89"/>
                </a:cubicBezTo>
                <a:cubicBezTo>
                  <a:pt x="100" y="90"/>
                  <a:pt x="98" y="89"/>
                  <a:pt x="99" y="91"/>
                </a:cubicBezTo>
                <a:cubicBezTo>
                  <a:pt x="104" y="92"/>
                  <a:pt x="100" y="87"/>
                  <a:pt x="102" y="86"/>
                </a:cubicBezTo>
                <a:cubicBezTo>
                  <a:pt x="104" y="90"/>
                  <a:pt x="102" y="91"/>
                  <a:pt x="100" y="93"/>
                </a:cubicBezTo>
                <a:cubicBezTo>
                  <a:pt x="101" y="94"/>
                  <a:pt x="102" y="94"/>
                  <a:pt x="102" y="95"/>
                </a:cubicBezTo>
                <a:cubicBezTo>
                  <a:pt x="97" y="94"/>
                  <a:pt x="96" y="100"/>
                  <a:pt x="92" y="98"/>
                </a:cubicBezTo>
                <a:cubicBezTo>
                  <a:pt x="91" y="102"/>
                  <a:pt x="88" y="100"/>
                  <a:pt x="90" y="104"/>
                </a:cubicBezTo>
                <a:cubicBezTo>
                  <a:pt x="89" y="105"/>
                  <a:pt x="87" y="104"/>
                  <a:pt x="86" y="105"/>
                </a:cubicBezTo>
                <a:cubicBezTo>
                  <a:pt x="86" y="105"/>
                  <a:pt x="86" y="107"/>
                  <a:pt x="86" y="107"/>
                </a:cubicBezTo>
                <a:cubicBezTo>
                  <a:pt x="86" y="108"/>
                  <a:pt x="83" y="108"/>
                  <a:pt x="84" y="109"/>
                </a:cubicBezTo>
                <a:cubicBezTo>
                  <a:pt x="86" y="109"/>
                  <a:pt x="87" y="110"/>
                  <a:pt x="88" y="111"/>
                </a:cubicBezTo>
                <a:cubicBezTo>
                  <a:pt x="88" y="111"/>
                  <a:pt x="89" y="112"/>
                  <a:pt x="89" y="112"/>
                </a:cubicBezTo>
                <a:cubicBezTo>
                  <a:pt x="85" y="112"/>
                  <a:pt x="82" y="112"/>
                  <a:pt x="80" y="114"/>
                </a:cubicBezTo>
                <a:cubicBezTo>
                  <a:pt x="79" y="116"/>
                  <a:pt x="81" y="116"/>
                  <a:pt x="81" y="117"/>
                </a:cubicBezTo>
                <a:cubicBezTo>
                  <a:pt x="79" y="118"/>
                  <a:pt x="83" y="122"/>
                  <a:pt x="84" y="120"/>
                </a:cubicBezTo>
                <a:cubicBezTo>
                  <a:pt x="83" y="120"/>
                  <a:pt x="84" y="118"/>
                  <a:pt x="85" y="118"/>
                </a:cubicBezTo>
                <a:cubicBezTo>
                  <a:pt x="85" y="118"/>
                  <a:pt x="84" y="120"/>
                  <a:pt x="85" y="120"/>
                </a:cubicBezTo>
                <a:cubicBezTo>
                  <a:pt x="87" y="121"/>
                  <a:pt x="87" y="117"/>
                  <a:pt x="88" y="117"/>
                </a:cubicBezTo>
                <a:cubicBezTo>
                  <a:pt x="89" y="119"/>
                  <a:pt x="90" y="119"/>
                  <a:pt x="90" y="121"/>
                </a:cubicBezTo>
                <a:cubicBezTo>
                  <a:pt x="87" y="121"/>
                  <a:pt x="81" y="121"/>
                  <a:pt x="79" y="124"/>
                </a:cubicBezTo>
                <a:cubicBezTo>
                  <a:pt x="79" y="122"/>
                  <a:pt x="78" y="121"/>
                  <a:pt x="77" y="121"/>
                </a:cubicBezTo>
                <a:cubicBezTo>
                  <a:pt x="77" y="124"/>
                  <a:pt x="75" y="123"/>
                  <a:pt x="75" y="125"/>
                </a:cubicBezTo>
                <a:cubicBezTo>
                  <a:pt x="77" y="125"/>
                  <a:pt x="78" y="125"/>
                  <a:pt x="78" y="126"/>
                </a:cubicBezTo>
                <a:cubicBezTo>
                  <a:pt x="79" y="125"/>
                  <a:pt x="79" y="124"/>
                  <a:pt x="81" y="124"/>
                </a:cubicBezTo>
                <a:cubicBezTo>
                  <a:pt x="81" y="126"/>
                  <a:pt x="84" y="125"/>
                  <a:pt x="84" y="126"/>
                </a:cubicBezTo>
                <a:cubicBezTo>
                  <a:pt x="84" y="127"/>
                  <a:pt x="83" y="127"/>
                  <a:pt x="84" y="128"/>
                </a:cubicBezTo>
                <a:cubicBezTo>
                  <a:pt x="84" y="127"/>
                  <a:pt x="88" y="125"/>
                  <a:pt x="88" y="127"/>
                </a:cubicBezTo>
                <a:cubicBezTo>
                  <a:pt x="88" y="130"/>
                  <a:pt x="86" y="129"/>
                  <a:pt x="85" y="128"/>
                </a:cubicBezTo>
                <a:cubicBezTo>
                  <a:pt x="84" y="129"/>
                  <a:pt x="82" y="129"/>
                  <a:pt x="81" y="130"/>
                </a:cubicBezTo>
                <a:cubicBezTo>
                  <a:pt x="79" y="130"/>
                  <a:pt x="78" y="130"/>
                  <a:pt x="77" y="130"/>
                </a:cubicBezTo>
                <a:cubicBezTo>
                  <a:pt x="77" y="130"/>
                  <a:pt x="77" y="131"/>
                  <a:pt x="76" y="131"/>
                </a:cubicBezTo>
                <a:cubicBezTo>
                  <a:pt x="75" y="133"/>
                  <a:pt x="79" y="134"/>
                  <a:pt x="77" y="135"/>
                </a:cubicBezTo>
                <a:cubicBezTo>
                  <a:pt x="77" y="135"/>
                  <a:pt x="77" y="134"/>
                  <a:pt x="76" y="134"/>
                </a:cubicBezTo>
                <a:cubicBezTo>
                  <a:pt x="75" y="134"/>
                  <a:pt x="75" y="132"/>
                  <a:pt x="74" y="132"/>
                </a:cubicBezTo>
                <a:cubicBezTo>
                  <a:pt x="74" y="134"/>
                  <a:pt x="76" y="135"/>
                  <a:pt x="76" y="136"/>
                </a:cubicBezTo>
                <a:cubicBezTo>
                  <a:pt x="79" y="136"/>
                  <a:pt x="80" y="135"/>
                  <a:pt x="82" y="135"/>
                </a:cubicBezTo>
                <a:cubicBezTo>
                  <a:pt x="83" y="136"/>
                  <a:pt x="83" y="136"/>
                  <a:pt x="84" y="138"/>
                </a:cubicBezTo>
                <a:cubicBezTo>
                  <a:pt x="82" y="136"/>
                  <a:pt x="82" y="139"/>
                  <a:pt x="81" y="141"/>
                </a:cubicBezTo>
                <a:cubicBezTo>
                  <a:pt x="81" y="142"/>
                  <a:pt x="83" y="141"/>
                  <a:pt x="83" y="142"/>
                </a:cubicBezTo>
                <a:cubicBezTo>
                  <a:pt x="82" y="142"/>
                  <a:pt x="83" y="143"/>
                  <a:pt x="83" y="144"/>
                </a:cubicBezTo>
                <a:cubicBezTo>
                  <a:pt x="80" y="145"/>
                  <a:pt x="75" y="144"/>
                  <a:pt x="74" y="148"/>
                </a:cubicBezTo>
                <a:cubicBezTo>
                  <a:pt x="75" y="149"/>
                  <a:pt x="81" y="146"/>
                  <a:pt x="81" y="150"/>
                </a:cubicBezTo>
                <a:cubicBezTo>
                  <a:pt x="78" y="150"/>
                  <a:pt x="78" y="151"/>
                  <a:pt x="74" y="151"/>
                </a:cubicBezTo>
                <a:cubicBezTo>
                  <a:pt x="73" y="152"/>
                  <a:pt x="73" y="154"/>
                  <a:pt x="71" y="154"/>
                </a:cubicBezTo>
                <a:cubicBezTo>
                  <a:pt x="71" y="152"/>
                  <a:pt x="68" y="154"/>
                  <a:pt x="67" y="153"/>
                </a:cubicBezTo>
                <a:cubicBezTo>
                  <a:pt x="67" y="154"/>
                  <a:pt x="67" y="156"/>
                  <a:pt x="67" y="157"/>
                </a:cubicBezTo>
                <a:cubicBezTo>
                  <a:pt x="68" y="157"/>
                  <a:pt x="69" y="157"/>
                  <a:pt x="69" y="159"/>
                </a:cubicBezTo>
                <a:cubicBezTo>
                  <a:pt x="68" y="160"/>
                  <a:pt x="66" y="161"/>
                  <a:pt x="64" y="161"/>
                </a:cubicBezTo>
                <a:cubicBezTo>
                  <a:pt x="64" y="160"/>
                  <a:pt x="63" y="160"/>
                  <a:pt x="63" y="159"/>
                </a:cubicBezTo>
                <a:cubicBezTo>
                  <a:pt x="63" y="158"/>
                  <a:pt x="64" y="156"/>
                  <a:pt x="64" y="155"/>
                </a:cubicBezTo>
                <a:cubicBezTo>
                  <a:pt x="63" y="154"/>
                  <a:pt x="62" y="154"/>
                  <a:pt x="60" y="154"/>
                </a:cubicBezTo>
                <a:cubicBezTo>
                  <a:pt x="61" y="157"/>
                  <a:pt x="62" y="159"/>
                  <a:pt x="63" y="162"/>
                </a:cubicBezTo>
                <a:cubicBezTo>
                  <a:pt x="62" y="162"/>
                  <a:pt x="60" y="161"/>
                  <a:pt x="60" y="161"/>
                </a:cubicBezTo>
                <a:cubicBezTo>
                  <a:pt x="60" y="161"/>
                  <a:pt x="59" y="162"/>
                  <a:pt x="59" y="162"/>
                </a:cubicBezTo>
                <a:cubicBezTo>
                  <a:pt x="58" y="163"/>
                  <a:pt x="57" y="162"/>
                  <a:pt x="57" y="162"/>
                </a:cubicBezTo>
                <a:cubicBezTo>
                  <a:pt x="56" y="163"/>
                  <a:pt x="55" y="165"/>
                  <a:pt x="57" y="166"/>
                </a:cubicBezTo>
                <a:cubicBezTo>
                  <a:pt x="57" y="164"/>
                  <a:pt x="61" y="165"/>
                  <a:pt x="60" y="166"/>
                </a:cubicBezTo>
                <a:cubicBezTo>
                  <a:pt x="59" y="166"/>
                  <a:pt x="60" y="168"/>
                  <a:pt x="60" y="169"/>
                </a:cubicBezTo>
                <a:cubicBezTo>
                  <a:pt x="59" y="169"/>
                  <a:pt x="58" y="169"/>
                  <a:pt x="57" y="170"/>
                </a:cubicBezTo>
                <a:cubicBezTo>
                  <a:pt x="58" y="172"/>
                  <a:pt x="60" y="172"/>
                  <a:pt x="60" y="175"/>
                </a:cubicBezTo>
                <a:cubicBezTo>
                  <a:pt x="58" y="175"/>
                  <a:pt x="56" y="174"/>
                  <a:pt x="54" y="175"/>
                </a:cubicBezTo>
                <a:cubicBezTo>
                  <a:pt x="54" y="175"/>
                  <a:pt x="54" y="176"/>
                  <a:pt x="54" y="176"/>
                </a:cubicBezTo>
                <a:cubicBezTo>
                  <a:pt x="54" y="176"/>
                  <a:pt x="53" y="175"/>
                  <a:pt x="53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2" y="177"/>
                  <a:pt x="51" y="176"/>
                  <a:pt x="51" y="176"/>
                </a:cubicBezTo>
                <a:cubicBezTo>
                  <a:pt x="51" y="177"/>
                  <a:pt x="51" y="178"/>
                  <a:pt x="50" y="178"/>
                </a:cubicBezTo>
                <a:cubicBezTo>
                  <a:pt x="50" y="178"/>
                  <a:pt x="49" y="178"/>
                  <a:pt x="49" y="178"/>
                </a:cubicBezTo>
                <a:cubicBezTo>
                  <a:pt x="49" y="180"/>
                  <a:pt x="50" y="182"/>
                  <a:pt x="52" y="183"/>
                </a:cubicBezTo>
                <a:cubicBezTo>
                  <a:pt x="52" y="182"/>
                  <a:pt x="52" y="181"/>
                  <a:pt x="53" y="181"/>
                </a:cubicBezTo>
                <a:cubicBezTo>
                  <a:pt x="52" y="183"/>
                  <a:pt x="55" y="182"/>
                  <a:pt x="56" y="182"/>
                </a:cubicBezTo>
                <a:cubicBezTo>
                  <a:pt x="56" y="182"/>
                  <a:pt x="58" y="186"/>
                  <a:pt x="58" y="183"/>
                </a:cubicBezTo>
                <a:cubicBezTo>
                  <a:pt x="58" y="182"/>
                  <a:pt x="57" y="182"/>
                  <a:pt x="57" y="181"/>
                </a:cubicBezTo>
                <a:cubicBezTo>
                  <a:pt x="58" y="181"/>
                  <a:pt x="58" y="182"/>
                  <a:pt x="59" y="182"/>
                </a:cubicBezTo>
                <a:cubicBezTo>
                  <a:pt x="60" y="182"/>
                  <a:pt x="60" y="181"/>
                  <a:pt x="60" y="182"/>
                </a:cubicBezTo>
                <a:cubicBezTo>
                  <a:pt x="59" y="182"/>
                  <a:pt x="60" y="184"/>
                  <a:pt x="58" y="184"/>
                </a:cubicBezTo>
                <a:cubicBezTo>
                  <a:pt x="57" y="186"/>
                  <a:pt x="53" y="184"/>
                  <a:pt x="53" y="187"/>
                </a:cubicBezTo>
                <a:cubicBezTo>
                  <a:pt x="53" y="189"/>
                  <a:pt x="56" y="188"/>
                  <a:pt x="56" y="189"/>
                </a:cubicBezTo>
                <a:cubicBezTo>
                  <a:pt x="54" y="189"/>
                  <a:pt x="55" y="191"/>
                  <a:pt x="53" y="191"/>
                </a:cubicBezTo>
                <a:cubicBezTo>
                  <a:pt x="52" y="191"/>
                  <a:pt x="52" y="192"/>
                  <a:pt x="51" y="192"/>
                </a:cubicBezTo>
                <a:cubicBezTo>
                  <a:pt x="50" y="192"/>
                  <a:pt x="49" y="191"/>
                  <a:pt x="49" y="190"/>
                </a:cubicBezTo>
                <a:cubicBezTo>
                  <a:pt x="50" y="189"/>
                  <a:pt x="52" y="188"/>
                  <a:pt x="50" y="186"/>
                </a:cubicBezTo>
                <a:cubicBezTo>
                  <a:pt x="52" y="187"/>
                  <a:pt x="52" y="186"/>
                  <a:pt x="53" y="185"/>
                </a:cubicBezTo>
                <a:cubicBezTo>
                  <a:pt x="48" y="184"/>
                  <a:pt x="47" y="186"/>
                  <a:pt x="46" y="186"/>
                </a:cubicBezTo>
                <a:cubicBezTo>
                  <a:pt x="46" y="186"/>
                  <a:pt x="44" y="186"/>
                  <a:pt x="44" y="187"/>
                </a:cubicBezTo>
                <a:cubicBezTo>
                  <a:pt x="46" y="188"/>
                  <a:pt x="44" y="189"/>
                  <a:pt x="44" y="190"/>
                </a:cubicBezTo>
                <a:cubicBezTo>
                  <a:pt x="44" y="190"/>
                  <a:pt x="45" y="191"/>
                  <a:pt x="45" y="191"/>
                </a:cubicBezTo>
                <a:cubicBezTo>
                  <a:pt x="45" y="192"/>
                  <a:pt x="45" y="193"/>
                  <a:pt x="46" y="193"/>
                </a:cubicBezTo>
                <a:cubicBezTo>
                  <a:pt x="46" y="194"/>
                  <a:pt x="46" y="195"/>
                  <a:pt x="46" y="195"/>
                </a:cubicBezTo>
                <a:cubicBezTo>
                  <a:pt x="46" y="195"/>
                  <a:pt x="45" y="195"/>
                  <a:pt x="45" y="197"/>
                </a:cubicBezTo>
                <a:cubicBezTo>
                  <a:pt x="47" y="196"/>
                  <a:pt x="48" y="194"/>
                  <a:pt x="50" y="197"/>
                </a:cubicBezTo>
                <a:cubicBezTo>
                  <a:pt x="50" y="198"/>
                  <a:pt x="51" y="199"/>
                  <a:pt x="50" y="200"/>
                </a:cubicBezTo>
                <a:cubicBezTo>
                  <a:pt x="49" y="200"/>
                  <a:pt x="48" y="199"/>
                  <a:pt x="47" y="199"/>
                </a:cubicBezTo>
                <a:cubicBezTo>
                  <a:pt x="47" y="200"/>
                  <a:pt x="46" y="200"/>
                  <a:pt x="46" y="200"/>
                </a:cubicBezTo>
                <a:cubicBezTo>
                  <a:pt x="46" y="200"/>
                  <a:pt x="47" y="202"/>
                  <a:pt x="46" y="200"/>
                </a:cubicBezTo>
                <a:cubicBezTo>
                  <a:pt x="45" y="200"/>
                  <a:pt x="45" y="201"/>
                  <a:pt x="45" y="201"/>
                </a:cubicBezTo>
                <a:cubicBezTo>
                  <a:pt x="43" y="201"/>
                  <a:pt x="44" y="201"/>
                  <a:pt x="43" y="201"/>
                </a:cubicBezTo>
                <a:cubicBezTo>
                  <a:pt x="42" y="201"/>
                  <a:pt x="41" y="201"/>
                  <a:pt x="41" y="202"/>
                </a:cubicBezTo>
                <a:cubicBezTo>
                  <a:pt x="42" y="202"/>
                  <a:pt x="42" y="203"/>
                  <a:pt x="42" y="204"/>
                </a:cubicBezTo>
                <a:cubicBezTo>
                  <a:pt x="41" y="205"/>
                  <a:pt x="39" y="205"/>
                  <a:pt x="39" y="207"/>
                </a:cubicBezTo>
                <a:cubicBezTo>
                  <a:pt x="39" y="207"/>
                  <a:pt x="37" y="207"/>
                  <a:pt x="37" y="209"/>
                </a:cubicBezTo>
                <a:cubicBezTo>
                  <a:pt x="38" y="210"/>
                  <a:pt x="40" y="210"/>
                  <a:pt x="40" y="212"/>
                </a:cubicBezTo>
                <a:cubicBezTo>
                  <a:pt x="42" y="212"/>
                  <a:pt x="43" y="211"/>
                  <a:pt x="45" y="211"/>
                </a:cubicBezTo>
                <a:cubicBezTo>
                  <a:pt x="44" y="214"/>
                  <a:pt x="47" y="212"/>
                  <a:pt x="46" y="214"/>
                </a:cubicBezTo>
                <a:cubicBezTo>
                  <a:pt x="44" y="215"/>
                  <a:pt x="43" y="213"/>
                  <a:pt x="40" y="214"/>
                </a:cubicBezTo>
                <a:cubicBezTo>
                  <a:pt x="40" y="214"/>
                  <a:pt x="40" y="215"/>
                  <a:pt x="39" y="215"/>
                </a:cubicBezTo>
                <a:cubicBezTo>
                  <a:pt x="38" y="215"/>
                  <a:pt x="39" y="217"/>
                  <a:pt x="38" y="217"/>
                </a:cubicBezTo>
                <a:cubicBezTo>
                  <a:pt x="38" y="216"/>
                  <a:pt x="37" y="216"/>
                  <a:pt x="36" y="217"/>
                </a:cubicBezTo>
                <a:cubicBezTo>
                  <a:pt x="35" y="214"/>
                  <a:pt x="27" y="215"/>
                  <a:pt x="30" y="218"/>
                </a:cubicBezTo>
                <a:cubicBezTo>
                  <a:pt x="32" y="215"/>
                  <a:pt x="29" y="220"/>
                  <a:pt x="31" y="221"/>
                </a:cubicBezTo>
                <a:cubicBezTo>
                  <a:pt x="33" y="221"/>
                  <a:pt x="34" y="219"/>
                  <a:pt x="35" y="219"/>
                </a:cubicBezTo>
                <a:cubicBezTo>
                  <a:pt x="35" y="219"/>
                  <a:pt x="36" y="219"/>
                  <a:pt x="37" y="219"/>
                </a:cubicBezTo>
                <a:cubicBezTo>
                  <a:pt x="38" y="219"/>
                  <a:pt x="38" y="216"/>
                  <a:pt x="40" y="217"/>
                </a:cubicBezTo>
                <a:cubicBezTo>
                  <a:pt x="39" y="219"/>
                  <a:pt x="41" y="219"/>
                  <a:pt x="41" y="221"/>
                </a:cubicBezTo>
                <a:cubicBezTo>
                  <a:pt x="43" y="221"/>
                  <a:pt x="43" y="219"/>
                  <a:pt x="46" y="220"/>
                </a:cubicBezTo>
                <a:cubicBezTo>
                  <a:pt x="44" y="222"/>
                  <a:pt x="46" y="221"/>
                  <a:pt x="46" y="222"/>
                </a:cubicBezTo>
                <a:cubicBezTo>
                  <a:pt x="45" y="223"/>
                  <a:pt x="44" y="221"/>
                  <a:pt x="42" y="221"/>
                </a:cubicBezTo>
                <a:cubicBezTo>
                  <a:pt x="41" y="221"/>
                  <a:pt x="40" y="223"/>
                  <a:pt x="39" y="223"/>
                </a:cubicBezTo>
                <a:cubicBezTo>
                  <a:pt x="37" y="223"/>
                  <a:pt x="37" y="222"/>
                  <a:pt x="35" y="222"/>
                </a:cubicBezTo>
                <a:cubicBezTo>
                  <a:pt x="32" y="225"/>
                  <a:pt x="29" y="223"/>
                  <a:pt x="27" y="226"/>
                </a:cubicBezTo>
                <a:cubicBezTo>
                  <a:pt x="28" y="223"/>
                  <a:pt x="26" y="224"/>
                  <a:pt x="25" y="224"/>
                </a:cubicBezTo>
                <a:cubicBezTo>
                  <a:pt x="24" y="223"/>
                  <a:pt x="25" y="221"/>
                  <a:pt x="24" y="221"/>
                </a:cubicBezTo>
                <a:cubicBezTo>
                  <a:pt x="23" y="221"/>
                  <a:pt x="22" y="221"/>
                  <a:pt x="22" y="221"/>
                </a:cubicBezTo>
                <a:cubicBezTo>
                  <a:pt x="21" y="220"/>
                  <a:pt x="19" y="221"/>
                  <a:pt x="19" y="220"/>
                </a:cubicBezTo>
                <a:cubicBezTo>
                  <a:pt x="23" y="219"/>
                  <a:pt x="23" y="220"/>
                  <a:pt x="25" y="218"/>
                </a:cubicBezTo>
                <a:cubicBezTo>
                  <a:pt x="26" y="216"/>
                  <a:pt x="24" y="216"/>
                  <a:pt x="25" y="214"/>
                </a:cubicBezTo>
                <a:cubicBezTo>
                  <a:pt x="24" y="214"/>
                  <a:pt x="22" y="215"/>
                  <a:pt x="22" y="214"/>
                </a:cubicBezTo>
                <a:cubicBezTo>
                  <a:pt x="24" y="212"/>
                  <a:pt x="23" y="214"/>
                  <a:pt x="25" y="214"/>
                </a:cubicBezTo>
                <a:cubicBezTo>
                  <a:pt x="26" y="210"/>
                  <a:pt x="26" y="211"/>
                  <a:pt x="26" y="207"/>
                </a:cubicBezTo>
                <a:cubicBezTo>
                  <a:pt x="24" y="207"/>
                  <a:pt x="22" y="207"/>
                  <a:pt x="22" y="204"/>
                </a:cubicBezTo>
                <a:cubicBezTo>
                  <a:pt x="26" y="205"/>
                  <a:pt x="24" y="201"/>
                  <a:pt x="25" y="200"/>
                </a:cubicBezTo>
                <a:cubicBezTo>
                  <a:pt x="27" y="198"/>
                  <a:pt x="26" y="195"/>
                  <a:pt x="26" y="193"/>
                </a:cubicBezTo>
                <a:cubicBezTo>
                  <a:pt x="24" y="190"/>
                  <a:pt x="21" y="193"/>
                  <a:pt x="20" y="190"/>
                </a:cubicBezTo>
                <a:cubicBezTo>
                  <a:pt x="22" y="189"/>
                  <a:pt x="23" y="191"/>
                  <a:pt x="25" y="190"/>
                </a:cubicBezTo>
                <a:cubicBezTo>
                  <a:pt x="25" y="190"/>
                  <a:pt x="26" y="189"/>
                  <a:pt x="26" y="189"/>
                </a:cubicBezTo>
                <a:cubicBezTo>
                  <a:pt x="26" y="189"/>
                  <a:pt x="27" y="190"/>
                  <a:pt x="28" y="189"/>
                </a:cubicBezTo>
                <a:cubicBezTo>
                  <a:pt x="28" y="186"/>
                  <a:pt x="27" y="185"/>
                  <a:pt x="26" y="183"/>
                </a:cubicBezTo>
                <a:cubicBezTo>
                  <a:pt x="30" y="181"/>
                  <a:pt x="26" y="176"/>
                  <a:pt x="25" y="173"/>
                </a:cubicBezTo>
                <a:cubicBezTo>
                  <a:pt x="28" y="173"/>
                  <a:pt x="29" y="173"/>
                  <a:pt x="30" y="172"/>
                </a:cubicBezTo>
                <a:cubicBezTo>
                  <a:pt x="29" y="172"/>
                  <a:pt x="29" y="170"/>
                  <a:pt x="29" y="169"/>
                </a:cubicBezTo>
                <a:cubicBezTo>
                  <a:pt x="27" y="169"/>
                  <a:pt x="26" y="170"/>
                  <a:pt x="26" y="168"/>
                </a:cubicBezTo>
                <a:cubicBezTo>
                  <a:pt x="29" y="169"/>
                  <a:pt x="28" y="167"/>
                  <a:pt x="29" y="166"/>
                </a:cubicBezTo>
                <a:cubicBezTo>
                  <a:pt x="30" y="162"/>
                  <a:pt x="27" y="163"/>
                  <a:pt x="28" y="159"/>
                </a:cubicBezTo>
                <a:cubicBezTo>
                  <a:pt x="30" y="158"/>
                  <a:pt x="30" y="162"/>
                  <a:pt x="31" y="160"/>
                </a:cubicBezTo>
                <a:cubicBezTo>
                  <a:pt x="30" y="160"/>
                  <a:pt x="30" y="159"/>
                  <a:pt x="30" y="159"/>
                </a:cubicBezTo>
                <a:cubicBezTo>
                  <a:pt x="32" y="158"/>
                  <a:pt x="30" y="155"/>
                  <a:pt x="32" y="155"/>
                </a:cubicBezTo>
                <a:cubicBezTo>
                  <a:pt x="30" y="154"/>
                  <a:pt x="29" y="152"/>
                  <a:pt x="29" y="151"/>
                </a:cubicBezTo>
                <a:cubicBezTo>
                  <a:pt x="30" y="150"/>
                  <a:pt x="31" y="150"/>
                  <a:pt x="32" y="149"/>
                </a:cubicBezTo>
                <a:cubicBezTo>
                  <a:pt x="33" y="150"/>
                  <a:pt x="32" y="147"/>
                  <a:pt x="31" y="147"/>
                </a:cubicBezTo>
                <a:cubicBezTo>
                  <a:pt x="31" y="148"/>
                  <a:pt x="31" y="148"/>
                  <a:pt x="30" y="148"/>
                </a:cubicBezTo>
                <a:cubicBezTo>
                  <a:pt x="31" y="147"/>
                  <a:pt x="28" y="145"/>
                  <a:pt x="30" y="145"/>
                </a:cubicBezTo>
                <a:cubicBezTo>
                  <a:pt x="31" y="145"/>
                  <a:pt x="32" y="146"/>
                  <a:pt x="33" y="145"/>
                </a:cubicBezTo>
                <a:cubicBezTo>
                  <a:pt x="33" y="141"/>
                  <a:pt x="34" y="139"/>
                  <a:pt x="32" y="136"/>
                </a:cubicBezTo>
                <a:cubicBezTo>
                  <a:pt x="34" y="137"/>
                  <a:pt x="33" y="134"/>
                  <a:pt x="33" y="132"/>
                </a:cubicBezTo>
                <a:cubicBezTo>
                  <a:pt x="30" y="133"/>
                  <a:pt x="30" y="130"/>
                  <a:pt x="29" y="128"/>
                </a:cubicBezTo>
                <a:cubicBezTo>
                  <a:pt x="24" y="128"/>
                  <a:pt x="21" y="131"/>
                  <a:pt x="21" y="135"/>
                </a:cubicBezTo>
                <a:cubicBezTo>
                  <a:pt x="21" y="138"/>
                  <a:pt x="24" y="138"/>
                  <a:pt x="22" y="141"/>
                </a:cubicBezTo>
                <a:cubicBezTo>
                  <a:pt x="20" y="140"/>
                  <a:pt x="19" y="142"/>
                  <a:pt x="18" y="143"/>
                </a:cubicBezTo>
                <a:cubicBezTo>
                  <a:pt x="20" y="144"/>
                  <a:pt x="22" y="145"/>
                  <a:pt x="22" y="147"/>
                </a:cubicBezTo>
                <a:cubicBezTo>
                  <a:pt x="20" y="148"/>
                  <a:pt x="17" y="148"/>
                  <a:pt x="17" y="151"/>
                </a:cubicBezTo>
                <a:cubicBezTo>
                  <a:pt x="17" y="153"/>
                  <a:pt x="20" y="152"/>
                  <a:pt x="21" y="153"/>
                </a:cubicBezTo>
                <a:cubicBezTo>
                  <a:pt x="20" y="153"/>
                  <a:pt x="18" y="153"/>
                  <a:pt x="17" y="153"/>
                </a:cubicBezTo>
                <a:cubicBezTo>
                  <a:pt x="16" y="155"/>
                  <a:pt x="15" y="155"/>
                  <a:pt x="15" y="158"/>
                </a:cubicBezTo>
                <a:cubicBezTo>
                  <a:pt x="16" y="159"/>
                  <a:pt x="20" y="158"/>
                  <a:pt x="21" y="159"/>
                </a:cubicBezTo>
                <a:cubicBezTo>
                  <a:pt x="18" y="159"/>
                  <a:pt x="19" y="163"/>
                  <a:pt x="17" y="163"/>
                </a:cubicBezTo>
                <a:cubicBezTo>
                  <a:pt x="16" y="163"/>
                  <a:pt x="16" y="162"/>
                  <a:pt x="15" y="162"/>
                </a:cubicBezTo>
                <a:cubicBezTo>
                  <a:pt x="14" y="165"/>
                  <a:pt x="14" y="167"/>
                  <a:pt x="15" y="169"/>
                </a:cubicBezTo>
                <a:cubicBezTo>
                  <a:pt x="14" y="169"/>
                  <a:pt x="15" y="170"/>
                  <a:pt x="14" y="170"/>
                </a:cubicBezTo>
                <a:cubicBezTo>
                  <a:pt x="14" y="171"/>
                  <a:pt x="13" y="172"/>
                  <a:pt x="13" y="173"/>
                </a:cubicBezTo>
                <a:cubicBezTo>
                  <a:pt x="14" y="173"/>
                  <a:pt x="16" y="173"/>
                  <a:pt x="16" y="174"/>
                </a:cubicBezTo>
                <a:cubicBezTo>
                  <a:pt x="16" y="175"/>
                  <a:pt x="17" y="176"/>
                  <a:pt x="17" y="176"/>
                </a:cubicBezTo>
                <a:cubicBezTo>
                  <a:pt x="14" y="175"/>
                  <a:pt x="12" y="179"/>
                  <a:pt x="11" y="182"/>
                </a:cubicBezTo>
                <a:cubicBezTo>
                  <a:pt x="12" y="182"/>
                  <a:pt x="12" y="182"/>
                  <a:pt x="12" y="183"/>
                </a:cubicBezTo>
                <a:cubicBezTo>
                  <a:pt x="13" y="184"/>
                  <a:pt x="14" y="184"/>
                  <a:pt x="15" y="185"/>
                </a:cubicBezTo>
                <a:cubicBezTo>
                  <a:pt x="13" y="186"/>
                  <a:pt x="13" y="185"/>
                  <a:pt x="11" y="185"/>
                </a:cubicBezTo>
                <a:cubicBezTo>
                  <a:pt x="10" y="187"/>
                  <a:pt x="10" y="188"/>
                  <a:pt x="11" y="190"/>
                </a:cubicBezTo>
                <a:cubicBezTo>
                  <a:pt x="11" y="191"/>
                  <a:pt x="12" y="190"/>
                  <a:pt x="12" y="192"/>
                </a:cubicBezTo>
                <a:cubicBezTo>
                  <a:pt x="9" y="192"/>
                  <a:pt x="8" y="196"/>
                  <a:pt x="9" y="198"/>
                </a:cubicBezTo>
                <a:cubicBezTo>
                  <a:pt x="10" y="199"/>
                  <a:pt x="13" y="198"/>
                  <a:pt x="13" y="200"/>
                </a:cubicBezTo>
                <a:cubicBezTo>
                  <a:pt x="12" y="200"/>
                  <a:pt x="11" y="200"/>
                  <a:pt x="10" y="201"/>
                </a:cubicBezTo>
                <a:cubicBezTo>
                  <a:pt x="10" y="201"/>
                  <a:pt x="10" y="202"/>
                  <a:pt x="10" y="203"/>
                </a:cubicBezTo>
                <a:cubicBezTo>
                  <a:pt x="10" y="203"/>
                  <a:pt x="8" y="203"/>
                  <a:pt x="8" y="204"/>
                </a:cubicBezTo>
                <a:cubicBezTo>
                  <a:pt x="8" y="205"/>
                  <a:pt x="11" y="205"/>
                  <a:pt x="10" y="207"/>
                </a:cubicBezTo>
                <a:cubicBezTo>
                  <a:pt x="9" y="207"/>
                  <a:pt x="8" y="207"/>
                  <a:pt x="8" y="207"/>
                </a:cubicBezTo>
                <a:cubicBezTo>
                  <a:pt x="7" y="209"/>
                  <a:pt x="9" y="208"/>
                  <a:pt x="8" y="211"/>
                </a:cubicBezTo>
                <a:cubicBezTo>
                  <a:pt x="9" y="211"/>
                  <a:pt x="11" y="212"/>
                  <a:pt x="11" y="213"/>
                </a:cubicBezTo>
                <a:cubicBezTo>
                  <a:pt x="11" y="214"/>
                  <a:pt x="10" y="215"/>
                  <a:pt x="8" y="214"/>
                </a:cubicBezTo>
                <a:cubicBezTo>
                  <a:pt x="9" y="216"/>
                  <a:pt x="7" y="216"/>
                  <a:pt x="7" y="217"/>
                </a:cubicBezTo>
                <a:cubicBezTo>
                  <a:pt x="8" y="217"/>
                  <a:pt x="9" y="217"/>
                  <a:pt x="8" y="218"/>
                </a:cubicBezTo>
                <a:cubicBezTo>
                  <a:pt x="9" y="218"/>
                  <a:pt x="10" y="219"/>
                  <a:pt x="10" y="220"/>
                </a:cubicBezTo>
                <a:cubicBezTo>
                  <a:pt x="13" y="220"/>
                  <a:pt x="13" y="218"/>
                  <a:pt x="15" y="221"/>
                </a:cubicBezTo>
                <a:cubicBezTo>
                  <a:pt x="12" y="221"/>
                  <a:pt x="11" y="224"/>
                  <a:pt x="9" y="225"/>
                </a:cubicBezTo>
                <a:cubicBezTo>
                  <a:pt x="9" y="224"/>
                  <a:pt x="11" y="223"/>
                  <a:pt x="8" y="223"/>
                </a:cubicBezTo>
                <a:cubicBezTo>
                  <a:pt x="6" y="223"/>
                  <a:pt x="8" y="227"/>
                  <a:pt x="8" y="227"/>
                </a:cubicBezTo>
                <a:cubicBezTo>
                  <a:pt x="9" y="229"/>
                  <a:pt x="9" y="229"/>
                  <a:pt x="10" y="230"/>
                </a:cubicBezTo>
                <a:cubicBezTo>
                  <a:pt x="9" y="231"/>
                  <a:pt x="9" y="233"/>
                  <a:pt x="8" y="235"/>
                </a:cubicBezTo>
                <a:cubicBezTo>
                  <a:pt x="9" y="235"/>
                  <a:pt x="11" y="235"/>
                  <a:pt x="11" y="237"/>
                </a:cubicBezTo>
                <a:cubicBezTo>
                  <a:pt x="8" y="236"/>
                  <a:pt x="9" y="240"/>
                  <a:pt x="7" y="241"/>
                </a:cubicBezTo>
                <a:cubicBezTo>
                  <a:pt x="7" y="243"/>
                  <a:pt x="9" y="243"/>
                  <a:pt x="8" y="245"/>
                </a:cubicBezTo>
                <a:cubicBezTo>
                  <a:pt x="7" y="248"/>
                  <a:pt x="7" y="247"/>
                  <a:pt x="4" y="247"/>
                </a:cubicBezTo>
                <a:cubicBezTo>
                  <a:pt x="3" y="252"/>
                  <a:pt x="9" y="249"/>
                  <a:pt x="11" y="252"/>
                </a:cubicBezTo>
                <a:cubicBezTo>
                  <a:pt x="8" y="252"/>
                  <a:pt x="7" y="254"/>
                  <a:pt x="4" y="255"/>
                </a:cubicBezTo>
                <a:cubicBezTo>
                  <a:pt x="4" y="257"/>
                  <a:pt x="7" y="257"/>
                  <a:pt x="8" y="258"/>
                </a:cubicBezTo>
                <a:cubicBezTo>
                  <a:pt x="8" y="258"/>
                  <a:pt x="7" y="259"/>
                  <a:pt x="8" y="259"/>
                </a:cubicBezTo>
                <a:cubicBezTo>
                  <a:pt x="8" y="260"/>
                  <a:pt x="9" y="259"/>
                  <a:pt x="9" y="260"/>
                </a:cubicBezTo>
                <a:cubicBezTo>
                  <a:pt x="6" y="263"/>
                  <a:pt x="7" y="262"/>
                  <a:pt x="4" y="261"/>
                </a:cubicBezTo>
                <a:cubicBezTo>
                  <a:pt x="4" y="263"/>
                  <a:pt x="2" y="264"/>
                  <a:pt x="4" y="266"/>
                </a:cubicBezTo>
                <a:cubicBezTo>
                  <a:pt x="6" y="266"/>
                  <a:pt x="6" y="264"/>
                  <a:pt x="8" y="265"/>
                </a:cubicBezTo>
                <a:cubicBezTo>
                  <a:pt x="7" y="267"/>
                  <a:pt x="10" y="263"/>
                  <a:pt x="10" y="266"/>
                </a:cubicBezTo>
                <a:cubicBezTo>
                  <a:pt x="10" y="267"/>
                  <a:pt x="9" y="267"/>
                  <a:pt x="10" y="268"/>
                </a:cubicBezTo>
                <a:cubicBezTo>
                  <a:pt x="8" y="268"/>
                  <a:pt x="8" y="269"/>
                  <a:pt x="8" y="269"/>
                </a:cubicBezTo>
                <a:cubicBezTo>
                  <a:pt x="5" y="269"/>
                  <a:pt x="6" y="269"/>
                  <a:pt x="4" y="269"/>
                </a:cubicBezTo>
                <a:cubicBezTo>
                  <a:pt x="4" y="272"/>
                  <a:pt x="2" y="272"/>
                  <a:pt x="4" y="274"/>
                </a:cubicBezTo>
                <a:cubicBezTo>
                  <a:pt x="3" y="275"/>
                  <a:pt x="1" y="275"/>
                  <a:pt x="1" y="276"/>
                </a:cubicBezTo>
                <a:cubicBezTo>
                  <a:pt x="3" y="277"/>
                  <a:pt x="0" y="279"/>
                  <a:pt x="1" y="281"/>
                </a:cubicBezTo>
                <a:close/>
                <a:moveTo>
                  <a:pt x="86" y="228"/>
                </a:moveTo>
                <a:cubicBezTo>
                  <a:pt x="89" y="230"/>
                  <a:pt x="85" y="233"/>
                  <a:pt x="84" y="231"/>
                </a:cubicBezTo>
                <a:cubicBezTo>
                  <a:pt x="84" y="229"/>
                  <a:pt x="86" y="230"/>
                  <a:pt x="86" y="228"/>
                </a:cubicBezTo>
                <a:close/>
                <a:moveTo>
                  <a:pt x="79" y="232"/>
                </a:moveTo>
                <a:cubicBezTo>
                  <a:pt x="76" y="233"/>
                  <a:pt x="76" y="230"/>
                  <a:pt x="76" y="228"/>
                </a:cubicBezTo>
                <a:cubicBezTo>
                  <a:pt x="77" y="229"/>
                  <a:pt x="79" y="229"/>
                  <a:pt x="79" y="232"/>
                </a:cubicBezTo>
                <a:close/>
                <a:moveTo>
                  <a:pt x="79" y="244"/>
                </a:moveTo>
                <a:cubicBezTo>
                  <a:pt x="79" y="245"/>
                  <a:pt x="78" y="245"/>
                  <a:pt x="78" y="247"/>
                </a:cubicBezTo>
                <a:cubicBezTo>
                  <a:pt x="76" y="247"/>
                  <a:pt x="77" y="244"/>
                  <a:pt x="76" y="242"/>
                </a:cubicBezTo>
                <a:cubicBezTo>
                  <a:pt x="78" y="242"/>
                  <a:pt x="77" y="244"/>
                  <a:pt x="79" y="244"/>
                </a:cubicBezTo>
                <a:close/>
                <a:moveTo>
                  <a:pt x="72" y="243"/>
                </a:moveTo>
                <a:cubicBezTo>
                  <a:pt x="74" y="243"/>
                  <a:pt x="71" y="246"/>
                  <a:pt x="71" y="247"/>
                </a:cubicBezTo>
                <a:cubicBezTo>
                  <a:pt x="71" y="246"/>
                  <a:pt x="71" y="245"/>
                  <a:pt x="69" y="245"/>
                </a:cubicBezTo>
                <a:cubicBezTo>
                  <a:pt x="69" y="244"/>
                  <a:pt x="72" y="245"/>
                  <a:pt x="72" y="243"/>
                </a:cubicBezTo>
                <a:close/>
                <a:moveTo>
                  <a:pt x="63" y="242"/>
                </a:moveTo>
                <a:cubicBezTo>
                  <a:pt x="66" y="241"/>
                  <a:pt x="65" y="244"/>
                  <a:pt x="67" y="245"/>
                </a:cubicBezTo>
                <a:cubicBezTo>
                  <a:pt x="67" y="246"/>
                  <a:pt x="63" y="245"/>
                  <a:pt x="64" y="247"/>
                </a:cubicBezTo>
                <a:cubicBezTo>
                  <a:pt x="63" y="247"/>
                  <a:pt x="63" y="246"/>
                  <a:pt x="63" y="245"/>
                </a:cubicBezTo>
                <a:cubicBezTo>
                  <a:pt x="62" y="244"/>
                  <a:pt x="61" y="243"/>
                  <a:pt x="60" y="243"/>
                </a:cubicBezTo>
                <a:cubicBezTo>
                  <a:pt x="61" y="242"/>
                  <a:pt x="63" y="243"/>
                  <a:pt x="63" y="242"/>
                </a:cubicBezTo>
                <a:close/>
                <a:moveTo>
                  <a:pt x="64" y="249"/>
                </a:moveTo>
                <a:cubicBezTo>
                  <a:pt x="66" y="250"/>
                  <a:pt x="66" y="251"/>
                  <a:pt x="65" y="253"/>
                </a:cubicBezTo>
                <a:cubicBezTo>
                  <a:pt x="64" y="253"/>
                  <a:pt x="62" y="253"/>
                  <a:pt x="60" y="253"/>
                </a:cubicBezTo>
                <a:cubicBezTo>
                  <a:pt x="61" y="252"/>
                  <a:pt x="62" y="250"/>
                  <a:pt x="64" y="249"/>
                </a:cubicBezTo>
                <a:close/>
                <a:moveTo>
                  <a:pt x="57" y="252"/>
                </a:moveTo>
                <a:cubicBezTo>
                  <a:pt x="57" y="253"/>
                  <a:pt x="56" y="252"/>
                  <a:pt x="56" y="252"/>
                </a:cubicBezTo>
                <a:cubicBezTo>
                  <a:pt x="54" y="252"/>
                  <a:pt x="53" y="251"/>
                  <a:pt x="53" y="250"/>
                </a:cubicBezTo>
                <a:cubicBezTo>
                  <a:pt x="56" y="250"/>
                  <a:pt x="56" y="252"/>
                  <a:pt x="57" y="252"/>
                </a:cubicBezTo>
                <a:close/>
                <a:moveTo>
                  <a:pt x="40" y="250"/>
                </a:moveTo>
                <a:cubicBezTo>
                  <a:pt x="42" y="251"/>
                  <a:pt x="42" y="253"/>
                  <a:pt x="43" y="253"/>
                </a:cubicBezTo>
                <a:cubicBezTo>
                  <a:pt x="46" y="253"/>
                  <a:pt x="48" y="252"/>
                  <a:pt x="48" y="249"/>
                </a:cubicBezTo>
                <a:cubicBezTo>
                  <a:pt x="50" y="249"/>
                  <a:pt x="51" y="250"/>
                  <a:pt x="51" y="252"/>
                </a:cubicBezTo>
                <a:cubicBezTo>
                  <a:pt x="49" y="252"/>
                  <a:pt x="50" y="253"/>
                  <a:pt x="50" y="255"/>
                </a:cubicBezTo>
                <a:cubicBezTo>
                  <a:pt x="45" y="255"/>
                  <a:pt x="43" y="254"/>
                  <a:pt x="39" y="253"/>
                </a:cubicBezTo>
                <a:cubicBezTo>
                  <a:pt x="39" y="253"/>
                  <a:pt x="39" y="252"/>
                  <a:pt x="39" y="252"/>
                </a:cubicBezTo>
                <a:cubicBezTo>
                  <a:pt x="40" y="252"/>
                  <a:pt x="40" y="251"/>
                  <a:pt x="40" y="250"/>
                </a:cubicBezTo>
                <a:close/>
                <a:moveTo>
                  <a:pt x="32" y="256"/>
                </a:moveTo>
                <a:cubicBezTo>
                  <a:pt x="34" y="256"/>
                  <a:pt x="34" y="254"/>
                  <a:pt x="34" y="252"/>
                </a:cubicBezTo>
                <a:cubicBezTo>
                  <a:pt x="38" y="253"/>
                  <a:pt x="38" y="251"/>
                  <a:pt x="37" y="249"/>
                </a:cubicBezTo>
                <a:cubicBezTo>
                  <a:pt x="38" y="249"/>
                  <a:pt x="38" y="250"/>
                  <a:pt x="39" y="250"/>
                </a:cubicBezTo>
                <a:cubicBezTo>
                  <a:pt x="39" y="252"/>
                  <a:pt x="37" y="254"/>
                  <a:pt x="35" y="255"/>
                </a:cubicBezTo>
                <a:cubicBezTo>
                  <a:pt x="35" y="258"/>
                  <a:pt x="37" y="258"/>
                  <a:pt x="38" y="260"/>
                </a:cubicBezTo>
                <a:cubicBezTo>
                  <a:pt x="41" y="260"/>
                  <a:pt x="41" y="258"/>
                  <a:pt x="43" y="258"/>
                </a:cubicBezTo>
                <a:cubicBezTo>
                  <a:pt x="43" y="260"/>
                  <a:pt x="42" y="260"/>
                  <a:pt x="42" y="262"/>
                </a:cubicBezTo>
                <a:cubicBezTo>
                  <a:pt x="41" y="261"/>
                  <a:pt x="39" y="260"/>
                  <a:pt x="37" y="262"/>
                </a:cubicBezTo>
                <a:cubicBezTo>
                  <a:pt x="36" y="263"/>
                  <a:pt x="37" y="261"/>
                  <a:pt x="34" y="261"/>
                </a:cubicBezTo>
                <a:cubicBezTo>
                  <a:pt x="35" y="258"/>
                  <a:pt x="32" y="259"/>
                  <a:pt x="32" y="256"/>
                </a:cubicBezTo>
                <a:close/>
                <a:moveTo>
                  <a:pt x="29" y="252"/>
                </a:moveTo>
                <a:cubicBezTo>
                  <a:pt x="31" y="251"/>
                  <a:pt x="31" y="254"/>
                  <a:pt x="30" y="255"/>
                </a:cubicBezTo>
                <a:cubicBezTo>
                  <a:pt x="29" y="255"/>
                  <a:pt x="28" y="253"/>
                  <a:pt x="29" y="252"/>
                </a:cubicBezTo>
                <a:close/>
                <a:moveTo>
                  <a:pt x="74" y="194"/>
                </a:moveTo>
                <a:cubicBezTo>
                  <a:pt x="73" y="194"/>
                  <a:pt x="74" y="192"/>
                  <a:pt x="74" y="191"/>
                </a:cubicBezTo>
                <a:cubicBezTo>
                  <a:pt x="74" y="190"/>
                  <a:pt x="72" y="190"/>
                  <a:pt x="72" y="188"/>
                </a:cubicBezTo>
                <a:cubicBezTo>
                  <a:pt x="73" y="188"/>
                  <a:pt x="74" y="189"/>
                  <a:pt x="74" y="190"/>
                </a:cubicBezTo>
                <a:cubicBezTo>
                  <a:pt x="75" y="190"/>
                  <a:pt x="76" y="190"/>
                  <a:pt x="76" y="191"/>
                </a:cubicBezTo>
                <a:cubicBezTo>
                  <a:pt x="77" y="194"/>
                  <a:pt x="73" y="192"/>
                  <a:pt x="74" y="194"/>
                </a:cubicBezTo>
                <a:close/>
                <a:moveTo>
                  <a:pt x="74" y="179"/>
                </a:moveTo>
                <a:cubicBezTo>
                  <a:pt x="75" y="179"/>
                  <a:pt x="74" y="180"/>
                  <a:pt x="74" y="181"/>
                </a:cubicBezTo>
                <a:cubicBezTo>
                  <a:pt x="76" y="181"/>
                  <a:pt x="78" y="181"/>
                  <a:pt x="78" y="180"/>
                </a:cubicBezTo>
                <a:cubicBezTo>
                  <a:pt x="81" y="180"/>
                  <a:pt x="79" y="182"/>
                  <a:pt x="80" y="183"/>
                </a:cubicBezTo>
                <a:cubicBezTo>
                  <a:pt x="79" y="185"/>
                  <a:pt x="78" y="182"/>
                  <a:pt x="77" y="182"/>
                </a:cubicBezTo>
                <a:cubicBezTo>
                  <a:pt x="74" y="181"/>
                  <a:pt x="74" y="183"/>
                  <a:pt x="71" y="183"/>
                </a:cubicBezTo>
                <a:cubicBezTo>
                  <a:pt x="70" y="180"/>
                  <a:pt x="74" y="181"/>
                  <a:pt x="74" y="179"/>
                </a:cubicBezTo>
                <a:close/>
                <a:moveTo>
                  <a:pt x="159" y="13"/>
                </a:moveTo>
                <a:cubicBezTo>
                  <a:pt x="159" y="15"/>
                  <a:pt x="158" y="15"/>
                  <a:pt x="158" y="17"/>
                </a:cubicBezTo>
                <a:cubicBezTo>
                  <a:pt x="156" y="17"/>
                  <a:pt x="155" y="15"/>
                  <a:pt x="155" y="13"/>
                </a:cubicBezTo>
                <a:cubicBezTo>
                  <a:pt x="158" y="13"/>
                  <a:pt x="157" y="13"/>
                  <a:pt x="159" y="13"/>
                </a:cubicBezTo>
                <a:close/>
                <a:moveTo>
                  <a:pt x="152" y="16"/>
                </a:moveTo>
                <a:cubicBezTo>
                  <a:pt x="150" y="16"/>
                  <a:pt x="150" y="14"/>
                  <a:pt x="148" y="13"/>
                </a:cubicBezTo>
                <a:cubicBezTo>
                  <a:pt x="150" y="11"/>
                  <a:pt x="152" y="14"/>
                  <a:pt x="152" y="16"/>
                </a:cubicBezTo>
                <a:close/>
                <a:moveTo>
                  <a:pt x="134" y="28"/>
                </a:moveTo>
                <a:cubicBezTo>
                  <a:pt x="133" y="26"/>
                  <a:pt x="135" y="26"/>
                  <a:pt x="137" y="27"/>
                </a:cubicBezTo>
                <a:cubicBezTo>
                  <a:pt x="136" y="28"/>
                  <a:pt x="135" y="29"/>
                  <a:pt x="134" y="28"/>
                </a:cubicBezTo>
                <a:close/>
                <a:moveTo>
                  <a:pt x="124" y="77"/>
                </a:moveTo>
                <a:cubicBezTo>
                  <a:pt x="125" y="77"/>
                  <a:pt x="126" y="77"/>
                  <a:pt x="126" y="76"/>
                </a:cubicBezTo>
                <a:cubicBezTo>
                  <a:pt x="128" y="76"/>
                  <a:pt x="128" y="79"/>
                  <a:pt x="130" y="79"/>
                </a:cubicBezTo>
                <a:cubicBezTo>
                  <a:pt x="128" y="80"/>
                  <a:pt x="123" y="82"/>
                  <a:pt x="124" y="77"/>
                </a:cubicBezTo>
                <a:close/>
                <a:moveTo>
                  <a:pt x="129" y="73"/>
                </a:moveTo>
                <a:cubicBezTo>
                  <a:pt x="128" y="75"/>
                  <a:pt x="126" y="72"/>
                  <a:pt x="125" y="73"/>
                </a:cubicBezTo>
                <a:cubicBezTo>
                  <a:pt x="124" y="70"/>
                  <a:pt x="128" y="71"/>
                  <a:pt x="127" y="69"/>
                </a:cubicBezTo>
                <a:cubicBezTo>
                  <a:pt x="129" y="69"/>
                  <a:pt x="127" y="73"/>
                  <a:pt x="129" y="73"/>
                </a:cubicBezTo>
                <a:close/>
                <a:moveTo>
                  <a:pt x="125" y="63"/>
                </a:moveTo>
                <a:cubicBezTo>
                  <a:pt x="127" y="63"/>
                  <a:pt x="127" y="60"/>
                  <a:pt x="130" y="60"/>
                </a:cubicBezTo>
                <a:cubicBezTo>
                  <a:pt x="130" y="64"/>
                  <a:pt x="126" y="64"/>
                  <a:pt x="124" y="63"/>
                </a:cubicBezTo>
                <a:cubicBezTo>
                  <a:pt x="123" y="63"/>
                  <a:pt x="125" y="62"/>
                  <a:pt x="125" y="63"/>
                </a:cubicBezTo>
                <a:close/>
                <a:moveTo>
                  <a:pt x="120" y="60"/>
                </a:moveTo>
                <a:cubicBezTo>
                  <a:pt x="123" y="60"/>
                  <a:pt x="120" y="63"/>
                  <a:pt x="122" y="63"/>
                </a:cubicBezTo>
                <a:cubicBezTo>
                  <a:pt x="120" y="66"/>
                  <a:pt x="118" y="61"/>
                  <a:pt x="120" y="60"/>
                </a:cubicBezTo>
                <a:close/>
                <a:moveTo>
                  <a:pt x="120" y="80"/>
                </a:moveTo>
                <a:cubicBezTo>
                  <a:pt x="117" y="81"/>
                  <a:pt x="118" y="79"/>
                  <a:pt x="116" y="79"/>
                </a:cubicBezTo>
                <a:cubicBezTo>
                  <a:pt x="117" y="77"/>
                  <a:pt x="120" y="79"/>
                  <a:pt x="120" y="80"/>
                </a:cubicBezTo>
                <a:close/>
                <a:moveTo>
                  <a:pt x="120" y="84"/>
                </a:moveTo>
                <a:cubicBezTo>
                  <a:pt x="120" y="85"/>
                  <a:pt x="120" y="86"/>
                  <a:pt x="121" y="86"/>
                </a:cubicBezTo>
                <a:cubicBezTo>
                  <a:pt x="120" y="87"/>
                  <a:pt x="118" y="88"/>
                  <a:pt x="116" y="86"/>
                </a:cubicBezTo>
                <a:cubicBezTo>
                  <a:pt x="117" y="85"/>
                  <a:pt x="118" y="84"/>
                  <a:pt x="120" y="84"/>
                </a:cubicBezTo>
                <a:close/>
                <a:moveTo>
                  <a:pt x="113" y="105"/>
                </a:moveTo>
                <a:cubicBezTo>
                  <a:pt x="111" y="106"/>
                  <a:pt x="111" y="104"/>
                  <a:pt x="110" y="104"/>
                </a:cubicBezTo>
                <a:cubicBezTo>
                  <a:pt x="110" y="103"/>
                  <a:pt x="108" y="105"/>
                  <a:pt x="109" y="103"/>
                </a:cubicBezTo>
                <a:cubicBezTo>
                  <a:pt x="107" y="103"/>
                  <a:pt x="107" y="102"/>
                  <a:pt x="106" y="102"/>
                </a:cubicBezTo>
                <a:cubicBezTo>
                  <a:pt x="107" y="99"/>
                  <a:pt x="109" y="102"/>
                  <a:pt x="112" y="100"/>
                </a:cubicBezTo>
                <a:cubicBezTo>
                  <a:pt x="112" y="103"/>
                  <a:pt x="114" y="102"/>
                  <a:pt x="113" y="105"/>
                </a:cubicBezTo>
                <a:close/>
                <a:moveTo>
                  <a:pt x="106" y="85"/>
                </a:moveTo>
                <a:cubicBezTo>
                  <a:pt x="109" y="86"/>
                  <a:pt x="113" y="83"/>
                  <a:pt x="113" y="89"/>
                </a:cubicBezTo>
                <a:cubicBezTo>
                  <a:pt x="112" y="89"/>
                  <a:pt x="112" y="90"/>
                  <a:pt x="110" y="90"/>
                </a:cubicBezTo>
                <a:cubicBezTo>
                  <a:pt x="110" y="87"/>
                  <a:pt x="108" y="87"/>
                  <a:pt x="106" y="87"/>
                </a:cubicBezTo>
                <a:cubicBezTo>
                  <a:pt x="106" y="87"/>
                  <a:pt x="106" y="86"/>
                  <a:pt x="106" y="85"/>
                </a:cubicBezTo>
                <a:close/>
                <a:moveTo>
                  <a:pt x="107" y="95"/>
                </a:moveTo>
                <a:cubicBezTo>
                  <a:pt x="110" y="95"/>
                  <a:pt x="110" y="92"/>
                  <a:pt x="111" y="90"/>
                </a:cubicBezTo>
                <a:cubicBezTo>
                  <a:pt x="112" y="91"/>
                  <a:pt x="112" y="93"/>
                  <a:pt x="113" y="94"/>
                </a:cubicBezTo>
                <a:cubicBezTo>
                  <a:pt x="110" y="95"/>
                  <a:pt x="105" y="98"/>
                  <a:pt x="105" y="93"/>
                </a:cubicBezTo>
                <a:cubicBezTo>
                  <a:pt x="106" y="93"/>
                  <a:pt x="107" y="94"/>
                  <a:pt x="107" y="95"/>
                </a:cubicBezTo>
                <a:close/>
                <a:moveTo>
                  <a:pt x="94" y="100"/>
                </a:moveTo>
                <a:cubicBezTo>
                  <a:pt x="97" y="100"/>
                  <a:pt x="98" y="105"/>
                  <a:pt x="101" y="103"/>
                </a:cubicBezTo>
                <a:cubicBezTo>
                  <a:pt x="103" y="105"/>
                  <a:pt x="97" y="105"/>
                  <a:pt x="96" y="107"/>
                </a:cubicBezTo>
                <a:cubicBezTo>
                  <a:pt x="95" y="107"/>
                  <a:pt x="96" y="105"/>
                  <a:pt x="95" y="104"/>
                </a:cubicBezTo>
                <a:cubicBezTo>
                  <a:pt x="92" y="105"/>
                  <a:pt x="93" y="102"/>
                  <a:pt x="91" y="102"/>
                </a:cubicBezTo>
                <a:cubicBezTo>
                  <a:pt x="91" y="101"/>
                  <a:pt x="92" y="100"/>
                  <a:pt x="94" y="100"/>
                </a:cubicBezTo>
                <a:close/>
                <a:moveTo>
                  <a:pt x="93" y="111"/>
                </a:moveTo>
                <a:cubicBezTo>
                  <a:pt x="94" y="108"/>
                  <a:pt x="96" y="108"/>
                  <a:pt x="98" y="109"/>
                </a:cubicBezTo>
                <a:cubicBezTo>
                  <a:pt x="97" y="111"/>
                  <a:pt x="95" y="112"/>
                  <a:pt x="93" y="111"/>
                </a:cubicBezTo>
                <a:close/>
                <a:moveTo>
                  <a:pt x="97" y="128"/>
                </a:moveTo>
                <a:cubicBezTo>
                  <a:pt x="95" y="129"/>
                  <a:pt x="95" y="128"/>
                  <a:pt x="94" y="128"/>
                </a:cubicBezTo>
                <a:cubicBezTo>
                  <a:pt x="94" y="126"/>
                  <a:pt x="95" y="126"/>
                  <a:pt x="95" y="124"/>
                </a:cubicBezTo>
                <a:cubicBezTo>
                  <a:pt x="96" y="125"/>
                  <a:pt x="97" y="126"/>
                  <a:pt x="97" y="128"/>
                </a:cubicBezTo>
                <a:close/>
                <a:moveTo>
                  <a:pt x="88" y="132"/>
                </a:moveTo>
                <a:cubicBezTo>
                  <a:pt x="89" y="132"/>
                  <a:pt x="89" y="134"/>
                  <a:pt x="91" y="135"/>
                </a:cubicBezTo>
                <a:cubicBezTo>
                  <a:pt x="94" y="135"/>
                  <a:pt x="93" y="133"/>
                  <a:pt x="95" y="133"/>
                </a:cubicBezTo>
                <a:cubicBezTo>
                  <a:pt x="97" y="135"/>
                  <a:pt x="97" y="138"/>
                  <a:pt x="100" y="136"/>
                </a:cubicBezTo>
                <a:cubicBezTo>
                  <a:pt x="100" y="138"/>
                  <a:pt x="96" y="138"/>
                  <a:pt x="97" y="142"/>
                </a:cubicBezTo>
                <a:cubicBezTo>
                  <a:pt x="96" y="141"/>
                  <a:pt x="95" y="141"/>
                  <a:pt x="95" y="140"/>
                </a:cubicBezTo>
                <a:cubicBezTo>
                  <a:pt x="95" y="139"/>
                  <a:pt x="93" y="138"/>
                  <a:pt x="92" y="136"/>
                </a:cubicBezTo>
                <a:cubicBezTo>
                  <a:pt x="88" y="136"/>
                  <a:pt x="88" y="137"/>
                  <a:pt x="85" y="136"/>
                </a:cubicBezTo>
                <a:cubicBezTo>
                  <a:pt x="86" y="134"/>
                  <a:pt x="87" y="134"/>
                  <a:pt x="88" y="132"/>
                </a:cubicBezTo>
                <a:close/>
                <a:moveTo>
                  <a:pt x="87" y="142"/>
                </a:moveTo>
                <a:cubicBezTo>
                  <a:pt x="87" y="142"/>
                  <a:pt x="85" y="142"/>
                  <a:pt x="85" y="143"/>
                </a:cubicBezTo>
                <a:cubicBezTo>
                  <a:pt x="84" y="143"/>
                  <a:pt x="85" y="142"/>
                  <a:pt x="85" y="141"/>
                </a:cubicBezTo>
                <a:cubicBezTo>
                  <a:pt x="85" y="141"/>
                  <a:pt x="86" y="142"/>
                  <a:pt x="87" y="142"/>
                </a:cubicBezTo>
                <a:close/>
                <a:moveTo>
                  <a:pt x="79" y="155"/>
                </a:moveTo>
                <a:cubicBezTo>
                  <a:pt x="81" y="155"/>
                  <a:pt x="80" y="157"/>
                  <a:pt x="81" y="159"/>
                </a:cubicBezTo>
                <a:cubicBezTo>
                  <a:pt x="80" y="159"/>
                  <a:pt x="79" y="159"/>
                  <a:pt x="78" y="159"/>
                </a:cubicBezTo>
                <a:cubicBezTo>
                  <a:pt x="77" y="156"/>
                  <a:pt x="80" y="158"/>
                  <a:pt x="79" y="155"/>
                </a:cubicBezTo>
                <a:close/>
                <a:moveTo>
                  <a:pt x="72" y="157"/>
                </a:moveTo>
                <a:cubicBezTo>
                  <a:pt x="75" y="158"/>
                  <a:pt x="71" y="159"/>
                  <a:pt x="71" y="159"/>
                </a:cubicBezTo>
                <a:cubicBezTo>
                  <a:pt x="70" y="158"/>
                  <a:pt x="73" y="158"/>
                  <a:pt x="72" y="157"/>
                </a:cubicBezTo>
                <a:close/>
                <a:moveTo>
                  <a:pt x="64" y="192"/>
                </a:moveTo>
                <a:cubicBezTo>
                  <a:pt x="63" y="189"/>
                  <a:pt x="65" y="189"/>
                  <a:pt x="64" y="186"/>
                </a:cubicBezTo>
                <a:cubicBezTo>
                  <a:pt x="66" y="187"/>
                  <a:pt x="69" y="187"/>
                  <a:pt x="71" y="189"/>
                </a:cubicBezTo>
                <a:cubicBezTo>
                  <a:pt x="69" y="190"/>
                  <a:pt x="67" y="191"/>
                  <a:pt x="64" y="192"/>
                </a:cubicBezTo>
                <a:close/>
                <a:moveTo>
                  <a:pt x="63" y="180"/>
                </a:moveTo>
                <a:cubicBezTo>
                  <a:pt x="64" y="179"/>
                  <a:pt x="66" y="182"/>
                  <a:pt x="67" y="180"/>
                </a:cubicBezTo>
                <a:cubicBezTo>
                  <a:pt x="68" y="179"/>
                  <a:pt x="68" y="182"/>
                  <a:pt x="69" y="182"/>
                </a:cubicBezTo>
                <a:cubicBezTo>
                  <a:pt x="68" y="183"/>
                  <a:pt x="68" y="183"/>
                  <a:pt x="67" y="183"/>
                </a:cubicBezTo>
                <a:cubicBezTo>
                  <a:pt x="66" y="184"/>
                  <a:pt x="66" y="185"/>
                  <a:pt x="64" y="185"/>
                </a:cubicBezTo>
                <a:cubicBezTo>
                  <a:pt x="64" y="183"/>
                  <a:pt x="64" y="182"/>
                  <a:pt x="62" y="183"/>
                </a:cubicBezTo>
                <a:cubicBezTo>
                  <a:pt x="62" y="181"/>
                  <a:pt x="63" y="181"/>
                  <a:pt x="63" y="180"/>
                </a:cubicBezTo>
                <a:close/>
                <a:moveTo>
                  <a:pt x="58" y="204"/>
                </a:moveTo>
                <a:cubicBezTo>
                  <a:pt x="62" y="205"/>
                  <a:pt x="57" y="209"/>
                  <a:pt x="58" y="204"/>
                </a:cubicBezTo>
                <a:close/>
                <a:moveTo>
                  <a:pt x="48" y="206"/>
                </a:moveTo>
                <a:cubicBezTo>
                  <a:pt x="50" y="206"/>
                  <a:pt x="51" y="205"/>
                  <a:pt x="52" y="204"/>
                </a:cubicBezTo>
                <a:cubicBezTo>
                  <a:pt x="53" y="204"/>
                  <a:pt x="54" y="205"/>
                  <a:pt x="53" y="207"/>
                </a:cubicBezTo>
                <a:cubicBezTo>
                  <a:pt x="51" y="207"/>
                  <a:pt x="51" y="209"/>
                  <a:pt x="50" y="210"/>
                </a:cubicBezTo>
                <a:cubicBezTo>
                  <a:pt x="51" y="212"/>
                  <a:pt x="51" y="214"/>
                  <a:pt x="54" y="214"/>
                </a:cubicBezTo>
                <a:cubicBezTo>
                  <a:pt x="53" y="216"/>
                  <a:pt x="49" y="214"/>
                  <a:pt x="48" y="214"/>
                </a:cubicBezTo>
                <a:cubicBezTo>
                  <a:pt x="48" y="210"/>
                  <a:pt x="50" y="209"/>
                  <a:pt x="48" y="206"/>
                </a:cubicBezTo>
                <a:close/>
                <a:moveTo>
                  <a:pt x="43" y="227"/>
                </a:moveTo>
                <a:cubicBezTo>
                  <a:pt x="45" y="227"/>
                  <a:pt x="45" y="228"/>
                  <a:pt x="46" y="228"/>
                </a:cubicBezTo>
                <a:cubicBezTo>
                  <a:pt x="46" y="228"/>
                  <a:pt x="45" y="228"/>
                  <a:pt x="45" y="229"/>
                </a:cubicBezTo>
                <a:cubicBezTo>
                  <a:pt x="44" y="229"/>
                  <a:pt x="44" y="229"/>
                  <a:pt x="43" y="229"/>
                </a:cubicBezTo>
                <a:cubicBezTo>
                  <a:pt x="43" y="228"/>
                  <a:pt x="43" y="228"/>
                  <a:pt x="43" y="227"/>
                </a:cubicBezTo>
                <a:close/>
                <a:moveTo>
                  <a:pt x="20" y="264"/>
                </a:moveTo>
                <a:cubicBezTo>
                  <a:pt x="22" y="264"/>
                  <a:pt x="22" y="267"/>
                  <a:pt x="22" y="268"/>
                </a:cubicBezTo>
                <a:cubicBezTo>
                  <a:pt x="20" y="268"/>
                  <a:pt x="20" y="266"/>
                  <a:pt x="20" y="264"/>
                </a:cubicBezTo>
                <a:close/>
                <a:moveTo>
                  <a:pt x="19" y="256"/>
                </a:moveTo>
                <a:cubicBezTo>
                  <a:pt x="22" y="256"/>
                  <a:pt x="22" y="259"/>
                  <a:pt x="22" y="261"/>
                </a:cubicBezTo>
                <a:cubicBezTo>
                  <a:pt x="20" y="260"/>
                  <a:pt x="17" y="258"/>
                  <a:pt x="19" y="256"/>
                </a:cubicBezTo>
                <a:close/>
                <a:moveTo>
                  <a:pt x="22" y="261"/>
                </a:moveTo>
                <a:cubicBezTo>
                  <a:pt x="23" y="258"/>
                  <a:pt x="26" y="262"/>
                  <a:pt x="25" y="260"/>
                </a:cubicBezTo>
                <a:cubicBezTo>
                  <a:pt x="28" y="262"/>
                  <a:pt x="25" y="263"/>
                  <a:pt x="23" y="262"/>
                </a:cubicBezTo>
                <a:cubicBezTo>
                  <a:pt x="23" y="261"/>
                  <a:pt x="23" y="261"/>
                  <a:pt x="22" y="261"/>
                </a:cubicBezTo>
                <a:close/>
                <a:moveTo>
                  <a:pt x="28" y="268"/>
                </a:moveTo>
                <a:cubicBezTo>
                  <a:pt x="26" y="268"/>
                  <a:pt x="24" y="268"/>
                  <a:pt x="24" y="266"/>
                </a:cubicBezTo>
                <a:cubicBezTo>
                  <a:pt x="25" y="266"/>
                  <a:pt x="28" y="266"/>
                  <a:pt x="28" y="268"/>
                </a:cubicBezTo>
                <a:close/>
                <a:moveTo>
                  <a:pt x="23" y="252"/>
                </a:moveTo>
                <a:cubicBezTo>
                  <a:pt x="22" y="251"/>
                  <a:pt x="23" y="253"/>
                  <a:pt x="22" y="253"/>
                </a:cubicBezTo>
                <a:cubicBezTo>
                  <a:pt x="21" y="254"/>
                  <a:pt x="18" y="254"/>
                  <a:pt x="18" y="253"/>
                </a:cubicBezTo>
                <a:cubicBezTo>
                  <a:pt x="17" y="252"/>
                  <a:pt x="19" y="253"/>
                  <a:pt x="18" y="253"/>
                </a:cubicBezTo>
                <a:cubicBezTo>
                  <a:pt x="19" y="253"/>
                  <a:pt x="19" y="252"/>
                  <a:pt x="20" y="252"/>
                </a:cubicBezTo>
                <a:cubicBezTo>
                  <a:pt x="20" y="251"/>
                  <a:pt x="21" y="252"/>
                  <a:pt x="22" y="252"/>
                </a:cubicBezTo>
                <a:cubicBezTo>
                  <a:pt x="22" y="252"/>
                  <a:pt x="22" y="251"/>
                  <a:pt x="22" y="251"/>
                </a:cubicBezTo>
                <a:cubicBezTo>
                  <a:pt x="23" y="250"/>
                  <a:pt x="26" y="251"/>
                  <a:pt x="27" y="250"/>
                </a:cubicBezTo>
                <a:cubicBezTo>
                  <a:pt x="28" y="253"/>
                  <a:pt x="25" y="251"/>
                  <a:pt x="23" y="252"/>
                </a:cubicBezTo>
                <a:close/>
                <a:moveTo>
                  <a:pt x="18" y="221"/>
                </a:moveTo>
                <a:cubicBezTo>
                  <a:pt x="17" y="223"/>
                  <a:pt x="15" y="218"/>
                  <a:pt x="18" y="221"/>
                </a:cubicBezTo>
                <a:close/>
                <a:moveTo>
                  <a:pt x="19" y="243"/>
                </a:moveTo>
                <a:cubicBezTo>
                  <a:pt x="21" y="240"/>
                  <a:pt x="23" y="244"/>
                  <a:pt x="25" y="244"/>
                </a:cubicBezTo>
                <a:cubicBezTo>
                  <a:pt x="25" y="246"/>
                  <a:pt x="23" y="243"/>
                  <a:pt x="22" y="244"/>
                </a:cubicBezTo>
                <a:cubicBezTo>
                  <a:pt x="21" y="245"/>
                  <a:pt x="21" y="244"/>
                  <a:pt x="19" y="243"/>
                </a:cubicBezTo>
                <a:close/>
                <a:moveTo>
                  <a:pt x="25" y="249"/>
                </a:moveTo>
                <a:cubicBezTo>
                  <a:pt x="25" y="248"/>
                  <a:pt x="25" y="247"/>
                  <a:pt x="25" y="247"/>
                </a:cubicBezTo>
                <a:cubicBezTo>
                  <a:pt x="26" y="247"/>
                  <a:pt x="27" y="247"/>
                  <a:pt x="27" y="247"/>
                </a:cubicBezTo>
                <a:cubicBezTo>
                  <a:pt x="27" y="247"/>
                  <a:pt x="27" y="248"/>
                  <a:pt x="27" y="249"/>
                </a:cubicBezTo>
                <a:cubicBezTo>
                  <a:pt x="27" y="249"/>
                  <a:pt x="26" y="249"/>
                  <a:pt x="25" y="249"/>
                </a:cubicBezTo>
                <a:close/>
                <a:moveTo>
                  <a:pt x="24" y="229"/>
                </a:moveTo>
                <a:cubicBezTo>
                  <a:pt x="26" y="229"/>
                  <a:pt x="22" y="227"/>
                  <a:pt x="26" y="228"/>
                </a:cubicBezTo>
                <a:cubicBezTo>
                  <a:pt x="28" y="228"/>
                  <a:pt x="28" y="229"/>
                  <a:pt x="30" y="228"/>
                </a:cubicBezTo>
                <a:cubicBezTo>
                  <a:pt x="31" y="227"/>
                  <a:pt x="33" y="227"/>
                  <a:pt x="34" y="227"/>
                </a:cubicBezTo>
                <a:cubicBezTo>
                  <a:pt x="36" y="225"/>
                  <a:pt x="36" y="229"/>
                  <a:pt x="37" y="228"/>
                </a:cubicBezTo>
                <a:cubicBezTo>
                  <a:pt x="38" y="226"/>
                  <a:pt x="37" y="228"/>
                  <a:pt x="37" y="228"/>
                </a:cubicBezTo>
                <a:cubicBezTo>
                  <a:pt x="37" y="228"/>
                  <a:pt x="40" y="230"/>
                  <a:pt x="40" y="228"/>
                </a:cubicBezTo>
                <a:cubicBezTo>
                  <a:pt x="42" y="229"/>
                  <a:pt x="40" y="231"/>
                  <a:pt x="39" y="231"/>
                </a:cubicBezTo>
                <a:cubicBezTo>
                  <a:pt x="37" y="233"/>
                  <a:pt x="37" y="230"/>
                  <a:pt x="36" y="230"/>
                </a:cubicBezTo>
                <a:cubicBezTo>
                  <a:pt x="35" y="230"/>
                  <a:pt x="34" y="231"/>
                  <a:pt x="35" y="231"/>
                </a:cubicBezTo>
                <a:cubicBezTo>
                  <a:pt x="34" y="231"/>
                  <a:pt x="34" y="229"/>
                  <a:pt x="32" y="229"/>
                </a:cubicBezTo>
                <a:cubicBezTo>
                  <a:pt x="31" y="229"/>
                  <a:pt x="31" y="230"/>
                  <a:pt x="30" y="230"/>
                </a:cubicBezTo>
                <a:cubicBezTo>
                  <a:pt x="29" y="230"/>
                  <a:pt x="29" y="231"/>
                  <a:pt x="29" y="231"/>
                </a:cubicBezTo>
                <a:cubicBezTo>
                  <a:pt x="28" y="232"/>
                  <a:pt x="28" y="233"/>
                  <a:pt x="28" y="234"/>
                </a:cubicBezTo>
                <a:cubicBezTo>
                  <a:pt x="28" y="234"/>
                  <a:pt x="26" y="234"/>
                  <a:pt x="26" y="234"/>
                </a:cubicBezTo>
                <a:cubicBezTo>
                  <a:pt x="26" y="235"/>
                  <a:pt x="27" y="235"/>
                  <a:pt x="27" y="235"/>
                </a:cubicBezTo>
                <a:cubicBezTo>
                  <a:pt x="26" y="237"/>
                  <a:pt x="24" y="237"/>
                  <a:pt x="22" y="236"/>
                </a:cubicBezTo>
                <a:cubicBezTo>
                  <a:pt x="21" y="234"/>
                  <a:pt x="22" y="234"/>
                  <a:pt x="24" y="234"/>
                </a:cubicBezTo>
                <a:cubicBezTo>
                  <a:pt x="23" y="233"/>
                  <a:pt x="22" y="230"/>
                  <a:pt x="20" y="230"/>
                </a:cubicBezTo>
                <a:cubicBezTo>
                  <a:pt x="20" y="229"/>
                  <a:pt x="19" y="228"/>
                  <a:pt x="19" y="227"/>
                </a:cubicBezTo>
                <a:cubicBezTo>
                  <a:pt x="22" y="227"/>
                  <a:pt x="22" y="228"/>
                  <a:pt x="24" y="229"/>
                </a:cubicBezTo>
                <a:close/>
                <a:moveTo>
                  <a:pt x="21" y="200"/>
                </a:moveTo>
                <a:cubicBezTo>
                  <a:pt x="20" y="199"/>
                  <a:pt x="20" y="198"/>
                  <a:pt x="18" y="198"/>
                </a:cubicBezTo>
                <a:cubicBezTo>
                  <a:pt x="19" y="196"/>
                  <a:pt x="21" y="198"/>
                  <a:pt x="21" y="200"/>
                </a:cubicBezTo>
                <a:close/>
                <a:moveTo>
                  <a:pt x="22" y="174"/>
                </a:moveTo>
                <a:cubicBezTo>
                  <a:pt x="22" y="176"/>
                  <a:pt x="19" y="175"/>
                  <a:pt x="18" y="176"/>
                </a:cubicBezTo>
                <a:cubicBezTo>
                  <a:pt x="16" y="175"/>
                  <a:pt x="20" y="174"/>
                  <a:pt x="22" y="174"/>
                </a:cubicBezTo>
                <a:close/>
                <a:moveTo>
                  <a:pt x="12" y="189"/>
                </a:moveTo>
                <a:cubicBezTo>
                  <a:pt x="15" y="188"/>
                  <a:pt x="15" y="191"/>
                  <a:pt x="18" y="191"/>
                </a:cubicBezTo>
                <a:cubicBezTo>
                  <a:pt x="17" y="192"/>
                  <a:pt x="12" y="192"/>
                  <a:pt x="12" y="189"/>
                </a:cubicBezTo>
                <a:close/>
                <a:moveTo>
                  <a:pt x="15" y="272"/>
                </a:moveTo>
                <a:cubicBezTo>
                  <a:pt x="16" y="272"/>
                  <a:pt x="17" y="272"/>
                  <a:pt x="18" y="272"/>
                </a:cubicBezTo>
                <a:cubicBezTo>
                  <a:pt x="19" y="273"/>
                  <a:pt x="18" y="273"/>
                  <a:pt x="18" y="273"/>
                </a:cubicBezTo>
                <a:cubicBezTo>
                  <a:pt x="18" y="276"/>
                  <a:pt x="21" y="274"/>
                  <a:pt x="21" y="277"/>
                </a:cubicBezTo>
                <a:cubicBezTo>
                  <a:pt x="20" y="276"/>
                  <a:pt x="18" y="276"/>
                  <a:pt x="18" y="275"/>
                </a:cubicBezTo>
                <a:cubicBezTo>
                  <a:pt x="16" y="275"/>
                  <a:pt x="16" y="276"/>
                  <a:pt x="15" y="275"/>
                </a:cubicBezTo>
                <a:cubicBezTo>
                  <a:pt x="15" y="274"/>
                  <a:pt x="15" y="273"/>
                  <a:pt x="15" y="272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50" name="形状"/>
          <p:cNvSpPr>
            <a:spLocks noEditPoints="1"/>
          </p:cNvSpPr>
          <p:nvPr/>
        </p:nvSpPr>
        <p:spPr>
          <a:xfrm rot="-5045509">
            <a:off x="6757988" y="4546600"/>
            <a:ext cx="506412" cy="633413"/>
          </a:xfrm>
          <a:custGeom>
            <a:avLst/>
            <a:gdLst/>
            <a:ahLst/>
            <a:cxnLst>
              <a:cxn ang="0">
                <a:pos x="30324" y="631228"/>
              </a:cxn>
              <a:cxn ang="0">
                <a:pos x="148588" y="583176"/>
              </a:cxn>
              <a:cxn ang="0">
                <a:pos x="236528" y="556966"/>
              </a:cxn>
              <a:cxn ang="0">
                <a:pos x="269885" y="517650"/>
              </a:cxn>
              <a:cxn ang="0">
                <a:pos x="288079" y="478335"/>
              </a:cxn>
              <a:cxn ang="0">
                <a:pos x="203172" y="513282"/>
              </a:cxn>
              <a:cxn ang="0">
                <a:pos x="194074" y="524203"/>
              </a:cxn>
              <a:cxn ang="0">
                <a:pos x="81875" y="528571"/>
              </a:cxn>
              <a:cxn ang="0">
                <a:pos x="151621" y="515466"/>
              </a:cxn>
              <a:cxn ang="0">
                <a:pos x="181945" y="484888"/>
              </a:cxn>
              <a:cxn ang="0">
                <a:pos x="206204" y="460862"/>
              </a:cxn>
              <a:cxn ang="0">
                <a:pos x="197107" y="454309"/>
              </a:cxn>
              <a:cxn ang="0">
                <a:pos x="269885" y="393152"/>
              </a:cxn>
              <a:cxn ang="0">
                <a:pos x="245625" y="364758"/>
              </a:cxn>
              <a:cxn ang="0">
                <a:pos x="194074" y="362574"/>
              </a:cxn>
              <a:cxn ang="0">
                <a:pos x="282014" y="329811"/>
              </a:cxn>
              <a:cxn ang="0">
                <a:pos x="321436" y="257733"/>
              </a:cxn>
              <a:cxn ang="0">
                <a:pos x="354792" y="238076"/>
              </a:cxn>
              <a:cxn ang="0">
                <a:pos x="406343" y="185655"/>
              </a:cxn>
              <a:cxn ang="0">
                <a:pos x="406343" y="117946"/>
              </a:cxn>
              <a:cxn ang="0">
                <a:pos x="430603" y="76446"/>
              </a:cxn>
              <a:cxn ang="0">
                <a:pos x="479121" y="52420"/>
              </a:cxn>
              <a:cxn ang="0">
                <a:pos x="463959" y="15289"/>
              </a:cxn>
              <a:cxn ang="0">
                <a:pos x="427570" y="43684"/>
              </a:cxn>
              <a:cxn ang="0">
                <a:pos x="394214" y="54604"/>
              </a:cxn>
              <a:cxn ang="0">
                <a:pos x="372987" y="109209"/>
              </a:cxn>
              <a:cxn ang="0">
                <a:pos x="379052" y="128867"/>
              </a:cxn>
              <a:cxn ang="0">
                <a:pos x="336598" y="150708"/>
              </a:cxn>
              <a:cxn ang="0">
                <a:pos x="291112" y="185655"/>
              </a:cxn>
              <a:cxn ang="0">
                <a:pos x="242593" y="248996"/>
              </a:cxn>
              <a:cxn ang="0">
                <a:pos x="254723" y="279575"/>
              </a:cxn>
              <a:cxn ang="0">
                <a:pos x="251690" y="310153"/>
              </a:cxn>
              <a:cxn ang="0">
                <a:pos x="191042" y="353837"/>
              </a:cxn>
              <a:cxn ang="0">
                <a:pos x="154653" y="384416"/>
              </a:cxn>
              <a:cxn ang="0">
                <a:pos x="160718" y="417178"/>
              </a:cxn>
              <a:cxn ang="0">
                <a:pos x="151621" y="436836"/>
              </a:cxn>
              <a:cxn ang="0">
                <a:pos x="121297" y="467414"/>
              </a:cxn>
              <a:cxn ang="0">
                <a:pos x="118264" y="487072"/>
              </a:cxn>
              <a:cxn ang="0">
                <a:pos x="75810" y="436836"/>
              </a:cxn>
              <a:cxn ang="0">
                <a:pos x="94005" y="349469"/>
              </a:cxn>
              <a:cxn ang="0">
                <a:pos x="66713" y="307969"/>
              </a:cxn>
              <a:cxn ang="0">
                <a:pos x="48519" y="380047"/>
              </a:cxn>
              <a:cxn ang="0">
                <a:pos x="30324" y="452125"/>
              </a:cxn>
              <a:cxn ang="0">
                <a:pos x="24259" y="513282"/>
              </a:cxn>
              <a:cxn ang="0">
                <a:pos x="30324" y="580992"/>
              </a:cxn>
              <a:cxn ang="0">
                <a:pos x="239561" y="532940"/>
              </a:cxn>
              <a:cxn ang="0">
                <a:pos x="191042" y="528571"/>
              </a:cxn>
              <a:cxn ang="0">
                <a:pos x="151621" y="556966"/>
              </a:cxn>
              <a:cxn ang="0">
                <a:pos x="103102" y="570071"/>
              </a:cxn>
              <a:cxn ang="0">
                <a:pos x="236528" y="393152"/>
              </a:cxn>
              <a:cxn ang="0">
                <a:pos x="415441" y="58973"/>
              </a:cxn>
              <a:cxn ang="0">
                <a:pos x="379052" y="137603"/>
              </a:cxn>
              <a:cxn ang="0">
                <a:pos x="330533" y="224970"/>
              </a:cxn>
              <a:cxn ang="0">
                <a:pos x="324468" y="207497"/>
              </a:cxn>
              <a:cxn ang="0">
                <a:pos x="294144" y="279575"/>
              </a:cxn>
              <a:cxn ang="0">
                <a:pos x="263820" y="310153"/>
              </a:cxn>
              <a:cxn ang="0">
                <a:pos x="203172" y="393152"/>
              </a:cxn>
              <a:cxn ang="0">
                <a:pos x="145556" y="467414"/>
              </a:cxn>
              <a:cxn ang="0">
                <a:pos x="66713" y="570071"/>
              </a:cxn>
              <a:cxn ang="0">
                <a:pos x="66713" y="548229"/>
              </a:cxn>
              <a:cxn ang="0">
                <a:pos x="75810" y="543861"/>
              </a:cxn>
              <a:cxn ang="0">
                <a:pos x="87940" y="504545"/>
              </a:cxn>
              <a:cxn ang="0">
                <a:pos x="54583" y="384416"/>
              </a:cxn>
            </a:cxnLst>
            <a:pathLst>
              <a:path w="167" h="290">
                <a:moveTo>
                  <a:pt x="1" y="281"/>
                </a:moveTo>
                <a:cubicBezTo>
                  <a:pt x="3" y="279"/>
                  <a:pt x="3" y="283"/>
                  <a:pt x="4" y="281"/>
                </a:cubicBezTo>
                <a:cubicBezTo>
                  <a:pt x="2" y="280"/>
                  <a:pt x="5" y="279"/>
                  <a:pt x="6" y="280"/>
                </a:cubicBezTo>
                <a:cubicBezTo>
                  <a:pt x="7" y="277"/>
                  <a:pt x="5" y="275"/>
                  <a:pt x="5" y="273"/>
                </a:cubicBezTo>
                <a:cubicBezTo>
                  <a:pt x="6" y="272"/>
                  <a:pt x="7" y="271"/>
                  <a:pt x="8" y="271"/>
                </a:cubicBezTo>
                <a:cubicBezTo>
                  <a:pt x="8" y="272"/>
                  <a:pt x="8" y="272"/>
                  <a:pt x="8" y="273"/>
                </a:cubicBezTo>
                <a:cubicBezTo>
                  <a:pt x="7" y="274"/>
                  <a:pt x="6" y="276"/>
                  <a:pt x="7" y="279"/>
                </a:cubicBezTo>
                <a:cubicBezTo>
                  <a:pt x="9" y="278"/>
                  <a:pt x="8" y="281"/>
                  <a:pt x="9" y="282"/>
                </a:cubicBezTo>
                <a:cubicBezTo>
                  <a:pt x="8" y="282"/>
                  <a:pt x="8" y="283"/>
                  <a:pt x="7" y="283"/>
                </a:cubicBezTo>
                <a:cubicBezTo>
                  <a:pt x="5" y="283"/>
                  <a:pt x="4" y="284"/>
                  <a:pt x="4" y="285"/>
                </a:cubicBezTo>
                <a:cubicBezTo>
                  <a:pt x="4" y="285"/>
                  <a:pt x="5" y="286"/>
                  <a:pt x="4" y="286"/>
                </a:cubicBezTo>
                <a:cubicBezTo>
                  <a:pt x="6" y="286"/>
                  <a:pt x="7" y="286"/>
                  <a:pt x="8" y="286"/>
                </a:cubicBezTo>
                <a:cubicBezTo>
                  <a:pt x="8" y="289"/>
                  <a:pt x="9" y="290"/>
                  <a:pt x="10" y="289"/>
                </a:cubicBezTo>
                <a:cubicBezTo>
                  <a:pt x="10" y="288"/>
                  <a:pt x="11" y="290"/>
                  <a:pt x="11" y="290"/>
                </a:cubicBezTo>
                <a:cubicBezTo>
                  <a:pt x="14" y="290"/>
                  <a:pt x="15" y="289"/>
                  <a:pt x="18" y="289"/>
                </a:cubicBezTo>
                <a:cubicBezTo>
                  <a:pt x="19" y="289"/>
                  <a:pt x="21" y="290"/>
                  <a:pt x="23" y="290"/>
                </a:cubicBezTo>
                <a:cubicBezTo>
                  <a:pt x="24" y="288"/>
                  <a:pt x="25" y="287"/>
                  <a:pt x="27" y="286"/>
                </a:cubicBezTo>
                <a:cubicBezTo>
                  <a:pt x="27" y="285"/>
                  <a:pt x="27" y="284"/>
                  <a:pt x="27" y="283"/>
                </a:cubicBezTo>
                <a:cubicBezTo>
                  <a:pt x="30" y="285"/>
                  <a:pt x="31" y="281"/>
                  <a:pt x="35" y="282"/>
                </a:cubicBezTo>
                <a:cubicBezTo>
                  <a:pt x="35" y="281"/>
                  <a:pt x="36" y="281"/>
                  <a:pt x="36" y="280"/>
                </a:cubicBezTo>
                <a:cubicBezTo>
                  <a:pt x="36" y="278"/>
                  <a:pt x="36" y="277"/>
                  <a:pt x="36" y="276"/>
                </a:cubicBezTo>
                <a:cubicBezTo>
                  <a:pt x="38" y="276"/>
                  <a:pt x="39" y="274"/>
                  <a:pt x="42" y="275"/>
                </a:cubicBezTo>
                <a:cubicBezTo>
                  <a:pt x="42" y="274"/>
                  <a:pt x="43" y="273"/>
                  <a:pt x="43" y="273"/>
                </a:cubicBezTo>
                <a:cubicBezTo>
                  <a:pt x="46" y="273"/>
                  <a:pt x="47" y="272"/>
                  <a:pt x="49" y="273"/>
                </a:cubicBezTo>
                <a:cubicBezTo>
                  <a:pt x="51" y="271"/>
                  <a:pt x="57" y="272"/>
                  <a:pt x="57" y="267"/>
                </a:cubicBezTo>
                <a:cubicBezTo>
                  <a:pt x="53" y="267"/>
                  <a:pt x="52" y="266"/>
                  <a:pt x="49" y="267"/>
                </a:cubicBezTo>
                <a:cubicBezTo>
                  <a:pt x="48" y="265"/>
                  <a:pt x="49" y="264"/>
                  <a:pt x="50" y="262"/>
                </a:cubicBezTo>
                <a:cubicBezTo>
                  <a:pt x="50" y="260"/>
                  <a:pt x="46" y="259"/>
                  <a:pt x="48" y="259"/>
                </a:cubicBezTo>
                <a:cubicBezTo>
                  <a:pt x="49" y="259"/>
                  <a:pt x="50" y="260"/>
                  <a:pt x="51" y="260"/>
                </a:cubicBezTo>
                <a:cubicBezTo>
                  <a:pt x="52" y="259"/>
                  <a:pt x="52" y="260"/>
                  <a:pt x="53" y="259"/>
                </a:cubicBezTo>
                <a:cubicBezTo>
                  <a:pt x="53" y="259"/>
                  <a:pt x="56" y="260"/>
                  <a:pt x="56" y="260"/>
                </a:cubicBezTo>
                <a:cubicBezTo>
                  <a:pt x="56" y="262"/>
                  <a:pt x="55" y="263"/>
                  <a:pt x="54" y="263"/>
                </a:cubicBezTo>
                <a:cubicBezTo>
                  <a:pt x="53" y="264"/>
                  <a:pt x="52" y="261"/>
                  <a:pt x="52" y="264"/>
                </a:cubicBezTo>
                <a:cubicBezTo>
                  <a:pt x="56" y="264"/>
                  <a:pt x="58" y="267"/>
                  <a:pt x="62" y="266"/>
                </a:cubicBezTo>
                <a:cubicBezTo>
                  <a:pt x="62" y="264"/>
                  <a:pt x="64" y="264"/>
                  <a:pt x="64" y="262"/>
                </a:cubicBezTo>
                <a:cubicBezTo>
                  <a:pt x="63" y="261"/>
                  <a:pt x="63" y="259"/>
                  <a:pt x="63" y="259"/>
                </a:cubicBezTo>
                <a:cubicBezTo>
                  <a:pt x="62" y="258"/>
                  <a:pt x="61" y="259"/>
                  <a:pt x="61" y="258"/>
                </a:cubicBezTo>
                <a:cubicBezTo>
                  <a:pt x="65" y="256"/>
                  <a:pt x="66" y="259"/>
                  <a:pt x="70" y="259"/>
                </a:cubicBezTo>
                <a:cubicBezTo>
                  <a:pt x="70" y="256"/>
                  <a:pt x="76" y="257"/>
                  <a:pt x="78" y="255"/>
                </a:cubicBezTo>
                <a:cubicBezTo>
                  <a:pt x="78" y="253"/>
                  <a:pt x="76" y="253"/>
                  <a:pt x="74" y="252"/>
                </a:cubicBezTo>
                <a:cubicBezTo>
                  <a:pt x="75" y="254"/>
                  <a:pt x="73" y="255"/>
                  <a:pt x="72" y="255"/>
                </a:cubicBezTo>
                <a:cubicBezTo>
                  <a:pt x="72" y="254"/>
                  <a:pt x="72" y="252"/>
                  <a:pt x="72" y="251"/>
                </a:cubicBezTo>
                <a:cubicBezTo>
                  <a:pt x="71" y="251"/>
                  <a:pt x="70" y="251"/>
                  <a:pt x="70" y="250"/>
                </a:cubicBezTo>
                <a:cubicBezTo>
                  <a:pt x="71" y="250"/>
                  <a:pt x="70" y="249"/>
                  <a:pt x="71" y="249"/>
                </a:cubicBezTo>
                <a:cubicBezTo>
                  <a:pt x="72" y="251"/>
                  <a:pt x="74" y="251"/>
                  <a:pt x="77" y="251"/>
                </a:cubicBezTo>
                <a:cubicBezTo>
                  <a:pt x="77" y="249"/>
                  <a:pt x="77" y="248"/>
                  <a:pt x="78" y="248"/>
                </a:cubicBezTo>
                <a:cubicBezTo>
                  <a:pt x="80" y="249"/>
                  <a:pt x="83" y="250"/>
                  <a:pt x="80" y="252"/>
                </a:cubicBezTo>
                <a:cubicBezTo>
                  <a:pt x="83" y="253"/>
                  <a:pt x="81" y="249"/>
                  <a:pt x="84" y="249"/>
                </a:cubicBezTo>
                <a:cubicBezTo>
                  <a:pt x="86" y="249"/>
                  <a:pt x="86" y="246"/>
                  <a:pt x="88" y="246"/>
                </a:cubicBezTo>
                <a:cubicBezTo>
                  <a:pt x="89" y="243"/>
                  <a:pt x="92" y="242"/>
                  <a:pt x="92" y="239"/>
                </a:cubicBezTo>
                <a:cubicBezTo>
                  <a:pt x="89" y="239"/>
                  <a:pt x="92" y="238"/>
                  <a:pt x="92" y="237"/>
                </a:cubicBezTo>
                <a:cubicBezTo>
                  <a:pt x="91" y="236"/>
                  <a:pt x="89" y="239"/>
                  <a:pt x="89" y="237"/>
                </a:cubicBezTo>
                <a:cubicBezTo>
                  <a:pt x="91" y="237"/>
                  <a:pt x="93" y="235"/>
                  <a:pt x="93" y="235"/>
                </a:cubicBezTo>
                <a:cubicBezTo>
                  <a:pt x="94" y="234"/>
                  <a:pt x="98" y="234"/>
                  <a:pt x="95" y="233"/>
                </a:cubicBezTo>
                <a:cubicBezTo>
                  <a:pt x="95" y="233"/>
                  <a:pt x="95" y="234"/>
                  <a:pt x="94" y="234"/>
                </a:cubicBezTo>
                <a:cubicBezTo>
                  <a:pt x="95" y="230"/>
                  <a:pt x="91" y="231"/>
                  <a:pt x="92" y="228"/>
                </a:cubicBezTo>
                <a:cubicBezTo>
                  <a:pt x="93" y="228"/>
                  <a:pt x="93" y="226"/>
                  <a:pt x="95" y="226"/>
                </a:cubicBezTo>
                <a:cubicBezTo>
                  <a:pt x="96" y="228"/>
                  <a:pt x="94" y="234"/>
                  <a:pt x="99" y="234"/>
                </a:cubicBezTo>
                <a:cubicBezTo>
                  <a:pt x="100" y="234"/>
                  <a:pt x="100" y="233"/>
                  <a:pt x="101" y="233"/>
                </a:cubicBezTo>
                <a:cubicBezTo>
                  <a:pt x="100" y="231"/>
                  <a:pt x="103" y="231"/>
                  <a:pt x="103" y="230"/>
                </a:cubicBezTo>
                <a:cubicBezTo>
                  <a:pt x="101" y="227"/>
                  <a:pt x="103" y="225"/>
                  <a:pt x="103" y="221"/>
                </a:cubicBezTo>
                <a:cubicBezTo>
                  <a:pt x="103" y="220"/>
                  <a:pt x="102" y="219"/>
                  <a:pt x="101" y="217"/>
                </a:cubicBezTo>
                <a:cubicBezTo>
                  <a:pt x="102" y="218"/>
                  <a:pt x="103" y="217"/>
                  <a:pt x="102" y="217"/>
                </a:cubicBezTo>
                <a:cubicBezTo>
                  <a:pt x="101" y="216"/>
                  <a:pt x="101" y="216"/>
                  <a:pt x="100" y="215"/>
                </a:cubicBezTo>
                <a:cubicBezTo>
                  <a:pt x="101" y="220"/>
                  <a:pt x="96" y="216"/>
                  <a:pt x="95" y="219"/>
                </a:cubicBezTo>
                <a:cubicBezTo>
                  <a:pt x="98" y="219"/>
                  <a:pt x="94" y="222"/>
                  <a:pt x="94" y="223"/>
                </a:cubicBezTo>
                <a:cubicBezTo>
                  <a:pt x="91" y="222"/>
                  <a:pt x="89" y="222"/>
                  <a:pt x="86" y="224"/>
                </a:cubicBezTo>
                <a:cubicBezTo>
                  <a:pt x="86" y="222"/>
                  <a:pt x="84" y="222"/>
                  <a:pt x="85" y="221"/>
                </a:cubicBezTo>
                <a:cubicBezTo>
                  <a:pt x="84" y="220"/>
                  <a:pt x="83" y="221"/>
                  <a:pt x="83" y="220"/>
                </a:cubicBezTo>
                <a:cubicBezTo>
                  <a:pt x="84" y="220"/>
                  <a:pt x="85" y="219"/>
                  <a:pt x="85" y="218"/>
                </a:cubicBezTo>
                <a:cubicBezTo>
                  <a:pt x="84" y="218"/>
                  <a:pt x="84" y="217"/>
                  <a:pt x="82" y="217"/>
                </a:cubicBezTo>
                <a:cubicBezTo>
                  <a:pt x="82" y="218"/>
                  <a:pt x="81" y="220"/>
                  <a:pt x="81" y="221"/>
                </a:cubicBezTo>
                <a:cubicBezTo>
                  <a:pt x="79" y="221"/>
                  <a:pt x="79" y="225"/>
                  <a:pt x="76" y="224"/>
                </a:cubicBezTo>
                <a:cubicBezTo>
                  <a:pt x="77" y="226"/>
                  <a:pt x="73" y="224"/>
                  <a:pt x="74" y="226"/>
                </a:cubicBezTo>
                <a:cubicBezTo>
                  <a:pt x="75" y="226"/>
                  <a:pt x="74" y="228"/>
                  <a:pt x="74" y="229"/>
                </a:cubicBezTo>
                <a:cubicBezTo>
                  <a:pt x="72" y="228"/>
                  <a:pt x="74" y="232"/>
                  <a:pt x="72" y="231"/>
                </a:cubicBezTo>
                <a:cubicBezTo>
                  <a:pt x="71" y="231"/>
                  <a:pt x="69" y="231"/>
                  <a:pt x="67" y="231"/>
                </a:cubicBezTo>
                <a:cubicBezTo>
                  <a:pt x="68" y="233"/>
                  <a:pt x="67" y="233"/>
                  <a:pt x="67" y="235"/>
                </a:cubicBezTo>
                <a:cubicBezTo>
                  <a:pt x="69" y="236"/>
                  <a:pt x="70" y="235"/>
                  <a:pt x="71" y="234"/>
                </a:cubicBezTo>
                <a:cubicBezTo>
                  <a:pt x="72" y="235"/>
                  <a:pt x="72" y="235"/>
                  <a:pt x="73" y="235"/>
                </a:cubicBezTo>
                <a:cubicBezTo>
                  <a:pt x="74" y="236"/>
                  <a:pt x="74" y="237"/>
                  <a:pt x="75" y="237"/>
                </a:cubicBezTo>
                <a:cubicBezTo>
                  <a:pt x="77" y="236"/>
                  <a:pt x="79" y="235"/>
                  <a:pt x="80" y="234"/>
                </a:cubicBezTo>
                <a:cubicBezTo>
                  <a:pt x="80" y="235"/>
                  <a:pt x="80" y="235"/>
                  <a:pt x="81" y="236"/>
                </a:cubicBezTo>
                <a:cubicBezTo>
                  <a:pt x="78" y="236"/>
                  <a:pt x="78" y="239"/>
                  <a:pt x="77" y="239"/>
                </a:cubicBezTo>
                <a:cubicBezTo>
                  <a:pt x="76" y="240"/>
                  <a:pt x="76" y="238"/>
                  <a:pt x="75" y="239"/>
                </a:cubicBezTo>
                <a:cubicBezTo>
                  <a:pt x="75" y="239"/>
                  <a:pt x="74" y="239"/>
                  <a:pt x="74" y="239"/>
                </a:cubicBezTo>
                <a:cubicBezTo>
                  <a:pt x="73" y="239"/>
                  <a:pt x="73" y="241"/>
                  <a:pt x="71" y="240"/>
                </a:cubicBezTo>
                <a:cubicBezTo>
                  <a:pt x="74" y="237"/>
                  <a:pt x="70" y="238"/>
                  <a:pt x="70" y="238"/>
                </a:cubicBezTo>
                <a:cubicBezTo>
                  <a:pt x="69" y="238"/>
                  <a:pt x="70" y="236"/>
                  <a:pt x="68" y="236"/>
                </a:cubicBezTo>
                <a:cubicBezTo>
                  <a:pt x="68" y="237"/>
                  <a:pt x="67" y="237"/>
                  <a:pt x="66" y="238"/>
                </a:cubicBezTo>
                <a:cubicBezTo>
                  <a:pt x="65" y="238"/>
                  <a:pt x="66" y="240"/>
                  <a:pt x="64" y="240"/>
                </a:cubicBezTo>
                <a:cubicBezTo>
                  <a:pt x="63" y="240"/>
                  <a:pt x="62" y="240"/>
                  <a:pt x="60" y="240"/>
                </a:cubicBezTo>
                <a:cubicBezTo>
                  <a:pt x="61" y="242"/>
                  <a:pt x="60" y="242"/>
                  <a:pt x="58" y="242"/>
                </a:cubicBezTo>
                <a:cubicBezTo>
                  <a:pt x="59" y="244"/>
                  <a:pt x="57" y="244"/>
                  <a:pt x="57" y="245"/>
                </a:cubicBezTo>
                <a:cubicBezTo>
                  <a:pt x="56" y="245"/>
                  <a:pt x="57" y="247"/>
                  <a:pt x="56" y="247"/>
                </a:cubicBezTo>
                <a:cubicBezTo>
                  <a:pt x="54" y="247"/>
                  <a:pt x="53" y="246"/>
                  <a:pt x="52" y="246"/>
                </a:cubicBezTo>
                <a:cubicBezTo>
                  <a:pt x="51" y="246"/>
                  <a:pt x="50" y="249"/>
                  <a:pt x="50" y="247"/>
                </a:cubicBezTo>
                <a:cubicBezTo>
                  <a:pt x="51" y="247"/>
                  <a:pt x="49" y="246"/>
                  <a:pt x="49" y="245"/>
                </a:cubicBezTo>
                <a:cubicBezTo>
                  <a:pt x="48" y="245"/>
                  <a:pt x="49" y="244"/>
                  <a:pt x="48" y="243"/>
                </a:cubicBezTo>
                <a:cubicBezTo>
                  <a:pt x="45" y="243"/>
                  <a:pt x="44" y="245"/>
                  <a:pt x="43" y="246"/>
                </a:cubicBezTo>
                <a:cubicBezTo>
                  <a:pt x="39" y="246"/>
                  <a:pt x="39" y="246"/>
                  <a:pt x="36" y="246"/>
                </a:cubicBezTo>
                <a:cubicBezTo>
                  <a:pt x="36" y="245"/>
                  <a:pt x="35" y="244"/>
                  <a:pt x="35" y="243"/>
                </a:cubicBezTo>
                <a:cubicBezTo>
                  <a:pt x="32" y="244"/>
                  <a:pt x="30" y="242"/>
                  <a:pt x="28" y="245"/>
                </a:cubicBezTo>
                <a:cubicBezTo>
                  <a:pt x="28" y="243"/>
                  <a:pt x="28" y="242"/>
                  <a:pt x="27" y="242"/>
                </a:cubicBezTo>
                <a:cubicBezTo>
                  <a:pt x="28" y="242"/>
                  <a:pt x="28" y="242"/>
                  <a:pt x="29" y="242"/>
                </a:cubicBezTo>
                <a:cubicBezTo>
                  <a:pt x="29" y="238"/>
                  <a:pt x="30" y="235"/>
                  <a:pt x="33" y="237"/>
                </a:cubicBezTo>
                <a:cubicBezTo>
                  <a:pt x="34" y="236"/>
                  <a:pt x="34" y="233"/>
                  <a:pt x="36" y="233"/>
                </a:cubicBezTo>
                <a:cubicBezTo>
                  <a:pt x="36" y="234"/>
                  <a:pt x="37" y="234"/>
                  <a:pt x="38" y="234"/>
                </a:cubicBezTo>
                <a:cubicBezTo>
                  <a:pt x="38" y="239"/>
                  <a:pt x="39" y="232"/>
                  <a:pt x="40" y="236"/>
                </a:cubicBezTo>
                <a:cubicBezTo>
                  <a:pt x="38" y="236"/>
                  <a:pt x="38" y="238"/>
                  <a:pt x="36" y="238"/>
                </a:cubicBezTo>
                <a:cubicBezTo>
                  <a:pt x="36" y="241"/>
                  <a:pt x="38" y="241"/>
                  <a:pt x="39" y="243"/>
                </a:cubicBezTo>
                <a:cubicBezTo>
                  <a:pt x="39" y="244"/>
                  <a:pt x="38" y="244"/>
                  <a:pt x="39" y="245"/>
                </a:cubicBezTo>
                <a:cubicBezTo>
                  <a:pt x="39" y="244"/>
                  <a:pt x="39" y="244"/>
                  <a:pt x="40" y="244"/>
                </a:cubicBezTo>
                <a:cubicBezTo>
                  <a:pt x="42" y="244"/>
                  <a:pt x="42" y="241"/>
                  <a:pt x="44" y="242"/>
                </a:cubicBezTo>
                <a:cubicBezTo>
                  <a:pt x="45" y="242"/>
                  <a:pt x="46" y="243"/>
                  <a:pt x="48" y="242"/>
                </a:cubicBezTo>
                <a:cubicBezTo>
                  <a:pt x="48" y="241"/>
                  <a:pt x="48" y="240"/>
                  <a:pt x="50" y="240"/>
                </a:cubicBezTo>
                <a:cubicBezTo>
                  <a:pt x="50" y="239"/>
                  <a:pt x="50" y="237"/>
                  <a:pt x="50" y="236"/>
                </a:cubicBezTo>
                <a:cubicBezTo>
                  <a:pt x="51" y="236"/>
                  <a:pt x="51" y="235"/>
                  <a:pt x="50" y="235"/>
                </a:cubicBezTo>
                <a:cubicBezTo>
                  <a:pt x="50" y="234"/>
                  <a:pt x="51" y="234"/>
                  <a:pt x="51" y="234"/>
                </a:cubicBezTo>
                <a:cubicBezTo>
                  <a:pt x="51" y="233"/>
                  <a:pt x="51" y="231"/>
                  <a:pt x="51" y="229"/>
                </a:cubicBezTo>
                <a:cubicBezTo>
                  <a:pt x="50" y="228"/>
                  <a:pt x="48" y="228"/>
                  <a:pt x="46" y="227"/>
                </a:cubicBezTo>
                <a:cubicBezTo>
                  <a:pt x="48" y="226"/>
                  <a:pt x="49" y="227"/>
                  <a:pt x="51" y="228"/>
                </a:cubicBezTo>
                <a:cubicBezTo>
                  <a:pt x="54" y="228"/>
                  <a:pt x="57" y="227"/>
                  <a:pt x="58" y="227"/>
                </a:cubicBezTo>
                <a:cubicBezTo>
                  <a:pt x="60" y="226"/>
                  <a:pt x="60" y="227"/>
                  <a:pt x="61" y="226"/>
                </a:cubicBezTo>
                <a:cubicBezTo>
                  <a:pt x="61" y="226"/>
                  <a:pt x="63" y="226"/>
                  <a:pt x="63" y="226"/>
                </a:cubicBezTo>
                <a:cubicBezTo>
                  <a:pt x="63" y="226"/>
                  <a:pt x="63" y="225"/>
                  <a:pt x="63" y="225"/>
                </a:cubicBezTo>
                <a:cubicBezTo>
                  <a:pt x="64" y="224"/>
                  <a:pt x="65" y="226"/>
                  <a:pt x="66" y="225"/>
                </a:cubicBezTo>
                <a:cubicBezTo>
                  <a:pt x="66" y="225"/>
                  <a:pt x="67" y="224"/>
                  <a:pt x="66" y="224"/>
                </a:cubicBezTo>
                <a:cubicBezTo>
                  <a:pt x="65" y="227"/>
                  <a:pt x="64" y="222"/>
                  <a:pt x="64" y="222"/>
                </a:cubicBezTo>
                <a:cubicBezTo>
                  <a:pt x="64" y="222"/>
                  <a:pt x="62" y="223"/>
                  <a:pt x="60" y="222"/>
                </a:cubicBezTo>
                <a:cubicBezTo>
                  <a:pt x="58" y="222"/>
                  <a:pt x="58" y="221"/>
                  <a:pt x="57" y="221"/>
                </a:cubicBezTo>
                <a:cubicBezTo>
                  <a:pt x="53" y="220"/>
                  <a:pt x="53" y="223"/>
                  <a:pt x="50" y="222"/>
                </a:cubicBezTo>
                <a:cubicBezTo>
                  <a:pt x="51" y="221"/>
                  <a:pt x="49" y="218"/>
                  <a:pt x="51" y="218"/>
                </a:cubicBezTo>
                <a:cubicBezTo>
                  <a:pt x="53" y="221"/>
                  <a:pt x="57" y="219"/>
                  <a:pt x="59" y="217"/>
                </a:cubicBezTo>
                <a:cubicBezTo>
                  <a:pt x="58" y="219"/>
                  <a:pt x="58" y="221"/>
                  <a:pt x="60" y="221"/>
                </a:cubicBezTo>
                <a:cubicBezTo>
                  <a:pt x="59" y="219"/>
                  <a:pt x="62" y="220"/>
                  <a:pt x="63" y="220"/>
                </a:cubicBezTo>
                <a:cubicBezTo>
                  <a:pt x="63" y="219"/>
                  <a:pt x="63" y="218"/>
                  <a:pt x="64" y="217"/>
                </a:cubicBezTo>
                <a:cubicBezTo>
                  <a:pt x="64" y="217"/>
                  <a:pt x="66" y="217"/>
                  <a:pt x="65" y="215"/>
                </a:cubicBezTo>
                <a:cubicBezTo>
                  <a:pt x="65" y="214"/>
                  <a:pt x="63" y="213"/>
                  <a:pt x="64" y="211"/>
                </a:cubicBezTo>
                <a:cubicBezTo>
                  <a:pt x="62" y="211"/>
                  <a:pt x="61" y="212"/>
                  <a:pt x="60" y="211"/>
                </a:cubicBezTo>
                <a:cubicBezTo>
                  <a:pt x="61" y="209"/>
                  <a:pt x="63" y="209"/>
                  <a:pt x="64" y="209"/>
                </a:cubicBezTo>
                <a:cubicBezTo>
                  <a:pt x="66" y="211"/>
                  <a:pt x="66" y="210"/>
                  <a:pt x="69" y="210"/>
                </a:cubicBezTo>
                <a:cubicBezTo>
                  <a:pt x="69" y="211"/>
                  <a:pt x="68" y="211"/>
                  <a:pt x="68" y="211"/>
                </a:cubicBezTo>
                <a:cubicBezTo>
                  <a:pt x="74" y="212"/>
                  <a:pt x="73" y="206"/>
                  <a:pt x="71" y="203"/>
                </a:cubicBezTo>
                <a:cubicBezTo>
                  <a:pt x="72" y="203"/>
                  <a:pt x="73" y="201"/>
                  <a:pt x="74" y="201"/>
                </a:cubicBezTo>
                <a:cubicBezTo>
                  <a:pt x="74" y="202"/>
                  <a:pt x="74" y="203"/>
                  <a:pt x="74" y="204"/>
                </a:cubicBezTo>
                <a:cubicBezTo>
                  <a:pt x="75" y="202"/>
                  <a:pt x="76" y="203"/>
                  <a:pt x="77" y="204"/>
                </a:cubicBezTo>
                <a:cubicBezTo>
                  <a:pt x="77" y="202"/>
                  <a:pt x="80" y="203"/>
                  <a:pt x="79" y="200"/>
                </a:cubicBezTo>
                <a:cubicBezTo>
                  <a:pt x="79" y="199"/>
                  <a:pt x="78" y="199"/>
                  <a:pt x="77" y="199"/>
                </a:cubicBezTo>
                <a:cubicBezTo>
                  <a:pt x="74" y="198"/>
                  <a:pt x="74" y="200"/>
                  <a:pt x="73" y="199"/>
                </a:cubicBezTo>
                <a:cubicBezTo>
                  <a:pt x="71" y="197"/>
                  <a:pt x="66" y="201"/>
                  <a:pt x="67" y="200"/>
                </a:cubicBezTo>
                <a:cubicBezTo>
                  <a:pt x="66" y="201"/>
                  <a:pt x="65" y="200"/>
                  <a:pt x="65" y="201"/>
                </a:cubicBezTo>
                <a:cubicBezTo>
                  <a:pt x="66" y="201"/>
                  <a:pt x="66" y="203"/>
                  <a:pt x="67" y="203"/>
                </a:cubicBezTo>
                <a:cubicBezTo>
                  <a:pt x="68" y="203"/>
                  <a:pt x="69" y="203"/>
                  <a:pt x="69" y="204"/>
                </a:cubicBezTo>
                <a:cubicBezTo>
                  <a:pt x="69" y="206"/>
                  <a:pt x="67" y="205"/>
                  <a:pt x="67" y="205"/>
                </a:cubicBezTo>
                <a:cubicBezTo>
                  <a:pt x="66" y="206"/>
                  <a:pt x="67" y="209"/>
                  <a:pt x="65" y="208"/>
                </a:cubicBezTo>
                <a:cubicBezTo>
                  <a:pt x="65" y="204"/>
                  <a:pt x="63" y="203"/>
                  <a:pt x="64" y="199"/>
                </a:cubicBezTo>
                <a:cubicBezTo>
                  <a:pt x="64" y="198"/>
                  <a:pt x="61" y="199"/>
                  <a:pt x="60" y="197"/>
                </a:cubicBezTo>
                <a:cubicBezTo>
                  <a:pt x="62" y="196"/>
                  <a:pt x="65" y="196"/>
                  <a:pt x="67" y="195"/>
                </a:cubicBezTo>
                <a:cubicBezTo>
                  <a:pt x="67" y="196"/>
                  <a:pt x="68" y="196"/>
                  <a:pt x="68" y="197"/>
                </a:cubicBezTo>
                <a:cubicBezTo>
                  <a:pt x="69" y="198"/>
                  <a:pt x="65" y="198"/>
                  <a:pt x="67" y="199"/>
                </a:cubicBezTo>
                <a:cubicBezTo>
                  <a:pt x="68" y="197"/>
                  <a:pt x="71" y="199"/>
                  <a:pt x="72" y="198"/>
                </a:cubicBezTo>
                <a:cubicBezTo>
                  <a:pt x="73" y="198"/>
                  <a:pt x="72" y="197"/>
                  <a:pt x="73" y="197"/>
                </a:cubicBezTo>
                <a:cubicBezTo>
                  <a:pt x="74" y="197"/>
                  <a:pt x="73" y="195"/>
                  <a:pt x="74" y="195"/>
                </a:cubicBezTo>
                <a:cubicBezTo>
                  <a:pt x="75" y="196"/>
                  <a:pt x="77" y="197"/>
                  <a:pt x="78" y="196"/>
                </a:cubicBezTo>
                <a:cubicBezTo>
                  <a:pt x="78" y="193"/>
                  <a:pt x="78" y="190"/>
                  <a:pt x="78" y="187"/>
                </a:cubicBezTo>
                <a:cubicBezTo>
                  <a:pt x="80" y="187"/>
                  <a:pt x="78" y="184"/>
                  <a:pt x="80" y="184"/>
                </a:cubicBezTo>
                <a:cubicBezTo>
                  <a:pt x="81" y="184"/>
                  <a:pt x="80" y="181"/>
                  <a:pt x="82" y="182"/>
                </a:cubicBezTo>
                <a:cubicBezTo>
                  <a:pt x="84" y="181"/>
                  <a:pt x="87" y="180"/>
                  <a:pt x="89" y="180"/>
                </a:cubicBezTo>
                <a:cubicBezTo>
                  <a:pt x="88" y="176"/>
                  <a:pt x="92" y="175"/>
                  <a:pt x="90" y="174"/>
                </a:cubicBezTo>
                <a:cubicBezTo>
                  <a:pt x="89" y="177"/>
                  <a:pt x="88" y="172"/>
                  <a:pt x="87" y="173"/>
                </a:cubicBezTo>
                <a:cubicBezTo>
                  <a:pt x="85" y="174"/>
                  <a:pt x="85" y="172"/>
                  <a:pt x="84" y="173"/>
                </a:cubicBezTo>
                <a:cubicBezTo>
                  <a:pt x="83" y="174"/>
                  <a:pt x="80" y="173"/>
                  <a:pt x="80" y="174"/>
                </a:cubicBezTo>
                <a:cubicBezTo>
                  <a:pt x="80" y="173"/>
                  <a:pt x="79" y="173"/>
                  <a:pt x="79" y="172"/>
                </a:cubicBezTo>
                <a:cubicBezTo>
                  <a:pt x="81" y="173"/>
                  <a:pt x="84" y="172"/>
                  <a:pt x="85" y="170"/>
                </a:cubicBezTo>
                <a:cubicBezTo>
                  <a:pt x="86" y="171"/>
                  <a:pt x="89" y="171"/>
                  <a:pt x="88" y="173"/>
                </a:cubicBezTo>
                <a:cubicBezTo>
                  <a:pt x="90" y="173"/>
                  <a:pt x="91" y="173"/>
                  <a:pt x="92" y="173"/>
                </a:cubicBezTo>
                <a:cubicBezTo>
                  <a:pt x="92" y="170"/>
                  <a:pt x="94" y="170"/>
                  <a:pt x="93" y="166"/>
                </a:cubicBezTo>
                <a:cubicBezTo>
                  <a:pt x="91" y="167"/>
                  <a:pt x="91" y="165"/>
                  <a:pt x="89" y="166"/>
                </a:cubicBezTo>
                <a:cubicBezTo>
                  <a:pt x="87" y="166"/>
                  <a:pt x="87" y="168"/>
                  <a:pt x="85" y="169"/>
                </a:cubicBezTo>
                <a:cubicBezTo>
                  <a:pt x="85" y="167"/>
                  <a:pt x="85" y="167"/>
                  <a:pt x="84" y="167"/>
                </a:cubicBezTo>
                <a:cubicBezTo>
                  <a:pt x="81" y="167"/>
                  <a:pt x="82" y="168"/>
                  <a:pt x="81" y="167"/>
                </a:cubicBezTo>
                <a:cubicBezTo>
                  <a:pt x="81" y="167"/>
                  <a:pt x="79" y="167"/>
                  <a:pt x="79" y="167"/>
                </a:cubicBezTo>
                <a:cubicBezTo>
                  <a:pt x="78" y="167"/>
                  <a:pt x="77" y="167"/>
                  <a:pt x="77" y="166"/>
                </a:cubicBezTo>
                <a:cubicBezTo>
                  <a:pt x="77" y="166"/>
                  <a:pt x="75" y="167"/>
                  <a:pt x="75" y="166"/>
                </a:cubicBezTo>
                <a:cubicBezTo>
                  <a:pt x="75" y="166"/>
                  <a:pt x="75" y="165"/>
                  <a:pt x="74" y="165"/>
                </a:cubicBezTo>
                <a:cubicBezTo>
                  <a:pt x="75" y="168"/>
                  <a:pt x="73" y="168"/>
                  <a:pt x="72" y="169"/>
                </a:cubicBezTo>
                <a:cubicBezTo>
                  <a:pt x="73" y="170"/>
                  <a:pt x="73" y="171"/>
                  <a:pt x="74" y="172"/>
                </a:cubicBezTo>
                <a:cubicBezTo>
                  <a:pt x="74" y="172"/>
                  <a:pt x="76" y="172"/>
                  <a:pt x="75" y="174"/>
                </a:cubicBezTo>
                <a:cubicBezTo>
                  <a:pt x="73" y="175"/>
                  <a:pt x="72" y="173"/>
                  <a:pt x="71" y="173"/>
                </a:cubicBezTo>
                <a:cubicBezTo>
                  <a:pt x="70" y="174"/>
                  <a:pt x="68" y="174"/>
                  <a:pt x="67" y="174"/>
                </a:cubicBezTo>
                <a:cubicBezTo>
                  <a:pt x="66" y="174"/>
                  <a:pt x="66" y="175"/>
                  <a:pt x="66" y="176"/>
                </a:cubicBezTo>
                <a:cubicBezTo>
                  <a:pt x="65" y="176"/>
                  <a:pt x="64" y="175"/>
                  <a:pt x="63" y="176"/>
                </a:cubicBezTo>
                <a:cubicBezTo>
                  <a:pt x="61" y="173"/>
                  <a:pt x="64" y="172"/>
                  <a:pt x="64" y="169"/>
                </a:cubicBezTo>
                <a:cubicBezTo>
                  <a:pt x="65" y="167"/>
                  <a:pt x="63" y="167"/>
                  <a:pt x="64" y="166"/>
                </a:cubicBezTo>
                <a:cubicBezTo>
                  <a:pt x="65" y="166"/>
                  <a:pt x="67" y="167"/>
                  <a:pt x="70" y="166"/>
                </a:cubicBezTo>
                <a:cubicBezTo>
                  <a:pt x="71" y="166"/>
                  <a:pt x="71" y="164"/>
                  <a:pt x="72" y="164"/>
                </a:cubicBezTo>
                <a:cubicBezTo>
                  <a:pt x="75" y="163"/>
                  <a:pt x="80" y="164"/>
                  <a:pt x="84" y="166"/>
                </a:cubicBezTo>
                <a:cubicBezTo>
                  <a:pt x="85" y="165"/>
                  <a:pt x="85" y="164"/>
                  <a:pt x="86" y="164"/>
                </a:cubicBezTo>
                <a:cubicBezTo>
                  <a:pt x="88" y="166"/>
                  <a:pt x="92" y="163"/>
                  <a:pt x="93" y="162"/>
                </a:cubicBezTo>
                <a:cubicBezTo>
                  <a:pt x="92" y="162"/>
                  <a:pt x="93" y="159"/>
                  <a:pt x="92" y="159"/>
                </a:cubicBezTo>
                <a:cubicBezTo>
                  <a:pt x="95" y="158"/>
                  <a:pt x="93" y="157"/>
                  <a:pt x="94" y="153"/>
                </a:cubicBezTo>
                <a:cubicBezTo>
                  <a:pt x="95" y="153"/>
                  <a:pt x="95" y="154"/>
                  <a:pt x="96" y="154"/>
                </a:cubicBezTo>
                <a:cubicBezTo>
                  <a:pt x="96" y="152"/>
                  <a:pt x="97" y="150"/>
                  <a:pt x="98" y="148"/>
                </a:cubicBezTo>
                <a:cubicBezTo>
                  <a:pt x="98" y="152"/>
                  <a:pt x="100" y="148"/>
                  <a:pt x="102" y="150"/>
                </a:cubicBezTo>
                <a:cubicBezTo>
                  <a:pt x="102" y="148"/>
                  <a:pt x="102" y="147"/>
                  <a:pt x="102" y="144"/>
                </a:cubicBezTo>
                <a:cubicBezTo>
                  <a:pt x="98" y="144"/>
                  <a:pt x="96" y="146"/>
                  <a:pt x="94" y="148"/>
                </a:cubicBezTo>
                <a:cubicBezTo>
                  <a:pt x="97" y="147"/>
                  <a:pt x="95" y="151"/>
                  <a:pt x="93" y="151"/>
                </a:cubicBezTo>
                <a:cubicBezTo>
                  <a:pt x="92" y="148"/>
                  <a:pt x="95" y="147"/>
                  <a:pt x="94" y="143"/>
                </a:cubicBezTo>
                <a:cubicBezTo>
                  <a:pt x="99" y="143"/>
                  <a:pt x="98" y="141"/>
                  <a:pt x="102" y="142"/>
                </a:cubicBezTo>
                <a:cubicBezTo>
                  <a:pt x="103" y="139"/>
                  <a:pt x="101" y="140"/>
                  <a:pt x="101" y="138"/>
                </a:cubicBezTo>
                <a:cubicBezTo>
                  <a:pt x="102" y="137"/>
                  <a:pt x="102" y="134"/>
                  <a:pt x="105" y="134"/>
                </a:cubicBezTo>
                <a:cubicBezTo>
                  <a:pt x="105" y="132"/>
                  <a:pt x="105" y="131"/>
                  <a:pt x="105" y="130"/>
                </a:cubicBezTo>
                <a:cubicBezTo>
                  <a:pt x="104" y="130"/>
                  <a:pt x="104" y="130"/>
                  <a:pt x="103" y="129"/>
                </a:cubicBezTo>
                <a:cubicBezTo>
                  <a:pt x="103" y="128"/>
                  <a:pt x="103" y="127"/>
                  <a:pt x="102" y="126"/>
                </a:cubicBezTo>
                <a:cubicBezTo>
                  <a:pt x="102" y="126"/>
                  <a:pt x="103" y="125"/>
                  <a:pt x="102" y="124"/>
                </a:cubicBezTo>
                <a:cubicBezTo>
                  <a:pt x="104" y="125"/>
                  <a:pt x="104" y="124"/>
                  <a:pt x="106" y="124"/>
                </a:cubicBezTo>
                <a:cubicBezTo>
                  <a:pt x="105" y="126"/>
                  <a:pt x="107" y="125"/>
                  <a:pt x="109" y="125"/>
                </a:cubicBezTo>
                <a:cubicBezTo>
                  <a:pt x="110" y="123"/>
                  <a:pt x="109" y="123"/>
                  <a:pt x="108" y="121"/>
                </a:cubicBezTo>
                <a:cubicBezTo>
                  <a:pt x="105" y="121"/>
                  <a:pt x="105" y="122"/>
                  <a:pt x="103" y="120"/>
                </a:cubicBezTo>
                <a:cubicBezTo>
                  <a:pt x="103" y="118"/>
                  <a:pt x="106" y="119"/>
                  <a:pt x="106" y="118"/>
                </a:cubicBezTo>
                <a:cubicBezTo>
                  <a:pt x="107" y="118"/>
                  <a:pt x="106" y="116"/>
                  <a:pt x="107" y="116"/>
                </a:cubicBezTo>
                <a:cubicBezTo>
                  <a:pt x="107" y="117"/>
                  <a:pt x="107" y="118"/>
                  <a:pt x="109" y="117"/>
                </a:cubicBezTo>
                <a:cubicBezTo>
                  <a:pt x="108" y="112"/>
                  <a:pt x="111" y="117"/>
                  <a:pt x="111" y="117"/>
                </a:cubicBezTo>
                <a:cubicBezTo>
                  <a:pt x="111" y="117"/>
                  <a:pt x="111" y="115"/>
                  <a:pt x="111" y="114"/>
                </a:cubicBezTo>
                <a:cubicBezTo>
                  <a:pt x="113" y="115"/>
                  <a:pt x="113" y="113"/>
                  <a:pt x="115" y="113"/>
                </a:cubicBezTo>
                <a:cubicBezTo>
                  <a:pt x="116" y="113"/>
                  <a:pt x="117" y="114"/>
                  <a:pt x="117" y="113"/>
                </a:cubicBezTo>
                <a:cubicBezTo>
                  <a:pt x="114" y="113"/>
                  <a:pt x="118" y="110"/>
                  <a:pt x="116" y="110"/>
                </a:cubicBezTo>
                <a:cubicBezTo>
                  <a:pt x="116" y="112"/>
                  <a:pt x="113" y="111"/>
                  <a:pt x="113" y="111"/>
                </a:cubicBezTo>
                <a:cubicBezTo>
                  <a:pt x="113" y="113"/>
                  <a:pt x="110" y="112"/>
                  <a:pt x="109" y="114"/>
                </a:cubicBezTo>
                <a:cubicBezTo>
                  <a:pt x="109" y="109"/>
                  <a:pt x="104" y="114"/>
                  <a:pt x="104" y="109"/>
                </a:cubicBezTo>
                <a:cubicBezTo>
                  <a:pt x="108" y="111"/>
                  <a:pt x="110" y="108"/>
                  <a:pt x="113" y="107"/>
                </a:cubicBezTo>
                <a:cubicBezTo>
                  <a:pt x="115" y="110"/>
                  <a:pt x="115" y="108"/>
                  <a:pt x="116" y="108"/>
                </a:cubicBezTo>
                <a:cubicBezTo>
                  <a:pt x="117" y="108"/>
                  <a:pt x="116" y="109"/>
                  <a:pt x="117" y="109"/>
                </a:cubicBezTo>
                <a:cubicBezTo>
                  <a:pt x="117" y="109"/>
                  <a:pt x="118" y="108"/>
                  <a:pt x="118" y="107"/>
                </a:cubicBezTo>
                <a:cubicBezTo>
                  <a:pt x="118" y="107"/>
                  <a:pt x="120" y="107"/>
                  <a:pt x="120" y="107"/>
                </a:cubicBezTo>
                <a:cubicBezTo>
                  <a:pt x="122" y="106"/>
                  <a:pt x="122" y="108"/>
                  <a:pt x="123" y="107"/>
                </a:cubicBezTo>
                <a:cubicBezTo>
                  <a:pt x="124" y="105"/>
                  <a:pt x="122" y="105"/>
                  <a:pt x="121" y="104"/>
                </a:cubicBezTo>
                <a:cubicBezTo>
                  <a:pt x="119" y="102"/>
                  <a:pt x="118" y="106"/>
                  <a:pt x="117" y="104"/>
                </a:cubicBezTo>
                <a:cubicBezTo>
                  <a:pt x="117" y="104"/>
                  <a:pt x="117" y="103"/>
                  <a:pt x="116" y="103"/>
                </a:cubicBezTo>
                <a:cubicBezTo>
                  <a:pt x="118" y="102"/>
                  <a:pt x="119" y="99"/>
                  <a:pt x="123" y="100"/>
                </a:cubicBezTo>
                <a:cubicBezTo>
                  <a:pt x="123" y="98"/>
                  <a:pt x="122" y="98"/>
                  <a:pt x="120" y="98"/>
                </a:cubicBezTo>
                <a:cubicBezTo>
                  <a:pt x="121" y="96"/>
                  <a:pt x="118" y="97"/>
                  <a:pt x="119" y="94"/>
                </a:cubicBezTo>
                <a:cubicBezTo>
                  <a:pt x="122" y="95"/>
                  <a:pt x="124" y="93"/>
                  <a:pt x="125" y="91"/>
                </a:cubicBezTo>
                <a:cubicBezTo>
                  <a:pt x="123" y="90"/>
                  <a:pt x="124" y="84"/>
                  <a:pt x="127" y="84"/>
                </a:cubicBezTo>
                <a:cubicBezTo>
                  <a:pt x="127" y="88"/>
                  <a:pt x="128" y="85"/>
                  <a:pt x="130" y="86"/>
                </a:cubicBezTo>
                <a:cubicBezTo>
                  <a:pt x="132" y="85"/>
                  <a:pt x="132" y="83"/>
                  <a:pt x="134" y="85"/>
                </a:cubicBezTo>
                <a:cubicBezTo>
                  <a:pt x="135" y="82"/>
                  <a:pt x="133" y="82"/>
                  <a:pt x="133" y="81"/>
                </a:cubicBezTo>
                <a:cubicBezTo>
                  <a:pt x="133" y="79"/>
                  <a:pt x="131" y="80"/>
                  <a:pt x="130" y="79"/>
                </a:cubicBezTo>
                <a:cubicBezTo>
                  <a:pt x="134" y="79"/>
                  <a:pt x="133" y="76"/>
                  <a:pt x="134" y="73"/>
                </a:cubicBezTo>
                <a:cubicBezTo>
                  <a:pt x="132" y="72"/>
                  <a:pt x="130" y="73"/>
                  <a:pt x="130" y="72"/>
                </a:cubicBezTo>
                <a:cubicBezTo>
                  <a:pt x="132" y="72"/>
                  <a:pt x="132" y="70"/>
                  <a:pt x="134" y="69"/>
                </a:cubicBezTo>
                <a:cubicBezTo>
                  <a:pt x="136" y="69"/>
                  <a:pt x="138" y="69"/>
                  <a:pt x="140" y="69"/>
                </a:cubicBezTo>
                <a:cubicBezTo>
                  <a:pt x="141" y="67"/>
                  <a:pt x="140" y="66"/>
                  <a:pt x="139" y="63"/>
                </a:cubicBezTo>
                <a:cubicBezTo>
                  <a:pt x="137" y="63"/>
                  <a:pt x="134" y="64"/>
                  <a:pt x="134" y="62"/>
                </a:cubicBezTo>
                <a:cubicBezTo>
                  <a:pt x="135" y="61"/>
                  <a:pt x="137" y="62"/>
                  <a:pt x="140" y="62"/>
                </a:cubicBezTo>
                <a:cubicBezTo>
                  <a:pt x="139" y="60"/>
                  <a:pt x="141" y="60"/>
                  <a:pt x="141" y="59"/>
                </a:cubicBezTo>
                <a:cubicBezTo>
                  <a:pt x="141" y="59"/>
                  <a:pt x="140" y="58"/>
                  <a:pt x="141" y="58"/>
                </a:cubicBezTo>
                <a:cubicBezTo>
                  <a:pt x="141" y="56"/>
                  <a:pt x="139" y="55"/>
                  <a:pt x="138" y="55"/>
                </a:cubicBezTo>
                <a:cubicBezTo>
                  <a:pt x="137" y="57"/>
                  <a:pt x="134" y="56"/>
                  <a:pt x="134" y="54"/>
                </a:cubicBezTo>
                <a:cubicBezTo>
                  <a:pt x="136" y="55"/>
                  <a:pt x="134" y="50"/>
                  <a:pt x="137" y="52"/>
                </a:cubicBezTo>
                <a:cubicBezTo>
                  <a:pt x="137" y="52"/>
                  <a:pt x="137" y="53"/>
                  <a:pt x="137" y="54"/>
                </a:cubicBezTo>
                <a:cubicBezTo>
                  <a:pt x="140" y="54"/>
                  <a:pt x="143" y="55"/>
                  <a:pt x="146" y="55"/>
                </a:cubicBezTo>
                <a:cubicBezTo>
                  <a:pt x="147" y="54"/>
                  <a:pt x="146" y="54"/>
                  <a:pt x="146" y="52"/>
                </a:cubicBezTo>
                <a:cubicBezTo>
                  <a:pt x="148" y="53"/>
                  <a:pt x="149" y="52"/>
                  <a:pt x="150" y="51"/>
                </a:cubicBezTo>
                <a:cubicBezTo>
                  <a:pt x="150" y="48"/>
                  <a:pt x="148" y="47"/>
                  <a:pt x="146" y="46"/>
                </a:cubicBezTo>
                <a:cubicBezTo>
                  <a:pt x="143" y="45"/>
                  <a:pt x="142" y="50"/>
                  <a:pt x="141" y="48"/>
                </a:cubicBezTo>
                <a:cubicBezTo>
                  <a:pt x="141" y="46"/>
                  <a:pt x="143" y="45"/>
                  <a:pt x="142" y="43"/>
                </a:cubicBezTo>
                <a:cubicBezTo>
                  <a:pt x="141" y="42"/>
                  <a:pt x="141" y="40"/>
                  <a:pt x="139" y="40"/>
                </a:cubicBezTo>
                <a:cubicBezTo>
                  <a:pt x="137" y="40"/>
                  <a:pt x="138" y="43"/>
                  <a:pt x="137" y="43"/>
                </a:cubicBezTo>
                <a:cubicBezTo>
                  <a:pt x="137" y="41"/>
                  <a:pt x="134" y="35"/>
                  <a:pt x="137" y="35"/>
                </a:cubicBezTo>
                <a:cubicBezTo>
                  <a:pt x="137" y="37"/>
                  <a:pt x="140" y="36"/>
                  <a:pt x="141" y="38"/>
                </a:cubicBezTo>
                <a:cubicBezTo>
                  <a:pt x="141" y="37"/>
                  <a:pt x="141" y="35"/>
                  <a:pt x="142" y="35"/>
                </a:cubicBezTo>
                <a:cubicBezTo>
                  <a:pt x="143" y="36"/>
                  <a:pt x="142" y="39"/>
                  <a:pt x="144" y="39"/>
                </a:cubicBezTo>
                <a:cubicBezTo>
                  <a:pt x="144" y="39"/>
                  <a:pt x="144" y="38"/>
                  <a:pt x="144" y="39"/>
                </a:cubicBezTo>
                <a:cubicBezTo>
                  <a:pt x="143" y="39"/>
                  <a:pt x="143" y="40"/>
                  <a:pt x="142" y="40"/>
                </a:cubicBezTo>
                <a:cubicBezTo>
                  <a:pt x="143" y="42"/>
                  <a:pt x="143" y="44"/>
                  <a:pt x="145" y="45"/>
                </a:cubicBezTo>
                <a:cubicBezTo>
                  <a:pt x="144" y="43"/>
                  <a:pt x="148" y="44"/>
                  <a:pt x="148" y="43"/>
                </a:cubicBezTo>
                <a:cubicBezTo>
                  <a:pt x="148" y="40"/>
                  <a:pt x="146" y="38"/>
                  <a:pt x="148" y="36"/>
                </a:cubicBezTo>
                <a:cubicBezTo>
                  <a:pt x="150" y="36"/>
                  <a:pt x="153" y="35"/>
                  <a:pt x="152" y="38"/>
                </a:cubicBezTo>
                <a:cubicBezTo>
                  <a:pt x="156" y="37"/>
                  <a:pt x="154" y="34"/>
                  <a:pt x="155" y="31"/>
                </a:cubicBezTo>
                <a:cubicBezTo>
                  <a:pt x="154" y="31"/>
                  <a:pt x="154" y="31"/>
                  <a:pt x="153" y="30"/>
                </a:cubicBezTo>
                <a:cubicBezTo>
                  <a:pt x="154" y="29"/>
                  <a:pt x="154" y="30"/>
                  <a:pt x="156" y="30"/>
                </a:cubicBezTo>
                <a:cubicBezTo>
                  <a:pt x="155" y="27"/>
                  <a:pt x="156" y="29"/>
                  <a:pt x="157" y="28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5"/>
                  <a:pt x="158" y="25"/>
                  <a:pt x="158" y="24"/>
                </a:cubicBezTo>
                <a:cubicBezTo>
                  <a:pt x="158" y="24"/>
                  <a:pt x="155" y="21"/>
                  <a:pt x="157" y="21"/>
                </a:cubicBezTo>
                <a:cubicBezTo>
                  <a:pt x="157" y="21"/>
                  <a:pt x="158" y="21"/>
                  <a:pt x="158" y="22"/>
                </a:cubicBezTo>
                <a:cubicBezTo>
                  <a:pt x="160" y="22"/>
                  <a:pt x="161" y="21"/>
                  <a:pt x="162" y="19"/>
                </a:cubicBezTo>
                <a:cubicBezTo>
                  <a:pt x="161" y="19"/>
                  <a:pt x="160" y="19"/>
                  <a:pt x="161" y="17"/>
                </a:cubicBezTo>
                <a:cubicBezTo>
                  <a:pt x="165" y="18"/>
                  <a:pt x="162" y="16"/>
                  <a:pt x="163" y="13"/>
                </a:cubicBezTo>
                <a:cubicBezTo>
                  <a:pt x="163" y="11"/>
                  <a:pt x="164" y="12"/>
                  <a:pt x="165" y="10"/>
                </a:cubicBezTo>
                <a:cubicBezTo>
                  <a:pt x="165" y="9"/>
                  <a:pt x="163" y="8"/>
                  <a:pt x="164" y="7"/>
                </a:cubicBezTo>
                <a:cubicBezTo>
                  <a:pt x="166" y="7"/>
                  <a:pt x="167" y="6"/>
                  <a:pt x="167" y="4"/>
                </a:cubicBezTo>
                <a:cubicBezTo>
                  <a:pt x="164" y="3"/>
                  <a:pt x="164" y="1"/>
                  <a:pt x="162" y="0"/>
                </a:cubicBezTo>
                <a:cubicBezTo>
                  <a:pt x="161" y="2"/>
                  <a:pt x="159" y="1"/>
                  <a:pt x="158" y="2"/>
                </a:cubicBezTo>
                <a:cubicBezTo>
                  <a:pt x="159" y="4"/>
                  <a:pt x="158" y="4"/>
                  <a:pt x="159" y="5"/>
                </a:cubicBezTo>
                <a:cubicBezTo>
                  <a:pt x="160" y="5"/>
                  <a:pt x="159" y="9"/>
                  <a:pt x="158" y="8"/>
                </a:cubicBezTo>
                <a:cubicBezTo>
                  <a:pt x="156" y="9"/>
                  <a:pt x="156" y="7"/>
                  <a:pt x="153" y="7"/>
                </a:cubicBezTo>
                <a:cubicBezTo>
                  <a:pt x="151" y="9"/>
                  <a:pt x="149" y="10"/>
                  <a:pt x="148" y="9"/>
                </a:cubicBezTo>
                <a:cubicBezTo>
                  <a:pt x="147" y="7"/>
                  <a:pt x="146" y="11"/>
                  <a:pt x="144" y="9"/>
                </a:cubicBezTo>
                <a:cubicBezTo>
                  <a:pt x="144" y="9"/>
                  <a:pt x="143" y="9"/>
                  <a:pt x="143" y="9"/>
                </a:cubicBezTo>
                <a:cubicBezTo>
                  <a:pt x="140" y="8"/>
                  <a:pt x="138" y="9"/>
                  <a:pt x="137" y="8"/>
                </a:cubicBezTo>
                <a:cubicBezTo>
                  <a:pt x="136" y="11"/>
                  <a:pt x="135" y="9"/>
                  <a:pt x="134" y="11"/>
                </a:cubicBezTo>
                <a:cubicBezTo>
                  <a:pt x="134" y="11"/>
                  <a:pt x="132" y="12"/>
                  <a:pt x="134" y="12"/>
                </a:cubicBezTo>
                <a:cubicBezTo>
                  <a:pt x="134" y="11"/>
                  <a:pt x="134" y="12"/>
                  <a:pt x="135" y="12"/>
                </a:cubicBezTo>
                <a:cubicBezTo>
                  <a:pt x="138" y="12"/>
                  <a:pt x="140" y="12"/>
                  <a:pt x="141" y="14"/>
                </a:cubicBezTo>
                <a:cubicBezTo>
                  <a:pt x="141" y="13"/>
                  <a:pt x="142" y="13"/>
                  <a:pt x="143" y="12"/>
                </a:cubicBezTo>
                <a:cubicBezTo>
                  <a:pt x="143" y="12"/>
                  <a:pt x="144" y="11"/>
                  <a:pt x="144" y="11"/>
                </a:cubicBezTo>
                <a:cubicBezTo>
                  <a:pt x="145" y="12"/>
                  <a:pt x="147" y="12"/>
                  <a:pt x="147" y="14"/>
                </a:cubicBezTo>
                <a:cubicBezTo>
                  <a:pt x="143" y="14"/>
                  <a:pt x="144" y="18"/>
                  <a:pt x="141" y="16"/>
                </a:cubicBezTo>
                <a:cubicBezTo>
                  <a:pt x="140" y="17"/>
                  <a:pt x="139" y="19"/>
                  <a:pt x="141" y="20"/>
                </a:cubicBezTo>
                <a:cubicBezTo>
                  <a:pt x="140" y="16"/>
                  <a:pt x="144" y="19"/>
                  <a:pt x="144" y="21"/>
                </a:cubicBezTo>
                <a:cubicBezTo>
                  <a:pt x="142" y="21"/>
                  <a:pt x="139" y="25"/>
                  <a:pt x="136" y="22"/>
                </a:cubicBezTo>
                <a:cubicBezTo>
                  <a:pt x="135" y="20"/>
                  <a:pt x="137" y="21"/>
                  <a:pt x="137" y="19"/>
                </a:cubicBezTo>
                <a:cubicBezTo>
                  <a:pt x="136" y="19"/>
                  <a:pt x="135" y="19"/>
                  <a:pt x="135" y="17"/>
                </a:cubicBezTo>
                <a:cubicBezTo>
                  <a:pt x="136" y="17"/>
                  <a:pt x="137" y="18"/>
                  <a:pt x="137" y="18"/>
                </a:cubicBezTo>
                <a:cubicBezTo>
                  <a:pt x="137" y="17"/>
                  <a:pt x="136" y="16"/>
                  <a:pt x="135" y="15"/>
                </a:cubicBezTo>
                <a:cubicBezTo>
                  <a:pt x="134" y="14"/>
                  <a:pt x="135" y="13"/>
                  <a:pt x="134" y="13"/>
                </a:cubicBezTo>
                <a:cubicBezTo>
                  <a:pt x="134" y="14"/>
                  <a:pt x="133" y="13"/>
                  <a:pt x="133" y="14"/>
                </a:cubicBezTo>
                <a:cubicBezTo>
                  <a:pt x="132" y="14"/>
                  <a:pt x="133" y="14"/>
                  <a:pt x="132" y="15"/>
                </a:cubicBezTo>
                <a:cubicBezTo>
                  <a:pt x="131" y="16"/>
                  <a:pt x="130" y="17"/>
                  <a:pt x="130" y="18"/>
                </a:cubicBezTo>
                <a:cubicBezTo>
                  <a:pt x="133" y="18"/>
                  <a:pt x="133" y="17"/>
                  <a:pt x="135" y="17"/>
                </a:cubicBezTo>
                <a:cubicBezTo>
                  <a:pt x="134" y="19"/>
                  <a:pt x="132" y="20"/>
                  <a:pt x="133" y="23"/>
                </a:cubicBezTo>
                <a:cubicBezTo>
                  <a:pt x="132" y="24"/>
                  <a:pt x="129" y="23"/>
                  <a:pt x="130" y="25"/>
                </a:cubicBezTo>
                <a:cubicBezTo>
                  <a:pt x="132" y="27"/>
                  <a:pt x="133" y="22"/>
                  <a:pt x="134" y="24"/>
                </a:cubicBezTo>
                <a:cubicBezTo>
                  <a:pt x="133" y="26"/>
                  <a:pt x="131" y="27"/>
                  <a:pt x="129" y="28"/>
                </a:cubicBezTo>
                <a:cubicBezTo>
                  <a:pt x="129" y="26"/>
                  <a:pt x="129" y="25"/>
                  <a:pt x="128" y="26"/>
                </a:cubicBezTo>
                <a:cubicBezTo>
                  <a:pt x="128" y="28"/>
                  <a:pt x="130" y="28"/>
                  <a:pt x="130" y="29"/>
                </a:cubicBezTo>
                <a:cubicBezTo>
                  <a:pt x="129" y="29"/>
                  <a:pt x="129" y="30"/>
                  <a:pt x="130" y="31"/>
                </a:cubicBezTo>
                <a:cubicBezTo>
                  <a:pt x="128" y="31"/>
                  <a:pt x="129" y="34"/>
                  <a:pt x="129" y="35"/>
                </a:cubicBezTo>
                <a:cubicBezTo>
                  <a:pt x="130" y="36"/>
                  <a:pt x="130" y="37"/>
                  <a:pt x="131" y="38"/>
                </a:cubicBezTo>
                <a:cubicBezTo>
                  <a:pt x="133" y="39"/>
                  <a:pt x="134" y="35"/>
                  <a:pt x="135" y="38"/>
                </a:cubicBezTo>
                <a:cubicBezTo>
                  <a:pt x="133" y="39"/>
                  <a:pt x="130" y="40"/>
                  <a:pt x="128" y="42"/>
                </a:cubicBezTo>
                <a:cubicBezTo>
                  <a:pt x="129" y="44"/>
                  <a:pt x="128" y="47"/>
                  <a:pt x="130" y="48"/>
                </a:cubicBezTo>
                <a:cubicBezTo>
                  <a:pt x="129" y="48"/>
                  <a:pt x="131" y="48"/>
                  <a:pt x="131" y="49"/>
                </a:cubicBezTo>
                <a:cubicBezTo>
                  <a:pt x="129" y="49"/>
                  <a:pt x="129" y="51"/>
                  <a:pt x="128" y="50"/>
                </a:cubicBezTo>
                <a:cubicBezTo>
                  <a:pt x="126" y="48"/>
                  <a:pt x="125" y="50"/>
                  <a:pt x="123" y="50"/>
                </a:cubicBezTo>
                <a:cubicBezTo>
                  <a:pt x="123" y="50"/>
                  <a:pt x="122" y="49"/>
                  <a:pt x="121" y="49"/>
                </a:cubicBezTo>
                <a:cubicBezTo>
                  <a:pt x="119" y="50"/>
                  <a:pt x="119" y="52"/>
                  <a:pt x="116" y="52"/>
                </a:cubicBezTo>
                <a:cubicBezTo>
                  <a:pt x="116" y="51"/>
                  <a:pt x="114" y="50"/>
                  <a:pt x="113" y="51"/>
                </a:cubicBezTo>
                <a:cubicBezTo>
                  <a:pt x="112" y="52"/>
                  <a:pt x="114" y="52"/>
                  <a:pt x="114" y="53"/>
                </a:cubicBezTo>
                <a:cubicBezTo>
                  <a:pt x="113" y="53"/>
                  <a:pt x="114" y="54"/>
                  <a:pt x="114" y="55"/>
                </a:cubicBezTo>
                <a:cubicBezTo>
                  <a:pt x="115" y="55"/>
                  <a:pt x="117" y="55"/>
                  <a:pt x="118" y="55"/>
                </a:cubicBezTo>
                <a:cubicBezTo>
                  <a:pt x="118" y="53"/>
                  <a:pt x="118" y="52"/>
                  <a:pt x="120" y="52"/>
                </a:cubicBezTo>
                <a:cubicBezTo>
                  <a:pt x="121" y="54"/>
                  <a:pt x="118" y="56"/>
                  <a:pt x="120" y="56"/>
                </a:cubicBezTo>
                <a:cubicBezTo>
                  <a:pt x="121" y="54"/>
                  <a:pt x="122" y="57"/>
                  <a:pt x="123" y="56"/>
                </a:cubicBezTo>
                <a:cubicBezTo>
                  <a:pt x="124" y="55"/>
                  <a:pt x="125" y="55"/>
                  <a:pt x="127" y="55"/>
                </a:cubicBezTo>
                <a:cubicBezTo>
                  <a:pt x="127" y="53"/>
                  <a:pt x="128" y="51"/>
                  <a:pt x="130" y="52"/>
                </a:cubicBezTo>
                <a:cubicBezTo>
                  <a:pt x="130" y="52"/>
                  <a:pt x="130" y="53"/>
                  <a:pt x="130" y="53"/>
                </a:cubicBezTo>
                <a:cubicBezTo>
                  <a:pt x="129" y="56"/>
                  <a:pt x="128" y="58"/>
                  <a:pt x="125" y="59"/>
                </a:cubicBezTo>
                <a:cubicBezTo>
                  <a:pt x="123" y="59"/>
                  <a:pt x="123" y="57"/>
                  <a:pt x="122" y="57"/>
                </a:cubicBezTo>
                <a:cubicBezTo>
                  <a:pt x="122" y="57"/>
                  <a:pt x="121" y="58"/>
                  <a:pt x="120" y="58"/>
                </a:cubicBezTo>
                <a:cubicBezTo>
                  <a:pt x="120" y="58"/>
                  <a:pt x="119" y="56"/>
                  <a:pt x="118" y="56"/>
                </a:cubicBezTo>
                <a:cubicBezTo>
                  <a:pt x="118" y="57"/>
                  <a:pt x="116" y="57"/>
                  <a:pt x="115" y="57"/>
                </a:cubicBezTo>
                <a:cubicBezTo>
                  <a:pt x="115" y="58"/>
                  <a:pt x="115" y="59"/>
                  <a:pt x="113" y="59"/>
                </a:cubicBezTo>
                <a:cubicBezTo>
                  <a:pt x="113" y="61"/>
                  <a:pt x="114" y="61"/>
                  <a:pt x="114" y="63"/>
                </a:cubicBezTo>
                <a:cubicBezTo>
                  <a:pt x="113" y="63"/>
                  <a:pt x="112" y="64"/>
                  <a:pt x="112" y="65"/>
                </a:cubicBezTo>
                <a:cubicBezTo>
                  <a:pt x="111" y="65"/>
                  <a:pt x="110" y="66"/>
                  <a:pt x="109" y="66"/>
                </a:cubicBezTo>
                <a:cubicBezTo>
                  <a:pt x="106" y="68"/>
                  <a:pt x="107" y="66"/>
                  <a:pt x="103" y="66"/>
                </a:cubicBezTo>
                <a:cubicBezTo>
                  <a:pt x="104" y="69"/>
                  <a:pt x="101" y="69"/>
                  <a:pt x="101" y="72"/>
                </a:cubicBezTo>
                <a:cubicBezTo>
                  <a:pt x="102" y="72"/>
                  <a:pt x="104" y="72"/>
                  <a:pt x="106" y="72"/>
                </a:cubicBezTo>
                <a:cubicBezTo>
                  <a:pt x="106" y="70"/>
                  <a:pt x="106" y="69"/>
                  <a:pt x="107" y="69"/>
                </a:cubicBezTo>
                <a:cubicBezTo>
                  <a:pt x="108" y="70"/>
                  <a:pt x="110" y="69"/>
                  <a:pt x="111" y="69"/>
                </a:cubicBezTo>
                <a:cubicBezTo>
                  <a:pt x="111" y="69"/>
                  <a:pt x="112" y="70"/>
                  <a:pt x="113" y="70"/>
                </a:cubicBezTo>
                <a:cubicBezTo>
                  <a:pt x="114" y="71"/>
                  <a:pt x="117" y="72"/>
                  <a:pt x="118" y="73"/>
                </a:cubicBezTo>
                <a:cubicBezTo>
                  <a:pt x="117" y="74"/>
                  <a:pt x="115" y="75"/>
                  <a:pt x="113" y="74"/>
                </a:cubicBezTo>
                <a:cubicBezTo>
                  <a:pt x="113" y="76"/>
                  <a:pt x="111" y="76"/>
                  <a:pt x="112" y="78"/>
                </a:cubicBezTo>
                <a:cubicBezTo>
                  <a:pt x="113" y="78"/>
                  <a:pt x="114" y="79"/>
                  <a:pt x="113" y="80"/>
                </a:cubicBezTo>
                <a:cubicBezTo>
                  <a:pt x="112" y="80"/>
                  <a:pt x="112" y="81"/>
                  <a:pt x="111" y="81"/>
                </a:cubicBezTo>
                <a:cubicBezTo>
                  <a:pt x="110" y="81"/>
                  <a:pt x="109" y="81"/>
                  <a:pt x="109" y="82"/>
                </a:cubicBezTo>
                <a:cubicBezTo>
                  <a:pt x="108" y="82"/>
                  <a:pt x="109" y="84"/>
                  <a:pt x="107" y="83"/>
                </a:cubicBezTo>
                <a:cubicBezTo>
                  <a:pt x="108" y="81"/>
                  <a:pt x="106" y="79"/>
                  <a:pt x="105" y="79"/>
                </a:cubicBezTo>
                <a:cubicBezTo>
                  <a:pt x="104" y="80"/>
                  <a:pt x="103" y="79"/>
                  <a:pt x="102" y="80"/>
                </a:cubicBezTo>
                <a:cubicBezTo>
                  <a:pt x="101" y="81"/>
                  <a:pt x="101" y="82"/>
                  <a:pt x="99" y="83"/>
                </a:cubicBezTo>
                <a:cubicBezTo>
                  <a:pt x="100" y="83"/>
                  <a:pt x="98" y="81"/>
                  <a:pt x="98" y="83"/>
                </a:cubicBezTo>
                <a:cubicBezTo>
                  <a:pt x="98" y="84"/>
                  <a:pt x="97" y="84"/>
                  <a:pt x="96" y="85"/>
                </a:cubicBezTo>
                <a:cubicBezTo>
                  <a:pt x="98" y="85"/>
                  <a:pt x="100" y="87"/>
                  <a:pt x="100" y="89"/>
                </a:cubicBezTo>
                <a:cubicBezTo>
                  <a:pt x="100" y="90"/>
                  <a:pt x="98" y="89"/>
                  <a:pt x="99" y="91"/>
                </a:cubicBezTo>
                <a:cubicBezTo>
                  <a:pt x="104" y="92"/>
                  <a:pt x="100" y="87"/>
                  <a:pt x="102" y="86"/>
                </a:cubicBezTo>
                <a:cubicBezTo>
                  <a:pt x="104" y="90"/>
                  <a:pt x="102" y="91"/>
                  <a:pt x="100" y="93"/>
                </a:cubicBezTo>
                <a:cubicBezTo>
                  <a:pt x="101" y="94"/>
                  <a:pt x="102" y="94"/>
                  <a:pt x="102" y="95"/>
                </a:cubicBezTo>
                <a:cubicBezTo>
                  <a:pt x="97" y="94"/>
                  <a:pt x="96" y="100"/>
                  <a:pt x="92" y="98"/>
                </a:cubicBezTo>
                <a:cubicBezTo>
                  <a:pt x="91" y="102"/>
                  <a:pt x="88" y="100"/>
                  <a:pt x="90" y="104"/>
                </a:cubicBezTo>
                <a:cubicBezTo>
                  <a:pt x="89" y="105"/>
                  <a:pt x="87" y="104"/>
                  <a:pt x="86" y="105"/>
                </a:cubicBezTo>
                <a:cubicBezTo>
                  <a:pt x="86" y="105"/>
                  <a:pt x="86" y="107"/>
                  <a:pt x="86" y="107"/>
                </a:cubicBezTo>
                <a:cubicBezTo>
                  <a:pt x="86" y="108"/>
                  <a:pt x="83" y="108"/>
                  <a:pt x="84" y="109"/>
                </a:cubicBezTo>
                <a:cubicBezTo>
                  <a:pt x="86" y="109"/>
                  <a:pt x="87" y="110"/>
                  <a:pt x="88" y="111"/>
                </a:cubicBezTo>
                <a:cubicBezTo>
                  <a:pt x="88" y="111"/>
                  <a:pt x="89" y="112"/>
                  <a:pt x="89" y="112"/>
                </a:cubicBezTo>
                <a:cubicBezTo>
                  <a:pt x="85" y="112"/>
                  <a:pt x="82" y="112"/>
                  <a:pt x="80" y="114"/>
                </a:cubicBezTo>
                <a:cubicBezTo>
                  <a:pt x="79" y="116"/>
                  <a:pt x="81" y="116"/>
                  <a:pt x="81" y="117"/>
                </a:cubicBezTo>
                <a:cubicBezTo>
                  <a:pt x="79" y="118"/>
                  <a:pt x="83" y="122"/>
                  <a:pt x="84" y="120"/>
                </a:cubicBezTo>
                <a:cubicBezTo>
                  <a:pt x="83" y="120"/>
                  <a:pt x="84" y="118"/>
                  <a:pt x="85" y="118"/>
                </a:cubicBezTo>
                <a:cubicBezTo>
                  <a:pt x="85" y="118"/>
                  <a:pt x="84" y="120"/>
                  <a:pt x="85" y="120"/>
                </a:cubicBezTo>
                <a:cubicBezTo>
                  <a:pt x="87" y="121"/>
                  <a:pt x="87" y="117"/>
                  <a:pt x="88" y="117"/>
                </a:cubicBezTo>
                <a:cubicBezTo>
                  <a:pt x="89" y="119"/>
                  <a:pt x="90" y="119"/>
                  <a:pt x="90" y="121"/>
                </a:cubicBezTo>
                <a:cubicBezTo>
                  <a:pt x="87" y="121"/>
                  <a:pt x="81" y="121"/>
                  <a:pt x="79" y="124"/>
                </a:cubicBezTo>
                <a:cubicBezTo>
                  <a:pt x="79" y="122"/>
                  <a:pt x="78" y="121"/>
                  <a:pt x="77" y="121"/>
                </a:cubicBezTo>
                <a:cubicBezTo>
                  <a:pt x="77" y="124"/>
                  <a:pt x="75" y="123"/>
                  <a:pt x="75" y="125"/>
                </a:cubicBezTo>
                <a:cubicBezTo>
                  <a:pt x="77" y="125"/>
                  <a:pt x="78" y="125"/>
                  <a:pt x="78" y="126"/>
                </a:cubicBezTo>
                <a:cubicBezTo>
                  <a:pt x="79" y="125"/>
                  <a:pt x="79" y="124"/>
                  <a:pt x="81" y="124"/>
                </a:cubicBezTo>
                <a:cubicBezTo>
                  <a:pt x="81" y="126"/>
                  <a:pt x="84" y="125"/>
                  <a:pt x="84" y="126"/>
                </a:cubicBezTo>
                <a:cubicBezTo>
                  <a:pt x="84" y="127"/>
                  <a:pt x="83" y="127"/>
                  <a:pt x="84" y="128"/>
                </a:cubicBezTo>
                <a:cubicBezTo>
                  <a:pt x="84" y="127"/>
                  <a:pt x="88" y="125"/>
                  <a:pt x="88" y="127"/>
                </a:cubicBezTo>
                <a:cubicBezTo>
                  <a:pt x="88" y="130"/>
                  <a:pt x="86" y="129"/>
                  <a:pt x="85" y="128"/>
                </a:cubicBezTo>
                <a:cubicBezTo>
                  <a:pt x="84" y="129"/>
                  <a:pt x="82" y="129"/>
                  <a:pt x="81" y="130"/>
                </a:cubicBezTo>
                <a:cubicBezTo>
                  <a:pt x="79" y="130"/>
                  <a:pt x="78" y="130"/>
                  <a:pt x="77" y="130"/>
                </a:cubicBezTo>
                <a:cubicBezTo>
                  <a:pt x="77" y="130"/>
                  <a:pt x="77" y="131"/>
                  <a:pt x="76" y="131"/>
                </a:cubicBezTo>
                <a:cubicBezTo>
                  <a:pt x="75" y="133"/>
                  <a:pt x="79" y="134"/>
                  <a:pt x="77" y="135"/>
                </a:cubicBezTo>
                <a:cubicBezTo>
                  <a:pt x="77" y="135"/>
                  <a:pt x="77" y="134"/>
                  <a:pt x="76" y="134"/>
                </a:cubicBezTo>
                <a:cubicBezTo>
                  <a:pt x="75" y="134"/>
                  <a:pt x="75" y="132"/>
                  <a:pt x="74" y="132"/>
                </a:cubicBezTo>
                <a:cubicBezTo>
                  <a:pt x="74" y="134"/>
                  <a:pt x="76" y="135"/>
                  <a:pt x="76" y="136"/>
                </a:cubicBezTo>
                <a:cubicBezTo>
                  <a:pt x="79" y="136"/>
                  <a:pt x="80" y="135"/>
                  <a:pt x="82" y="135"/>
                </a:cubicBezTo>
                <a:cubicBezTo>
                  <a:pt x="83" y="136"/>
                  <a:pt x="83" y="136"/>
                  <a:pt x="84" y="138"/>
                </a:cubicBezTo>
                <a:cubicBezTo>
                  <a:pt x="82" y="136"/>
                  <a:pt x="82" y="139"/>
                  <a:pt x="81" y="141"/>
                </a:cubicBezTo>
                <a:cubicBezTo>
                  <a:pt x="81" y="142"/>
                  <a:pt x="83" y="141"/>
                  <a:pt x="83" y="142"/>
                </a:cubicBezTo>
                <a:cubicBezTo>
                  <a:pt x="82" y="142"/>
                  <a:pt x="83" y="143"/>
                  <a:pt x="83" y="144"/>
                </a:cubicBezTo>
                <a:cubicBezTo>
                  <a:pt x="80" y="145"/>
                  <a:pt x="75" y="144"/>
                  <a:pt x="74" y="148"/>
                </a:cubicBezTo>
                <a:cubicBezTo>
                  <a:pt x="75" y="149"/>
                  <a:pt x="81" y="146"/>
                  <a:pt x="81" y="150"/>
                </a:cubicBezTo>
                <a:cubicBezTo>
                  <a:pt x="78" y="150"/>
                  <a:pt x="78" y="151"/>
                  <a:pt x="74" y="151"/>
                </a:cubicBezTo>
                <a:cubicBezTo>
                  <a:pt x="73" y="152"/>
                  <a:pt x="73" y="154"/>
                  <a:pt x="71" y="154"/>
                </a:cubicBezTo>
                <a:cubicBezTo>
                  <a:pt x="71" y="152"/>
                  <a:pt x="68" y="154"/>
                  <a:pt x="67" y="153"/>
                </a:cubicBezTo>
                <a:cubicBezTo>
                  <a:pt x="67" y="154"/>
                  <a:pt x="67" y="156"/>
                  <a:pt x="67" y="157"/>
                </a:cubicBezTo>
                <a:cubicBezTo>
                  <a:pt x="68" y="157"/>
                  <a:pt x="69" y="157"/>
                  <a:pt x="69" y="159"/>
                </a:cubicBezTo>
                <a:cubicBezTo>
                  <a:pt x="68" y="160"/>
                  <a:pt x="66" y="161"/>
                  <a:pt x="64" y="161"/>
                </a:cubicBezTo>
                <a:cubicBezTo>
                  <a:pt x="64" y="160"/>
                  <a:pt x="63" y="160"/>
                  <a:pt x="63" y="159"/>
                </a:cubicBezTo>
                <a:cubicBezTo>
                  <a:pt x="63" y="158"/>
                  <a:pt x="64" y="156"/>
                  <a:pt x="64" y="155"/>
                </a:cubicBezTo>
                <a:cubicBezTo>
                  <a:pt x="63" y="154"/>
                  <a:pt x="62" y="154"/>
                  <a:pt x="60" y="154"/>
                </a:cubicBezTo>
                <a:cubicBezTo>
                  <a:pt x="61" y="157"/>
                  <a:pt x="62" y="159"/>
                  <a:pt x="63" y="162"/>
                </a:cubicBezTo>
                <a:cubicBezTo>
                  <a:pt x="62" y="162"/>
                  <a:pt x="60" y="161"/>
                  <a:pt x="60" y="161"/>
                </a:cubicBezTo>
                <a:cubicBezTo>
                  <a:pt x="60" y="161"/>
                  <a:pt x="59" y="162"/>
                  <a:pt x="59" y="162"/>
                </a:cubicBezTo>
                <a:cubicBezTo>
                  <a:pt x="58" y="163"/>
                  <a:pt x="57" y="162"/>
                  <a:pt x="57" y="162"/>
                </a:cubicBezTo>
                <a:cubicBezTo>
                  <a:pt x="56" y="163"/>
                  <a:pt x="55" y="165"/>
                  <a:pt x="57" y="166"/>
                </a:cubicBezTo>
                <a:cubicBezTo>
                  <a:pt x="57" y="164"/>
                  <a:pt x="61" y="165"/>
                  <a:pt x="60" y="166"/>
                </a:cubicBezTo>
                <a:cubicBezTo>
                  <a:pt x="59" y="166"/>
                  <a:pt x="60" y="168"/>
                  <a:pt x="60" y="169"/>
                </a:cubicBezTo>
                <a:cubicBezTo>
                  <a:pt x="59" y="169"/>
                  <a:pt x="58" y="169"/>
                  <a:pt x="57" y="170"/>
                </a:cubicBezTo>
                <a:cubicBezTo>
                  <a:pt x="58" y="172"/>
                  <a:pt x="60" y="172"/>
                  <a:pt x="60" y="175"/>
                </a:cubicBezTo>
                <a:cubicBezTo>
                  <a:pt x="58" y="175"/>
                  <a:pt x="56" y="174"/>
                  <a:pt x="54" y="175"/>
                </a:cubicBezTo>
                <a:cubicBezTo>
                  <a:pt x="54" y="175"/>
                  <a:pt x="54" y="176"/>
                  <a:pt x="54" y="176"/>
                </a:cubicBezTo>
                <a:cubicBezTo>
                  <a:pt x="54" y="176"/>
                  <a:pt x="53" y="175"/>
                  <a:pt x="53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2" y="177"/>
                  <a:pt x="51" y="176"/>
                  <a:pt x="51" y="176"/>
                </a:cubicBezTo>
                <a:cubicBezTo>
                  <a:pt x="51" y="177"/>
                  <a:pt x="51" y="178"/>
                  <a:pt x="50" y="178"/>
                </a:cubicBezTo>
                <a:cubicBezTo>
                  <a:pt x="50" y="178"/>
                  <a:pt x="49" y="178"/>
                  <a:pt x="49" y="178"/>
                </a:cubicBezTo>
                <a:cubicBezTo>
                  <a:pt x="49" y="180"/>
                  <a:pt x="50" y="182"/>
                  <a:pt x="52" y="183"/>
                </a:cubicBezTo>
                <a:cubicBezTo>
                  <a:pt x="52" y="182"/>
                  <a:pt x="52" y="181"/>
                  <a:pt x="53" y="181"/>
                </a:cubicBezTo>
                <a:cubicBezTo>
                  <a:pt x="52" y="183"/>
                  <a:pt x="55" y="182"/>
                  <a:pt x="56" y="182"/>
                </a:cubicBezTo>
                <a:cubicBezTo>
                  <a:pt x="56" y="182"/>
                  <a:pt x="58" y="186"/>
                  <a:pt x="58" y="183"/>
                </a:cubicBezTo>
                <a:cubicBezTo>
                  <a:pt x="58" y="182"/>
                  <a:pt x="57" y="182"/>
                  <a:pt x="57" y="181"/>
                </a:cubicBezTo>
                <a:cubicBezTo>
                  <a:pt x="58" y="181"/>
                  <a:pt x="58" y="182"/>
                  <a:pt x="59" y="182"/>
                </a:cubicBezTo>
                <a:cubicBezTo>
                  <a:pt x="60" y="182"/>
                  <a:pt x="60" y="181"/>
                  <a:pt x="60" y="182"/>
                </a:cubicBezTo>
                <a:cubicBezTo>
                  <a:pt x="59" y="182"/>
                  <a:pt x="60" y="184"/>
                  <a:pt x="58" y="184"/>
                </a:cubicBezTo>
                <a:cubicBezTo>
                  <a:pt x="57" y="186"/>
                  <a:pt x="53" y="184"/>
                  <a:pt x="53" y="187"/>
                </a:cubicBezTo>
                <a:cubicBezTo>
                  <a:pt x="53" y="189"/>
                  <a:pt x="56" y="188"/>
                  <a:pt x="56" y="189"/>
                </a:cubicBezTo>
                <a:cubicBezTo>
                  <a:pt x="54" y="189"/>
                  <a:pt x="55" y="191"/>
                  <a:pt x="53" y="191"/>
                </a:cubicBezTo>
                <a:cubicBezTo>
                  <a:pt x="52" y="191"/>
                  <a:pt x="52" y="192"/>
                  <a:pt x="51" y="192"/>
                </a:cubicBezTo>
                <a:cubicBezTo>
                  <a:pt x="50" y="192"/>
                  <a:pt x="49" y="191"/>
                  <a:pt x="49" y="190"/>
                </a:cubicBezTo>
                <a:cubicBezTo>
                  <a:pt x="50" y="189"/>
                  <a:pt x="52" y="188"/>
                  <a:pt x="50" y="186"/>
                </a:cubicBezTo>
                <a:cubicBezTo>
                  <a:pt x="52" y="187"/>
                  <a:pt x="52" y="186"/>
                  <a:pt x="53" y="185"/>
                </a:cubicBezTo>
                <a:cubicBezTo>
                  <a:pt x="48" y="184"/>
                  <a:pt x="47" y="186"/>
                  <a:pt x="46" y="186"/>
                </a:cubicBezTo>
                <a:cubicBezTo>
                  <a:pt x="46" y="186"/>
                  <a:pt x="44" y="186"/>
                  <a:pt x="44" y="187"/>
                </a:cubicBezTo>
                <a:cubicBezTo>
                  <a:pt x="46" y="188"/>
                  <a:pt x="44" y="189"/>
                  <a:pt x="44" y="190"/>
                </a:cubicBezTo>
                <a:cubicBezTo>
                  <a:pt x="44" y="190"/>
                  <a:pt x="45" y="191"/>
                  <a:pt x="45" y="191"/>
                </a:cubicBezTo>
                <a:cubicBezTo>
                  <a:pt x="45" y="192"/>
                  <a:pt x="45" y="193"/>
                  <a:pt x="46" y="193"/>
                </a:cubicBezTo>
                <a:cubicBezTo>
                  <a:pt x="46" y="194"/>
                  <a:pt x="46" y="195"/>
                  <a:pt x="46" y="195"/>
                </a:cubicBezTo>
                <a:cubicBezTo>
                  <a:pt x="46" y="195"/>
                  <a:pt x="45" y="195"/>
                  <a:pt x="45" y="197"/>
                </a:cubicBezTo>
                <a:cubicBezTo>
                  <a:pt x="47" y="196"/>
                  <a:pt x="48" y="194"/>
                  <a:pt x="50" y="197"/>
                </a:cubicBezTo>
                <a:cubicBezTo>
                  <a:pt x="50" y="198"/>
                  <a:pt x="51" y="199"/>
                  <a:pt x="50" y="200"/>
                </a:cubicBezTo>
                <a:cubicBezTo>
                  <a:pt x="49" y="200"/>
                  <a:pt x="48" y="199"/>
                  <a:pt x="47" y="199"/>
                </a:cubicBezTo>
                <a:cubicBezTo>
                  <a:pt x="47" y="200"/>
                  <a:pt x="46" y="200"/>
                  <a:pt x="46" y="200"/>
                </a:cubicBezTo>
                <a:cubicBezTo>
                  <a:pt x="46" y="200"/>
                  <a:pt x="47" y="202"/>
                  <a:pt x="46" y="200"/>
                </a:cubicBezTo>
                <a:cubicBezTo>
                  <a:pt x="45" y="200"/>
                  <a:pt x="45" y="201"/>
                  <a:pt x="45" y="201"/>
                </a:cubicBezTo>
                <a:cubicBezTo>
                  <a:pt x="43" y="201"/>
                  <a:pt x="44" y="201"/>
                  <a:pt x="43" y="201"/>
                </a:cubicBezTo>
                <a:cubicBezTo>
                  <a:pt x="42" y="201"/>
                  <a:pt x="41" y="201"/>
                  <a:pt x="41" y="202"/>
                </a:cubicBezTo>
                <a:cubicBezTo>
                  <a:pt x="42" y="202"/>
                  <a:pt x="42" y="203"/>
                  <a:pt x="42" y="204"/>
                </a:cubicBezTo>
                <a:cubicBezTo>
                  <a:pt x="41" y="205"/>
                  <a:pt x="39" y="205"/>
                  <a:pt x="39" y="207"/>
                </a:cubicBezTo>
                <a:cubicBezTo>
                  <a:pt x="39" y="207"/>
                  <a:pt x="37" y="207"/>
                  <a:pt x="37" y="209"/>
                </a:cubicBezTo>
                <a:cubicBezTo>
                  <a:pt x="38" y="210"/>
                  <a:pt x="40" y="210"/>
                  <a:pt x="40" y="212"/>
                </a:cubicBezTo>
                <a:cubicBezTo>
                  <a:pt x="42" y="212"/>
                  <a:pt x="43" y="211"/>
                  <a:pt x="45" y="211"/>
                </a:cubicBezTo>
                <a:cubicBezTo>
                  <a:pt x="44" y="214"/>
                  <a:pt x="47" y="212"/>
                  <a:pt x="46" y="214"/>
                </a:cubicBezTo>
                <a:cubicBezTo>
                  <a:pt x="44" y="215"/>
                  <a:pt x="43" y="213"/>
                  <a:pt x="40" y="214"/>
                </a:cubicBezTo>
                <a:cubicBezTo>
                  <a:pt x="40" y="214"/>
                  <a:pt x="40" y="215"/>
                  <a:pt x="39" y="215"/>
                </a:cubicBezTo>
                <a:cubicBezTo>
                  <a:pt x="38" y="215"/>
                  <a:pt x="39" y="217"/>
                  <a:pt x="38" y="217"/>
                </a:cubicBezTo>
                <a:cubicBezTo>
                  <a:pt x="38" y="216"/>
                  <a:pt x="37" y="216"/>
                  <a:pt x="36" y="217"/>
                </a:cubicBezTo>
                <a:cubicBezTo>
                  <a:pt x="35" y="214"/>
                  <a:pt x="27" y="215"/>
                  <a:pt x="30" y="218"/>
                </a:cubicBezTo>
                <a:cubicBezTo>
                  <a:pt x="32" y="215"/>
                  <a:pt x="29" y="220"/>
                  <a:pt x="31" y="221"/>
                </a:cubicBezTo>
                <a:cubicBezTo>
                  <a:pt x="33" y="221"/>
                  <a:pt x="34" y="219"/>
                  <a:pt x="35" y="219"/>
                </a:cubicBezTo>
                <a:cubicBezTo>
                  <a:pt x="35" y="219"/>
                  <a:pt x="36" y="219"/>
                  <a:pt x="37" y="219"/>
                </a:cubicBezTo>
                <a:cubicBezTo>
                  <a:pt x="38" y="219"/>
                  <a:pt x="38" y="216"/>
                  <a:pt x="40" y="217"/>
                </a:cubicBezTo>
                <a:cubicBezTo>
                  <a:pt x="39" y="219"/>
                  <a:pt x="41" y="219"/>
                  <a:pt x="41" y="221"/>
                </a:cubicBezTo>
                <a:cubicBezTo>
                  <a:pt x="43" y="221"/>
                  <a:pt x="43" y="219"/>
                  <a:pt x="46" y="220"/>
                </a:cubicBezTo>
                <a:cubicBezTo>
                  <a:pt x="44" y="222"/>
                  <a:pt x="46" y="221"/>
                  <a:pt x="46" y="222"/>
                </a:cubicBezTo>
                <a:cubicBezTo>
                  <a:pt x="45" y="223"/>
                  <a:pt x="44" y="221"/>
                  <a:pt x="42" y="221"/>
                </a:cubicBezTo>
                <a:cubicBezTo>
                  <a:pt x="41" y="221"/>
                  <a:pt x="40" y="223"/>
                  <a:pt x="39" y="223"/>
                </a:cubicBezTo>
                <a:cubicBezTo>
                  <a:pt x="37" y="223"/>
                  <a:pt x="37" y="222"/>
                  <a:pt x="35" y="222"/>
                </a:cubicBezTo>
                <a:cubicBezTo>
                  <a:pt x="32" y="225"/>
                  <a:pt x="29" y="223"/>
                  <a:pt x="27" y="226"/>
                </a:cubicBezTo>
                <a:cubicBezTo>
                  <a:pt x="28" y="223"/>
                  <a:pt x="26" y="224"/>
                  <a:pt x="25" y="224"/>
                </a:cubicBezTo>
                <a:cubicBezTo>
                  <a:pt x="24" y="223"/>
                  <a:pt x="25" y="221"/>
                  <a:pt x="24" y="221"/>
                </a:cubicBezTo>
                <a:cubicBezTo>
                  <a:pt x="23" y="221"/>
                  <a:pt x="22" y="221"/>
                  <a:pt x="22" y="221"/>
                </a:cubicBezTo>
                <a:cubicBezTo>
                  <a:pt x="21" y="220"/>
                  <a:pt x="19" y="221"/>
                  <a:pt x="19" y="220"/>
                </a:cubicBezTo>
                <a:cubicBezTo>
                  <a:pt x="23" y="219"/>
                  <a:pt x="23" y="220"/>
                  <a:pt x="25" y="218"/>
                </a:cubicBezTo>
                <a:cubicBezTo>
                  <a:pt x="26" y="216"/>
                  <a:pt x="24" y="216"/>
                  <a:pt x="25" y="214"/>
                </a:cubicBezTo>
                <a:cubicBezTo>
                  <a:pt x="24" y="214"/>
                  <a:pt x="22" y="215"/>
                  <a:pt x="22" y="214"/>
                </a:cubicBezTo>
                <a:cubicBezTo>
                  <a:pt x="24" y="212"/>
                  <a:pt x="23" y="214"/>
                  <a:pt x="25" y="214"/>
                </a:cubicBezTo>
                <a:cubicBezTo>
                  <a:pt x="26" y="210"/>
                  <a:pt x="26" y="211"/>
                  <a:pt x="26" y="207"/>
                </a:cubicBezTo>
                <a:cubicBezTo>
                  <a:pt x="24" y="207"/>
                  <a:pt x="22" y="207"/>
                  <a:pt x="22" y="204"/>
                </a:cubicBezTo>
                <a:cubicBezTo>
                  <a:pt x="26" y="205"/>
                  <a:pt x="24" y="201"/>
                  <a:pt x="25" y="200"/>
                </a:cubicBezTo>
                <a:cubicBezTo>
                  <a:pt x="27" y="198"/>
                  <a:pt x="26" y="195"/>
                  <a:pt x="26" y="193"/>
                </a:cubicBezTo>
                <a:cubicBezTo>
                  <a:pt x="24" y="190"/>
                  <a:pt x="21" y="193"/>
                  <a:pt x="20" y="190"/>
                </a:cubicBezTo>
                <a:cubicBezTo>
                  <a:pt x="22" y="189"/>
                  <a:pt x="23" y="191"/>
                  <a:pt x="25" y="190"/>
                </a:cubicBezTo>
                <a:cubicBezTo>
                  <a:pt x="25" y="190"/>
                  <a:pt x="26" y="189"/>
                  <a:pt x="26" y="189"/>
                </a:cubicBezTo>
                <a:cubicBezTo>
                  <a:pt x="26" y="189"/>
                  <a:pt x="27" y="190"/>
                  <a:pt x="28" y="189"/>
                </a:cubicBezTo>
                <a:cubicBezTo>
                  <a:pt x="28" y="186"/>
                  <a:pt x="27" y="185"/>
                  <a:pt x="26" y="183"/>
                </a:cubicBezTo>
                <a:cubicBezTo>
                  <a:pt x="30" y="181"/>
                  <a:pt x="26" y="176"/>
                  <a:pt x="25" y="173"/>
                </a:cubicBezTo>
                <a:cubicBezTo>
                  <a:pt x="28" y="173"/>
                  <a:pt x="29" y="173"/>
                  <a:pt x="30" y="172"/>
                </a:cubicBezTo>
                <a:cubicBezTo>
                  <a:pt x="29" y="172"/>
                  <a:pt x="29" y="170"/>
                  <a:pt x="29" y="169"/>
                </a:cubicBezTo>
                <a:cubicBezTo>
                  <a:pt x="27" y="169"/>
                  <a:pt x="26" y="170"/>
                  <a:pt x="26" y="168"/>
                </a:cubicBezTo>
                <a:cubicBezTo>
                  <a:pt x="29" y="169"/>
                  <a:pt x="28" y="167"/>
                  <a:pt x="29" y="166"/>
                </a:cubicBezTo>
                <a:cubicBezTo>
                  <a:pt x="30" y="162"/>
                  <a:pt x="27" y="163"/>
                  <a:pt x="28" y="159"/>
                </a:cubicBezTo>
                <a:cubicBezTo>
                  <a:pt x="30" y="158"/>
                  <a:pt x="30" y="162"/>
                  <a:pt x="31" y="160"/>
                </a:cubicBezTo>
                <a:cubicBezTo>
                  <a:pt x="30" y="160"/>
                  <a:pt x="30" y="159"/>
                  <a:pt x="30" y="159"/>
                </a:cubicBezTo>
                <a:cubicBezTo>
                  <a:pt x="32" y="158"/>
                  <a:pt x="30" y="155"/>
                  <a:pt x="32" y="155"/>
                </a:cubicBezTo>
                <a:cubicBezTo>
                  <a:pt x="30" y="154"/>
                  <a:pt x="29" y="152"/>
                  <a:pt x="29" y="151"/>
                </a:cubicBezTo>
                <a:cubicBezTo>
                  <a:pt x="30" y="150"/>
                  <a:pt x="31" y="150"/>
                  <a:pt x="32" y="149"/>
                </a:cubicBezTo>
                <a:cubicBezTo>
                  <a:pt x="33" y="150"/>
                  <a:pt x="32" y="147"/>
                  <a:pt x="31" y="147"/>
                </a:cubicBezTo>
                <a:cubicBezTo>
                  <a:pt x="31" y="148"/>
                  <a:pt x="31" y="148"/>
                  <a:pt x="30" y="148"/>
                </a:cubicBezTo>
                <a:cubicBezTo>
                  <a:pt x="31" y="147"/>
                  <a:pt x="28" y="145"/>
                  <a:pt x="30" y="145"/>
                </a:cubicBezTo>
                <a:cubicBezTo>
                  <a:pt x="31" y="145"/>
                  <a:pt x="32" y="146"/>
                  <a:pt x="33" y="145"/>
                </a:cubicBezTo>
                <a:cubicBezTo>
                  <a:pt x="33" y="141"/>
                  <a:pt x="34" y="139"/>
                  <a:pt x="32" y="136"/>
                </a:cubicBezTo>
                <a:cubicBezTo>
                  <a:pt x="34" y="137"/>
                  <a:pt x="33" y="134"/>
                  <a:pt x="33" y="132"/>
                </a:cubicBezTo>
                <a:cubicBezTo>
                  <a:pt x="30" y="133"/>
                  <a:pt x="30" y="130"/>
                  <a:pt x="29" y="128"/>
                </a:cubicBezTo>
                <a:cubicBezTo>
                  <a:pt x="24" y="128"/>
                  <a:pt x="21" y="131"/>
                  <a:pt x="21" y="135"/>
                </a:cubicBezTo>
                <a:cubicBezTo>
                  <a:pt x="21" y="138"/>
                  <a:pt x="24" y="138"/>
                  <a:pt x="22" y="141"/>
                </a:cubicBezTo>
                <a:cubicBezTo>
                  <a:pt x="20" y="140"/>
                  <a:pt x="19" y="142"/>
                  <a:pt x="18" y="143"/>
                </a:cubicBezTo>
                <a:cubicBezTo>
                  <a:pt x="20" y="144"/>
                  <a:pt x="22" y="145"/>
                  <a:pt x="22" y="147"/>
                </a:cubicBezTo>
                <a:cubicBezTo>
                  <a:pt x="20" y="148"/>
                  <a:pt x="17" y="148"/>
                  <a:pt x="17" y="151"/>
                </a:cubicBezTo>
                <a:cubicBezTo>
                  <a:pt x="17" y="153"/>
                  <a:pt x="20" y="152"/>
                  <a:pt x="21" y="153"/>
                </a:cubicBezTo>
                <a:cubicBezTo>
                  <a:pt x="20" y="153"/>
                  <a:pt x="18" y="153"/>
                  <a:pt x="17" y="153"/>
                </a:cubicBezTo>
                <a:cubicBezTo>
                  <a:pt x="16" y="155"/>
                  <a:pt x="15" y="155"/>
                  <a:pt x="15" y="158"/>
                </a:cubicBezTo>
                <a:cubicBezTo>
                  <a:pt x="16" y="159"/>
                  <a:pt x="20" y="158"/>
                  <a:pt x="21" y="159"/>
                </a:cubicBezTo>
                <a:cubicBezTo>
                  <a:pt x="18" y="159"/>
                  <a:pt x="19" y="163"/>
                  <a:pt x="17" y="163"/>
                </a:cubicBezTo>
                <a:cubicBezTo>
                  <a:pt x="16" y="163"/>
                  <a:pt x="16" y="162"/>
                  <a:pt x="15" y="162"/>
                </a:cubicBezTo>
                <a:cubicBezTo>
                  <a:pt x="14" y="165"/>
                  <a:pt x="14" y="167"/>
                  <a:pt x="15" y="169"/>
                </a:cubicBezTo>
                <a:cubicBezTo>
                  <a:pt x="14" y="169"/>
                  <a:pt x="15" y="170"/>
                  <a:pt x="14" y="170"/>
                </a:cubicBezTo>
                <a:cubicBezTo>
                  <a:pt x="14" y="171"/>
                  <a:pt x="13" y="172"/>
                  <a:pt x="13" y="173"/>
                </a:cubicBezTo>
                <a:cubicBezTo>
                  <a:pt x="14" y="173"/>
                  <a:pt x="16" y="173"/>
                  <a:pt x="16" y="174"/>
                </a:cubicBezTo>
                <a:cubicBezTo>
                  <a:pt x="16" y="175"/>
                  <a:pt x="17" y="176"/>
                  <a:pt x="17" y="176"/>
                </a:cubicBezTo>
                <a:cubicBezTo>
                  <a:pt x="14" y="175"/>
                  <a:pt x="12" y="179"/>
                  <a:pt x="11" y="182"/>
                </a:cubicBezTo>
                <a:cubicBezTo>
                  <a:pt x="12" y="182"/>
                  <a:pt x="12" y="182"/>
                  <a:pt x="12" y="183"/>
                </a:cubicBezTo>
                <a:cubicBezTo>
                  <a:pt x="13" y="184"/>
                  <a:pt x="14" y="184"/>
                  <a:pt x="15" y="185"/>
                </a:cubicBezTo>
                <a:cubicBezTo>
                  <a:pt x="13" y="186"/>
                  <a:pt x="13" y="185"/>
                  <a:pt x="11" y="185"/>
                </a:cubicBezTo>
                <a:cubicBezTo>
                  <a:pt x="10" y="187"/>
                  <a:pt x="10" y="188"/>
                  <a:pt x="11" y="190"/>
                </a:cubicBezTo>
                <a:cubicBezTo>
                  <a:pt x="11" y="191"/>
                  <a:pt x="12" y="190"/>
                  <a:pt x="12" y="192"/>
                </a:cubicBezTo>
                <a:cubicBezTo>
                  <a:pt x="9" y="192"/>
                  <a:pt x="8" y="196"/>
                  <a:pt x="9" y="198"/>
                </a:cubicBezTo>
                <a:cubicBezTo>
                  <a:pt x="10" y="199"/>
                  <a:pt x="13" y="198"/>
                  <a:pt x="13" y="200"/>
                </a:cubicBezTo>
                <a:cubicBezTo>
                  <a:pt x="12" y="200"/>
                  <a:pt x="11" y="200"/>
                  <a:pt x="10" y="201"/>
                </a:cubicBezTo>
                <a:cubicBezTo>
                  <a:pt x="10" y="201"/>
                  <a:pt x="10" y="202"/>
                  <a:pt x="10" y="203"/>
                </a:cubicBezTo>
                <a:cubicBezTo>
                  <a:pt x="10" y="203"/>
                  <a:pt x="8" y="203"/>
                  <a:pt x="8" y="204"/>
                </a:cubicBezTo>
                <a:cubicBezTo>
                  <a:pt x="8" y="205"/>
                  <a:pt x="11" y="205"/>
                  <a:pt x="10" y="207"/>
                </a:cubicBezTo>
                <a:cubicBezTo>
                  <a:pt x="9" y="207"/>
                  <a:pt x="8" y="207"/>
                  <a:pt x="8" y="207"/>
                </a:cubicBezTo>
                <a:cubicBezTo>
                  <a:pt x="7" y="209"/>
                  <a:pt x="9" y="208"/>
                  <a:pt x="8" y="211"/>
                </a:cubicBezTo>
                <a:cubicBezTo>
                  <a:pt x="9" y="211"/>
                  <a:pt x="11" y="212"/>
                  <a:pt x="11" y="213"/>
                </a:cubicBezTo>
                <a:cubicBezTo>
                  <a:pt x="11" y="214"/>
                  <a:pt x="10" y="215"/>
                  <a:pt x="8" y="214"/>
                </a:cubicBezTo>
                <a:cubicBezTo>
                  <a:pt x="9" y="216"/>
                  <a:pt x="7" y="216"/>
                  <a:pt x="7" y="217"/>
                </a:cubicBezTo>
                <a:cubicBezTo>
                  <a:pt x="8" y="217"/>
                  <a:pt x="9" y="217"/>
                  <a:pt x="8" y="218"/>
                </a:cubicBezTo>
                <a:cubicBezTo>
                  <a:pt x="9" y="218"/>
                  <a:pt x="10" y="219"/>
                  <a:pt x="10" y="220"/>
                </a:cubicBezTo>
                <a:cubicBezTo>
                  <a:pt x="13" y="220"/>
                  <a:pt x="13" y="218"/>
                  <a:pt x="15" y="221"/>
                </a:cubicBezTo>
                <a:cubicBezTo>
                  <a:pt x="12" y="221"/>
                  <a:pt x="11" y="224"/>
                  <a:pt x="9" y="225"/>
                </a:cubicBezTo>
                <a:cubicBezTo>
                  <a:pt x="9" y="224"/>
                  <a:pt x="11" y="223"/>
                  <a:pt x="8" y="223"/>
                </a:cubicBezTo>
                <a:cubicBezTo>
                  <a:pt x="6" y="223"/>
                  <a:pt x="8" y="227"/>
                  <a:pt x="8" y="227"/>
                </a:cubicBezTo>
                <a:cubicBezTo>
                  <a:pt x="9" y="229"/>
                  <a:pt x="9" y="229"/>
                  <a:pt x="10" y="230"/>
                </a:cubicBezTo>
                <a:cubicBezTo>
                  <a:pt x="9" y="231"/>
                  <a:pt x="9" y="233"/>
                  <a:pt x="8" y="235"/>
                </a:cubicBezTo>
                <a:cubicBezTo>
                  <a:pt x="9" y="235"/>
                  <a:pt x="11" y="235"/>
                  <a:pt x="11" y="237"/>
                </a:cubicBezTo>
                <a:cubicBezTo>
                  <a:pt x="8" y="236"/>
                  <a:pt x="9" y="240"/>
                  <a:pt x="7" y="241"/>
                </a:cubicBezTo>
                <a:cubicBezTo>
                  <a:pt x="7" y="243"/>
                  <a:pt x="9" y="243"/>
                  <a:pt x="8" y="245"/>
                </a:cubicBezTo>
                <a:cubicBezTo>
                  <a:pt x="7" y="248"/>
                  <a:pt x="7" y="247"/>
                  <a:pt x="4" y="247"/>
                </a:cubicBezTo>
                <a:cubicBezTo>
                  <a:pt x="3" y="252"/>
                  <a:pt x="9" y="249"/>
                  <a:pt x="11" y="252"/>
                </a:cubicBezTo>
                <a:cubicBezTo>
                  <a:pt x="8" y="252"/>
                  <a:pt x="7" y="254"/>
                  <a:pt x="4" y="255"/>
                </a:cubicBezTo>
                <a:cubicBezTo>
                  <a:pt x="4" y="257"/>
                  <a:pt x="7" y="257"/>
                  <a:pt x="8" y="258"/>
                </a:cubicBezTo>
                <a:cubicBezTo>
                  <a:pt x="8" y="258"/>
                  <a:pt x="7" y="259"/>
                  <a:pt x="8" y="259"/>
                </a:cubicBezTo>
                <a:cubicBezTo>
                  <a:pt x="8" y="260"/>
                  <a:pt x="9" y="259"/>
                  <a:pt x="9" y="260"/>
                </a:cubicBezTo>
                <a:cubicBezTo>
                  <a:pt x="6" y="263"/>
                  <a:pt x="7" y="262"/>
                  <a:pt x="4" y="261"/>
                </a:cubicBezTo>
                <a:cubicBezTo>
                  <a:pt x="4" y="263"/>
                  <a:pt x="2" y="264"/>
                  <a:pt x="4" y="266"/>
                </a:cubicBezTo>
                <a:cubicBezTo>
                  <a:pt x="6" y="266"/>
                  <a:pt x="6" y="264"/>
                  <a:pt x="8" y="265"/>
                </a:cubicBezTo>
                <a:cubicBezTo>
                  <a:pt x="7" y="267"/>
                  <a:pt x="10" y="263"/>
                  <a:pt x="10" y="266"/>
                </a:cubicBezTo>
                <a:cubicBezTo>
                  <a:pt x="10" y="267"/>
                  <a:pt x="9" y="267"/>
                  <a:pt x="10" y="268"/>
                </a:cubicBezTo>
                <a:cubicBezTo>
                  <a:pt x="8" y="268"/>
                  <a:pt x="8" y="269"/>
                  <a:pt x="8" y="269"/>
                </a:cubicBezTo>
                <a:cubicBezTo>
                  <a:pt x="5" y="269"/>
                  <a:pt x="6" y="269"/>
                  <a:pt x="4" y="269"/>
                </a:cubicBezTo>
                <a:cubicBezTo>
                  <a:pt x="4" y="272"/>
                  <a:pt x="2" y="272"/>
                  <a:pt x="4" y="274"/>
                </a:cubicBezTo>
                <a:cubicBezTo>
                  <a:pt x="3" y="275"/>
                  <a:pt x="1" y="275"/>
                  <a:pt x="1" y="276"/>
                </a:cubicBezTo>
                <a:cubicBezTo>
                  <a:pt x="3" y="277"/>
                  <a:pt x="0" y="279"/>
                  <a:pt x="1" y="281"/>
                </a:cubicBezTo>
                <a:close/>
                <a:moveTo>
                  <a:pt x="86" y="228"/>
                </a:moveTo>
                <a:cubicBezTo>
                  <a:pt x="89" y="230"/>
                  <a:pt x="85" y="233"/>
                  <a:pt x="84" y="231"/>
                </a:cubicBezTo>
                <a:cubicBezTo>
                  <a:pt x="84" y="229"/>
                  <a:pt x="86" y="230"/>
                  <a:pt x="86" y="228"/>
                </a:cubicBezTo>
                <a:close/>
                <a:moveTo>
                  <a:pt x="79" y="232"/>
                </a:moveTo>
                <a:cubicBezTo>
                  <a:pt x="76" y="233"/>
                  <a:pt x="76" y="230"/>
                  <a:pt x="76" y="228"/>
                </a:cubicBezTo>
                <a:cubicBezTo>
                  <a:pt x="77" y="229"/>
                  <a:pt x="79" y="229"/>
                  <a:pt x="79" y="232"/>
                </a:cubicBezTo>
                <a:close/>
                <a:moveTo>
                  <a:pt x="79" y="244"/>
                </a:moveTo>
                <a:cubicBezTo>
                  <a:pt x="79" y="245"/>
                  <a:pt x="78" y="245"/>
                  <a:pt x="78" y="247"/>
                </a:cubicBezTo>
                <a:cubicBezTo>
                  <a:pt x="76" y="247"/>
                  <a:pt x="77" y="244"/>
                  <a:pt x="76" y="242"/>
                </a:cubicBezTo>
                <a:cubicBezTo>
                  <a:pt x="78" y="242"/>
                  <a:pt x="77" y="244"/>
                  <a:pt x="79" y="244"/>
                </a:cubicBezTo>
                <a:close/>
                <a:moveTo>
                  <a:pt x="72" y="243"/>
                </a:moveTo>
                <a:cubicBezTo>
                  <a:pt x="74" y="243"/>
                  <a:pt x="71" y="246"/>
                  <a:pt x="71" y="247"/>
                </a:cubicBezTo>
                <a:cubicBezTo>
                  <a:pt x="71" y="246"/>
                  <a:pt x="71" y="245"/>
                  <a:pt x="69" y="245"/>
                </a:cubicBezTo>
                <a:cubicBezTo>
                  <a:pt x="69" y="244"/>
                  <a:pt x="72" y="245"/>
                  <a:pt x="72" y="243"/>
                </a:cubicBezTo>
                <a:close/>
                <a:moveTo>
                  <a:pt x="63" y="242"/>
                </a:moveTo>
                <a:cubicBezTo>
                  <a:pt x="66" y="241"/>
                  <a:pt x="65" y="244"/>
                  <a:pt x="67" y="245"/>
                </a:cubicBezTo>
                <a:cubicBezTo>
                  <a:pt x="67" y="246"/>
                  <a:pt x="63" y="245"/>
                  <a:pt x="64" y="247"/>
                </a:cubicBezTo>
                <a:cubicBezTo>
                  <a:pt x="63" y="247"/>
                  <a:pt x="63" y="246"/>
                  <a:pt x="63" y="245"/>
                </a:cubicBezTo>
                <a:cubicBezTo>
                  <a:pt x="62" y="244"/>
                  <a:pt x="61" y="243"/>
                  <a:pt x="60" y="243"/>
                </a:cubicBezTo>
                <a:cubicBezTo>
                  <a:pt x="61" y="242"/>
                  <a:pt x="63" y="243"/>
                  <a:pt x="63" y="242"/>
                </a:cubicBezTo>
                <a:close/>
                <a:moveTo>
                  <a:pt x="64" y="249"/>
                </a:moveTo>
                <a:cubicBezTo>
                  <a:pt x="66" y="250"/>
                  <a:pt x="66" y="251"/>
                  <a:pt x="65" y="253"/>
                </a:cubicBezTo>
                <a:cubicBezTo>
                  <a:pt x="64" y="253"/>
                  <a:pt x="62" y="253"/>
                  <a:pt x="60" y="253"/>
                </a:cubicBezTo>
                <a:cubicBezTo>
                  <a:pt x="61" y="252"/>
                  <a:pt x="62" y="250"/>
                  <a:pt x="64" y="249"/>
                </a:cubicBezTo>
                <a:close/>
                <a:moveTo>
                  <a:pt x="57" y="252"/>
                </a:moveTo>
                <a:cubicBezTo>
                  <a:pt x="57" y="253"/>
                  <a:pt x="56" y="252"/>
                  <a:pt x="56" y="252"/>
                </a:cubicBezTo>
                <a:cubicBezTo>
                  <a:pt x="54" y="252"/>
                  <a:pt x="53" y="251"/>
                  <a:pt x="53" y="250"/>
                </a:cubicBezTo>
                <a:cubicBezTo>
                  <a:pt x="56" y="250"/>
                  <a:pt x="56" y="252"/>
                  <a:pt x="57" y="252"/>
                </a:cubicBezTo>
                <a:close/>
                <a:moveTo>
                  <a:pt x="40" y="250"/>
                </a:moveTo>
                <a:cubicBezTo>
                  <a:pt x="42" y="251"/>
                  <a:pt x="42" y="253"/>
                  <a:pt x="43" y="253"/>
                </a:cubicBezTo>
                <a:cubicBezTo>
                  <a:pt x="46" y="253"/>
                  <a:pt x="48" y="252"/>
                  <a:pt x="48" y="249"/>
                </a:cubicBezTo>
                <a:cubicBezTo>
                  <a:pt x="50" y="249"/>
                  <a:pt x="51" y="250"/>
                  <a:pt x="51" y="252"/>
                </a:cubicBezTo>
                <a:cubicBezTo>
                  <a:pt x="49" y="252"/>
                  <a:pt x="50" y="253"/>
                  <a:pt x="50" y="255"/>
                </a:cubicBezTo>
                <a:cubicBezTo>
                  <a:pt x="45" y="255"/>
                  <a:pt x="43" y="254"/>
                  <a:pt x="39" y="253"/>
                </a:cubicBezTo>
                <a:cubicBezTo>
                  <a:pt x="39" y="253"/>
                  <a:pt x="39" y="252"/>
                  <a:pt x="39" y="252"/>
                </a:cubicBezTo>
                <a:cubicBezTo>
                  <a:pt x="40" y="252"/>
                  <a:pt x="40" y="251"/>
                  <a:pt x="40" y="250"/>
                </a:cubicBezTo>
                <a:close/>
                <a:moveTo>
                  <a:pt x="32" y="256"/>
                </a:moveTo>
                <a:cubicBezTo>
                  <a:pt x="34" y="256"/>
                  <a:pt x="34" y="254"/>
                  <a:pt x="34" y="252"/>
                </a:cubicBezTo>
                <a:cubicBezTo>
                  <a:pt x="38" y="253"/>
                  <a:pt x="38" y="251"/>
                  <a:pt x="37" y="249"/>
                </a:cubicBezTo>
                <a:cubicBezTo>
                  <a:pt x="38" y="249"/>
                  <a:pt x="38" y="250"/>
                  <a:pt x="39" y="250"/>
                </a:cubicBezTo>
                <a:cubicBezTo>
                  <a:pt x="39" y="252"/>
                  <a:pt x="37" y="254"/>
                  <a:pt x="35" y="255"/>
                </a:cubicBezTo>
                <a:cubicBezTo>
                  <a:pt x="35" y="258"/>
                  <a:pt x="37" y="258"/>
                  <a:pt x="38" y="260"/>
                </a:cubicBezTo>
                <a:cubicBezTo>
                  <a:pt x="41" y="260"/>
                  <a:pt x="41" y="258"/>
                  <a:pt x="43" y="258"/>
                </a:cubicBezTo>
                <a:cubicBezTo>
                  <a:pt x="43" y="260"/>
                  <a:pt x="42" y="260"/>
                  <a:pt x="42" y="262"/>
                </a:cubicBezTo>
                <a:cubicBezTo>
                  <a:pt x="41" y="261"/>
                  <a:pt x="39" y="260"/>
                  <a:pt x="37" y="262"/>
                </a:cubicBezTo>
                <a:cubicBezTo>
                  <a:pt x="36" y="263"/>
                  <a:pt x="37" y="261"/>
                  <a:pt x="34" y="261"/>
                </a:cubicBezTo>
                <a:cubicBezTo>
                  <a:pt x="35" y="258"/>
                  <a:pt x="32" y="259"/>
                  <a:pt x="32" y="256"/>
                </a:cubicBezTo>
                <a:close/>
                <a:moveTo>
                  <a:pt x="29" y="252"/>
                </a:moveTo>
                <a:cubicBezTo>
                  <a:pt x="31" y="251"/>
                  <a:pt x="31" y="254"/>
                  <a:pt x="30" y="255"/>
                </a:cubicBezTo>
                <a:cubicBezTo>
                  <a:pt x="29" y="255"/>
                  <a:pt x="28" y="253"/>
                  <a:pt x="29" y="252"/>
                </a:cubicBezTo>
                <a:close/>
                <a:moveTo>
                  <a:pt x="74" y="194"/>
                </a:moveTo>
                <a:cubicBezTo>
                  <a:pt x="73" y="194"/>
                  <a:pt x="74" y="192"/>
                  <a:pt x="74" y="191"/>
                </a:cubicBezTo>
                <a:cubicBezTo>
                  <a:pt x="74" y="190"/>
                  <a:pt x="72" y="190"/>
                  <a:pt x="72" y="188"/>
                </a:cubicBezTo>
                <a:cubicBezTo>
                  <a:pt x="73" y="188"/>
                  <a:pt x="74" y="189"/>
                  <a:pt x="74" y="190"/>
                </a:cubicBezTo>
                <a:cubicBezTo>
                  <a:pt x="75" y="190"/>
                  <a:pt x="76" y="190"/>
                  <a:pt x="76" y="191"/>
                </a:cubicBezTo>
                <a:cubicBezTo>
                  <a:pt x="77" y="194"/>
                  <a:pt x="73" y="192"/>
                  <a:pt x="74" y="194"/>
                </a:cubicBezTo>
                <a:close/>
                <a:moveTo>
                  <a:pt x="74" y="179"/>
                </a:moveTo>
                <a:cubicBezTo>
                  <a:pt x="75" y="179"/>
                  <a:pt x="74" y="180"/>
                  <a:pt x="74" y="181"/>
                </a:cubicBezTo>
                <a:cubicBezTo>
                  <a:pt x="76" y="181"/>
                  <a:pt x="78" y="181"/>
                  <a:pt x="78" y="180"/>
                </a:cubicBezTo>
                <a:cubicBezTo>
                  <a:pt x="81" y="180"/>
                  <a:pt x="79" y="182"/>
                  <a:pt x="80" y="183"/>
                </a:cubicBezTo>
                <a:cubicBezTo>
                  <a:pt x="79" y="185"/>
                  <a:pt x="78" y="182"/>
                  <a:pt x="77" y="182"/>
                </a:cubicBezTo>
                <a:cubicBezTo>
                  <a:pt x="74" y="181"/>
                  <a:pt x="74" y="183"/>
                  <a:pt x="71" y="183"/>
                </a:cubicBezTo>
                <a:cubicBezTo>
                  <a:pt x="70" y="180"/>
                  <a:pt x="74" y="181"/>
                  <a:pt x="74" y="179"/>
                </a:cubicBezTo>
                <a:close/>
                <a:moveTo>
                  <a:pt x="159" y="13"/>
                </a:moveTo>
                <a:cubicBezTo>
                  <a:pt x="159" y="15"/>
                  <a:pt x="158" y="15"/>
                  <a:pt x="158" y="17"/>
                </a:cubicBezTo>
                <a:cubicBezTo>
                  <a:pt x="156" y="17"/>
                  <a:pt x="155" y="15"/>
                  <a:pt x="155" y="13"/>
                </a:cubicBezTo>
                <a:cubicBezTo>
                  <a:pt x="158" y="13"/>
                  <a:pt x="157" y="13"/>
                  <a:pt x="159" y="13"/>
                </a:cubicBezTo>
                <a:close/>
                <a:moveTo>
                  <a:pt x="152" y="16"/>
                </a:moveTo>
                <a:cubicBezTo>
                  <a:pt x="150" y="16"/>
                  <a:pt x="150" y="14"/>
                  <a:pt x="148" y="13"/>
                </a:cubicBezTo>
                <a:cubicBezTo>
                  <a:pt x="150" y="11"/>
                  <a:pt x="152" y="14"/>
                  <a:pt x="152" y="16"/>
                </a:cubicBezTo>
                <a:close/>
                <a:moveTo>
                  <a:pt x="134" y="28"/>
                </a:moveTo>
                <a:cubicBezTo>
                  <a:pt x="133" y="26"/>
                  <a:pt x="135" y="26"/>
                  <a:pt x="137" y="27"/>
                </a:cubicBezTo>
                <a:cubicBezTo>
                  <a:pt x="136" y="28"/>
                  <a:pt x="135" y="29"/>
                  <a:pt x="134" y="28"/>
                </a:cubicBezTo>
                <a:close/>
                <a:moveTo>
                  <a:pt x="124" y="77"/>
                </a:moveTo>
                <a:cubicBezTo>
                  <a:pt x="125" y="77"/>
                  <a:pt x="126" y="77"/>
                  <a:pt x="126" y="76"/>
                </a:cubicBezTo>
                <a:cubicBezTo>
                  <a:pt x="128" y="76"/>
                  <a:pt x="128" y="79"/>
                  <a:pt x="130" y="79"/>
                </a:cubicBezTo>
                <a:cubicBezTo>
                  <a:pt x="128" y="80"/>
                  <a:pt x="123" y="82"/>
                  <a:pt x="124" y="77"/>
                </a:cubicBezTo>
                <a:close/>
                <a:moveTo>
                  <a:pt x="129" y="73"/>
                </a:moveTo>
                <a:cubicBezTo>
                  <a:pt x="128" y="75"/>
                  <a:pt x="126" y="72"/>
                  <a:pt x="125" y="73"/>
                </a:cubicBezTo>
                <a:cubicBezTo>
                  <a:pt x="124" y="70"/>
                  <a:pt x="128" y="71"/>
                  <a:pt x="127" y="69"/>
                </a:cubicBezTo>
                <a:cubicBezTo>
                  <a:pt x="129" y="69"/>
                  <a:pt x="127" y="73"/>
                  <a:pt x="129" y="73"/>
                </a:cubicBezTo>
                <a:close/>
                <a:moveTo>
                  <a:pt x="125" y="63"/>
                </a:moveTo>
                <a:cubicBezTo>
                  <a:pt x="127" y="63"/>
                  <a:pt x="127" y="60"/>
                  <a:pt x="130" y="60"/>
                </a:cubicBezTo>
                <a:cubicBezTo>
                  <a:pt x="130" y="64"/>
                  <a:pt x="126" y="64"/>
                  <a:pt x="124" y="63"/>
                </a:cubicBezTo>
                <a:cubicBezTo>
                  <a:pt x="123" y="63"/>
                  <a:pt x="125" y="62"/>
                  <a:pt x="125" y="63"/>
                </a:cubicBezTo>
                <a:close/>
                <a:moveTo>
                  <a:pt x="120" y="60"/>
                </a:moveTo>
                <a:cubicBezTo>
                  <a:pt x="123" y="60"/>
                  <a:pt x="120" y="63"/>
                  <a:pt x="122" y="63"/>
                </a:cubicBezTo>
                <a:cubicBezTo>
                  <a:pt x="120" y="66"/>
                  <a:pt x="118" y="61"/>
                  <a:pt x="120" y="60"/>
                </a:cubicBezTo>
                <a:close/>
                <a:moveTo>
                  <a:pt x="120" y="80"/>
                </a:moveTo>
                <a:cubicBezTo>
                  <a:pt x="117" y="81"/>
                  <a:pt x="118" y="79"/>
                  <a:pt x="116" y="79"/>
                </a:cubicBezTo>
                <a:cubicBezTo>
                  <a:pt x="117" y="77"/>
                  <a:pt x="120" y="79"/>
                  <a:pt x="120" y="80"/>
                </a:cubicBezTo>
                <a:close/>
                <a:moveTo>
                  <a:pt x="120" y="84"/>
                </a:moveTo>
                <a:cubicBezTo>
                  <a:pt x="120" y="85"/>
                  <a:pt x="120" y="86"/>
                  <a:pt x="121" y="86"/>
                </a:cubicBezTo>
                <a:cubicBezTo>
                  <a:pt x="120" y="87"/>
                  <a:pt x="118" y="88"/>
                  <a:pt x="116" y="86"/>
                </a:cubicBezTo>
                <a:cubicBezTo>
                  <a:pt x="117" y="85"/>
                  <a:pt x="118" y="84"/>
                  <a:pt x="120" y="84"/>
                </a:cubicBezTo>
                <a:close/>
                <a:moveTo>
                  <a:pt x="113" y="105"/>
                </a:moveTo>
                <a:cubicBezTo>
                  <a:pt x="111" y="106"/>
                  <a:pt x="111" y="104"/>
                  <a:pt x="110" y="104"/>
                </a:cubicBezTo>
                <a:cubicBezTo>
                  <a:pt x="110" y="103"/>
                  <a:pt x="108" y="105"/>
                  <a:pt x="109" y="103"/>
                </a:cubicBezTo>
                <a:cubicBezTo>
                  <a:pt x="107" y="103"/>
                  <a:pt x="107" y="102"/>
                  <a:pt x="106" y="102"/>
                </a:cubicBezTo>
                <a:cubicBezTo>
                  <a:pt x="107" y="99"/>
                  <a:pt x="109" y="102"/>
                  <a:pt x="112" y="100"/>
                </a:cubicBezTo>
                <a:cubicBezTo>
                  <a:pt x="112" y="103"/>
                  <a:pt x="114" y="102"/>
                  <a:pt x="113" y="105"/>
                </a:cubicBezTo>
                <a:close/>
                <a:moveTo>
                  <a:pt x="106" y="85"/>
                </a:moveTo>
                <a:cubicBezTo>
                  <a:pt x="109" y="86"/>
                  <a:pt x="113" y="83"/>
                  <a:pt x="113" y="89"/>
                </a:cubicBezTo>
                <a:cubicBezTo>
                  <a:pt x="112" y="89"/>
                  <a:pt x="112" y="90"/>
                  <a:pt x="110" y="90"/>
                </a:cubicBezTo>
                <a:cubicBezTo>
                  <a:pt x="110" y="87"/>
                  <a:pt x="108" y="87"/>
                  <a:pt x="106" y="87"/>
                </a:cubicBezTo>
                <a:cubicBezTo>
                  <a:pt x="106" y="87"/>
                  <a:pt x="106" y="86"/>
                  <a:pt x="106" y="85"/>
                </a:cubicBezTo>
                <a:close/>
                <a:moveTo>
                  <a:pt x="107" y="95"/>
                </a:moveTo>
                <a:cubicBezTo>
                  <a:pt x="110" y="95"/>
                  <a:pt x="110" y="92"/>
                  <a:pt x="111" y="90"/>
                </a:cubicBezTo>
                <a:cubicBezTo>
                  <a:pt x="112" y="91"/>
                  <a:pt x="112" y="93"/>
                  <a:pt x="113" y="94"/>
                </a:cubicBezTo>
                <a:cubicBezTo>
                  <a:pt x="110" y="95"/>
                  <a:pt x="105" y="98"/>
                  <a:pt x="105" y="93"/>
                </a:cubicBezTo>
                <a:cubicBezTo>
                  <a:pt x="106" y="93"/>
                  <a:pt x="107" y="94"/>
                  <a:pt x="107" y="95"/>
                </a:cubicBezTo>
                <a:close/>
                <a:moveTo>
                  <a:pt x="94" y="100"/>
                </a:moveTo>
                <a:cubicBezTo>
                  <a:pt x="97" y="100"/>
                  <a:pt x="98" y="105"/>
                  <a:pt x="101" y="103"/>
                </a:cubicBezTo>
                <a:cubicBezTo>
                  <a:pt x="103" y="105"/>
                  <a:pt x="97" y="105"/>
                  <a:pt x="96" y="107"/>
                </a:cubicBezTo>
                <a:cubicBezTo>
                  <a:pt x="95" y="107"/>
                  <a:pt x="96" y="105"/>
                  <a:pt x="95" y="104"/>
                </a:cubicBezTo>
                <a:cubicBezTo>
                  <a:pt x="92" y="105"/>
                  <a:pt x="93" y="102"/>
                  <a:pt x="91" y="102"/>
                </a:cubicBezTo>
                <a:cubicBezTo>
                  <a:pt x="91" y="101"/>
                  <a:pt x="92" y="100"/>
                  <a:pt x="94" y="100"/>
                </a:cubicBezTo>
                <a:close/>
                <a:moveTo>
                  <a:pt x="93" y="111"/>
                </a:moveTo>
                <a:cubicBezTo>
                  <a:pt x="94" y="108"/>
                  <a:pt x="96" y="108"/>
                  <a:pt x="98" y="109"/>
                </a:cubicBezTo>
                <a:cubicBezTo>
                  <a:pt x="97" y="111"/>
                  <a:pt x="95" y="112"/>
                  <a:pt x="93" y="111"/>
                </a:cubicBezTo>
                <a:close/>
                <a:moveTo>
                  <a:pt x="97" y="128"/>
                </a:moveTo>
                <a:cubicBezTo>
                  <a:pt x="95" y="129"/>
                  <a:pt x="95" y="128"/>
                  <a:pt x="94" y="128"/>
                </a:cubicBezTo>
                <a:cubicBezTo>
                  <a:pt x="94" y="126"/>
                  <a:pt x="95" y="126"/>
                  <a:pt x="95" y="124"/>
                </a:cubicBezTo>
                <a:cubicBezTo>
                  <a:pt x="96" y="125"/>
                  <a:pt x="97" y="126"/>
                  <a:pt x="97" y="128"/>
                </a:cubicBezTo>
                <a:close/>
                <a:moveTo>
                  <a:pt x="88" y="132"/>
                </a:moveTo>
                <a:cubicBezTo>
                  <a:pt x="89" y="132"/>
                  <a:pt x="89" y="134"/>
                  <a:pt x="91" y="135"/>
                </a:cubicBezTo>
                <a:cubicBezTo>
                  <a:pt x="94" y="135"/>
                  <a:pt x="93" y="133"/>
                  <a:pt x="95" y="133"/>
                </a:cubicBezTo>
                <a:cubicBezTo>
                  <a:pt x="97" y="135"/>
                  <a:pt x="97" y="138"/>
                  <a:pt x="100" y="136"/>
                </a:cubicBezTo>
                <a:cubicBezTo>
                  <a:pt x="100" y="138"/>
                  <a:pt x="96" y="138"/>
                  <a:pt x="97" y="142"/>
                </a:cubicBezTo>
                <a:cubicBezTo>
                  <a:pt x="96" y="141"/>
                  <a:pt x="95" y="141"/>
                  <a:pt x="95" y="140"/>
                </a:cubicBezTo>
                <a:cubicBezTo>
                  <a:pt x="95" y="139"/>
                  <a:pt x="93" y="138"/>
                  <a:pt x="92" y="136"/>
                </a:cubicBezTo>
                <a:cubicBezTo>
                  <a:pt x="88" y="136"/>
                  <a:pt x="88" y="137"/>
                  <a:pt x="85" y="136"/>
                </a:cubicBezTo>
                <a:cubicBezTo>
                  <a:pt x="86" y="134"/>
                  <a:pt x="87" y="134"/>
                  <a:pt x="88" y="132"/>
                </a:cubicBezTo>
                <a:close/>
                <a:moveTo>
                  <a:pt x="87" y="142"/>
                </a:moveTo>
                <a:cubicBezTo>
                  <a:pt x="87" y="142"/>
                  <a:pt x="85" y="142"/>
                  <a:pt x="85" y="143"/>
                </a:cubicBezTo>
                <a:cubicBezTo>
                  <a:pt x="84" y="143"/>
                  <a:pt x="85" y="142"/>
                  <a:pt x="85" y="141"/>
                </a:cubicBezTo>
                <a:cubicBezTo>
                  <a:pt x="85" y="141"/>
                  <a:pt x="86" y="142"/>
                  <a:pt x="87" y="142"/>
                </a:cubicBezTo>
                <a:close/>
                <a:moveTo>
                  <a:pt x="79" y="155"/>
                </a:moveTo>
                <a:cubicBezTo>
                  <a:pt x="81" y="155"/>
                  <a:pt x="80" y="157"/>
                  <a:pt x="81" y="159"/>
                </a:cubicBezTo>
                <a:cubicBezTo>
                  <a:pt x="80" y="159"/>
                  <a:pt x="79" y="159"/>
                  <a:pt x="78" y="159"/>
                </a:cubicBezTo>
                <a:cubicBezTo>
                  <a:pt x="77" y="156"/>
                  <a:pt x="80" y="158"/>
                  <a:pt x="79" y="155"/>
                </a:cubicBezTo>
                <a:close/>
                <a:moveTo>
                  <a:pt x="72" y="157"/>
                </a:moveTo>
                <a:cubicBezTo>
                  <a:pt x="75" y="158"/>
                  <a:pt x="71" y="159"/>
                  <a:pt x="71" y="159"/>
                </a:cubicBezTo>
                <a:cubicBezTo>
                  <a:pt x="70" y="158"/>
                  <a:pt x="73" y="158"/>
                  <a:pt x="72" y="157"/>
                </a:cubicBezTo>
                <a:close/>
                <a:moveTo>
                  <a:pt x="64" y="192"/>
                </a:moveTo>
                <a:cubicBezTo>
                  <a:pt x="63" y="189"/>
                  <a:pt x="65" y="189"/>
                  <a:pt x="64" y="186"/>
                </a:cubicBezTo>
                <a:cubicBezTo>
                  <a:pt x="66" y="187"/>
                  <a:pt x="69" y="187"/>
                  <a:pt x="71" y="189"/>
                </a:cubicBezTo>
                <a:cubicBezTo>
                  <a:pt x="69" y="190"/>
                  <a:pt x="67" y="191"/>
                  <a:pt x="64" y="192"/>
                </a:cubicBezTo>
                <a:close/>
                <a:moveTo>
                  <a:pt x="63" y="180"/>
                </a:moveTo>
                <a:cubicBezTo>
                  <a:pt x="64" y="179"/>
                  <a:pt x="66" y="182"/>
                  <a:pt x="67" y="180"/>
                </a:cubicBezTo>
                <a:cubicBezTo>
                  <a:pt x="68" y="179"/>
                  <a:pt x="68" y="182"/>
                  <a:pt x="69" y="182"/>
                </a:cubicBezTo>
                <a:cubicBezTo>
                  <a:pt x="68" y="183"/>
                  <a:pt x="68" y="183"/>
                  <a:pt x="67" y="183"/>
                </a:cubicBezTo>
                <a:cubicBezTo>
                  <a:pt x="66" y="184"/>
                  <a:pt x="66" y="185"/>
                  <a:pt x="64" y="185"/>
                </a:cubicBezTo>
                <a:cubicBezTo>
                  <a:pt x="64" y="183"/>
                  <a:pt x="64" y="182"/>
                  <a:pt x="62" y="183"/>
                </a:cubicBezTo>
                <a:cubicBezTo>
                  <a:pt x="62" y="181"/>
                  <a:pt x="63" y="181"/>
                  <a:pt x="63" y="180"/>
                </a:cubicBezTo>
                <a:close/>
                <a:moveTo>
                  <a:pt x="58" y="204"/>
                </a:moveTo>
                <a:cubicBezTo>
                  <a:pt x="62" y="205"/>
                  <a:pt x="57" y="209"/>
                  <a:pt x="58" y="204"/>
                </a:cubicBezTo>
                <a:close/>
                <a:moveTo>
                  <a:pt x="48" y="206"/>
                </a:moveTo>
                <a:cubicBezTo>
                  <a:pt x="50" y="206"/>
                  <a:pt x="51" y="205"/>
                  <a:pt x="52" y="204"/>
                </a:cubicBezTo>
                <a:cubicBezTo>
                  <a:pt x="53" y="204"/>
                  <a:pt x="54" y="205"/>
                  <a:pt x="53" y="207"/>
                </a:cubicBezTo>
                <a:cubicBezTo>
                  <a:pt x="51" y="207"/>
                  <a:pt x="51" y="209"/>
                  <a:pt x="50" y="210"/>
                </a:cubicBezTo>
                <a:cubicBezTo>
                  <a:pt x="51" y="212"/>
                  <a:pt x="51" y="214"/>
                  <a:pt x="54" y="214"/>
                </a:cubicBezTo>
                <a:cubicBezTo>
                  <a:pt x="53" y="216"/>
                  <a:pt x="49" y="214"/>
                  <a:pt x="48" y="214"/>
                </a:cubicBezTo>
                <a:cubicBezTo>
                  <a:pt x="48" y="210"/>
                  <a:pt x="50" y="209"/>
                  <a:pt x="48" y="206"/>
                </a:cubicBezTo>
                <a:close/>
                <a:moveTo>
                  <a:pt x="43" y="227"/>
                </a:moveTo>
                <a:cubicBezTo>
                  <a:pt x="45" y="227"/>
                  <a:pt x="45" y="228"/>
                  <a:pt x="46" y="228"/>
                </a:cubicBezTo>
                <a:cubicBezTo>
                  <a:pt x="46" y="228"/>
                  <a:pt x="45" y="228"/>
                  <a:pt x="45" y="229"/>
                </a:cubicBezTo>
                <a:cubicBezTo>
                  <a:pt x="44" y="229"/>
                  <a:pt x="44" y="229"/>
                  <a:pt x="43" y="229"/>
                </a:cubicBezTo>
                <a:cubicBezTo>
                  <a:pt x="43" y="228"/>
                  <a:pt x="43" y="228"/>
                  <a:pt x="43" y="227"/>
                </a:cubicBezTo>
                <a:close/>
                <a:moveTo>
                  <a:pt x="20" y="264"/>
                </a:moveTo>
                <a:cubicBezTo>
                  <a:pt x="22" y="264"/>
                  <a:pt x="22" y="267"/>
                  <a:pt x="22" y="268"/>
                </a:cubicBezTo>
                <a:cubicBezTo>
                  <a:pt x="20" y="268"/>
                  <a:pt x="20" y="266"/>
                  <a:pt x="20" y="264"/>
                </a:cubicBezTo>
                <a:close/>
                <a:moveTo>
                  <a:pt x="19" y="256"/>
                </a:moveTo>
                <a:cubicBezTo>
                  <a:pt x="22" y="256"/>
                  <a:pt x="22" y="259"/>
                  <a:pt x="22" y="261"/>
                </a:cubicBezTo>
                <a:cubicBezTo>
                  <a:pt x="20" y="260"/>
                  <a:pt x="17" y="258"/>
                  <a:pt x="19" y="256"/>
                </a:cubicBezTo>
                <a:close/>
                <a:moveTo>
                  <a:pt x="22" y="261"/>
                </a:moveTo>
                <a:cubicBezTo>
                  <a:pt x="23" y="258"/>
                  <a:pt x="26" y="262"/>
                  <a:pt x="25" y="260"/>
                </a:cubicBezTo>
                <a:cubicBezTo>
                  <a:pt x="28" y="262"/>
                  <a:pt x="25" y="263"/>
                  <a:pt x="23" y="262"/>
                </a:cubicBezTo>
                <a:cubicBezTo>
                  <a:pt x="23" y="261"/>
                  <a:pt x="23" y="261"/>
                  <a:pt x="22" y="261"/>
                </a:cubicBezTo>
                <a:close/>
                <a:moveTo>
                  <a:pt x="28" y="268"/>
                </a:moveTo>
                <a:cubicBezTo>
                  <a:pt x="26" y="268"/>
                  <a:pt x="24" y="268"/>
                  <a:pt x="24" y="266"/>
                </a:cubicBezTo>
                <a:cubicBezTo>
                  <a:pt x="25" y="266"/>
                  <a:pt x="28" y="266"/>
                  <a:pt x="28" y="268"/>
                </a:cubicBezTo>
                <a:close/>
                <a:moveTo>
                  <a:pt x="23" y="252"/>
                </a:moveTo>
                <a:cubicBezTo>
                  <a:pt x="22" y="251"/>
                  <a:pt x="23" y="253"/>
                  <a:pt x="22" y="253"/>
                </a:cubicBezTo>
                <a:cubicBezTo>
                  <a:pt x="21" y="254"/>
                  <a:pt x="18" y="254"/>
                  <a:pt x="18" y="253"/>
                </a:cubicBezTo>
                <a:cubicBezTo>
                  <a:pt x="17" y="252"/>
                  <a:pt x="19" y="253"/>
                  <a:pt x="18" y="253"/>
                </a:cubicBezTo>
                <a:cubicBezTo>
                  <a:pt x="19" y="253"/>
                  <a:pt x="19" y="252"/>
                  <a:pt x="20" y="252"/>
                </a:cubicBezTo>
                <a:cubicBezTo>
                  <a:pt x="20" y="251"/>
                  <a:pt x="21" y="252"/>
                  <a:pt x="22" y="252"/>
                </a:cubicBezTo>
                <a:cubicBezTo>
                  <a:pt x="22" y="252"/>
                  <a:pt x="22" y="251"/>
                  <a:pt x="22" y="251"/>
                </a:cubicBezTo>
                <a:cubicBezTo>
                  <a:pt x="23" y="250"/>
                  <a:pt x="26" y="251"/>
                  <a:pt x="27" y="250"/>
                </a:cubicBezTo>
                <a:cubicBezTo>
                  <a:pt x="28" y="253"/>
                  <a:pt x="25" y="251"/>
                  <a:pt x="23" y="252"/>
                </a:cubicBezTo>
                <a:close/>
                <a:moveTo>
                  <a:pt x="18" y="221"/>
                </a:moveTo>
                <a:cubicBezTo>
                  <a:pt x="17" y="223"/>
                  <a:pt x="15" y="218"/>
                  <a:pt x="18" y="221"/>
                </a:cubicBezTo>
                <a:close/>
                <a:moveTo>
                  <a:pt x="19" y="243"/>
                </a:moveTo>
                <a:cubicBezTo>
                  <a:pt x="21" y="240"/>
                  <a:pt x="23" y="244"/>
                  <a:pt x="25" y="244"/>
                </a:cubicBezTo>
                <a:cubicBezTo>
                  <a:pt x="25" y="246"/>
                  <a:pt x="23" y="243"/>
                  <a:pt x="22" y="244"/>
                </a:cubicBezTo>
                <a:cubicBezTo>
                  <a:pt x="21" y="245"/>
                  <a:pt x="21" y="244"/>
                  <a:pt x="19" y="243"/>
                </a:cubicBezTo>
                <a:close/>
                <a:moveTo>
                  <a:pt x="25" y="249"/>
                </a:moveTo>
                <a:cubicBezTo>
                  <a:pt x="25" y="248"/>
                  <a:pt x="25" y="247"/>
                  <a:pt x="25" y="247"/>
                </a:cubicBezTo>
                <a:cubicBezTo>
                  <a:pt x="26" y="247"/>
                  <a:pt x="27" y="247"/>
                  <a:pt x="27" y="247"/>
                </a:cubicBezTo>
                <a:cubicBezTo>
                  <a:pt x="27" y="247"/>
                  <a:pt x="27" y="248"/>
                  <a:pt x="27" y="249"/>
                </a:cubicBezTo>
                <a:cubicBezTo>
                  <a:pt x="27" y="249"/>
                  <a:pt x="26" y="249"/>
                  <a:pt x="25" y="249"/>
                </a:cubicBezTo>
                <a:close/>
                <a:moveTo>
                  <a:pt x="24" y="229"/>
                </a:moveTo>
                <a:cubicBezTo>
                  <a:pt x="26" y="229"/>
                  <a:pt x="22" y="227"/>
                  <a:pt x="26" y="228"/>
                </a:cubicBezTo>
                <a:cubicBezTo>
                  <a:pt x="28" y="228"/>
                  <a:pt x="28" y="229"/>
                  <a:pt x="30" y="228"/>
                </a:cubicBezTo>
                <a:cubicBezTo>
                  <a:pt x="31" y="227"/>
                  <a:pt x="33" y="227"/>
                  <a:pt x="34" y="227"/>
                </a:cubicBezTo>
                <a:cubicBezTo>
                  <a:pt x="36" y="225"/>
                  <a:pt x="36" y="229"/>
                  <a:pt x="37" y="228"/>
                </a:cubicBezTo>
                <a:cubicBezTo>
                  <a:pt x="38" y="226"/>
                  <a:pt x="37" y="228"/>
                  <a:pt x="37" y="228"/>
                </a:cubicBezTo>
                <a:cubicBezTo>
                  <a:pt x="37" y="228"/>
                  <a:pt x="40" y="230"/>
                  <a:pt x="40" y="228"/>
                </a:cubicBezTo>
                <a:cubicBezTo>
                  <a:pt x="42" y="229"/>
                  <a:pt x="40" y="231"/>
                  <a:pt x="39" y="231"/>
                </a:cubicBezTo>
                <a:cubicBezTo>
                  <a:pt x="37" y="233"/>
                  <a:pt x="37" y="230"/>
                  <a:pt x="36" y="230"/>
                </a:cubicBezTo>
                <a:cubicBezTo>
                  <a:pt x="35" y="230"/>
                  <a:pt x="34" y="231"/>
                  <a:pt x="35" y="231"/>
                </a:cubicBezTo>
                <a:cubicBezTo>
                  <a:pt x="34" y="231"/>
                  <a:pt x="34" y="229"/>
                  <a:pt x="32" y="229"/>
                </a:cubicBezTo>
                <a:cubicBezTo>
                  <a:pt x="31" y="229"/>
                  <a:pt x="31" y="230"/>
                  <a:pt x="30" y="230"/>
                </a:cubicBezTo>
                <a:cubicBezTo>
                  <a:pt x="29" y="230"/>
                  <a:pt x="29" y="231"/>
                  <a:pt x="29" y="231"/>
                </a:cubicBezTo>
                <a:cubicBezTo>
                  <a:pt x="28" y="232"/>
                  <a:pt x="28" y="233"/>
                  <a:pt x="28" y="234"/>
                </a:cubicBezTo>
                <a:cubicBezTo>
                  <a:pt x="28" y="234"/>
                  <a:pt x="26" y="234"/>
                  <a:pt x="26" y="234"/>
                </a:cubicBezTo>
                <a:cubicBezTo>
                  <a:pt x="26" y="235"/>
                  <a:pt x="27" y="235"/>
                  <a:pt x="27" y="235"/>
                </a:cubicBezTo>
                <a:cubicBezTo>
                  <a:pt x="26" y="237"/>
                  <a:pt x="24" y="237"/>
                  <a:pt x="22" y="236"/>
                </a:cubicBezTo>
                <a:cubicBezTo>
                  <a:pt x="21" y="234"/>
                  <a:pt x="22" y="234"/>
                  <a:pt x="24" y="234"/>
                </a:cubicBezTo>
                <a:cubicBezTo>
                  <a:pt x="23" y="233"/>
                  <a:pt x="22" y="230"/>
                  <a:pt x="20" y="230"/>
                </a:cubicBezTo>
                <a:cubicBezTo>
                  <a:pt x="20" y="229"/>
                  <a:pt x="19" y="228"/>
                  <a:pt x="19" y="227"/>
                </a:cubicBezTo>
                <a:cubicBezTo>
                  <a:pt x="22" y="227"/>
                  <a:pt x="22" y="228"/>
                  <a:pt x="24" y="229"/>
                </a:cubicBezTo>
                <a:close/>
                <a:moveTo>
                  <a:pt x="21" y="200"/>
                </a:moveTo>
                <a:cubicBezTo>
                  <a:pt x="20" y="199"/>
                  <a:pt x="20" y="198"/>
                  <a:pt x="18" y="198"/>
                </a:cubicBezTo>
                <a:cubicBezTo>
                  <a:pt x="19" y="196"/>
                  <a:pt x="21" y="198"/>
                  <a:pt x="21" y="200"/>
                </a:cubicBezTo>
                <a:close/>
                <a:moveTo>
                  <a:pt x="22" y="174"/>
                </a:moveTo>
                <a:cubicBezTo>
                  <a:pt x="22" y="176"/>
                  <a:pt x="19" y="175"/>
                  <a:pt x="18" y="176"/>
                </a:cubicBezTo>
                <a:cubicBezTo>
                  <a:pt x="16" y="175"/>
                  <a:pt x="20" y="174"/>
                  <a:pt x="22" y="174"/>
                </a:cubicBezTo>
                <a:close/>
                <a:moveTo>
                  <a:pt x="12" y="189"/>
                </a:moveTo>
                <a:cubicBezTo>
                  <a:pt x="15" y="188"/>
                  <a:pt x="15" y="191"/>
                  <a:pt x="18" y="191"/>
                </a:cubicBezTo>
                <a:cubicBezTo>
                  <a:pt x="17" y="192"/>
                  <a:pt x="12" y="192"/>
                  <a:pt x="12" y="189"/>
                </a:cubicBezTo>
                <a:close/>
                <a:moveTo>
                  <a:pt x="15" y="272"/>
                </a:moveTo>
                <a:cubicBezTo>
                  <a:pt x="16" y="272"/>
                  <a:pt x="17" y="272"/>
                  <a:pt x="18" y="272"/>
                </a:cubicBezTo>
                <a:cubicBezTo>
                  <a:pt x="19" y="273"/>
                  <a:pt x="18" y="273"/>
                  <a:pt x="18" y="273"/>
                </a:cubicBezTo>
                <a:cubicBezTo>
                  <a:pt x="18" y="276"/>
                  <a:pt x="21" y="274"/>
                  <a:pt x="21" y="277"/>
                </a:cubicBezTo>
                <a:cubicBezTo>
                  <a:pt x="20" y="276"/>
                  <a:pt x="18" y="276"/>
                  <a:pt x="18" y="275"/>
                </a:cubicBezTo>
                <a:cubicBezTo>
                  <a:pt x="16" y="275"/>
                  <a:pt x="16" y="276"/>
                  <a:pt x="15" y="275"/>
                </a:cubicBezTo>
                <a:cubicBezTo>
                  <a:pt x="15" y="274"/>
                  <a:pt x="15" y="273"/>
                  <a:pt x="15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51" name="形状"/>
          <p:cNvSpPr>
            <a:spLocks noEditPoints="1"/>
          </p:cNvSpPr>
          <p:nvPr/>
        </p:nvSpPr>
        <p:spPr>
          <a:xfrm>
            <a:off x="5133975" y="4710113"/>
            <a:ext cx="506413" cy="631825"/>
          </a:xfrm>
          <a:custGeom>
            <a:avLst/>
            <a:gdLst/>
            <a:ahLst/>
            <a:cxnLst>
              <a:cxn ang="0">
                <a:pos x="30324" y="629646"/>
              </a:cxn>
              <a:cxn ang="0">
                <a:pos x="148588" y="581715"/>
              </a:cxn>
              <a:cxn ang="0">
                <a:pos x="236528" y="555570"/>
              </a:cxn>
              <a:cxn ang="0">
                <a:pos x="269885" y="516354"/>
              </a:cxn>
              <a:cxn ang="0">
                <a:pos x="288079" y="477137"/>
              </a:cxn>
              <a:cxn ang="0">
                <a:pos x="203172" y="511996"/>
              </a:cxn>
              <a:cxn ang="0">
                <a:pos x="194074" y="522890"/>
              </a:cxn>
              <a:cxn ang="0">
                <a:pos x="81875" y="527247"/>
              </a:cxn>
              <a:cxn ang="0">
                <a:pos x="151621" y="514175"/>
              </a:cxn>
              <a:cxn ang="0">
                <a:pos x="181945" y="483673"/>
              </a:cxn>
              <a:cxn ang="0">
                <a:pos x="206204" y="459707"/>
              </a:cxn>
              <a:cxn ang="0">
                <a:pos x="197107" y="453171"/>
              </a:cxn>
              <a:cxn ang="0">
                <a:pos x="269885" y="392167"/>
              </a:cxn>
              <a:cxn ang="0">
                <a:pos x="245625" y="363844"/>
              </a:cxn>
              <a:cxn ang="0">
                <a:pos x="194074" y="361665"/>
              </a:cxn>
              <a:cxn ang="0">
                <a:pos x="282014" y="328985"/>
              </a:cxn>
              <a:cxn ang="0">
                <a:pos x="321436" y="257087"/>
              </a:cxn>
              <a:cxn ang="0">
                <a:pos x="354792" y="237479"/>
              </a:cxn>
              <a:cxn ang="0">
                <a:pos x="406343" y="185190"/>
              </a:cxn>
              <a:cxn ang="0">
                <a:pos x="406343" y="117650"/>
              </a:cxn>
              <a:cxn ang="0">
                <a:pos x="430603" y="76255"/>
              </a:cxn>
              <a:cxn ang="0">
                <a:pos x="479121" y="52289"/>
              </a:cxn>
              <a:cxn ang="0">
                <a:pos x="463959" y="15251"/>
              </a:cxn>
              <a:cxn ang="0">
                <a:pos x="427570" y="43574"/>
              </a:cxn>
              <a:cxn ang="0">
                <a:pos x="394214" y="54468"/>
              </a:cxn>
              <a:cxn ang="0">
                <a:pos x="372987" y="108935"/>
              </a:cxn>
              <a:cxn ang="0">
                <a:pos x="379052" y="128544"/>
              </a:cxn>
              <a:cxn ang="0">
                <a:pos x="336598" y="150331"/>
              </a:cxn>
              <a:cxn ang="0">
                <a:pos x="291112" y="185190"/>
              </a:cxn>
              <a:cxn ang="0">
                <a:pos x="242593" y="248373"/>
              </a:cxn>
              <a:cxn ang="0">
                <a:pos x="254723" y="278874"/>
              </a:cxn>
              <a:cxn ang="0">
                <a:pos x="251690" y="309376"/>
              </a:cxn>
              <a:cxn ang="0">
                <a:pos x="191042" y="352951"/>
              </a:cxn>
              <a:cxn ang="0">
                <a:pos x="154653" y="383452"/>
              </a:cxn>
              <a:cxn ang="0">
                <a:pos x="160718" y="416133"/>
              </a:cxn>
              <a:cxn ang="0">
                <a:pos x="151621" y="435741"/>
              </a:cxn>
              <a:cxn ang="0">
                <a:pos x="121297" y="466243"/>
              </a:cxn>
              <a:cxn ang="0">
                <a:pos x="118264" y="485852"/>
              </a:cxn>
              <a:cxn ang="0">
                <a:pos x="75810" y="435741"/>
              </a:cxn>
              <a:cxn ang="0">
                <a:pos x="94005" y="348593"/>
              </a:cxn>
              <a:cxn ang="0">
                <a:pos x="66713" y="307198"/>
              </a:cxn>
              <a:cxn ang="0">
                <a:pos x="48519" y="379095"/>
              </a:cxn>
              <a:cxn ang="0">
                <a:pos x="30324" y="450992"/>
              </a:cxn>
              <a:cxn ang="0">
                <a:pos x="24259" y="511996"/>
              </a:cxn>
              <a:cxn ang="0">
                <a:pos x="30324" y="579536"/>
              </a:cxn>
              <a:cxn ang="0">
                <a:pos x="239561" y="531604"/>
              </a:cxn>
              <a:cxn ang="0">
                <a:pos x="191042" y="527247"/>
              </a:cxn>
              <a:cxn ang="0">
                <a:pos x="151621" y="555570"/>
              </a:cxn>
              <a:cxn ang="0">
                <a:pos x="103102" y="568643"/>
              </a:cxn>
              <a:cxn ang="0">
                <a:pos x="236528" y="392167"/>
              </a:cxn>
              <a:cxn ang="0">
                <a:pos x="415441" y="58825"/>
              </a:cxn>
              <a:cxn ang="0">
                <a:pos x="379052" y="137259"/>
              </a:cxn>
              <a:cxn ang="0">
                <a:pos x="330533" y="224407"/>
              </a:cxn>
              <a:cxn ang="0">
                <a:pos x="324468" y="206977"/>
              </a:cxn>
              <a:cxn ang="0">
                <a:pos x="294144" y="278874"/>
              </a:cxn>
              <a:cxn ang="0">
                <a:pos x="263820" y="309376"/>
              </a:cxn>
              <a:cxn ang="0">
                <a:pos x="203172" y="392167"/>
              </a:cxn>
              <a:cxn ang="0">
                <a:pos x="145556" y="466243"/>
              </a:cxn>
              <a:cxn ang="0">
                <a:pos x="66713" y="568643"/>
              </a:cxn>
              <a:cxn ang="0">
                <a:pos x="66713" y="546855"/>
              </a:cxn>
              <a:cxn ang="0">
                <a:pos x="75810" y="542498"/>
              </a:cxn>
              <a:cxn ang="0">
                <a:pos x="87940" y="503281"/>
              </a:cxn>
              <a:cxn ang="0">
                <a:pos x="54583" y="383452"/>
              </a:cxn>
            </a:cxnLst>
            <a:pathLst>
              <a:path w="167" h="290">
                <a:moveTo>
                  <a:pt x="1" y="281"/>
                </a:moveTo>
                <a:cubicBezTo>
                  <a:pt x="3" y="279"/>
                  <a:pt x="3" y="283"/>
                  <a:pt x="4" y="281"/>
                </a:cubicBezTo>
                <a:cubicBezTo>
                  <a:pt x="2" y="280"/>
                  <a:pt x="5" y="279"/>
                  <a:pt x="6" y="280"/>
                </a:cubicBezTo>
                <a:cubicBezTo>
                  <a:pt x="7" y="277"/>
                  <a:pt x="5" y="275"/>
                  <a:pt x="5" y="273"/>
                </a:cubicBezTo>
                <a:cubicBezTo>
                  <a:pt x="6" y="272"/>
                  <a:pt x="7" y="271"/>
                  <a:pt x="8" y="271"/>
                </a:cubicBezTo>
                <a:cubicBezTo>
                  <a:pt x="8" y="272"/>
                  <a:pt x="8" y="272"/>
                  <a:pt x="8" y="273"/>
                </a:cubicBezTo>
                <a:cubicBezTo>
                  <a:pt x="7" y="274"/>
                  <a:pt x="6" y="276"/>
                  <a:pt x="7" y="279"/>
                </a:cubicBezTo>
                <a:cubicBezTo>
                  <a:pt x="9" y="278"/>
                  <a:pt x="8" y="281"/>
                  <a:pt x="9" y="282"/>
                </a:cubicBezTo>
                <a:cubicBezTo>
                  <a:pt x="8" y="282"/>
                  <a:pt x="8" y="283"/>
                  <a:pt x="7" y="283"/>
                </a:cubicBezTo>
                <a:cubicBezTo>
                  <a:pt x="5" y="283"/>
                  <a:pt x="4" y="284"/>
                  <a:pt x="4" y="285"/>
                </a:cubicBezTo>
                <a:cubicBezTo>
                  <a:pt x="4" y="285"/>
                  <a:pt x="5" y="286"/>
                  <a:pt x="4" y="286"/>
                </a:cubicBezTo>
                <a:cubicBezTo>
                  <a:pt x="6" y="286"/>
                  <a:pt x="7" y="286"/>
                  <a:pt x="8" y="286"/>
                </a:cubicBezTo>
                <a:cubicBezTo>
                  <a:pt x="8" y="289"/>
                  <a:pt x="9" y="290"/>
                  <a:pt x="10" y="289"/>
                </a:cubicBezTo>
                <a:cubicBezTo>
                  <a:pt x="10" y="288"/>
                  <a:pt x="11" y="290"/>
                  <a:pt x="11" y="290"/>
                </a:cubicBezTo>
                <a:cubicBezTo>
                  <a:pt x="14" y="290"/>
                  <a:pt x="15" y="289"/>
                  <a:pt x="18" y="289"/>
                </a:cubicBezTo>
                <a:cubicBezTo>
                  <a:pt x="19" y="289"/>
                  <a:pt x="21" y="290"/>
                  <a:pt x="23" y="290"/>
                </a:cubicBezTo>
                <a:cubicBezTo>
                  <a:pt x="24" y="288"/>
                  <a:pt x="25" y="287"/>
                  <a:pt x="27" y="286"/>
                </a:cubicBezTo>
                <a:cubicBezTo>
                  <a:pt x="27" y="285"/>
                  <a:pt x="27" y="284"/>
                  <a:pt x="27" y="283"/>
                </a:cubicBezTo>
                <a:cubicBezTo>
                  <a:pt x="30" y="285"/>
                  <a:pt x="31" y="281"/>
                  <a:pt x="35" y="282"/>
                </a:cubicBezTo>
                <a:cubicBezTo>
                  <a:pt x="35" y="281"/>
                  <a:pt x="36" y="281"/>
                  <a:pt x="36" y="280"/>
                </a:cubicBezTo>
                <a:cubicBezTo>
                  <a:pt x="36" y="278"/>
                  <a:pt x="36" y="277"/>
                  <a:pt x="36" y="276"/>
                </a:cubicBezTo>
                <a:cubicBezTo>
                  <a:pt x="38" y="276"/>
                  <a:pt x="39" y="274"/>
                  <a:pt x="42" y="275"/>
                </a:cubicBezTo>
                <a:cubicBezTo>
                  <a:pt x="42" y="274"/>
                  <a:pt x="43" y="273"/>
                  <a:pt x="43" y="273"/>
                </a:cubicBezTo>
                <a:cubicBezTo>
                  <a:pt x="46" y="273"/>
                  <a:pt x="47" y="272"/>
                  <a:pt x="49" y="273"/>
                </a:cubicBezTo>
                <a:cubicBezTo>
                  <a:pt x="51" y="271"/>
                  <a:pt x="57" y="272"/>
                  <a:pt x="57" y="267"/>
                </a:cubicBezTo>
                <a:cubicBezTo>
                  <a:pt x="53" y="267"/>
                  <a:pt x="52" y="266"/>
                  <a:pt x="49" y="267"/>
                </a:cubicBezTo>
                <a:cubicBezTo>
                  <a:pt x="48" y="265"/>
                  <a:pt x="49" y="264"/>
                  <a:pt x="50" y="262"/>
                </a:cubicBezTo>
                <a:cubicBezTo>
                  <a:pt x="50" y="260"/>
                  <a:pt x="46" y="259"/>
                  <a:pt x="48" y="259"/>
                </a:cubicBezTo>
                <a:cubicBezTo>
                  <a:pt x="49" y="259"/>
                  <a:pt x="50" y="260"/>
                  <a:pt x="51" y="260"/>
                </a:cubicBezTo>
                <a:cubicBezTo>
                  <a:pt x="52" y="259"/>
                  <a:pt x="52" y="260"/>
                  <a:pt x="53" y="259"/>
                </a:cubicBezTo>
                <a:cubicBezTo>
                  <a:pt x="53" y="259"/>
                  <a:pt x="56" y="260"/>
                  <a:pt x="56" y="260"/>
                </a:cubicBezTo>
                <a:cubicBezTo>
                  <a:pt x="56" y="262"/>
                  <a:pt x="55" y="263"/>
                  <a:pt x="54" y="263"/>
                </a:cubicBezTo>
                <a:cubicBezTo>
                  <a:pt x="53" y="264"/>
                  <a:pt x="52" y="261"/>
                  <a:pt x="52" y="264"/>
                </a:cubicBezTo>
                <a:cubicBezTo>
                  <a:pt x="56" y="264"/>
                  <a:pt x="58" y="267"/>
                  <a:pt x="62" y="266"/>
                </a:cubicBezTo>
                <a:cubicBezTo>
                  <a:pt x="62" y="264"/>
                  <a:pt x="64" y="264"/>
                  <a:pt x="64" y="262"/>
                </a:cubicBezTo>
                <a:cubicBezTo>
                  <a:pt x="63" y="261"/>
                  <a:pt x="63" y="259"/>
                  <a:pt x="63" y="259"/>
                </a:cubicBezTo>
                <a:cubicBezTo>
                  <a:pt x="62" y="258"/>
                  <a:pt x="61" y="259"/>
                  <a:pt x="61" y="258"/>
                </a:cubicBezTo>
                <a:cubicBezTo>
                  <a:pt x="65" y="256"/>
                  <a:pt x="66" y="259"/>
                  <a:pt x="70" y="259"/>
                </a:cubicBezTo>
                <a:cubicBezTo>
                  <a:pt x="70" y="256"/>
                  <a:pt x="76" y="257"/>
                  <a:pt x="78" y="255"/>
                </a:cubicBezTo>
                <a:cubicBezTo>
                  <a:pt x="78" y="253"/>
                  <a:pt x="76" y="253"/>
                  <a:pt x="74" y="252"/>
                </a:cubicBezTo>
                <a:cubicBezTo>
                  <a:pt x="75" y="254"/>
                  <a:pt x="73" y="255"/>
                  <a:pt x="72" y="255"/>
                </a:cubicBezTo>
                <a:cubicBezTo>
                  <a:pt x="72" y="254"/>
                  <a:pt x="72" y="252"/>
                  <a:pt x="72" y="251"/>
                </a:cubicBezTo>
                <a:cubicBezTo>
                  <a:pt x="71" y="251"/>
                  <a:pt x="70" y="251"/>
                  <a:pt x="70" y="250"/>
                </a:cubicBezTo>
                <a:cubicBezTo>
                  <a:pt x="71" y="250"/>
                  <a:pt x="70" y="249"/>
                  <a:pt x="71" y="249"/>
                </a:cubicBezTo>
                <a:cubicBezTo>
                  <a:pt x="72" y="251"/>
                  <a:pt x="74" y="251"/>
                  <a:pt x="77" y="251"/>
                </a:cubicBezTo>
                <a:cubicBezTo>
                  <a:pt x="77" y="249"/>
                  <a:pt x="77" y="248"/>
                  <a:pt x="78" y="248"/>
                </a:cubicBezTo>
                <a:cubicBezTo>
                  <a:pt x="80" y="249"/>
                  <a:pt x="83" y="250"/>
                  <a:pt x="80" y="252"/>
                </a:cubicBezTo>
                <a:cubicBezTo>
                  <a:pt x="83" y="253"/>
                  <a:pt x="81" y="249"/>
                  <a:pt x="84" y="249"/>
                </a:cubicBezTo>
                <a:cubicBezTo>
                  <a:pt x="86" y="249"/>
                  <a:pt x="86" y="246"/>
                  <a:pt x="88" y="246"/>
                </a:cubicBezTo>
                <a:cubicBezTo>
                  <a:pt x="89" y="243"/>
                  <a:pt x="92" y="242"/>
                  <a:pt x="92" y="239"/>
                </a:cubicBezTo>
                <a:cubicBezTo>
                  <a:pt x="89" y="239"/>
                  <a:pt x="92" y="238"/>
                  <a:pt x="92" y="237"/>
                </a:cubicBezTo>
                <a:cubicBezTo>
                  <a:pt x="91" y="236"/>
                  <a:pt x="89" y="239"/>
                  <a:pt x="89" y="237"/>
                </a:cubicBezTo>
                <a:cubicBezTo>
                  <a:pt x="91" y="237"/>
                  <a:pt x="93" y="235"/>
                  <a:pt x="93" y="235"/>
                </a:cubicBezTo>
                <a:cubicBezTo>
                  <a:pt x="94" y="234"/>
                  <a:pt x="98" y="234"/>
                  <a:pt x="95" y="233"/>
                </a:cubicBezTo>
                <a:cubicBezTo>
                  <a:pt x="95" y="233"/>
                  <a:pt x="95" y="234"/>
                  <a:pt x="94" y="234"/>
                </a:cubicBezTo>
                <a:cubicBezTo>
                  <a:pt x="95" y="230"/>
                  <a:pt x="91" y="231"/>
                  <a:pt x="92" y="228"/>
                </a:cubicBezTo>
                <a:cubicBezTo>
                  <a:pt x="93" y="228"/>
                  <a:pt x="93" y="226"/>
                  <a:pt x="95" y="226"/>
                </a:cubicBezTo>
                <a:cubicBezTo>
                  <a:pt x="96" y="228"/>
                  <a:pt x="94" y="234"/>
                  <a:pt x="99" y="234"/>
                </a:cubicBezTo>
                <a:cubicBezTo>
                  <a:pt x="100" y="234"/>
                  <a:pt x="100" y="233"/>
                  <a:pt x="101" y="233"/>
                </a:cubicBezTo>
                <a:cubicBezTo>
                  <a:pt x="100" y="231"/>
                  <a:pt x="103" y="231"/>
                  <a:pt x="103" y="230"/>
                </a:cubicBezTo>
                <a:cubicBezTo>
                  <a:pt x="101" y="227"/>
                  <a:pt x="103" y="225"/>
                  <a:pt x="103" y="221"/>
                </a:cubicBezTo>
                <a:cubicBezTo>
                  <a:pt x="103" y="220"/>
                  <a:pt x="102" y="219"/>
                  <a:pt x="101" y="217"/>
                </a:cubicBezTo>
                <a:cubicBezTo>
                  <a:pt x="102" y="218"/>
                  <a:pt x="103" y="217"/>
                  <a:pt x="102" y="217"/>
                </a:cubicBezTo>
                <a:cubicBezTo>
                  <a:pt x="101" y="216"/>
                  <a:pt x="101" y="216"/>
                  <a:pt x="100" y="215"/>
                </a:cubicBezTo>
                <a:cubicBezTo>
                  <a:pt x="101" y="220"/>
                  <a:pt x="96" y="216"/>
                  <a:pt x="95" y="219"/>
                </a:cubicBezTo>
                <a:cubicBezTo>
                  <a:pt x="98" y="219"/>
                  <a:pt x="94" y="222"/>
                  <a:pt x="94" y="223"/>
                </a:cubicBezTo>
                <a:cubicBezTo>
                  <a:pt x="91" y="222"/>
                  <a:pt x="89" y="222"/>
                  <a:pt x="86" y="224"/>
                </a:cubicBezTo>
                <a:cubicBezTo>
                  <a:pt x="86" y="222"/>
                  <a:pt x="84" y="222"/>
                  <a:pt x="85" y="221"/>
                </a:cubicBezTo>
                <a:cubicBezTo>
                  <a:pt x="84" y="220"/>
                  <a:pt x="83" y="221"/>
                  <a:pt x="83" y="220"/>
                </a:cubicBezTo>
                <a:cubicBezTo>
                  <a:pt x="84" y="220"/>
                  <a:pt x="85" y="219"/>
                  <a:pt x="85" y="218"/>
                </a:cubicBezTo>
                <a:cubicBezTo>
                  <a:pt x="84" y="218"/>
                  <a:pt x="84" y="217"/>
                  <a:pt x="82" y="217"/>
                </a:cubicBezTo>
                <a:cubicBezTo>
                  <a:pt x="82" y="218"/>
                  <a:pt x="81" y="220"/>
                  <a:pt x="81" y="221"/>
                </a:cubicBezTo>
                <a:cubicBezTo>
                  <a:pt x="79" y="221"/>
                  <a:pt x="79" y="225"/>
                  <a:pt x="76" y="224"/>
                </a:cubicBezTo>
                <a:cubicBezTo>
                  <a:pt x="77" y="226"/>
                  <a:pt x="73" y="224"/>
                  <a:pt x="74" y="226"/>
                </a:cubicBezTo>
                <a:cubicBezTo>
                  <a:pt x="75" y="226"/>
                  <a:pt x="74" y="228"/>
                  <a:pt x="74" y="229"/>
                </a:cubicBezTo>
                <a:cubicBezTo>
                  <a:pt x="72" y="228"/>
                  <a:pt x="74" y="232"/>
                  <a:pt x="72" y="231"/>
                </a:cubicBezTo>
                <a:cubicBezTo>
                  <a:pt x="71" y="231"/>
                  <a:pt x="69" y="231"/>
                  <a:pt x="67" y="231"/>
                </a:cubicBezTo>
                <a:cubicBezTo>
                  <a:pt x="68" y="233"/>
                  <a:pt x="67" y="233"/>
                  <a:pt x="67" y="235"/>
                </a:cubicBezTo>
                <a:cubicBezTo>
                  <a:pt x="69" y="236"/>
                  <a:pt x="70" y="235"/>
                  <a:pt x="71" y="234"/>
                </a:cubicBezTo>
                <a:cubicBezTo>
                  <a:pt x="72" y="235"/>
                  <a:pt x="72" y="235"/>
                  <a:pt x="73" y="235"/>
                </a:cubicBezTo>
                <a:cubicBezTo>
                  <a:pt x="74" y="236"/>
                  <a:pt x="74" y="237"/>
                  <a:pt x="75" y="237"/>
                </a:cubicBezTo>
                <a:cubicBezTo>
                  <a:pt x="77" y="236"/>
                  <a:pt x="79" y="235"/>
                  <a:pt x="80" y="234"/>
                </a:cubicBezTo>
                <a:cubicBezTo>
                  <a:pt x="80" y="235"/>
                  <a:pt x="80" y="235"/>
                  <a:pt x="81" y="236"/>
                </a:cubicBezTo>
                <a:cubicBezTo>
                  <a:pt x="78" y="236"/>
                  <a:pt x="78" y="239"/>
                  <a:pt x="77" y="239"/>
                </a:cubicBezTo>
                <a:cubicBezTo>
                  <a:pt x="76" y="240"/>
                  <a:pt x="76" y="238"/>
                  <a:pt x="75" y="239"/>
                </a:cubicBezTo>
                <a:cubicBezTo>
                  <a:pt x="75" y="239"/>
                  <a:pt x="74" y="239"/>
                  <a:pt x="74" y="239"/>
                </a:cubicBezTo>
                <a:cubicBezTo>
                  <a:pt x="73" y="239"/>
                  <a:pt x="73" y="241"/>
                  <a:pt x="71" y="240"/>
                </a:cubicBezTo>
                <a:cubicBezTo>
                  <a:pt x="74" y="237"/>
                  <a:pt x="70" y="238"/>
                  <a:pt x="70" y="238"/>
                </a:cubicBezTo>
                <a:cubicBezTo>
                  <a:pt x="69" y="238"/>
                  <a:pt x="70" y="236"/>
                  <a:pt x="68" y="236"/>
                </a:cubicBezTo>
                <a:cubicBezTo>
                  <a:pt x="68" y="237"/>
                  <a:pt x="67" y="237"/>
                  <a:pt x="66" y="238"/>
                </a:cubicBezTo>
                <a:cubicBezTo>
                  <a:pt x="65" y="238"/>
                  <a:pt x="66" y="240"/>
                  <a:pt x="64" y="240"/>
                </a:cubicBezTo>
                <a:cubicBezTo>
                  <a:pt x="63" y="240"/>
                  <a:pt x="62" y="240"/>
                  <a:pt x="60" y="240"/>
                </a:cubicBezTo>
                <a:cubicBezTo>
                  <a:pt x="61" y="242"/>
                  <a:pt x="60" y="242"/>
                  <a:pt x="58" y="242"/>
                </a:cubicBezTo>
                <a:cubicBezTo>
                  <a:pt x="59" y="244"/>
                  <a:pt x="57" y="244"/>
                  <a:pt x="57" y="245"/>
                </a:cubicBezTo>
                <a:cubicBezTo>
                  <a:pt x="56" y="245"/>
                  <a:pt x="57" y="247"/>
                  <a:pt x="56" y="247"/>
                </a:cubicBezTo>
                <a:cubicBezTo>
                  <a:pt x="54" y="247"/>
                  <a:pt x="53" y="246"/>
                  <a:pt x="52" y="246"/>
                </a:cubicBezTo>
                <a:cubicBezTo>
                  <a:pt x="51" y="246"/>
                  <a:pt x="50" y="249"/>
                  <a:pt x="50" y="247"/>
                </a:cubicBezTo>
                <a:cubicBezTo>
                  <a:pt x="51" y="247"/>
                  <a:pt x="49" y="246"/>
                  <a:pt x="49" y="245"/>
                </a:cubicBezTo>
                <a:cubicBezTo>
                  <a:pt x="48" y="245"/>
                  <a:pt x="49" y="244"/>
                  <a:pt x="48" y="243"/>
                </a:cubicBezTo>
                <a:cubicBezTo>
                  <a:pt x="45" y="243"/>
                  <a:pt x="44" y="245"/>
                  <a:pt x="43" y="246"/>
                </a:cubicBezTo>
                <a:cubicBezTo>
                  <a:pt x="39" y="246"/>
                  <a:pt x="39" y="246"/>
                  <a:pt x="36" y="246"/>
                </a:cubicBezTo>
                <a:cubicBezTo>
                  <a:pt x="36" y="245"/>
                  <a:pt x="35" y="244"/>
                  <a:pt x="35" y="243"/>
                </a:cubicBezTo>
                <a:cubicBezTo>
                  <a:pt x="32" y="244"/>
                  <a:pt x="30" y="242"/>
                  <a:pt x="28" y="245"/>
                </a:cubicBezTo>
                <a:cubicBezTo>
                  <a:pt x="28" y="243"/>
                  <a:pt x="28" y="242"/>
                  <a:pt x="27" y="242"/>
                </a:cubicBezTo>
                <a:cubicBezTo>
                  <a:pt x="28" y="242"/>
                  <a:pt x="28" y="242"/>
                  <a:pt x="29" y="242"/>
                </a:cubicBezTo>
                <a:cubicBezTo>
                  <a:pt x="29" y="238"/>
                  <a:pt x="30" y="235"/>
                  <a:pt x="33" y="237"/>
                </a:cubicBezTo>
                <a:cubicBezTo>
                  <a:pt x="34" y="236"/>
                  <a:pt x="34" y="233"/>
                  <a:pt x="36" y="233"/>
                </a:cubicBezTo>
                <a:cubicBezTo>
                  <a:pt x="36" y="234"/>
                  <a:pt x="37" y="234"/>
                  <a:pt x="38" y="234"/>
                </a:cubicBezTo>
                <a:cubicBezTo>
                  <a:pt x="38" y="239"/>
                  <a:pt x="39" y="232"/>
                  <a:pt x="40" y="236"/>
                </a:cubicBezTo>
                <a:cubicBezTo>
                  <a:pt x="38" y="236"/>
                  <a:pt x="38" y="238"/>
                  <a:pt x="36" y="238"/>
                </a:cubicBezTo>
                <a:cubicBezTo>
                  <a:pt x="36" y="241"/>
                  <a:pt x="38" y="241"/>
                  <a:pt x="39" y="243"/>
                </a:cubicBezTo>
                <a:cubicBezTo>
                  <a:pt x="39" y="244"/>
                  <a:pt x="38" y="244"/>
                  <a:pt x="39" y="245"/>
                </a:cubicBezTo>
                <a:cubicBezTo>
                  <a:pt x="39" y="244"/>
                  <a:pt x="39" y="244"/>
                  <a:pt x="40" y="244"/>
                </a:cubicBezTo>
                <a:cubicBezTo>
                  <a:pt x="42" y="244"/>
                  <a:pt x="42" y="241"/>
                  <a:pt x="44" y="242"/>
                </a:cubicBezTo>
                <a:cubicBezTo>
                  <a:pt x="45" y="242"/>
                  <a:pt x="46" y="243"/>
                  <a:pt x="48" y="242"/>
                </a:cubicBezTo>
                <a:cubicBezTo>
                  <a:pt x="48" y="241"/>
                  <a:pt x="48" y="240"/>
                  <a:pt x="50" y="240"/>
                </a:cubicBezTo>
                <a:cubicBezTo>
                  <a:pt x="50" y="239"/>
                  <a:pt x="50" y="237"/>
                  <a:pt x="50" y="236"/>
                </a:cubicBezTo>
                <a:cubicBezTo>
                  <a:pt x="51" y="236"/>
                  <a:pt x="51" y="235"/>
                  <a:pt x="50" y="235"/>
                </a:cubicBezTo>
                <a:cubicBezTo>
                  <a:pt x="50" y="234"/>
                  <a:pt x="51" y="234"/>
                  <a:pt x="51" y="234"/>
                </a:cubicBezTo>
                <a:cubicBezTo>
                  <a:pt x="51" y="233"/>
                  <a:pt x="51" y="231"/>
                  <a:pt x="51" y="229"/>
                </a:cubicBezTo>
                <a:cubicBezTo>
                  <a:pt x="50" y="228"/>
                  <a:pt x="48" y="228"/>
                  <a:pt x="46" y="227"/>
                </a:cubicBezTo>
                <a:cubicBezTo>
                  <a:pt x="48" y="226"/>
                  <a:pt x="49" y="227"/>
                  <a:pt x="51" y="228"/>
                </a:cubicBezTo>
                <a:cubicBezTo>
                  <a:pt x="54" y="228"/>
                  <a:pt x="57" y="227"/>
                  <a:pt x="58" y="227"/>
                </a:cubicBezTo>
                <a:cubicBezTo>
                  <a:pt x="60" y="226"/>
                  <a:pt x="60" y="227"/>
                  <a:pt x="61" y="226"/>
                </a:cubicBezTo>
                <a:cubicBezTo>
                  <a:pt x="61" y="226"/>
                  <a:pt x="63" y="226"/>
                  <a:pt x="63" y="226"/>
                </a:cubicBezTo>
                <a:cubicBezTo>
                  <a:pt x="63" y="226"/>
                  <a:pt x="63" y="225"/>
                  <a:pt x="63" y="225"/>
                </a:cubicBezTo>
                <a:cubicBezTo>
                  <a:pt x="64" y="224"/>
                  <a:pt x="65" y="226"/>
                  <a:pt x="66" y="225"/>
                </a:cubicBezTo>
                <a:cubicBezTo>
                  <a:pt x="66" y="225"/>
                  <a:pt x="67" y="224"/>
                  <a:pt x="66" y="224"/>
                </a:cubicBezTo>
                <a:cubicBezTo>
                  <a:pt x="65" y="227"/>
                  <a:pt x="64" y="222"/>
                  <a:pt x="64" y="222"/>
                </a:cubicBezTo>
                <a:cubicBezTo>
                  <a:pt x="64" y="222"/>
                  <a:pt x="62" y="223"/>
                  <a:pt x="60" y="222"/>
                </a:cubicBezTo>
                <a:cubicBezTo>
                  <a:pt x="58" y="222"/>
                  <a:pt x="58" y="221"/>
                  <a:pt x="57" y="221"/>
                </a:cubicBezTo>
                <a:cubicBezTo>
                  <a:pt x="53" y="220"/>
                  <a:pt x="53" y="223"/>
                  <a:pt x="50" y="222"/>
                </a:cubicBezTo>
                <a:cubicBezTo>
                  <a:pt x="51" y="221"/>
                  <a:pt x="49" y="218"/>
                  <a:pt x="51" y="218"/>
                </a:cubicBezTo>
                <a:cubicBezTo>
                  <a:pt x="53" y="221"/>
                  <a:pt x="57" y="219"/>
                  <a:pt x="59" y="217"/>
                </a:cubicBezTo>
                <a:cubicBezTo>
                  <a:pt x="58" y="219"/>
                  <a:pt x="58" y="221"/>
                  <a:pt x="60" y="221"/>
                </a:cubicBezTo>
                <a:cubicBezTo>
                  <a:pt x="59" y="219"/>
                  <a:pt x="62" y="220"/>
                  <a:pt x="63" y="220"/>
                </a:cubicBezTo>
                <a:cubicBezTo>
                  <a:pt x="63" y="219"/>
                  <a:pt x="63" y="218"/>
                  <a:pt x="64" y="217"/>
                </a:cubicBezTo>
                <a:cubicBezTo>
                  <a:pt x="64" y="217"/>
                  <a:pt x="66" y="217"/>
                  <a:pt x="65" y="215"/>
                </a:cubicBezTo>
                <a:cubicBezTo>
                  <a:pt x="65" y="214"/>
                  <a:pt x="63" y="213"/>
                  <a:pt x="64" y="211"/>
                </a:cubicBezTo>
                <a:cubicBezTo>
                  <a:pt x="62" y="211"/>
                  <a:pt x="61" y="212"/>
                  <a:pt x="60" y="211"/>
                </a:cubicBezTo>
                <a:cubicBezTo>
                  <a:pt x="61" y="209"/>
                  <a:pt x="63" y="209"/>
                  <a:pt x="64" y="209"/>
                </a:cubicBezTo>
                <a:cubicBezTo>
                  <a:pt x="66" y="211"/>
                  <a:pt x="66" y="210"/>
                  <a:pt x="69" y="210"/>
                </a:cubicBezTo>
                <a:cubicBezTo>
                  <a:pt x="69" y="211"/>
                  <a:pt x="68" y="211"/>
                  <a:pt x="68" y="211"/>
                </a:cubicBezTo>
                <a:cubicBezTo>
                  <a:pt x="74" y="212"/>
                  <a:pt x="73" y="206"/>
                  <a:pt x="71" y="203"/>
                </a:cubicBezTo>
                <a:cubicBezTo>
                  <a:pt x="72" y="203"/>
                  <a:pt x="73" y="201"/>
                  <a:pt x="74" y="201"/>
                </a:cubicBezTo>
                <a:cubicBezTo>
                  <a:pt x="74" y="202"/>
                  <a:pt x="74" y="203"/>
                  <a:pt x="74" y="204"/>
                </a:cubicBezTo>
                <a:cubicBezTo>
                  <a:pt x="75" y="202"/>
                  <a:pt x="76" y="203"/>
                  <a:pt x="77" y="204"/>
                </a:cubicBezTo>
                <a:cubicBezTo>
                  <a:pt x="77" y="202"/>
                  <a:pt x="80" y="203"/>
                  <a:pt x="79" y="200"/>
                </a:cubicBezTo>
                <a:cubicBezTo>
                  <a:pt x="79" y="199"/>
                  <a:pt x="78" y="199"/>
                  <a:pt x="77" y="199"/>
                </a:cubicBezTo>
                <a:cubicBezTo>
                  <a:pt x="74" y="198"/>
                  <a:pt x="74" y="200"/>
                  <a:pt x="73" y="199"/>
                </a:cubicBezTo>
                <a:cubicBezTo>
                  <a:pt x="71" y="197"/>
                  <a:pt x="66" y="201"/>
                  <a:pt x="67" y="200"/>
                </a:cubicBezTo>
                <a:cubicBezTo>
                  <a:pt x="66" y="201"/>
                  <a:pt x="65" y="200"/>
                  <a:pt x="65" y="201"/>
                </a:cubicBezTo>
                <a:cubicBezTo>
                  <a:pt x="66" y="201"/>
                  <a:pt x="66" y="203"/>
                  <a:pt x="67" y="203"/>
                </a:cubicBezTo>
                <a:cubicBezTo>
                  <a:pt x="68" y="203"/>
                  <a:pt x="69" y="203"/>
                  <a:pt x="69" y="204"/>
                </a:cubicBezTo>
                <a:cubicBezTo>
                  <a:pt x="69" y="206"/>
                  <a:pt x="67" y="205"/>
                  <a:pt x="67" y="205"/>
                </a:cubicBezTo>
                <a:cubicBezTo>
                  <a:pt x="66" y="206"/>
                  <a:pt x="67" y="209"/>
                  <a:pt x="65" y="208"/>
                </a:cubicBezTo>
                <a:cubicBezTo>
                  <a:pt x="65" y="204"/>
                  <a:pt x="63" y="203"/>
                  <a:pt x="64" y="199"/>
                </a:cubicBezTo>
                <a:cubicBezTo>
                  <a:pt x="64" y="198"/>
                  <a:pt x="61" y="199"/>
                  <a:pt x="60" y="197"/>
                </a:cubicBezTo>
                <a:cubicBezTo>
                  <a:pt x="62" y="196"/>
                  <a:pt x="65" y="196"/>
                  <a:pt x="67" y="195"/>
                </a:cubicBezTo>
                <a:cubicBezTo>
                  <a:pt x="67" y="196"/>
                  <a:pt x="68" y="196"/>
                  <a:pt x="68" y="197"/>
                </a:cubicBezTo>
                <a:cubicBezTo>
                  <a:pt x="69" y="198"/>
                  <a:pt x="65" y="198"/>
                  <a:pt x="67" y="199"/>
                </a:cubicBezTo>
                <a:cubicBezTo>
                  <a:pt x="68" y="197"/>
                  <a:pt x="71" y="199"/>
                  <a:pt x="72" y="198"/>
                </a:cubicBezTo>
                <a:cubicBezTo>
                  <a:pt x="73" y="198"/>
                  <a:pt x="72" y="197"/>
                  <a:pt x="73" y="197"/>
                </a:cubicBezTo>
                <a:cubicBezTo>
                  <a:pt x="74" y="197"/>
                  <a:pt x="73" y="195"/>
                  <a:pt x="74" y="195"/>
                </a:cubicBezTo>
                <a:cubicBezTo>
                  <a:pt x="75" y="196"/>
                  <a:pt x="77" y="197"/>
                  <a:pt x="78" y="196"/>
                </a:cubicBezTo>
                <a:cubicBezTo>
                  <a:pt x="78" y="193"/>
                  <a:pt x="78" y="190"/>
                  <a:pt x="78" y="187"/>
                </a:cubicBezTo>
                <a:cubicBezTo>
                  <a:pt x="80" y="187"/>
                  <a:pt x="78" y="184"/>
                  <a:pt x="80" y="184"/>
                </a:cubicBezTo>
                <a:cubicBezTo>
                  <a:pt x="81" y="184"/>
                  <a:pt x="80" y="181"/>
                  <a:pt x="82" y="182"/>
                </a:cubicBezTo>
                <a:cubicBezTo>
                  <a:pt x="84" y="181"/>
                  <a:pt x="87" y="180"/>
                  <a:pt x="89" y="180"/>
                </a:cubicBezTo>
                <a:cubicBezTo>
                  <a:pt x="88" y="176"/>
                  <a:pt x="92" y="175"/>
                  <a:pt x="90" y="174"/>
                </a:cubicBezTo>
                <a:cubicBezTo>
                  <a:pt x="89" y="177"/>
                  <a:pt x="88" y="172"/>
                  <a:pt x="87" y="173"/>
                </a:cubicBezTo>
                <a:cubicBezTo>
                  <a:pt x="85" y="174"/>
                  <a:pt x="85" y="172"/>
                  <a:pt x="84" y="173"/>
                </a:cubicBezTo>
                <a:cubicBezTo>
                  <a:pt x="83" y="174"/>
                  <a:pt x="80" y="173"/>
                  <a:pt x="80" y="174"/>
                </a:cubicBezTo>
                <a:cubicBezTo>
                  <a:pt x="80" y="173"/>
                  <a:pt x="79" y="173"/>
                  <a:pt x="79" y="172"/>
                </a:cubicBezTo>
                <a:cubicBezTo>
                  <a:pt x="81" y="173"/>
                  <a:pt x="84" y="172"/>
                  <a:pt x="85" y="170"/>
                </a:cubicBezTo>
                <a:cubicBezTo>
                  <a:pt x="86" y="171"/>
                  <a:pt x="89" y="171"/>
                  <a:pt x="88" y="173"/>
                </a:cubicBezTo>
                <a:cubicBezTo>
                  <a:pt x="90" y="173"/>
                  <a:pt x="91" y="173"/>
                  <a:pt x="92" y="173"/>
                </a:cubicBezTo>
                <a:cubicBezTo>
                  <a:pt x="92" y="170"/>
                  <a:pt x="94" y="170"/>
                  <a:pt x="93" y="166"/>
                </a:cubicBezTo>
                <a:cubicBezTo>
                  <a:pt x="91" y="167"/>
                  <a:pt x="91" y="165"/>
                  <a:pt x="89" y="166"/>
                </a:cubicBezTo>
                <a:cubicBezTo>
                  <a:pt x="87" y="166"/>
                  <a:pt x="87" y="168"/>
                  <a:pt x="85" y="169"/>
                </a:cubicBezTo>
                <a:cubicBezTo>
                  <a:pt x="85" y="167"/>
                  <a:pt x="85" y="167"/>
                  <a:pt x="84" y="167"/>
                </a:cubicBezTo>
                <a:cubicBezTo>
                  <a:pt x="81" y="167"/>
                  <a:pt x="82" y="168"/>
                  <a:pt x="81" y="167"/>
                </a:cubicBezTo>
                <a:cubicBezTo>
                  <a:pt x="81" y="167"/>
                  <a:pt x="79" y="167"/>
                  <a:pt x="79" y="167"/>
                </a:cubicBezTo>
                <a:cubicBezTo>
                  <a:pt x="78" y="167"/>
                  <a:pt x="77" y="167"/>
                  <a:pt x="77" y="166"/>
                </a:cubicBezTo>
                <a:cubicBezTo>
                  <a:pt x="77" y="166"/>
                  <a:pt x="75" y="167"/>
                  <a:pt x="75" y="166"/>
                </a:cubicBezTo>
                <a:cubicBezTo>
                  <a:pt x="75" y="166"/>
                  <a:pt x="75" y="165"/>
                  <a:pt x="74" y="165"/>
                </a:cubicBezTo>
                <a:cubicBezTo>
                  <a:pt x="75" y="168"/>
                  <a:pt x="73" y="168"/>
                  <a:pt x="72" y="169"/>
                </a:cubicBezTo>
                <a:cubicBezTo>
                  <a:pt x="73" y="170"/>
                  <a:pt x="73" y="171"/>
                  <a:pt x="74" y="172"/>
                </a:cubicBezTo>
                <a:cubicBezTo>
                  <a:pt x="74" y="172"/>
                  <a:pt x="76" y="172"/>
                  <a:pt x="75" y="174"/>
                </a:cubicBezTo>
                <a:cubicBezTo>
                  <a:pt x="73" y="175"/>
                  <a:pt x="72" y="173"/>
                  <a:pt x="71" y="173"/>
                </a:cubicBezTo>
                <a:cubicBezTo>
                  <a:pt x="70" y="174"/>
                  <a:pt x="68" y="174"/>
                  <a:pt x="67" y="174"/>
                </a:cubicBezTo>
                <a:cubicBezTo>
                  <a:pt x="66" y="174"/>
                  <a:pt x="66" y="175"/>
                  <a:pt x="66" y="176"/>
                </a:cubicBezTo>
                <a:cubicBezTo>
                  <a:pt x="65" y="176"/>
                  <a:pt x="64" y="175"/>
                  <a:pt x="63" y="176"/>
                </a:cubicBezTo>
                <a:cubicBezTo>
                  <a:pt x="61" y="173"/>
                  <a:pt x="64" y="172"/>
                  <a:pt x="64" y="169"/>
                </a:cubicBezTo>
                <a:cubicBezTo>
                  <a:pt x="65" y="167"/>
                  <a:pt x="63" y="167"/>
                  <a:pt x="64" y="166"/>
                </a:cubicBezTo>
                <a:cubicBezTo>
                  <a:pt x="65" y="166"/>
                  <a:pt x="67" y="167"/>
                  <a:pt x="70" y="166"/>
                </a:cubicBezTo>
                <a:cubicBezTo>
                  <a:pt x="71" y="166"/>
                  <a:pt x="71" y="164"/>
                  <a:pt x="72" y="164"/>
                </a:cubicBezTo>
                <a:cubicBezTo>
                  <a:pt x="75" y="163"/>
                  <a:pt x="80" y="164"/>
                  <a:pt x="84" y="166"/>
                </a:cubicBezTo>
                <a:cubicBezTo>
                  <a:pt x="85" y="165"/>
                  <a:pt x="85" y="164"/>
                  <a:pt x="86" y="164"/>
                </a:cubicBezTo>
                <a:cubicBezTo>
                  <a:pt x="88" y="166"/>
                  <a:pt x="92" y="163"/>
                  <a:pt x="93" y="162"/>
                </a:cubicBezTo>
                <a:cubicBezTo>
                  <a:pt x="92" y="162"/>
                  <a:pt x="93" y="159"/>
                  <a:pt x="92" y="159"/>
                </a:cubicBezTo>
                <a:cubicBezTo>
                  <a:pt x="95" y="158"/>
                  <a:pt x="93" y="157"/>
                  <a:pt x="94" y="153"/>
                </a:cubicBezTo>
                <a:cubicBezTo>
                  <a:pt x="95" y="153"/>
                  <a:pt x="95" y="154"/>
                  <a:pt x="96" y="154"/>
                </a:cubicBezTo>
                <a:cubicBezTo>
                  <a:pt x="96" y="152"/>
                  <a:pt x="97" y="150"/>
                  <a:pt x="98" y="148"/>
                </a:cubicBezTo>
                <a:cubicBezTo>
                  <a:pt x="98" y="152"/>
                  <a:pt x="100" y="148"/>
                  <a:pt x="102" y="150"/>
                </a:cubicBezTo>
                <a:cubicBezTo>
                  <a:pt x="102" y="148"/>
                  <a:pt x="102" y="147"/>
                  <a:pt x="102" y="144"/>
                </a:cubicBezTo>
                <a:cubicBezTo>
                  <a:pt x="98" y="144"/>
                  <a:pt x="96" y="146"/>
                  <a:pt x="94" y="148"/>
                </a:cubicBezTo>
                <a:cubicBezTo>
                  <a:pt x="97" y="147"/>
                  <a:pt x="95" y="151"/>
                  <a:pt x="93" y="151"/>
                </a:cubicBezTo>
                <a:cubicBezTo>
                  <a:pt x="92" y="148"/>
                  <a:pt x="95" y="147"/>
                  <a:pt x="94" y="143"/>
                </a:cubicBezTo>
                <a:cubicBezTo>
                  <a:pt x="99" y="143"/>
                  <a:pt x="98" y="141"/>
                  <a:pt x="102" y="142"/>
                </a:cubicBezTo>
                <a:cubicBezTo>
                  <a:pt x="103" y="139"/>
                  <a:pt x="101" y="140"/>
                  <a:pt x="101" y="138"/>
                </a:cubicBezTo>
                <a:cubicBezTo>
                  <a:pt x="102" y="137"/>
                  <a:pt x="102" y="134"/>
                  <a:pt x="105" y="134"/>
                </a:cubicBezTo>
                <a:cubicBezTo>
                  <a:pt x="105" y="132"/>
                  <a:pt x="105" y="131"/>
                  <a:pt x="105" y="130"/>
                </a:cubicBezTo>
                <a:cubicBezTo>
                  <a:pt x="104" y="130"/>
                  <a:pt x="104" y="130"/>
                  <a:pt x="103" y="129"/>
                </a:cubicBezTo>
                <a:cubicBezTo>
                  <a:pt x="103" y="128"/>
                  <a:pt x="103" y="127"/>
                  <a:pt x="102" y="126"/>
                </a:cubicBezTo>
                <a:cubicBezTo>
                  <a:pt x="102" y="126"/>
                  <a:pt x="103" y="125"/>
                  <a:pt x="102" y="124"/>
                </a:cubicBezTo>
                <a:cubicBezTo>
                  <a:pt x="104" y="125"/>
                  <a:pt x="104" y="124"/>
                  <a:pt x="106" y="124"/>
                </a:cubicBezTo>
                <a:cubicBezTo>
                  <a:pt x="105" y="126"/>
                  <a:pt x="107" y="125"/>
                  <a:pt x="109" y="125"/>
                </a:cubicBezTo>
                <a:cubicBezTo>
                  <a:pt x="110" y="123"/>
                  <a:pt x="109" y="123"/>
                  <a:pt x="108" y="121"/>
                </a:cubicBezTo>
                <a:cubicBezTo>
                  <a:pt x="105" y="121"/>
                  <a:pt x="105" y="122"/>
                  <a:pt x="103" y="120"/>
                </a:cubicBezTo>
                <a:cubicBezTo>
                  <a:pt x="103" y="118"/>
                  <a:pt x="106" y="119"/>
                  <a:pt x="106" y="118"/>
                </a:cubicBezTo>
                <a:cubicBezTo>
                  <a:pt x="107" y="118"/>
                  <a:pt x="106" y="116"/>
                  <a:pt x="107" y="116"/>
                </a:cubicBezTo>
                <a:cubicBezTo>
                  <a:pt x="107" y="117"/>
                  <a:pt x="107" y="118"/>
                  <a:pt x="109" y="117"/>
                </a:cubicBezTo>
                <a:cubicBezTo>
                  <a:pt x="108" y="112"/>
                  <a:pt x="111" y="117"/>
                  <a:pt x="111" y="117"/>
                </a:cubicBezTo>
                <a:cubicBezTo>
                  <a:pt x="111" y="117"/>
                  <a:pt x="111" y="115"/>
                  <a:pt x="111" y="114"/>
                </a:cubicBezTo>
                <a:cubicBezTo>
                  <a:pt x="113" y="115"/>
                  <a:pt x="113" y="113"/>
                  <a:pt x="115" y="113"/>
                </a:cubicBezTo>
                <a:cubicBezTo>
                  <a:pt x="116" y="113"/>
                  <a:pt x="117" y="114"/>
                  <a:pt x="117" y="113"/>
                </a:cubicBezTo>
                <a:cubicBezTo>
                  <a:pt x="114" y="113"/>
                  <a:pt x="118" y="110"/>
                  <a:pt x="116" y="110"/>
                </a:cubicBezTo>
                <a:cubicBezTo>
                  <a:pt x="116" y="112"/>
                  <a:pt x="113" y="111"/>
                  <a:pt x="113" y="111"/>
                </a:cubicBezTo>
                <a:cubicBezTo>
                  <a:pt x="113" y="113"/>
                  <a:pt x="110" y="112"/>
                  <a:pt x="109" y="114"/>
                </a:cubicBezTo>
                <a:cubicBezTo>
                  <a:pt x="109" y="109"/>
                  <a:pt x="104" y="114"/>
                  <a:pt x="104" y="109"/>
                </a:cubicBezTo>
                <a:cubicBezTo>
                  <a:pt x="108" y="111"/>
                  <a:pt x="110" y="108"/>
                  <a:pt x="113" y="107"/>
                </a:cubicBezTo>
                <a:cubicBezTo>
                  <a:pt x="115" y="110"/>
                  <a:pt x="115" y="108"/>
                  <a:pt x="116" y="108"/>
                </a:cubicBezTo>
                <a:cubicBezTo>
                  <a:pt x="117" y="108"/>
                  <a:pt x="116" y="109"/>
                  <a:pt x="117" y="109"/>
                </a:cubicBezTo>
                <a:cubicBezTo>
                  <a:pt x="117" y="109"/>
                  <a:pt x="118" y="108"/>
                  <a:pt x="118" y="107"/>
                </a:cubicBezTo>
                <a:cubicBezTo>
                  <a:pt x="118" y="107"/>
                  <a:pt x="120" y="107"/>
                  <a:pt x="120" y="107"/>
                </a:cubicBezTo>
                <a:cubicBezTo>
                  <a:pt x="122" y="106"/>
                  <a:pt x="122" y="108"/>
                  <a:pt x="123" y="107"/>
                </a:cubicBezTo>
                <a:cubicBezTo>
                  <a:pt x="124" y="105"/>
                  <a:pt x="122" y="105"/>
                  <a:pt x="121" y="104"/>
                </a:cubicBezTo>
                <a:cubicBezTo>
                  <a:pt x="119" y="102"/>
                  <a:pt x="118" y="106"/>
                  <a:pt x="117" y="104"/>
                </a:cubicBezTo>
                <a:cubicBezTo>
                  <a:pt x="117" y="104"/>
                  <a:pt x="117" y="103"/>
                  <a:pt x="116" y="103"/>
                </a:cubicBezTo>
                <a:cubicBezTo>
                  <a:pt x="118" y="102"/>
                  <a:pt x="119" y="99"/>
                  <a:pt x="123" y="100"/>
                </a:cubicBezTo>
                <a:cubicBezTo>
                  <a:pt x="123" y="98"/>
                  <a:pt x="122" y="98"/>
                  <a:pt x="120" y="98"/>
                </a:cubicBezTo>
                <a:cubicBezTo>
                  <a:pt x="121" y="96"/>
                  <a:pt x="118" y="97"/>
                  <a:pt x="119" y="94"/>
                </a:cubicBezTo>
                <a:cubicBezTo>
                  <a:pt x="122" y="95"/>
                  <a:pt x="124" y="93"/>
                  <a:pt x="125" y="91"/>
                </a:cubicBezTo>
                <a:cubicBezTo>
                  <a:pt x="123" y="90"/>
                  <a:pt x="124" y="84"/>
                  <a:pt x="127" y="84"/>
                </a:cubicBezTo>
                <a:cubicBezTo>
                  <a:pt x="127" y="88"/>
                  <a:pt x="128" y="85"/>
                  <a:pt x="130" y="86"/>
                </a:cubicBezTo>
                <a:cubicBezTo>
                  <a:pt x="132" y="85"/>
                  <a:pt x="132" y="83"/>
                  <a:pt x="134" y="85"/>
                </a:cubicBezTo>
                <a:cubicBezTo>
                  <a:pt x="135" y="82"/>
                  <a:pt x="133" y="82"/>
                  <a:pt x="133" y="81"/>
                </a:cubicBezTo>
                <a:cubicBezTo>
                  <a:pt x="133" y="79"/>
                  <a:pt x="131" y="80"/>
                  <a:pt x="130" y="79"/>
                </a:cubicBezTo>
                <a:cubicBezTo>
                  <a:pt x="134" y="79"/>
                  <a:pt x="133" y="76"/>
                  <a:pt x="134" y="73"/>
                </a:cubicBezTo>
                <a:cubicBezTo>
                  <a:pt x="132" y="72"/>
                  <a:pt x="130" y="73"/>
                  <a:pt x="130" y="72"/>
                </a:cubicBezTo>
                <a:cubicBezTo>
                  <a:pt x="132" y="72"/>
                  <a:pt x="132" y="70"/>
                  <a:pt x="134" y="69"/>
                </a:cubicBezTo>
                <a:cubicBezTo>
                  <a:pt x="136" y="69"/>
                  <a:pt x="138" y="69"/>
                  <a:pt x="140" y="69"/>
                </a:cubicBezTo>
                <a:cubicBezTo>
                  <a:pt x="141" y="67"/>
                  <a:pt x="140" y="66"/>
                  <a:pt x="139" y="63"/>
                </a:cubicBezTo>
                <a:cubicBezTo>
                  <a:pt x="137" y="63"/>
                  <a:pt x="134" y="64"/>
                  <a:pt x="134" y="62"/>
                </a:cubicBezTo>
                <a:cubicBezTo>
                  <a:pt x="135" y="61"/>
                  <a:pt x="137" y="62"/>
                  <a:pt x="140" y="62"/>
                </a:cubicBezTo>
                <a:cubicBezTo>
                  <a:pt x="139" y="60"/>
                  <a:pt x="141" y="60"/>
                  <a:pt x="141" y="59"/>
                </a:cubicBezTo>
                <a:cubicBezTo>
                  <a:pt x="141" y="59"/>
                  <a:pt x="140" y="58"/>
                  <a:pt x="141" y="58"/>
                </a:cubicBezTo>
                <a:cubicBezTo>
                  <a:pt x="141" y="56"/>
                  <a:pt x="139" y="55"/>
                  <a:pt x="138" y="55"/>
                </a:cubicBezTo>
                <a:cubicBezTo>
                  <a:pt x="137" y="57"/>
                  <a:pt x="134" y="56"/>
                  <a:pt x="134" y="54"/>
                </a:cubicBezTo>
                <a:cubicBezTo>
                  <a:pt x="136" y="55"/>
                  <a:pt x="134" y="50"/>
                  <a:pt x="137" y="52"/>
                </a:cubicBezTo>
                <a:cubicBezTo>
                  <a:pt x="137" y="52"/>
                  <a:pt x="137" y="53"/>
                  <a:pt x="137" y="54"/>
                </a:cubicBezTo>
                <a:cubicBezTo>
                  <a:pt x="140" y="54"/>
                  <a:pt x="143" y="55"/>
                  <a:pt x="146" y="55"/>
                </a:cubicBezTo>
                <a:cubicBezTo>
                  <a:pt x="147" y="54"/>
                  <a:pt x="146" y="54"/>
                  <a:pt x="146" y="52"/>
                </a:cubicBezTo>
                <a:cubicBezTo>
                  <a:pt x="148" y="53"/>
                  <a:pt x="149" y="52"/>
                  <a:pt x="150" y="51"/>
                </a:cubicBezTo>
                <a:cubicBezTo>
                  <a:pt x="150" y="48"/>
                  <a:pt x="148" y="47"/>
                  <a:pt x="146" y="46"/>
                </a:cubicBezTo>
                <a:cubicBezTo>
                  <a:pt x="143" y="45"/>
                  <a:pt x="142" y="50"/>
                  <a:pt x="141" y="48"/>
                </a:cubicBezTo>
                <a:cubicBezTo>
                  <a:pt x="141" y="46"/>
                  <a:pt x="143" y="45"/>
                  <a:pt x="142" y="43"/>
                </a:cubicBezTo>
                <a:cubicBezTo>
                  <a:pt x="141" y="42"/>
                  <a:pt x="141" y="40"/>
                  <a:pt x="139" y="40"/>
                </a:cubicBezTo>
                <a:cubicBezTo>
                  <a:pt x="137" y="40"/>
                  <a:pt x="138" y="43"/>
                  <a:pt x="137" y="43"/>
                </a:cubicBezTo>
                <a:cubicBezTo>
                  <a:pt x="137" y="41"/>
                  <a:pt x="134" y="35"/>
                  <a:pt x="137" y="35"/>
                </a:cubicBezTo>
                <a:cubicBezTo>
                  <a:pt x="137" y="37"/>
                  <a:pt x="140" y="36"/>
                  <a:pt x="141" y="38"/>
                </a:cubicBezTo>
                <a:cubicBezTo>
                  <a:pt x="141" y="37"/>
                  <a:pt x="141" y="35"/>
                  <a:pt x="142" y="35"/>
                </a:cubicBezTo>
                <a:cubicBezTo>
                  <a:pt x="143" y="36"/>
                  <a:pt x="142" y="39"/>
                  <a:pt x="144" y="39"/>
                </a:cubicBezTo>
                <a:cubicBezTo>
                  <a:pt x="144" y="39"/>
                  <a:pt x="144" y="38"/>
                  <a:pt x="144" y="39"/>
                </a:cubicBezTo>
                <a:cubicBezTo>
                  <a:pt x="143" y="39"/>
                  <a:pt x="143" y="40"/>
                  <a:pt x="142" y="40"/>
                </a:cubicBezTo>
                <a:cubicBezTo>
                  <a:pt x="143" y="42"/>
                  <a:pt x="143" y="44"/>
                  <a:pt x="145" y="45"/>
                </a:cubicBezTo>
                <a:cubicBezTo>
                  <a:pt x="144" y="43"/>
                  <a:pt x="148" y="44"/>
                  <a:pt x="148" y="43"/>
                </a:cubicBezTo>
                <a:cubicBezTo>
                  <a:pt x="148" y="40"/>
                  <a:pt x="146" y="38"/>
                  <a:pt x="148" y="36"/>
                </a:cubicBezTo>
                <a:cubicBezTo>
                  <a:pt x="150" y="36"/>
                  <a:pt x="153" y="35"/>
                  <a:pt x="152" y="38"/>
                </a:cubicBezTo>
                <a:cubicBezTo>
                  <a:pt x="156" y="37"/>
                  <a:pt x="154" y="34"/>
                  <a:pt x="155" y="31"/>
                </a:cubicBezTo>
                <a:cubicBezTo>
                  <a:pt x="154" y="31"/>
                  <a:pt x="154" y="31"/>
                  <a:pt x="153" y="30"/>
                </a:cubicBezTo>
                <a:cubicBezTo>
                  <a:pt x="154" y="29"/>
                  <a:pt x="154" y="30"/>
                  <a:pt x="156" y="30"/>
                </a:cubicBezTo>
                <a:cubicBezTo>
                  <a:pt x="155" y="27"/>
                  <a:pt x="156" y="29"/>
                  <a:pt x="157" y="28"/>
                </a:cubicBezTo>
                <a:cubicBezTo>
                  <a:pt x="157" y="27"/>
                  <a:pt x="157" y="26"/>
                  <a:pt x="157" y="26"/>
                </a:cubicBezTo>
                <a:cubicBezTo>
                  <a:pt x="157" y="25"/>
                  <a:pt x="158" y="25"/>
                  <a:pt x="158" y="24"/>
                </a:cubicBezTo>
                <a:cubicBezTo>
                  <a:pt x="158" y="24"/>
                  <a:pt x="155" y="21"/>
                  <a:pt x="157" y="21"/>
                </a:cubicBezTo>
                <a:cubicBezTo>
                  <a:pt x="157" y="21"/>
                  <a:pt x="158" y="21"/>
                  <a:pt x="158" y="22"/>
                </a:cubicBezTo>
                <a:cubicBezTo>
                  <a:pt x="160" y="22"/>
                  <a:pt x="161" y="21"/>
                  <a:pt x="162" y="19"/>
                </a:cubicBezTo>
                <a:cubicBezTo>
                  <a:pt x="161" y="19"/>
                  <a:pt x="160" y="19"/>
                  <a:pt x="161" y="17"/>
                </a:cubicBezTo>
                <a:cubicBezTo>
                  <a:pt x="165" y="18"/>
                  <a:pt x="162" y="16"/>
                  <a:pt x="163" y="13"/>
                </a:cubicBezTo>
                <a:cubicBezTo>
                  <a:pt x="163" y="11"/>
                  <a:pt x="164" y="12"/>
                  <a:pt x="165" y="10"/>
                </a:cubicBezTo>
                <a:cubicBezTo>
                  <a:pt x="165" y="9"/>
                  <a:pt x="163" y="8"/>
                  <a:pt x="164" y="7"/>
                </a:cubicBezTo>
                <a:cubicBezTo>
                  <a:pt x="166" y="7"/>
                  <a:pt x="167" y="6"/>
                  <a:pt x="167" y="4"/>
                </a:cubicBezTo>
                <a:cubicBezTo>
                  <a:pt x="164" y="3"/>
                  <a:pt x="164" y="1"/>
                  <a:pt x="162" y="0"/>
                </a:cubicBezTo>
                <a:cubicBezTo>
                  <a:pt x="161" y="2"/>
                  <a:pt x="159" y="1"/>
                  <a:pt x="158" y="2"/>
                </a:cubicBezTo>
                <a:cubicBezTo>
                  <a:pt x="159" y="4"/>
                  <a:pt x="158" y="4"/>
                  <a:pt x="159" y="5"/>
                </a:cubicBezTo>
                <a:cubicBezTo>
                  <a:pt x="160" y="5"/>
                  <a:pt x="159" y="9"/>
                  <a:pt x="158" y="8"/>
                </a:cubicBezTo>
                <a:cubicBezTo>
                  <a:pt x="156" y="9"/>
                  <a:pt x="156" y="7"/>
                  <a:pt x="153" y="7"/>
                </a:cubicBezTo>
                <a:cubicBezTo>
                  <a:pt x="151" y="9"/>
                  <a:pt x="149" y="10"/>
                  <a:pt x="148" y="9"/>
                </a:cubicBezTo>
                <a:cubicBezTo>
                  <a:pt x="147" y="7"/>
                  <a:pt x="146" y="11"/>
                  <a:pt x="144" y="9"/>
                </a:cubicBezTo>
                <a:cubicBezTo>
                  <a:pt x="144" y="9"/>
                  <a:pt x="143" y="9"/>
                  <a:pt x="143" y="9"/>
                </a:cubicBezTo>
                <a:cubicBezTo>
                  <a:pt x="140" y="8"/>
                  <a:pt x="138" y="9"/>
                  <a:pt x="137" y="8"/>
                </a:cubicBezTo>
                <a:cubicBezTo>
                  <a:pt x="136" y="11"/>
                  <a:pt x="135" y="9"/>
                  <a:pt x="134" y="11"/>
                </a:cubicBezTo>
                <a:cubicBezTo>
                  <a:pt x="134" y="11"/>
                  <a:pt x="132" y="12"/>
                  <a:pt x="134" y="12"/>
                </a:cubicBezTo>
                <a:cubicBezTo>
                  <a:pt x="134" y="11"/>
                  <a:pt x="134" y="12"/>
                  <a:pt x="135" y="12"/>
                </a:cubicBezTo>
                <a:cubicBezTo>
                  <a:pt x="138" y="12"/>
                  <a:pt x="140" y="12"/>
                  <a:pt x="141" y="14"/>
                </a:cubicBezTo>
                <a:cubicBezTo>
                  <a:pt x="141" y="13"/>
                  <a:pt x="142" y="13"/>
                  <a:pt x="143" y="12"/>
                </a:cubicBezTo>
                <a:cubicBezTo>
                  <a:pt x="143" y="12"/>
                  <a:pt x="144" y="11"/>
                  <a:pt x="144" y="11"/>
                </a:cubicBezTo>
                <a:cubicBezTo>
                  <a:pt x="145" y="12"/>
                  <a:pt x="147" y="12"/>
                  <a:pt x="147" y="14"/>
                </a:cubicBezTo>
                <a:cubicBezTo>
                  <a:pt x="143" y="14"/>
                  <a:pt x="144" y="18"/>
                  <a:pt x="141" y="16"/>
                </a:cubicBezTo>
                <a:cubicBezTo>
                  <a:pt x="140" y="17"/>
                  <a:pt x="139" y="19"/>
                  <a:pt x="141" y="20"/>
                </a:cubicBezTo>
                <a:cubicBezTo>
                  <a:pt x="140" y="16"/>
                  <a:pt x="144" y="19"/>
                  <a:pt x="144" y="21"/>
                </a:cubicBezTo>
                <a:cubicBezTo>
                  <a:pt x="142" y="21"/>
                  <a:pt x="139" y="25"/>
                  <a:pt x="136" y="22"/>
                </a:cubicBezTo>
                <a:cubicBezTo>
                  <a:pt x="135" y="20"/>
                  <a:pt x="137" y="21"/>
                  <a:pt x="137" y="19"/>
                </a:cubicBezTo>
                <a:cubicBezTo>
                  <a:pt x="136" y="19"/>
                  <a:pt x="135" y="19"/>
                  <a:pt x="135" y="17"/>
                </a:cubicBezTo>
                <a:cubicBezTo>
                  <a:pt x="136" y="17"/>
                  <a:pt x="137" y="18"/>
                  <a:pt x="137" y="18"/>
                </a:cubicBezTo>
                <a:cubicBezTo>
                  <a:pt x="137" y="17"/>
                  <a:pt x="136" y="16"/>
                  <a:pt x="135" y="15"/>
                </a:cubicBezTo>
                <a:cubicBezTo>
                  <a:pt x="134" y="14"/>
                  <a:pt x="135" y="13"/>
                  <a:pt x="134" y="13"/>
                </a:cubicBezTo>
                <a:cubicBezTo>
                  <a:pt x="134" y="14"/>
                  <a:pt x="133" y="13"/>
                  <a:pt x="133" y="14"/>
                </a:cubicBezTo>
                <a:cubicBezTo>
                  <a:pt x="132" y="14"/>
                  <a:pt x="133" y="14"/>
                  <a:pt x="132" y="15"/>
                </a:cubicBezTo>
                <a:cubicBezTo>
                  <a:pt x="131" y="16"/>
                  <a:pt x="130" y="17"/>
                  <a:pt x="130" y="18"/>
                </a:cubicBezTo>
                <a:cubicBezTo>
                  <a:pt x="133" y="18"/>
                  <a:pt x="133" y="17"/>
                  <a:pt x="135" y="17"/>
                </a:cubicBezTo>
                <a:cubicBezTo>
                  <a:pt x="134" y="19"/>
                  <a:pt x="132" y="20"/>
                  <a:pt x="133" y="23"/>
                </a:cubicBezTo>
                <a:cubicBezTo>
                  <a:pt x="132" y="24"/>
                  <a:pt x="129" y="23"/>
                  <a:pt x="130" y="25"/>
                </a:cubicBezTo>
                <a:cubicBezTo>
                  <a:pt x="132" y="27"/>
                  <a:pt x="133" y="22"/>
                  <a:pt x="134" y="24"/>
                </a:cubicBezTo>
                <a:cubicBezTo>
                  <a:pt x="133" y="26"/>
                  <a:pt x="131" y="27"/>
                  <a:pt x="129" y="28"/>
                </a:cubicBezTo>
                <a:cubicBezTo>
                  <a:pt x="129" y="26"/>
                  <a:pt x="129" y="25"/>
                  <a:pt x="128" y="26"/>
                </a:cubicBezTo>
                <a:cubicBezTo>
                  <a:pt x="128" y="28"/>
                  <a:pt x="130" y="28"/>
                  <a:pt x="130" y="29"/>
                </a:cubicBezTo>
                <a:cubicBezTo>
                  <a:pt x="129" y="29"/>
                  <a:pt x="129" y="30"/>
                  <a:pt x="130" y="31"/>
                </a:cubicBezTo>
                <a:cubicBezTo>
                  <a:pt x="128" y="31"/>
                  <a:pt x="129" y="34"/>
                  <a:pt x="129" y="35"/>
                </a:cubicBezTo>
                <a:cubicBezTo>
                  <a:pt x="130" y="36"/>
                  <a:pt x="130" y="37"/>
                  <a:pt x="131" y="38"/>
                </a:cubicBezTo>
                <a:cubicBezTo>
                  <a:pt x="133" y="39"/>
                  <a:pt x="134" y="35"/>
                  <a:pt x="135" y="38"/>
                </a:cubicBezTo>
                <a:cubicBezTo>
                  <a:pt x="133" y="39"/>
                  <a:pt x="130" y="40"/>
                  <a:pt x="128" y="42"/>
                </a:cubicBezTo>
                <a:cubicBezTo>
                  <a:pt x="129" y="44"/>
                  <a:pt x="128" y="47"/>
                  <a:pt x="130" y="48"/>
                </a:cubicBezTo>
                <a:cubicBezTo>
                  <a:pt x="129" y="48"/>
                  <a:pt x="131" y="48"/>
                  <a:pt x="131" y="49"/>
                </a:cubicBezTo>
                <a:cubicBezTo>
                  <a:pt x="129" y="49"/>
                  <a:pt x="129" y="51"/>
                  <a:pt x="128" y="50"/>
                </a:cubicBezTo>
                <a:cubicBezTo>
                  <a:pt x="126" y="48"/>
                  <a:pt x="125" y="50"/>
                  <a:pt x="123" y="50"/>
                </a:cubicBezTo>
                <a:cubicBezTo>
                  <a:pt x="123" y="50"/>
                  <a:pt x="122" y="49"/>
                  <a:pt x="121" y="49"/>
                </a:cubicBezTo>
                <a:cubicBezTo>
                  <a:pt x="119" y="50"/>
                  <a:pt x="119" y="52"/>
                  <a:pt x="116" y="52"/>
                </a:cubicBezTo>
                <a:cubicBezTo>
                  <a:pt x="116" y="51"/>
                  <a:pt x="114" y="50"/>
                  <a:pt x="113" y="51"/>
                </a:cubicBezTo>
                <a:cubicBezTo>
                  <a:pt x="112" y="52"/>
                  <a:pt x="114" y="52"/>
                  <a:pt x="114" y="53"/>
                </a:cubicBezTo>
                <a:cubicBezTo>
                  <a:pt x="113" y="53"/>
                  <a:pt x="114" y="54"/>
                  <a:pt x="114" y="55"/>
                </a:cubicBezTo>
                <a:cubicBezTo>
                  <a:pt x="115" y="55"/>
                  <a:pt x="117" y="55"/>
                  <a:pt x="118" y="55"/>
                </a:cubicBezTo>
                <a:cubicBezTo>
                  <a:pt x="118" y="53"/>
                  <a:pt x="118" y="52"/>
                  <a:pt x="120" y="52"/>
                </a:cubicBezTo>
                <a:cubicBezTo>
                  <a:pt x="121" y="54"/>
                  <a:pt x="118" y="56"/>
                  <a:pt x="120" y="56"/>
                </a:cubicBezTo>
                <a:cubicBezTo>
                  <a:pt x="121" y="54"/>
                  <a:pt x="122" y="57"/>
                  <a:pt x="123" y="56"/>
                </a:cubicBezTo>
                <a:cubicBezTo>
                  <a:pt x="124" y="55"/>
                  <a:pt x="125" y="55"/>
                  <a:pt x="127" y="55"/>
                </a:cubicBezTo>
                <a:cubicBezTo>
                  <a:pt x="127" y="53"/>
                  <a:pt x="128" y="51"/>
                  <a:pt x="130" y="52"/>
                </a:cubicBezTo>
                <a:cubicBezTo>
                  <a:pt x="130" y="52"/>
                  <a:pt x="130" y="53"/>
                  <a:pt x="130" y="53"/>
                </a:cubicBezTo>
                <a:cubicBezTo>
                  <a:pt x="129" y="56"/>
                  <a:pt x="128" y="58"/>
                  <a:pt x="125" y="59"/>
                </a:cubicBezTo>
                <a:cubicBezTo>
                  <a:pt x="123" y="59"/>
                  <a:pt x="123" y="57"/>
                  <a:pt x="122" y="57"/>
                </a:cubicBezTo>
                <a:cubicBezTo>
                  <a:pt x="122" y="57"/>
                  <a:pt x="121" y="58"/>
                  <a:pt x="120" y="58"/>
                </a:cubicBezTo>
                <a:cubicBezTo>
                  <a:pt x="120" y="58"/>
                  <a:pt x="119" y="56"/>
                  <a:pt x="118" y="56"/>
                </a:cubicBezTo>
                <a:cubicBezTo>
                  <a:pt x="118" y="57"/>
                  <a:pt x="116" y="57"/>
                  <a:pt x="115" y="57"/>
                </a:cubicBezTo>
                <a:cubicBezTo>
                  <a:pt x="115" y="58"/>
                  <a:pt x="115" y="59"/>
                  <a:pt x="113" y="59"/>
                </a:cubicBezTo>
                <a:cubicBezTo>
                  <a:pt x="113" y="61"/>
                  <a:pt x="114" y="61"/>
                  <a:pt x="114" y="63"/>
                </a:cubicBezTo>
                <a:cubicBezTo>
                  <a:pt x="113" y="63"/>
                  <a:pt x="112" y="64"/>
                  <a:pt x="112" y="65"/>
                </a:cubicBezTo>
                <a:cubicBezTo>
                  <a:pt x="111" y="65"/>
                  <a:pt x="110" y="66"/>
                  <a:pt x="109" y="66"/>
                </a:cubicBezTo>
                <a:cubicBezTo>
                  <a:pt x="106" y="68"/>
                  <a:pt x="107" y="66"/>
                  <a:pt x="103" y="66"/>
                </a:cubicBezTo>
                <a:cubicBezTo>
                  <a:pt x="104" y="69"/>
                  <a:pt x="101" y="69"/>
                  <a:pt x="101" y="72"/>
                </a:cubicBezTo>
                <a:cubicBezTo>
                  <a:pt x="102" y="72"/>
                  <a:pt x="104" y="72"/>
                  <a:pt x="106" y="72"/>
                </a:cubicBezTo>
                <a:cubicBezTo>
                  <a:pt x="106" y="70"/>
                  <a:pt x="106" y="69"/>
                  <a:pt x="107" y="69"/>
                </a:cubicBezTo>
                <a:cubicBezTo>
                  <a:pt x="108" y="70"/>
                  <a:pt x="110" y="69"/>
                  <a:pt x="111" y="69"/>
                </a:cubicBezTo>
                <a:cubicBezTo>
                  <a:pt x="111" y="69"/>
                  <a:pt x="112" y="70"/>
                  <a:pt x="113" y="70"/>
                </a:cubicBezTo>
                <a:cubicBezTo>
                  <a:pt x="114" y="71"/>
                  <a:pt x="117" y="72"/>
                  <a:pt x="118" y="73"/>
                </a:cubicBezTo>
                <a:cubicBezTo>
                  <a:pt x="117" y="74"/>
                  <a:pt x="115" y="75"/>
                  <a:pt x="113" y="74"/>
                </a:cubicBezTo>
                <a:cubicBezTo>
                  <a:pt x="113" y="76"/>
                  <a:pt x="111" y="76"/>
                  <a:pt x="112" y="78"/>
                </a:cubicBezTo>
                <a:cubicBezTo>
                  <a:pt x="113" y="78"/>
                  <a:pt x="114" y="79"/>
                  <a:pt x="113" y="80"/>
                </a:cubicBezTo>
                <a:cubicBezTo>
                  <a:pt x="112" y="80"/>
                  <a:pt x="112" y="81"/>
                  <a:pt x="111" y="81"/>
                </a:cubicBezTo>
                <a:cubicBezTo>
                  <a:pt x="110" y="81"/>
                  <a:pt x="109" y="81"/>
                  <a:pt x="109" y="82"/>
                </a:cubicBezTo>
                <a:cubicBezTo>
                  <a:pt x="108" y="82"/>
                  <a:pt x="109" y="84"/>
                  <a:pt x="107" y="83"/>
                </a:cubicBezTo>
                <a:cubicBezTo>
                  <a:pt x="108" y="81"/>
                  <a:pt x="106" y="79"/>
                  <a:pt x="105" y="79"/>
                </a:cubicBezTo>
                <a:cubicBezTo>
                  <a:pt x="104" y="80"/>
                  <a:pt x="103" y="79"/>
                  <a:pt x="102" y="80"/>
                </a:cubicBezTo>
                <a:cubicBezTo>
                  <a:pt x="101" y="81"/>
                  <a:pt x="101" y="82"/>
                  <a:pt x="99" y="83"/>
                </a:cubicBezTo>
                <a:cubicBezTo>
                  <a:pt x="100" y="83"/>
                  <a:pt x="98" y="81"/>
                  <a:pt x="98" y="83"/>
                </a:cubicBezTo>
                <a:cubicBezTo>
                  <a:pt x="98" y="84"/>
                  <a:pt x="97" y="84"/>
                  <a:pt x="96" y="85"/>
                </a:cubicBezTo>
                <a:cubicBezTo>
                  <a:pt x="98" y="85"/>
                  <a:pt x="100" y="87"/>
                  <a:pt x="100" y="89"/>
                </a:cubicBezTo>
                <a:cubicBezTo>
                  <a:pt x="100" y="90"/>
                  <a:pt x="98" y="89"/>
                  <a:pt x="99" y="91"/>
                </a:cubicBezTo>
                <a:cubicBezTo>
                  <a:pt x="104" y="92"/>
                  <a:pt x="100" y="87"/>
                  <a:pt x="102" y="86"/>
                </a:cubicBezTo>
                <a:cubicBezTo>
                  <a:pt x="104" y="90"/>
                  <a:pt x="102" y="91"/>
                  <a:pt x="100" y="93"/>
                </a:cubicBezTo>
                <a:cubicBezTo>
                  <a:pt x="101" y="94"/>
                  <a:pt x="102" y="94"/>
                  <a:pt x="102" y="95"/>
                </a:cubicBezTo>
                <a:cubicBezTo>
                  <a:pt x="97" y="94"/>
                  <a:pt x="96" y="100"/>
                  <a:pt x="92" y="98"/>
                </a:cubicBezTo>
                <a:cubicBezTo>
                  <a:pt x="91" y="102"/>
                  <a:pt x="88" y="100"/>
                  <a:pt x="90" y="104"/>
                </a:cubicBezTo>
                <a:cubicBezTo>
                  <a:pt x="89" y="105"/>
                  <a:pt x="87" y="104"/>
                  <a:pt x="86" y="105"/>
                </a:cubicBezTo>
                <a:cubicBezTo>
                  <a:pt x="86" y="105"/>
                  <a:pt x="86" y="107"/>
                  <a:pt x="86" y="107"/>
                </a:cubicBezTo>
                <a:cubicBezTo>
                  <a:pt x="86" y="108"/>
                  <a:pt x="83" y="108"/>
                  <a:pt x="84" y="109"/>
                </a:cubicBezTo>
                <a:cubicBezTo>
                  <a:pt x="86" y="109"/>
                  <a:pt x="87" y="110"/>
                  <a:pt x="88" y="111"/>
                </a:cubicBezTo>
                <a:cubicBezTo>
                  <a:pt x="88" y="111"/>
                  <a:pt x="89" y="112"/>
                  <a:pt x="89" y="112"/>
                </a:cubicBezTo>
                <a:cubicBezTo>
                  <a:pt x="85" y="112"/>
                  <a:pt x="82" y="112"/>
                  <a:pt x="80" y="114"/>
                </a:cubicBezTo>
                <a:cubicBezTo>
                  <a:pt x="79" y="116"/>
                  <a:pt x="81" y="116"/>
                  <a:pt x="81" y="117"/>
                </a:cubicBezTo>
                <a:cubicBezTo>
                  <a:pt x="79" y="118"/>
                  <a:pt x="83" y="122"/>
                  <a:pt x="84" y="120"/>
                </a:cubicBezTo>
                <a:cubicBezTo>
                  <a:pt x="83" y="120"/>
                  <a:pt x="84" y="118"/>
                  <a:pt x="85" y="118"/>
                </a:cubicBezTo>
                <a:cubicBezTo>
                  <a:pt x="85" y="118"/>
                  <a:pt x="84" y="120"/>
                  <a:pt x="85" y="120"/>
                </a:cubicBezTo>
                <a:cubicBezTo>
                  <a:pt x="87" y="121"/>
                  <a:pt x="87" y="117"/>
                  <a:pt x="88" y="117"/>
                </a:cubicBezTo>
                <a:cubicBezTo>
                  <a:pt x="89" y="119"/>
                  <a:pt x="90" y="119"/>
                  <a:pt x="90" y="121"/>
                </a:cubicBezTo>
                <a:cubicBezTo>
                  <a:pt x="87" y="121"/>
                  <a:pt x="81" y="121"/>
                  <a:pt x="79" y="124"/>
                </a:cubicBezTo>
                <a:cubicBezTo>
                  <a:pt x="79" y="122"/>
                  <a:pt x="78" y="121"/>
                  <a:pt x="77" y="121"/>
                </a:cubicBezTo>
                <a:cubicBezTo>
                  <a:pt x="77" y="124"/>
                  <a:pt x="75" y="123"/>
                  <a:pt x="75" y="125"/>
                </a:cubicBezTo>
                <a:cubicBezTo>
                  <a:pt x="77" y="125"/>
                  <a:pt x="78" y="125"/>
                  <a:pt x="78" y="126"/>
                </a:cubicBezTo>
                <a:cubicBezTo>
                  <a:pt x="79" y="125"/>
                  <a:pt x="79" y="124"/>
                  <a:pt x="81" y="124"/>
                </a:cubicBezTo>
                <a:cubicBezTo>
                  <a:pt x="81" y="126"/>
                  <a:pt x="84" y="125"/>
                  <a:pt x="84" y="126"/>
                </a:cubicBezTo>
                <a:cubicBezTo>
                  <a:pt x="84" y="127"/>
                  <a:pt x="83" y="127"/>
                  <a:pt x="84" y="128"/>
                </a:cubicBezTo>
                <a:cubicBezTo>
                  <a:pt x="84" y="127"/>
                  <a:pt x="88" y="125"/>
                  <a:pt x="88" y="127"/>
                </a:cubicBezTo>
                <a:cubicBezTo>
                  <a:pt x="88" y="130"/>
                  <a:pt x="86" y="129"/>
                  <a:pt x="85" y="128"/>
                </a:cubicBezTo>
                <a:cubicBezTo>
                  <a:pt x="84" y="129"/>
                  <a:pt x="82" y="129"/>
                  <a:pt x="81" y="130"/>
                </a:cubicBezTo>
                <a:cubicBezTo>
                  <a:pt x="79" y="130"/>
                  <a:pt x="78" y="130"/>
                  <a:pt x="77" y="130"/>
                </a:cubicBezTo>
                <a:cubicBezTo>
                  <a:pt x="77" y="130"/>
                  <a:pt x="77" y="131"/>
                  <a:pt x="76" y="131"/>
                </a:cubicBezTo>
                <a:cubicBezTo>
                  <a:pt x="75" y="133"/>
                  <a:pt x="79" y="134"/>
                  <a:pt x="77" y="135"/>
                </a:cubicBezTo>
                <a:cubicBezTo>
                  <a:pt x="77" y="135"/>
                  <a:pt x="77" y="134"/>
                  <a:pt x="76" y="134"/>
                </a:cubicBezTo>
                <a:cubicBezTo>
                  <a:pt x="75" y="134"/>
                  <a:pt x="75" y="132"/>
                  <a:pt x="74" y="132"/>
                </a:cubicBezTo>
                <a:cubicBezTo>
                  <a:pt x="74" y="134"/>
                  <a:pt x="76" y="135"/>
                  <a:pt x="76" y="136"/>
                </a:cubicBezTo>
                <a:cubicBezTo>
                  <a:pt x="79" y="136"/>
                  <a:pt x="80" y="135"/>
                  <a:pt x="82" y="135"/>
                </a:cubicBezTo>
                <a:cubicBezTo>
                  <a:pt x="83" y="136"/>
                  <a:pt x="83" y="136"/>
                  <a:pt x="84" y="138"/>
                </a:cubicBezTo>
                <a:cubicBezTo>
                  <a:pt x="82" y="136"/>
                  <a:pt x="82" y="139"/>
                  <a:pt x="81" y="141"/>
                </a:cubicBezTo>
                <a:cubicBezTo>
                  <a:pt x="81" y="142"/>
                  <a:pt x="83" y="141"/>
                  <a:pt x="83" y="142"/>
                </a:cubicBezTo>
                <a:cubicBezTo>
                  <a:pt x="82" y="142"/>
                  <a:pt x="83" y="143"/>
                  <a:pt x="83" y="144"/>
                </a:cubicBezTo>
                <a:cubicBezTo>
                  <a:pt x="80" y="145"/>
                  <a:pt x="75" y="144"/>
                  <a:pt x="74" y="148"/>
                </a:cubicBezTo>
                <a:cubicBezTo>
                  <a:pt x="75" y="149"/>
                  <a:pt x="81" y="146"/>
                  <a:pt x="81" y="150"/>
                </a:cubicBezTo>
                <a:cubicBezTo>
                  <a:pt x="78" y="150"/>
                  <a:pt x="78" y="151"/>
                  <a:pt x="74" y="151"/>
                </a:cubicBezTo>
                <a:cubicBezTo>
                  <a:pt x="73" y="152"/>
                  <a:pt x="73" y="154"/>
                  <a:pt x="71" y="154"/>
                </a:cubicBezTo>
                <a:cubicBezTo>
                  <a:pt x="71" y="152"/>
                  <a:pt x="68" y="154"/>
                  <a:pt x="67" y="153"/>
                </a:cubicBezTo>
                <a:cubicBezTo>
                  <a:pt x="67" y="154"/>
                  <a:pt x="67" y="156"/>
                  <a:pt x="67" y="157"/>
                </a:cubicBezTo>
                <a:cubicBezTo>
                  <a:pt x="68" y="157"/>
                  <a:pt x="69" y="157"/>
                  <a:pt x="69" y="159"/>
                </a:cubicBezTo>
                <a:cubicBezTo>
                  <a:pt x="68" y="160"/>
                  <a:pt x="66" y="161"/>
                  <a:pt x="64" y="161"/>
                </a:cubicBezTo>
                <a:cubicBezTo>
                  <a:pt x="64" y="160"/>
                  <a:pt x="63" y="160"/>
                  <a:pt x="63" y="159"/>
                </a:cubicBezTo>
                <a:cubicBezTo>
                  <a:pt x="63" y="158"/>
                  <a:pt x="64" y="156"/>
                  <a:pt x="64" y="155"/>
                </a:cubicBezTo>
                <a:cubicBezTo>
                  <a:pt x="63" y="154"/>
                  <a:pt x="62" y="154"/>
                  <a:pt x="60" y="154"/>
                </a:cubicBezTo>
                <a:cubicBezTo>
                  <a:pt x="61" y="157"/>
                  <a:pt x="62" y="159"/>
                  <a:pt x="63" y="162"/>
                </a:cubicBezTo>
                <a:cubicBezTo>
                  <a:pt x="62" y="162"/>
                  <a:pt x="60" y="161"/>
                  <a:pt x="60" y="161"/>
                </a:cubicBezTo>
                <a:cubicBezTo>
                  <a:pt x="60" y="161"/>
                  <a:pt x="59" y="162"/>
                  <a:pt x="59" y="162"/>
                </a:cubicBezTo>
                <a:cubicBezTo>
                  <a:pt x="58" y="163"/>
                  <a:pt x="57" y="162"/>
                  <a:pt x="57" y="162"/>
                </a:cubicBezTo>
                <a:cubicBezTo>
                  <a:pt x="56" y="163"/>
                  <a:pt x="55" y="165"/>
                  <a:pt x="57" y="166"/>
                </a:cubicBezTo>
                <a:cubicBezTo>
                  <a:pt x="57" y="164"/>
                  <a:pt x="61" y="165"/>
                  <a:pt x="60" y="166"/>
                </a:cubicBezTo>
                <a:cubicBezTo>
                  <a:pt x="59" y="166"/>
                  <a:pt x="60" y="168"/>
                  <a:pt x="60" y="169"/>
                </a:cubicBezTo>
                <a:cubicBezTo>
                  <a:pt x="59" y="169"/>
                  <a:pt x="58" y="169"/>
                  <a:pt x="57" y="170"/>
                </a:cubicBezTo>
                <a:cubicBezTo>
                  <a:pt x="58" y="172"/>
                  <a:pt x="60" y="172"/>
                  <a:pt x="60" y="175"/>
                </a:cubicBezTo>
                <a:cubicBezTo>
                  <a:pt x="58" y="175"/>
                  <a:pt x="56" y="174"/>
                  <a:pt x="54" y="175"/>
                </a:cubicBezTo>
                <a:cubicBezTo>
                  <a:pt x="54" y="175"/>
                  <a:pt x="54" y="176"/>
                  <a:pt x="54" y="176"/>
                </a:cubicBezTo>
                <a:cubicBezTo>
                  <a:pt x="54" y="176"/>
                  <a:pt x="53" y="175"/>
                  <a:pt x="53" y="176"/>
                </a:cubicBezTo>
                <a:cubicBezTo>
                  <a:pt x="53" y="176"/>
                  <a:pt x="53" y="176"/>
                  <a:pt x="53" y="176"/>
                </a:cubicBezTo>
                <a:cubicBezTo>
                  <a:pt x="52" y="177"/>
                  <a:pt x="51" y="176"/>
                  <a:pt x="51" y="176"/>
                </a:cubicBezTo>
                <a:cubicBezTo>
                  <a:pt x="51" y="177"/>
                  <a:pt x="51" y="178"/>
                  <a:pt x="50" y="178"/>
                </a:cubicBezTo>
                <a:cubicBezTo>
                  <a:pt x="50" y="178"/>
                  <a:pt x="49" y="178"/>
                  <a:pt x="49" y="178"/>
                </a:cubicBezTo>
                <a:cubicBezTo>
                  <a:pt x="49" y="180"/>
                  <a:pt x="50" y="182"/>
                  <a:pt x="52" y="183"/>
                </a:cubicBezTo>
                <a:cubicBezTo>
                  <a:pt x="52" y="182"/>
                  <a:pt x="52" y="181"/>
                  <a:pt x="53" y="181"/>
                </a:cubicBezTo>
                <a:cubicBezTo>
                  <a:pt x="52" y="183"/>
                  <a:pt x="55" y="182"/>
                  <a:pt x="56" y="182"/>
                </a:cubicBezTo>
                <a:cubicBezTo>
                  <a:pt x="56" y="182"/>
                  <a:pt x="58" y="186"/>
                  <a:pt x="58" y="183"/>
                </a:cubicBezTo>
                <a:cubicBezTo>
                  <a:pt x="58" y="182"/>
                  <a:pt x="57" y="182"/>
                  <a:pt x="57" y="181"/>
                </a:cubicBezTo>
                <a:cubicBezTo>
                  <a:pt x="58" y="181"/>
                  <a:pt x="58" y="182"/>
                  <a:pt x="59" y="182"/>
                </a:cubicBezTo>
                <a:cubicBezTo>
                  <a:pt x="60" y="182"/>
                  <a:pt x="60" y="181"/>
                  <a:pt x="60" y="182"/>
                </a:cubicBezTo>
                <a:cubicBezTo>
                  <a:pt x="59" y="182"/>
                  <a:pt x="60" y="184"/>
                  <a:pt x="58" y="184"/>
                </a:cubicBezTo>
                <a:cubicBezTo>
                  <a:pt x="57" y="186"/>
                  <a:pt x="53" y="184"/>
                  <a:pt x="53" y="187"/>
                </a:cubicBezTo>
                <a:cubicBezTo>
                  <a:pt x="53" y="189"/>
                  <a:pt x="56" y="188"/>
                  <a:pt x="56" y="189"/>
                </a:cubicBezTo>
                <a:cubicBezTo>
                  <a:pt x="54" y="189"/>
                  <a:pt x="55" y="191"/>
                  <a:pt x="53" y="191"/>
                </a:cubicBezTo>
                <a:cubicBezTo>
                  <a:pt x="52" y="191"/>
                  <a:pt x="52" y="192"/>
                  <a:pt x="51" y="192"/>
                </a:cubicBezTo>
                <a:cubicBezTo>
                  <a:pt x="50" y="192"/>
                  <a:pt x="49" y="191"/>
                  <a:pt x="49" y="190"/>
                </a:cubicBezTo>
                <a:cubicBezTo>
                  <a:pt x="50" y="189"/>
                  <a:pt x="52" y="188"/>
                  <a:pt x="50" y="186"/>
                </a:cubicBezTo>
                <a:cubicBezTo>
                  <a:pt x="52" y="187"/>
                  <a:pt x="52" y="186"/>
                  <a:pt x="53" y="185"/>
                </a:cubicBezTo>
                <a:cubicBezTo>
                  <a:pt x="48" y="184"/>
                  <a:pt x="47" y="186"/>
                  <a:pt x="46" y="186"/>
                </a:cubicBezTo>
                <a:cubicBezTo>
                  <a:pt x="46" y="186"/>
                  <a:pt x="44" y="186"/>
                  <a:pt x="44" y="187"/>
                </a:cubicBezTo>
                <a:cubicBezTo>
                  <a:pt x="46" y="188"/>
                  <a:pt x="44" y="189"/>
                  <a:pt x="44" y="190"/>
                </a:cubicBezTo>
                <a:cubicBezTo>
                  <a:pt x="44" y="190"/>
                  <a:pt x="45" y="191"/>
                  <a:pt x="45" y="191"/>
                </a:cubicBezTo>
                <a:cubicBezTo>
                  <a:pt x="45" y="192"/>
                  <a:pt x="45" y="193"/>
                  <a:pt x="46" y="193"/>
                </a:cubicBezTo>
                <a:cubicBezTo>
                  <a:pt x="46" y="194"/>
                  <a:pt x="46" y="195"/>
                  <a:pt x="46" y="195"/>
                </a:cubicBezTo>
                <a:cubicBezTo>
                  <a:pt x="46" y="195"/>
                  <a:pt x="45" y="195"/>
                  <a:pt x="45" y="197"/>
                </a:cubicBezTo>
                <a:cubicBezTo>
                  <a:pt x="47" y="196"/>
                  <a:pt x="48" y="194"/>
                  <a:pt x="50" y="197"/>
                </a:cubicBezTo>
                <a:cubicBezTo>
                  <a:pt x="50" y="198"/>
                  <a:pt x="51" y="199"/>
                  <a:pt x="50" y="200"/>
                </a:cubicBezTo>
                <a:cubicBezTo>
                  <a:pt x="49" y="200"/>
                  <a:pt x="48" y="199"/>
                  <a:pt x="47" y="199"/>
                </a:cubicBezTo>
                <a:cubicBezTo>
                  <a:pt x="47" y="200"/>
                  <a:pt x="46" y="200"/>
                  <a:pt x="46" y="200"/>
                </a:cubicBezTo>
                <a:cubicBezTo>
                  <a:pt x="46" y="200"/>
                  <a:pt x="47" y="202"/>
                  <a:pt x="46" y="200"/>
                </a:cubicBezTo>
                <a:cubicBezTo>
                  <a:pt x="45" y="200"/>
                  <a:pt x="45" y="201"/>
                  <a:pt x="45" y="201"/>
                </a:cubicBezTo>
                <a:cubicBezTo>
                  <a:pt x="43" y="201"/>
                  <a:pt x="44" y="201"/>
                  <a:pt x="43" y="201"/>
                </a:cubicBezTo>
                <a:cubicBezTo>
                  <a:pt x="42" y="201"/>
                  <a:pt x="41" y="201"/>
                  <a:pt x="41" y="202"/>
                </a:cubicBezTo>
                <a:cubicBezTo>
                  <a:pt x="42" y="202"/>
                  <a:pt x="42" y="203"/>
                  <a:pt x="42" y="204"/>
                </a:cubicBezTo>
                <a:cubicBezTo>
                  <a:pt x="41" y="205"/>
                  <a:pt x="39" y="205"/>
                  <a:pt x="39" y="207"/>
                </a:cubicBezTo>
                <a:cubicBezTo>
                  <a:pt x="39" y="207"/>
                  <a:pt x="37" y="207"/>
                  <a:pt x="37" y="209"/>
                </a:cubicBezTo>
                <a:cubicBezTo>
                  <a:pt x="38" y="210"/>
                  <a:pt x="40" y="210"/>
                  <a:pt x="40" y="212"/>
                </a:cubicBezTo>
                <a:cubicBezTo>
                  <a:pt x="42" y="212"/>
                  <a:pt x="43" y="211"/>
                  <a:pt x="45" y="211"/>
                </a:cubicBezTo>
                <a:cubicBezTo>
                  <a:pt x="44" y="214"/>
                  <a:pt x="47" y="212"/>
                  <a:pt x="46" y="214"/>
                </a:cubicBezTo>
                <a:cubicBezTo>
                  <a:pt x="44" y="215"/>
                  <a:pt x="43" y="213"/>
                  <a:pt x="40" y="214"/>
                </a:cubicBezTo>
                <a:cubicBezTo>
                  <a:pt x="40" y="214"/>
                  <a:pt x="40" y="215"/>
                  <a:pt x="39" y="215"/>
                </a:cubicBezTo>
                <a:cubicBezTo>
                  <a:pt x="38" y="215"/>
                  <a:pt x="39" y="217"/>
                  <a:pt x="38" y="217"/>
                </a:cubicBezTo>
                <a:cubicBezTo>
                  <a:pt x="38" y="216"/>
                  <a:pt x="37" y="216"/>
                  <a:pt x="36" y="217"/>
                </a:cubicBezTo>
                <a:cubicBezTo>
                  <a:pt x="35" y="214"/>
                  <a:pt x="27" y="215"/>
                  <a:pt x="30" y="218"/>
                </a:cubicBezTo>
                <a:cubicBezTo>
                  <a:pt x="32" y="215"/>
                  <a:pt x="29" y="220"/>
                  <a:pt x="31" y="221"/>
                </a:cubicBezTo>
                <a:cubicBezTo>
                  <a:pt x="33" y="221"/>
                  <a:pt x="34" y="219"/>
                  <a:pt x="35" y="219"/>
                </a:cubicBezTo>
                <a:cubicBezTo>
                  <a:pt x="35" y="219"/>
                  <a:pt x="36" y="219"/>
                  <a:pt x="37" y="219"/>
                </a:cubicBezTo>
                <a:cubicBezTo>
                  <a:pt x="38" y="219"/>
                  <a:pt x="38" y="216"/>
                  <a:pt x="40" y="217"/>
                </a:cubicBezTo>
                <a:cubicBezTo>
                  <a:pt x="39" y="219"/>
                  <a:pt x="41" y="219"/>
                  <a:pt x="41" y="221"/>
                </a:cubicBezTo>
                <a:cubicBezTo>
                  <a:pt x="43" y="221"/>
                  <a:pt x="43" y="219"/>
                  <a:pt x="46" y="220"/>
                </a:cubicBezTo>
                <a:cubicBezTo>
                  <a:pt x="44" y="222"/>
                  <a:pt x="46" y="221"/>
                  <a:pt x="46" y="222"/>
                </a:cubicBezTo>
                <a:cubicBezTo>
                  <a:pt x="45" y="223"/>
                  <a:pt x="44" y="221"/>
                  <a:pt x="42" y="221"/>
                </a:cubicBezTo>
                <a:cubicBezTo>
                  <a:pt x="41" y="221"/>
                  <a:pt x="40" y="223"/>
                  <a:pt x="39" y="223"/>
                </a:cubicBezTo>
                <a:cubicBezTo>
                  <a:pt x="37" y="223"/>
                  <a:pt x="37" y="222"/>
                  <a:pt x="35" y="222"/>
                </a:cubicBezTo>
                <a:cubicBezTo>
                  <a:pt x="32" y="225"/>
                  <a:pt x="29" y="223"/>
                  <a:pt x="27" y="226"/>
                </a:cubicBezTo>
                <a:cubicBezTo>
                  <a:pt x="28" y="223"/>
                  <a:pt x="26" y="224"/>
                  <a:pt x="25" y="224"/>
                </a:cubicBezTo>
                <a:cubicBezTo>
                  <a:pt x="24" y="223"/>
                  <a:pt x="25" y="221"/>
                  <a:pt x="24" y="221"/>
                </a:cubicBezTo>
                <a:cubicBezTo>
                  <a:pt x="23" y="221"/>
                  <a:pt x="22" y="221"/>
                  <a:pt x="22" y="221"/>
                </a:cubicBezTo>
                <a:cubicBezTo>
                  <a:pt x="21" y="220"/>
                  <a:pt x="19" y="221"/>
                  <a:pt x="19" y="220"/>
                </a:cubicBezTo>
                <a:cubicBezTo>
                  <a:pt x="23" y="219"/>
                  <a:pt x="23" y="220"/>
                  <a:pt x="25" y="218"/>
                </a:cubicBezTo>
                <a:cubicBezTo>
                  <a:pt x="26" y="216"/>
                  <a:pt x="24" y="216"/>
                  <a:pt x="25" y="214"/>
                </a:cubicBezTo>
                <a:cubicBezTo>
                  <a:pt x="24" y="214"/>
                  <a:pt x="22" y="215"/>
                  <a:pt x="22" y="214"/>
                </a:cubicBezTo>
                <a:cubicBezTo>
                  <a:pt x="24" y="212"/>
                  <a:pt x="23" y="214"/>
                  <a:pt x="25" y="214"/>
                </a:cubicBezTo>
                <a:cubicBezTo>
                  <a:pt x="26" y="210"/>
                  <a:pt x="26" y="211"/>
                  <a:pt x="26" y="207"/>
                </a:cubicBezTo>
                <a:cubicBezTo>
                  <a:pt x="24" y="207"/>
                  <a:pt x="22" y="207"/>
                  <a:pt x="22" y="204"/>
                </a:cubicBezTo>
                <a:cubicBezTo>
                  <a:pt x="26" y="205"/>
                  <a:pt x="24" y="201"/>
                  <a:pt x="25" y="200"/>
                </a:cubicBezTo>
                <a:cubicBezTo>
                  <a:pt x="27" y="198"/>
                  <a:pt x="26" y="195"/>
                  <a:pt x="26" y="193"/>
                </a:cubicBezTo>
                <a:cubicBezTo>
                  <a:pt x="24" y="190"/>
                  <a:pt x="21" y="193"/>
                  <a:pt x="20" y="190"/>
                </a:cubicBezTo>
                <a:cubicBezTo>
                  <a:pt x="22" y="189"/>
                  <a:pt x="23" y="191"/>
                  <a:pt x="25" y="190"/>
                </a:cubicBezTo>
                <a:cubicBezTo>
                  <a:pt x="25" y="190"/>
                  <a:pt x="26" y="189"/>
                  <a:pt x="26" y="189"/>
                </a:cubicBezTo>
                <a:cubicBezTo>
                  <a:pt x="26" y="189"/>
                  <a:pt x="27" y="190"/>
                  <a:pt x="28" y="189"/>
                </a:cubicBezTo>
                <a:cubicBezTo>
                  <a:pt x="28" y="186"/>
                  <a:pt x="27" y="185"/>
                  <a:pt x="26" y="183"/>
                </a:cubicBezTo>
                <a:cubicBezTo>
                  <a:pt x="30" y="181"/>
                  <a:pt x="26" y="176"/>
                  <a:pt x="25" y="173"/>
                </a:cubicBezTo>
                <a:cubicBezTo>
                  <a:pt x="28" y="173"/>
                  <a:pt x="29" y="173"/>
                  <a:pt x="30" y="172"/>
                </a:cubicBezTo>
                <a:cubicBezTo>
                  <a:pt x="29" y="172"/>
                  <a:pt x="29" y="170"/>
                  <a:pt x="29" y="169"/>
                </a:cubicBezTo>
                <a:cubicBezTo>
                  <a:pt x="27" y="169"/>
                  <a:pt x="26" y="170"/>
                  <a:pt x="26" y="168"/>
                </a:cubicBezTo>
                <a:cubicBezTo>
                  <a:pt x="29" y="169"/>
                  <a:pt x="28" y="167"/>
                  <a:pt x="29" y="166"/>
                </a:cubicBezTo>
                <a:cubicBezTo>
                  <a:pt x="30" y="162"/>
                  <a:pt x="27" y="163"/>
                  <a:pt x="28" y="159"/>
                </a:cubicBezTo>
                <a:cubicBezTo>
                  <a:pt x="30" y="158"/>
                  <a:pt x="30" y="162"/>
                  <a:pt x="31" y="160"/>
                </a:cubicBezTo>
                <a:cubicBezTo>
                  <a:pt x="30" y="160"/>
                  <a:pt x="30" y="159"/>
                  <a:pt x="30" y="159"/>
                </a:cubicBezTo>
                <a:cubicBezTo>
                  <a:pt x="32" y="158"/>
                  <a:pt x="30" y="155"/>
                  <a:pt x="32" y="155"/>
                </a:cubicBezTo>
                <a:cubicBezTo>
                  <a:pt x="30" y="154"/>
                  <a:pt x="29" y="152"/>
                  <a:pt x="29" y="151"/>
                </a:cubicBezTo>
                <a:cubicBezTo>
                  <a:pt x="30" y="150"/>
                  <a:pt x="31" y="150"/>
                  <a:pt x="32" y="149"/>
                </a:cubicBezTo>
                <a:cubicBezTo>
                  <a:pt x="33" y="150"/>
                  <a:pt x="32" y="147"/>
                  <a:pt x="31" y="147"/>
                </a:cubicBezTo>
                <a:cubicBezTo>
                  <a:pt x="31" y="148"/>
                  <a:pt x="31" y="148"/>
                  <a:pt x="30" y="148"/>
                </a:cubicBezTo>
                <a:cubicBezTo>
                  <a:pt x="31" y="147"/>
                  <a:pt x="28" y="145"/>
                  <a:pt x="30" y="145"/>
                </a:cubicBezTo>
                <a:cubicBezTo>
                  <a:pt x="31" y="145"/>
                  <a:pt x="32" y="146"/>
                  <a:pt x="33" y="145"/>
                </a:cubicBezTo>
                <a:cubicBezTo>
                  <a:pt x="33" y="141"/>
                  <a:pt x="34" y="139"/>
                  <a:pt x="32" y="136"/>
                </a:cubicBezTo>
                <a:cubicBezTo>
                  <a:pt x="34" y="137"/>
                  <a:pt x="33" y="134"/>
                  <a:pt x="33" y="132"/>
                </a:cubicBezTo>
                <a:cubicBezTo>
                  <a:pt x="30" y="133"/>
                  <a:pt x="30" y="130"/>
                  <a:pt x="29" y="128"/>
                </a:cubicBezTo>
                <a:cubicBezTo>
                  <a:pt x="24" y="128"/>
                  <a:pt x="21" y="131"/>
                  <a:pt x="21" y="135"/>
                </a:cubicBezTo>
                <a:cubicBezTo>
                  <a:pt x="21" y="138"/>
                  <a:pt x="24" y="138"/>
                  <a:pt x="22" y="141"/>
                </a:cubicBezTo>
                <a:cubicBezTo>
                  <a:pt x="20" y="140"/>
                  <a:pt x="19" y="142"/>
                  <a:pt x="18" y="143"/>
                </a:cubicBezTo>
                <a:cubicBezTo>
                  <a:pt x="20" y="144"/>
                  <a:pt x="22" y="145"/>
                  <a:pt x="22" y="147"/>
                </a:cubicBezTo>
                <a:cubicBezTo>
                  <a:pt x="20" y="148"/>
                  <a:pt x="17" y="148"/>
                  <a:pt x="17" y="151"/>
                </a:cubicBezTo>
                <a:cubicBezTo>
                  <a:pt x="17" y="153"/>
                  <a:pt x="20" y="152"/>
                  <a:pt x="21" y="153"/>
                </a:cubicBezTo>
                <a:cubicBezTo>
                  <a:pt x="20" y="153"/>
                  <a:pt x="18" y="153"/>
                  <a:pt x="17" y="153"/>
                </a:cubicBezTo>
                <a:cubicBezTo>
                  <a:pt x="16" y="155"/>
                  <a:pt x="15" y="155"/>
                  <a:pt x="15" y="158"/>
                </a:cubicBezTo>
                <a:cubicBezTo>
                  <a:pt x="16" y="159"/>
                  <a:pt x="20" y="158"/>
                  <a:pt x="21" y="159"/>
                </a:cubicBezTo>
                <a:cubicBezTo>
                  <a:pt x="18" y="159"/>
                  <a:pt x="19" y="163"/>
                  <a:pt x="17" y="163"/>
                </a:cubicBezTo>
                <a:cubicBezTo>
                  <a:pt x="16" y="163"/>
                  <a:pt x="16" y="162"/>
                  <a:pt x="15" y="162"/>
                </a:cubicBezTo>
                <a:cubicBezTo>
                  <a:pt x="14" y="165"/>
                  <a:pt x="14" y="167"/>
                  <a:pt x="15" y="169"/>
                </a:cubicBezTo>
                <a:cubicBezTo>
                  <a:pt x="14" y="169"/>
                  <a:pt x="15" y="170"/>
                  <a:pt x="14" y="170"/>
                </a:cubicBezTo>
                <a:cubicBezTo>
                  <a:pt x="14" y="171"/>
                  <a:pt x="13" y="172"/>
                  <a:pt x="13" y="173"/>
                </a:cubicBezTo>
                <a:cubicBezTo>
                  <a:pt x="14" y="173"/>
                  <a:pt x="16" y="173"/>
                  <a:pt x="16" y="174"/>
                </a:cubicBezTo>
                <a:cubicBezTo>
                  <a:pt x="16" y="175"/>
                  <a:pt x="17" y="176"/>
                  <a:pt x="17" y="176"/>
                </a:cubicBezTo>
                <a:cubicBezTo>
                  <a:pt x="14" y="175"/>
                  <a:pt x="12" y="179"/>
                  <a:pt x="11" y="182"/>
                </a:cubicBezTo>
                <a:cubicBezTo>
                  <a:pt x="12" y="182"/>
                  <a:pt x="12" y="182"/>
                  <a:pt x="12" y="183"/>
                </a:cubicBezTo>
                <a:cubicBezTo>
                  <a:pt x="13" y="184"/>
                  <a:pt x="14" y="184"/>
                  <a:pt x="15" y="185"/>
                </a:cubicBezTo>
                <a:cubicBezTo>
                  <a:pt x="13" y="186"/>
                  <a:pt x="13" y="185"/>
                  <a:pt x="11" y="185"/>
                </a:cubicBezTo>
                <a:cubicBezTo>
                  <a:pt x="10" y="187"/>
                  <a:pt x="10" y="188"/>
                  <a:pt x="11" y="190"/>
                </a:cubicBezTo>
                <a:cubicBezTo>
                  <a:pt x="11" y="191"/>
                  <a:pt x="12" y="190"/>
                  <a:pt x="12" y="192"/>
                </a:cubicBezTo>
                <a:cubicBezTo>
                  <a:pt x="9" y="192"/>
                  <a:pt x="8" y="196"/>
                  <a:pt x="9" y="198"/>
                </a:cubicBezTo>
                <a:cubicBezTo>
                  <a:pt x="10" y="199"/>
                  <a:pt x="13" y="198"/>
                  <a:pt x="13" y="200"/>
                </a:cubicBezTo>
                <a:cubicBezTo>
                  <a:pt x="12" y="200"/>
                  <a:pt x="11" y="200"/>
                  <a:pt x="10" y="201"/>
                </a:cubicBezTo>
                <a:cubicBezTo>
                  <a:pt x="10" y="201"/>
                  <a:pt x="10" y="202"/>
                  <a:pt x="10" y="203"/>
                </a:cubicBezTo>
                <a:cubicBezTo>
                  <a:pt x="10" y="203"/>
                  <a:pt x="8" y="203"/>
                  <a:pt x="8" y="204"/>
                </a:cubicBezTo>
                <a:cubicBezTo>
                  <a:pt x="8" y="205"/>
                  <a:pt x="11" y="205"/>
                  <a:pt x="10" y="207"/>
                </a:cubicBezTo>
                <a:cubicBezTo>
                  <a:pt x="9" y="207"/>
                  <a:pt x="8" y="207"/>
                  <a:pt x="8" y="207"/>
                </a:cubicBezTo>
                <a:cubicBezTo>
                  <a:pt x="7" y="209"/>
                  <a:pt x="9" y="208"/>
                  <a:pt x="8" y="211"/>
                </a:cubicBezTo>
                <a:cubicBezTo>
                  <a:pt x="9" y="211"/>
                  <a:pt x="11" y="212"/>
                  <a:pt x="11" y="213"/>
                </a:cubicBezTo>
                <a:cubicBezTo>
                  <a:pt x="11" y="214"/>
                  <a:pt x="10" y="215"/>
                  <a:pt x="8" y="214"/>
                </a:cubicBezTo>
                <a:cubicBezTo>
                  <a:pt x="9" y="216"/>
                  <a:pt x="7" y="216"/>
                  <a:pt x="7" y="217"/>
                </a:cubicBezTo>
                <a:cubicBezTo>
                  <a:pt x="8" y="217"/>
                  <a:pt x="9" y="217"/>
                  <a:pt x="8" y="218"/>
                </a:cubicBezTo>
                <a:cubicBezTo>
                  <a:pt x="9" y="218"/>
                  <a:pt x="10" y="219"/>
                  <a:pt x="10" y="220"/>
                </a:cubicBezTo>
                <a:cubicBezTo>
                  <a:pt x="13" y="220"/>
                  <a:pt x="13" y="218"/>
                  <a:pt x="15" y="221"/>
                </a:cubicBezTo>
                <a:cubicBezTo>
                  <a:pt x="12" y="221"/>
                  <a:pt x="11" y="224"/>
                  <a:pt x="9" y="225"/>
                </a:cubicBezTo>
                <a:cubicBezTo>
                  <a:pt x="9" y="224"/>
                  <a:pt x="11" y="223"/>
                  <a:pt x="8" y="223"/>
                </a:cubicBezTo>
                <a:cubicBezTo>
                  <a:pt x="6" y="223"/>
                  <a:pt x="8" y="227"/>
                  <a:pt x="8" y="227"/>
                </a:cubicBezTo>
                <a:cubicBezTo>
                  <a:pt x="9" y="229"/>
                  <a:pt x="9" y="229"/>
                  <a:pt x="10" y="230"/>
                </a:cubicBezTo>
                <a:cubicBezTo>
                  <a:pt x="9" y="231"/>
                  <a:pt x="9" y="233"/>
                  <a:pt x="8" y="235"/>
                </a:cubicBezTo>
                <a:cubicBezTo>
                  <a:pt x="9" y="235"/>
                  <a:pt x="11" y="235"/>
                  <a:pt x="11" y="237"/>
                </a:cubicBezTo>
                <a:cubicBezTo>
                  <a:pt x="8" y="236"/>
                  <a:pt x="9" y="240"/>
                  <a:pt x="7" y="241"/>
                </a:cubicBezTo>
                <a:cubicBezTo>
                  <a:pt x="7" y="243"/>
                  <a:pt x="9" y="243"/>
                  <a:pt x="8" y="245"/>
                </a:cubicBezTo>
                <a:cubicBezTo>
                  <a:pt x="7" y="248"/>
                  <a:pt x="7" y="247"/>
                  <a:pt x="4" y="247"/>
                </a:cubicBezTo>
                <a:cubicBezTo>
                  <a:pt x="3" y="252"/>
                  <a:pt x="9" y="249"/>
                  <a:pt x="11" y="252"/>
                </a:cubicBezTo>
                <a:cubicBezTo>
                  <a:pt x="8" y="252"/>
                  <a:pt x="7" y="254"/>
                  <a:pt x="4" y="255"/>
                </a:cubicBezTo>
                <a:cubicBezTo>
                  <a:pt x="4" y="257"/>
                  <a:pt x="7" y="257"/>
                  <a:pt x="8" y="258"/>
                </a:cubicBezTo>
                <a:cubicBezTo>
                  <a:pt x="8" y="258"/>
                  <a:pt x="7" y="259"/>
                  <a:pt x="8" y="259"/>
                </a:cubicBezTo>
                <a:cubicBezTo>
                  <a:pt x="8" y="260"/>
                  <a:pt x="9" y="259"/>
                  <a:pt x="9" y="260"/>
                </a:cubicBezTo>
                <a:cubicBezTo>
                  <a:pt x="6" y="263"/>
                  <a:pt x="7" y="262"/>
                  <a:pt x="4" y="261"/>
                </a:cubicBezTo>
                <a:cubicBezTo>
                  <a:pt x="4" y="263"/>
                  <a:pt x="2" y="264"/>
                  <a:pt x="4" y="266"/>
                </a:cubicBezTo>
                <a:cubicBezTo>
                  <a:pt x="6" y="266"/>
                  <a:pt x="6" y="264"/>
                  <a:pt x="8" y="265"/>
                </a:cubicBezTo>
                <a:cubicBezTo>
                  <a:pt x="7" y="267"/>
                  <a:pt x="10" y="263"/>
                  <a:pt x="10" y="266"/>
                </a:cubicBezTo>
                <a:cubicBezTo>
                  <a:pt x="10" y="267"/>
                  <a:pt x="9" y="267"/>
                  <a:pt x="10" y="268"/>
                </a:cubicBezTo>
                <a:cubicBezTo>
                  <a:pt x="8" y="268"/>
                  <a:pt x="8" y="269"/>
                  <a:pt x="8" y="269"/>
                </a:cubicBezTo>
                <a:cubicBezTo>
                  <a:pt x="5" y="269"/>
                  <a:pt x="6" y="269"/>
                  <a:pt x="4" y="269"/>
                </a:cubicBezTo>
                <a:cubicBezTo>
                  <a:pt x="4" y="272"/>
                  <a:pt x="2" y="272"/>
                  <a:pt x="4" y="274"/>
                </a:cubicBezTo>
                <a:cubicBezTo>
                  <a:pt x="3" y="275"/>
                  <a:pt x="1" y="275"/>
                  <a:pt x="1" y="276"/>
                </a:cubicBezTo>
                <a:cubicBezTo>
                  <a:pt x="3" y="277"/>
                  <a:pt x="0" y="279"/>
                  <a:pt x="1" y="281"/>
                </a:cubicBezTo>
                <a:close/>
                <a:moveTo>
                  <a:pt x="86" y="228"/>
                </a:moveTo>
                <a:cubicBezTo>
                  <a:pt x="89" y="230"/>
                  <a:pt x="85" y="233"/>
                  <a:pt x="84" y="231"/>
                </a:cubicBezTo>
                <a:cubicBezTo>
                  <a:pt x="84" y="229"/>
                  <a:pt x="86" y="230"/>
                  <a:pt x="86" y="228"/>
                </a:cubicBezTo>
                <a:close/>
                <a:moveTo>
                  <a:pt x="79" y="232"/>
                </a:moveTo>
                <a:cubicBezTo>
                  <a:pt x="76" y="233"/>
                  <a:pt x="76" y="230"/>
                  <a:pt x="76" y="228"/>
                </a:cubicBezTo>
                <a:cubicBezTo>
                  <a:pt x="77" y="229"/>
                  <a:pt x="79" y="229"/>
                  <a:pt x="79" y="232"/>
                </a:cubicBezTo>
                <a:close/>
                <a:moveTo>
                  <a:pt x="79" y="244"/>
                </a:moveTo>
                <a:cubicBezTo>
                  <a:pt x="79" y="245"/>
                  <a:pt x="78" y="245"/>
                  <a:pt x="78" y="247"/>
                </a:cubicBezTo>
                <a:cubicBezTo>
                  <a:pt x="76" y="247"/>
                  <a:pt x="77" y="244"/>
                  <a:pt x="76" y="242"/>
                </a:cubicBezTo>
                <a:cubicBezTo>
                  <a:pt x="78" y="242"/>
                  <a:pt x="77" y="244"/>
                  <a:pt x="79" y="244"/>
                </a:cubicBezTo>
                <a:close/>
                <a:moveTo>
                  <a:pt x="72" y="243"/>
                </a:moveTo>
                <a:cubicBezTo>
                  <a:pt x="74" y="243"/>
                  <a:pt x="71" y="246"/>
                  <a:pt x="71" y="247"/>
                </a:cubicBezTo>
                <a:cubicBezTo>
                  <a:pt x="71" y="246"/>
                  <a:pt x="71" y="245"/>
                  <a:pt x="69" y="245"/>
                </a:cubicBezTo>
                <a:cubicBezTo>
                  <a:pt x="69" y="244"/>
                  <a:pt x="72" y="245"/>
                  <a:pt x="72" y="243"/>
                </a:cubicBezTo>
                <a:close/>
                <a:moveTo>
                  <a:pt x="63" y="242"/>
                </a:moveTo>
                <a:cubicBezTo>
                  <a:pt x="66" y="241"/>
                  <a:pt x="65" y="244"/>
                  <a:pt x="67" y="245"/>
                </a:cubicBezTo>
                <a:cubicBezTo>
                  <a:pt x="67" y="246"/>
                  <a:pt x="63" y="245"/>
                  <a:pt x="64" y="247"/>
                </a:cubicBezTo>
                <a:cubicBezTo>
                  <a:pt x="63" y="247"/>
                  <a:pt x="63" y="246"/>
                  <a:pt x="63" y="245"/>
                </a:cubicBezTo>
                <a:cubicBezTo>
                  <a:pt x="62" y="244"/>
                  <a:pt x="61" y="243"/>
                  <a:pt x="60" y="243"/>
                </a:cubicBezTo>
                <a:cubicBezTo>
                  <a:pt x="61" y="242"/>
                  <a:pt x="63" y="243"/>
                  <a:pt x="63" y="242"/>
                </a:cubicBezTo>
                <a:close/>
                <a:moveTo>
                  <a:pt x="64" y="249"/>
                </a:moveTo>
                <a:cubicBezTo>
                  <a:pt x="66" y="250"/>
                  <a:pt x="66" y="251"/>
                  <a:pt x="65" y="253"/>
                </a:cubicBezTo>
                <a:cubicBezTo>
                  <a:pt x="64" y="253"/>
                  <a:pt x="62" y="253"/>
                  <a:pt x="60" y="253"/>
                </a:cubicBezTo>
                <a:cubicBezTo>
                  <a:pt x="61" y="252"/>
                  <a:pt x="62" y="250"/>
                  <a:pt x="64" y="249"/>
                </a:cubicBezTo>
                <a:close/>
                <a:moveTo>
                  <a:pt x="57" y="252"/>
                </a:moveTo>
                <a:cubicBezTo>
                  <a:pt x="57" y="253"/>
                  <a:pt x="56" y="252"/>
                  <a:pt x="56" y="252"/>
                </a:cubicBezTo>
                <a:cubicBezTo>
                  <a:pt x="54" y="252"/>
                  <a:pt x="53" y="251"/>
                  <a:pt x="53" y="250"/>
                </a:cubicBezTo>
                <a:cubicBezTo>
                  <a:pt x="56" y="250"/>
                  <a:pt x="56" y="252"/>
                  <a:pt x="57" y="252"/>
                </a:cubicBezTo>
                <a:close/>
                <a:moveTo>
                  <a:pt x="40" y="250"/>
                </a:moveTo>
                <a:cubicBezTo>
                  <a:pt x="42" y="251"/>
                  <a:pt x="42" y="253"/>
                  <a:pt x="43" y="253"/>
                </a:cubicBezTo>
                <a:cubicBezTo>
                  <a:pt x="46" y="253"/>
                  <a:pt x="48" y="252"/>
                  <a:pt x="48" y="249"/>
                </a:cubicBezTo>
                <a:cubicBezTo>
                  <a:pt x="50" y="249"/>
                  <a:pt x="51" y="250"/>
                  <a:pt x="51" y="252"/>
                </a:cubicBezTo>
                <a:cubicBezTo>
                  <a:pt x="49" y="252"/>
                  <a:pt x="50" y="253"/>
                  <a:pt x="50" y="255"/>
                </a:cubicBezTo>
                <a:cubicBezTo>
                  <a:pt x="45" y="255"/>
                  <a:pt x="43" y="254"/>
                  <a:pt x="39" y="253"/>
                </a:cubicBezTo>
                <a:cubicBezTo>
                  <a:pt x="39" y="253"/>
                  <a:pt x="39" y="252"/>
                  <a:pt x="39" y="252"/>
                </a:cubicBezTo>
                <a:cubicBezTo>
                  <a:pt x="40" y="252"/>
                  <a:pt x="40" y="251"/>
                  <a:pt x="40" y="250"/>
                </a:cubicBezTo>
                <a:close/>
                <a:moveTo>
                  <a:pt x="32" y="256"/>
                </a:moveTo>
                <a:cubicBezTo>
                  <a:pt x="34" y="256"/>
                  <a:pt x="34" y="254"/>
                  <a:pt x="34" y="252"/>
                </a:cubicBezTo>
                <a:cubicBezTo>
                  <a:pt x="38" y="253"/>
                  <a:pt x="38" y="251"/>
                  <a:pt x="37" y="249"/>
                </a:cubicBezTo>
                <a:cubicBezTo>
                  <a:pt x="38" y="249"/>
                  <a:pt x="38" y="250"/>
                  <a:pt x="39" y="250"/>
                </a:cubicBezTo>
                <a:cubicBezTo>
                  <a:pt x="39" y="252"/>
                  <a:pt x="37" y="254"/>
                  <a:pt x="35" y="255"/>
                </a:cubicBezTo>
                <a:cubicBezTo>
                  <a:pt x="35" y="258"/>
                  <a:pt x="37" y="258"/>
                  <a:pt x="38" y="260"/>
                </a:cubicBezTo>
                <a:cubicBezTo>
                  <a:pt x="41" y="260"/>
                  <a:pt x="41" y="258"/>
                  <a:pt x="43" y="258"/>
                </a:cubicBezTo>
                <a:cubicBezTo>
                  <a:pt x="43" y="260"/>
                  <a:pt x="42" y="260"/>
                  <a:pt x="42" y="262"/>
                </a:cubicBezTo>
                <a:cubicBezTo>
                  <a:pt x="41" y="261"/>
                  <a:pt x="39" y="260"/>
                  <a:pt x="37" y="262"/>
                </a:cubicBezTo>
                <a:cubicBezTo>
                  <a:pt x="36" y="263"/>
                  <a:pt x="37" y="261"/>
                  <a:pt x="34" y="261"/>
                </a:cubicBezTo>
                <a:cubicBezTo>
                  <a:pt x="35" y="258"/>
                  <a:pt x="32" y="259"/>
                  <a:pt x="32" y="256"/>
                </a:cubicBezTo>
                <a:close/>
                <a:moveTo>
                  <a:pt x="29" y="252"/>
                </a:moveTo>
                <a:cubicBezTo>
                  <a:pt x="31" y="251"/>
                  <a:pt x="31" y="254"/>
                  <a:pt x="30" y="255"/>
                </a:cubicBezTo>
                <a:cubicBezTo>
                  <a:pt x="29" y="255"/>
                  <a:pt x="28" y="253"/>
                  <a:pt x="29" y="252"/>
                </a:cubicBezTo>
                <a:close/>
                <a:moveTo>
                  <a:pt x="74" y="194"/>
                </a:moveTo>
                <a:cubicBezTo>
                  <a:pt x="73" y="194"/>
                  <a:pt x="74" y="192"/>
                  <a:pt x="74" y="191"/>
                </a:cubicBezTo>
                <a:cubicBezTo>
                  <a:pt x="74" y="190"/>
                  <a:pt x="72" y="190"/>
                  <a:pt x="72" y="188"/>
                </a:cubicBezTo>
                <a:cubicBezTo>
                  <a:pt x="73" y="188"/>
                  <a:pt x="74" y="189"/>
                  <a:pt x="74" y="190"/>
                </a:cubicBezTo>
                <a:cubicBezTo>
                  <a:pt x="75" y="190"/>
                  <a:pt x="76" y="190"/>
                  <a:pt x="76" y="191"/>
                </a:cubicBezTo>
                <a:cubicBezTo>
                  <a:pt x="77" y="194"/>
                  <a:pt x="73" y="192"/>
                  <a:pt x="74" y="194"/>
                </a:cubicBezTo>
                <a:close/>
                <a:moveTo>
                  <a:pt x="74" y="179"/>
                </a:moveTo>
                <a:cubicBezTo>
                  <a:pt x="75" y="179"/>
                  <a:pt x="74" y="180"/>
                  <a:pt x="74" y="181"/>
                </a:cubicBezTo>
                <a:cubicBezTo>
                  <a:pt x="76" y="181"/>
                  <a:pt x="78" y="181"/>
                  <a:pt x="78" y="180"/>
                </a:cubicBezTo>
                <a:cubicBezTo>
                  <a:pt x="81" y="180"/>
                  <a:pt x="79" y="182"/>
                  <a:pt x="80" y="183"/>
                </a:cubicBezTo>
                <a:cubicBezTo>
                  <a:pt x="79" y="185"/>
                  <a:pt x="78" y="182"/>
                  <a:pt x="77" y="182"/>
                </a:cubicBezTo>
                <a:cubicBezTo>
                  <a:pt x="74" y="181"/>
                  <a:pt x="74" y="183"/>
                  <a:pt x="71" y="183"/>
                </a:cubicBezTo>
                <a:cubicBezTo>
                  <a:pt x="70" y="180"/>
                  <a:pt x="74" y="181"/>
                  <a:pt x="74" y="179"/>
                </a:cubicBezTo>
                <a:close/>
                <a:moveTo>
                  <a:pt x="159" y="13"/>
                </a:moveTo>
                <a:cubicBezTo>
                  <a:pt x="159" y="15"/>
                  <a:pt x="158" y="15"/>
                  <a:pt x="158" y="17"/>
                </a:cubicBezTo>
                <a:cubicBezTo>
                  <a:pt x="156" y="17"/>
                  <a:pt x="155" y="15"/>
                  <a:pt x="155" y="13"/>
                </a:cubicBezTo>
                <a:cubicBezTo>
                  <a:pt x="158" y="13"/>
                  <a:pt x="157" y="13"/>
                  <a:pt x="159" y="13"/>
                </a:cubicBezTo>
                <a:close/>
                <a:moveTo>
                  <a:pt x="152" y="16"/>
                </a:moveTo>
                <a:cubicBezTo>
                  <a:pt x="150" y="16"/>
                  <a:pt x="150" y="14"/>
                  <a:pt x="148" y="13"/>
                </a:cubicBezTo>
                <a:cubicBezTo>
                  <a:pt x="150" y="11"/>
                  <a:pt x="152" y="14"/>
                  <a:pt x="152" y="16"/>
                </a:cubicBezTo>
                <a:close/>
                <a:moveTo>
                  <a:pt x="134" y="28"/>
                </a:moveTo>
                <a:cubicBezTo>
                  <a:pt x="133" y="26"/>
                  <a:pt x="135" y="26"/>
                  <a:pt x="137" y="27"/>
                </a:cubicBezTo>
                <a:cubicBezTo>
                  <a:pt x="136" y="28"/>
                  <a:pt x="135" y="29"/>
                  <a:pt x="134" y="28"/>
                </a:cubicBezTo>
                <a:close/>
                <a:moveTo>
                  <a:pt x="124" y="77"/>
                </a:moveTo>
                <a:cubicBezTo>
                  <a:pt x="125" y="77"/>
                  <a:pt x="126" y="77"/>
                  <a:pt x="126" y="76"/>
                </a:cubicBezTo>
                <a:cubicBezTo>
                  <a:pt x="128" y="76"/>
                  <a:pt x="128" y="79"/>
                  <a:pt x="130" y="79"/>
                </a:cubicBezTo>
                <a:cubicBezTo>
                  <a:pt x="128" y="80"/>
                  <a:pt x="123" y="82"/>
                  <a:pt x="124" y="77"/>
                </a:cubicBezTo>
                <a:close/>
                <a:moveTo>
                  <a:pt x="129" y="73"/>
                </a:moveTo>
                <a:cubicBezTo>
                  <a:pt x="128" y="75"/>
                  <a:pt x="126" y="72"/>
                  <a:pt x="125" y="73"/>
                </a:cubicBezTo>
                <a:cubicBezTo>
                  <a:pt x="124" y="70"/>
                  <a:pt x="128" y="71"/>
                  <a:pt x="127" y="69"/>
                </a:cubicBezTo>
                <a:cubicBezTo>
                  <a:pt x="129" y="69"/>
                  <a:pt x="127" y="73"/>
                  <a:pt x="129" y="73"/>
                </a:cubicBezTo>
                <a:close/>
                <a:moveTo>
                  <a:pt x="125" y="63"/>
                </a:moveTo>
                <a:cubicBezTo>
                  <a:pt x="127" y="63"/>
                  <a:pt x="127" y="60"/>
                  <a:pt x="130" y="60"/>
                </a:cubicBezTo>
                <a:cubicBezTo>
                  <a:pt x="130" y="64"/>
                  <a:pt x="126" y="64"/>
                  <a:pt x="124" y="63"/>
                </a:cubicBezTo>
                <a:cubicBezTo>
                  <a:pt x="123" y="63"/>
                  <a:pt x="125" y="62"/>
                  <a:pt x="125" y="63"/>
                </a:cubicBezTo>
                <a:close/>
                <a:moveTo>
                  <a:pt x="120" y="60"/>
                </a:moveTo>
                <a:cubicBezTo>
                  <a:pt x="123" y="60"/>
                  <a:pt x="120" y="63"/>
                  <a:pt x="122" y="63"/>
                </a:cubicBezTo>
                <a:cubicBezTo>
                  <a:pt x="120" y="66"/>
                  <a:pt x="118" y="61"/>
                  <a:pt x="120" y="60"/>
                </a:cubicBezTo>
                <a:close/>
                <a:moveTo>
                  <a:pt x="120" y="80"/>
                </a:moveTo>
                <a:cubicBezTo>
                  <a:pt x="117" y="81"/>
                  <a:pt x="118" y="79"/>
                  <a:pt x="116" y="79"/>
                </a:cubicBezTo>
                <a:cubicBezTo>
                  <a:pt x="117" y="77"/>
                  <a:pt x="120" y="79"/>
                  <a:pt x="120" y="80"/>
                </a:cubicBezTo>
                <a:close/>
                <a:moveTo>
                  <a:pt x="120" y="84"/>
                </a:moveTo>
                <a:cubicBezTo>
                  <a:pt x="120" y="85"/>
                  <a:pt x="120" y="86"/>
                  <a:pt x="121" y="86"/>
                </a:cubicBezTo>
                <a:cubicBezTo>
                  <a:pt x="120" y="87"/>
                  <a:pt x="118" y="88"/>
                  <a:pt x="116" y="86"/>
                </a:cubicBezTo>
                <a:cubicBezTo>
                  <a:pt x="117" y="85"/>
                  <a:pt x="118" y="84"/>
                  <a:pt x="120" y="84"/>
                </a:cubicBezTo>
                <a:close/>
                <a:moveTo>
                  <a:pt x="113" y="105"/>
                </a:moveTo>
                <a:cubicBezTo>
                  <a:pt x="111" y="106"/>
                  <a:pt x="111" y="104"/>
                  <a:pt x="110" y="104"/>
                </a:cubicBezTo>
                <a:cubicBezTo>
                  <a:pt x="110" y="103"/>
                  <a:pt x="108" y="105"/>
                  <a:pt x="109" y="103"/>
                </a:cubicBezTo>
                <a:cubicBezTo>
                  <a:pt x="107" y="103"/>
                  <a:pt x="107" y="102"/>
                  <a:pt x="106" y="102"/>
                </a:cubicBezTo>
                <a:cubicBezTo>
                  <a:pt x="107" y="99"/>
                  <a:pt x="109" y="102"/>
                  <a:pt x="112" y="100"/>
                </a:cubicBezTo>
                <a:cubicBezTo>
                  <a:pt x="112" y="103"/>
                  <a:pt x="114" y="102"/>
                  <a:pt x="113" y="105"/>
                </a:cubicBezTo>
                <a:close/>
                <a:moveTo>
                  <a:pt x="106" y="85"/>
                </a:moveTo>
                <a:cubicBezTo>
                  <a:pt x="109" y="86"/>
                  <a:pt x="113" y="83"/>
                  <a:pt x="113" y="89"/>
                </a:cubicBezTo>
                <a:cubicBezTo>
                  <a:pt x="112" y="89"/>
                  <a:pt x="112" y="90"/>
                  <a:pt x="110" y="90"/>
                </a:cubicBezTo>
                <a:cubicBezTo>
                  <a:pt x="110" y="87"/>
                  <a:pt x="108" y="87"/>
                  <a:pt x="106" y="87"/>
                </a:cubicBezTo>
                <a:cubicBezTo>
                  <a:pt x="106" y="87"/>
                  <a:pt x="106" y="86"/>
                  <a:pt x="106" y="85"/>
                </a:cubicBezTo>
                <a:close/>
                <a:moveTo>
                  <a:pt x="107" y="95"/>
                </a:moveTo>
                <a:cubicBezTo>
                  <a:pt x="110" y="95"/>
                  <a:pt x="110" y="92"/>
                  <a:pt x="111" y="90"/>
                </a:cubicBezTo>
                <a:cubicBezTo>
                  <a:pt x="112" y="91"/>
                  <a:pt x="112" y="93"/>
                  <a:pt x="113" y="94"/>
                </a:cubicBezTo>
                <a:cubicBezTo>
                  <a:pt x="110" y="95"/>
                  <a:pt x="105" y="98"/>
                  <a:pt x="105" y="93"/>
                </a:cubicBezTo>
                <a:cubicBezTo>
                  <a:pt x="106" y="93"/>
                  <a:pt x="107" y="94"/>
                  <a:pt x="107" y="95"/>
                </a:cubicBezTo>
                <a:close/>
                <a:moveTo>
                  <a:pt x="94" y="100"/>
                </a:moveTo>
                <a:cubicBezTo>
                  <a:pt x="97" y="100"/>
                  <a:pt x="98" y="105"/>
                  <a:pt x="101" y="103"/>
                </a:cubicBezTo>
                <a:cubicBezTo>
                  <a:pt x="103" y="105"/>
                  <a:pt x="97" y="105"/>
                  <a:pt x="96" y="107"/>
                </a:cubicBezTo>
                <a:cubicBezTo>
                  <a:pt x="95" y="107"/>
                  <a:pt x="96" y="105"/>
                  <a:pt x="95" y="104"/>
                </a:cubicBezTo>
                <a:cubicBezTo>
                  <a:pt x="92" y="105"/>
                  <a:pt x="93" y="102"/>
                  <a:pt x="91" y="102"/>
                </a:cubicBezTo>
                <a:cubicBezTo>
                  <a:pt x="91" y="101"/>
                  <a:pt x="92" y="100"/>
                  <a:pt x="94" y="100"/>
                </a:cubicBezTo>
                <a:close/>
                <a:moveTo>
                  <a:pt x="93" y="111"/>
                </a:moveTo>
                <a:cubicBezTo>
                  <a:pt x="94" y="108"/>
                  <a:pt x="96" y="108"/>
                  <a:pt x="98" y="109"/>
                </a:cubicBezTo>
                <a:cubicBezTo>
                  <a:pt x="97" y="111"/>
                  <a:pt x="95" y="112"/>
                  <a:pt x="93" y="111"/>
                </a:cubicBezTo>
                <a:close/>
                <a:moveTo>
                  <a:pt x="97" y="128"/>
                </a:moveTo>
                <a:cubicBezTo>
                  <a:pt x="95" y="129"/>
                  <a:pt x="95" y="128"/>
                  <a:pt x="94" y="128"/>
                </a:cubicBezTo>
                <a:cubicBezTo>
                  <a:pt x="94" y="126"/>
                  <a:pt x="95" y="126"/>
                  <a:pt x="95" y="124"/>
                </a:cubicBezTo>
                <a:cubicBezTo>
                  <a:pt x="96" y="125"/>
                  <a:pt x="97" y="126"/>
                  <a:pt x="97" y="128"/>
                </a:cubicBezTo>
                <a:close/>
                <a:moveTo>
                  <a:pt x="88" y="132"/>
                </a:moveTo>
                <a:cubicBezTo>
                  <a:pt x="89" y="132"/>
                  <a:pt x="89" y="134"/>
                  <a:pt x="91" y="135"/>
                </a:cubicBezTo>
                <a:cubicBezTo>
                  <a:pt x="94" y="135"/>
                  <a:pt x="93" y="133"/>
                  <a:pt x="95" y="133"/>
                </a:cubicBezTo>
                <a:cubicBezTo>
                  <a:pt x="97" y="135"/>
                  <a:pt x="97" y="138"/>
                  <a:pt x="100" y="136"/>
                </a:cubicBezTo>
                <a:cubicBezTo>
                  <a:pt x="100" y="138"/>
                  <a:pt x="96" y="138"/>
                  <a:pt x="97" y="142"/>
                </a:cubicBezTo>
                <a:cubicBezTo>
                  <a:pt x="96" y="141"/>
                  <a:pt x="95" y="141"/>
                  <a:pt x="95" y="140"/>
                </a:cubicBezTo>
                <a:cubicBezTo>
                  <a:pt x="95" y="139"/>
                  <a:pt x="93" y="138"/>
                  <a:pt x="92" y="136"/>
                </a:cubicBezTo>
                <a:cubicBezTo>
                  <a:pt x="88" y="136"/>
                  <a:pt x="88" y="137"/>
                  <a:pt x="85" y="136"/>
                </a:cubicBezTo>
                <a:cubicBezTo>
                  <a:pt x="86" y="134"/>
                  <a:pt x="87" y="134"/>
                  <a:pt x="88" y="132"/>
                </a:cubicBezTo>
                <a:close/>
                <a:moveTo>
                  <a:pt x="87" y="142"/>
                </a:moveTo>
                <a:cubicBezTo>
                  <a:pt x="87" y="142"/>
                  <a:pt x="85" y="142"/>
                  <a:pt x="85" y="143"/>
                </a:cubicBezTo>
                <a:cubicBezTo>
                  <a:pt x="84" y="143"/>
                  <a:pt x="85" y="142"/>
                  <a:pt x="85" y="141"/>
                </a:cubicBezTo>
                <a:cubicBezTo>
                  <a:pt x="85" y="141"/>
                  <a:pt x="86" y="142"/>
                  <a:pt x="87" y="142"/>
                </a:cubicBezTo>
                <a:close/>
                <a:moveTo>
                  <a:pt x="79" y="155"/>
                </a:moveTo>
                <a:cubicBezTo>
                  <a:pt x="81" y="155"/>
                  <a:pt x="80" y="157"/>
                  <a:pt x="81" y="159"/>
                </a:cubicBezTo>
                <a:cubicBezTo>
                  <a:pt x="80" y="159"/>
                  <a:pt x="79" y="159"/>
                  <a:pt x="78" y="159"/>
                </a:cubicBezTo>
                <a:cubicBezTo>
                  <a:pt x="77" y="156"/>
                  <a:pt x="80" y="158"/>
                  <a:pt x="79" y="155"/>
                </a:cubicBezTo>
                <a:close/>
                <a:moveTo>
                  <a:pt x="72" y="157"/>
                </a:moveTo>
                <a:cubicBezTo>
                  <a:pt x="75" y="158"/>
                  <a:pt x="71" y="159"/>
                  <a:pt x="71" y="159"/>
                </a:cubicBezTo>
                <a:cubicBezTo>
                  <a:pt x="70" y="158"/>
                  <a:pt x="73" y="158"/>
                  <a:pt x="72" y="157"/>
                </a:cubicBezTo>
                <a:close/>
                <a:moveTo>
                  <a:pt x="64" y="192"/>
                </a:moveTo>
                <a:cubicBezTo>
                  <a:pt x="63" y="189"/>
                  <a:pt x="65" y="189"/>
                  <a:pt x="64" y="186"/>
                </a:cubicBezTo>
                <a:cubicBezTo>
                  <a:pt x="66" y="187"/>
                  <a:pt x="69" y="187"/>
                  <a:pt x="71" y="189"/>
                </a:cubicBezTo>
                <a:cubicBezTo>
                  <a:pt x="69" y="190"/>
                  <a:pt x="67" y="191"/>
                  <a:pt x="64" y="192"/>
                </a:cubicBezTo>
                <a:close/>
                <a:moveTo>
                  <a:pt x="63" y="180"/>
                </a:moveTo>
                <a:cubicBezTo>
                  <a:pt x="64" y="179"/>
                  <a:pt x="66" y="182"/>
                  <a:pt x="67" y="180"/>
                </a:cubicBezTo>
                <a:cubicBezTo>
                  <a:pt x="68" y="179"/>
                  <a:pt x="68" y="182"/>
                  <a:pt x="69" y="182"/>
                </a:cubicBezTo>
                <a:cubicBezTo>
                  <a:pt x="68" y="183"/>
                  <a:pt x="68" y="183"/>
                  <a:pt x="67" y="183"/>
                </a:cubicBezTo>
                <a:cubicBezTo>
                  <a:pt x="66" y="184"/>
                  <a:pt x="66" y="185"/>
                  <a:pt x="64" y="185"/>
                </a:cubicBezTo>
                <a:cubicBezTo>
                  <a:pt x="64" y="183"/>
                  <a:pt x="64" y="182"/>
                  <a:pt x="62" y="183"/>
                </a:cubicBezTo>
                <a:cubicBezTo>
                  <a:pt x="62" y="181"/>
                  <a:pt x="63" y="181"/>
                  <a:pt x="63" y="180"/>
                </a:cubicBezTo>
                <a:close/>
                <a:moveTo>
                  <a:pt x="58" y="204"/>
                </a:moveTo>
                <a:cubicBezTo>
                  <a:pt x="62" y="205"/>
                  <a:pt x="57" y="209"/>
                  <a:pt x="58" y="204"/>
                </a:cubicBezTo>
                <a:close/>
                <a:moveTo>
                  <a:pt x="48" y="206"/>
                </a:moveTo>
                <a:cubicBezTo>
                  <a:pt x="50" y="206"/>
                  <a:pt x="51" y="205"/>
                  <a:pt x="52" y="204"/>
                </a:cubicBezTo>
                <a:cubicBezTo>
                  <a:pt x="53" y="204"/>
                  <a:pt x="54" y="205"/>
                  <a:pt x="53" y="207"/>
                </a:cubicBezTo>
                <a:cubicBezTo>
                  <a:pt x="51" y="207"/>
                  <a:pt x="51" y="209"/>
                  <a:pt x="50" y="210"/>
                </a:cubicBezTo>
                <a:cubicBezTo>
                  <a:pt x="51" y="212"/>
                  <a:pt x="51" y="214"/>
                  <a:pt x="54" y="214"/>
                </a:cubicBezTo>
                <a:cubicBezTo>
                  <a:pt x="53" y="216"/>
                  <a:pt x="49" y="214"/>
                  <a:pt x="48" y="214"/>
                </a:cubicBezTo>
                <a:cubicBezTo>
                  <a:pt x="48" y="210"/>
                  <a:pt x="50" y="209"/>
                  <a:pt x="48" y="206"/>
                </a:cubicBezTo>
                <a:close/>
                <a:moveTo>
                  <a:pt x="43" y="227"/>
                </a:moveTo>
                <a:cubicBezTo>
                  <a:pt x="45" y="227"/>
                  <a:pt x="45" y="228"/>
                  <a:pt x="46" y="228"/>
                </a:cubicBezTo>
                <a:cubicBezTo>
                  <a:pt x="46" y="228"/>
                  <a:pt x="45" y="228"/>
                  <a:pt x="45" y="229"/>
                </a:cubicBezTo>
                <a:cubicBezTo>
                  <a:pt x="44" y="229"/>
                  <a:pt x="44" y="229"/>
                  <a:pt x="43" y="229"/>
                </a:cubicBezTo>
                <a:cubicBezTo>
                  <a:pt x="43" y="228"/>
                  <a:pt x="43" y="228"/>
                  <a:pt x="43" y="227"/>
                </a:cubicBezTo>
                <a:close/>
                <a:moveTo>
                  <a:pt x="20" y="264"/>
                </a:moveTo>
                <a:cubicBezTo>
                  <a:pt x="22" y="264"/>
                  <a:pt x="22" y="267"/>
                  <a:pt x="22" y="268"/>
                </a:cubicBezTo>
                <a:cubicBezTo>
                  <a:pt x="20" y="268"/>
                  <a:pt x="20" y="266"/>
                  <a:pt x="20" y="264"/>
                </a:cubicBezTo>
                <a:close/>
                <a:moveTo>
                  <a:pt x="19" y="256"/>
                </a:moveTo>
                <a:cubicBezTo>
                  <a:pt x="22" y="256"/>
                  <a:pt x="22" y="259"/>
                  <a:pt x="22" y="261"/>
                </a:cubicBezTo>
                <a:cubicBezTo>
                  <a:pt x="20" y="260"/>
                  <a:pt x="17" y="258"/>
                  <a:pt x="19" y="256"/>
                </a:cubicBezTo>
                <a:close/>
                <a:moveTo>
                  <a:pt x="22" y="261"/>
                </a:moveTo>
                <a:cubicBezTo>
                  <a:pt x="23" y="258"/>
                  <a:pt x="26" y="262"/>
                  <a:pt x="25" y="260"/>
                </a:cubicBezTo>
                <a:cubicBezTo>
                  <a:pt x="28" y="262"/>
                  <a:pt x="25" y="263"/>
                  <a:pt x="23" y="262"/>
                </a:cubicBezTo>
                <a:cubicBezTo>
                  <a:pt x="23" y="261"/>
                  <a:pt x="23" y="261"/>
                  <a:pt x="22" y="261"/>
                </a:cubicBezTo>
                <a:close/>
                <a:moveTo>
                  <a:pt x="28" y="268"/>
                </a:moveTo>
                <a:cubicBezTo>
                  <a:pt x="26" y="268"/>
                  <a:pt x="24" y="268"/>
                  <a:pt x="24" y="266"/>
                </a:cubicBezTo>
                <a:cubicBezTo>
                  <a:pt x="25" y="266"/>
                  <a:pt x="28" y="266"/>
                  <a:pt x="28" y="268"/>
                </a:cubicBezTo>
                <a:close/>
                <a:moveTo>
                  <a:pt x="23" y="252"/>
                </a:moveTo>
                <a:cubicBezTo>
                  <a:pt x="22" y="251"/>
                  <a:pt x="23" y="253"/>
                  <a:pt x="22" y="253"/>
                </a:cubicBezTo>
                <a:cubicBezTo>
                  <a:pt x="21" y="254"/>
                  <a:pt x="18" y="254"/>
                  <a:pt x="18" y="253"/>
                </a:cubicBezTo>
                <a:cubicBezTo>
                  <a:pt x="17" y="252"/>
                  <a:pt x="19" y="253"/>
                  <a:pt x="18" y="253"/>
                </a:cubicBezTo>
                <a:cubicBezTo>
                  <a:pt x="19" y="253"/>
                  <a:pt x="19" y="252"/>
                  <a:pt x="20" y="252"/>
                </a:cubicBezTo>
                <a:cubicBezTo>
                  <a:pt x="20" y="251"/>
                  <a:pt x="21" y="252"/>
                  <a:pt x="22" y="252"/>
                </a:cubicBezTo>
                <a:cubicBezTo>
                  <a:pt x="22" y="252"/>
                  <a:pt x="22" y="251"/>
                  <a:pt x="22" y="251"/>
                </a:cubicBezTo>
                <a:cubicBezTo>
                  <a:pt x="23" y="250"/>
                  <a:pt x="26" y="251"/>
                  <a:pt x="27" y="250"/>
                </a:cubicBezTo>
                <a:cubicBezTo>
                  <a:pt x="28" y="253"/>
                  <a:pt x="25" y="251"/>
                  <a:pt x="23" y="252"/>
                </a:cubicBezTo>
                <a:close/>
                <a:moveTo>
                  <a:pt x="18" y="221"/>
                </a:moveTo>
                <a:cubicBezTo>
                  <a:pt x="17" y="223"/>
                  <a:pt x="15" y="218"/>
                  <a:pt x="18" y="221"/>
                </a:cubicBezTo>
                <a:close/>
                <a:moveTo>
                  <a:pt x="19" y="243"/>
                </a:moveTo>
                <a:cubicBezTo>
                  <a:pt x="21" y="240"/>
                  <a:pt x="23" y="244"/>
                  <a:pt x="25" y="244"/>
                </a:cubicBezTo>
                <a:cubicBezTo>
                  <a:pt x="25" y="246"/>
                  <a:pt x="23" y="243"/>
                  <a:pt x="22" y="244"/>
                </a:cubicBezTo>
                <a:cubicBezTo>
                  <a:pt x="21" y="245"/>
                  <a:pt x="21" y="244"/>
                  <a:pt x="19" y="243"/>
                </a:cubicBezTo>
                <a:close/>
                <a:moveTo>
                  <a:pt x="25" y="249"/>
                </a:moveTo>
                <a:cubicBezTo>
                  <a:pt x="25" y="248"/>
                  <a:pt x="25" y="247"/>
                  <a:pt x="25" y="247"/>
                </a:cubicBezTo>
                <a:cubicBezTo>
                  <a:pt x="26" y="247"/>
                  <a:pt x="27" y="247"/>
                  <a:pt x="27" y="247"/>
                </a:cubicBezTo>
                <a:cubicBezTo>
                  <a:pt x="27" y="247"/>
                  <a:pt x="27" y="248"/>
                  <a:pt x="27" y="249"/>
                </a:cubicBezTo>
                <a:cubicBezTo>
                  <a:pt x="27" y="249"/>
                  <a:pt x="26" y="249"/>
                  <a:pt x="25" y="249"/>
                </a:cubicBezTo>
                <a:close/>
                <a:moveTo>
                  <a:pt x="24" y="229"/>
                </a:moveTo>
                <a:cubicBezTo>
                  <a:pt x="26" y="229"/>
                  <a:pt x="22" y="227"/>
                  <a:pt x="26" y="228"/>
                </a:cubicBezTo>
                <a:cubicBezTo>
                  <a:pt x="28" y="228"/>
                  <a:pt x="28" y="229"/>
                  <a:pt x="30" y="228"/>
                </a:cubicBezTo>
                <a:cubicBezTo>
                  <a:pt x="31" y="227"/>
                  <a:pt x="33" y="227"/>
                  <a:pt x="34" y="227"/>
                </a:cubicBezTo>
                <a:cubicBezTo>
                  <a:pt x="36" y="225"/>
                  <a:pt x="36" y="229"/>
                  <a:pt x="37" y="228"/>
                </a:cubicBezTo>
                <a:cubicBezTo>
                  <a:pt x="38" y="226"/>
                  <a:pt x="37" y="228"/>
                  <a:pt x="37" y="228"/>
                </a:cubicBezTo>
                <a:cubicBezTo>
                  <a:pt x="37" y="228"/>
                  <a:pt x="40" y="230"/>
                  <a:pt x="40" y="228"/>
                </a:cubicBezTo>
                <a:cubicBezTo>
                  <a:pt x="42" y="229"/>
                  <a:pt x="40" y="231"/>
                  <a:pt x="39" y="231"/>
                </a:cubicBezTo>
                <a:cubicBezTo>
                  <a:pt x="37" y="233"/>
                  <a:pt x="37" y="230"/>
                  <a:pt x="36" y="230"/>
                </a:cubicBezTo>
                <a:cubicBezTo>
                  <a:pt x="35" y="230"/>
                  <a:pt x="34" y="231"/>
                  <a:pt x="35" y="231"/>
                </a:cubicBezTo>
                <a:cubicBezTo>
                  <a:pt x="34" y="231"/>
                  <a:pt x="34" y="229"/>
                  <a:pt x="32" y="229"/>
                </a:cubicBezTo>
                <a:cubicBezTo>
                  <a:pt x="31" y="229"/>
                  <a:pt x="31" y="230"/>
                  <a:pt x="30" y="230"/>
                </a:cubicBezTo>
                <a:cubicBezTo>
                  <a:pt x="29" y="230"/>
                  <a:pt x="29" y="231"/>
                  <a:pt x="29" y="231"/>
                </a:cubicBezTo>
                <a:cubicBezTo>
                  <a:pt x="28" y="232"/>
                  <a:pt x="28" y="233"/>
                  <a:pt x="28" y="234"/>
                </a:cubicBezTo>
                <a:cubicBezTo>
                  <a:pt x="28" y="234"/>
                  <a:pt x="26" y="234"/>
                  <a:pt x="26" y="234"/>
                </a:cubicBezTo>
                <a:cubicBezTo>
                  <a:pt x="26" y="235"/>
                  <a:pt x="27" y="235"/>
                  <a:pt x="27" y="235"/>
                </a:cubicBezTo>
                <a:cubicBezTo>
                  <a:pt x="26" y="237"/>
                  <a:pt x="24" y="237"/>
                  <a:pt x="22" y="236"/>
                </a:cubicBezTo>
                <a:cubicBezTo>
                  <a:pt x="21" y="234"/>
                  <a:pt x="22" y="234"/>
                  <a:pt x="24" y="234"/>
                </a:cubicBezTo>
                <a:cubicBezTo>
                  <a:pt x="23" y="233"/>
                  <a:pt x="22" y="230"/>
                  <a:pt x="20" y="230"/>
                </a:cubicBezTo>
                <a:cubicBezTo>
                  <a:pt x="20" y="229"/>
                  <a:pt x="19" y="228"/>
                  <a:pt x="19" y="227"/>
                </a:cubicBezTo>
                <a:cubicBezTo>
                  <a:pt x="22" y="227"/>
                  <a:pt x="22" y="228"/>
                  <a:pt x="24" y="229"/>
                </a:cubicBezTo>
                <a:close/>
                <a:moveTo>
                  <a:pt x="21" y="200"/>
                </a:moveTo>
                <a:cubicBezTo>
                  <a:pt x="20" y="199"/>
                  <a:pt x="20" y="198"/>
                  <a:pt x="18" y="198"/>
                </a:cubicBezTo>
                <a:cubicBezTo>
                  <a:pt x="19" y="196"/>
                  <a:pt x="21" y="198"/>
                  <a:pt x="21" y="200"/>
                </a:cubicBezTo>
                <a:close/>
                <a:moveTo>
                  <a:pt x="22" y="174"/>
                </a:moveTo>
                <a:cubicBezTo>
                  <a:pt x="22" y="176"/>
                  <a:pt x="19" y="175"/>
                  <a:pt x="18" y="176"/>
                </a:cubicBezTo>
                <a:cubicBezTo>
                  <a:pt x="16" y="175"/>
                  <a:pt x="20" y="174"/>
                  <a:pt x="22" y="174"/>
                </a:cubicBezTo>
                <a:close/>
                <a:moveTo>
                  <a:pt x="12" y="189"/>
                </a:moveTo>
                <a:cubicBezTo>
                  <a:pt x="15" y="188"/>
                  <a:pt x="15" y="191"/>
                  <a:pt x="18" y="191"/>
                </a:cubicBezTo>
                <a:cubicBezTo>
                  <a:pt x="17" y="192"/>
                  <a:pt x="12" y="192"/>
                  <a:pt x="12" y="189"/>
                </a:cubicBezTo>
                <a:close/>
                <a:moveTo>
                  <a:pt x="15" y="272"/>
                </a:moveTo>
                <a:cubicBezTo>
                  <a:pt x="16" y="272"/>
                  <a:pt x="17" y="272"/>
                  <a:pt x="18" y="272"/>
                </a:cubicBezTo>
                <a:cubicBezTo>
                  <a:pt x="19" y="273"/>
                  <a:pt x="18" y="273"/>
                  <a:pt x="18" y="273"/>
                </a:cubicBezTo>
                <a:cubicBezTo>
                  <a:pt x="18" y="276"/>
                  <a:pt x="21" y="274"/>
                  <a:pt x="21" y="277"/>
                </a:cubicBezTo>
                <a:cubicBezTo>
                  <a:pt x="20" y="276"/>
                  <a:pt x="18" y="276"/>
                  <a:pt x="18" y="275"/>
                </a:cubicBezTo>
                <a:cubicBezTo>
                  <a:pt x="16" y="275"/>
                  <a:pt x="16" y="276"/>
                  <a:pt x="15" y="275"/>
                </a:cubicBezTo>
                <a:cubicBezTo>
                  <a:pt x="15" y="274"/>
                  <a:pt x="15" y="273"/>
                  <a:pt x="15" y="27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52" name="文本"/>
          <p:cNvSpPr/>
          <p:nvPr/>
        </p:nvSpPr>
        <p:spPr>
          <a:xfrm>
            <a:off x="7686675" y="2430463"/>
            <a:ext cx="28702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标在有疑问的语句末尾或旁边。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53" name="文本"/>
          <p:cNvSpPr/>
          <p:nvPr/>
        </p:nvSpPr>
        <p:spPr>
          <a:xfrm>
            <a:off x="7694613" y="2001838"/>
            <a:ext cx="1901825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4.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“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?”(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问号）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654" name="文本"/>
          <p:cNvSpPr/>
          <p:nvPr/>
        </p:nvSpPr>
        <p:spPr>
          <a:xfrm>
            <a:off x="8070850" y="4144963"/>
            <a:ext cx="28702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用来划分段落与层次。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55" name="文本"/>
          <p:cNvSpPr/>
          <p:nvPr/>
        </p:nvSpPr>
        <p:spPr>
          <a:xfrm>
            <a:off x="7856538" y="3605213"/>
            <a:ext cx="3081338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5.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“ ‖ 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，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／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”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（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分开号）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48656" name="文本"/>
          <p:cNvSpPr/>
          <p:nvPr/>
        </p:nvSpPr>
        <p:spPr>
          <a:xfrm>
            <a:off x="7883525" y="5576888"/>
            <a:ext cx="286861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用来标出特别重要的语句，或者关键词。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57" name="文本"/>
          <p:cNvSpPr/>
          <p:nvPr/>
        </p:nvSpPr>
        <p:spPr>
          <a:xfrm>
            <a:off x="7885113" y="5148263"/>
            <a:ext cx="2665413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6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.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“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===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”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（双横线）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sp>
        <p:nvSpPr>
          <p:cNvPr id="1048658" name="文本"/>
          <p:cNvSpPr/>
          <p:nvPr/>
        </p:nvSpPr>
        <p:spPr>
          <a:xfrm>
            <a:off x="931863" y="2430463"/>
            <a:ext cx="2868613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</a:t>
            </a:r>
            <a:r>
              <a:rPr kumimoji="0" lang="zh-CN" altLang="en-US" sz="18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标在文章精辟或重要语句下面。</a:t>
            </a:r>
            <a:endParaRPr kumimoji="0" lang="zh-CN" altLang="en-US" sz="18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59" name="文本"/>
          <p:cNvSpPr/>
          <p:nvPr/>
        </p:nvSpPr>
        <p:spPr>
          <a:xfrm>
            <a:off x="1387475" y="2001838"/>
            <a:ext cx="27844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1.</a:t>
            </a:r>
            <a:r>
              <a:rPr kumimoji="0" lang="en-US" altLang="zh-CN" sz="18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“</a:t>
            </a:r>
            <a:r>
              <a:rPr kumimoji="0" lang="en-US" altLang="zh-CN" sz="18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~~~”( </a:t>
            </a:r>
            <a:r>
              <a:rPr kumimoji="0" lang="zh-CN" altLang="en-US" sz="18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波浪线）</a:t>
            </a:r>
            <a:endParaRPr kumimoji="0" lang="zh-CN" altLang="en-US" sz="18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660" name="文本"/>
          <p:cNvSpPr/>
          <p:nvPr/>
        </p:nvSpPr>
        <p:spPr>
          <a:xfrm>
            <a:off x="1489075" y="4387850"/>
            <a:ext cx="297656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标在重点或优美语句下面。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61" name="文本"/>
          <p:cNvSpPr/>
          <p:nvPr/>
        </p:nvSpPr>
        <p:spPr>
          <a:xfrm>
            <a:off x="1343025" y="3778250"/>
            <a:ext cx="2814638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2.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“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。。。。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n-cs"/>
              </a:rPr>
              <a:t>（圈点）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n-cs"/>
            </a:endParaRPr>
          </a:p>
        </p:txBody>
      </p:sp>
      <p:sp>
        <p:nvSpPr>
          <p:cNvPr id="1048662" name="文本"/>
          <p:cNvSpPr/>
          <p:nvPr/>
        </p:nvSpPr>
        <p:spPr>
          <a:xfrm>
            <a:off x="884238" y="5762625"/>
            <a:ext cx="373380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画在需要解释的语句下面。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63" name="文本"/>
          <p:cNvSpPr/>
          <p:nvPr/>
        </p:nvSpPr>
        <p:spPr>
          <a:xfrm>
            <a:off x="1489075" y="5341938"/>
            <a:ext cx="2341563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3.“</a:t>
            </a:r>
            <a:r>
              <a:rPr kumimoji="0" lang="en-US" altLang="zh-CN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－－”</a:t>
            </a: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（直线）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664" name="标题"/>
          <p:cNvSpPr>
            <a:spLocks noGrp="1"/>
          </p:cNvSpPr>
          <p:nvPr>
            <p:ph type="body" sz="quarter" idx="10"/>
          </p:nvPr>
        </p:nvSpPr>
        <p:spPr>
          <a:xfrm>
            <a:off x="1489075" y="376238"/>
            <a:ext cx="8999538" cy="582613"/>
          </a:xfr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02 </a:t>
            </a:r>
            <a:r>
              <a:rPr kumimoji="0" lang="zh-CN" altLang="en-US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批注阅读符号</a:t>
            </a:r>
            <a:endParaRPr kumimoji="0" lang="zh-CN" altLang="en-US" sz="3200" b="0" i="0" u="none" strike="noStrike" kern="1200" cap="none" spc="200" normalizeH="0" baseline="0" noProof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97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9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097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97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8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8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4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8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48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8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04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048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048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048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048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1048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048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04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48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48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48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048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52" grpId="0"/>
      <p:bldP spid="1048653" grpId="0"/>
      <p:bldP spid="1048654" grpId="0"/>
      <p:bldP spid="1048655" grpId="0"/>
      <p:bldP spid="1048656" grpId="0"/>
      <p:bldP spid="1048657" grpId="0"/>
      <p:bldP spid="1048658" grpId="0"/>
      <p:bldP spid="1048659" grpId="0"/>
      <p:bldP spid="1048660" grpId="0"/>
      <p:bldP spid="1048661" grpId="0"/>
      <p:bldP spid="1048662" grpId="0"/>
      <p:bldP spid="104866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97161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68360" y="1674281"/>
            <a:ext cx="1873877" cy="2157488"/>
          </a:xfrm>
          <a:prstGeom prst="rect">
            <a:avLst/>
          </a:prstGeom>
        </p:spPr>
      </p:pic>
      <p:pic>
        <p:nvPicPr>
          <p:cNvPr id="2097162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59061" y="2596672"/>
            <a:ext cx="1873876" cy="2157488"/>
          </a:xfrm>
          <a:prstGeom prst="rect">
            <a:avLst/>
          </a:prstGeom>
        </p:spPr>
      </p:pic>
      <p:pic>
        <p:nvPicPr>
          <p:cNvPr id="2097163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81948" y="2185715"/>
            <a:ext cx="1873876" cy="2157490"/>
          </a:xfrm>
          <a:prstGeom prst="rect">
            <a:avLst/>
          </a:prstGeom>
        </p:spPr>
      </p:pic>
      <p:pic>
        <p:nvPicPr>
          <p:cNvPr id="2097164" name="图片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17804" y="1968034"/>
            <a:ext cx="667228" cy="1252111"/>
          </a:xfrm>
          <a:prstGeom prst="rect">
            <a:avLst/>
          </a:prstGeom>
        </p:spPr>
      </p:pic>
      <p:pic>
        <p:nvPicPr>
          <p:cNvPr id="2097165" name="图片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608" r="15625" b="8360"/>
          <a:stretch>
            <a:fillRect/>
          </a:stretch>
        </p:blipFill>
        <p:spPr>
          <a:xfrm>
            <a:off x="9389071" y="2351081"/>
            <a:ext cx="1146722" cy="1464253"/>
          </a:xfrm>
          <a:prstGeom prst="rect">
            <a:avLst/>
          </a:prstGeom>
        </p:spPr>
      </p:pic>
      <p:pic>
        <p:nvPicPr>
          <p:cNvPr id="2097166" name="图片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4561" y="2881902"/>
            <a:ext cx="1042878" cy="1147984"/>
          </a:xfrm>
          <a:prstGeom prst="rect">
            <a:avLst/>
          </a:prstGeom>
        </p:spPr>
      </p:pic>
      <p:sp>
        <p:nvSpPr>
          <p:cNvPr id="1048703" name="文本"/>
          <p:cNvSpPr/>
          <p:nvPr/>
        </p:nvSpPr>
        <p:spPr>
          <a:xfrm>
            <a:off x="4991100" y="5187950"/>
            <a:ext cx="2339975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疑问式批注</a:t>
            </a:r>
            <a:endParaRPr kumimoji="0" lang="en-US" altLang="zh-CN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4" name="弧形"/>
          <p:cNvSpPr/>
          <p:nvPr/>
        </p:nvSpPr>
        <p:spPr>
          <a:xfrm rot="19051047">
            <a:off x="3405188" y="2174875"/>
            <a:ext cx="2181225" cy="2182813"/>
          </a:xfrm>
          <a:prstGeom prst="arc">
            <a:avLst>
              <a:gd name="adj1" fmla="val 15777080"/>
              <a:gd name="adj2" fmla="val 0"/>
            </a:avLst>
          </a:prstGeom>
          <a:noFill/>
          <a:ln w="9525" cap="flat" cmpd="sng" algn="ctr">
            <a:solidFill>
              <a:schemeClr val="accent2"/>
            </a:solidFill>
            <a:prstDash val="dash"/>
            <a:tailEnd type="stealth"/>
          </a:ln>
          <a:effectLst/>
        </p:spPr>
        <p:txBody>
          <a:bodyPr anchor="ctr"/>
          <a:lstStyle/>
          <a:p>
            <a:pPr marL="0" marR="0" lvl="0" indent="0" algn="ctr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5" name="弧形"/>
          <p:cNvSpPr/>
          <p:nvPr/>
        </p:nvSpPr>
        <p:spPr>
          <a:xfrm rot="2548953" flipV="1">
            <a:off x="7067550" y="2009775"/>
            <a:ext cx="2182813" cy="2182813"/>
          </a:xfrm>
          <a:prstGeom prst="arc">
            <a:avLst>
              <a:gd name="adj1" fmla="val 15777080"/>
              <a:gd name="adj2" fmla="val 0"/>
            </a:avLst>
          </a:prstGeom>
          <a:noFill/>
          <a:ln w="9525" cap="flat" cmpd="sng" algn="ctr">
            <a:solidFill>
              <a:schemeClr val="accent2"/>
            </a:solidFill>
            <a:prstDash val="dash"/>
            <a:tailEnd type="stealth"/>
          </a:ln>
          <a:effectLst/>
        </p:spPr>
        <p:txBody>
          <a:bodyPr anchor="ctr"/>
          <a:lstStyle/>
          <a:p>
            <a:pPr marL="0" marR="0" lvl="0" indent="0" algn="ctr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6" name="文本"/>
          <p:cNvSpPr/>
          <p:nvPr/>
        </p:nvSpPr>
        <p:spPr>
          <a:xfrm>
            <a:off x="1181100" y="4346575"/>
            <a:ext cx="23399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点评式批注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7" name="文本"/>
          <p:cNvSpPr/>
          <p:nvPr/>
        </p:nvSpPr>
        <p:spPr>
          <a:xfrm>
            <a:off x="8850313" y="4714875"/>
            <a:ext cx="23399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感受式批注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8" name="标题"/>
          <p:cNvSpPr>
            <a:spLocks noGrp="1"/>
          </p:cNvSpPr>
          <p:nvPr>
            <p:ph type="body" sz="quarter" idx="10"/>
          </p:nvPr>
        </p:nvSpPr>
        <p:spPr>
          <a:xfrm>
            <a:off x="1595438" y="360363"/>
            <a:ext cx="9001125" cy="584200"/>
          </a:xfr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03 </a:t>
            </a:r>
            <a:r>
              <a:rPr kumimoji="0" lang="zh-CN" altLang="en-US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批注阅读分类</a:t>
            </a:r>
            <a:endParaRPr kumimoji="0" lang="zh-CN" altLang="en-US" sz="3200" b="0" i="0" u="none" strike="noStrike" kern="1200" cap="none" spc="200" normalizeH="0" baseline="0" noProof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04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4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104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03" grpId="0"/>
      <p:bldP spid="1048706" grpId="0"/>
      <p:bldP spid="10487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97161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68360" y="1725080"/>
            <a:ext cx="1873877" cy="2157489"/>
          </a:xfrm>
          <a:prstGeom prst="rect">
            <a:avLst/>
          </a:prstGeom>
        </p:spPr>
      </p:pic>
      <p:pic>
        <p:nvPicPr>
          <p:cNvPr id="2097162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59061" y="2596672"/>
            <a:ext cx="1873876" cy="2157488"/>
          </a:xfrm>
          <a:prstGeom prst="rect">
            <a:avLst/>
          </a:prstGeom>
        </p:spPr>
      </p:pic>
      <p:pic>
        <p:nvPicPr>
          <p:cNvPr id="2097163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981948" y="2185715"/>
            <a:ext cx="1873876" cy="2157490"/>
          </a:xfrm>
          <a:prstGeom prst="rect">
            <a:avLst/>
          </a:prstGeom>
        </p:spPr>
      </p:pic>
      <p:pic>
        <p:nvPicPr>
          <p:cNvPr id="2097164" name="图片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17804" y="1968034"/>
            <a:ext cx="667228" cy="1252111"/>
          </a:xfrm>
          <a:prstGeom prst="rect">
            <a:avLst/>
          </a:prstGeom>
        </p:spPr>
      </p:pic>
      <p:pic>
        <p:nvPicPr>
          <p:cNvPr id="2097165" name="图片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12608" r="15625" b="8360"/>
          <a:stretch>
            <a:fillRect/>
          </a:stretch>
        </p:blipFill>
        <p:spPr>
          <a:xfrm>
            <a:off x="9389071" y="2351081"/>
            <a:ext cx="1146722" cy="1464253"/>
          </a:xfrm>
          <a:prstGeom prst="rect">
            <a:avLst/>
          </a:prstGeom>
        </p:spPr>
      </p:pic>
      <p:pic>
        <p:nvPicPr>
          <p:cNvPr id="2097166" name="图片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74561" y="2881902"/>
            <a:ext cx="1042878" cy="1147984"/>
          </a:xfrm>
          <a:prstGeom prst="rect">
            <a:avLst/>
          </a:prstGeom>
        </p:spPr>
      </p:pic>
      <p:sp>
        <p:nvSpPr>
          <p:cNvPr id="1048703" name="文本"/>
          <p:cNvSpPr/>
          <p:nvPr/>
        </p:nvSpPr>
        <p:spPr>
          <a:xfrm>
            <a:off x="4991100" y="5187950"/>
            <a:ext cx="2339975" cy="644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赏析式批注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4" name="弧形"/>
          <p:cNvSpPr/>
          <p:nvPr/>
        </p:nvSpPr>
        <p:spPr>
          <a:xfrm rot="19051047">
            <a:off x="3405188" y="2174875"/>
            <a:ext cx="2181225" cy="2182813"/>
          </a:xfrm>
          <a:prstGeom prst="arc">
            <a:avLst>
              <a:gd name="adj1" fmla="val 15777080"/>
              <a:gd name="adj2" fmla="val 0"/>
            </a:avLst>
          </a:prstGeom>
          <a:noFill/>
          <a:ln w="9525" cap="flat" cmpd="sng" algn="ctr">
            <a:solidFill>
              <a:schemeClr val="accent2"/>
            </a:solidFill>
            <a:prstDash val="dash"/>
            <a:tailEnd type="stealth"/>
          </a:ln>
          <a:effectLst/>
        </p:spPr>
        <p:txBody>
          <a:bodyPr anchor="ctr"/>
          <a:lstStyle/>
          <a:p>
            <a:pPr marL="0" marR="0" lvl="0" indent="0" algn="ctr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5" name="弧形"/>
          <p:cNvSpPr/>
          <p:nvPr/>
        </p:nvSpPr>
        <p:spPr>
          <a:xfrm rot="2548953" flipV="1">
            <a:off x="7067550" y="2009775"/>
            <a:ext cx="2182813" cy="2182813"/>
          </a:xfrm>
          <a:prstGeom prst="arc">
            <a:avLst>
              <a:gd name="adj1" fmla="val 15777080"/>
              <a:gd name="adj2" fmla="val 0"/>
            </a:avLst>
          </a:prstGeom>
          <a:noFill/>
          <a:ln w="9525" cap="flat" cmpd="sng" algn="ctr">
            <a:solidFill>
              <a:schemeClr val="accent2"/>
            </a:solidFill>
            <a:prstDash val="dash"/>
            <a:tailEnd type="stealth"/>
          </a:ln>
          <a:effectLst/>
        </p:spPr>
        <p:txBody>
          <a:bodyPr anchor="ctr"/>
          <a:lstStyle/>
          <a:p>
            <a:pPr marL="0" marR="0" lvl="0" indent="0" algn="ctr" defTabSz="13754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6" name="文本"/>
          <p:cNvSpPr/>
          <p:nvPr/>
        </p:nvSpPr>
        <p:spPr>
          <a:xfrm>
            <a:off x="1181100" y="4346575"/>
            <a:ext cx="23399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补充式批注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07" name="文本"/>
          <p:cNvSpPr/>
          <p:nvPr/>
        </p:nvSpPr>
        <p:spPr>
          <a:xfrm>
            <a:off x="8850313" y="4714875"/>
            <a:ext cx="23399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联想式批注</a:t>
            </a:r>
            <a:endParaRPr kumimoji="0" lang="zh-CN" altLang="en-US" sz="24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97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97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097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97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04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8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97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9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097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097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04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8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97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9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2097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097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104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03" grpId="0"/>
      <p:bldP spid="1048706" grpId="0"/>
      <p:bldP spid="104870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97160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940570" y="1933705"/>
            <a:ext cx="4260466" cy="2534812"/>
          </a:xfrm>
          <a:prstGeom prst="rect">
            <a:avLst/>
          </a:prstGeom>
        </p:spPr>
      </p:pic>
      <p:sp>
        <p:nvSpPr>
          <p:cNvPr id="1048691" name="文本"/>
          <p:cNvSpPr/>
          <p:nvPr/>
        </p:nvSpPr>
        <p:spPr>
          <a:xfrm>
            <a:off x="2636838" y="2060575"/>
            <a:ext cx="4735513" cy="1336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即写下由文章而联想到的文外知识。能够由此及彼，真正的把知识学活。这种批注有助于知识的迁移、信息的归类整合。</a:t>
            </a:r>
            <a:endParaRPr kumimoji="0" lang="zh-CN" altLang="en-US" sz="18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92" name="文本"/>
          <p:cNvSpPr/>
          <p:nvPr/>
        </p:nvSpPr>
        <p:spPr>
          <a:xfrm>
            <a:off x="2506663" y="4957763"/>
            <a:ext cx="7764463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即记下读文章时的感受、困惑以及自己阅读后的心得体会。这种感受式的批注方法能帮助阅读者深入理解文本，把握文章主旨。</a:t>
            </a:r>
            <a:endParaRPr kumimoji="0" lang="zh-CN" altLang="en-US" sz="18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93" name="文本"/>
          <p:cNvSpPr/>
          <p:nvPr/>
        </p:nvSpPr>
        <p:spPr>
          <a:xfrm>
            <a:off x="2636838" y="1600200"/>
            <a:ext cx="187166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联想式批注</a:t>
            </a:r>
            <a:endParaRPr kumimoji="0" lang="zh-CN" altLang="en-US" sz="24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694" name="文本"/>
          <p:cNvSpPr/>
          <p:nvPr/>
        </p:nvSpPr>
        <p:spPr>
          <a:xfrm>
            <a:off x="2506663" y="4375150"/>
            <a:ext cx="275431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感受式批注</a:t>
            </a:r>
            <a:endParaRPr kumimoji="0" lang="zh-CN" altLang="en-US" sz="2400" b="1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695" name="任意多边形"/>
          <p:cNvSpPr/>
          <p:nvPr/>
        </p:nvSpPr>
        <p:spPr>
          <a:xfrm>
            <a:off x="1390650" y="3209925"/>
            <a:ext cx="4260850" cy="436563"/>
          </a:xfrm>
          <a:custGeom>
            <a:avLst/>
            <a:gdLst>
              <a:gd name="connsiteX0" fmla="*/ 0 w 3802743"/>
              <a:gd name="connsiteY0" fmla="*/ 247369 h 247369"/>
              <a:gd name="connsiteX1" fmla="*/ 1074057 w 3802743"/>
              <a:gd name="connsiteY1" fmla="*/ 626 h 247369"/>
              <a:gd name="connsiteX2" fmla="*/ 972457 w 3802743"/>
              <a:gd name="connsiteY2" fmla="*/ 174797 h 247369"/>
              <a:gd name="connsiteX3" fmla="*/ 3802743 w 3802743"/>
              <a:gd name="connsiteY3" fmla="*/ 116740 h 247369"/>
              <a:gd name="connsiteX0-1" fmla="*/ 0 w 3802743"/>
              <a:gd name="connsiteY0-2" fmla="*/ 202941 h 202941"/>
              <a:gd name="connsiteX1-3" fmla="*/ 1059543 w 3802743"/>
              <a:gd name="connsiteY1-4" fmla="*/ 840 h 202941"/>
              <a:gd name="connsiteX2-5" fmla="*/ 972457 w 3802743"/>
              <a:gd name="connsiteY2-6" fmla="*/ 130369 h 202941"/>
              <a:gd name="connsiteX3-7" fmla="*/ 3802743 w 3802743"/>
              <a:gd name="connsiteY3-8" fmla="*/ 72312 h 202941"/>
              <a:gd name="connsiteX0-9" fmla="*/ 0 w 3802743"/>
              <a:gd name="connsiteY0-10" fmla="*/ 108776 h 136215"/>
              <a:gd name="connsiteX1-11" fmla="*/ 1059543 w 3802743"/>
              <a:gd name="connsiteY1-12" fmla="*/ 1539 h 136215"/>
              <a:gd name="connsiteX2-13" fmla="*/ 972457 w 3802743"/>
              <a:gd name="connsiteY2-14" fmla="*/ 131068 h 136215"/>
              <a:gd name="connsiteX3-15" fmla="*/ 3802743 w 3802743"/>
              <a:gd name="connsiteY3-16" fmla="*/ 73011 h 13621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02743" h="136215">
                <a:moveTo>
                  <a:pt x="0" y="108776"/>
                </a:moveTo>
                <a:cubicBezTo>
                  <a:pt x="455990" y="-8548"/>
                  <a:pt x="897467" y="-2176"/>
                  <a:pt x="1059543" y="1539"/>
                </a:cubicBezTo>
                <a:cubicBezTo>
                  <a:pt x="1221619" y="5254"/>
                  <a:pt x="517676" y="111716"/>
                  <a:pt x="972457" y="131068"/>
                </a:cubicBezTo>
                <a:cubicBezTo>
                  <a:pt x="1427238" y="150420"/>
                  <a:pt x="2614990" y="111715"/>
                  <a:pt x="3802743" y="73011"/>
                </a:cubicBez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96" name="形状"/>
          <p:cNvSpPr/>
          <p:nvPr/>
        </p:nvSpPr>
        <p:spPr>
          <a:xfrm rot="2912330">
            <a:off x="1638300" y="1387475"/>
            <a:ext cx="501650" cy="885825"/>
          </a:xfrm>
          <a:custGeom>
            <a:avLst/>
            <a:gdLst/>
            <a:ahLst/>
            <a:cxnLst>
              <a:cxn ang="0">
                <a:pos x="51571" y="395116"/>
              </a:cxn>
              <a:cxn ang="0">
                <a:pos x="84390" y="200745"/>
              </a:cxn>
              <a:cxn ang="0">
                <a:pos x="131273" y="114711"/>
              </a:cxn>
              <a:cxn ang="0">
                <a:pos x="201598" y="57356"/>
              </a:cxn>
              <a:cxn ang="0">
                <a:pos x="276611" y="31864"/>
              </a:cxn>
              <a:cxn ang="0">
                <a:pos x="323494" y="28678"/>
              </a:cxn>
              <a:cxn ang="0">
                <a:pos x="389130" y="57356"/>
              </a:cxn>
              <a:cxn ang="0">
                <a:pos x="436014" y="121084"/>
              </a:cxn>
              <a:cxn ang="0">
                <a:pos x="454767" y="200745"/>
              </a:cxn>
              <a:cxn ang="0">
                <a:pos x="459455" y="414235"/>
              </a:cxn>
              <a:cxn ang="0">
                <a:pos x="440702" y="583115"/>
              </a:cxn>
              <a:cxn ang="0">
                <a:pos x="421949" y="716945"/>
              </a:cxn>
              <a:cxn ang="0">
                <a:pos x="398507" y="793419"/>
              </a:cxn>
              <a:cxn ang="0">
                <a:pos x="332871" y="847588"/>
              </a:cxn>
              <a:cxn ang="0">
                <a:pos x="295364" y="857147"/>
              </a:cxn>
              <a:cxn ang="0">
                <a:pos x="253169" y="853961"/>
              </a:cxn>
              <a:cxn ang="0">
                <a:pos x="210974" y="809351"/>
              </a:cxn>
              <a:cxn ang="0">
                <a:pos x="187533" y="742436"/>
              </a:cxn>
              <a:cxn ang="0">
                <a:pos x="164091" y="570369"/>
              </a:cxn>
              <a:cxn ang="0">
                <a:pos x="173468" y="391930"/>
              </a:cxn>
              <a:cxn ang="0">
                <a:pos x="196909" y="312269"/>
              </a:cxn>
              <a:cxn ang="0">
                <a:pos x="225039" y="286778"/>
              </a:cxn>
              <a:cxn ang="0">
                <a:pos x="253169" y="277219"/>
              </a:cxn>
              <a:cxn ang="0">
                <a:pos x="314117" y="302710"/>
              </a:cxn>
              <a:cxn ang="0">
                <a:pos x="346936" y="340947"/>
              </a:cxn>
              <a:cxn ang="0">
                <a:pos x="346936" y="420608"/>
              </a:cxn>
              <a:cxn ang="0">
                <a:pos x="337559" y="538505"/>
              </a:cxn>
              <a:cxn ang="0">
                <a:pos x="314117" y="650030"/>
              </a:cxn>
              <a:cxn ang="0">
                <a:pos x="328182" y="665962"/>
              </a:cxn>
              <a:cxn ang="0">
                <a:pos x="351624" y="656403"/>
              </a:cxn>
              <a:cxn ang="0">
                <a:pos x="379754" y="541692"/>
              </a:cxn>
              <a:cxn ang="0">
                <a:pos x="389130" y="372811"/>
              </a:cxn>
              <a:cxn ang="0">
                <a:pos x="370377" y="302710"/>
              </a:cxn>
              <a:cxn ang="0">
                <a:pos x="314117" y="261287"/>
              </a:cxn>
              <a:cxn ang="0">
                <a:pos x="271922" y="254914"/>
              </a:cxn>
              <a:cxn ang="0">
                <a:pos x="220351" y="258100"/>
              </a:cxn>
              <a:cxn ang="0">
                <a:pos x="168779" y="289964"/>
              </a:cxn>
              <a:cxn ang="0">
                <a:pos x="135961" y="388743"/>
              </a:cxn>
              <a:cxn ang="0">
                <a:pos x="121896" y="541692"/>
              </a:cxn>
              <a:cxn ang="0">
                <a:pos x="140650" y="694640"/>
              </a:cxn>
              <a:cxn ang="0">
                <a:pos x="159403" y="812537"/>
              </a:cxn>
              <a:cxn ang="0">
                <a:pos x="196909" y="863520"/>
              </a:cxn>
              <a:cxn ang="0">
                <a:pos x="253169" y="882639"/>
              </a:cxn>
              <a:cxn ang="0">
                <a:pos x="304741" y="882639"/>
              </a:cxn>
              <a:cxn ang="0">
                <a:pos x="370377" y="863520"/>
              </a:cxn>
              <a:cxn ang="0">
                <a:pos x="431325" y="809351"/>
              </a:cxn>
              <a:cxn ang="0">
                <a:pos x="473520" y="672335"/>
              </a:cxn>
              <a:cxn ang="0">
                <a:pos x="496962" y="474777"/>
              </a:cxn>
              <a:cxn ang="0">
                <a:pos x="501650" y="280405"/>
              </a:cxn>
              <a:cxn ang="0">
                <a:pos x="482897" y="133830"/>
              </a:cxn>
              <a:cxn ang="0">
                <a:pos x="431325" y="54169"/>
              </a:cxn>
              <a:cxn ang="0">
                <a:pos x="375065" y="15932"/>
              </a:cxn>
              <a:cxn ang="0">
                <a:pos x="332871" y="3186"/>
              </a:cxn>
              <a:cxn ang="0">
                <a:pos x="276611" y="0"/>
              </a:cxn>
              <a:cxn ang="0">
                <a:pos x="178156" y="35051"/>
              </a:cxn>
              <a:cxn ang="0">
                <a:pos x="93766" y="101965"/>
              </a:cxn>
              <a:cxn ang="0">
                <a:pos x="70325" y="137016"/>
              </a:cxn>
              <a:cxn ang="0">
                <a:pos x="32818" y="264473"/>
              </a:cxn>
              <a:cxn ang="0">
                <a:pos x="0" y="487522"/>
              </a:cxn>
              <a:cxn ang="0">
                <a:pos x="4688" y="497082"/>
              </a:cxn>
              <a:cxn ang="0">
                <a:pos x="32818" y="497082"/>
              </a:cxn>
              <a:cxn ang="0">
                <a:pos x="42195" y="487522"/>
              </a:cxn>
            </a:cxnLst>
            <a:pathLst>
              <a:path w="107" h="278">
                <a:moveTo>
                  <a:pt x="9" y="153"/>
                </a:moveTo>
                <a:lnTo>
                  <a:pt x="9" y="153"/>
                </a:lnTo>
                <a:lnTo>
                  <a:pt x="11" y="124"/>
                </a:lnTo>
                <a:lnTo>
                  <a:pt x="13" y="94"/>
                </a:lnTo>
                <a:lnTo>
                  <a:pt x="15" y="79"/>
                </a:lnTo>
                <a:lnTo>
                  <a:pt x="18" y="63"/>
                </a:lnTo>
                <a:lnTo>
                  <a:pt x="22" y="49"/>
                </a:lnTo>
                <a:lnTo>
                  <a:pt x="28" y="36"/>
                </a:lnTo>
                <a:lnTo>
                  <a:pt x="34" y="26"/>
                </a:lnTo>
                <a:lnTo>
                  <a:pt x="38" y="22"/>
                </a:lnTo>
                <a:lnTo>
                  <a:pt x="43" y="18"/>
                </a:lnTo>
                <a:lnTo>
                  <a:pt x="49" y="14"/>
                </a:lnTo>
                <a:lnTo>
                  <a:pt x="54" y="11"/>
                </a:lnTo>
                <a:lnTo>
                  <a:pt x="59" y="10"/>
                </a:lnTo>
                <a:lnTo>
                  <a:pt x="65" y="9"/>
                </a:lnTo>
                <a:lnTo>
                  <a:pt x="69" y="9"/>
                </a:lnTo>
                <a:lnTo>
                  <a:pt x="72" y="10"/>
                </a:lnTo>
                <a:lnTo>
                  <a:pt x="78" y="13"/>
                </a:lnTo>
                <a:lnTo>
                  <a:pt x="83" y="18"/>
                </a:lnTo>
                <a:lnTo>
                  <a:pt x="87" y="24"/>
                </a:lnTo>
                <a:lnTo>
                  <a:pt x="90" y="31"/>
                </a:lnTo>
                <a:lnTo>
                  <a:pt x="93" y="38"/>
                </a:lnTo>
                <a:lnTo>
                  <a:pt x="96" y="51"/>
                </a:lnTo>
                <a:lnTo>
                  <a:pt x="97" y="63"/>
                </a:lnTo>
                <a:lnTo>
                  <a:pt x="98" y="76"/>
                </a:lnTo>
                <a:lnTo>
                  <a:pt x="99" y="103"/>
                </a:lnTo>
                <a:lnTo>
                  <a:pt x="98" y="130"/>
                </a:lnTo>
                <a:lnTo>
                  <a:pt x="96" y="155"/>
                </a:lnTo>
                <a:lnTo>
                  <a:pt x="94" y="183"/>
                </a:lnTo>
                <a:lnTo>
                  <a:pt x="92" y="211"/>
                </a:lnTo>
                <a:lnTo>
                  <a:pt x="90" y="225"/>
                </a:lnTo>
                <a:lnTo>
                  <a:pt x="89" y="233"/>
                </a:lnTo>
                <a:lnTo>
                  <a:pt x="87" y="241"/>
                </a:lnTo>
                <a:lnTo>
                  <a:pt x="85" y="249"/>
                </a:lnTo>
                <a:lnTo>
                  <a:pt x="81" y="255"/>
                </a:lnTo>
                <a:lnTo>
                  <a:pt x="77" y="261"/>
                </a:lnTo>
                <a:lnTo>
                  <a:pt x="71" y="266"/>
                </a:lnTo>
                <a:lnTo>
                  <a:pt x="67" y="268"/>
                </a:lnTo>
                <a:lnTo>
                  <a:pt x="63" y="269"/>
                </a:lnTo>
                <a:lnTo>
                  <a:pt x="60" y="270"/>
                </a:lnTo>
                <a:lnTo>
                  <a:pt x="57" y="269"/>
                </a:lnTo>
                <a:lnTo>
                  <a:pt x="54" y="268"/>
                </a:lnTo>
                <a:lnTo>
                  <a:pt x="52" y="266"/>
                </a:lnTo>
                <a:lnTo>
                  <a:pt x="48" y="261"/>
                </a:lnTo>
                <a:lnTo>
                  <a:pt x="45" y="254"/>
                </a:lnTo>
                <a:lnTo>
                  <a:pt x="42" y="247"/>
                </a:lnTo>
                <a:lnTo>
                  <a:pt x="40" y="233"/>
                </a:lnTo>
                <a:lnTo>
                  <a:pt x="37" y="206"/>
                </a:lnTo>
                <a:lnTo>
                  <a:pt x="35" y="179"/>
                </a:lnTo>
                <a:lnTo>
                  <a:pt x="35" y="161"/>
                </a:lnTo>
                <a:lnTo>
                  <a:pt x="35" y="141"/>
                </a:lnTo>
                <a:lnTo>
                  <a:pt x="37" y="123"/>
                </a:lnTo>
                <a:lnTo>
                  <a:pt x="41" y="105"/>
                </a:lnTo>
                <a:lnTo>
                  <a:pt x="42" y="98"/>
                </a:lnTo>
                <a:lnTo>
                  <a:pt x="46" y="92"/>
                </a:lnTo>
                <a:lnTo>
                  <a:pt x="48" y="90"/>
                </a:lnTo>
                <a:lnTo>
                  <a:pt x="50" y="88"/>
                </a:lnTo>
                <a:lnTo>
                  <a:pt x="52" y="87"/>
                </a:lnTo>
                <a:lnTo>
                  <a:pt x="54" y="87"/>
                </a:lnTo>
                <a:lnTo>
                  <a:pt x="59" y="88"/>
                </a:lnTo>
                <a:lnTo>
                  <a:pt x="63" y="91"/>
                </a:lnTo>
                <a:lnTo>
                  <a:pt x="67" y="95"/>
                </a:lnTo>
                <a:lnTo>
                  <a:pt x="70" y="99"/>
                </a:lnTo>
                <a:lnTo>
                  <a:pt x="73" y="103"/>
                </a:lnTo>
                <a:lnTo>
                  <a:pt x="74" y="107"/>
                </a:lnTo>
                <a:lnTo>
                  <a:pt x="74" y="120"/>
                </a:lnTo>
                <a:lnTo>
                  <a:pt x="74" y="132"/>
                </a:lnTo>
                <a:lnTo>
                  <a:pt x="73" y="150"/>
                </a:lnTo>
                <a:lnTo>
                  <a:pt x="72" y="169"/>
                </a:lnTo>
                <a:lnTo>
                  <a:pt x="70" y="186"/>
                </a:lnTo>
                <a:lnTo>
                  <a:pt x="67" y="204"/>
                </a:lnTo>
                <a:lnTo>
                  <a:pt x="66" y="205"/>
                </a:lnTo>
                <a:lnTo>
                  <a:pt x="67" y="207"/>
                </a:lnTo>
                <a:lnTo>
                  <a:pt x="70" y="209"/>
                </a:lnTo>
                <a:lnTo>
                  <a:pt x="73" y="209"/>
                </a:lnTo>
                <a:lnTo>
                  <a:pt x="74" y="208"/>
                </a:lnTo>
                <a:lnTo>
                  <a:pt x="75" y="206"/>
                </a:lnTo>
                <a:lnTo>
                  <a:pt x="79" y="188"/>
                </a:lnTo>
                <a:lnTo>
                  <a:pt x="81" y="170"/>
                </a:lnTo>
                <a:lnTo>
                  <a:pt x="82" y="132"/>
                </a:lnTo>
                <a:lnTo>
                  <a:pt x="83" y="117"/>
                </a:lnTo>
                <a:lnTo>
                  <a:pt x="82" y="110"/>
                </a:lnTo>
                <a:lnTo>
                  <a:pt x="81" y="102"/>
                </a:lnTo>
                <a:lnTo>
                  <a:pt x="79" y="95"/>
                </a:lnTo>
                <a:lnTo>
                  <a:pt x="75" y="89"/>
                </a:lnTo>
                <a:lnTo>
                  <a:pt x="70" y="84"/>
                </a:lnTo>
                <a:lnTo>
                  <a:pt x="67" y="82"/>
                </a:lnTo>
                <a:lnTo>
                  <a:pt x="63" y="81"/>
                </a:lnTo>
                <a:lnTo>
                  <a:pt x="58" y="80"/>
                </a:lnTo>
                <a:lnTo>
                  <a:pt x="54" y="79"/>
                </a:lnTo>
                <a:lnTo>
                  <a:pt x="50" y="80"/>
                </a:lnTo>
                <a:lnTo>
                  <a:pt x="47" y="81"/>
                </a:lnTo>
                <a:lnTo>
                  <a:pt x="43" y="83"/>
                </a:lnTo>
                <a:lnTo>
                  <a:pt x="40" y="85"/>
                </a:lnTo>
                <a:lnTo>
                  <a:pt x="36" y="91"/>
                </a:lnTo>
                <a:lnTo>
                  <a:pt x="33" y="99"/>
                </a:lnTo>
                <a:lnTo>
                  <a:pt x="31" y="106"/>
                </a:lnTo>
                <a:lnTo>
                  <a:pt x="29" y="122"/>
                </a:lnTo>
                <a:lnTo>
                  <a:pt x="26" y="146"/>
                </a:lnTo>
                <a:lnTo>
                  <a:pt x="26" y="170"/>
                </a:lnTo>
                <a:lnTo>
                  <a:pt x="27" y="194"/>
                </a:lnTo>
                <a:lnTo>
                  <a:pt x="30" y="218"/>
                </a:lnTo>
                <a:lnTo>
                  <a:pt x="31" y="235"/>
                </a:lnTo>
                <a:lnTo>
                  <a:pt x="32" y="245"/>
                </a:lnTo>
                <a:lnTo>
                  <a:pt x="34" y="255"/>
                </a:lnTo>
                <a:lnTo>
                  <a:pt x="38" y="264"/>
                </a:lnTo>
                <a:lnTo>
                  <a:pt x="40" y="268"/>
                </a:lnTo>
                <a:lnTo>
                  <a:pt x="42" y="271"/>
                </a:lnTo>
                <a:lnTo>
                  <a:pt x="46" y="274"/>
                </a:lnTo>
                <a:lnTo>
                  <a:pt x="50" y="276"/>
                </a:lnTo>
                <a:lnTo>
                  <a:pt x="54" y="277"/>
                </a:lnTo>
                <a:lnTo>
                  <a:pt x="59" y="278"/>
                </a:lnTo>
                <a:lnTo>
                  <a:pt x="65" y="277"/>
                </a:lnTo>
                <a:lnTo>
                  <a:pt x="70" y="276"/>
                </a:lnTo>
                <a:lnTo>
                  <a:pt x="75" y="274"/>
                </a:lnTo>
                <a:lnTo>
                  <a:pt x="79" y="271"/>
                </a:lnTo>
                <a:lnTo>
                  <a:pt x="83" y="267"/>
                </a:lnTo>
                <a:lnTo>
                  <a:pt x="86" y="264"/>
                </a:lnTo>
                <a:lnTo>
                  <a:pt x="92" y="254"/>
                </a:lnTo>
                <a:lnTo>
                  <a:pt x="95" y="244"/>
                </a:lnTo>
                <a:lnTo>
                  <a:pt x="98" y="232"/>
                </a:lnTo>
                <a:lnTo>
                  <a:pt x="101" y="211"/>
                </a:lnTo>
                <a:lnTo>
                  <a:pt x="104" y="180"/>
                </a:lnTo>
                <a:lnTo>
                  <a:pt x="106" y="149"/>
                </a:lnTo>
                <a:lnTo>
                  <a:pt x="107" y="118"/>
                </a:lnTo>
                <a:lnTo>
                  <a:pt x="107" y="88"/>
                </a:lnTo>
                <a:lnTo>
                  <a:pt x="106" y="64"/>
                </a:lnTo>
                <a:lnTo>
                  <a:pt x="105" y="53"/>
                </a:lnTo>
                <a:lnTo>
                  <a:pt x="103" y="42"/>
                </a:lnTo>
                <a:lnTo>
                  <a:pt x="100" y="31"/>
                </a:lnTo>
                <a:lnTo>
                  <a:pt x="95" y="21"/>
                </a:lnTo>
                <a:lnTo>
                  <a:pt x="92" y="17"/>
                </a:lnTo>
                <a:lnTo>
                  <a:pt x="89" y="12"/>
                </a:lnTo>
                <a:lnTo>
                  <a:pt x="85" y="8"/>
                </a:lnTo>
                <a:lnTo>
                  <a:pt x="80" y="5"/>
                </a:lnTo>
                <a:lnTo>
                  <a:pt x="76" y="2"/>
                </a:lnTo>
                <a:lnTo>
                  <a:pt x="71" y="1"/>
                </a:lnTo>
                <a:lnTo>
                  <a:pt x="67" y="0"/>
                </a:lnTo>
                <a:lnTo>
                  <a:pt x="63" y="0"/>
                </a:lnTo>
                <a:lnTo>
                  <a:pt x="59" y="0"/>
                </a:lnTo>
                <a:lnTo>
                  <a:pt x="54" y="2"/>
                </a:lnTo>
                <a:lnTo>
                  <a:pt x="46" y="6"/>
                </a:lnTo>
                <a:lnTo>
                  <a:pt x="38" y="11"/>
                </a:lnTo>
                <a:lnTo>
                  <a:pt x="31" y="18"/>
                </a:lnTo>
                <a:lnTo>
                  <a:pt x="25" y="25"/>
                </a:lnTo>
                <a:lnTo>
                  <a:pt x="20" y="32"/>
                </a:lnTo>
                <a:lnTo>
                  <a:pt x="17" y="37"/>
                </a:lnTo>
                <a:lnTo>
                  <a:pt x="15" y="43"/>
                </a:lnTo>
                <a:lnTo>
                  <a:pt x="11" y="56"/>
                </a:lnTo>
                <a:lnTo>
                  <a:pt x="9" y="69"/>
                </a:lnTo>
                <a:lnTo>
                  <a:pt x="7" y="83"/>
                </a:lnTo>
                <a:lnTo>
                  <a:pt x="3" y="118"/>
                </a:lnTo>
                <a:lnTo>
                  <a:pt x="0" y="153"/>
                </a:lnTo>
                <a:lnTo>
                  <a:pt x="0" y="155"/>
                </a:lnTo>
                <a:lnTo>
                  <a:pt x="1" y="156"/>
                </a:lnTo>
                <a:lnTo>
                  <a:pt x="2" y="157"/>
                </a:lnTo>
                <a:lnTo>
                  <a:pt x="4" y="157"/>
                </a:lnTo>
                <a:lnTo>
                  <a:pt x="7" y="156"/>
                </a:lnTo>
                <a:lnTo>
                  <a:pt x="8" y="155"/>
                </a:lnTo>
                <a:lnTo>
                  <a:pt x="9" y="15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97" name="任意多边形"/>
          <p:cNvSpPr/>
          <p:nvPr/>
        </p:nvSpPr>
        <p:spPr>
          <a:xfrm>
            <a:off x="1123950" y="5880100"/>
            <a:ext cx="4260850" cy="436563"/>
          </a:xfrm>
          <a:custGeom>
            <a:avLst/>
            <a:gdLst>
              <a:gd name="connsiteX0" fmla="*/ 0 w 3802743"/>
              <a:gd name="connsiteY0" fmla="*/ 247369 h 247369"/>
              <a:gd name="connsiteX1" fmla="*/ 1074057 w 3802743"/>
              <a:gd name="connsiteY1" fmla="*/ 626 h 247369"/>
              <a:gd name="connsiteX2" fmla="*/ 972457 w 3802743"/>
              <a:gd name="connsiteY2" fmla="*/ 174797 h 247369"/>
              <a:gd name="connsiteX3" fmla="*/ 3802743 w 3802743"/>
              <a:gd name="connsiteY3" fmla="*/ 116740 h 247369"/>
              <a:gd name="connsiteX0-1" fmla="*/ 0 w 3802743"/>
              <a:gd name="connsiteY0-2" fmla="*/ 202941 h 202941"/>
              <a:gd name="connsiteX1-3" fmla="*/ 1059543 w 3802743"/>
              <a:gd name="connsiteY1-4" fmla="*/ 840 h 202941"/>
              <a:gd name="connsiteX2-5" fmla="*/ 972457 w 3802743"/>
              <a:gd name="connsiteY2-6" fmla="*/ 130369 h 202941"/>
              <a:gd name="connsiteX3-7" fmla="*/ 3802743 w 3802743"/>
              <a:gd name="connsiteY3-8" fmla="*/ 72312 h 202941"/>
              <a:gd name="connsiteX0-9" fmla="*/ 0 w 3802743"/>
              <a:gd name="connsiteY0-10" fmla="*/ 108776 h 136215"/>
              <a:gd name="connsiteX1-11" fmla="*/ 1059543 w 3802743"/>
              <a:gd name="connsiteY1-12" fmla="*/ 1539 h 136215"/>
              <a:gd name="connsiteX2-13" fmla="*/ 972457 w 3802743"/>
              <a:gd name="connsiteY2-14" fmla="*/ 131068 h 136215"/>
              <a:gd name="connsiteX3-15" fmla="*/ 3802743 w 3802743"/>
              <a:gd name="connsiteY3-16" fmla="*/ 73011 h 13621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02743" h="136215">
                <a:moveTo>
                  <a:pt x="0" y="108776"/>
                </a:moveTo>
                <a:cubicBezTo>
                  <a:pt x="455990" y="-8548"/>
                  <a:pt x="897467" y="-2176"/>
                  <a:pt x="1059543" y="1539"/>
                </a:cubicBezTo>
                <a:cubicBezTo>
                  <a:pt x="1221619" y="5254"/>
                  <a:pt x="517676" y="111716"/>
                  <a:pt x="972457" y="131068"/>
                </a:cubicBezTo>
                <a:cubicBezTo>
                  <a:pt x="1427238" y="150420"/>
                  <a:pt x="2614990" y="111715"/>
                  <a:pt x="3802743" y="73011"/>
                </a:cubicBezTo>
              </a:path>
            </a:pathLst>
          </a:cu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98" name="形状"/>
          <p:cNvSpPr/>
          <p:nvPr/>
        </p:nvSpPr>
        <p:spPr>
          <a:xfrm rot="2912330">
            <a:off x="1371600" y="4321175"/>
            <a:ext cx="501650" cy="885825"/>
          </a:xfrm>
          <a:custGeom>
            <a:avLst/>
            <a:gdLst/>
            <a:ahLst/>
            <a:cxnLst>
              <a:cxn ang="0">
                <a:pos x="51571" y="395116"/>
              </a:cxn>
              <a:cxn ang="0">
                <a:pos x="84390" y="200745"/>
              </a:cxn>
              <a:cxn ang="0">
                <a:pos x="131273" y="114711"/>
              </a:cxn>
              <a:cxn ang="0">
                <a:pos x="201598" y="57356"/>
              </a:cxn>
              <a:cxn ang="0">
                <a:pos x="276611" y="31864"/>
              </a:cxn>
              <a:cxn ang="0">
                <a:pos x="323494" y="28678"/>
              </a:cxn>
              <a:cxn ang="0">
                <a:pos x="389130" y="57356"/>
              </a:cxn>
              <a:cxn ang="0">
                <a:pos x="436014" y="121084"/>
              </a:cxn>
              <a:cxn ang="0">
                <a:pos x="454767" y="200745"/>
              </a:cxn>
              <a:cxn ang="0">
                <a:pos x="459455" y="414235"/>
              </a:cxn>
              <a:cxn ang="0">
                <a:pos x="440702" y="583115"/>
              </a:cxn>
              <a:cxn ang="0">
                <a:pos x="421949" y="716945"/>
              </a:cxn>
              <a:cxn ang="0">
                <a:pos x="398507" y="793419"/>
              </a:cxn>
              <a:cxn ang="0">
                <a:pos x="332871" y="847588"/>
              </a:cxn>
              <a:cxn ang="0">
                <a:pos x="295364" y="857147"/>
              </a:cxn>
              <a:cxn ang="0">
                <a:pos x="253169" y="853961"/>
              </a:cxn>
              <a:cxn ang="0">
                <a:pos x="210974" y="809351"/>
              </a:cxn>
              <a:cxn ang="0">
                <a:pos x="187533" y="742436"/>
              </a:cxn>
              <a:cxn ang="0">
                <a:pos x="164091" y="570369"/>
              </a:cxn>
              <a:cxn ang="0">
                <a:pos x="173468" y="391930"/>
              </a:cxn>
              <a:cxn ang="0">
                <a:pos x="196909" y="312269"/>
              </a:cxn>
              <a:cxn ang="0">
                <a:pos x="225039" y="286778"/>
              </a:cxn>
              <a:cxn ang="0">
                <a:pos x="253169" y="277219"/>
              </a:cxn>
              <a:cxn ang="0">
                <a:pos x="314117" y="302710"/>
              </a:cxn>
              <a:cxn ang="0">
                <a:pos x="346936" y="340947"/>
              </a:cxn>
              <a:cxn ang="0">
                <a:pos x="346936" y="420608"/>
              </a:cxn>
              <a:cxn ang="0">
                <a:pos x="337559" y="538505"/>
              </a:cxn>
              <a:cxn ang="0">
                <a:pos x="314117" y="650030"/>
              </a:cxn>
              <a:cxn ang="0">
                <a:pos x="328182" y="665962"/>
              </a:cxn>
              <a:cxn ang="0">
                <a:pos x="351624" y="656403"/>
              </a:cxn>
              <a:cxn ang="0">
                <a:pos x="379754" y="541692"/>
              </a:cxn>
              <a:cxn ang="0">
                <a:pos x="389130" y="372811"/>
              </a:cxn>
              <a:cxn ang="0">
                <a:pos x="370377" y="302710"/>
              </a:cxn>
              <a:cxn ang="0">
                <a:pos x="314117" y="261287"/>
              </a:cxn>
              <a:cxn ang="0">
                <a:pos x="271922" y="254914"/>
              </a:cxn>
              <a:cxn ang="0">
                <a:pos x="220351" y="258100"/>
              </a:cxn>
              <a:cxn ang="0">
                <a:pos x="168779" y="289964"/>
              </a:cxn>
              <a:cxn ang="0">
                <a:pos x="135961" y="388743"/>
              </a:cxn>
              <a:cxn ang="0">
                <a:pos x="121896" y="541692"/>
              </a:cxn>
              <a:cxn ang="0">
                <a:pos x="140650" y="694640"/>
              </a:cxn>
              <a:cxn ang="0">
                <a:pos x="159403" y="812537"/>
              </a:cxn>
              <a:cxn ang="0">
                <a:pos x="196909" y="863520"/>
              </a:cxn>
              <a:cxn ang="0">
                <a:pos x="253169" y="882639"/>
              </a:cxn>
              <a:cxn ang="0">
                <a:pos x="304741" y="882639"/>
              </a:cxn>
              <a:cxn ang="0">
                <a:pos x="370377" y="863520"/>
              </a:cxn>
              <a:cxn ang="0">
                <a:pos x="431325" y="809351"/>
              </a:cxn>
              <a:cxn ang="0">
                <a:pos x="473520" y="672335"/>
              </a:cxn>
              <a:cxn ang="0">
                <a:pos x="496962" y="474777"/>
              </a:cxn>
              <a:cxn ang="0">
                <a:pos x="501650" y="280405"/>
              </a:cxn>
              <a:cxn ang="0">
                <a:pos x="482897" y="133830"/>
              </a:cxn>
              <a:cxn ang="0">
                <a:pos x="431325" y="54169"/>
              </a:cxn>
              <a:cxn ang="0">
                <a:pos x="375065" y="15932"/>
              </a:cxn>
              <a:cxn ang="0">
                <a:pos x="332871" y="3186"/>
              </a:cxn>
              <a:cxn ang="0">
                <a:pos x="276611" y="0"/>
              </a:cxn>
              <a:cxn ang="0">
                <a:pos x="178156" y="35051"/>
              </a:cxn>
              <a:cxn ang="0">
                <a:pos x="93766" y="101965"/>
              </a:cxn>
              <a:cxn ang="0">
                <a:pos x="70325" y="137016"/>
              </a:cxn>
              <a:cxn ang="0">
                <a:pos x="32818" y="264473"/>
              </a:cxn>
              <a:cxn ang="0">
                <a:pos x="0" y="487522"/>
              </a:cxn>
              <a:cxn ang="0">
                <a:pos x="4688" y="497082"/>
              </a:cxn>
              <a:cxn ang="0">
                <a:pos x="32818" y="497082"/>
              </a:cxn>
              <a:cxn ang="0">
                <a:pos x="42195" y="487522"/>
              </a:cxn>
            </a:cxnLst>
            <a:pathLst>
              <a:path w="107" h="278">
                <a:moveTo>
                  <a:pt x="9" y="153"/>
                </a:moveTo>
                <a:lnTo>
                  <a:pt x="9" y="153"/>
                </a:lnTo>
                <a:lnTo>
                  <a:pt x="11" y="124"/>
                </a:lnTo>
                <a:lnTo>
                  <a:pt x="13" y="94"/>
                </a:lnTo>
                <a:lnTo>
                  <a:pt x="15" y="79"/>
                </a:lnTo>
                <a:lnTo>
                  <a:pt x="18" y="63"/>
                </a:lnTo>
                <a:lnTo>
                  <a:pt x="22" y="49"/>
                </a:lnTo>
                <a:lnTo>
                  <a:pt x="28" y="36"/>
                </a:lnTo>
                <a:lnTo>
                  <a:pt x="34" y="26"/>
                </a:lnTo>
                <a:lnTo>
                  <a:pt x="38" y="22"/>
                </a:lnTo>
                <a:lnTo>
                  <a:pt x="43" y="18"/>
                </a:lnTo>
                <a:lnTo>
                  <a:pt x="49" y="14"/>
                </a:lnTo>
                <a:lnTo>
                  <a:pt x="54" y="11"/>
                </a:lnTo>
                <a:lnTo>
                  <a:pt x="59" y="10"/>
                </a:lnTo>
                <a:lnTo>
                  <a:pt x="65" y="9"/>
                </a:lnTo>
                <a:lnTo>
                  <a:pt x="69" y="9"/>
                </a:lnTo>
                <a:lnTo>
                  <a:pt x="72" y="10"/>
                </a:lnTo>
                <a:lnTo>
                  <a:pt x="78" y="13"/>
                </a:lnTo>
                <a:lnTo>
                  <a:pt x="83" y="18"/>
                </a:lnTo>
                <a:lnTo>
                  <a:pt x="87" y="24"/>
                </a:lnTo>
                <a:lnTo>
                  <a:pt x="90" y="31"/>
                </a:lnTo>
                <a:lnTo>
                  <a:pt x="93" y="38"/>
                </a:lnTo>
                <a:lnTo>
                  <a:pt x="96" y="51"/>
                </a:lnTo>
                <a:lnTo>
                  <a:pt x="97" y="63"/>
                </a:lnTo>
                <a:lnTo>
                  <a:pt x="98" y="76"/>
                </a:lnTo>
                <a:lnTo>
                  <a:pt x="99" y="103"/>
                </a:lnTo>
                <a:lnTo>
                  <a:pt x="98" y="130"/>
                </a:lnTo>
                <a:lnTo>
                  <a:pt x="96" y="155"/>
                </a:lnTo>
                <a:lnTo>
                  <a:pt x="94" y="183"/>
                </a:lnTo>
                <a:lnTo>
                  <a:pt x="92" y="211"/>
                </a:lnTo>
                <a:lnTo>
                  <a:pt x="90" y="225"/>
                </a:lnTo>
                <a:lnTo>
                  <a:pt x="89" y="233"/>
                </a:lnTo>
                <a:lnTo>
                  <a:pt x="87" y="241"/>
                </a:lnTo>
                <a:lnTo>
                  <a:pt x="85" y="249"/>
                </a:lnTo>
                <a:lnTo>
                  <a:pt x="81" y="255"/>
                </a:lnTo>
                <a:lnTo>
                  <a:pt x="77" y="261"/>
                </a:lnTo>
                <a:lnTo>
                  <a:pt x="71" y="266"/>
                </a:lnTo>
                <a:lnTo>
                  <a:pt x="67" y="268"/>
                </a:lnTo>
                <a:lnTo>
                  <a:pt x="63" y="269"/>
                </a:lnTo>
                <a:lnTo>
                  <a:pt x="60" y="270"/>
                </a:lnTo>
                <a:lnTo>
                  <a:pt x="57" y="269"/>
                </a:lnTo>
                <a:lnTo>
                  <a:pt x="54" y="268"/>
                </a:lnTo>
                <a:lnTo>
                  <a:pt x="52" y="266"/>
                </a:lnTo>
                <a:lnTo>
                  <a:pt x="48" y="261"/>
                </a:lnTo>
                <a:lnTo>
                  <a:pt x="45" y="254"/>
                </a:lnTo>
                <a:lnTo>
                  <a:pt x="42" y="247"/>
                </a:lnTo>
                <a:lnTo>
                  <a:pt x="40" y="233"/>
                </a:lnTo>
                <a:lnTo>
                  <a:pt x="37" y="206"/>
                </a:lnTo>
                <a:lnTo>
                  <a:pt x="35" y="179"/>
                </a:lnTo>
                <a:lnTo>
                  <a:pt x="35" y="161"/>
                </a:lnTo>
                <a:lnTo>
                  <a:pt x="35" y="141"/>
                </a:lnTo>
                <a:lnTo>
                  <a:pt x="37" y="123"/>
                </a:lnTo>
                <a:lnTo>
                  <a:pt x="41" y="105"/>
                </a:lnTo>
                <a:lnTo>
                  <a:pt x="42" y="98"/>
                </a:lnTo>
                <a:lnTo>
                  <a:pt x="46" y="92"/>
                </a:lnTo>
                <a:lnTo>
                  <a:pt x="48" y="90"/>
                </a:lnTo>
                <a:lnTo>
                  <a:pt x="50" y="88"/>
                </a:lnTo>
                <a:lnTo>
                  <a:pt x="52" y="87"/>
                </a:lnTo>
                <a:lnTo>
                  <a:pt x="54" y="87"/>
                </a:lnTo>
                <a:lnTo>
                  <a:pt x="59" y="88"/>
                </a:lnTo>
                <a:lnTo>
                  <a:pt x="63" y="91"/>
                </a:lnTo>
                <a:lnTo>
                  <a:pt x="67" y="95"/>
                </a:lnTo>
                <a:lnTo>
                  <a:pt x="70" y="99"/>
                </a:lnTo>
                <a:lnTo>
                  <a:pt x="73" y="103"/>
                </a:lnTo>
                <a:lnTo>
                  <a:pt x="74" y="107"/>
                </a:lnTo>
                <a:lnTo>
                  <a:pt x="74" y="120"/>
                </a:lnTo>
                <a:lnTo>
                  <a:pt x="74" y="132"/>
                </a:lnTo>
                <a:lnTo>
                  <a:pt x="73" y="150"/>
                </a:lnTo>
                <a:lnTo>
                  <a:pt x="72" y="169"/>
                </a:lnTo>
                <a:lnTo>
                  <a:pt x="70" y="186"/>
                </a:lnTo>
                <a:lnTo>
                  <a:pt x="67" y="204"/>
                </a:lnTo>
                <a:lnTo>
                  <a:pt x="66" y="205"/>
                </a:lnTo>
                <a:lnTo>
                  <a:pt x="67" y="207"/>
                </a:lnTo>
                <a:lnTo>
                  <a:pt x="70" y="209"/>
                </a:lnTo>
                <a:lnTo>
                  <a:pt x="73" y="209"/>
                </a:lnTo>
                <a:lnTo>
                  <a:pt x="74" y="208"/>
                </a:lnTo>
                <a:lnTo>
                  <a:pt x="75" y="206"/>
                </a:lnTo>
                <a:lnTo>
                  <a:pt x="79" y="188"/>
                </a:lnTo>
                <a:lnTo>
                  <a:pt x="81" y="170"/>
                </a:lnTo>
                <a:lnTo>
                  <a:pt x="82" y="132"/>
                </a:lnTo>
                <a:lnTo>
                  <a:pt x="83" y="117"/>
                </a:lnTo>
                <a:lnTo>
                  <a:pt x="82" y="110"/>
                </a:lnTo>
                <a:lnTo>
                  <a:pt x="81" y="102"/>
                </a:lnTo>
                <a:lnTo>
                  <a:pt x="79" y="95"/>
                </a:lnTo>
                <a:lnTo>
                  <a:pt x="75" y="89"/>
                </a:lnTo>
                <a:lnTo>
                  <a:pt x="70" y="84"/>
                </a:lnTo>
                <a:lnTo>
                  <a:pt x="67" y="82"/>
                </a:lnTo>
                <a:lnTo>
                  <a:pt x="63" y="81"/>
                </a:lnTo>
                <a:lnTo>
                  <a:pt x="58" y="80"/>
                </a:lnTo>
                <a:lnTo>
                  <a:pt x="54" y="79"/>
                </a:lnTo>
                <a:lnTo>
                  <a:pt x="50" y="80"/>
                </a:lnTo>
                <a:lnTo>
                  <a:pt x="47" y="81"/>
                </a:lnTo>
                <a:lnTo>
                  <a:pt x="43" y="83"/>
                </a:lnTo>
                <a:lnTo>
                  <a:pt x="40" y="85"/>
                </a:lnTo>
                <a:lnTo>
                  <a:pt x="36" y="91"/>
                </a:lnTo>
                <a:lnTo>
                  <a:pt x="33" y="99"/>
                </a:lnTo>
                <a:lnTo>
                  <a:pt x="31" y="106"/>
                </a:lnTo>
                <a:lnTo>
                  <a:pt x="29" y="122"/>
                </a:lnTo>
                <a:lnTo>
                  <a:pt x="26" y="146"/>
                </a:lnTo>
                <a:lnTo>
                  <a:pt x="26" y="170"/>
                </a:lnTo>
                <a:lnTo>
                  <a:pt x="27" y="194"/>
                </a:lnTo>
                <a:lnTo>
                  <a:pt x="30" y="218"/>
                </a:lnTo>
                <a:lnTo>
                  <a:pt x="31" y="235"/>
                </a:lnTo>
                <a:lnTo>
                  <a:pt x="32" y="245"/>
                </a:lnTo>
                <a:lnTo>
                  <a:pt x="34" y="255"/>
                </a:lnTo>
                <a:lnTo>
                  <a:pt x="38" y="264"/>
                </a:lnTo>
                <a:lnTo>
                  <a:pt x="40" y="268"/>
                </a:lnTo>
                <a:lnTo>
                  <a:pt x="42" y="271"/>
                </a:lnTo>
                <a:lnTo>
                  <a:pt x="46" y="274"/>
                </a:lnTo>
                <a:lnTo>
                  <a:pt x="50" y="276"/>
                </a:lnTo>
                <a:lnTo>
                  <a:pt x="54" y="277"/>
                </a:lnTo>
                <a:lnTo>
                  <a:pt x="59" y="278"/>
                </a:lnTo>
                <a:lnTo>
                  <a:pt x="65" y="277"/>
                </a:lnTo>
                <a:lnTo>
                  <a:pt x="70" y="276"/>
                </a:lnTo>
                <a:lnTo>
                  <a:pt x="75" y="274"/>
                </a:lnTo>
                <a:lnTo>
                  <a:pt x="79" y="271"/>
                </a:lnTo>
                <a:lnTo>
                  <a:pt x="83" y="267"/>
                </a:lnTo>
                <a:lnTo>
                  <a:pt x="86" y="264"/>
                </a:lnTo>
                <a:lnTo>
                  <a:pt x="92" y="254"/>
                </a:lnTo>
                <a:lnTo>
                  <a:pt x="95" y="244"/>
                </a:lnTo>
                <a:lnTo>
                  <a:pt x="98" y="232"/>
                </a:lnTo>
                <a:lnTo>
                  <a:pt x="101" y="211"/>
                </a:lnTo>
                <a:lnTo>
                  <a:pt x="104" y="180"/>
                </a:lnTo>
                <a:lnTo>
                  <a:pt x="106" y="149"/>
                </a:lnTo>
                <a:lnTo>
                  <a:pt x="107" y="118"/>
                </a:lnTo>
                <a:lnTo>
                  <a:pt x="107" y="88"/>
                </a:lnTo>
                <a:lnTo>
                  <a:pt x="106" y="64"/>
                </a:lnTo>
                <a:lnTo>
                  <a:pt x="105" y="53"/>
                </a:lnTo>
                <a:lnTo>
                  <a:pt x="103" y="42"/>
                </a:lnTo>
                <a:lnTo>
                  <a:pt x="100" y="31"/>
                </a:lnTo>
                <a:lnTo>
                  <a:pt x="95" y="21"/>
                </a:lnTo>
                <a:lnTo>
                  <a:pt x="92" y="17"/>
                </a:lnTo>
                <a:lnTo>
                  <a:pt x="89" y="12"/>
                </a:lnTo>
                <a:lnTo>
                  <a:pt x="85" y="8"/>
                </a:lnTo>
                <a:lnTo>
                  <a:pt x="80" y="5"/>
                </a:lnTo>
                <a:lnTo>
                  <a:pt x="76" y="2"/>
                </a:lnTo>
                <a:lnTo>
                  <a:pt x="71" y="1"/>
                </a:lnTo>
                <a:lnTo>
                  <a:pt x="67" y="0"/>
                </a:lnTo>
                <a:lnTo>
                  <a:pt x="63" y="0"/>
                </a:lnTo>
                <a:lnTo>
                  <a:pt x="59" y="0"/>
                </a:lnTo>
                <a:lnTo>
                  <a:pt x="54" y="2"/>
                </a:lnTo>
                <a:lnTo>
                  <a:pt x="46" y="6"/>
                </a:lnTo>
                <a:lnTo>
                  <a:pt x="38" y="11"/>
                </a:lnTo>
                <a:lnTo>
                  <a:pt x="31" y="18"/>
                </a:lnTo>
                <a:lnTo>
                  <a:pt x="25" y="25"/>
                </a:lnTo>
                <a:lnTo>
                  <a:pt x="20" y="32"/>
                </a:lnTo>
                <a:lnTo>
                  <a:pt x="17" y="37"/>
                </a:lnTo>
                <a:lnTo>
                  <a:pt x="15" y="43"/>
                </a:lnTo>
                <a:lnTo>
                  <a:pt x="11" y="56"/>
                </a:lnTo>
                <a:lnTo>
                  <a:pt x="9" y="69"/>
                </a:lnTo>
                <a:lnTo>
                  <a:pt x="7" y="83"/>
                </a:lnTo>
                <a:lnTo>
                  <a:pt x="3" y="118"/>
                </a:lnTo>
                <a:lnTo>
                  <a:pt x="0" y="153"/>
                </a:lnTo>
                <a:lnTo>
                  <a:pt x="0" y="155"/>
                </a:lnTo>
                <a:lnTo>
                  <a:pt x="1" y="156"/>
                </a:lnTo>
                <a:lnTo>
                  <a:pt x="2" y="157"/>
                </a:lnTo>
                <a:lnTo>
                  <a:pt x="4" y="157"/>
                </a:lnTo>
                <a:lnTo>
                  <a:pt x="7" y="156"/>
                </a:lnTo>
                <a:lnTo>
                  <a:pt x="8" y="155"/>
                </a:lnTo>
                <a:lnTo>
                  <a:pt x="9" y="15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4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4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4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4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91" grpId="0"/>
      <p:bldP spid="1048692" grpId="0"/>
      <p:bldP spid="1048693" grpId="0"/>
      <p:bldP spid="10486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97160" name="图片"/>
          <p:cNvPicPr>
            <a:picLocks noChangeAspect="1"/>
          </p:cNvPicPr>
          <p:nvPr/>
        </p:nvPicPr>
        <p:blipFill>
          <a:blip r:embed="rId1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940570" y="1933705"/>
            <a:ext cx="4260466" cy="2534812"/>
          </a:xfrm>
          <a:prstGeom prst="rect">
            <a:avLst/>
          </a:prstGeom>
        </p:spPr>
      </p:pic>
      <p:sp>
        <p:nvSpPr>
          <p:cNvPr id="1048691" name="文本"/>
          <p:cNvSpPr/>
          <p:nvPr/>
        </p:nvSpPr>
        <p:spPr>
          <a:xfrm>
            <a:off x="2636838" y="2060575"/>
            <a:ext cx="4735513" cy="1336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即写下我们针对文章的内容、感情、语言特点、人物塑造、表现手法等各个角度写出自己或褒或贬的评价。</a:t>
            </a:r>
            <a:endParaRPr kumimoji="0" lang="zh-CN" altLang="en-US" sz="18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92" name="文本"/>
          <p:cNvSpPr/>
          <p:nvPr/>
        </p:nvSpPr>
        <p:spPr>
          <a:xfrm>
            <a:off x="2506663" y="4835525"/>
            <a:ext cx="7764463" cy="1338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记录自己阅读时的困惑。只有带着问题读书，阅读者才能真正走入文本，与文本、作者进行对话。让阅读者能够由此及彼的将知识迁移，拓展到文外。</a:t>
            </a:r>
            <a:endParaRPr kumimoji="0" lang="zh-CN" altLang="en-US" sz="18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ea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693" name="文本"/>
          <p:cNvSpPr/>
          <p:nvPr/>
        </p:nvSpPr>
        <p:spPr>
          <a:xfrm>
            <a:off x="2636838" y="1600200"/>
            <a:ext cx="1871663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点评式批注</a:t>
            </a:r>
            <a:endParaRPr kumimoji="0" lang="zh-CN" altLang="en-US" sz="24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694" name="文本"/>
          <p:cNvSpPr/>
          <p:nvPr/>
        </p:nvSpPr>
        <p:spPr>
          <a:xfrm>
            <a:off x="2506663" y="4375150"/>
            <a:ext cx="275431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疑问式批注</a:t>
            </a:r>
            <a:endParaRPr kumimoji="0" lang="zh-CN" altLang="en-US" sz="2400" b="1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695" name="任意多边形"/>
          <p:cNvSpPr/>
          <p:nvPr/>
        </p:nvSpPr>
        <p:spPr>
          <a:xfrm>
            <a:off x="1323975" y="3209925"/>
            <a:ext cx="4260850" cy="436563"/>
          </a:xfrm>
          <a:custGeom>
            <a:avLst/>
            <a:gdLst>
              <a:gd name="connsiteX0" fmla="*/ 0 w 3802743"/>
              <a:gd name="connsiteY0" fmla="*/ 247369 h 247369"/>
              <a:gd name="connsiteX1" fmla="*/ 1074057 w 3802743"/>
              <a:gd name="connsiteY1" fmla="*/ 626 h 247369"/>
              <a:gd name="connsiteX2" fmla="*/ 972457 w 3802743"/>
              <a:gd name="connsiteY2" fmla="*/ 174797 h 247369"/>
              <a:gd name="connsiteX3" fmla="*/ 3802743 w 3802743"/>
              <a:gd name="connsiteY3" fmla="*/ 116740 h 247369"/>
              <a:gd name="connsiteX0-1" fmla="*/ 0 w 3802743"/>
              <a:gd name="connsiteY0-2" fmla="*/ 202941 h 202941"/>
              <a:gd name="connsiteX1-3" fmla="*/ 1059543 w 3802743"/>
              <a:gd name="connsiteY1-4" fmla="*/ 840 h 202941"/>
              <a:gd name="connsiteX2-5" fmla="*/ 972457 w 3802743"/>
              <a:gd name="connsiteY2-6" fmla="*/ 130369 h 202941"/>
              <a:gd name="connsiteX3-7" fmla="*/ 3802743 w 3802743"/>
              <a:gd name="connsiteY3-8" fmla="*/ 72312 h 202941"/>
              <a:gd name="connsiteX0-9" fmla="*/ 0 w 3802743"/>
              <a:gd name="connsiteY0-10" fmla="*/ 108776 h 136215"/>
              <a:gd name="connsiteX1-11" fmla="*/ 1059543 w 3802743"/>
              <a:gd name="connsiteY1-12" fmla="*/ 1539 h 136215"/>
              <a:gd name="connsiteX2-13" fmla="*/ 972457 w 3802743"/>
              <a:gd name="connsiteY2-14" fmla="*/ 131068 h 136215"/>
              <a:gd name="connsiteX3-15" fmla="*/ 3802743 w 3802743"/>
              <a:gd name="connsiteY3-16" fmla="*/ 73011 h 13621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02743" h="136215">
                <a:moveTo>
                  <a:pt x="0" y="108776"/>
                </a:moveTo>
                <a:cubicBezTo>
                  <a:pt x="455990" y="-8548"/>
                  <a:pt x="897467" y="-2176"/>
                  <a:pt x="1059543" y="1539"/>
                </a:cubicBezTo>
                <a:cubicBezTo>
                  <a:pt x="1221619" y="5254"/>
                  <a:pt x="517676" y="111716"/>
                  <a:pt x="972457" y="131068"/>
                </a:cubicBezTo>
                <a:cubicBezTo>
                  <a:pt x="1427238" y="150420"/>
                  <a:pt x="2614990" y="111715"/>
                  <a:pt x="3802743" y="73011"/>
                </a:cubicBez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96" name="形状"/>
          <p:cNvSpPr/>
          <p:nvPr/>
        </p:nvSpPr>
        <p:spPr>
          <a:xfrm rot="2912330">
            <a:off x="1638300" y="1387475"/>
            <a:ext cx="501650" cy="885825"/>
          </a:xfrm>
          <a:custGeom>
            <a:avLst/>
            <a:gdLst/>
            <a:ahLst/>
            <a:cxnLst>
              <a:cxn ang="0">
                <a:pos x="51571" y="395116"/>
              </a:cxn>
              <a:cxn ang="0">
                <a:pos x="84390" y="200745"/>
              </a:cxn>
              <a:cxn ang="0">
                <a:pos x="131273" y="114711"/>
              </a:cxn>
              <a:cxn ang="0">
                <a:pos x="201598" y="57356"/>
              </a:cxn>
              <a:cxn ang="0">
                <a:pos x="276611" y="31864"/>
              </a:cxn>
              <a:cxn ang="0">
                <a:pos x="323494" y="28678"/>
              </a:cxn>
              <a:cxn ang="0">
                <a:pos x="389130" y="57356"/>
              </a:cxn>
              <a:cxn ang="0">
                <a:pos x="436014" y="121084"/>
              </a:cxn>
              <a:cxn ang="0">
                <a:pos x="454767" y="200745"/>
              </a:cxn>
              <a:cxn ang="0">
                <a:pos x="459455" y="414235"/>
              </a:cxn>
              <a:cxn ang="0">
                <a:pos x="440702" y="583115"/>
              </a:cxn>
              <a:cxn ang="0">
                <a:pos x="421949" y="716945"/>
              </a:cxn>
              <a:cxn ang="0">
                <a:pos x="398507" y="793419"/>
              </a:cxn>
              <a:cxn ang="0">
                <a:pos x="332871" y="847588"/>
              </a:cxn>
              <a:cxn ang="0">
                <a:pos x="295364" y="857147"/>
              </a:cxn>
              <a:cxn ang="0">
                <a:pos x="253169" y="853961"/>
              </a:cxn>
              <a:cxn ang="0">
                <a:pos x="210974" y="809351"/>
              </a:cxn>
              <a:cxn ang="0">
                <a:pos x="187533" y="742436"/>
              </a:cxn>
              <a:cxn ang="0">
                <a:pos x="164091" y="570369"/>
              </a:cxn>
              <a:cxn ang="0">
                <a:pos x="173468" y="391930"/>
              </a:cxn>
              <a:cxn ang="0">
                <a:pos x="196909" y="312269"/>
              </a:cxn>
              <a:cxn ang="0">
                <a:pos x="225039" y="286778"/>
              </a:cxn>
              <a:cxn ang="0">
                <a:pos x="253169" y="277219"/>
              </a:cxn>
              <a:cxn ang="0">
                <a:pos x="314117" y="302710"/>
              </a:cxn>
              <a:cxn ang="0">
                <a:pos x="346936" y="340947"/>
              </a:cxn>
              <a:cxn ang="0">
                <a:pos x="346936" y="420608"/>
              </a:cxn>
              <a:cxn ang="0">
                <a:pos x="337559" y="538505"/>
              </a:cxn>
              <a:cxn ang="0">
                <a:pos x="314117" y="650030"/>
              </a:cxn>
              <a:cxn ang="0">
                <a:pos x="328182" y="665962"/>
              </a:cxn>
              <a:cxn ang="0">
                <a:pos x="351624" y="656403"/>
              </a:cxn>
              <a:cxn ang="0">
                <a:pos x="379754" y="541692"/>
              </a:cxn>
              <a:cxn ang="0">
                <a:pos x="389130" y="372811"/>
              </a:cxn>
              <a:cxn ang="0">
                <a:pos x="370377" y="302710"/>
              </a:cxn>
              <a:cxn ang="0">
                <a:pos x="314117" y="261287"/>
              </a:cxn>
              <a:cxn ang="0">
                <a:pos x="271922" y="254914"/>
              </a:cxn>
              <a:cxn ang="0">
                <a:pos x="220351" y="258100"/>
              </a:cxn>
              <a:cxn ang="0">
                <a:pos x="168779" y="289964"/>
              </a:cxn>
              <a:cxn ang="0">
                <a:pos x="135961" y="388743"/>
              </a:cxn>
              <a:cxn ang="0">
                <a:pos x="121896" y="541692"/>
              </a:cxn>
              <a:cxn ang="0">
                <a:pos x="140650" y="694640"/>
              </a:cxn>
              <a:cxn ang="0">
                <a:pos x="159403" y="812537"/>
              </a:cxn>
              <a:cxn ang="0">
                <a:pos x="196909" y="863520"/>
              </a:cxn>
              <a:cxn ang="0">
                <a:pos x="253169" y="882639"/>
              </a:cxn>
              <a:cxn ang="0">
                <a:pos x="304741" y="882639"/>
              </a:cxn>
              <a:cxn ang="0">
                <a:pos x="370377" y="863520"/>
              </a:cxn>
              <a:cxn ang="0">
                <a:pos x="431325" y="809351"/>
              </a:cxn>
              <a:cxn ang="0">
                <a:pos x="473520" y="672335"/>
              </a:cxn>
              <a:cxn ang="0">
                <a:pos x="496962" y="474777"/>
              </a:cxn>
              <a:cxn ang="0">
                <a:pos x="501650" y="280405"/>
              </a:cxn>
              <a:cxn ang="0">
                <a:pos x="482897" y="133830"/>
              </a:cxn>
              <a:cxn ang="0">
                <a:pos x="431325" y="54169"/>
              </a:cxn>
              <a:cxn ang="0">
                <a:pos x="375065" y="15932"/>
              </a:cxn>
              <a:cxn ang="0">
                <a:pos x="332871" y="3186"/>
              </a:cxn>
              <a:cxn ang="0">
                <a:pos x="276611" y="0"/>
              </a:cxn>
              <a:cxn ang="0">
                <a:pos x="178156" y="35051"/>
              </a:cxn>
              <a:cxn ang="0">
                <a:pos x="93766" y="101965"/>
              </a:cxn>
              <a:cxn ang="0">
                <a:pos x="70325" y="137016"/>
              </a:cxn>
              <a:cxn ang="0">
                <a:pos x="32818" y="264473"/>
              </a:cxn>
              <a:cxn ang="0">
                <a:pos x="0" y="487522"/>
              </a:cxn>
              <a:cxn ang="0">
                <a:pos x="4688" y="497082"/>
              </a:cxn>
              <a:cxn ang="0">
                <a:pos x="32818" y="497082"/>
              </a:cxn>
              <a:cxn ang="0">
                <a:pos x="42195" y="487522"/>
              </a:cxn>
            </a:cxnLst>
            <a:pathLst>
              <a:path w="107" h="278">
                <a:moveTo>
                  <a:pt x="9" y="153"/>
                </a:moveTo>
                <a:lnTo>
                  <a:pt x="9" y="153"/>
                </a:lnTo>
                <a:lnTo>
                  <a:pt x="11" y="124"/>
                </a:lnTo>
                <a:lnTo>
                  <a:pt x="13" y="94"/>
                </a:lnTo>
                <a:lnTo>
                  <a:pt x="15" y="79"/>
                </a:lnTo>
                <a:lnTo>
                  <a:pt x="18" y="63"/>
                </a:lnTo>
                <a:lnTo>
                  <a:pt x="22" y="49"/>
                </a:lnTo>
                <a:lnTo>
                  <a:pt x="28" y="36"/>
                </a:lnTo>
                <a:lnTo>
                  <a:pt x="34" y="26"/>
                </a:lnTo>
                <a:lnTo>
                  <a:pt x="38" y="22"/>
                </a:lnTo>
                <a:lnTo>
                  <a:pt x="43" y="18"/>
                </a:lnTo>
                <a:lnTo>
                  <a:pt x="49" y="14"/>
                </a:lnTo>
                <a:lnTo>
                  <a:pt x="54" y="11"/>
                </a:lnTo>
                <a:lnTo>
                  <a:pt x="59" y="10"/>
                </a:lnTo>
                <a:lnTo>
                  <a:pt x="65" y="9"/>
                </a:lnTo>
                <a:lnTo>
                  <a:pt x="69" y="9"/>
                </a:lnTo>
                <a:lnTo>
                  <a:pt x="72" y="10"/>
                </a:lnTo>
                <a:lnTo>
                  <a:pt x="78" y="13"/>
                </a:lnTo>
                <a:lnTo>
                  <a:pt x="83" y="18"/>
                </a:lnTo>
                <a:lnTo>
                  <a:pt x="87" y="24"/>
                </a:lnTo>
                <a:lnTo>
                  <a:pt x="90" y="31"/>
                </a:lnTo>
                <a:lnTo>
                  <a:pt x="93" y="38"/>
                </a:lnTo>
                <a:lnTo>
                  <a:pt x="96" y="51"/>
                </a:lnTo>
                <a:lnTo>
                  <a:pt x="97" y="63"/>
                </a:lnTo>
                <a:lnTo>
                  <a:pt x="98" y="76"/>
                </a:lnTo>
                <a:lnTo>
                  <a:pt x="99" y="103"/>
                </a:lnTo>
                <a:lnTo>
                  <a:pt x="98" y="130"/>
                </a:lnTo>
                <a:lnTo>
                  <a:pt x="96" y="155"/>
                </a:lnTo>
                <a:lnTo>
                  <a:pt x="94" y="183"/>
                </a:lnTo>
                <a:lnTo>
                  <a:pt x="92" y="211"/>
                </a:lnTo>
                <a:lnTo>
                  <a:pt x="90" y="225"/>
                </a:lnTo>
                <a:lnTo>
                  <a:pt x="89" y="233"/>
                </a:lnTo>
                <a:lnTo>
                  <a:pt x="87" y="241"/>
                </a:lnTo>
                <a:lnTo>
                  <a:pt x="85" y="249"/>
                </a:lnTo>
                <a:lnTo>
                  <a:pt x="81" y="255"/>
                </a:lnTo>
                <a:lnTo>
                  <a:pt x="77" y="261"/>
                </a:lnTo>
                <a:lnTo>
                  <a:pt x="71" y="266"/>
                </a:lnTo>
                <a:lnTo>
                  <a:pt x="67" y="268"/>
                </a:lnTo>
                <a:lnTo>
                  <a:pt x="63" y="269"/>
                </a:lnTo>
                <a:lnTo>
                  <a:pt x="60" y="270"/>
                </a:lnTo>
                <a:lnTo>
                  <a:pt x="57" y="269"/>
                </a:lnTo>
                <a:lnTo>
                  <a:pt x="54" y="268"/>
                </a:lnTo>
                <a:lnTo>
                  <a:pt x="52" y="266"/>
                </a:lnTo>
                <a:lnTo>
                  <a:pt x="48" y="261"/>
                </a:lnTo>
                <a:lnTo>
                  <a:pt x="45" y="254"/>
                </a:lnTo>
                <a:lnTo>
                  <a:pt x="42" y="247"/>
                </a:lnTo>
                <a:lnTo>
                  <a:pt x="40" y="233"/>
                </a:lnTo>
                <a:lnTo>
                  <a:pt x="37" y="206"/>
                </a:lnTo>
                <a:lnTo>
                  <a:pt x="35" y="179"/>
                </a:lnTo>
                <a:lnTo>
                  <a:pt x="35" y="161"/>
                </a:lnTo>
                <a:lnTo>
                  <a:pt x="35" y="141"/>
                </a:lnTo>
                <a:lnTo>
                  <a:pt x="37" y="123"/>
                </a:lnTo>
                <a:lnTo>
                  <a:pt x="41" y="105"/>
                </a:lnTo>
                <a:lnTo>
                  <a:pt x="42" y="98"/>
                </a:lnTo>
                <a:lnTo>
                  <a:pt x="46" y="92"/>
                </a:lnTo>
                <a:lnTo>
                  <a:pt x="48" y="90"/>
                </a:lnTo>
                <a:lnTo>
                  <a:pt x="50" y="88"/>
                </a:lnTo>
                <a:lnTo>
                  <a:pt x="52" y="87"/>
                </a:lnTo>
                <a:lnTo>
                  <a:pt x="54" y="87"/>
                </a:lnTo>
                <a:lnTo>
                  <a:pt x="59" y="88"/>
                </a:lnTo>
                <a:lnTo>
                  <a:pt x="63" y="91"/>
                </a:lnTo>
                <a:lnTo>
                  <a:pt x="67" y="95"/>
                </a:lnTo>
                <a:lnTo>
                  <a:pt x="70" y="99"/>
                </a:lnTo>
                <a:lnTo>
                  <a:pt x="73" y="103"/>
                </a:lnTo>
                <a:lnTo>
                  <a:pt x="74" y="107"/>
                </a:lnTo>
                <a:lnTo>
                  <a:pt x="74" y="120"/>
                </a:lnTo>
                <a:lnTo>
                  <a:pt x="74" y="132"/>
                </a:lnTo>
                <a:lnTo>
                  <a:pt x="73" y="150"/>
                </a:lnTo>
                <a:lnTo>
                  <a:pt x="72" y="169"/>
                </a:lnTo>
                <a:lnTo>
                  <a:pt x="70" y="186"/>
                </a:lnTo>
                <a:lnTo>
                  <a:pt x="67" y="204"/>
                </a:lnTo>
                <a:lnTo>
                  <a:pt x="66" y="205"/>
                </a:lnTo>
                <a:lnTo>
                  <a:pt x="67" y="207"/>
                </a:lnTo>
                <a:lnTo>
                  <a:pt x="70" y="209"/>
                </a:lnTo>
                <a:lnTo>
                  <a:pt x="73" y="209"/>
                </a:lnTo>
                <a:lnTo>
                  <a:pt x="74" y="208"/>
                </a:lnTo>
                <a:lnTo>
                  <a:pt x="75" y="206"/>
                </a:lnTo>
                <a:lnTo>
                  <a:pt x="79" y="188"/>
                </a:lnTo>
                <a:lnTo>
                  <a:pt x="81" y="170"/>
                </a:lnTo>
                <a:lnTo>
                  <a:pt x="82" y="132"/>
                </a:lnTo>
                <a:lnTo>
                  <a:pt x="83" y="117"/>
                </a:lnTo>
                <a:lnTo>
                  <a:pt x="82" y="110"/>
                </a:lnTo>
                <a:lnTo>
                  <a:pt x="81" y="102"/>
                </a:lnTo>
                <a:lnTo>
                  <a:pt x="79" y="95"/>
                </a:lnTo>
                <a:lnTo>
                  <a:pt x="75" y="89"/>
                </a:lnTo>
                <a:lnTo>
                  <a:pt x="70" y="84"/>
                </a:lnTo>
                <a:lnTo>
                  <a:pt x="67" y="82"/>
                </a:lnTo>
                <a:lnTo>
                  <a:pt x="63" y="81"/>
                </a:lnTo>
                <a:lnTo>
                  <a:pt x="58" y="80"/>
                </a:lnTo>
                <a:lnTo>
                  <a:pt x="54" y="79"/>
                </a:lnTo>
                <a:lnTo>
                  <a:pt x="50" y="80"/>
                </a:lnTo>
                <a:lnTo>
                  <a:pt x="47" y="81"/>
                </a:lnTo>
                <a:lnTo>
                  <a:pt x="43" y="83"/>
                </a:lnTo>
                <a:lnTo>
                  <a:pt x="40" y="85"/>
                </a:lnTo>
                <a:lnTo>
                  <a:pt x="36" y="91"/>
                </a:lnTo>
                <a:lnTo>
                  <a:pt x="33" y="99"/>
                </a:lnTo>
                <a:lnTo>
                  <a:pt x="31" y="106"/>
                </a:lnTo>
                <a:lnTo>
                  <a:pt x="29" y="122"/>
                </a:lnTo>
                <a:lnTo>
                  <a:pt x="26" y="146"/>
                </a:lnTo>
                <a:lnTo>
                  <a:pt x="26" y="170"/>
                </a:lnTo>
                <a:lnTo>
                  <a:pt x="27" y="194"/>
                </a:lnTo>
                <a:lnTo>
                  <a:pt x="30" y="218"/>
                </a:lnTo>
                <a:lnTo>
                  <a:pt x="31" y="235"/>
                </a:lnTo>
                <a:lnTo>
                  <a:pt x="32" y="245"/>
                </a:lnTo>
                <a:lnTo>
                  <a:pt x="34" y="255"/>
                </a:lnTo>
                <a:lnTo>
                  <a:pt x="38" y="264"/>
                </a:lnTo>
                <a:lnTo>
                  <a:pt x="40" y="268"/>
                </a:lnTo>
                <a:lnTo>
                  <a:pt x="42" y="271"/>
                </a:lnTo>
                <a:lnTo>
                  <a:pt x="46" y="274"/>
                </a:lnTo>
                <a:lnTo>
                  <a:pt x="50" y="276"/>
                </a:lnTo>
                <a:lnTo>
                  <a:pt x="54" y="277"/>
                </a:lnTo>
                <a:lnTo>
                  <a:pt x="59" y="278"/>
                </a:lnTo>
                <a:lnTo>
                  <a:pt x="65" y="277"/>
                </a:lnTo>
                <a:lnTo>
                  <a:pt x="70" y="276"/>
                </a:lnTo>
                <a:lnTo>
                  <a:pt x="75" y="274"/>
                </a:lnTo>
                <a:lnTo>
                  <a:pt x="79" y="271"/>
                </a:lnTo>
                <a:lnTo>
                  <a:pt x="83" y="267"/>
                </a:lnTo>
                <a:lnTo>
                  <a:pt x="86" y="264"/>
                </a:lnTo>
                <a:lnTo>
                  <a:pt x="92" y="254"/>
                </a:lnTo>
                <a:lnTo>
                  <a:pt x="95" y="244"/>
                </a:lnTo>
                <a:lnTo>
                  <a:pt x="98" y="232"/>
                </a:lnTo>
                <a:lnTo>
                  <a:pt x="101" y="211"/>
                </a:lnTo>
                <a:lnTo>
                  <a:pt x="104" y="180"/>
                </a:lnTo>
                <a:lnTo>
                  <a:pt x="106" y="149"/>
                </a:lnTo>
                <a:lnTo>
                  <a:pt x="107" y="118"/>
                </a:lnTo>
                <a:lnTo>
                  <a:pt x="107" y="88"/>
                </a:lnTo>
                <a:lnTo>
                  <a:pt x="106" y="64"/>
                </a:lnTo>
                <a:lnTo>
                  <a:pt x="105" y="53"/>
                </a:lnTo>
                <a:lnTo>
                  <a:pt x="103" y="42"/>
                </a:lnTo>
                <a:lnTo>
                  <a:pt x="100" y="31"/>
                </a:lnTo>
                <a:lnTo>
                  <a:pt x="95" y="21"/>
                </a:lnTo>
                <a:lnTo>
                  <a:pt x="92" y="17"/>
                </a:lnTo>
                <a:lnTo>
                  <a:pt x="89" y="12"/>
                </a:lnTo>
                <a:lnTo>
                  <a:pt x="85" y="8"/>
                </a:lnTo>
                <a:lnTo>
                  <a:pt x="80" y="5"/>
                </a:lnTo>
                <a:lnTo>
                  <a:pt x="76" y="2"/>
                </a:lnTo>
                <a:lnTo>
                  <a:pt x="71" y="1"/>
                </a:lnTo>
                <a:lnTo>
                  <a:pt x="67" y="0"/>
                </a:lnTo>
                <a:lnTo>
                  <a:pt x="63" y="0"/>
                </a:lnTo>
                <a:lnTo>
                  <a:pt x="59" y="0"/>
                </a:lnTo>
                <a:lnTo>
                  <a:pt x="54" y="2"/>
                </a:lnTo>
                <a:lnTo>
                  <a:pt x="46" y="6"/>
                </a:lnTo>
                <a:lnTo>
                  <a:pt x="38" y="11"/>
                </a:lnTo>
                <a:lnTo>
                  <a:pt x="31" y="18"/>
                </a:lnTo>
                <a:lnTo>
                  <a:pt x="25" y="25"/>
                </a:lnTo>
                <a:lnTo>
                  <a:pt x="20" y="32"/>
                </a:lnTo>
                <a:lnTo>
                  <a:pt x="17" y="37"/>
                </a:lnTo>
                <a:lnTo>
                  <a:pt x="15" y="43"/>
                </a:lnTo>
                <a:lnTo>
                  <a:pt x="11" y="56"/>
                </a:lnTo>
                <a:lnTo>
                  <a:pt x="9" y="69"/>
                </a:lnTo>
                <a:lnTo>
                  <a:pt x="7" y="83"/>
                </a:lnTo>
                <a:lnTo>
                  <a:pt x="3" y="118"/>
                </a:lnTo>
                <a:lnTo>
                  <a:pt x="0" y="153"/>
                </a:lnTo>
                <a:lnTo>
                  <a:pt x="0" y="155"/>
                </a:lnTo>
                <a:lnTo>
                  <a:pt x="1" y="156"/>
                </a:lnTo>
                <a:lnTo>
                  <a:pt x="2" y="157"/>
                </a:lnTo>
                <a:lnTo>
                  <a:pt x="4" y="157"/>
                </a:lnTo>
                <a:lnTo>
                  <a:pt x="7" y="156"/>
                </a:lnTo>
                <a:lnTo>
                  <a:pt x="8" y="155"/>
                </a:lnTo>
                <a:lnTo>
                  <a:pt x="9" y="153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697" name="任意多边形"/>
          <p:cNvSpPr/>
          <p:nvPr/>
        </p:nvSpPr>
        <p:spPr>
          <a:xfrm>
            <a:off x="1123950" y="5880100"/>
            <a:ext cx="4260850" cy="436563"/>
          </a:xfrm>
          <a:custGeom>
            <a:avLst/>
            <a:gdLst>
              <a:gd name="connsiteX0" fmla="*/ 0 w 3802743"/>
              <a:gd name="connsiteY0" fmla="*/ 247369 h 247369"/>
              <a:gd name="connsiteX1" fmla="*/ 1074057 w 3802743"/>
              <a:gd name="connsiteY1" fmla="*/ 626 h 247369"/>
              <a:gd name="connsiteX2" fmla="*/ 972457 w 3802743"/>
              <a:gd name="connsiteY2" fmla="*/ 174797 h 247369"/>
              <a:gd name="connsiteX3" fmla="*/ 3802743 w 3802743"/>
              <a:gd name="connsiteY3" fmla="*/ 116740 h 247369"/>
              <a:gd name="connsiteX0-1" fmla="*/ 0 w 3802743"/>
              <a:gd name="connsiteY0-2" fmla="*/ 202941 h 202941"/>
              <a:gd name="connsiteX1-3" fmla="*/ 1059543 w 3802743"/>
              <a:gd name="connsiteY1-4" fmla="*/ 840 h 202941"/>
              <a:gd name="connsiteX2-5" fmla="*/ 972457 w 3802743"/>
              <a:gd name="connsiteY2-6" fmla="*/ 130369 h 202941"/>
              <a:gd name="connsiteX3-7" fmla="*/ 3802743 w 3802743"/>
              <a:gd name="connsiteY3-8" fmla="*/ 72312 h 202941"/>
              <a:gd name="connsiteX0-9" fmla="*/ 0 w 3802743"/>
              <a:gd name="connsiteY0-10" fmla="*/ 108776 h 136215"/>
              <a:gd name="connsiteX1-11" fmla="*/ 1059543 w 3802743"/>
              <a:gd name="connsiteY1-12" fmla="*/ 1539 h 136215"/>
              <a:gd name="connsiteX2-13" fmla="*/ 972457 w 3802743"/>
              <a:gd name="connsiteY2-14" fmla="*/ 131068 h 136215"/>
              <a:gd name="connsiteX3-15" fmla="*/ 3802743 w 3802743"/>
              <a:gd name="connsiteY3-16" fmla="*/ 73011 h 13621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02743" h="136215">
                <a:moveTo>
                  <a:pt x="0" y="108776"/>
                </a:moveTo>
                <a:cubicBezTo>
                  <a:pt x="455990" y="-8548"/>
                  <a:pt x="897467" y="-2176"/>
                  <a:pt x="1059543" y="1539"/>
                </a:cubicBezTo>
                <a:cubicBezTo>
                  <a:pt x="1221619" y="5254"/>
                  <a:pt x="517676" y="111716"/>
                  <a:pt x="972457" y="131068"/>
                </a:cubicBezTo>
                <a:cubicBezTo>
                  <a:pt x="1427238" y="150420"/>
                  <a:pt x="2614990" y="111715"/>
                  <a:pt x="3802743" y="73011"/>
                </a:cubicBezTo>
              </a:path>
            </a:pathLst>
          </a:cu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698" name="形状"/>
          <p:cNvSpPr/>
          <p:nvPr/>
        </p:nvSpPr>
        <p:spPr>
          <a:xfrm rot="2912330">
            <a:off x="1371600" y="4321175"/>
            <a:ext cx="501650" cy="885825"/>
          </a:xfrm>
          <a:custGeom>
            <a:avLst/>
            <a:gdLst/>
            <a:ahLst/>
            <a:cxnLst>
              <a:cxn ang="0">
                <a:pos x="51571" y="395116"/>
              </a:cxn>
              <a:cxn ang="0">
                <a:pos x="84390" y="200745"/>
              </a:cxn>
              <a:cxn ang="0">
                <a:pos x="131273" y="114711"/>
              </a:cxn>
              <a:cxn ang="0">
                <a:pos x="201598" y="57356"/>
              </a:cxn>
              <a:cxn ang="0">
                <a:pos x="276611" y="31864"/>
              </a:cxn>
              <a:cxn ang="0">
                <a:pos x="323494" y="28678"/>
              </a:cxn>
              <a:cxn ang="0">
                <a:pos x="389130" y="57356"/>
              </a:cxn>
              <a:cxn ang="0">
                <a:pos x="436014" y="121084"/>
              </a:cxn>
              <a:cxn ang="0">
                <a:pos x="454767" y="200745"/>
              </a:cxn>
              <a:cxn ang="0">
                <a:pos x="459455" y="414235"/>
              </a:cxn>
              <a:cxn ang="0">
                <a:pos x="440702" y="583115"/>
              </a:cxn>
              <a:cxn ang="0">
                <a:pos x="421949" y="716945"/>
              </a:cxn>
              <a:cxn ang="0">
                <a:pos x="398507" y="793419"/>
              </a:cxn>
              <a:cxn ang="0">
                <a:pos x="332871" y="847588"/>
              </a:cxn>
              <a:cxn ang="0">
                <a:pos x="295364" y="857147"/>
              </a:cxn>
              <a:cxn ang="0">
                <a:pos x="253169" y="853961"/>
              </a:cxn>
              <a:cxn ang="0">
                <a:pos x="210974" y="809351"/>
              </a:cxn>
              <a:cxn ang="0">
                <a:pos x="187533" y="742436"/>
              </a:cxn>
              <a:cxn ang="0">
                <a:pos x="164091" y="570369"/>
              </a:cxn>
              <a:cxn ang="0">
                <a:pos x="173468" y="391930"/>
              </a:cxn>
              <a:cxn ang="0">
                <a:pos x="196909" y="312269"/>
              </a:cxn>
              <a:cxn ang="0">
                <a:pos x="225039" y="286778"/>
              </a:cxn>
              <a:cxn ang="0">
                <a:pos x="253169" y="277219"/>
              </a:cxn>
              <a:cxn ang="0">
                <a:pos x="314117" y="302710"/>
              </a:cxn>
              <a:cxn ang="0">
                <a:pos x="346936" y="340947"/>
              </a:cxn>
              <a:cxn ang="0">
                <a:pos x="346936" y="420608"/>
              </a:cxn>
              <a:cxn ang="0">
                <a:pos x="337559" y="538505"/>
              </a:cxn>
              <a:cxn ang="0">
                <a:pos x="314117" y="650030"/>
              </a:cxn>
              <a:cxn ang="0">
                <a:pos x="328182" y="665962"/>
              </a:cxn>
              <a:cxn ang="0">
                <a:pos x="351624" y="656403"/>
              </a:cxn>
              <a:cxn ang="0">
                <a:pos x="379754" y="541692"/>
              </a:cxn>
              <a:cxn ang="0">
                <a:pos x="389130" y="372811"/>
              </a:cxn>
              <a:cxn ang="0">
                <a:pos x="370377" y="302710"/>
              </a:cxn>
              <a:cxn ang="0">
                <a:pos x="314117" y="261287"/>
              </a:cxn>
              <a:cxn ang="0">
                <a:pos x="271922" y="254914"/>
              </a:cxn>
              <a:cxn ang="0">
                <a:pos x="220351" y="258100"/>
              </a:cxn>
              <a:cxn ang="0">
                <a:pos x="168779" y="289964"/>
              </a:cxn>
              <a:cxn ang="0">
                <a:pos x="135961" y="388743"/>
              </a:cxn>
              <a:cxn ang="0">
                <a:pos x="121896" y="541692"/>
              </a:cxn>
              <a:cxn ang="0">
                <a:pos x="140650" y="694640"/>
              </a:cxn>
              <a:cxn ang="0">
                <a:pos x="159403" y="812537"/>
              </a:cxn>
              <a:cxn ang="0">
                <a:pos x="196909" y="863520"/>
              </a:cxn>
              <a:cxn ang="0">
                <a:pos x="253169" y="882639"/>
              </a:cxn>
              <a:cxn ang="0">
                <a:pos x="304741" y="882639"/>
              </a:cxn>
              <a:cxn ang="0">
                <a:pos x="370377" y="863520"/>
              </a:cxn>
              <a:cxn ang="0">
                <a:pos x="431325" y="809351"/>
              </a:cxn>
              <a:cxn ang="0">
                <a:pos x="473520" y="672335"/>
              </a:cxn>
              <a:cxn ang="0">
                <a:pos x="496962" y="474777"/>
              </a:cxn>
              <a:cxn ang="0">
                <a:pos x="501650" y="280405"/>
              </a:cxn>
              <a:cxn ang="0">
                <a:pos x="482897" y="133830"/>
              </a:cxn>
              <a:cxn ang="0">
                <a:pos x="431325" y="54169"/>
              </a:cxn>
              <a:cxn ang="0">
                <a:pos x="375065" y="15932"/>
              </a:cxn>
              <a:cxn ang="0">
                <a:pos x="332871" y="3186"/>
              </a:cxn>
              <a:cxn ang="0">
                <a:pos x="276611" y="0"/>
              </a:cxn>
              <a:cxn ang="0">
                <a:pos x="178156" y="35051"/>
              </a:cxn>
              <a:cxn ang="0">
                <a:pos x="93766" y="101965"/>
              </a:cxn>
              <a:cxn ang="0">
                <a:pos x="70325" y="137016"/>
              </a:cxn>
              <a:cxn ang="0">
                <a:pos x="32818" y="264473"/>
              </a:cxn>
              <a:cxn ang="0">
                <a:pos x="0" y="487522"/>
              </a:cxn>
              <a:cxn ang="0">
                <a:pos x="4688" y="497082"/>
              </a:cxn>
              <a:cxn ang="0">
                <a:pos x="32818" y="497082"/>
              </a:cxn>
              <a:cxn ang="0">
                <a:pos x="42195" y="487522"/>
              </a:cxn>
            </a:cxnLst>
            <a:pathLst>
              <a:path w="107" h="278">
                <a:moveTo>
                  <a:pt x="9" y="153"/>
                </a:moveTo>
                <a:lnTo>
                  <a:pt x="9" y="153"/>
                </a:lnTo>
                <a:lnTo>
                  <a:pt x="11" y="124"/>
                </a:lnTo>
                <a:lnTo>
                  <a:pt x="13" y="94"/>
                </a:lnTo>
                <a:lnTo>
                  <a:pt x="15" y="79"/>
                </a:lnTo>
                <a:lnTo>
                  <a:pt x="18" y="63"/>
                </a:lnTo>
                <a:lnTo>
                  <a:pt x="22" y="49"/>
                </a:lnTo>
                <a:lnTo>
                  <a:pt x="28" y="36"/>
                </a:lnTo>
                <a:lnTo>
                  <a:pt x="34" y="26"/>
                </a:lnTo>
                <a:lnTo>
                  <a:pt x="38" y="22"/>
                </a:lnTo>
                <a:lnTo>
                  <a:pt x="43" y="18"/>
                </a:lnTo>
                <a:lnTo>
                  <a:pt x="49" y="14"/>
                </a:lnTo>
                <a:lnTo>
                  <a:pt x="54" y="11"/>
                </a:lnTo>
                <a:lnTo>
                  <a:pt x="59" y="10"/>
                </a:lnTo>
                <a:lnTo>
                  <a:pt x="65" y="9"/>
                </a:lnTo>
                <a:lnTo>
                  <a:pt x="69" y="9"/>
                </a:lnTo>
                <a:lnTo>
                  <a:pt x="72" y="10"/>
                </a:lnTo>
                <a:lnTo>
                  <a:pt x="78" y="13"/>
                </a:lnTo>
                <a:lnTo>
                  <a:pt x="83" y="18"/>
                </a:lnTo>
                <a:lnTo>
                  <a:pt x="87" y="24"/>
                </a:lnTo>
                <a:lnTo>
                  <a:pt x="90" y="31"/>
                </a:lnTo>
                <a:lnTo>
                  <a:pt x="93" y="38"/>
                </a:lnTo>
                <a:lnTo>
                  <a:pt x="96" y="51"/>
                </a:lnTo>
                <a:lnTo>
                  <a:pt x="97" y="63"/>
                </a:lnTo>
                <a:lnTo>
                  <a:pt x="98" y="76"/>
                </a:lnTo>
                <a:lnTo>
                  <a:pt x="99" y="103"/>
                </a:lnTo>
                <a:lnTo>
                  <a:pt x="98" y="130"/>
                </a:lnTo>
                <a:lnTo>
                  <a:pt x="96" y="155"/>
                </a:lnTo>
                <a:lnTo>
                  <a:pt x="94" y="183"/>
                </a:lnTo>
                <a:lnTo>
                  <a:pt x="92" y="211"/>
                </a:lnTo>
                <a:lnTo>
                  <a:pt x="90" y="225"/>
                </a:lnTo>
                <a:lnTo>
                  <a:pt x="89" y="233"/>
                </a:lnTo>
                <a:lnTo>
                  <a:pt x="87" y="241"/>
                </a:lnTo>
                <a:lnTo>
                  <a:pt x="85" y="249"/>
                </a:lnTo>
                <a:lnTo>
                  <a:pt x="81" y="255"/>
                </a:lnTo>
                <a:lnTo>
                  <a:pt x="77" y="261"/>
                </a:lnTo>
                <a:lnTo>
                  <a:pt x="71" y="266"/>
                </a:lnTo>
                <a:lnTo>
                  <a:pt x="67" y="268"/>
                </a:lnTo>
                <a:lnTo>
                  <a:pt x="63" y="269"/>
                </a:lnTo>
                <a:lnTo>
                  <a:pt x="60" y="270"/>
                </a:lnTo>
                <a:lnTo>
                  <a:pt x="57" y="269"/>
                </a:lnTo>
                <a:lnTo>
                  <a:pt x="54" y="268"/>
                </a:lnTo>
                <a:lnTo>
                  <a:pt x="52" y="266"/>
                </a:lnTo>
                <a:lnTo>
                  <a:pt x="48" y="261"/>
                </a:lnTo>
                <a:lnTo>
                  <a:pt x="45" y="254"/>
                </a:lnTo>
                <a:lnTo>
                  <a:pt x="42" y="247"/>
                </a:lnTo>
                <a:lnTo>
                  <a:pt x="40" y="233"/>
                </a:lnTo>
                <a:lnTo>
                  <a:pt x="37" y="206"/>
                </a:lnTo>
                <a:lnTo>
                  <a:pt x="35" y="179"/>
                </a:lnTo>
                <a:lnTo>
                  <a:pt x="35" y="161"/>
                </a:lnTo>
                <a:lnTo>
                  <a:pt x="35" y="141"/>
                </a:lnTo>
                <a:lnTo>
                  <a:pt x="37" y="123"/>
                </a:lnTo>
                <a:lnTo>
                  <a:pt x="41" y="105"/>
                </a:lnTo>
                <a:lnTo>
                  <a:pt x="42" y="98"/>
                </a:lnTo>
                <a:lnTo>
                  <a:pt x="46" y="92"/>
                </a:lnTo>
                <a:lnTo>
                  <a:pt x="48" y="90"/>
                </a:lnTo>
                <a:lnTo>
                  <a:pt x="50" y="88"/>
                </a:lnTo>
                <a:lnTo>
                  <a:pt x="52" y="87"/>
                </a:lnTo>
                <a:lnTo>
                  <a:pt x="54" y="87"/>
                </a:lnTo>
                <a:lnTo>
                  <a:pt x="59" y="88"/>
                </a:lnTo>
                <a:lnTo>
                  <a:pt x="63" y="91"/>
                </a:lnTo>
                <a:lnTo>
                  <a:pt x="67" y="95"/>
                </a:lnTo>
                <a:lnTo>
                  <a:pt x="70" y="99"/>
                </a:lnTo>
                <a:lnTo>
                  <a:pt x="73" y="103"/>
                </a:lnTo>
                <a:lnTo>
                  <a:pt x="74" y="107"/>
                </a:lnTo>
                <a:lnTo>
                  <a:pt x="74" y="120"/>
                </a:lnTo>
                <a:lnTo>
                  <a:pt x="74" y="132"/>
                </a:lnTo>
                <a:lnTo>
                  <a:pt x="73" y="150"/>
                </a:lnTo>
                <a:lnTo>
                  <a:pt x="72" y="169"/>
                </a:lnTo>
                <a:lnTo>
                  <a:pt x="70" y="186"/>
                </a:lnTo>
                <a:lnTo>
                  <a:pt x="67" y="204"/>
                </a:lnTo>
                <a:lnTo>
                  <a:pt x="66" y="205"/>
                </a:lnTo>
                <a:lnTo>
                  <a:pt x="67" y="207"/>
                </a:lnTo>
                <a:lnTo>
                  <a:pt x="70" y="209"/>
                </a:lnTo>
                <a:lnTo>
                  <a:pt x="73" y="209"/>
                </a:lnTo>
                <a:lnTo>
                  <a:pt x="74" y="208"/>
                </a:lnTo>
                <a:lnTo>
                  <a:pt x="75" y="206"/>
                </a:lnTo>
                <a:lnTo>
                  <a:pt x="79" y="188"/>
                </a:lnTo>
                <a:lnTo>
                  <a:pt x="81" y="170"/>
                </a:lnTo>
                <a:lnTo>
                  <a:pt x="82" y="132"/>
                </a:lnTo>
                <a:lnTo>
                  <a:pt x="83" y="117"/>
                </a:lnTo>
                <a:lnTo>
                  <a:pt x="82" y="110"/>
                </a:lnTo>
                <a:lnTo>
                  <a:pt x="81" y="102"/>
                </a:lnTo>
                <a:lnTo>
                  <a:pt x="79" y="95"/>
                </a:lnTo>
                <a:lnTo>
                  <a:pt x="75" y="89"/>
                </a:lnTo>
                <a:lnTo>
                  <a:pt x="70" y="84"/>
                </a:lnTo>
                <a:lnTo>
                  <a:pt x="67" y="82"/>
                </a:lnTo>
                <a:lnTo>
                  <a:pt x="63" y="81"/>
                </a:lnTo>
                <a:lnTo>
                  <a:pt x="58" y="80"/>
                </a:lnTo>
                <a:lnTo>
                  <a:pt x="54" y="79"/>
                </a:lnTo>
                <a:lnTo>
                  <a:pt x="50" y="80"/>
                </a:lnTo>
                <a:lnTo>
                  <a:pt x="47" y="81"/>
                </a:lnTo>
                <a:lnTo>
                  <a:pt x="43" y="83"/>
                </a:lnTo>
                <a:lnTo>
                  <a:pt x="40" y="85"/>
                </a:lnTo>
                <a:lnTo>
                  <a:pt x="36" y="91"/>
                </a:lnTo>
                <a:lnTo>
                  <a:pt x="33" y="99"/>
                </a:lnTo>
                <a:lnTo>
                  <a:pt x="31" y="106"/>
                </a:lnTo>
                <a:lnTo>
                  <a:pt x="29" y="122"/>
                </a:lnTo>
                <a:lnTo>
                  <a:pt x="26" y="146"/>
                </a:lnTo>
                <a:lnTo>
                  <a:pt x="26" y="170"/>
                </a:lnTo>
                <a:lnTo>
                  <a:pt x="27" y="194"/>
                </a:lnTo>
                <a:lnTo>
                  <a:pt x="30" y="218"/>
                </a:lnTo>
                <a:lnTo>
                  <a:pt x="31" y="235"/>
                </a:lnTo>
                <a:lnTo>
                  <a:pt x="32" y="245"/>
                </a:lnTo>
                <a:lnTo>
                  <a:pt x="34" y="255"/>
                </a:lnTo>
                <a:lnTo>
                  <a:pt x="38" y="264"/>
                </a:lnTo>
                <a:lnTo>
                  <a:pt x="40" y="268"/>
                </a:lnTo>
                <a:lnTo>
                  <a:pt x="42" y="271"/>
                </a:lnTo>
                <a:lnTo>
                  <a:pt x="46" y="274"/>
                </a:lnTo>
                <a:lnTo>
                  <a:pt x="50" y="276"/>
                </a:lnTo>
                <a:lnTo>
                  <a:pt x="54" y="277"/>
                </a:lnTo>
                <a:lnTo>
                  <a:pt x="59" y="278"/>
                </a:lnTo>
                <a:lnTo>
                  <a:pt x="65" y="277"/>
                </a:lnTo>
                <a:lnTo>
                  <a:pt x="70" y="276"/>
                </a:lnTo>
                <a:lnTo>
                  <a:pt x="75" y="274"/>
                </a:lnTo>
                <a:lnTo>
                  <a:pt x="79" y="271"/>
                </a:lnTo>
                <a:lnTo>
                  <a:pt x="83" y="267"/>
                </a:lnTo>
                <a:lnTo>
                  <a:pt x="86" y="264"/>
                </a:lnTo>
                <a:lnTo>
                  <a:pt x="92" y="254"/>
                </a:lnTo>
                <a:lnTo>
                  <a:pt x="95" y="244"/>
                </a:lnTo>
                <a:lnTo>
                  <a:pt x="98" y="232"/>
                </a:lnTo>
                <a:lnTo>
                  <a:pt x="101" y="211"/>
                </a:lnTo>
                <a:lnTo>
                  <a:pt x="104" y="180"/>
                </a:lnTo>
                <a:lnTo>
                  <a:pt x="106" y="149"/>
                </a:lnTo>
                <a:lnTo>
                  <a:pt x="107" y="118"/>
                </a:lnTo>
                <a:lnTo>
                  <a:pt x="107" y="88"/>
                </a:lnTo>
                <a:lnTo>
                  <a:pt x="106" y="64"/>
                </a:lnTo>
                <a:lnTo>
                  <a:pt x="105" y="53"/>
                </a:lnTo>
                <a:lnTo>
                  <a:pt x="103" y="42"/>
                </a:lnTo>
                <a:lnTo>
                  <a:pt x="100" y="31"/>
                </a:lnTo>
                <a:lnTo>
                  <a:pt x="95" y="21"/>
                </a:lnTo>
                <a:lnTo>
                  <a:pt x="92" y="17"/>
                </a:lnTo>
                <a:lnTo>
                  <a:pt x="89" y="12"/>
                </a:lnTo>
                <a:lnTo>
                  <a:pt x="85" y="8"/>
                </a:lnTo>
                <a:lnTo>
                  <a:pt x="80" y="5"/>
                </a:lnTo>
                <a:lnTo>
                  <a:pt x="76" y="2"/>
                </a:lnTo>
                <a:lnTo>
                  <a:pt x="71" y="1"/>
                </a:lnTo>
                <a:lnTo>
                  <a:pt x="67" y="0"/>
                </a:lnTo>
                <a:lnTo>
                  <a:pt x="63" y="0"/>
                </a:lnTo>
                <a:lnTo>
                  <a:pt x="59" y="0"/>
                </a:lnTo>
                <a:lnTo>
                  <a:pt x="54" y="2"/>
                </a:lnTo>
                <a:lnTo>
                  <a:pt x="46" y="6"/>
                </a:lnTo>
                <a:lnTo>
                  <a:pt x="38" y="11"/>
                </a:lnTo>
                <a:lnTo>
                  <a:pt x="31" y="18"/>
                </a:lnTo>
                <a:lnTo>
                  <a:pt x="25" y="25"/>
                </a:lnTo>
                <a:lnTo>
                  <a:pt x="20" y="32"/>
                </a:lnTo>
                <a:lnTo>
                  <a:pt x="17" y="37"/>
                </a:lnTo>
                <a:lnTo>
                  <a:pt x="15" y="43"/>
                </a:lnTo>
                <a:lnTo>
                  <a:pt x="11" y="56"/>
                </a:lnTo>
                <a:lnTo>
                  <a:pt x="9" y="69"/>
                </a:lnTo>
                <a:lnTo>
                  <a:pt x="7" y="83"/>
                </a:lnTo>
                <a:lnTo>
                  <a:pt x="3" y="118"/>
                </a:lnTo>
                <a:lnTo>
                  <a:pt x="0" y="153"/>
                </a:lnTo>
                <a:lnTo>
                  <a:pt x="0" y="155"/>
                </a:lnTo>
                <a:lnTo>
                  <a:pt x="1" y="156"/>
                </a:lnTo>
                <a:lnTo>
                  <a:pt x="2" y="157"/>
                </a:lnTo>
                <a:lnTo>
                  <a:pt x="4" y="157"/>
                </a:lnTo>
                <a:lnTo>
                  <a:pt x="7" y="156"/>
                </a:lnTo>
                <a:lnTo>
                  <a:pt x="8" y="155"/>
                </a:lnTo>
                <a:lnTo>
                  <a:pt x="9" y="153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48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4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4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8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4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4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4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097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91" grpId="0"/>
      <p:bldP spid="1048692" grpId="0"/>
      <p:bldP spid="1048693" grpId="0"/>
      <p:bldP spid="10486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8761" name="形状"/>
          <p:cNvSpPr>
            <a:spLocks noEditPoints="1"/>
          </p:cNvSpPr>
          <p:nvPr/>
        </p:nvSpPr>
        <p:spPr bwMode="auto">
          <a:xfrm>
            <a:off x="898525" y="1539875"/>
            <a:ext cx="2233613" cy="2376488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62" name="形状"/>
          <p:cNvSpPr>
            <a:spLocks noEditPoints="1"/>
          </p:cNvSpPr>
          <p:nvPr/>
        </p:nvSpPr>
        <p:spPr bwMode="auto">
          <a:xfrm>
            <a:off x="3527425" y="1539875"/>
            <a:ext cx="2232025" cy="2376488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63" name="形状"/>
          <p:cNvSpPr>
            <a:spLocks noEditPoints="1"/>
          </p:cNvSpPr>
          <p:nvPr/>
        </p:nvSpPr>
        <p:spPr bwMode="auto">
          <a:xfrm>
            <a:off x="6265863" y="1479550"/>
            <a:ext cx="2233613" cy="2376488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64" name="形状"/>
          <p:cNvSpPr>
            <a:spLocks noEditPoints="1"/>
          </p:cNvSpPr>
          <p:nvPr/>
        </p:nvSpPr>
        <p:spPr bwMode="auto">
          <a:xfrm>
            <a:off x="8977313" y="1539875"/>
            <a:ext cx="2232025" cy="2376488"/>
          </a:xfrm>
          <a:custGeom>
            <a:avLst/>
            <a:gdLst>
              <a:gd name="T0" fmla="*/ 656 w 983"/>
              <a:gd name="T1" fmla="*/ 80 h 1046"/>
              <a:gd name="T2" fmla="*/ 729 w 983"/>
              <a:gd name="T3" fmla="*/ 67 h 1046"/>
              <a:gd name="T4" fmla="*/ 798 w 983"/>
              <a:gd name="T5" fmla="*/ 260 h 1046"/>
              <a:gd name="T6" fmla="*/ 895 w 983"/>
              <a:gd name="T7" fmla="*/ 601 h 1046"/>
              <a:gd name="T8" fmla="*/ 965 w 983"/>
              <a:gd name="T9" fmla="*/ 773 h 1046"/>
              <a:gd name="T10" fmla="*/ 831 w 983"/>
              <a:gd name="T11" fmla="*/ 833 h 1046"/>
              <a:gd name="T12" fmla="*/ 633 w 983"/>
              <a:gd name="T13" fmla="*/ 882 h 1046"/>
              <a:gd name="T14" fmla="*/ 206 w 983"/>
              <a:gd name="T15" fmla="*/ 1046 h 1046"/>
              <a:gd name="T16" fmla="*/ 164 w 983"/>
              <a:gd name="T17" fmla="*/ 951 h 1046"/>
              <a:gd name="T18" fmla="*/ 102 w 983"/>
              <a:gd name="T19" fmla="*/ 790 h 1046"/>
              <a:gd name="T20" fmla="*/ 49 w 983"/>
              <a:gd name="T21" fmla="*/ 623 h 1046"/>
              <a:gd name="T22" fmla="*/ 16 w 983"/>
              <a:gd name="T23" fmla="*/ 435 h 1046"/>
              <a:gd name="T24" fmla="*/ 131 w 983"/>
              <a:gd name="T25" fmla="*/ 234 h 1046"/>
              <a:gd name="T26" fmla="*/ 363 w 983"/>
              <a:gd name="T27" fmla="*/ 159 h 1046"/>
              <a:gd name="T28" fmla="*/ 394 w 983"/>
              <a:gd name="T29" fmla="*/ 17 h 1046"/>
              <a:gd name="T30" fmla="*/ 519 w 983"/>
              <a:gd name="T31" fmla="*/ 44 h 1046"/>
              <a:gd name="T32" fmla="*/ 463 w 983"/>
              <a:gd name="T33" fmla="*/ 209 h 1046"/>
              <a:gd name="T34" fmla="*/ 547 w 983"/>
              <a:gd name="T35" fmla="*/ 252 h 1046"/>
              <a:gd name="T36" fmla="*/ 509 w 983"/>
              <a:gd name="T37" fmla="*/ 366 h 1046"/>
              <a:gd name="T38" fmla="*/ 435 w 983"/>
              <a:gd name="T39" fmla="*/ 33 h 1046"/>
              <a:gd name="T40" fmla="*/ 529 w 983"/>
              <a:gd name="T41" fmla="*/ 114 h 1046"/>
              <a:gd name="T42" fmla="*/ 485 w 983"/>
              <a:gd name="T43" fmla="*/ 24 h 1046"/>
              <a:gd name="T44" fmla="*/ 382 w 983"/>
              <a:gd name="T45" fmla="*/ 82 h 1046"/>
              <a:gd name="T46" fmla="*/ 455 w 983"/>
              <a:gd name="T47" fmla="*/ 307 h 1046"/>
              <a:gd name="T48" fmla="*/ 561 w 983"/>
              <a:gd name="T49" fmla="*/ 383 h 1046"/>
              <a:gd name="T50" fmla="*/ 572 w 983"/>
              <a:gd name="T51" fmla="*/ 271 h 1046"/>
              <a:gd name="T52" fmla="*/ 501 w 983"/>
              <a:gd name="T53" fmla="*/ 114 h 1046"/>
              <a:gd name="T54" fmla="*/ 470 w 983"/>
              <a:gd name="T55" fmla="*/ 256 h 1046"/>
              <a:gd name="T56" fmla="*/ 501 w 983"/>
              <a:gd name="T57" fmla="*/ 83 h 1046"/>
              <a:gd name="T58" fmla="*/ 423 w 983"/>
              <a:gd name="T59" fmla="*/ 56 h 1046"/>
              <a:gd name="T60" fmla="*/ 424 w 983"/>
              <a:gd name="T61" fmla="*/ 143 h 1046"/>
              <a:gd name="T62" fmla="*/ 501 w 983"/>
              <a:gd name="T63" fmla="*/ 83 h 1046"/>
              <a:gd name="T64" fmla="*/ 637 w 983"/>
              <a:gd name="T65" fmla="*/ 98 h 1046"/>
              <a:gd name="T66" fmla="*/ 566 w 983"/>
              <a:gd name="T67" fmla="*/ 225 h 1046"/>
              <a:gd name="T68" fmla="*/ 520 w 983"/>
              <a:gd name="T69" fmla="*/ 396 h 1046"/>
              <a:gd name="T70" fmla="*/ 362 w 983"/>
              <a:gd name="T71" fmla="*/ 169 h 1046"/>
              <a:gd name="T72" fmla="*/ 219 w 983"/>
              <a:gd name="T73" fmla="*/ 210 h 1046"/>
              <a:gd name="T74" fmla="*/ 16 w 983"/>
              <a:gd name="T75" fmla="*/ 293 h 1046"/>
              <a:gd name="T76" fmla="*/ 72 w 983"/>
              <a:gd name="T77" fmla="*/ 657 h 1046"/>
              <a:gd name="T78" fmla="*/ 161 w 983"/>
              <a:gd name="T79" fmla="*/ 920 h 1046"/>
              <a:gd name="T80" fmla="*/ 642 w 983"/>
              <a:gd name="T81" fmla="*/ 870 h 1046"/>
              <a:gd name="T82" fmla="*/ 916 w 983"/>
              <a:gd name="T83" fmla="*/ 780 h 1046"/>
              <a:gd name="T84" fmla="*/ 897 w 983"/>
              <a:gd name="T85" fmla="*/ 635 h 1046"/>
              <a:gd name="T86" fmla="*/ 799 w 983"/>
              <a:gd name="T87" fmla="*/ 327 h 1046"/>
              <a:gd name="T88" fmla="*/ 759 w 983"/>
              <a:gd name="T89" fmla="*/ 79 h 1046"/>
              <a:gd name="T90" fmla="*/ 546 w 983"/>
              <a:gd name="T91" fmla="*/ 354 h 1046"/>
              <a:gd name="T92" fmla="*/ 458 w 983"/>
              <a:gd name="T93" fmla="*/ 140 h 1046"/>
              <a:gd name="T94" fmla="*/ 488 w 983"/>
              <a:gd name="T95" fmla="*/ 240 h 1046"/>
              <a:gd name="T96" fmla="*/ 484 w 983"/>
              <a:gd name="T97" fmla="*/ 298 h 10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83" h="1046">
                <a:moveTo>
                  <a:pt x="546" y="104"/>
                </a:moveTo>
                <a:cubicBezTo>
                  <a:pt x="572" y="99"/>
                  <a:pt x="602" y="89"/>
                  <a:pt x="631" y="82"/>
                </a:cubicBezTo>
                <a:cubicBezTo>
                  <a:pt x="639" y="80"/>
                  <a:pt x="648" y="81"/>
                  <a:pt x="656" y="80"/>
                </a:cubicBezTo>
                <a:cubicBezTo>
                  <a:pt x="659" y="80"/>
                  <a:pt x="662" y="77"/>
                  <a:pt x="666" y="77"/>
                </a:cubicBezTo>
                <a:cubicBezTo>
                  <a:pt x="674" y="75"/>
                  <a:pt x="683" y="78"/>
                  <a:pt x="691" y="77"/>
                </a:cubicBezTo>
                <a:cubicBezTo>
                  <a:pt x="702" y="75"/>
                  <a:pt x="717" y="69"/>
                  <a:pt x="729" y="67"/>
                </a:cubicBezTo>
                <a:cubicBezTo>
                  <a:pt x="744" y="64"/>
                  <a:pt x="759" y="66"/>
                  <a:pt x="774" y="69"/>
                </a:cubicBezTo>
                <a:cubicBezTo>
                  <a:pt x="779" y="98"/>
                  <a:pt x="790" y="145"/>
                  <a:pt x="785" y="168"/>
                </a:cubicBezTo>
                <a:cubicBezTo>
                  <a:pt x="790" y="202"/>
                  <a:pt x="788" y="235"/>
                  <a:pt x="798" y="260"/>
                </a:cubicBezTo>
                <a:cubicBezTo>
                  <a:pt x="803" y="297"/>
                  <a:pt x="810" y="337"/>
                  <a:pt x="816" y="374"/>
                </a:cubicBezTo>
                <a:cubicBezTo>
                  <a:pt x="823" y="413"/>
                  <a:pt x="837" y="447"/>
                  <a:pt x="849" y="480"/>
                </a:cubicBezTo>
                <a:cubicBezTo>
                  <a:pt x="864" y="522"/>
                  <a:pt x="877" y="563"/>
                  <a:pt x="895" y="601"/>
                </a:cubicBezTo>
                <a:cubicBezTo>
                  <a:pt x="919" y="650"/>
                  <a:pt x="952" y="695"/>
                  <a:pt x="973" y="747"/>
                </a:cubicBezTo>
                <a:cubicBezTo>
                  <a:pt x="979" y="752"/>
                  <a:pt x="983" y="759"/>
                  <a:pt x="980" y="765"/>
                </a:cubicBezTo>
                <a:cubicBezTo>
                  <a:pt x="978" y="770"/>
                  <a:pt x="971" y="770"/>
                  <a:pt x="965" y="773"/>
                </a:cubicBezTo>
                <a:cubicBezTo>
                  <a:pt x="956" y="777"/>
                  <a:pt x="945" y="785"/>
                  <a:pt x="932" y="789"/>
                </a:cubicBezTo>
                <a:cubicBezTo>
                  <a:pt x="908" y="797"/>
                  <a:pt x="883" y="808"/>
                  <a:pt x="865" y="818"/>
                </a:cubicBezTo>
                <a:cubicBezTo>
                  <a:pt x="856" y="823"/>
                  <a:pt x="839" y="825"/>
                  <a:pt x="831" y="833"/>
                </a:cubicBezTo>
                <a:cubicBezTo>
                  <a:pt x="789" y="838"/>
                  <a:pt x="729" y="860"/>
                  <a:pt x="681" y="871"/>
                </a:cubicBezTo>
                <a:cubicBezTo>
                  <a:pt x="677" y="871"/>
                  <a:pt x="678" y="875"/>
                  <a:pt x="676" y="876"/>
                </a:cubicBezTo>
                <a:cubicBezTo>
                  <a:pt x="662" y="874"/>
                  <a:pt x="648" y="880"/>
                  <a:pt x="633" y="882"/>
                </a:cubicBezTo>
                <a:cubicBezTo>
                  <a:pt x="566" y="894"/>
                  <a:pt x="496" y="902"/>
                  <a:pt x="433" y="930"/>
                </a:cubicBezTo>
                <a:cubicBezTo>
                  <a:pt x="390" y="949"/>
                  <a:pt x="345" y="963"/>
                  <a:pt x="307" y="982"/>
                </a:cubicBezTo>
                <a:cubicBezTo>
                  <a:pt x="269" y="1001"/>
                  <a:pt x="238" y="1027"/>
                  <a:pt x="206" y="1046"/>
                </a:cubicBezTo>
                <a:cubicBezTo>
                  <a:pt x="199" y="1037"/>
                  <a:pt x="196" y="1025"/>
                  <a:pt x="191" y="1014"/>
                </a:cubicBezTo>
                <a:cubicBezTo>
                  <a:pt x="185" y="1001"/>
                  <a:pt x="177" y="986"/>
                  <a:pt x="170" y="971"/>
                </a:cubicBezTo>
                <a:cubicBezTo>
                  <a:pt x="167" y="965"/>
                  <a:pt x="166" y="957"/>
                  <a:pt x="164" y="951"/>
                </a:cubicBezTo>
                <a:cubicBezTo>
                  <a:pt x="147" y="910"/>
                  <a:pt x="130" y="866"/>
                  <a:pt x="112" y="821"/>
                </a:cubicBezTo>
                <a:cubicBezTo>
                  <a:pt x="109" y="815"/>
                  <a:pt x="105" y="809"/>
                  <a:pt x="103" y="804"/>
                </a:cubicBezTo>
                <a:cubicBezTo>
                  <a:pt x="102" y="800"/>
                  <a:pt x="103" y="794"/>
                  <a:pt x="102" y="790"/>
                </a:cubicBezTo>
                <a:cubicBezTo>
                  <a:pt x="93" y="762"/>
                  <a:pt x="82" y="730"/>
                  <a:pt x="73" y="699"/>
                </a:cubicBezTo>
                <a:cubicBezTo>
                  <a:pt x="68" y="683"/>
                  <a:pt x="63" y="666"/>
                  <a:pt x="58" y="650"/>
                </a:cubicBezTo>
                <a:cubicBezTo>
                  <a:pt x="55" y="641"/>
                  <a:pt x="51" y="632"/>
                  <a:pt x="49" y="623"/>
                </a:cubicBezTo>
                <a:cubicBezTo>
                  <a:pt x="47" y="613"/>
                  <a:pt x="48" y="603"/>
                  <a:pt x="46" y="592"/>
                </a:cubicBezTo>
                <a:cubicBezTo>
                  <a:pt x="40" y="559"/>
                  <a:pt x="29" y="526"/>
                  <a:pt x="23" y="491"/>
                </a:cubicBezTo>
                <a:cubicBezTo>
                  <a:pt x="20" y="473"/>
                  <a:pt x="18" y="455"/>
                  <a:pt x="16" y="435"/>
                </a:cubicBezTo>
                <a:cubicBezTo>
                  <a:pt x="11" y="404"/>
                  <a:pt x="8" y="374"/>
                  <a:pt x="7" y="343"/>
                </a:cubicBezTo>
                <a:cubicBezTo>
                  <a:pt x="6" y="324"/>
                  <a:pt x="0" y="305"/>
                  <a:pt x="4" y="288"/>
                </a:cubicBezTo>
                <a:cubicBezTo>
                  <a:pt x="42" y="272"/>
                  <a:pt x="83" y="247"/>
                  <a:pt x="131" y="234"/>
                </a:cubicBezTo>
                <a:cubicBezTo>
                  <a:pt x="140" y="228"/>
                  <a:pt x="154" y="222"/>
                  <a:pt x="164" y="221"/>
                </a:cubicBezTo>
                <a:cubicBezTo>
                  <a:pt x="194" y="205"/>
                  <a:pt x="231" y="196"/>
                  <a:pt x="267" y="186"/>
                </a:cubicBezTo>
                <a:cubicBezTo>
                  <a:pt x="300" y="178"/>
                  <a:pt x="334" y="161"/>
                  <a:pt x="363" y="159"/>
                </a:cubicBezTo>
                <a:cubicBezTo>
                  <a:pt x="371" y="154"/>
                  <a:pt x="382" y="151"/>
                  <a:pt x="393" y="149"/>
                </a:cubicBezTo>
                <a:cubicBezTo>
                  <a:pt x="388" y="129"/>
                  <a:pt x="371" y="101"/>
                  <a:pt x="369" y="79"/>
                </a:cubicBezTo>
                <a:cubicBezTo>
                  <a:pt x="367" y="54"/>
                  <a:pt x="382" y="37"/>
                  <a:pt x="394" y="17"/>
                </a:cubicBezTo>
                <a:cubicBezTo>
                  <a:pt x="408" y="16"/>
                  <a:pt x="422" y="4"/>
                  <a:pt x="439" y="2"/>
                </a:cubicBezTo>
                <a:cubicBezTo>
                  <a:pt x="460" y="0"/>
                  <a:pt x="474" y="7"/>
                  <a:pt x="493" y="14"/>
                </a:cubicBezTo>
                <a:cubicBezTo>
                  <a:pt x="499" y="26"/>
                  <a:pt x="511" y="33"/>
                  <a:pt x="519" y="44"/>
                </a:cubicBezTo>
                <a:cubicBezTo>
                  <a:pt x="530" y="62"/>
                  <a:pt x="533" y="86"/>
                  <a:pt x="546" y="104"/>
                </a:cubicBezTo>
                <a:close/>
                <a:moveTo>
                  <a:pt x="483" y="254"/>
                </a:moveTo>
                <a:cubicBezTo>
                  <a:pt x="476" y="241"/>
                  <a:pt x="469" y="224"/>
                  <a:pt x="463" y="209"/>
                </a:cubicBezTo>
                <a:cubicBezTo>
                  <a:pt x="453" y="186"/>
                  <a:pt x="445" y="162"/>
                  <a:pt x="447" y="137"/>
                </a:cubicBezTo>
                <a:cubicBezTo>
                  <a:pt x="455" y="124"/>
                  <a:pt x="469" y="121"/>
                  <a:pt x="488" y="125"/>
                </a:cubicBezTo>
                <a:cubicBezTo>
                  <a:pt x="509" y="154"/>
                  <a:pt x="533" y="211"/>
                  <a:pt x="547" y="252"/>
                </a:cubicBezTo>
                <a:cubicBezTo>
                  <a:pt x="558" y="282"/>
                  <a:pt x="583" y="334"/>
                  <a:pt x="562" y="357"/>
                </a:cubicBezTo>
                <a:cubicBezTo>
                  <a:pt x="560" y="359"/>
                  <a:pt x="547" y="371"/>
                  <a:pt x="540" y="372"/>
                </a:cubicBezTo>
                <a:cubicBezTo>
                  <a:pt x="532" y="373"/>
                  <a:pt x="514" y="370"/>
                  <a:pt x="509" y="366"/>
                </a:cubicBezTo>
                <a:cubicBezTo>
                  <a:pt x="503" y="362"/>
                  <a:pt x="503" y="353"/>
                  <a:pt x="498" y="349"/>
                </a:cubicBezTo>
                <a:cubicBezTo>
                  <a:pt x="457" y="259"/>
                  <a:pt x="412" y="180"/>
                  <a:pt x="397" y="64"/>
                </a:cubicBezTo>
                <a:cubicBezTo>
                  <a:pt x="405" y="49"/>
                  <a:pt x="420" y="41"/>
                  <a:pt x="435" y="33"/>
                </a:cubicBezTo>
                <a:cubicBezTo>
                  <a:pt x="454" y="31"/>
                  <a:pt x="470" y="39"/>
                  <a:pt x="485" y="44"/>
                </a:cubicBezTo>
                <a:cubicBezTo>
                  <a:pt x="494" y="58"/>
                  <a:pt x="506" y="69"/>
                  <a:pt x="514" y="84"/>
                </a:cubicBezTo>
                <a:cubicBezTo>
                  <a:pt x="519" y="94"/>
                  <a:pt x="520" y="107"/>
                  <a:pt x="529" y="114"/>
                </a:cubicBezTo>
                <a:cubicBezTo>
                  <a:pt x="530" y="110"/>
                  <a:pt x="532" y="114"/>
                  <a:pt x="534" y="112"/>
                </a:cubicBezTo>
                <a:cubicBezTo>
                  <a:pt x="529" y="83"/>
                  <a:pt x="515" y="64"/>
                  <a:pt x="501" y="39"/>
                </a:cubicBezTo>
                <a:cubicBezTo>
                  <a:pt x="495" y="36"/>
                  <a:pt x="489" y="31"/>
                  <a:pt x="485" y="24"/>
                </a:cubicBezTo>
                <a:cubicBezTo>
                  <a:pt x="475" y="20"/>
                  <a:pt x="460" y="12"/>
                  <a:pt x="443" y="14"/>
                </a:cubicBezTo>
                <a:cubicBezTo>
                  <a:pt x="430" y="16"/>
                  <a:pt x="415" y="23"/>
                  <a:pt x="400" y="28"/>
                </a:cubicBezTo>
                <a:cubicBezTo>
                  <a:pt x="387" y="40"/>
                  <a:pt x="377" y="59"/>
                  <a:pt x="382" y="82"/>
                </a:cubicBezTo>
                <a:cubicBezTo>
                  <a:pt x="391" y="102"/>
                  <a:pt x="395" y="127"/>
                  <a:pt x="404" y="148"/>
                </a:cubicBezTo>
                <a:cubicBezTo>
                  <a:pt x="407" y="170"/>
                  <a:pt x="416" y="183"/>
                  <a:pt x="417" y="201"/>
                </a:cubicBezTo>
                <a:cubicBezTo>
                  <a:pt x="432" y="236"/>
                  <a:pt x="440" y="274"/>
                  <a:pt x="455" y="307"/>
                </a:cubicBezTo>
                <a:cubicBezTo>
                  <a:pt x="467" y="334"/>
                  <a:pt x="485" y="365"/>
                  <a:pt x="505" y="382"/>
                </a:cubicBezTo>
                <a:cubicBezTo>
                  <a:pt x="514" y="382"/>
                  <a:pt x="520" y="387"/>
                  <a:pt x="530" y="388"/>
                </a:cubicBezTo>
                <a:cubicBezTo>
                  <a:pt x="538" y="384"/>
                  <a:pt x="554" y="385"/>
                  <a:pt x="561" y="383"/>
                </a:cubicBezTo>
                <a:cubicBezTo>
                  <a:pt x="562" y="378"/>
                  <a:pt x="569" y="376"/>
                  <a:pt x="575" y="373"/>
                </a:cubicBezTo>
                <a:cubicBezTo>
                  <a:pt x="592" y="351"/>
                  <a:pt x="583" y="321"/>
                  <a:pt x="576" y="293"/>
                </a:cubicBezTo>
                <a:cubicBezTo>
                  <a:pt x="574" y="285"/>
                  <a:pt x="575" y="278"/>
                  <a:pt x="572" y="271"/>
                </a:cubicBezTo>
                <a:cubicBezTo>
                  <a:pt x="562" y="240"/>
                  <a:pt x="546" y="205"/>
                  <a:pt x="536" y="181"/>
                </a:cubicBezTo>
                <a:cubicBezTo>
                  <a:pt x="529" y="163"/>
                  <a:pt x="520" y="146"/>
                  <a:pt x="511" y="132"/>
                </a:cubicBezTo>
                <a:cubicBezTo>
                  <a:pt x="508" y="125"/>
                  <a:pt x="504" y="117"/>
                  <a:pt x="501" y="114"/>
                </a:cubicBezTo>
                <a:cubicBezTo>
                  <a:pt x="482" y="93"/>
                  <a:pt x="450" y="108"/>
                  <a:pt x="434" y="125"/>
                </a:cubicBezTo>
                <a:cubicBezTo>
                  <a:pt x="425" y="160"/>
                  <a:pt x="440" y="190"/>
                  <a:pt x="452" y="220"/>
                </a:cubicBezTo>
                <a:cubicBezTo>
                  <a:pt x="456" y="232"/>
                  <a:pt x="463" y="245"/>
                  <a:pt x="470" y="256"/>
                </a:cubicBezTo>
                <a:cubicBezTo>
                  <a:pt x="477" y="267"/>
                  <a:pt x="482" y="285"/>
                  <a:pt x="494" y="283"/>
                </a:cubicBezTo>
                <a:cubicBezTo>
                  <a:pt x="498" y="274"/>
                  <a:pt x="488" y="264"/>
                  <a:pt x="483" y="254"/>
                </a:cubicBezTo>
                <a:close/>
                <a:moveTo>
                  <a:pt x="501" y="83"/>
                </a:moveTo>
                <a:cubicBezTo>
                  <a:pt x="496" y="73"/>
                  <a:pt x="485" y="58"/>
                  <a:pt x="478" y="53"/>
                </a:cubicBezTo>
                <a:cubicBezTo>
                  <a:pt x="468" y="47"/>
                  <a:pt x="448" y="41"/>
                  <a:pt x="438" y="44"/>
                </a:cubicBezTo>
                <a:cubicBezTo>
                  <a:pt x="432" y="46"/>
                  <a:pt x="428" y="53"/>
                  <a:pt x="423" y="56"/>
                </a:cubicBezTo>
                <a:cubicBezTo>
                  <a:pt x="417" y="59"/>
                  <a:pt x="409" y="60"/>
                  <a:pt x="407" y="68"/>
                </a:cubicBezTo>
                <a:cubicBezTo>
                  <a:pt x="405" y="75"/>
                  <a:pt x="407" y="88"/>
                  <a:pt x="408" y="94"/>
                </a:cubicBezTo>
                <a:cubicBezTo>
                  <a:pt x="411" y="111"/>
                  <a:pt x="419" y="129"/>
                  <a:pt x="424" y="143"/>
                </a:cubicBezTo>
                <a:cubicBezTo>
                  <a:pt x="422" y="113"/>
                  <a:pt x="451" y="96"/>
                  <a:pt x="475" y="95"/>
                </a:cubicBezTo>
                <a:cubicBezTo>
                  <a:pt x="492" y="95"/>
                  <a:pt x="502" y="107"/>
                  <a:pt x="513" y="114"/>
                </a:cubicBezTo>
                <a:cubicBezTo>
                  <a:pt x="508" y="101"/>
                  <a:pt x="509" y="95"/>
                  <a:pt x="501" y="83"/>
                </a:cubicBezTo>
                <a:close/>
                <a:moveTo>
                  <a:pt x="724" y="83"/>
                </a:moveTo>
                <a:cubicBezTo>
                  <a:pt x="712" y="89"/>
                  <a:pt x="695" y="86"/>
                  <a:pt x="679" y="88"/>
                </a:cubicBezTo>
                <a:cubicBezTo>
                  <a:pt x="664" y="90"/>
                  <a:pt x="649" y="97"/>
                  <a:pt x="637" y="98"/>
                </a:cubicBezTo>
                <a:cubicBezTo>
                  <a:pt x="630" y="99"/>
                  <a:pt x="624" y="97"/>
                  <a:pt x="617" y="98"/>
                </a:cubicBezTo>
                <a:cubicBezTo>
                  <a:pt x="583" y="104"/>
                  <a:pt x="554" y="118"/>
                  <a:pt x="520" y="127"/>
                </a:cubicBezTo>
                <a:cubicBezTo>
                  <a:pt x="537" y="150"/>
                  <a:pt x="551" y="192"/>
                  <a:pt x="566" y="225"/>
                </a:cubicBezTo>
                <a:cubicBezTo>
                  <a:pt x="578" y="275"/>
                  <a:pt x="609" y="334"/>
                  <a:pt x="590" y="381"/>
                </a:cubicBezTo>
                <a:cubicBezTo>
                  <a:pt x="575" y="393"/>
                  <a:pt x="552" y="393"/>
                  <a:pt x="531" y="401"/>
                </a:cubicBezTo>
                <a:cubicBezTo>
                  <a:pt x="528" y="399"/>
                  <a:pt x="523" y="398"/>
                  <a:pt x="520" y="396"/>
                </a:cubicBezTo>
                <a:cubicBezTo>
                  <a:pt x="493" y="395"/>
                  <a:pt x="479" y="372"/>
                  <a:pt x="469" y="353"/>
                </a:cubicBezTo>
                <a:cubicBezTo>
                  <a:pt x="438" y="297"/>
                  <a:pt x="413" y="219"/>
                  <a:pt x="397" y="159"/>
                </a:cubicBezTo>
                <a:cubicBezTo>
                  <a:pt x="384" y="161"/>
                  <a:pt x="372" y="166"/>
                  <a:pt x="362" y="169"/>
                </a:cubicBezTo>
                <a:cubicBezTo>
                  <a:pt x="344" y="174"/>
                  <a:pt x="333" y="178"/>
                  <a:pt x="320" y="181"/>
                </a:cubicBezTo>
                <a:cubicBezTo>
                  <a:pt x="308" y="184"/>
                  <a:pt x="297" y="189"/>
                  <a:pt x="286" y="193"/>
                </a:cubicBezTo>
                <a:cubicBezTo>
                  <a:pt x="264" y="200"/>
                  <a:pt x="241" y="203"/>
                  <a:pt x="219" y="210"/>
                </a:cubicBezTo>
                <a:cubicBezTo>
                  <a:pt x="205" y="214"/>
                  <a:pt x="192" y="222"/>
                  <a:pt x="179" y="227"/>
                </a:cubicBezTo>
                <a:cubicBezTo>
                  <a:pt x="143" y="241"/>
                  <a:pt x="107" y="251"/>
                  <a:pt x="72" y="270"/>
                </a:cubicBezTo>
                <a:cubicBezTo>
                  <a:pt x="52" y="271"/>
                  <a:pt x="37" y="289"/>
                  <a:pt x="16" y="293"/>
                </a:cubicBezTo>
                <a:cubicBezTo>
                  <a:pt x="15" y="350"/>
                  <a:pt x="20" y="408"/>
                  <a:pt x="31" y="472"/>
                </a:cubicBezTo>
                <a:cubicBezTo>
                  <a:pt x="35" y="496"/>
                  <a:pt x="46" y="519"/>
                  <a:pt x="49" y="545"/>
                </a:cubicBezTo>
                <a:cubicBezTo>
                  <a:pt x="54" y="583"/>
                  <a:pt x="61" y="620"/>
                  <a:pt x="72" y="657"/>
                </a:cubicBezTo>
                <a:cubicBezTo>
                  <a:pt x="83" y="695"/>
                  <a:pt x="90" y="734"/>
                  <a:pt x="102" y="769"/>
                </a:cubicBezTo>
                <a:cubicBezTo>
                  <a:pt x="111" y="798"/>
                  <a:pt x="123" y="827"/>
                  <a:pt x="134" y="853"/>
                </a:cubicBezTo>
                <a:cubicBezTo>
                  <a:pt x="144" y="877"/>
                  <a:pt x="153" y="898"/>
                  <a:pt x="161" y="920"/>
                </a:cubicBezTo>
                <a:cubicBezTo>
                  <a:pt x="176" y="960"/>
                  <a:pt x="192" y="1000"/>
                  <a:pt x="212" y="1033"/>
                </a:cubicBezTo>
                <a:cubicBezTo>
                  <a:pt x="268" y="984"/>
                  <a:pt x="343" y="959"/>
                  <a:pt x="409" y="930"/>
                </a:cubicBezTo>
                <a:cubicBezTo>
                  <a:pt x="480" y="899"/>
                  <a:pt x="564" y="889"/>
                  <a:pt x="642" y="870"/>
                </a:cubicBezTo>
                <a:cubicBezTo>
                  <a:pt x="678" y="861"/>
                  <a:pt x="705" y="852"/>
                  <a:pt x="735" y="843"/>
                </a:cubicBezTo>
                <a:cubicBezTo>
                  <a:pt x="767" y="833"/>
                  <a:pt x="800" y="826"/>
                  <a:pt x="830" y="814"/>
                </a:cubicBezTo>
                <a:cubicBezTo>
                  <a:pt x="860" y="803"/>
                  <a:pt x="887" y="788"/>
                  <a:pt x="916" y="780"/>
                </a:cubicBezTo>
                <a:cubicBezTo>
                  <a:pt x="927" y="768"/>
                  <a:pt x="951" y="764"/>
                  <a:pt x="965" y="757"/>
                </a:cubicBezTo>
                <a:cubicBezTo>
                  <a:pt x="960" y="735"/>
                  <a:pt x="944" y="721"/>
                  <a:pt x="933" y="702"/>
                </a:cubicBezTo>
                <a:cubicBezTo>
                  <a:pt x="921" y="678"/>
                  <a:pt x="907" y="657"/>
                  <a:pt x="897" y="635"/>
                </a:cubicBezTo>
                <a:cubicBezTo>
                  <a:pt x="875" y="584"/>
                  <a:pt x="854" y="535"/>
                  <a:pt x="838" y="483"/>
                </a:cubicBezTo>
                <a:cubicBezTo>
                  <a:pt x="830" y="459"/>
                  <a:pt x="820" y="436"/>
                  <a:pt x="814" y="412"/>
                </a:cubicBezTo>
                <a:cubicBezTo>
                  <a:pt x="807" y="385"/>
                  <a:pt x="804" y="356"/>
                  <a:pt x="799" y="327"/>
                </a:cubicBezTo>
                <a:cubicBezTo>
                  <a:pt x="795" y="301"/>
                  <a:pt x="788" y="274"/>
                  <a:pt x="783" y="246"/>
                </a:cubicBezTo>
                <a:cubicBezTo>
                  <a:pt x="772" y="189"/>
                  <a:pt x="780" y="133"/>
                  <a:pt x="762" y="79"/>
                </a:cubicBezTo>
                <a:cubicBezTo>
                  <a:pt x="761" y="79"/>
                  <a:pt x="760" y="79"/>
                  <a:pt x="759" y="79"/>
                </a:cubicBezTo>
                <a:cubicBezTo>
                  <a:pt x="741" y="81"/>
                  <a:pt x="738" y="86"/>
                  <a:pt x="724" y="83"/>
                </a:cubicBezTo>
                <a:close/>
                <a:moveTo>
                  <a:pt x="527" y="362"/>
                </a:moveTo>
                <a:cubicBezTo>
                  <a:pt x="534" y="363"/>
                  <a:pt x="547" y="357"/>
                  <a:pt x="546" y="354"/>
                </a:cubicBezTo>
                <a:cubicBezTo>
                  <a:pt x="558" y="347"/>
                  <a:pt x="560" y="329"/>
                  <a:pt x="559" y="315"/>
                </a:cubicBezTo>
                <a:cubicBezTo>
                  <a:pt x="533" y="254"/>
                  <a:pt x="517" y="185"/>
                  <a:pt x="481" y="137"/>
                </a:cubicBezTo>
                <a:cubicBezTo>
                  <a:pt x="469" y="135"/>
                  <a:pt x="462" y="133"/>
                  <a:pt x="458" y="140"/>
                </a:cubicBezTo>
                <a:cubicBezTo>
                  <a:pt x="462" y="140"/>
                  <a:pt x="458" y="141"/>
                  <a:pt x="458" y="141"/>
                </a:cubicBezTo>
                <a:cubicBezTo>
                  <a:pt x="453" y="175"/>
                  <a:pt x="471" y="193"/>
                  <a:pt x="479" y="219"/>
                </a:cubicBezTo>
                <a:cubicBezTo>
                  <a:pt x="482" y="229"/>
                  <a:pt x="485" y="232"/>
                  <a:pt x="488" y="240"/>
                </a:cubicBezTo>
                <a:cubicBezTo>
                  <a:pt x="489" y="243"/>
                  <a:pt x="489" y="247"/>
                  <a:pt x="490" y="250"/>
                </a:cubicBezTo>
                <a:cubicBezTo>
                  <a:pt x="498" y="266"/>
                  <a:pt x="521" y="279"/>
                  <a:pt x="503" y="295"/>
                </a:cubicBezTo>
                <a:cubicBezTo>
                  <a:pt x="498" y="293"/>
                  <a:pt x="490" y="297"/>
                  <a:pt x="484" y="298"/>
                </a:cubicBezTo>
                <a:cubicBezTo>
                  <a:pt x="496" y="315"/>
                  <a:pt x="505" y="359"/>
                  <a:pt x="527" y="36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8765" name="图标"/>
          <p:cNvSpPr>
            <a:spLocks noChangeAspect="1" noEditPoints="1"/>
          </p:cNvSpPr>
          <p:nvPr/>
        </p:nvSpPr>
        <p:spPr bwMode="auto">
          <a:xfrm>
            <a:off x="1727200" y="2936875"/>
            <a:ext cx="574675" cy="527050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607614" h="556807">
                <a:moveTo>
                  <a:pt x="240832" y="502947"/>
                </a:moveTo>
                <a:cubicBezTo>
                  <a:pt x="256022" y="523429"/>
                  <a:pt x="280327" y="536325"/>
                  <a:pt x="305391" y="536325"/>
                </a:cubicBezTo>
                <a:cubicBezTo>
                  <a:pt x="331214" y="536325"/>
                  <a:pt x="355519" y="523429"/>
                  <a:pt x="370709" y="502947"/>
                </a:cubicBezTo>
                <a:cubicBezTo>
                  <a:pt x="347924" y="505223"/>
                  <a:pt x="326657" y="505981"/>
                  <a:pt x="305391" y="505981"/>
                </a:cubicBezTo>
                <a:cubicBezTo>
                  <a:pt x="284124" y="505981"/>
                  <a:pt x="263617" y="505223"/>
                  <a:pt x="240832" y="502947"/>
                </a:cubicBezTo>
                <a:close/>
                <a:moveTo>
                  <a:pt x="516500" y="226057"/>
                </a:moveTo>
                <a:cubicBezTo>
                  <a:pt x="520298" y="221504"/>
                  <a:pt x="526376" y="221504"/>
                  <a:pt x="530934" y="226057"/>
                </a:cubicBezTo>
                <a:cubicBezTo>
                  <a:pt x="564361" y="259445"/>
                  <a:pt x="564361" y="314081"/>
                  <a:pt x="530934" y="348228"/>
                </a:cubicBezTo>
                <a:cubicBezTo>
                  <a:pt x="528655" y="350504"/>
                  <a:pt x="526376" y="351263"/>
                  <a:pt x="523337" y="351263"/>
                </a:cubicBezTo>
                <a:cubicBezTo>
                  <a:pt x="521058" y="351263"/>
                  <a:pt x="518019" y="350504"/>
                  <a:pt x="516500" y="348228"/>
                </a:cubicBezTo>
                <a:cubicBezTo>
                  <a:pt x="512701" y="344434"/>
                  <a:pt x="512701" y="337604"/>
                  <a:pt x="516500" y="333810"/>
                </a:cubicBezTo>
                <a:cubicBezTo>
                  <a:pt x="542330" y="308010"/>
                  <a:pt x="542330" y="266275"/>
                  <a:pt x="516500" y="239716"/>
                </a:cubicBezTo>
                <a:cubicBezTo>
                  <a:pt x="512701" y="235922"/>
                  <a:pt x="512701" y="229851"/>
                  <a:pt x="516500" y="226057"/>
                </a:cubicBezTo>
                <a:close/>
                <a:moveTo>
                  <a:pt x="76680" y="226057"/>
                </a:moveTo>
                <a:cubicBezTo>
                  <a:pt x="81238" y="221504"/>
                  <a:pt x="87316" y="221504"/>
                  <a:pt x="91114" y="226057"/>
                </a:cubicBezTo>
                <a:cubicBezTo>
                  <a:pt x="94913" y="229851"/>
                  <a:pt x="94913" y="235922"/>
                  <a:pt x="91114" y="239716"/>
                </a:cubicBezTo>
                <a:cubicBezTo>
                  <a:pt x="65284" y="266275"/>
                  <a:pt x="65284" y="308010"/>
                  <a:pt x="91114" y="333810"/>
                </a:cubicBezTo>
                <a:cubicBezTo>
                  <a:pt x="94913" y="337604"/>
                  <a:pt x="94913" y="344434"/>
                  <a:pt x="91114" y="348228"/>
                </a:cubicBezTo>
                <a:cubicBezTo>
                  <a:pt x="89595" y="350504"/>
                  <a:pt x="86556" y="351263"/>
                  <a:pt x="84277" y="351263"/>
                </a:cubicBezTo>
                <a:cubicBezTo>
                  <a:pt x="81238" y="351263"/>
                  <a:pt x="78959" y="350504"/>
                  <a:pt x="76680" y="348228"/>
                </a:cubicBezTo>
                <a:cubicBezTo>
                  <a:pt x="43253" y="314081"/>
                  <a:pt x="43253" y="259445"/>
                  <a:pt x="76680" y="226057"/>
                </a:cubicBezTo>
                <a:close/>
                <a:moveTo>
                  <a:pt x="559020" y="205561"/>
                </a:moveTo>
                <a:cubicBezTo>
                  <a:pt x="562816" y="201766"/>
                  <a:pt x="569650" y="201766"/>
                  <a:pt x="573446" y="205561"/>
                </a:cubicBezTo>
                <a:cubicBezTo>
                  <a:pt x="595466" y="227570"/>
                  <a:pt x="607614" y="257169"/>
                  <a:pt x="607614" y="288286"/>
                </a:cubicBezTo>
                <a:cubicBezTo>
                  <a:pt x="607614" y="319403"/>
                  <a:pt x="595466" y="349002"/>
                  <a:pt x="573446" y="371011"/>
                </a:cubicBezTo>
                <a:cubicBezTo>
                  <a:pt x="571168" y="373288"/>
                  <a:pt x="568890" y="374047"/>
                  <a:pt x="565853" y="374047"/>
                </a:cubicBezTo>
                <a:cubicBezTo>
                  <a:pt x="563575" y="374047"/>
                  <a:pt x="561298" y="373288"/>
                  <a:pt x="559020" y="371011"/>
                </a:cubicBezTo>
                <a:cubicBezTo>
                  <a:pt x="555223" y="367216"/>
                  <a:pt x="555223" y="361145"/>
                  <a:pt x="559020" y="356591"/>
                </a:cubicBezTo>
                <a:cubicBezTo>
                  <a:pt x="577243" y="338376"/>
                  <a:pt x="587113" y="314090"/>
                  <a:pt x="587113" y="288286"/>
                </a:cubicBezTo>
                <a:cubicBezTo>
                  <a:pt x="587113" y="262482"/>
                  <a:pt x="577243" y="238195"/>
                  <a:pt x="559020" y="219981"/>
                </a:cubicBezTo>
                <a:cubicBezTo>
                  <a:pt x="555223" y="216186"/>
                  <a:pt x="555223" y="209355"/>
                  <a:pt x="559020" y="205561"/>
                </a:cubicBezTo>
                <a:close/>
                <a:moveTo>
                  <a:pt x="34168" y="205561"/>
                </a:moveTo>
                <a:cubicBezTo>
                  <a:pt x="37964" y="201766"/>
                  <a:pt x="44798" y="201766"/>
                  <a:pt x="48594" y="205561"/>
                </a:cubicBezTo>
                <a:cubicBezTo>
                  <a:pt x="52391" y="209355"/>
                  <a:pt x="52391" y="216186"/>
                  <a:pt x="48594" y="219981"/>
                </a:cubicBezTo>
                <a:cubicBezTo>
                  <a:pt x="30371" y="238195"/>
                  <a:pt x="20501" y="262482"/>
                  <a:pt x="20501" y="288286"/>
                </a:cubicBezTo>
                <a:cubicBezTo>
                  <a:pt x="20501" y="314090"/>
                  <a:pt x="30371" y="338376"/>
                  <a:pt x="48594" y="356591"/>
                </a:cubicBezTo>
                <a:cubicBezTo>
                  <a:pt x="52391" y="361145"/>
                  <a:pt x="52391" y="367216"/>
                  <a:pt x="48594" y="371011"/>
                </a:cubicBezTo>
                <a:cubicBezTo>
                  <a:pt x="46316" y="373288"/>
                  <a:pt x="44039" y="374047"/>
                  <a:pt x="41761" y="374047"/>
                </a:cubicBezTo>
                <a:cubicBezTo>
                  <a:pt x="38724" y="374047"/>
                  <a:pt x="36446" y="373288"/>
                  <a:pt x="34168" y="371011"/>
                </a:cubicBezTo>
                <a:cubicBezTo>
                  <a:pt x="12148" y="349002"/>
                  <a:pt x="0" y="319403"/>
                  <a:pt x="0" y="288286"/>
                </a:cubicBezTo>
                <a:cubicBezTo>
                  <a:pt x="0" y="257169"/>
                  <a:pt x="12148" y="227570"/>
                  <a:pt x="34168" y="205561"/>
                </a:cubicBezTo>
                <a:close/>
                <a:moveTo>
                  <a:pt x="305724" y="101661"/>
                </a:moveTo>
                <a:cubicBezTo>
                  <a:pt x="327566" y="101661"/>
                  <a:pt x="349407" y="106215"/>
                  <a:pt x="369159" y="115324"/>
                </a:cubicBezTo>
                <a:cubicBezTo>
                  <a:pt x="373718" y="117601"/>
                  <a:pt x="375997" y="122915"/>
                  <a:pt x="373718" y="128229"/>
                </a:cubicBezTo>
                <a:cubicBezTo>
                  <a:pt x="371439" y="133542"/>
                  <a:pt x="365361" y="135820"/>
                  <a:pt x="360043" y="133542"/>
                </a:cubicBezTo>
                <a:cubicBezTo>
                  <a:pt x="326616" y="117601"/>
                  <a:pt x="284832" y="117601"/>
                  <a:pt x="250645" y="133542"/>
                </a:cubicBezTo>
                <a:cubicBezTo>
                  <a:pt x="233172" y="141892"/>
                  <a:pt x="202784" y="165424"/>
                  <a:pt x="202784" y="202620"/>
                </a:cubicBezTo>
                <a:cubicBezTo>
                  <a:pt x="202784" y="207933"/>
                  <a:pt x="198226" y="212488"/>
                  <a:pt x="192148" y="212488"/>
                </a:cubicBezTo>
                <a:cubicBezTo>
                  <a:pt x="186830" y="212488"/>
                  <a:pt x="182272" y="207933"/>
                  <a:pt x="182272" y="202620"/>
                </a:cubicBezTo>
                <a:cubicBezTo>
                  <a:pt x="182272" y="155556"/>
                  <a:pt x="220257" y="125192"/>
                  <a:pt x="242289" y="115324"/>
                </a:cubicBezTo>
                <a:cubicBezTo>
                  <a:pt x="262041" y="106215"/>
                  <a:pt x="283883" y="101661"/>
                  <a:pt x="305724" y="101661"/>
                </a:cubicBezTo>
                <a:close/>
                <a:moveTo>
                  <a:pt x="303682" y="71024"/>
                </a:moveTo>
                <a:cubicBezTo>
                  <a:pt x="290770" y="71119"/>
                  <a:pt x="278048" y="72446"/>
                  <a:pt x="265896" y="75101"/>
                </a:cubicBezTo>
                <a:cubicBezTo>
                  <a:pt x="265136" y="75101"/>
                  <a:pt x="265136" y="75101"/>
                  <a:pt x="265136" y="75101"/>
                </a:cubicBezTo>
                <a:cubicBezTo>
                  <a:pt x="252984" y="78135"/>
                  <a:pt x="241591" y="81928"/>
                  <a:pt x="230199" y="87238"/>
                </a:cubicBezTo>
                <a:cubicBezTo>
                  <a:pt x="191463" y="105444"/>
                  <a:pt x="151968" y="147926"/>
                  <a:pt x="151968" y="202544"/>
                </a:cubicBezTo>
                <a:lnTo>
                  <a:pt x="151968" y="293575"/>
                </a:lnTo>
                <a:cubicBezTo>
                  <a:pt x="151968" y="357297"/>
                  <a:pt x="131461" y="412674"/>
                  <a:pt x="91207" y="458949"/>
                </a:cubicBezTo>
                <a:lnTo>
                  <a:pt x="168678" y="471845"/>
                </a:lnTo>
                <a:cubicBezTo>
                  <a:pt x="188425" y="475638"/>
                  <a:pt x="205894" y="477913"/>
                  <a:pt x="223363" y="480189"/>
                </a:cubicBezTo>
                <a:cubicBezTo>
                  <a:pt x="230199" y="480948"/>
                  <a:pt x="237794" y="482465"/>
                  <a:pt x="244629" y="482465"/>
                </a:cubicBezTo>
                <a:cubicBezTo>
                  <a:pt x="244629" y="482465"/>
                  <a:pt x="245389" y="482465"/>
                  <a:pt x="245389" y="483224"/>
                </a:cubicBezTo>
                <a:cubicBezTo>
                  <a:pt x="251465" y="483224"/>
                  <a:pt x="257541" y="483982"/>
                  <a:pt x="263617" y="484741"/>
                </a:cubicBezTo>
                <a:cubicBezTo>
                  <a:pt x="265136" y="484741"/>
                  <a:pt x="266655" y="484741"/>
                  <a:pt x="267415" y="484741"/>
                </a:cubicBezTo>
                <a:cubicBezTo>
                  <a:pt x="272732" y="484741"/>
                  <a:pt x="278048" y="485499"/>
                  <a:pt x="283365" y="485499"/>
                </a:cubicBezTo>
                <a:cubicBezTo>
                  <a:pt x="284884" y="485499"/>
                  <a:pt x="285643" y="485499"/>
                  <a:pt x="287162" y="485499"/>
                </a:cubicBezTo>
                <a:cubicBezTo>
                  <a:pt x="299315" y="486258"/>
                  <a:pt x="312226" y="486258"/>
                  <a:pt x="324379" y="485499"/>
                </a:cubicBezTo>
                <a:cubicBezTo>
                  <a:pt x="325898" y="485499"/>
                  <a:pt x="326657" y="485499"/>
                  <a:pt x="327417" y="485499"/>
                </a:cubicBezTo>
                <a:cubicBezTo>
                  <a:pt x="332733" y="485499"/>
                  <a:pt x="338050" y="484741"/>
                  <a:pt x="344126" y="484741"/>
                </a:cubicBezTo>
                <a:cubicBezTo>
                  <a:pt x="344886" y="484741"/>
                  <a:pt x="346405" y="484741"/>
                  <a:pt x="347164" y="484741"/>
                </a:cubicBezTo>
                <a:cubicBezTo>
                  <a:pt x="353240" y="483982"/>
                  <a:pt x="360076" y="483224"/>
                  <a:pt x="366152" y="482465"/>
                </a:cubicBezTo>
                <a:cubicBezTo>
                  <a:pt x="366152" y="482465"/>
                  <a:pt x="366152" y="482465"/>
                  <a:pt x="366912" y="482465"/>
                </a:cubicBezTo>
                <a:cubicBezTo>
                  <a:pt x="373747" y="482465"/>
                  <a:pt x="380583" y="480948"/>
                  <a:pt x="388178" y="480189"/>
                </a:cubicBezTo>
                <a:cubicBezTo>
                  <a:pt x="404887" y="477913"/>
                  <a:pt x="423116" y="475638"/>
                  <a:pt x="442104" y="471845"/>
                </a:cubicBezTo>
                <a:lnTo>
                  <a:pt x="519575" y="458949"/>
                </a:lnTo>
                <a:cubicBezTo>
                  <a:pt x="477801" y="411157"/>
                  <a:pt x="455775" y="354263"/>
                  <a:pt x="455775" y="293575"/>
                </a:cubicBezTo>
                <a:lnTo>
                  <a:pt x="455775" y="202544"/>
                </a:lnTo>
                <a:cubicBezTo>
                  <a:pt x="456535" y="146408"/>
                  <a:pt x="418559" y="104686"/>
                  <a:pt x="381342" y="87238"/>
                </a:cubicBezTo>
                <a:cubicBezTo>
                  <a:pt x="369190" y="81928"/>
                  <a:pt x="356278" y="77376"/>
                  <a:pt x="342607" y="74342"/>
                </a:cubicBezTo>
                <a:cubicBezTo>
                  <a:pt x="329696" y="72067"/>
                  <a:pt x="316594" y="70929"/>
                  <a:pt x="303682" y="71024"/>
                </a:cubicBezTo>
                <a:close/>
                <a:moveTo>
                  <a:pt x="303872" y="20482"/>
                </a:moveTo>
                <a:cubicBezTo>
                  <a:pt x="287162" y="20482"/>
                  <a:pt x="273491" y="34137"/>
                  <a:pt x="273491" y="50826"/>
                </a:cubicBezTo>
                <a:lnTo>
                  <a:pt x="273491" y="53101"/>
                </a:lnTo>
                <a:cubicBezTo>
                  <a:pt x="293238" y="50067"/>
                  <a:pt x="313745" y="50067"/>
                  <a:pt x="334252" y="52343"/>
                </a:cubicBezTo>
                <a:lnTo>
                  <a:pt x="334252" y="50826"/>
                </a:lnTo>
                <a:cubicBezTo>
                  <a:pt x="334252" y="34137"/>
                  <a:pt x="320581" y="20482"/>
                  <a:pt x="303872" y="20482"/>
                </a:cubicBezTo>
                <a:close/>
                <a:moveTo>
                  <a:pt x="303872" y="0"/>
                </a:moveTo>
                <a:cubicBezTo>
                  <a:pt x="331974" y="0"/>
                  <a:pt x="354759" y="22758"/>
                  <a:pt x="354759" y="50826"/>
                </a:cubicBezTo>
                <a:lnTo>
                  <a:pt x="354759" y="56894"/>
                </a:lnTo>
                <a:cubicBezTo>
                  <a:pt x="366912" y="59929"/>
                  <a:pt x="378304" y="63722"/>
                  <a:pt x="389697" y="69032"/>
                </a:cubicBezTo>
                <a:cubicBezTo>
                  <a:pt x="429952" y="87238"/>
                  <a:pt x="477042" y="133512"/>
                  <a:pt x="476282" y="202544"/>
                </a:cubicBezTo>
                <a:lnTo>
                  <a:pt x="476282" y="293575"/>
                </a:lnTo>
                <a:cubicBezTo>
                  <a:pt x="476282" y="355780"/>
                  <a:pt x="499827" y="411157"/>
                  <a:pt x="547677" y="458190"/>
                </a:cubicBezTo>
                <a:cubicBezTo>
                  <a:pt x="549956" y="461224"/>
                  <a:pt x="550715" y="465017"/>
                  <a:pt x="549956" y="468810"/>
                </a:cubicBezTo>
                <a:cubicBezTo>
                  <a:pt x="548437" y="471845"/>
                  <a:pt x="545399" y="474879"/>
                  <a:pt x="541601" y="475638"/>
                </a:cubicBezTo>
                <a:lnTo>
                  <a:pt x="445901" y="492327"/>
                </a:lnTo>
                <a:cubicBezTo>
                  <a:pt x="427673" y="495361"/>
                  <a:pt x="411723" y="497637"/>
                  <a:pt x="395773" y="499913"/>
                </a:cubicBezTo>
                <a:cubicBezTo>
                  <a:pt x="378304" y="534049"/>
                  <a:pt x="343367" y="556807"/>
                  <a:pt x="305391" y="556807"/>
                </a:cubicBezTo>
                <a:cubicBezTo>
                  <a:pt x="268174" y="556807"/>
                  <a:pt x="233237" y="534049"/>
                  <a:pt x="215768" y="499913"/>
                </a:cubicBezTo>
                <a:cubicBezTo>
                  <a:pt x="199818" y="497637"/>
                  <a:pt x="183109" y="495361"/>
                  <a:pt x="165640" y="492327"/>
                </a:cubicBezTo>
                <a:lnTo>
                  <a:pt x="69181" y="475638"/>
                </a:lnTo>
                <a:cubicBezTo>
                  <a:pt x="65383" y="474879"/>
                  <a:pt x="62345" y="471845"/>
                  <a:pt x="61586" y="468810"/>
                </a:cubicBezTo>
                <a:cubicBezTo>
                  <a:pt x="60067" y="465017"/>
                  <a:pt x="60826" y="461224"/>
                  <a:pt x="63864" y="458190"/>
                </a:cubicBezTo>
                <a:cubicBezTo>
                  <a:pt x="108676" y="413433"/>
                  <a:pt x="131461" y="358056"/>
                  <a:pt x="131461" y="293575"/>
                </a:cubicBezTo>
                <a:lnTo>
                  <a:pt x="131461" y="202544"/>
                </a:lnTo>
                <a:cubicBezTo>
                  <a:pt x="132221" y="138822"/>
                  <a:pt x="177032" y="89514"/>
                  <a:pt x="221084" y="69032"/>
                </a:cubicBezTo>
                <a:cubicBezTo>
                  <a:pt x="231718" y="64480"/>
                  <a:pt x="242351" y="60687"/>
                  <a:pt x="252984" y="57653"/>
                </a:cubicBezTo>
                <a:lnTo>
                  <a:pt x="252984" y="50826"/>
                </a:lnTo>
                <a:cubicBezTo>
                  <a:pt x="252984" y="22758"/>
                  <a:pt x="275770" y="0"/>
                  <a:pt x="30387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16" tIns="45708" rIns="91416" bIns="4570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48766" name="图标"/>
          <p:cNvSpPr>
            <a:spLocks noChangeAspect="1" noEditPoints="1"/>
          </p:cNvSpPr>
          <p:nvPr/>
        </p:nvSpPr>
        <p:spPr>
          <a:xfrm>
            <a:off x="4410075" y="2917825"/>
            <a:ext cx="468313" cy="579438"/>
          </a:xfrm>
          <a:custGeom>
            <a:avLst/>
            <a:gdLst/>
            <a:ahLst/>
            <a:cxnLst>
              <a:cxn ang="0">
                <a:pos x="234157" y="0"/>
              </a:cxn>
              <a:cxn ang="0">
                <a:pos x="162370" y="455648"/>
              </a:cxn>
              <a:cxn ang="0">
                <a:pos x="159478" y="456157"/>
              </a:cxn>
              <a:cxn ang="0">
                <a:pos x="161690" y="479897"/>
              </a:cxn>
              <a:cxn ang="0">
                <a:pos x="160669" y="503638"/>
              </a:cxn>
              <a:cxn ang="0">
                <a:pos x="150632" y="518561"/>
              </a:cxn>
              <a:cxn ang="0">
                <a:pos x="161690" y="551204"/>
              </a:cxn>
              <a:cxn ang="0">
                <a:pos x="159478" y="551628"/>
              </a:cxn>
              <a:cxn ang="0">
                <a:pos x="164241" y="575199"/>
              </a:cxn>
              <a:cxn ang="0">
                <a:pos x="222164" y="567992"/>
              </a:cxn>
              <a:cxn ang="0">
                <a:pos x="246234" y="565533"/>
              </a:cxn>
              <a:cxn ang="0">
                <a:pos x="307644" y="553832"/>
              </a:cxn>
              <a:cxn ang="0">
                <a:pos x="317681" y="538994"/>
              </a:cxn>
              <a:cxn ang="0">
                <a:pos x="306793" y="506266"/>
              </a:cxn>
              <a:cxn ang="0">
                <a:pos x="308920" y="505927"/>
              </a:cxn>
              <a:cxn ang="0">
                <a:pos x="306793" y="482187"/>
              </a:cxn>
              <a:cxn ang="0">
                <a:pos x="468313" y="233420"/>
              </a:cxn>
              <a:cxn ang="0">
                <a:pos x="185930" y="547558"/>
              </a:cxn>
              <a:cxn ang="0">
                <a:pos x="282553" y="509912"/>
              </a:cxn>
              <a:cxn ang="0">
                <a:pos x="282553" y="485493"/>
              </a:cxn>
              <a:cxn ang="0">
                <a:pos x="185930" y="476591"/>
              </a:cxn>
              <a:cxn ang="0">
                <a:pos x="282553" y="461922"/>
              </a:cxn>
              <a:cxn ang="0">
                <a:pos x="316064" y="236727"/>
              </a:cxn>
              <a:cxn ang="0">
                <a:pos x="297267" y="228842"/>
              </a:cxn>
              <a:cxn ang="0">
                <a:pos x="238920" y="288617"/>
              </a:cxn>
              <a:cxn ang="0">
                <a:pos x="220378" y="278612"/>
              </a:cxn>
              <a:cxn ang="0">
                <a:pos x="321338" y="180597"/>
              </a:cxn>
              <a:cxn ang="0">
                <a:pos x="361229" y="211206"/>
              </a:cxn>
              <a:cxn ang="0">
                <a:pos x="283744" y="334148"/>
              </a:cxn>
              <a:cxn ang="0">
                <a:pos x="258227" y="303115"/>
              </a:cxn>
              <a:cxn ang="0">
                <a:pos x="310961" y="248682"/>
              </a:cxn>
              <a:cxn ang="0">
                <a:pos x="260098" y="441150"/>
              </a:cxn>
              <a:cxn ang="0">
                <a:pos x="258652" y="441319"/>
              </a:cxn>
              <a:cxn ang="0">
                <a:pos x="227267" y="442676"/>
              </a:cxn>
              <a:cxn ang="0">
                <a:pos x="283744" y="358312"/>
              </a:cxn>
              <a:cxn ang="0">
                <a:pos x="380791" y="144732"/>
              </a:cxn>
              <a:cxn ang="0">
                <a:pos x="112613" y="190687"/>
              </a:cxn>
              <a:cxn ang="0">
                <a:pos x="144594" y="326686"/>
              </a:cxn>
              <a:cxn ang="0">
                <a:pos x="209661" y="345424"/>
              </a:cxn>
              <a:cxn ang="0">
                <a:pos x="202176" y="440386"/>
              </a:cxn>
              <a:cxn ang="0">
                <a:pos x="85735" y="381459"/>
              </a:cxn>
              <a:cxn ang="0">
                <a:pos x="24241" y="233420"/>
              </a:cxn>
              <a:cxn ang="0">
                <a:pos x="85735" y="85381"/>
              </a:cxn>
              <a:cxn ang="0">
                <a:pos x="234157" y="24080"/>
              </a:cxn>
              <a:cxn ang="0">
                <a:pos x="382663" y="85381"/>
              </a:cxn>
              <a:cxn ang="0">
                <a:pos x="444157" y="233420"/>
              </a:cxn>
              <a:cxn ang="0">
                <a:pos x="382663" y="381459"/>
              </a:cxn>
              <a:cxn ang="0">
                <a:pos x="260098" y="441150"/>
              </a:cxn>
              <a:cxn ang="0">
                <a:pos x="208300" y="320751"/>
              </a:cxn>
              <a:cxn ang="0">
                <a:pos x="161945" y="309814"/>
              </a:cxn>
              <a:cxn ang="0">
                <a:pos x="131580" y="215530"/>
              </a:cxn>
              <a:cxn ang="0">
                <a:pos x="204047" y="232996"/>
              </a:cxn>
              <a:cxn ang="0">
                <a:pos x="188992" y="259874"/>
              </a:cxn>
              <a:cxn ang="0">
                <a:pos x="167899" y="267250"/>
              </a:cxn>
            </a:cxnLst>
            <a:pathLst>
              <a:path w="5506" h="6834">
                <a:moveTo>
                  <a:pt x="5506" y="2753"/>
                </a:moveTo>
                <a:cubicBezTo>
                  <a:pt x="5506" y="1233"/>
                  <a:pt x="4274" y="0"/>
                  <a:pt x="2753" y="0"/>
                </a:cubicBezTo>
                <a:cubicBezTo>
                  <a:pt x="1233" y="0"/>
                  <a:pt x="0" y="1233"/>
                  <a:pt x="0" y="2753"/>
                </a:cubicBezTo>
                <a:cubicBezTo>
                  <a:pt x="0" y="3979"/>
                  <a:pt x="801" y="5018"/>
                  <a:pt x="1909" y="5374"/>
                </a:cubicBezTo>
                <a:lnTo>
                  <a:pt x="1890" y="5377"/>
                </a:lnTo>
                <a:cubicBezTo>
                  <a:pt x="1885" y="5378"/>
                  <a:pt x="1880" y="5379"/>
                  <a:pt x="1875" y="5380"/>
                </a:cubicBezTo>
                <a:cubicBezTo>
                  <a:pt x="1798" y="5399"/>
                  <a:pt x="1752" y="5477"/>
                  <a:pt x="1771" y="5553"/>
                </a:cubicBezTo>
                <a:cubicBezTo>
                  <a:pt x="1787" y="5615"/>
                  <a:pt x="1841" y="5657"/>
                  <a:pt x="1901" y="5660"/>
                </a:cubicBezTo>
                <a:lnTo>
                  <a:pt x="1901" y="5938"/>
                </a:lnTo>
                <a:lnTo>
                  <a:pt x="1889" y="5940"/>
                </a:lnTo>
                <a:cubicBezTo>
                  <a:pt x="1885" y="5941"/>
                  <a:pt x="1880" y="5942"/>
                  <a:pt x="1875" y="5943"/>
                </a:cubicBezTo>
                <a:cubicBezTo>
                  <a:pt x="1798" y="5962"/>
                  <a:pt x="1752" y="6040"/>
                  <a:pt x="1771" y="6116"/>
                </a:cubicBezTo>
                <a:cubicBezTo>
                  <a:pt x="1787" y="6177"/>
                  <a:pt x="1841" y="6219"/>
                  <a:pt x="1901" y="6223"/>
                </a:cubicBezTo>
                <a:lnTo>
                  <a:pt x="1901" y="6501"/>
                </a:lnTo>
                <a:lnTo>
                  <a:pt x="1890" y="6503"/>
                </a:lnTo>
                <a:cubicBezTo>
                  <a:pt x="1885" y="6503"/>
                  <a:pt x="1880" y="6504"/>
                  <a:pt x="1875" y="6506"/>
                </a:cubicBezTo>
                <a:cubicBezTo>
                  <a:pt x="1798" y="6525"/>
                  <a:pt x="1752" y="6602"/>
                  <a:pt x="1771" y="6678"/>
                </a:cubicBezTo>
                <a:cubicBezTo>
                  <a:pt x="1790" y="6750"/>
                  <a:pt x="1859" y="6795"/>
                  <a:pt x="1931" y="6784"/>
                </a:cubicBezTo>
                <a:lnTo>
                  <a:pt x="2611" y="6683"/>
                </a:lnTo>
                <a:cubicBezTo>
                  <a:pt x="2611" y="6688"/>
                  <a:pt x="2611" y="6693"/>
                  <a:pt x="2612" y="6699"/>
                </a:cubicBezTo>
                <a:cubicBezTo>
                  <a:pt x="2620" y="6777"/>
                  <a:pt x="2689" y="6834"/>
                  <a:pt x="2768" y="6826"/>
                </a:cubicBezTo>
                <a:cubicBezTo>
                  <a:pt x="2846" y="6818"/>
                  <a:pt x="2903" y="6748"/>
                  <a:pt x="2895" y="6670"/>
                </a:cubicBezTo>
                <a:cubicBezTo>
                  <a:pt x="2894" y="6660"/>
                  <a:pt x="2892" y="6650"/>
                  <a:pt x="2889" y="6641"/>
                </a:cubicBezTo>
                <a:lnTo>
                  <a:pt x="3617" y="6532"/>
                </a:lnTo>
                <a:cubicBezTo>
                  <a:pt x="3622" y="6532"/>
                  <a:pt x="3627" y="6531"/>
                  <a:pt x="3632" y="6529"/>
                </a:cubicBezTo>
                <a:cubicBezTo>
                  <a:pt x="3708" y="6510"/>
                  <a:pt x="3755" y="6433"/>
                  <a:pt x="3735" y="6357"/>
                </a:cubicBezTo>
                <a:cubicBezTo>
                  <a:pt x="3720" y="6295"/>
                  <a:pt x="3667" y="6254"/>
                  <a:pt x="3607" y="6250"/>
                </a:cubicBezTo>
                <a:lnTo>
                  <a:pt x="3607" y="5971"/>
                </a:lnTo>
                <a:lnTo>
                  <a:pt x="3617" y="5970"/>
                </a:lnTo>
                <a:cubicBezTo>
                  <a:pt x="3622" y="5969"/>
                  <a:pt x="3627" y="5968"/>
                  <a:pt x="3632" y="5967"/>
                </a:cubicBezTo>
                <a:cubicBezTo>
                  <a:pt x="3708" y="5947"/>
                  <a:pt x="3755" y="5870"/>
                  <a:pt x="3735" y="5794"/>
                </a:cubicBezTo>
                <a:cubicBezTo>
                  <a:pt x="3720" y="5733"/>
                  <a:pt x="3667" y="5691"/>
                  <a:pt x="3607" y="5687"/>
                </a:cubicBezTo>
                <a:lnTo>
                  <a:pt x="3607" y="5371"/>
                </a:lnTo>
                <a:cubicBezTo>
                  <a:pt x="4710" y="5012"/>
                  <a:pt x="5506" y="3976"/>
                  <a:pt x="5506" y="2753"/>
                </a:cubicBezTo>
                <a:close/>
                <a:moveTo>
                  <a:pt x="3322" y="6289"/>
                </a:moveTo>
                <a:lnTo>
                  <a:pt x="2186" y="6458"/>
                </a:lnTo>
                <a:lnTo>
                  <a:pt x="2186" y="6183"/>
                </a:lnTo>
                <a:lnTo>
                  <a:pt x="3322" y="6014"/>
                </a:lnTo>
                <a:lnTo>
                  <a:pt x="3322" y="6289"/>
                </a:lnTo>
                <a:close/>
                <a:moveTo>
                  <a:pt x="3322" y="5726"/>
                </a:moveTo>
                <a:lnTo>
                  <a:pt x="2186" y="5896"/>
                </a:lnTo>
                <a:lnTo>
                  <a:pt x="2186" y="5621"/>
                </a:lnTo>
                <a:lnTo>
                  <a:pt x="3082" y="5487"/>
                </a:lnTo>
                <a:cubicBezTo>
                  <a:pt x="3163" y="5477"/>
                  <a:pt x="3243" y="5464"/>
                  <a:pt x="3322" y="5448"/>
                </a:cubicBezTo>
                <a:lnTo>
                  <a:pt x="3322" y="5726"/>
                </a:lnTo>
                <a:close/>
                <a:moveTo>
                  <a:pt x="3716" y="2792"/>
                </a:moveTo>
                <a:cubicBezTo>
                  <a:pt x="3703" y="2715"/>
                  <a:pt x="3630" y="2663"/>
                  <a:pt x="3552" y="2676"/>
                </a:cubicBezTo>
                <a:cubicBezTo>
                  <a:pt x="3531" y="2679"/>
                  <a:pt x="3512" y="2687"/>
                  <a:pt x="3495" y="2699"/>
                </a:cubicBezTo>
                <a:cubicBezTo>
                  <a:pt x="3480" y="2709"/>
                  <a:pt x="3123" y="2957"/>
                  <a:pt x="2809" y="3404"/>
                </a:cubicBezTo>
                <a:cubicBezTo>
                  <a:pt x="2768" y="3462"/>
                  <a:pt x="2730" y="3521"/>
                  <a:pt x="2694" y="3581"/>
                </a:cubicBezTo>
                <a:cubicBezTo>
                  <a:pt x="2640" y="3492"/>
                  <a:pt x="2605" y="3392"/>
                  <a:pt x="2591" y="3286"/>
                </a:cubicBezTo>
                <a:cubicBezTo>
                  <a:pt x="2565" y="3087"/>
                  <a:pt x="2619" y="2889"/>
                  <a:pt x="2741" y="2730"/>
                </a:cubicBezTo>
                <a:cubicBezTo>
                  <a:pt x="2986" y="2411"/>
                  <a:pt x="3440" y="2228"/>
                  <a:pt x="3778" y="2130"/>
                </a:cubicBezTo>
                <a:cubicBezTo>
                  <a:pt x="3948" y="2081"/>
                  <a:pt x="4106" y="2048"/>
                  <a:pt x="4231" y="2027"/>
                </a:cubicBezTo>
                <a:cubicBezTo>
                  <a:pt x="4242" y="2153"/>
                  <a:pt x="4251" y="2314"/>
                  <a:pt x="4247" y="2491"/>
                </a:cubicBezTo>
                <a:cubicBezTo>
                  <a:pt x="4240" y="2842"/>
                  <a:pt x="4179" y="3328"/>
                  <a:pt x="3934" y="3647"/>
                </a:cubicBezTo>
                <a:cubicBezTo>
                  <a:pt x="3790" y="3834"/>
                  <a:pt x="3572" y="3941"/>
                  <a:pt x="3336" y="3941"/>
                </a:cubicBezTo>
                <a:cubicBezTo>
                  <a:pt x="3176" y="3941"/>
                  <a:pt x="3025" y="3892"/>
                  <a:pt x="2896" y="3799"/>
                </a:cubicBezTo>
                <a:cubicBezTo>
                  <a:pt x="2938" y="3724"/>
                  <a:pt x="2985" y="3649"/>
                  <a:pt x="3036" y="3575"/>
                </a:cubicBezTo>
                <a:cubicBezTo>
                  <a:pt x="3320" y="3167"/>
                  <a:pt x="3653" y="2935"/>
                  <a:pt x="3656" y="2933"/>
                </a:cubicBezTo>
                <a:cubicBezTo>
                  <a:pt x="3700" y="2903"/>
                  <a:pt x="3725" y="2849"/>
                  <a:pt x="3716" y="2792"/>
                </a:cubicBezTo>
                <a:close/>
                <a:moveTo>
                  <a:pt x="3058" y="5203"/>
                </a:moveTo>
                <a:lnTo>
                  <a:pt x="3058" y="5203"/>
                </a:lnTo>
                <a:lnTo>
                  <a:pt x="3041" y="5205"/>
                </a:lnTo>
                <a:cubicBezTo>
                  <a:pt x="2946" y="5216"/>
                  <a:pt x="2850" y="5222"/>
                  <a:pt x="2753" y="5222"/>
                </a:cubicBezTo>
                <a:cubicBezTo>
                  <a:pt x="2726" y="5222"/>
                  <a:pt x="2699" y="5221"/>
                  <a:pt x="2672" y="5221"/>
                </a:cubicBezTo>
                <a:cubicBezTo>
                  <a:pt x="2589" y="4822"/>
                  <a:pt x="2623" y="4433"/>
                  <a:pt x="2773" y="4059"/>
                </a:cubicBezTo>
                <a:cubicBezTo>
                  <a:pt x="2945" y="4171"/>
                  <a:pt x="3141" y="4226"/>
                  <a:pt x="3336" y="4226"/>
                </a:cubicBezTo>
                <a:cubicBezTo>
                  <a:pt x="3647" y="4226"/>
                  <a:pt x="3955" y="4086"/>
                  <a:pt x="4160" y="3820"/>
                </a:cubicBezTo>
                <a:cubicBezTo>
                  <a:pt x="4729" y="3079"/>
                  <a:pt x="4477" y="1707"/>
                  <a:pt x="4477" y="1707"/>
                </a:cubicBezTo>
                <a:cubicBezTo>
                  <a:pt x="4477" y="1707"/>
                  <a:pt x="3146" y="1811"/>
                  <a:pt x="2555" y="2508"/>
                </a:cubicBezTo>
                <a:cubicBezTo>
                  <a:pt x="2104" y="2270"/>
                  <a:pt x="1514" y="2249"/>
                  <a:pt x="1324" y="2249"/>
                </a:cubicBezTo>
                <a:cubicBezTo>
                  <a:pt x="1284" y="2249"/>
                  <a:pt x="1262" y="2250"/>
                  <a:pt x="1262" y="2250"/>
                </a:cubicBezTo>
                <a:cubicBezTo>
                  <a:pt x="1262" y="2250"/>
                  <a:pt x="1193" y="3333"/>
                  <a:pt x="1700" y="3853"/>
                </a:cubicBezTo>
                <a:cubicBezTo>
                  <a:pt x="1859" y="4015"/>
                  <a:pt x="2068" y="4096"/>
                  <a:pt x="2278" y="4096"/>
                </a:cubicBezTo>
                <a:cubicBezTo>
                  <a:pt x="2341" y="4096"/>
                  <a:pt x="2404" y="4089"/>
                  <a:pt x="2465" y="4074"/>
                </a:cubicBezTo>
                <a:cubicBezTo>
                  <a:pt x="2447" y="4127"/>
                  <a:pt x="2431" y="4181"/>
                  <a:pt x="2417" y="4234"/>
                </a:cubicBezTo>
                <a:cubicBezTo>
                  <a:pt x="2335" y="4547"/>
                  <a:pt x="2322" y="4870"/>
                  <a:pt x="2377" y="5194"/>
                </a:cubicBezTo>
                <a:cubicBezTo>
                  <a:pt x="2176" y="5163"/>
                  <a:pt x="1981" y="5108"/>
                  <a:pt x="1793" y="5028"/>
                </a:cubicBezTo>
                <a:cubicBezTo>
                  <a:pt x="1499" y="4904"/>
                  <a:pt x="1234" y="4726"/>
                  <a:pt x="1008" y="4499"/>
                </a:cubicBezTo>
                <a:cubicBezTo>
                  <a:pt x="781" y="4272"/>
                  <a:pt x="603" y="4008"/>
                  <a:pt x="479" y="3714"/>
                </a:cubicBezTo>
                <a:cubicBezTo>
                  <a:pt x="350" y="3410"/>
                  <a:pt x="285" y="3087"/>
                  <a:pt x="285" y="2753"/>
                </a:cubicBezTo>
                <a:cubicBezTo>
                  <a:pt x="285" y="2420"/>
                  <a:pt x="350" y="2097"/>
                  <a:pt x="479" y="1792"/>
                </a:cubicBezTo>
                <a:cubicBezTo>
                  <a:pt x="603" y="1498"/>
                  <a:pt x="781" y="1234"/>
                  <a:pt x="1008" y="1007"/>
                </a:cubicBezTo>
                <a:cubicBezTo>
                  <a:pt x="1234" y="781"/>
                  <a:pt x="1499" y="603"/>
                  <a:pt x="1793" y="478"/>
                </a:cubicBezTo>
                <a:cubicBezTo>
                  <a:pt x="2097" y="350"/>
                  <a:pt x="2420" y="284"/>
                  <a:pt x="2753" y="284"/>
                </a:cubicBezTo>
                <a:cubicBezTo>
                  <a:pt x="3087" y="284"/>
                  <a:pt x="3410" y="350"/>
                  <a:pt x="3714" y="478"/>
                </a:cubicBezTo>
                <a:cubicBezTo>
                  <a:pt x="4008" y="603"/>
                  <a:pt x="4272" y="781"/>
                  <a:pt x="4499" y="1007"/>
                </a:cubicBezTo>
                <a:cubicBezTo>
                  <a:pt x="4726" y="1234"/>
                  <a:pt x="4904" y="1498"/>
                  <a:pt x="5028" y="1792"/>
                </a:cubicBezTo>
                <a:cubicBezTo>
                  <a:pt x="5157" y="2097"/>
                  <a:pt x="5222" y="2420"/>
                  <a:pt x="5222" y="2753"/>
                </a:cubicBezTo>
                <a:cubicBezTo>
                  <a:pt x="5222" y="3087"/>
                  <a:pt x="5157" y="3410"/>
                  <a:pt x="5028" y="3714"/>
                </a:cubicBezTo>
                <a:cubicBezTo>
                  <a:pt x="4904" y="4008"/>
                  <a:pt x="4726" y="4272"/>
                  <a:pt x="4499" y="4499"/>
                </a:cubicBezTo>
                <a:cubicBezTo>
                  <a:pt x="4272" y="4726"/>
                  <a:pt x="4008" y="4904"/>
                  <a:pt x="3714" y="5028"/>
                </a:cubicBezTo>
                <a:cubicBezTo>
                  <a:pt x="3504" y="5117"/>
                  <a:pt x="3284" y="5176"/>
                  <a:pt x="3058" y="5203"/>
                </a:cubicBezTo>
                <a:close/>
                <a:moveTo>
                  <a:pt x="2010" y="3255"/>
                </a:moveTo>
                <a:cubicBezTo>
                  <a:pt x="2166" y="3430"/>
                  <a:pt x="2336" y="3634"/>
                  <a:pt x="2449" y="3783"/>
                </a:cubicBezTo>
                <a:cubicBezTo>
                  <a:pt x="2395" y="3802"/>
                  <a:pt x="2337" y="3812"/>
                  <a:pt x="2278" y="3812"/>
                </a:cubicBezTo>
                <a:cubicBezTo>
                  <a:pt x="2136" y="3812"/>
                  <a:pt x="2003" y="3756"/>
                  <a:pt x="1904" y="3654"/>
                </a:cubicBezTo>
                <a:cubicBezTo>
                  <a:pt x="1741" y="3487"/>
                  <a:pt x="1627" y="3202"/>
                  <a:pt x="1574" y="2828"/>
                </a:cubicBezTo>
                <a:cubicBezTo>
                  <a:pt x="1559" y="2724"/>
                  <a:pt x="1551" y="2626"/>
                  <a:pt x="1547" y="2542"/>
                </a:cubicBezTo>
                <a:cubicBezTo>
                  <a:pt x="1663" y="2551"/>
                  <a:pt x="1806" y="2567"/>
                  <a:pt x="1955" y="2599"/>
                </a:cubicBezTo>
                <a:cubicBezTo>
                  <a:pt x="2126" y="2635"/>
                  <a:pt x="2275" y="2686"/>
                  <a:pt x="2399" y="2748"/>
                </a:cubicBezTo>
                <a:cubicBezTo>
                  <a:pt x="2338" y="2878"/>
                  <a:pt x="2305" y="3017"/>
                  <a:pt x="2301" y="3155"/>
                </a:cubicBezTo>
                <a:cubicBezTo>
                  <a:pt x="2255" y="3103"/>
                  <a:pt x="2225" y="3069"/>
                  <a:pt x="2222" y="3065"/>
                </a:cubicBezTo>
                <a:cubicBezTo>
                  <a:pt x="2198" y="3038"/>
                  <a:pt x="2163" y="3020"/>
                  <a:pt x="2124" y="3018"/>
                </a:cubicBezTo>
                <a:cubicBezTo>
                  <a:pt x="2046" y="3014"/>
                  <a:pt x="1978" y="3074"/>
                  <a:pt x="1974" y="3152"/>
                </a:cubicBezTo>
                <a:cubicBezTo>
                  <a:pt x="1972" y="3191"/>
                  <a:pt x="1986" y="3228"/>
                  <a:pt x="2010" y="32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67" name="图标"/>
          <p:cNvSpPr>
            <a:spLocks noChangeAspect="1" noEditPoints="1"/>
          </p:cNvSpPr>
          <p:nvPr/>
        </p:nvSpPr>
        <p:spPr>
          <a:xfrm>
            <a:off x="7132638" y="2901950"/>
            <a:ext cx="334962" cy="611188"/>
          </a:xfrm>
          <a:custGeom>
            <a:avLst/>
            <a:gdLst/>
            <a:ahLst/>
            <a:cxnLst>
              <a:cxn ang="0">
                <a:pos x="310993" y="63023"/>
              </a:cxn>
              <a:cxn ang="0">
                <a:pos x="316609" y="35469"/>
              </a:cxn>
              <a:cxn ang="0">
                <a:pos x="252826" y="28155"/>
              </a:cxn>
              <a:cxn ang="0">
                <a:pos x="202682" y="211110"/>
              </a:cxn>
              <a:cxn ang="0">
                <a:pos x="175404" y="33064"/>
              </a:cxn>
              <a:cxn ang="0">
                <a:pos x="111320" y="60317"/>
              </a:cxn>
              <a:cxn ang="0">
                <a:pos x="103096" y="211110"/>
              </a:cxn>
              <a:cxn ang="0">
                <a:pos x="51247" y="78553"/>
              </a:cxn>
              <a:cxn ang="0">
                <a:pos x="5215" y="116526"/>
              </a:cxn>
              <a:cxn ang="0">
                <a:pos x="16247" y="211110"/>
              </a:cxn>
              <a:cxn ang="0">
                <a:pos x="261351" y="611188"/>
              </a:cxn>
              <a:cxn ang="0">
                <a:pos x="276594" y="211110"/>
              </a:cxn>
              <a:cxn ang="0">
                <a:pos x="310291" y="88572"/>
              </a:cxn>
              <a:cxn ang="0">
                <a:pos x="293142" y="189669"/>
              </a:cxn>
              <a:cxn ang="0">
                <a:pos x="332455" y="109212"/>
              </a:cxn>
              <a:cxn ang="0">
                <a:pos x="182624" y="126045"/>
              </a:cxn>
              <a:cxn ang="0">
                <a:pos x="131377" y="118631"/>
              </a:cxn>
              <a:cxn ang="0">
                <a:pos x="182624" y="126045"/>
              </a:cxn>
              <a:cxn ang="0">
                <a:pos x="175404" y="53103"/>
              </a:cxn>
              <a:cxn ang="0">
                <a:pos x="182624" y="98592"/>
              </a:cxn>
              <a:cxn ang="0">
                <a:pos x="131377" y="60317"/>
              </a:cxn>
              <a:cxn ang="0">
                <a:pos x="131377" y="146084"/>
              </a:cxn>
              <a:cxn ang="0">
                <a:pos x="182624" y="211110"/>
              </a:cxn>
              <a:cxn ang="0">
                <a:pos x="131377" y="146084"/>
              </a:cxn>
              <a:cxn ang="0">
                <a:pos x="272382" y="258302"/>
              </a:cxn>
              <a:cxn ang="0">
                <a:pos x="38109" y="231149"/>
              </a:cxn>
              <a:cxn ang="0">
                <a:pos x="62379" y="149290"/>
              </a:cxn>
              <a:cxn ang="0">
                <a:pos x="30387" y="130353"/>
              </a:cxn>
              <a:cxn ang="0">
                <a:pos x="62379" y="149290"/>
              </a:cxn>
              <a:cxn ang="0">
                <a:pos x="41820" y="96287"/>
              </a:cxn>
              <a:cxn ang="0">
                <a:pos x="47938" y="104002"/>
              </a:cxn>
              <a:cxn ang="0">
                <a:pos x="24370" y="110715"/>
              </a:cxn>
              <a:cxn ang="0">
                <a:pos x="44327" y="175742"/>
              </a:cxn>
              <a:cxn ang="0">
                <a:pos x="82036" y="211110"/>
              </a:cxn>
              <a:cxn ang="0">
                <a:pos x="44327" y="175742"/>
              </a:cxn>
              <a:cxn ang="0">
                <a:pos x="70001" y="591149"/>
              </a:cxn>
              <a:cxn ang="0">
                <a:pos x="270577" y="278341"/>
              </a:cxn>
              <a:cxn ang="0">
                <a:pos x="230863" y="211110"/>
              </a:cxn>
              <a:cxn ang="0">
                <a:pos x="280806" y="104503"/>
              </a:cxn>
              <a:cxn ang="0">
                <a:pos x="230863" y="211110"/>
              </a:cxn>
              <a:cxn ang="0">
                <a:pos x="285319" y="84965"/>
              </a:cxn>
              <a:cxn ang="0">
                <a:pos x="272282" y="32764"/>
              </a:cxn>
              <a:cxn ang="0">
                <a:pos x="296552" y="35469"/>
              </a:cxn>
            </a:cxnLst>
            <a:pathLst>
              <a:path w="3340" h="6100">
                <a:moveTo>
                  <a:pt x="3264" y="778"/>
                </a:moveTo>
                <a:cubicBezTo>
                  <a:pt x="3223" y="714"/>
                  <a:pt x="3168" y="663"/>
                  <a:pt x="3101" y="629"/>
                </a:cubicBezTo>
                <a:lnTo>
                  <a:pt x="3148" y="427"/>
                </a:lnTo>
                <a:cubicBezTo>
                  <a:pt x="3154" y="403"/>
                  <a:pt x="3157" y="378"/>
                  <a:pt x="3157" y="354"/>
                </a:cubicBezTo>
                <a:cubicBezTo>
                  <a:pt x="3157" y="204"/>
                  <a:pt x="3054" y="75"/>
                  <a:pt x="2907" y="40"/>
                </a:cubicBezTo>
                <a:cubicBezTo>
                  <a:pt x="2734" y="0"/>
                  <a:pt x="2561" y="108"/>
                  <a:pt x="2521" y="281"/>
                </a:cubicBezTo>
                <a:lnTo>
                  <a:pt x="2096" y="2107"/>
                </a:lnTo>
                <a:lnTo>
                  <a:pt x="2021" y="2107"/>
                </a:lnTo>
                <a:lnTo>
                  <a:pt x="2021" y="602"/>
                </a:lnTo>
                <a:cubicBezTo>
                  <a:pt x="2021" y="452"/>
                  <a:pt x="1899" y="330"/>
                  <a:pt x="1749" y="330"/>
                </a:cubicBezTo>
                <a:lnTo>
                  <a:pt x="1382" y="330"/>
                </a:lnTo>
                <a:cubicBezTo>
                  <a:pt x="1232" y="330"/>
                  <a:pt x="1110" y="452"/>
                  <a:pt x="1110" y="602"/>
                </a:cubicBezTo>
                <a:lnTo>
                  <a:pt x="1110" y="2107"/>
                </a:lnTo>
                <a:lnTo>
                  <a:pt x="1028" y="2107"/>
                </a:lnTo>
                <a:lnTo>
                  <a:pt x="668" y="975"/>
                </a:lnTo>
                <a:cubicBezTo>
                  <a:pt x="642" y="892"/>
                  <a:pt x="587" y="825"/>
                  <a:pt x="511" y="784"/>
                </a:cubicBezTo>
                <a:cubicBezTo>
                  <a:pt x="435" y="744"/>
                  <a:pt x="348" y="736"/>
                  <a:pt x="265" y="761"/>
                </a:cubicBezTo>
                <a:cubicBezTo>
                  <a:pt x="95" y="813"/>
                  <a:pt x="0" y="994"/>
                  <a:pt x="52" y="1163"/>
                </a:cubicBezTo>
                <a:lnTo>
                  <a:pt x="341" y="2107"/>
                </a:lnTo>
                <a:lnTo>
                  <a:pt x="162" y="2107"/>
                </a:lnTo>
                <a:lnTo>
                  <a:pt x="514" y="6100"/>
                </a:lnTo>
                <a:lnTo>
                  <a:pt x="2606" y="6100"/>
                </a:lnTo>
                <a:lnTo>
                  <a:pt x="2958" y="2107"/>
                </a:lnTo>
                <a:lnTo>
                  <a:pt x="2758" y="2107"/>
                </a:lnTo>
                <a:lnTo>
                  <a:pt x="3053" y="836"/>
                </a:lnTo>
                <a:cubicBezTo>
                  <a:pt x="3069" y="850"/>
                  <a:pt x="3083" y="866"/>
                  <a:pt x="3094" y="884"/>
                </a:cubicBezTo>
                <a:cubicBezTo>
                  <a:pt x="3124" y="932"/>
                  <a:pt x="3133" y="989"/>
                  <a:pt x="3120" y="1044"/>
                </a:cubicBezTo>
                <a:lnTo>
                  <a:pt x="2923" y="1893"/>
                </a:lnTo>
                <a:lnTo>
                  <a:pt x="3118" y="1938"/>
                </a:lnTo>
                <a:lnTo>
                  <a:pt x="3315" y="1090"/>
                </a:lnTo>
                <a:cubicBezTo>
                  <a:pt x="3340" y="982"/>
                  <a:pt x="3322" y="872"/>
                  <a:pt x="3264" y="778"/>
                </a:cubicBezTo>
                <a:close/>
                <a:moveTo>
                  <a:pt x="1821" y="1258"/>
                </a:moveTo>
                <a:lnTo>
                  <a:pt x="1310" y="1258"/>
                </a:lnTo>
                <a:lnTo>
                  <a:pt x="1310" y="1184"/>
                </a:lnTo>
                <a:lnTo>
                  <a:pt x="1821" y="1184"/>
                </a:lnTo>
                <a:lnTo>
                  <a:pt x="1821" y="1258"/>
                </a:lnTo>
                <a:close/>
                <a:moveTo>
                  <a:pt x="1382" y="530"/>
                </a:moveTo>
                <a:lnTo>
                  <a:pt x="1749" y="530"/>
                </a:lnTo>
                <a:cubicBezTo>
                  <a:pt x="1789" y="530"/>
                  <a:pt x="1821" y="562"/>
                  <a:pt x="1821" y="602"/>
                </a:cubicBezTo>
                <a:lnTo>
                  <a:pt x="1821" y="984"/>
                </a:lnTo>
                <a:lnTo>
                  <a:pt x="1310" y="984"/>
                </a:lnTo>
                <a:lnTo>
                  <a:pt x="1310" y="602"/>
                </a:lnTo>
                <a:cubicBezTo>
                  <a:pt x="1310" y="562"/>
                  <a:pt x="1343" y="530"/>
                  <a:pt x="1382" y="530"/>
                </a:cubicBezTo>
                <a:close/>
                <a:moveTo>
                  <a:pt x="1310" y="1458"/>
                </a:moveTo>
                <a:lnTo>
                  <a:pt x="1821" y="1458"/>
                </a:lnTo>
                <a:lnTo>
                  <a:pt x="1821" y="2107"/>
                </a:lnTo>
                <a:lnTo>
                  <a:pt x="1310" y="2107"/>
                </a:lnTo>
                <a:lnTo>
                  <a:pt x="1310" y="1458"/>
                </a:lnTo>
                <a:close/>
                <a:moveTo>
                  <a:pt x="2740" y="2307"/>
                </a:moveTo>
                <a:lnTo>
                  <a:pt x="2716" y="2578"/>
                </a:lnTo>
                <a:lnTo>
                  <a:pt x="404" y="2578"/>
                </a:lnTo>
                <a:lnTo>
                  <a:pt x="380" y="2307"/>
                </a:lnTo>
                <a:lnTo>
                  <a:pt x="2740" y="2307"/>
                </a:lnTo>
                <a:close/>
                <a:moveTo>
                  <a:pt x="622" y="1490"/>
                </a:moveTo>
                <a:lnTo>
                  <a:pt x="383" y="1563"/>
                </a:lnTo>
                <a:lnTo>
                  <a:pt x="303" y="1301"/>
                </a:lnTo>
                <a:lnTo>
                  <a:pt x="539" y="1229"/>
                </a:lnTo>
                <a:lnTo>
                  <a:pt x="622" y="1490"/>
                </a:lnTo>
                <a:close/>
                <a:moveTo>
                  <a:pt x="324" y="952"/>
                </a:moveTo>
                <a:cubicBezTo>
                  <a:pt x="355" y="943"/>
                  <a:pt x="388" y="946"/>
                  <a:pt x="417" y="961"/>
                </a:cubicBezTo>
                <a:cubicBezTo>
                  <a:pt x="446" y="976"/>
                  <a:pt x="467" y="1002"/>
                  <a:pt x="477" y="1034"/>
                </a:cubicBezTo>
                <a:lnTo>
                  <a:pt x="478" y="1038"/>
                </a:lnTo>
                <a:lnTo>
                  <a:pt x="244" y="1110"/>
                </a:lnTo>
                <a:lnTo>
                  <a:pt x="243" y="1105"/>
                </a:lnTo>
                <a:cubicBezTo>
                  <a:pt x="223" y="1040"/>
                  <a:pt x="259" y="972"/>
                  <a:pt x="324" y="952"/>
                </a:cubicBezTo>
                <a:close/>
                <a:moveTo>
                  <a:pt x="442" y="1754"/>
                </a:moveTo>
                <a:lnTo>
                  <a:pt x="682" y="1680"/>
                </a:lnTo>
                <a:lnTo>
                  <a:pt x="818" y="2107"/>
                </a:lnTo>
                <a:lnTo>
                  <a:pt x="550" y="2107"/>
                </a:lnTo>
                <a:lnTo>
                  <a:pt x="442" y="1754"/>
                </a:lnTo>
                <a:close/>
                <a:moveTo>
                  <a:pt x="2423" y="5900"/>
                </a:moveTo>
                <a:lnTo>
                  <a:pt x="698" y="5900"/>
                </a:lnTo>
                <a:lnTo>
                  <a:pt x="422" y="2778"/>
                </a:lnTo>
                <a:lnTo>
                  <a:pt x="2698" y="2778"/>
                </a:lnTo>
                <a:lnTo>
                  <a:pt x="2423" y="5900"/>
                </a:lnTo>
                <a:close/>
                <a:moveTo>
                  <a:pt x="2302" y="2107"/>
                </a:moveTo>
                <a:lnTo>
                  <a:pt x="2562" y="988"/>
                </a:lnTo>
                <a:lnTo>
                  <a:pt x="2800" y="1043"/>
                </a:lnTo>
                <a:lnTo>
                  <a:pt x="2553" y="2107"/>
                </a:lnTo>
                <a:lnTo>
                  <a:pt x="2302" y="2107"/>
                </a:lnTo>
                <a:close/>
                <a:moveTo>
                  <a:pt x="2954" y="382"/>
                </a:moveTo>
                <a:lnTo>
                  <a:pt x="2845" y="848"/>
                </a:lnTo>
                <a:lnTo>
                  <a:pt x="2607" y="793"/>
                </a:lnTo>
                <a:lnTo>
                  <a:pt x="2715" y="327"/>
                </a:lnTo>
                <a:cubicBezTo>
                  <a:pt x="2731" y="261"/>
                  <a:pt x="2796" y="220"/>
                  <a:pt x="2862" y="235"/>
                </a:cubicBezTo>
                <a:cubicBezTo>
                  <a:pt x="2918" y="248"/>
                  <a:pt x="2957" y="297"/>
                  <a:pt x="2957" y="354"/>
                </a:cubicBezTo>
                <a:cubicBezTo>
                  <a:pt x="2957" y="364"/>
                  <a:pt x="2956" y="373"/>
                  <a:pt x="2954" y="38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68" name="图标"/>
          <p:cNvSpPr>
            <a:spLocks noChangeAspect="1"/>
          </p:cNvSpPr>
          <p:nvPr/>
        </p:nvSpPr>
        <p:spPr>
          <a:xfrm>
            <a:off x="9791700" y="3001963"/>
            <a:ext cx="603250" cy="411162"/>
          </a:xfrm>
          <a:custGeom>
            <a:avLst/>
            <a:gdLst/>
            <a:ahLst/>
            <a:cxnLst>
              <a:cxn ang="0">
                <a:pos x="535937" y="0"/>
              </a:cxn>
              <a:cxn ang="0">
                <a:pos x="467207" y="109702"/>
              </a:cxn>
              <a:cxn ang="0">
                <a:pos x="469952" y="139822"/>
              </a:cxn>
              <a:cxn ang="0">
                <a:pos x="486426" y="150774"/>
              </a:cxn>
              <a:cxn ang="0">
                <a:pos x="497409" y="134345"/>
              </a:cxn>
              <a:cxn ang="0">
                <a:pos x="494663" y="109702"/>
              </a:cxn>
              <a:cxn ang="0">
                <a:pos x="535937" y="27470"/>
              </a:cxn>
              <a:cxn ang="0">
                <a:pos x="577122" y="109702"/>
              </a:cxn>
              <a:cxn ang="0">
                <a:pos x="537265" y="191846"/>
              </a:cxn>
              <a:cxn ang="0">
                <a:pos x="339400" y="165878"/>
              </a:cxn>
              <a:cxn ang="0">
                <a:pos x="339400" y="54851"/>
              </a:cxn>
              <a:cxn ang="0">
                <a:pos x="441078" y="46637"/>
              </a:cxn>
              <a:cxn ang="0">
                <a:pos x="453478" y="31533"/>
              </a:cxn>
              <a:cxn ang="0">
                <a:pos x="438333" y="19255"/>
              </a:cxn>
              <a:cxn ang="0">
                <a:pos x="72805" y="0"/>
              </a:cxn>
              <a:cxn ang="0">
                <a:pos x="68730" y="0"/>
              </a:cxn>
              <a:cxn ang="0">
                <a:pos x="0" y="109702"/>
              </a:cxn>
              <a:cxn ang="0">
                <a:pos x="68730" y="219316"/>
              </a:cxn>
              <a:cxn ang="0">
                <a:pos x="72805" y="219316"/>
              </a:cxn>
              <a:cxn ang="0">
                <a:pos x="193791" y="197322"/>
              </a:cxn>
              <a:cxn ang="0">
                <a:pos x="206102" y="182307"/>
              </a:cxn>
              <a:cxn ang="0">
                <a:pos x="191045" y="169941"/>
              </a:cxn>
              <a:cxn ang="0">
                <a:pos x="67313" y="191846"/>
              </a:cxn>
              <a:cxn ang="0">
                <a:pos x="27457" y="109702"/>
              </a:cxn>
              <a:cxn ang="0">
                <a:pos x="67313" y="27470"/>
              </a:cxn>
              <a:cxn ang="0">
                <a:pos x="228156" y="52113"/>
              </a:cxn>
              <a:cxn ang="0">
                <a:pos x="228156" y="168616"/>
              </a:cxn>
              <a:cxn ang="0">
                <a:pos x="230902" y="176831"/>
              </a:cxn>
              <a:cxn ang="0">
                <a:pos x="228156" y="191846"/>
              </a:cxn>
              <a:cxn ang="0">
                <a:pos x="245959" y="231593"/>
              </a:cxn>
              <a:cxn ang="0">
                <a:pos x="245959" y="233007"/>
              </a:cxn>
              <a:cxn ang="0">
                <a:pos x="245959" y="356311"/>
              </a:cxn>
              <a:cxn ang="0">
                <a:pos x="218502" y="383781"/>
              </a:cxn>
              <a:cxn ang="0">
                <a:pos x="204774" y="397471"/>
              </a:cxn>
              <a:cxn ang="0">
                <a:pos x="218502" y="411162"/>
              </a:cxn>
              <a:cxn ang="0">
                <a:pos x="273504" y="356311"/>
              </a:cxn>
              <a:cxn ang="0">
                <a:pos x="273504" y="245372"/>
              </a:cxn>
              <a:cxn ang="0">
                <a:pos x="283070" y="246697"/>
              </a:cxn>
              <a:cxn ang="0">
                <a:pos x="287232" y="246697"/>
              </a:cxn>
              <a:cxn ang="0">
                <a:pos x="287232" y="301548"/>
              </a:cxn>
              <a:cxn ang="0">
                <a:pos x="328417" y="342620"/>
              </a:cxn>
              <a:cxn ang="0">
                <a:pos x="369691" y="301548"/>
              </a:cxn>
              <a:cxn ang="0">
                <a:pos x="355874" y="287769"/>
              </a:cxn>
              <a:cxn ang="0">
                <a:pos x="342146" y="301548"/>
              </a:cxn>
              <a:cxn ang="0">
                <a:pos x="328417" y="315239"/>
              </a:cxn>
              <a:cxn ang="0">
                <a:pos x="314689" y="301548"/>
              </a:cxn>
              <a:cxn ang="0">
                <a:pos x="314689" y="237070"/>
              </a:cxn>
              <a:cxn ang="0">
                <a:pos x="338072" y="193259"/>
              </a:cxn>
              <a:cxn ang="0">
                <a:pos x="530445" y="219316"/>
              </a:cxn>
              <a:cxn ang="0">
                <a:pos x="534520" y="219316"/>
              </a:cxn>
              <a:cxn ang="0">
                <a:pos x="603250" y="109702"/>
              </a:cxn>
              <a:cxn ang="0">
                <a:pos x="535937" y="0"/>
              </a:cxn>
              <a:cxn ang="0">
                <a:pos x="256941" y="53438"/>
              </a:cxn>
              <a:cxn ang="0">
                <a:pos x="310526" y="54851"/>
              </a:cxn>
              <a:cxn ang="0">
                <a:pos x="305035" y="141146"/>
              </a:cxn>
              <a:cxn ang="0">
                <a:pos x="284487" y="137083"/>
              </a:cxn>
              <a:cxn ang="0">
                <a:pos x="251450" y="148036"/>
              </a:cxn>
              <a:cxn ang="0">
                <a:pos x="256941" y="53438"/>
              </a:cxn>
              <a:cxn ang="0">
                <a:pos x="284487" y="219316"/>
              </a:cxn>
              <a:cxn ang="0">
                <a:pos x="256941" y="191846"/>
              </a:cxn>
              <a:cxn ang="0">
                <a:pos x="284487" y="164465"/>
              </a:cxn>
              <a:cxn ang="0">
                <a:pos x="311943" y="191846"/>
              </a:cxn>
              <a:cxn ang="0">
                <a:pos x="284487" y="219316"/>
              </a:cxn>
            </a:cxnLst>
            <a:pathLst>
              <a:path w="6811" h="4655">
                <a:moveTo>
                  <a:pt x="6051" y="0"/>
                </a:moveTo>
                <a:cubicBezTo>
                  <a:pt x="5616" y="0"/>
                  <a:pt x="5275" y="543"/>
                  <a:pt x="5275" y="1242"/>
                </a:cubicBezTo>
                <a:cubicBezTo>
                  <a:pt x="5275" y="1350"/>
                  <a:pt x="5291" y="1474"/>
                  <a:pt x="5306" y="1583"/>
                </a:cubicBezTo>
                <a:cubicBezTo>
                  <a:pt x="5322" y="1660"/>
                  <a:pt x="5399" y="1722"/>
                  <a:pt x="5492" y="1707"/>
                </a:cubicBezTo>
                <a:cubicBezTo>
                  <a:pt x="5570" y="1691"/>
                  <a:pt x="5632" y="1614"/>
                  <a:pt x="5616" y="1521"/>
                </a:cubicBezTo>
                <a:cubicBezTo>
                  <a:pt x="5601" y="1428"/>
                  <a:pt x="5585" y="1335"/>
                  <a:pt x="5585" y="1242"/>
                </a:cubicBezTo>
                <a:cubicBezTo>
                  <a:pt x="5585" y="698"/>
                  <a:pt x="5834" y="311"/>
                  <a:pt x="6051" y="311"/>
                </a:cubicBezTo>
                <a:cubicBezTo>
                  <a:pt x="6268" y="311"/>
                  <a:pt x="6516" y="698"/>
                  <a:pt x="6516" y="1242"/>
                </a:cubicBezTo>
                <a:cubicBezTo>
                  <a:pt x="6516" y="1769"/>
                  <a:pt x="6284" y="2157"/>
                  <a:pt x="6066" y="2172"/>
                </a:cubicBezTo>
                <a:cubicBezTo>
                  <a:pt x="5461" y="2002"/>
                  <a:pt x="4670" y="1893"/>
                  <a:pt x="3832" y="1878"/>
                </a:cubicBezTo>
                <a:cubicBezTo>
                  <a:pt x="3693" y="1521"/>
                  <a:pt x="3693" y="978"/>
                  <a:pt x="3832" y="621"/>
                </a:cubicBezTo>
                <a:cubicBezTo>
                  <a:pt x="4220" y="605"/>
                  <a:pt x="4608" y="574"/>
                  <a:pt x="4980" y="528"/>
                </a:cubicBezTo>
                <a:cubicBezTo>
                  <a:pt x="5058" y="512"/>
                  <a:pt x="5120" y="435"/>
                  <a:pt x="5120" y="357"/>
                </a:cubicBezTo>
                <a:cubicBezTo>
                  <a:pt x="5120" y="280"/>
                  <a:pt x="5027" y="218"/>
                  <a:pt x="4949" y="218"/>
                </a:cubicBezTo>
                <a:cubicBezTo>
                  <a:pt x="3553" y="404"/>
                  <a:pt x="1893" y="311"/>
                  <a:pt x="822" y="0"/>
                </a:cubicBezTo>
                <a:lnTo>
                  <a:pt x="776" y="0"/>
                </a:lnTo>
                <a:cubicBezTo>
                  <a:pt x="341" y="0"/>
                  <a:pt x="0" y="543"/>
                  <a:pt x="0" y="1242"/>
                </a:cubicBezTo>
                <a:cubicBezTo>
                  <a:pt x="0" y="1940"/>
                  <a:pt x="341" y="2483"/>
                  <a:pt x="776" y="2483"/>
                </a:cubicBezTo>
                <a:lnTo>
                  <a:pt x="822" y="2483"/>
                </a:lnTo>
                <a:cubicBezTo>
                  <a:pt x="1210" y="2374"/>
                  <a:pt x="1676" y="2297"/>
                  <a:pt x="2188" y="2234"/>
                </a:cubicBezTo>
                <a:cubicBezTo>
                  <a:pt x="2265" y="2219"/>
                  <a:pt x="2343" y="2157"/>
                  <a:pt x="2327" y="2064"/>
                </a:cubicBezTo>
                <a:cubicBezTo>
                  <a:pt x="2312" y="1986"/>
                  <a:pt x="2250" y="1909"/>
                  <a:pt x="2157" y="1924"/>
                </a:cubicBezTo>
                <a:cubicBezTo>
                  <a:pt x="1629" y="1971"/>
                  <a:pt x="1164" y="2064"/>
                  <a:pt x="760" y="2172"/>
                </a:cubicBezTo>
                <a:cubicBezTo>
                  <a:pt x="543" y="2157"/>
                  <a:pt x="310" y="1769"/>
                  <a:pt x="310" y="1242"/>
                </a:cubicBezTo>
                <a:cubicBezTo>
                  <a:pt x="310" y="714"/>
                  <a:pt x="543" y="326"/>
                  <a:pt x="760" y="311"/>
                </a:cubicBezTo>
                <a:cubicBezTo>
                  <a:pt x="1272" y="450"/>
                  <a:pt x="1908" y="543"/>
                  <a:pt x="2576" y="590"/>
                </a:cubicBezTo>
                <a:cubicBezTo>
                  <a:pt x="2451" y="993"/>
                  <a:pt x="2451" y="1505"/>
                  <a:pt x="2576" y="1909"/>
                </a:cubicBezTo>
                <a:cubicBezTo>
                  <a:pt x="2591" y="1940"/>
                  <a:pt x="2591" y="1971"/>
                  <a:pt x="2607" y="2002"/>
                </a:cubicBezTo>
                <a:cubicBezTo>
                  <a:pt x="2591" y="2048"/>
                  <a:pt x="2576" y="2110"/>
                  <a:pt x="2576" y="2172"/>
                </a:cubicBezTo>
                <a:cubicBezTo>
                  <a:pt x="2576" y="2359"/>
                  <a:pt x="2653" y="2514"/>
                  <a:pt x="2777" y="2622"/>
                </a:cubicBezTo>
                <a:lnTo>
                  <a:pt x="2777" y="2638"/>
                </a:lnTo>
                <a:lnTo>
                  <a:pt x="2777" y="4034"/>
                </a:lnTo>
                <a:cubicBezTo>
                  <a:pt x="2777" y="4205"/>
                  <a:pt x="2638" y="4345"/>
                  <a:pt x="2467" y="4345"/>
                </a:cubicBezTo>
                <a:cubicBezTo>
                  <a:pt x="2374" y="4345"/>
                  <a:pt x="2312" y="4407"/>
                  <a:pt x="2312" y="4500"/>
                </a:cubicBezTo>
                <a:cubicBezTo>
                  <a:pt x="2312" y="4593"/>
                  <a:pt x="2374" y="4655"/>
                  <a:pt x="2467" y="4655"/>
                </a:cubicBezTo>
                <a:cubicBezTo>
                  <a:pt x="2808" y="4655"/>
                  <a:pt x="3088" y="4376"/>
                  <a:pt x="3088" y="4034"/>
                </a:cubicBezTo>
                <a:lnTo>
                  <a:pt x="3088" y="2778"/>
                </a:lnTo>
                <a:cubicBezTo>
                  <a:pt x="3119" y="2778"/>
                  <a:pt x="3165" y="2793"/>
                  <a:pt x="3196" y="2793"/>
                </a:cubicBezTo>
                <a:lnTo>
                  <a:pt x="3243" y="2793"/>
                </a:lnTo>
                <a:lnTo>
                  <a:pt x="3243" y="3414"/>
                </a:lnTo>
                <a:cubicBezTo>
                  <a:pt x="3243" y="3677"/>
                  <a:pt x="3444" y="3879"/>
                  <a:pt x="3708" y="3879"/>
                </a:cubicBezTo>
                <a:cubicBezTo>
                  <a:pt x="3972" y="3879"/>
                  <a:pt x="4174" y="3677"/>
                  <a:pt x="4174" y="3414"/>
                </a:cubicBezTo>
                <a:cubicBezTo>
                  <a:pt x="4174" y="3321"/>
                  <a:pt x="4111" y="3258"/>
                  <a:pt x="4018" y="3258"/>
                </a:cubicBezTo>
                <a:cubicBezTo>
                  <a:pt x="3925" y="3258"/>
                  <a:pt x="3863" y="3321"/>
                  <a:pt x="3863" y="3414"/>
                </a:cubicBezTo>
                <a:cubicBezTo>
                  <a:pt x="3863" y="3507"/>
                  <a:pt x="3801" y="3569"/>
                  <a:pt x="3708" y="3569"/>
                </a:cubicBezTo>
                <a:cubicBezTo>
                  <a:pt x="3615" y="3569"/>
                  <a:pt x="3553" y="3507"/>
                  <a:pt x="3553" y="3414"/>
                </a:cubicBezTo>
                <a:lnTo>
                  <a:pt x="3553" y="2684"/>
                </a:lnTo>
                <a:cubicBezTo>
                  <a:pt x="3708" y="2576"/>
                  <a:pt x="3817" y="2390"/>
                  <a:pt x="3817" y="2188"/>
                </a:cubicBezTo>
                <a:cubicBezTo>
                  <a:pt x="4639" y="2219"/>
                  <a:pt x="5415" y="2312"/>
                  <a:pt x="5989" y="2483"/>
                </a:cubicBezTo>
                <a:lnTo>
                  <a:pt x="6035" y="2483"/>
                </a:lnTo>
                <a:cubicBezTo>
                  <a:pt x="6470" y="2483"/>
                  <a:pt x="6811" y="1940"/>
                  <a:pt x="6811" y="1242"/>
                </a:cubicBezTo>
                <a:cubicBezTo>
                  <a:pt x="6811" y="543"/>
                  <a:pt x="6485" y="0"/>
                  <a:pt x="6051" y="0"/>
                </a:cubicBezTo>
                <a:close/>
                <a:moveTo>
                  <a:pt x="2901" y="605"/>
                </a:moveTo>
                <a:cubicBezTo>
                  <a:pt x="3103" y="621"/>
                  <a:pt x="3305" y="621"/>
                  <a:pt x="3506" y="621"/>
                </a:cubicBezTo>
                <a:cubicBezTo>
                  <a:pt x="3413" y="916"/>
                  <a:pt x="3398" y="1273"/>
                  <a:pt x="3444" y="1598"/>
                </a:cubicBezTo>
                <a:cubicBezTo>
                  <a:pt x="3367" y="1567"/>
                  <a:pt x="3289" y="1552"/>
                  <a:pt x="3212" y="1552"/>
                </a:cubicBezTo>
                <a:cubicBezTo>
                  <a:pt x="3072" y="1552"/>
                  <a:pt x="2948" y="1598"/>
                  <a:pt x="2839" y="1676"/>
                </a:cubicBezTo>
                <a:cubicBezTo>
                  <a:pt x="2762" y="1335"/>
                  <a:pt x="2777" y="900"/>
                  <a:pt x="2901" y="605"/>
                </a:cubicBezTo>
                <a:close/>
                <a:moveTo>
                  <a:pt x="3212" y="2483"/>
                </a:moveTo>
                <a:cubicBezTo>
                  <a:pt x="3041" y="2483"/>
                  <a:pt x="2901" y="2343"/>
                  <a:pt x="2901" y="2172"/>
                </a:cubicBezTo>
                <a:cubicBezTo>
                  <a:pt x="2901" y="2002"/>
                  <a:pt x="3041" y="1862"/>
                  <a:pt x="3212" y="1862"/>
                </a:cubicBezTo>
                <a:cubicBezTo>
                  <a:pt x="3382" y="1862"/>
                  <a:pt x="3522" y="2002"/>
                  <a:pt x="3522" y="2172"/>
                </a:cubicBezTo>
                <a:cubicBezTo>
                  <a:pt x="3522" y="2343"/>
                  <a:pt x="3382" y="2483"/>
                  <a:pt x="3212" y="2483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48769" name="文本"/>
          <p:cNvSpPr/>
          <p:nvPr/>
        </p:nvSpPr>
        <p:spPr>
          <a:xfrm>
            <a:off x="736600" y="4421188"/>
            <a:ext cx="2555875" cy="2306638"/>
          </a:xfrm>
          <a:prstGeom prst="rect">
            <a:avLst/>
          </a:prstGeom>
          <a:noFill/>
        </p:spPr>
        <p:txBody>
          <a:bodyPr lIns="144000">
            <a:spAutoFit/>
          </a:bodyPr>
          <a:lstStyle/>
          <a:p>
            <a:pPr marL="0" marR="0" lvl="0" indent="4572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也叫首批。指批注在开头。适用于课题（文章为什么要起这个题目？这个题目有什么好处？）、主要内容等方面的批注。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70" name="文本"/>
          <p:cNvSpPr/>
          <p:nvPr/>
        </p:nvSpPr>
        <p:spPr>
          <a:xfrm>
            <a:off x="3527425" y="4508500"/>
            <a:ext cx="2232025" cy="1200150"/>
          </a:xfrm>
          <a:prstGeom prst="rect">
            <a:avLst/>
          </a:prstGeom>
          <a:noFill/>
        </p:spPr>
        <p:txBody>
          <a:bodyPr lIns="144000">
            <a:spAutoFit/>
          </a:bodyPr>
          <a:lstStyle/>
          <a:p>
            <a:pPr marL="0" marR="0" lvl="0" indent="4572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字里行间做批注。适用于对某个词语的理解的批注</a:t>
            </a:r>
            <a:r>
              <a:rPr kumimoji="0" lang="zh-CN" altLang="en-US" sz="12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71" name="文本"/>
          <p:cNvSpPr/>
          <p:nvPr/>
        </p:nvSpPr>
        <p:spPr>
          <a:xfrm>
            <a:off x="5916613" y="4508500"/>
            <a:ext cx="2827338" cy="1568450"/>
          </a:xfrm>
          <a:prstGeom prst="rect">
            <a:avLst/>
          </a:prstGeom>
          <a:noFill/>
        </p:spPr>
        <p:txBody>
          <a:bodyPr lIns="144000">
            <a:spAutoFit/>
          </a:bodyPr>
          <a:lstStyle/>
          <a:p>
            <a:pPr marL="0" marR="0" lvl="0" indent="4572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也叫侧批。就是批注在自然段的空白处。用这种方式，可以对每一段的主要内容进行批注</a:t>
            </a:r>
            <a:r>
              <a:rPr kumimoji="0" lang="zh-CN" altLang="en-US" sz="12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</a:t>
            </a: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72" name="文本"/>
          <p:cNvSpPr/>
          <p:nvPr/>
        </p:nvSpPr>
        <p:spPr>
          <a:xfrm>
            <a:off x="9351963" y="4508500"/>
            <a:ext cx="1620838" cy="1200150"/>
          </a:xfrm>
          <a:prstGeom prst="rect">
            <a:avLst/>
          </a:prstGeom>
          <a:noFill/>
        </p:spPr>
        <p:txBody>
          <a:bodyPr lIns="144000">
            <a:spAutoFit/>
          </a:bodyPr>
          <a:lstStyle/>
          <a:p>
            <a:pPr marL="0" marR="0" lvl="0" indent="45720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150" normalizeH="0" baseline="0" noProof="1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一段、一页或全文之后的批注。</a:t>
            </a:r>
            <a:endParaRPr kumimoji="0" lang="zh-CN" altLang="en-US" sz="1600" b="0" i="0" u="none" strike="noStrike" kern="1200" cap="none" spc="150" normalizeH="0" baseline="0" noProof="1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48773" name="文本"/>
          <p:cNvSpPr/>
          <p:nvPr/>
        </p:nvSpPr>
        <p:spPr>
          <a:xfrm>
            <a:off x="1595438" y="4033838"/>
            <a:ext cx="655638" cy="33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眉批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774" name="文本"/>
          <p:cNvSpPr/>
          <p:nvPr/>
        </p:nvSpPr>
        <p:spPr>
          <a:xfrm>
            <a:off x="4146550" y="4033838"/>
            <a:ext cx="995363" cy="33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里批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775" name="文本"/>
          <p:cNvSpPr/>
          <p:nvPr/>
        </p:nvSpPr>
        <p:spPr>
          <a:xfrm>
            <a:off x="7124700" y="4041775"/>
            <a:ext cx="654050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旁批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776" name="文本"/>
          <p:cNvSpPr/>
          <p:nvPr/>
        </p:nvSpPr>
        <p:spPr>
          <a:xfrm>
            <a:off x="9664700" y="4033838"/>
            <a:ext cx="995363" cy="336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250" normalizeH="0" baseline="0" noProof="1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尾批</a:t>
            </a:r>
            <a:endParaRPr kumimoji="0" lang="zh-CN" altLang="en-US" sz="1600" b="1" i="0" u="none" strike="noStrike" kern="1200" cap="none" spc="250" normalizeH="0" baseline="0" noProof="1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48777" name="标题"/>
          <p:cNvSpPr>
            <a:spLocks noGrp="1"/>
          </p:cNvSpPr>
          <p:nvPr>
            <p:ph type="body" sz="quarter" idx="10"/>
          </p:nvPr>
        </p:nvSpPr>
        <p:spPr>
          <a:xfrm>
            <a:off x="1595438" y="360363"/>
            <a:ext cx="9001125" cy="584200"/>
          </a:xfr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04 </a:t>
            </a:r>
            <a:r>
              <a:rPr kumimoji="0" lang="zh-CN" altLang="en-US" sz="3200" b="0" i="0" u="none" strike="noStrike" kern="1200" cap="none" spc="200" normalizeH="0" baseline="0" noProof="1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批注阅读的位置</a:t>
            </a:r>
            <a:endParaRPr kumimoji="0" lang="zh-CN" altLang="en-US" sz="3200" b="0" i="0" u="none" strike="noStrike" kern="1200" cap="none" spc="200" normalizeH="0" baseline="0" noProof="1" smtClean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48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8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48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8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48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8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1048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048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8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048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48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048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48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104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48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69" grpId="0"/>
      <p:bldP spid="1048770" grpId="0"/>
      <p:bldP spid="1048771" grpId="0"/>
      <p:bldP spid="1048772" grpId="0"/>
      <p:bldP spid="1048773" grpId="0"/>
      <p:bldP spid="1048774" grpId="0"/>
      <p:bldP spid="1048775" grpId="0"/>
      <p:bldP spid="1048776" grpId="0"/>
    </p:bldLst>
  </p:timing>
</p:sld>
</file>

<file path=ppt/theme/theme1.xml><?xml version="1.0" encoding="utf-8"?>
<a:theme xmlns:a="http://schemas.openxmlformats.org/drawingml/2006/main" name="Office 主题">
  <a:themeElements>
    <a:clrScheme name="（主题：黑板风）白+绿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FFFF"/>
      </a:accent1>
      <a:accent2>
        <a:srgbClr val="C6E6A3"/>
      </a:accent2>
      <a:accent3>
        <a:srgbClr val="FFFFFF"/>
      </a:accent3>
      <a:accent4>
        <a:srgbClr val="FFFFFF"/>
      </a:accent4>
      <a:accent5>
        <a:srgbClr val="003A00"/>
      </a:accent5>
      <a:accent6>
        <a:srgbClr val="003A00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1033</Words>
  <Application>WPS 演示</Application>
  <PresentationFormat>宽屏</PresentationFormat>
  <Paragraphs>136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黑体</vt:lpstr>
      <vt:lpstr>微软雅黑</vt:lpstr>
      <vt:lpstr>+mn-ea</vt:lpstr>
      <vt:lpstr>Segoe Print</vt:lpstr>
      <vt:lpstr>Book Antiqua</vt:lpstr>
      <vt:lpstr>Arial Unicode MS</vt:lpstr>
      <vt:lpstr>等线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63</cp:revision>
  <dcterms:created xsi:type="dcterms:W3CDTF">2020-08-17T03:49:00Z</dcterms:created>
  <dcterms:modified xsi:type="dcterms:W3CDTF">2021-10-13T05:35:13Z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C9965669FC674D9C99EFF87142879EBC</vt:lpwstr>
  </property>
</Properties>
</file>