
<file path=[Content_Types].xml><?xml version="1.0" encoding="utf-8"?>
<Types xmlns="http://schemas.openxmlformats.org/package/2006/content-types">
  <Default Extension="jpeg" ContentType="image/jpeg"/>
  <Default Extension="JPG" ContentType="image/.jpg"/>
  <Default Extension="vml" ContentType="application/vnd.openxmlformats-officedocument.vmlDrawing"/>
  <Default Extension="bin" ContentType="application/vnd.openxmlformats-officedocument.oleObject"/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5"/>
  </p:notesMasterIdLst>
  <p:sldIdLst>
    <p:sldId id="266" r:id="rId3"/>
    <p:sldId id="256" r:id="rId4"/>
    <p:sldId id="258" r:id="rId5"/>
    <p:sldId id="260" r:id="rId6"/>
    <p:sldId id="270" r:id="rId7"/>
    <p:sldId id="272" r:id="rId8"/>
    <p:sldId id="269" r:id="rId9"/>
    <p:sldId id="273" r:id="rId10"/>
    <p:sldId id="267" r:id="rId11"/>
    <p:sldId id="271" r:id="rId12"/>
    <p:sldId id="262" r:id="rId13"/>
    <p:sldId id="268" r:id="rId14"/>
  </p:sldIdLst>
  <p:sldSz cx="9144000" cy="6858000" type="screen4x3"/>
  <p:notesSz cx="6858000" cy="9144000"/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2FDB2607-1784-4EEB-B798-7EB5836EED8A}">
        <p14:showMediaCtrls xmlns:p14="http://schemas.microsoft.com/office/powerpoint/2010/main" val="1"/>
      </p:ext>
    </p:extLst>
  </p:showPr>
  <p:clrMru>
    <a:srgbClr val="FF0066"/>
    <a:srgbClr val="550BCD"/>
    <a:srgbClr val="0000FF"/>
    <a:srgbClr val="140D6D"/>
    <a:srgbClr val="FFFF66"/>
    <a:srgbClr val="FF3300"/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17"/>
    <p:restoredTop sz="94599"/>
  </p:normalViewPr>
  <p:slideViewPr>
    <p:cSldViewPr showGuides="1">
      <p:cViewPr varScale="1">
        <p:scale>
          <a:sx n="66" d="100"/>
          <a:sy n="66" d="100"/>
        </p:scale>
        <p:origin x="-72" y="-25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8" Type="http://schemas.openxmlformats.org/officeDocument/2006/relationships/tableStyles" Target="tableStyles.xml"/><Relationship Id="rId17" Type="http://schemas.openxmlformats.org/officeDocument/2006/relationships/viewProps" Target="viewProps.xml"/><Relationship Id="rId16" Type="http://schemas.openxmlformats.org/officeDocument/2006/relationships/presProps" Target="presProps.xml"/><Relationship Id="rId15" Type="http://schemas.openxmlformats.org/officeDocument/2006/relationships/notesMaster" Target="notesMasters/notesMaster1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9698" name="页眉占位符 29697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 fontAlgn="base"/>
            <a:endParaRPr lang="zh-CN" altLang="en-US" sz="1200" strike="noStrike" noProof="1" dirty="0"/>
          </a:p>
        </p:txBody>
      </p:sp>
      <p:sp>
        <p:nvSpPr>
          <p:cNvPr id="29699" name="日期占位符 29698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 algn="r" fontAlgn="base"/>
            <a:endParaRPr lang="zh-CN" altLang="en-US" sz="1200" strike="noStrike" noProof="1" dirty="0"/>
          </a:p>
        </p:txBody>
      </p:sp>
      <p:sp>
        <p:nvSpPr>
          <p:cNvPr id="3076" name="幻灯片图像占位符 29699"/>
          <p:cNvSpPr>
            <a:spLocks noRot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9525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</p:sp>
      <p:sp>
        <p:nvSpPr>
          <p:cNvPr id="3077" name="文本占位符 29700"/>
          <p:cNvSpPr>
            <a:spLocks noGrp="1"/>
          </p:cNvSpPr>
          <p:nvPr>
            <p:ph type="body" sz="quarter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 indent="0"/>
            <a:r>
              <a:rPr lang="zh-CN" altLang="en-US" dirty="0"/>
              <a:t>第二级</a:t>
            </a:r>
            <a:endParaRPr lang="zh-CN" altLang="en-US" dirty="0"/>
          </a:p>
          <a:p>
            <a:pPr lvl="2" indent="0"/>
            <a:r>
              <a:rPr lang="zh-CN" altLang="en-US" dirty="0"/>
              <a:t>第三级</a:t>
            </a:r>
            <a:endParaRPr lang="zh-CN" altLang="en-US" dirty="0"/>
          </a:p>
          <a:p>
            <a:pPr lvl="3" indent="0"/>
            <a:r>
              <a:rPr lang="zh-CN" altLang="en-US" dirty="0"/>
              <a:t>第四级</a:t>
            </a:r>
            <a:endParaRPr lang="zh-CN" altLang="en-US" dirty="0"/>
          </a:p>
          <a:p>
            <a:pPr lvl="4" indent="0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29702" name="页脚占位符 29701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 fontAlgn="base"/>
            <a:endParaRPr lang="zh-CN" altLang="en-US" sz="1200" strike="noStrike" noProof="1" dirty="0"/>
          </a:p>
        </p:txBody>
      </p:sp>
      <p:sp>
        <p:nvSpPr>
          <p:cNvPr id="29703" name="灯片编号占位符 29702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 algn="r" fontAlgn="base"/>
            <a:fld id="{9A0DB2DC-4C9A-4742-B13C-FB6460FD3503}" type="slidenum">
              <a:rPr lang="zh-CN" altLang="en-US" sz="1200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z="1200" strike="noStrike" noProof="1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lvl="0" indent="0" algn="l" defTabSz="914400" rtl="0" eaLnBrk="1" fontAlgn="base" latinLnBrk="0" hangingPunct="1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showMasterPhAnim="0">
  <p:cSld name="标题幻灯片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27650" name="标题 27649"/>
          <p:cNvSpPr>
            <a:spLocks noGrp="1" noRot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>
            <a:lvl1pPr lvl="0">
              <a:buClrTx/>
              <a:buSzTx/>
              <a:buFontTx/>
              <a:defRPr/>
            </a:lvl1pPr>
          </a:lstStyle>
          <a:p>
            <a:pPr lvl="0" fontAlgn="base"/>
            <a:r>
              <a:rPr lang="zh-CN" altLang="en-US" strike="noStrike" noProof="1" dirty="0"/>
              <a:t>单击此处编辑母版标题样式</a:t>
            </a:r>
            <a:endParaRPr lang="zh-CN" altLang="en-US" strike="noStrike" noProof="1" dirty="0"/>
          </a:p>
        </p:txBody>
      </p:sp>
      <p:sp>
        <p:nvSpPr>
          <p:cNvPr id="27651" name="副标题 27650"/>
          <p:cNvSpPr>
            <a:spLocks noGrp="1" noRot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>
            <a:lvl1pPr marL="0" lvl="0" indent="0" algn="ctr">
              <a:buClr>
                <a:schemeClr val="hlink"/>
              </a:buClr>
              <a:buSzPct val="75000"/>
              <a:buFont typeface="Wingdings" panose="05000000000000000000" pitchFamily="2" charset="2"/>
              <a:buNone/>
              <a:defRPr/>
            </a:lvl1pPr>
            <a:lvl2pPr marL="457200" lvl="1" indent="0" algn="ctr">
              <a:buClr>
                <a:schemeClr val="accent2"/>
              </a:buClr>
              <a:buSzPct val="85000"/>
              <a:buFont typeface="Wingdings" panose="05000000000000000000" pitchFamily="2" charset="2"/>
              <a:buNone/>
              <a:defRPr/>
            </a:lvl2pPr>
            <a:lvl3pPr marL="914400" lvl="2" indent="0" algn="ctr">
              <a:buClr>
                <a:schemeClr val="hlink"/>
              </a:buClr>
              <a:buSzPct val="85000"/>
              <a:buFont typeface="Wingdings" panose="05000000000000000000" pitchFamily="2" charset="2"/>
              <a:buNone/>
              <a:defRPr/>
            </a:lvl3pPr>
            <a:lvl4pPr marL="1371600" lvl="3" indent="0" algn="ctr">
              <a:buClr>
                <a:schemeClr val="accent2"/>
              </a:buClr>
              <a:buSzPct val="90000"/>
              <a:buFont typeface="Wingdings" panose="05000000000000000000" pitchFamily="2" charset="2"/>
              <a:buNone/>
              <a:defRPr/>
            </a:lvl4pPr>
            <a:lvl5pPr marL="1828800" lvl="4" indent="0" algn="ctr">
              <a:buClr>
                <a:schemeClr val="hlink"/>
              </a:buClr>
              <a:buSzPct val="85000"/>
              <a:buFont typeface="Wingdings" panose="05000000000000000000" pitchFamily="2" charset="2"/>
              <a:buNone/>
              <a:defRPr/>
            </a:lvl5pPr>
          </a:lstStyle>
          <a:p>
            <a:pPr lvl="0" fontAlgn="base"/>
            <a:r>
              <a:rPr lang="zh-CN" altLang="en-US" strike="noStrike" noProof="1" dirty="0"/>
              <a:t>单击此处编辑母版副标题样式</a:t>
            </a:r>
            <a:endParaRPr lang="zh-CN" altLang="en-US" strike="noStrike" noProof="1" dirty="0"/>
          </a:p>
        </p:txBody>
      </p:sp>
      <p:sp>
        <p:nvSpPr>
          <p:cNvPr id="27652" name="日期占位符 27651"/>
          <p:cNvSpPr>
            <a:spLocks noGrp="1"/>
          </p:cNvSpPr>
          <p:nvPr>
            <p:ph type="dt" sz="half" idx="2"/>
          </p:nvPr>
        </p:nvSpPr>
        <p:spPr>
          <a:xfrm>
            <a:off x="301625" y="6245225"/>
            <a:ext cx="2289175" cy="47625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>
            <a:lvl1pPr>
              <a:defRPr sz="1400">
                <a:latin typeface="Arial" panose="020B0604020202020204" pitchFamily="34" charset="0"/>
              </a:defRPr>
            </a:lvl1pPr>
          </a:lstStyle>
          <a:p>
            <a:pPr fontAlgn="base"/>
            <a:endParaRPr lang="zh-CN" altLang="en-US" strike="noStrike" noProof="1" dirty="0">
              <a:latin typeface="Times New Roman" panose="02020603050405020304" pitchFamily="18" charset="0"/>
            </a:endParaRPr>
          </a:p>
        </p:txBody>
      </p:sp>
      <p:sp>
        <p:nvSpPr>
          <p:cNvPr id="27653" name="页脚占位符 27652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>
            <a:lvl1pPr algn="ctr">
              <a:defRPr sz="1400">
                <a:latin typeface="Arial" panose="020B0604020202020204" pitchFamily="34" charset="0"/>
              </a:defRPr>
            </a:lvl1pPr>
          </a:lstStyle>
          <a:p>
            <a:pPr fontAlgn="base"/>
            <a:endParaRPr lang="zh-CN" altLang="en-US" strike="noStrike" noProof="1" dirty="0"/>
          </a:p>
        </p:txBody>
      </p:sp>
      <p:sp>
        <p:nvSpPr>
          <p:cNvPr id="27654" name="灯片编号占位符 27653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289175" cy="47625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>
            <a:lvl1pPr algn="r">
              <a:defRPr sz="1400">
                <a:latin typeface="Arial" panose="020B0604020202020204" pitchFamily="34" charset="0"/>
              </a:defRPr>
            </a:lvl1pPr>
          </a:lstStyle>
          <a:p>
            <a:pPr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 dirty="0">
              <a:latin typeface="Times New Roman" panose="02020603050405020304" pitchFamily="18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707188" y="609600"/>
            <a:ext cx="2135188" cy="5489575"/>
          </a:xfrm>
        </p:spPr>
        <p:txBody>
          <a:bodyPr vert="eaVert"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301625" y="609600"/>
            <a:ext cx="6281784" cy="5489575"/>
          </a:xfrm>
        </p:spPr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 dirty="0">
              <a:latin typeface="Times New Roman" panose="02020603050405020304" pitchFamily="18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标题，文本与剪贴画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联机映像占位符 3"/>
          <p:cNvSpPr>
            <a:spLocks noGrp="1"/>
          </p:cNvSpPr>
          <p:nvPr>
            <p:ph type="clipArt"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fontAlgn="base"/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 dirty="0">
              <a:latin typeface="Times New Roman" panose="02020603050405020304" pitchFamily="18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301625" y="609600"/>
            <a:ext cx="8540750" cy="5489575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 dirty="0">
              <a:latin typeface="Times New Roman" panose="02020603050405020304" pitchFamily="18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 dirty="0">
              <a:latin typeface="Times New Roman" panose="02020603050405020304" pitchFamily="18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 dirty="0">
              <a:latin typeface="Times New Roman" panose="02020603050405020304" pitchFamily="18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301625" y="1905000"/>
            <a:ext cx="4184968" cy="4194175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7408" y="1905000"/>
            <a:ext cx="4184968" cy="4194175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 dirty="0">
              <a:latin typeface="Times New Roman" panose="02020603050405020304" pitchFamily="18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 dirty="0">
              <a:latin typeface="Times New Roman" panose="02020603050405020304" pitchFamily="18" charset="0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 dirty="0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 dirty="0">
              <a:latin typeface="Times New Roman" panose="02020603050405020304" pitchFamily="18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 dirty="0">
              <a:latin typeface="Times New Roman" panose="02020603050405020304" pitchFamily="18" charset="0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 dirty="0">
              <a:latin typeface="Times New Roman" panose="02020603050405020304" pitchFamily="18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fontAlgn="base"/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 dirty="0">
              <a:latin typeface="Times New Roman" panose="02020603050405020304" pitchFamily="18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5" Type="http://schemas.openxmlformats.org/officeDocument/2006/relationships/theme" Target="../theme/theme1.xml"/><Relationship Id="rId14" Type="http://schemas.openxmlformats.org/officeDocument/2006/relationships/image" Target="../media/image2.jpeg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4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1026" name="标题 26625"/>
          <p:cNvSpPr>
            <a:spLocks noGrp="1" noRot="1"/>
          </p:cNvSpPr>
          <p:nvPr>
            <p:ph type="title"/>
          </p:nvPr>
        </p:nvSpPr>
        <p:spPr>
          <a:xfrm>
            <a:off x="301625" y="609600"/>
            <a:ext cx="8540750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1027" name="文本占位符 26626"/>
          <p:cNvSpPr>
            <a:spLocks noGrp="1" noRot="1"/>
          </p:cNvSpPr>
          <p:nvPr>
            <p:ph type="body"/>
          </p:nvPr>
        </p:nvSpPr>
        <p:spPr>
          <a:xfrm>
            <a:off x="301625" y="1905000"/>
            <a:ext cx="8540750" cy="4194175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 indent="-285750"/>
            <a:r>
              <a:rPr lang="zh-CN" altLang="en-US" dirty="0"/>
              <a:t>第二级</a:t>
            </a:r>
            <a:endParaRPr lang="zh-CN" altLang="en-US" dirty="0"/>
          </a:p>
          <a:p>
            <a:pPr lvl="2" indent="-228600"/>
            <a:r>
              <a:rPr lang="zh-CN" altLang="en-US" dirty="0"/>
              <a:t>第三级</a:t>
            </a:r>
            <a:endParaRPr lang="zh-CN" altLang="en-US" dirty="0"/>
          </a:p>
          <a:p>
            <a:pPr lvl="3" indent="-228600"/>
            <a:r>
              <a:rPr lang="zh-CN" altLang="en-US" dirty="0"/>
              <a:t>第四级</a:t>
            </a:r>
            <a:endParaRPr lang="zh-CN" altLang="en-US" dirty="0"/>
          </a:p>
          <a:p>
            <a:pPr lvl="4" indent="-228600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26628" name="日期占位符 26627"/>
          <p:cNvSpPr>
            <a:spLocks noGrp="1"/>
          </p:cNvSpPr>
          <p:nvPr>
            <p:ph type="dt" sz="half" idx="2"/>
          </p:nvPr>
        </p:nvSpPr>
        <p:spPr>
          <a:xfrm>
            <a:off x="301625" y="6245225"/>
            <a:ext cx="2289175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400">
                <a:latin typeface="Arial" panose="020B0604020202020204" pitchFamily="34" charset="0"/>
              </a:defRPr>
            </a:lvl1pPr>
          </a:lstStyle>
          <a:p>
            <a:pPr lvl="0" fontAlgn="base"/>
            <a:endParaRPr lang="zh-CN" altLang="en-US" strike="noStrike" noProof="1" dirty="0">
              <a:latin typeface="Times New Roman" panose="02020603050405020304" pitchFamily="18" charset="0"/>
            </a:endParaRPr>
          </a:p>
        </p:txBody>
      </p:sp>
      <p:sp>
        <p:nvSpPr>
          <p:cNvPr id="26629" name="页脚占位符 2662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00">
                <a:latin typeface="Arial" panose="020B0604020202020204" pitchFamily="34" charset="0"/>
              </a:defRPr>
            </a:lvl1pPr>
          </a:lstStyle>
          <a:p>
            <a:pPr lvl="0" fontAlgn="base"/>
            <a:endParaRPr lang="zh-CN" altLang="en-US" strike="noStrike" noProof="1" dirty="0"/>
          </a:p>
        </p:txBody>
      </p:sp>
      <p:sp>
        <p:nvSpPr>
          <p:cNvPr id="26630" name="灯片编号占位符 26629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289175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400">
                <a:latin typeface="Arial" panose="020B0604020202020204" pitchFamily="34" charset="0"/>
              </a:defRPr>
            </a:lvl1pPr>
          </a:lstStyle>
          <a:p>
            <a:pPr lvl="0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Times New Roman" panose="02020603050405020304" pitchFamily="18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hf sldNum="0" hdr="0" ftr="0" dt="0"/>
  <p:txStyles>
    <p:titleStyle>
      <a:lvl1pPr marL="0" lvl="0" indent="0" algn="ctr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hlink"/>
        </a:buClr>
        <a:buSzPct val="75000"/>
        <a:buFont typeface="Wingdings" panose="05000000000000000000" pitchFamily="2" charset="2"/>
        <a:buChar char="v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accent2"/>
        </a:buClr>
        <a:buSzPct val="85000"/>
        <a:buFont typeface="Wingdings" panose="05000000000000000000" pitchFamily="2" charset="2"/>
        <a:buChar char="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hlink"/>
        </a:buClr>
        <a:buSzPct val="85000"/>
        <a:buFont typeface="Wingdings" panose="05000000000000000000" pitchFamily="2" charset="2"/>
        <a:buChar char="v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accent2"/>
        </a:buClr>
        <a:buSzPct val="90000"/>
        <a:buFont typeface="Wingdings" panose="05000000000000000000" pitchFamily="2" charset="2"/>
        <a:buChar char="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hlink"/>
        </a:buClr>
        <a:buSzPct val="85000"/>
        <a:buFont typeface="Wingdings" panose="05000000000000000000" pitchFamily="2" charset="2"/>
        <a:buChar char="v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hlink"/>
        </a:buClr>
        <a:buSzPct val="85000"/>
        <a:buFont typeface="Wingdings" panose="05000000000000000000" pitchFamily="2" charset="2"/>
        <a:buChar char="v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hlink"/>
        </a:buClr>
        <a:buSzPct val="85000"/>
        <a:buFont typeface="Wingdings" panose="05000000000000000000" pitchFamily="2" charset="2"/>
        <a:buChar char="v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hlink"/>
        </a:buClr>
        <a:buSzPct val="85000"/>
        <a:buFont typeface="Wingdings" panose="05000000000000000000" pitchFamily="2" charset="2"/>
        <a:buChar char="v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hlink"/>
        </a:buClr>
        <a:buSzPct val="85000"/>
        <a:buFont typeface="Wingdings" panose="05000000000000000000" pitchFamily="2" charset="2"/>
        <a:buChar char="v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2pPr>
      <a:lvl3pPr marL="914400" lvl="2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3pPr>
      <a:lvl4pPr marL="1371600" lvl="3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4pPr>
      <a:lvl5pPr marL="1828800" lvl="4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5pPr>
      <a:lvl6pPr marL="2286000" lvl="5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6pPr>
      <a:lvl7pPr marL="2743200" lvl="6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7pPr>
      <a:lvl8pPr marL="3200400" lvl="7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8pPr>
      <a:lvl9pPr marL="3657600" lvl="8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4" Type="http://schemas.openxmlformats.org/officeDocument/2006/relationships/vmlDrawing" Target="../drawings/vmlDrawing1.v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5.emf"/><Relationship Id="rId1" Type="http://schemas.openxmlformats.org/officeDocument/2006/relationships/oleObject" Target="../embeddings/oleObject1.bin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097" name="文本框 45063"/>
          <p:cNvSpPr txBox="1"/>
          <p:nvPr/>
        </p:nvSpPr>
        <p:spPr>
          <a:xfrm>
            <a:off x="685800" y="5302250"/>
            <a:ext cx="7620000" cy="156845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r>
              <a:rPr lang="en-US" altLang="zh-CN" sz="4800" b="1" dirty="0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</a:rPr>
              <a:t>22  </a:t>
            </a:r>
            <a:r>
              <a:rPr lang="zh-CN" altLang="en-US" sz="4800" b="1" dirty="0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</a:rPr>
              <a:t>为中华之崛起而读书</a:t>
            </a:r>
            <a:endParaRPr lang="zh-CN" altLang="en-US" sz="4800" b="1" dirty="0">
              <a:solidFill>
                <a:srgbClr val="0000FF"/>
              </a:solidFill>
              <a:latin typeface="楷体_GB2312" pitchFamily="49" charset="-122"/>
              <a:ea typeface="楷体_GB2312" pitchFamily="49" charset="-122"/>
            </a:endParaRPr>
          </a:p>
          <a:p>
            <a:endParaRPr lang="zh-CN" altLang="en-US" sz="4800" b="1" dirty="0">
              <a:solidFill>
                <a:srgbClr val="0000FF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pic>
        <p:nvPicPr>
          <p:cNvPr id="4098" name="图片 45064" descr="周">
            <a:hlinkClick r:id="" action="ppaction://noaction"/>
          </p:cNvPr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981200" y="0"/>
            <a:ext cx="4286250" cy="5440363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3313" name="文本框 50177"/>
          <p:cNvSpPr txBox="1"/>
          <p:nvPr/>
        </p:nvSpPr>
        <p:spPr>
          <a:xfrm>
            <a:off x="0" y="4763"/>
            <a:ext cx="9525000" cy="6853237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r>
              <a:rPr lang="en-US" altLang="zh-CN" sz="4800" b="1">
                <a:solidFill>
                  <a:srgbClr val="0000FF"/>
                </a:solidFill>
                <a:latin typeface="Arial" panose="020B0604020202020204" pitchFamily="34" charset="0"/>
                <a:ea typeface="楷体_GB2312" pitchFamily="49" charset="-122"/>
              </a:rPr>
              <a:t>……</a:t>
            </a:r>
            <a:r>
              <a:rPr lang="zh-CN" altLang="en-US" sz="4400" b="1" dirty="0">
                <a:solidFill>
                  <a:srgbClr val="0000FF"/>
                </a:solidFill>
                <a:latin typeface="宋体" panose="02010600030101010101" pitchFamily="2" charset="-122"/>
                <a:ea typeface="楷体_GB2312" pitchFamily="49" charset="-122"/>
              </a:rPr>
              <a:t>只见人群中有个</a:t>
            </a:r>
            <a:r>
              <a:rPr lang="zh-CN" altLang="en-US" sz="4400" b="1" dirty="0">
                <a:solidFill>
                  <a:srgbClr val="FF3300"/>
                </a:solidFill>
                <a:latin typeface="宋体" panose="02010600030101010101" pitchFamily="2" charset="-122"/>
                <a:ea typeface="楷体_GB2312" pitchFamily="49" charset="-122"/>
              </a:rPr>
              <a:t>衣衫褴褛</a:t>
            </a:r>
            <a:r>
              <a:rPr lang="zh-CN" altLang="en-US" sz="4400" b="1" dirty="0">
                <a:solidFill>
                  <a:srgbClr val="0000FF"/>
                </a:solidFill>
                <a:latin typeface="宋体" panose="02010600030101010101" pitchFamily="2" charset="-122"/>
                <a:ea typeface="楷体_GB2312" pitchFamily="49" charset="-122"/>
              </a:rPr>
              <a:t>的妇女正在哭诉着什么，一个大个子洋人则</a:t>
            </a:r>
            <a:r>
              <a:rPr lang="zh-CN" altLang="en-US" sz="4400" b="1" dirty="0">
                <a:solidFill>
                  <a:srgbClr val="FF3300"/>
                </a:solidFill>
                <a:latin typeface="宋体" panose="02010600030101010101" pitchFamily="2" charset="-122"/>
                <a:ea typeface="楷体_GB2312" pitchFamily="49" charset="-122"/>
              </a:rPr>
              <a:t>得意扬扬</a:t>
            </a:r>
            <a:r>
              <a:rPr lang="zh-CN" altLang="en-US" sz="4400" b="1" dirty="0">
                <a:solidFill>
                  <a:srgbClr val="0000FF"/>
                </a:solidFill>
                <a:latin typeface="宋体" panose="02010600030101010101" pitchFamily="2" charset="-122"/>
                <a:ea typeface="楷体_GB2312" pitchFamily="49" charset="-122"/>
              </a:rPr>
              <a:t>地站在一旁。一问才知道，这个妇女的亲人被洋人的汽车轧死了，她原指望中国的巡警局能给她撑腰，惩处肇事的洋人。</a:t>
            </a:r>
            <a:r>
              <a:rPr lang="zh-CN" altLang="en-US" sz="4400" b="1" dirty="0">
                <a:solidFill>
                  <a:srgbClr val="FF3300"/>
                </a:solidFill>
                <a:latin typeface="宋体" panose="02010600030101010101" pitchFamily="2" charset="-122"/>
                <a:ea typeface="楷体_GB2312" pitchFamily="49" charset="-122"/>
              </a:rPr>
              <a:t>谁知</a:t>
            </a:r>
            <a:r>
              <a:rPr lang="zh-CN" altLang="en-US" sz="4400" b="1" dirty="0">
                <a:solidFill>
                  <a:srgbClr val="550BCD"/>
                </a:solidFill>
                <a:latin typeface="宋体" panose="02010600030101010101" pitchFamily="2" charset="-122"/>
                <a:ea typeface="楷体_GB2312" pitchFamily="49" charset="-122"/>
              </a:rPr>
              <a:t>中国巡警</a:t>
            </a:r>
            <a:r>
              <a:rPr lang="zh-CN" altLang="en-US" sz="4400" b="1" dirty="0">
                <a:solidFill>
                  <a:srgbClr val="FF3300"/>
                </a:solidFill>
                <a:latin typeface="宋体" panose="02010600030101010101" pitchFamily="2" charset="-122"/>
                <a:ea typeface="楷体_GB2312" pitchFamily="49" charset="-122"/>
              </a:rPr>
              <a:t>不但不</a:t>
            </a:r>
            <a:r>
              <a:rPr lang="zh-CN" altLang="en-US" sz="4400" b="1" dirty="0">
                <a:solidFill>
                  <a:srgbClr val="550BCD"/>
                </a:solidFill>
                <a:latin typeface="宋体" panose="02010600030101010101" pitchFamily="2" charset="-122"/>
                <a:ea typeface="楷体_GB2312" pitchFamily="49" charset="-122"/>
              </a:rPr>
              <a:t>惩处肇事的洋人，</a:t>
            </a:r>
            <a:r>
              <a:rPr lang="zh-CN" altLang="en-US" sz="4400" b="1" dirty="0">
                <a:solidFill>
                  <a:srgbClr val="FF3300"/>
                </a:solidFill>
                <a:latin typeface="宋体" panose="02010600030101010101" pitchFamily="2" charset="-122"/>
                <a:ea typeface="楷体_GB2312" pitchFamily="49" charset="-122"/>
              </a:rPr>
              <a:t>反而</a:t>
            </a:r>
            <a:r>
              <a:rPr lang="zh-CN" altLang="en-US" sz="4400" b="1" dirty="0">
                <a:solidFill>
                  <a:srgbClr val="550BCD"/>
                </a:solidFill>
                <a:latin typeface="宋体" panose="02010600030101010101" pitchFamily="2" charset="-122"/>
                <a:ea typeface="楷体_GB2312" pitchFamily="49" charset="-122"/>
              </a:rPr>
              <a:t>把她训斥了一通。围观的中国人</a:t>
            </a:r>
            <a:r>
              <a:rPr lang="zh-CN" altLang="en-US" sz="4400" b="1" dirty="0">
                <a:solidFill>
                  <a:srgbClr val="FF3300"/>
                </a:solidFill>
                <a:latin typeface="宋体" panose="02010600030101010101" pitchFamily="2" charset="-122"/>
                <a:ea typeface="楷体_GB2312" pitchFamily="49" charset="-122"/>
              </a:rPr>
              <a:t>都</a:t>
            </a:r>
            <a:r>
              <a:rPr lang="zh-CN" altLang="en-US" sz="4400" b="1" dirty="0">
                <a:solidFill>
                  <a:srgbClr val="550BCD"/>
                </a:solidFill>
                <a:latin typeface="宋体" panose="02010600030101010101" pitchFamily="2" charset="-122"/>
                <a:ea typeface="楷体_GB2312" pitchFamily="49" charset="-122"/>
              </a:rPr>
              <a:t>紧握着拳头。但是，在外国租界里，</a:t>
            </a:r>
            <a:r>
              <a:rPr lang="zh-CN" altLang="en-US" sz="4400" b="1" dirty="0">
                <a:solidFill>
                  <a:srgbClr val="FF3300"/>
                </a:solidFill>
                <a:latin typeface="宋体" panose="02010600030101010101" pitchFamily="2" charset="-122"/>
                <a:ea typeface="楷体_GB2312" pitchFamily="49" charset="-122"/>
              </a:rPr>
              <a:t>谁又敢怎么样呢？</a:t>
            </a:r>
            <a:endParaRPr lang="zh-CN" altLang="en-US" sz="4400" b="1">
              <a:solidFill>
                <a:srgbClr val="FF3300"/>
              </a:solidFill>
              <a:latin typeface="Arial" panose="020B0604020202020204" pitchFamily="34" charset="0"/>
              <a:ea typeface="楷体_GB2312" pitchFamily="49" charset="-122"/>
            </a:endParaRPr>
          </a:p>
        </p:txBody>
      </p:sp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aphicFrame>
        <p:nvGraphicFramePr>
          <p:cNvPr id="14337" name="对象 38915">
            <a:hlinkClick r:id="" action="ppaction://ole?verb="/>
          </p:cNvPr>
          <p:cNvGraphicFramePr/>
          <p:nvPr/>
        </p:nvGraphicFramePr>
        <p:xfrm>
          <a:off x="1979613" y="1341438"/>
          <a:ext cx="5040312" cy="5080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6" name="" r:id="rId1" imgW="3837305" imgH="2877185" progId="PowerPoint.Show.8">
                  <p:embed/>
                </p:oleObj>
              </mc:Choice>
              <mc:Fallback>
                <p:oleObj name="" r:id="rId1" imgW="3837305" imgH="2877185" progId="PowerPoint.Show.8">
                  <p:embed/>
                  <p:pic>
                    <p:nvPicPr>
                      <p:cNvPr id="0" name="图片 3075"/>
                      <p:cNvPicPr/>
                      <p:nvPr/>
                    </p:nvPicPr>
                    <p:blipFill>
                      <a:blip r:embed="rId2"/>
                      <a:srcRect l="20215" r="20216"/>
                      <a:stretch>
                        <a:fillRect/>
                      </a:stretch>
                    </p:blipFill>
                    <p:spPr>
                      <a:xfrm>
                        <a:off x="1979613" y="1341438"/>
                        <a:ext cx="5040312" cy="508000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338" name="矩形 38916"/>
          <p:cNvSpPr/>
          <p:nvPr/>
        </p:nvSpPr>
        <p:spPr>
          <a:xfrm>
            <a:off x="1752600" y="152400"/>
            <a:ext cx="56388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pPr algn="ctr"/>
            <a:r>
              <a:rPr lang="zh-CN" altLang="en-US" sz="5400" b="1" dirty="0">
                <a:solidFill>
                  <a:schemeClr val="tx2"/>
                </a:solidFill>
                <a:latin typeface="Arial" panose="020B0604020202020204" pitchFamily="34" charset="0"/>
                <a:ea typeface="楷体_GB2312" pitchFamily="49" charset="-122"/>
              </a:rPr>
              <a:t>周恩来</a:t>
            </a:r>
            <a:endParaRPr lang="zh-CN" altLang="en-US" sz="5400" b="1" dirty="0">
              <a:solidFill>
                <a:schemeClr val="tx2"/>
              </a:solidFill>
              <a:latin typeface="Arial" panose="020B0604020202020204" pitchFamily="34" charset="0"/>
              <a:ea typeface="楷体_GB2312" pitchFamily="49" charset="-122"/>
            </a:endParaRPr>
          </a:p>
        </p:txBody>
      </p:sp>
      <p:sp>
        <p:nvSpPr>
          <p:cNvPr id="14339" name="矩形 38917"/>
          <p:cNvSpPr/>
          <p:nvPr/>
        </p:nvSpPr>
        <p:spPr>
          <a:xfrm>
            <a:off x="1752600" y="1193800"/>
            <a:ext cx="5638800" cy="74613"/>
          </a:xfrm>
          <a:prstGeom prst="rect">
            <a:avLst/>
          </a:prstGeom>
          <a:gradFill rotWithShape="0">
            <a:gsLst>
              <a:gs pos="0">
                <a:srgbClr val="5E9EFF">
                  <a:alpha val="100000"/>
                </a:srgbClr>
              </a:gs>
              <a:gs pos="39999">
                <a:srgbClr val="85C2FF">
                  <a:alpha val="100000"/>
                </a:srgbClr>
              </a:gs>
              <a:gs pos="70000">
                <a:srgbClr val="C4D6EB">
                  <a:alpha val="100000"/>
                </a:srgbClr>
              </a:gs>
              <a:gs pos="100000">
                <a:srgbClr val="FFEBFA">
                  <a:alpha val="100000"/>
                </a:srgbClr>
              </a:gs>
            </a:gsLst>
            <a:lin ang="5400000" scaled="1"/>
            <a:tileRect/>
          </a:gradFill>
          <a:ln w="9525">
            <a:noFill/>
          </a:ln>
        </p:spPr>
        <p:txBody>
          <a:bodyPr anchor="t" anchorCtr="0"/>
          <a:p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5361" name="文本框 47105"/>
          <p:cNvSpPr txBox="1"/>
          <p:nvPr/>
        </p:nvSpPr>
        <p:spPr>
          <a:xfrm>
            <a:off x="1752600" y="1828800"/>
            <a:ext cx="311150" cy="641350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endParaRPr lang="en-US" altLang="zh-CN" dirty="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r>
              <a:rPr lang="en-US" altLang="zh-CN" dirty="0">
                <a:latin typeface="Arial" panose="020B0604020202020204" pitchFamily="34" charset="0"/>
                <a:ea typeface="宋体" panose="02010600030101010101" pitchFamily="2" charset="-122"/>
              </a:rPr>
              <a:t>  </a:t>
            </a:r>
            <a:endParaRPr lang="en-US" altLang="zh-CN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5362" name="文本框 47106"/>
          <p:cNvSpPr txBox="1"/>
          <p:nvPr/>
        </p:nvSpPr>
        <p:spPr>
          <a:xfrm>
            <a:off x="0" y="692150"/>
            <a:ext cx="3232150" cy="1555750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r>
              <a:rPr lang="zh-CN" altLang="en-US" sz="4800" b="1" dirty="0">
                <a:solidFill>
                  <a:srgbClr val="550BCD"/>
                </a:solidFill>
                <a:latin typeface="Arial" panose="020B0604020202020204" pitchFamily="34" charset="0"/>
                <a:ea typeface="楷体_GB2312" pitchFamily="49" charset="-122"/>
              </a:rPr>
              <a:t>课外拓展：</a:t>
            </a:r>
            <a:endParaRPr lang="zh-CN" altLang="en-US" sz="4800" b="1" dirty="0">
              <a:solidFill>
                <a:srgbClr val="550BCD"/>
              </a:solidFill>
              <a:latin typeface="Arial" panose="020B0604020202020204" pitchFamily="34" charset="0"/>
              <a:ea typeface="楷体_GB2312" pitchFamily="49" charset="-122"/>
            </a:endParaRPr>
          </a:p>
          <a:p>
            <a:endParaRPr lang="zh-CN" altLang="en-US" sz="4800" b="1">
              <a:solidFill>
                <a:srgbClr val="FF00FF"/>
              </a:solidFill>
              <a:latin typeface="Arial" panose="020B0604020202020204" pitchFamily="34" charset="0"/>
              <a:ea typeface="楷体_GB2312" pitchFamily="49" charset="-122"/>
            </a:endParaRPr>
          </a:p>
        </p:txBody>
      </p:sp>
      <p:sp>
        <p:nvSpPr>
          <p:cNvPr id="15363" name="文本框 47107"/>
          <p:cNvSpPr txBox="1"/>
          <p:nvPr/>
        </p:nvSpPr>
        <p:spPr>
          <a:xfrm>
            <a:off x="0" y="2565400"/>
            <a:ext cx="9144000" cy="131127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r>
              <a:rPr lang="en-US" altLang="zh-CN" sz="4000" b="1" dirty="0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</a:rPr>
              <a:t>1</a:t>
            </a:r>
            <a:r>
              <a:rPr lang="zh-CN" altLang="en-US" sz="4000" b="1" dirty="0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</a:rPr>
              <a:t>、请用“为</a:t>
            </a:r>
            <a:r>
              <a:rPr lang="en-US" altLang="zh-CN" sz="4000" b="1">
                <a:solidFill>
                  <a:srgbClr val="0000FF"/>
                </a:solidFill>
                <a:latin typeface="Arial" panose="020B0604020202020204" pitchFamily="34" charset="0"/>
                <a:ea typeface="楷体_GB2312" pitchFamily="49" charset="-122"/>
              </a:rPr>
              <a:t>——</a:t>
            </a:r>
            <a:r>
              <a:rPr lang="zh-CN" altLang="en-US" sz="4000" b="1" dirty="0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</a:rPr>
              <a:t>而读书”为题写一段话。</a:t>
            </a:r>
            <a:endParaRPr lang="zh-CN" altLang="en-US" sz="4000" b="1" dirty="0">
              <a:solidFill>
                <a:srgbClr val="0000FF"/>
              </a:solidFill>
              <a:latin typeface="楷体_GB2312" pitchFamily="49" charset="-122"/>
              <a:ea typeface="楷体_GB2312" pitchFamily="49" charset="-122"/>
            </a:endParaRPr>
          </a:p>
          <a:p>
            <a:r>
              <a:rPr lang="en-US" altLang="zh-CN" sz="4000" b="1" dirty="0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</a:rPr>
              <a:t>2</a:t>
            </a:r>
            <a:r>
              <a:rPr lang="zh-CN" altLang="en-US" sz="4000" b="1" dirty="0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</a:rPr>
              <a:t>、推荐一本书：</a:t>
            </a:r>
            <a:r>
              <a:rPr lang="en-US" altLang="zh-CN" sz="4000" b="1" dirty="0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</a:rPr>
              <a:t>《</a:t>
            </a:r>
            <a:r>
              <a:rPr lang="zh-CN" altLang="en-US" sz="4000" b="1" dirty="0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</a:rPr>
              <a:t>大地的儿子</a:t>
            </a:r>
            <a:r>
              <a:rPr lang="en-US" altLang="zh-CN" sz="4000" b="1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</a:rPr>
              <a:t>》</a:t>
            </a:r>
            <a:endParaRPr lang="en-US" altLang="zh-CN" sz="4000" b="1">
              <a:solidFill>
                <a:srgbClr val="0000FF"/>
              </a:solidFill>
              <a:latin typeface="楷体_GB2312" pitchFamily="49" charset="-122"/>
              <a:ea typeface="楷体_GB2312" pitchFamily="49" charset="-122"/>
            </a:endParaRP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121" name="文本框 2069"/>
          <p:cNvSpPr txBox="1"/>
          <p:nvPr/>
        </p:nvSpPr>
        <p:spPr>
          <a:xfrm>
            <a:off x="1219200" y="1219200"/>
            <a:ext cx="7315200" cy="374967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r>
              <a:rPr lang="zh-CN" altLang="en-US" sz="6000" b="1" dirty="0">
                <a:solidFill>
                  <a:srgbClr val="0000FF"/>
                </a:solidFill>
                <a:latin typeface="宋体" panose="02010600030101010101" pitchFamily="2" charset="-122"/>
                <a:ea typeface="楷体_GB2312" pitchFamily="49" charset="-122"/>
              </a:rPr>
              <a:t>帝国主义  欺凌</a:t>
            </a:r>
            <a:endParaRPr lang="zh-CN" altLang="en-US" sz="6000" b="1" dirty="0">
              <a:solidFill>
                <a:srgbClr val="0000FF"/>
              </a:solidFill>
              <a:latin typeface="宋体" panose="02010600030101010101" pitchFamily="2" charset="-122"/>
              <a:ea typeface="楷体_GB2312" pitchFamily="49" charset="-122"/>
            </a:endParaRPr>
          </a:p>
          <a:p>
            <a:r>
              <a:rPr lang="zh-CN" altLang="en-US" sz="6000" b="1" dirty="0">
                <a:solidFill>
                  <a:srgbClr val="0000FF"/>
                </a:solidFill>
                <a:latin typeface="宋体" panose="02010600030101010101" pitchFamily="2" charset="-122"/>
                <a:ea typeface="楷体_GB2312" pitchFamily="49" charset="-122"/>
              </a:rPr>
              <a:t>衣衫褴褛  惩处  </a:t>
            </a:r>
            <a:endParaRPr lang="zh-CN" altLang="en-US" sz="6000" b="1" dirty="0">
              <a:solidFill>
                <a:srgbClr val="0000FF"/>
              </a:solidFill>
              <a:latin typeface="宋体" panose="02010600030101010101" pitchFamily="2" charset="-122"/>
              <a:ea typeface="楷体_GB2312" pitchFamily="49" charset="-122"/>
            </a:endParaRPr>
          </a:p>
          <a:p>
            <a:r>
              <a:rPr lang="zh-CN" altLang="en-US" sz="6000" b="1" dirty="0">
                <a:solidFill>
                  <a:srgbClr val="0000FF"/>
                </a:solidFill>
                <a:latin typeface="宋体" panose="02010600030101010101" pitchFamily="2" charset="-122"/>
                <a:ea typeface="楷体_GB2312" pitchFamily="49" charset="-122"/>
              </a:rPr>
              <a:t>铿锵有力  肇事</a:t>
            </a:r>
            <a:r>
              <a:rPr lang="zh-CN" altLang="en-US" sz="6000" b="1" dirty="0">
                <a:solidFill>
                  <a:schemeClr val="accent2"/>
                </a:solidFill>
                <a:latin typeface="宋体" panose="02010600030101010101" pitchFamily="2" charset="-122"/>
                <a:ea typeface="楷体_GB2312" pitchFamily="49" charset="-122"/>
              </a:rPr>
              <a:t>  </a:t>
            </a:r>
            <a:endParaRPr lang="zh-CN" altLang="en-US" sz="6000" b="1" dirty="0">
              <a:solidFill>
                <a:schemeClr val="accent2"/>
              </a:solidFill>
              <a:latin typeface="Times New Roman" panose="02020603050405020304" pitchFamily="18" charset="0"/>
              <a:ea typeface="楷体_GB2312" pitchFamily="49" charset="-122"/>
            </a:endParaRPr>
          </a:p>
          <a:p>
            <a:endParaRPr lang="zh-CN" altLang="en-US" sz="6000" b="1">
              <a:solidFill>
                <a:schemeClr val="accent2"/>
              </a:solidFill>
              <a:latin typeface="Arial" panose="020B0604020202020204" pitchFamily="34" charset="0"/>
              <a:ea typeface="楷体_GB2312" pitchFamily="49" charset="-122"/>
            </a:endParaRPr>
          </a:p>
        </p:txBody>
      </p:sp>
      <p:sp>
        <p:nvSpPr>
          <p:cNvPr id="5122" name="文本框 2070"/>
          <p:cNvSpPr txBox="1"/>
          <p:nvPr/>
        </p:nvSpPr>
        <p:spPr>
          <a:xfrm>
            <a:off x="3581400" y="4724400"/>
            <a:ext cx="1708150" cy="1281113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r>
              <a:rPr lang="zh-CN" altLang="en-US" sz="6000" b="1" dirty="0">
                <a:solidFill>
                  <a:srgbClr val="FF3300"/>
                </a:solidFill>
                <a:latin typeface="宋体" panose="02010600030101010101" pitchFamily="2" charset="-122"/>
                <a:ea typeface="楷体_GB2312" pitchFamily="49" charset="-122"/>
              </a:rPr>
              <a:t>租界</a:t>
            </a:r>
            <a:endParaRPr lang="zh-CN" altLang="en-US" sz="6000" b="1" dirty="0">
              <a:solidFill>
                <a:srgbClr val="FF3300"/>
              </a:solidFill>
              <a:latin typeface="宋体" panose="02010600030101010101" pitchFamily="2" charset="-122"/>
              <a:ea typeface="楷体_GB2312" pitchFamily="49" charset="-122"/>
            </a:endParaRPr>
          </a:p>
          <a:p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5123" name="图片 2071" descr="周恩来_0043_1"/>
          <p:cNvPicPr>
            <a:picLocks noChangeAspect="1"/>
          </p:cNvPicPr>
          <p:nvPr/>
        </p:nvPicPr>
        <p:blipFill>
          <a:blip r:embed="rId1">
            <a:lum bright="6000" contrast="-6000"/>
          </a:blip>
          <a:stretch>
            <a:fillRect/>
          </a:stretch>
        </p:blipFill>
        <p:spPr>
          <a:xfrm>
            <a:off x="0" y="0"/>
            <a:ext cx="1108075" cy="14478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6145" name="联机映像占位符 4100" descr="周恩来_0043_1"/>
          <p:cNvPicPr>
            <a:picLocks noGrp="1" noRot="1" noChangeAspect="1"/>
          </p:cNvPicPr>
          <p:nvPr>
            <p:ph type="clipArt" sz="half" idx="2"/>
          </p:nvPr>
        </p:nvPicPr>
        <p:blipFill>
          <a:blip r:embed="rId1">
            <a:lum bright="6000" contrast="-6000"/>
          </a:blip>
          <a:stretch>
            <a:fillRect/>
          </a:stretch>
        </p:blipFill>
        <p:spPr>
          <a:xfrm>
            <a:off x="0" y="0"/>
            <a:ext cx="1108075" cy="1447800"/>
          </a:xfrm>
          <a:ln/>
        </p:spPr>
      </p:pic>
      <p:sp>
        <p:nvSpPr>
          <p:cNvPr id="6152" name="文本框 6151"/>
          <p:cNvSpPr txBox="1"/>
          <p:nvPr/>
        </p:nvSpPr>
        <p:spPr>
          <a:xfrm>
            <a:off x="533400" y="1371600"/>
            <a:ext cx="8153400" cy="420370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r>
              <a:rPr lang="zh-CN" altLang="en-US" sz="5400" b="1" dirty="0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</a:rPr>
              <a:t>帝国主义  崛起  模范 </a:t>
            </a:r>
            <a:endParaRPr lang="zh-CN" altLang="en-US" sz="5400" b="1" dirty="0">
              <a:solidFill>
                <a:srgbClr val="0000FF"/>
              </a:solidFill>
              <a:latin typeface="楷体_GB2312" pitchFamily="49" charset="-122"/>
              <a:ea typeface="楷体_GB2312" pitchFamily="49" charset="-122"/>
            </a:endParaRPr>
          </a:p>
          <a:p>
            <a:r>
              <a:rPr lang="zh-CN" altLang="en-US" sz="5400" b="1" dirty="0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</a:rPr>
              <a:t>铿锵有力  租界  振奋</a:t>
            </a:r>
            <a:endParaRPr lang="zh-CN" altLang="en-US" sz="5400" b="1" dirty="0">
              <a:solidFill>
                <a:srgbClr val="0000FF"/>
              </a:solidFill>
              <a:latin typeface="楷体_GB2312" pitchFamily="49" charset="-122"/>
              <a:ea typeface="楷体_GB2312" pitchFamily="49" charset="-122"/>
            </a:endParaRPr>
          </a:p>
          <a:p>
            <a:r>
              <a:rPr lang="zh-CN" altLang="en-US" sz="5400" b="1" dirty="0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</a:rPr>
              <a:t>耀武扬威  惩处  踊跃</a:t>
            </a:r>
            <a:endParaRPr lang="zh-CN" altLang="en-US" sz="5400" b="1" dirty="0">
              <a:solidFill>
                <a:srgbClr val="0000FF"/>
              </a:solidFill>
              <a:latin typeface="楷体_GB2312" pitchFamily="49" charset="-122"/>
              <a:ea typeface="楷体_GB2312" pitchFamily="49" charset="-122"/>
            </a:endParaRPr>
          </a:p>
          <a:p>
            <a:r>
              <a:rPr lang="zh-CN" altLang="en-US" sz="5400" b="1" dirty="0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</a:rPr>
              <a:t>衣衫褴褛  撑腰  疑惑</a:t>
            </a:r>
            <a:endParaRPr lang="zh-CN" altLang="en-US" sz="5400" b="1" dirty="0">
              <a:solidFill>
                <a:srgbClr val="0000FF"/>
              </a:solidFill>
              <a:latin typeface="楷体_GB2312" pitchFamily="49" charset="-122"/>
              <a:ea typeface="楷体_GB2312" pitchFamily="49" charset="-122"/>
            </a:endParaRPr>
          </a:p>
          <a:p>
            <a:r>
              <a:rPr lang="zh-CN" altLang="en-US" sz="5400" b="1" dirty="0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</a:rPr>
              <a:t>得意扬扬  肇事  欺凌</a:t>
            </a:r>
            <a:endParaRPr lang="zh-CN" altLang="en-US" sz="5400" b="1">
              <a:solidFill>
                <a:srgbClr val="0000FF"/>
              </a:solidFill>
              <a:latin typeface="楷体_GB2312" pitchFamily="49" charset="-122"/>
              <a:ea typeface="楷体_GB2312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5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7169" name="文本框 33808"/>
          <p:cNvSpPr txBox="1"/>
          <p:nvPr/>
        </p:nvSpPr>
        <p:spPr>
          <a:xfrm>
            <a:off x="0" y="4763"/>
            <a:ext cx="9525000" cy="6853237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r>
              <a:rPr lang="en-US" altLang="zh-CN" sz="4800" b="1">
                <a:solidFill>
                  <a:srgbClr val="0000FF"/>
                </a:solidFill>
                <a:latin typeface="Arial" panose="020B0604020202020204" pitchFamily="34" charset="0"/>
                <a:ea typeface="楷体_GB2312" pitchFamily="49" charset="-122"/>
              </a:rPr>
              <a:t>……</a:t>
            </a:r>
            <a:r>
              <a:rPr lang="zh-CN" altLang="en-US" sz="4400" b="1" dirty="0">
                <a:solidFill>
                  <a:srgbClr val="0000FF"/>
                </a:solidFill>
                <a:latin typeface="宋体" panose="02010600030101010101" pitchFamily="2" charset="-122"/>
                <a:ea typeface="楷体_GB2312" pitchFamily="49" charset="-122"/>
              </a:rPr>
              <a:t>只见人群中有个衣衫褴褛的妇女正在哭诉着什么，一个大个子洋人则得意扬扬地站在一旁。一问才知道，这个妇女的亲人被洋人的汽车轧死了，她原指望中国的巡警局能给她撑腰，惩处肇事的洋人。谁知中国巡警不但不惩处肇事的洋人，反而把她训斥了一通。围观的中国人都紧握着拳头。但是，在外国租界里，谁又敢怎么样呢？</a:t>
            </a:r>
            <a:endParaRPr lang="zh-CN" altLang="en-US" sz="4400" b="1">
              <a:solidFill>
                <a:srgbClr val="0000FF"/>
              </a:solidFill>
              <a:latin typeface="Arial" panose="020B0604020202020204" pitchFamily="34" charset="0"/>
              <a:ea typeface="楷体_GB2312" pitchFamily="49" charset="-122"/>
            </a:endParaRPr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8193" name="文本框 49153"/>
          <p:cNvSpPr txBox="1"/>
          <p:nvPr/>
        </p:nvSpPr>
        <p:spPr>
          <a:xfrm>
            <a:off x="974725" y="1927225"/>
            <a:ext cx="184150" cy="366713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endParaRPr lang="zh-CN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8194" name="文本框 49154"/>
          <p:cNvSpPr txBox="1"/>
          <p:nvPr/>
        </p:nvSpPr>
        <p:spPr>
          <a:xfrm>
            <a:off x="0" y="1700213"/>
            <a:ext cx="8915400" cy="210185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r>
              <a:rPr lang="en-US" altLang="zh-CN" sz="4400" b="1" dirty="0">
                <a:solidFill>
                  <a:srgbClr val="0000FF"/>
                </a:solidFill>
                <a:latin typeface="宋体" panose="02010600030101010101" pitchFamily="2" charset="-122"/>
                <a:ea typeface="楷体_GB2312" pitchFamily="49" charset="-122"/>
              </a:rPr>
              <a:t>    </a:t>
            </a:r>
            <a:r>
              <a:rPr lang="zh-CN" altLang="en-US" sz="4400" b="1" dirty="0">
                <a:solidFill>
                  <a:srgbClr val="0000FF"/>
                </a:solidFill>
                <a:latin typeface="宋体" panose="02010600030101010101" pitchFamily="2" charset="-122"/>
                <a:ea typeface="楷体_GB2312" pitchFamily="49" charset="-122"/>
              </a:rPr>
              <a:t>只见人群中有个衣衫褴褛的妇女正在哭诉着什么，一个大个子洋人则得意扬扬地站在一旁。</a:t>
            </a:r>
            <a:endParaRPr lang="zh-CN" altLang="en-US" sz="4400" b="1">
              <a:solidFill>
                <a:srgbClr val="0000FF"/>
              </a:solidFill>
              <a:latin typeface="宋体" panose="02010600030101010101" pitchFamily="2" charset="-122"/>
              <a:ea typeface="楷体_GB2312" pitchFamily="49" charset="-122"/>
            </a:endParaRPr>
          </a:p>
        </p:txBody>
      </p:sp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9217" name="文本框 51201"/>
          <p:cNvSpPr txBox="1"/>
          <p:nvPr/>
        </p:nvSpPr>
        <p:spPr>
          <a:xfrm>
            <a:off x="974725" y="1927225"/>
            <a:ext cx="184150" cy="366713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endParaRPr lang="zh-CN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9218" name="文本框 51202"/>
          <p:cNvSpPr txBox="1"/>
          <p:nvPr/>
        </p:nvSpPr>
        <p:spPr>
          <a:xfrm>
            <a:off x="0" y="1700213"/>
            <a:ext cx="8915400" cy="210185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r>
              <a:rPr lang="en-US" altLang="zh-CN" sz="4400" b="1" dirty="0">
                <a:solidFill>
                  <a:srgbClr val="0000FF"/>
                </a:solidFill>
                <a:latin typeface="宋体" panose="02010600030101010101" pitchFamily="2" charset="-122"/>
                <a:ea typeface="楷体_GB2312" pitchFamily="49" charset="-122"/>
              </a:rPr>
              <a:t>    </a:t>
            </a:r>
            <a:r>
              <a:rPr lang="zh-CN" altLang="en-US" sz="4400" b="1" dirty="0">
                <a:solidFill>
                  <a:srgbClr val="0000FF"/>
                </a:solidFill>
                <a:latin typeface="宋体" panose="02010600030101010101" pitchFamily="2" charset="-122"/>
                <a:ea typeface="楷体_GB2312" pitchFamily="49" charset="-122"/>
              </a:rPr>
              <a:t>只见人群中有个</a:t>
            </a:r>
            <a:r>
              <a:rPr lang="zh-CN" altLang="en-US" sz="4400" b="1" dirty="0">
                <a:solidFill>
                  <a:srgbClr val="FF0066"/>
                </a:solidFill>
                <a:latin typeface="宋体" panose="02010600030101010101" pitchFamily="2" charset="-122"/>
                <a:ea typeface="楷体_GB2312" pitchFamily="49" charset="-122"/>
              </a:rPr>
              <a:t>衣衫褴褛的妇女</a:t>
            </a:r>
            <a:r>
              <a:rPr lang="zh-CN" altLang="en-US" sz="4400" b="1" dirty="0">
                <a:solidFill>
                  <a:srgbClr val="0000FF"/>
                </a:solidFill>
                <a:latin typeface="宋体" panose="02010600030101010101" pitchFamily="2" charset="-122"/>
                <a:ea typeface="楷体_GB2312" pitchFamily="49" charset="-122"/>
              </a:rPr>
              <a:t>正在哭诉着什么，一个大个子</a:t>
            </a:r>
            <a:r>
              <a:rPr lang="zh-CN" altLang="en-US" sz="4400" b="1" dirty="0">
                <a:solidFill>
                  <a:srgbClr val="FF0066"/>
                </a:solidFill>
                <a:latin typeface="宋体" panose="02010600030101010101" pitchFamily="2" charset="-122"/>
                <a:ea typeface="楷体_GB2312" pitchFamily="49" charset="-122"/>
              </a:rPr>
              <a:t>洋人则得意扬扬</a:t>
            </a:r>
            <a:r>
              <a:rPr lang="zh-CN" altLang="en-US" sz="4400" b="1" dirty="0">
                <a:solidFill>
                  <a:srgbClr val="0000FF"/>
                </a:solidFill>
                <a:latin typeface="宋体" panose="02010600030101010101" pitchFamily="2" charset="-122"/>
                <a:ea typeface="楷体_GB2312" pitchFamily="49" charset="-122"/>
              </a:rPr>
              <a:t>地站在一旁。</a:t>
            </a:r>
            <a:endParaRPr lang="zh-CN" altLang="en-US" sz="4400" b="1">
              <a:solidFill>
                <a:srgbClr val="0000FF"/>
              </a:solidFill>
              <a:latin typeface="宋体" panose="02010600030101010101" pitchFamily="2" charset="-122"/>
              <a:ea typeface="楷体_GB2312" pitchFamily="49" charset="-122"/>
            </a:endParaRPr>
          </a:p>
        </p:txBody>
      </p:sp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0241" name="文本框 48129"/>
          <p:cNvSpPr txBox="1"/>
          <p:nvPr/>
        </p:nvSpPr>
        <p:spPr>
          <a:xfrm>
            <a:off x="304800" y="1524000"/>
            <a:ext cx="8588375" cy="277177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r>
              <a:rPr lang="en-US" altLang="zh-CN" sz="4400" b="1" dirty="0">
                <a:solidFill>
                  <a:srgbClr val="0000FF"/>
                </a:solidFill>
                <a:latin typeface="宋体" panose="02010600030101010101" pitchFamily="2" charset="-122"/>
                <a:ea typeface="楷体_GB2312" pitchFamily="49" charset="-122"/>
              </a:rPr>
              <a:t>    </a:t>
            </a:r>
            <a:r>
              <a:rPr lang="zh-CN" altLang="en-US" sz="4400" b="1" dirty="0">
                <a:solidFill>
                  <a:srgbClr val="0000FF"/>
                </a:solidFill>
                <a:latin typeface="宋体" panose="02010600030101010101" pitchFamily="2" charset="-122"/>
                <a:ea typeface="楷体_GB2312" pitchFamily="49" charset="-122"/>
              </a:rPr>
              <a:t>她原指望中国的巡警局能给她撑腰，惩处肇事的洋人。谁知中国巡警不但不惩处肇事的洋人，反而把她训斥了一通（</a:t>
            </a:r>
            <a:r>
              <a:rPr lang="en-US" altLang="zh-CN" sz="4400" b="1" err="1">
                <a:solidFill>
                  <a:srgbClr val="0000FF"/>
                </a:solidFill>
                <a:latin typeface="宋体" panose="02010600030101010101" pitchFamily="2" charset="-122"/>
                <a:ea typeface="楷体_GB2312" pitchFamily="49" charset="-122"/>
              </a:rPr>
              <a:t>t</a:t>
            </a:r>
            <a:r>
              <a:rPr lang="en-US" altLang="en-US" sz="4400" b="1" err="1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ò</a:t>
            </a:r>
            <a:r>
              <a:rPr lang="en-US" altLang="zh-CN" sz="4400" b="1" err="1">
                <a:solidFill>
                  <a:srgbClr val="0000FF"/>
                </a:solidFill>
                <a:latin typeface="宋体" panose="02010600030101010101" pitchFamily="2" charset="-122"/>
                <a:ea typeface="楷体_GB2312" pitchFamily="49" charset="-122"/>
              </a:rPr>
              <a:t>ng</a:t>
            </a:r>
            <a:r>
              <a:rPr lang="zh-CN" altLang="en-US" sz="4400" b="1">
                <a:solidFill>
                  <a:srgbClr val="0000FF"/>
                </a:solidFill>
                <a:latin typeface="宋体" panose="02010600030101010101" pitchFamily="2" charset="-122"/>
                <a:ea typeface="楷体_GB2312" pitchFamily="49" charset="-122"/>
              </a:rPr>
              <a:t>）。</a:t>
            </a:r>
            <a:endParaRPr lang="zh-CN" altLang="en-US" sz="4400" b="1">
              <a:solidFill>
                <a:srgbClr val="0000FF"/>
              </a:solidFill>
              <a:latin typeface="宋体" panose="02010600030101010101" pitchFamily="2" charset="-122"/>
              <a:ea typeface="楷体_GB2312" pitchFamily="49" charset="-122"/>
            </a:endParaRPr>
          </a:p>
        </p:txBody>
      </p:sp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1265" name="文本框 52225"/>
          <p:cNvSpPr txBox="1"/>
          <p:nvPr/>
        </p:nvSpPr>
        <p:spPr>
          <a:xfrm>
            <a:off x="179388" y="1628775"/>
            <a:ext cx="8839200" cy="277177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r>
              <a:rPr lang="en-US" altLang="zh-CN" sz="4400" b="1" dirty="0">
                <a:solidFill>
                  <a:srgbClr val="0000FF"/>
                </a:solidFill>
                <a:latin typeface="宋体" panose="02010600030101010101" pitchFamily="2" charset="-122"/>
                <a:ea typeface="楷体_GB2312" pitchFamily="49" charset="-122"/>
              </a:rPr>
              <a:t>    </a:t>
            </a:r>
            <a:r>
              <a:rPr lang="zh-CN" altLang="en-US" sz="4400" b="1" dirty="0">
                <a:solidFill>
                  <a:srgbClr val="0000FF"/>
                </a:solidFill>
                <a:latin typeface="宋体" panose="02010600030101010101" pitchFamily="2" charset="-122"/>
                <a:ea typeface="楷体_GB2312" pitchFamily="49" charset="-122"/>
              </a:rPr>
              <a:t>她原指望中国的巡警局能给她撑腰，惩处肇事的洋人。谁知中国巡警</a:t>
            </a:r>
            <a:r>
              <a:rPr lang="zh-CN" altLang="en-US" sz="4400" b="1" dirty="0">
                <a:solidFill>
                  <a:srgbClr val="FF3300"/>
                </a:solidFill>
                <a:latin typeface="宋体" panose="02010600030101010101" pitchFamily="2" charset="-122"/>
                <a:ea typeface="楷体_GB2312" pitchFamily="49" charset="-122"/>
              </a:rPr>
              <a:t>不但不</a:t>
            </a:r>
            <a:r>
              <a:rPr lang="zh-CN" altLang="en-US" sz="4400" b="1" dirty="0">
                <a:solidFill>
                  <a:srgbClr val="0000FF"/>
                </a:solidFill>
                <a:latin typeface="宋体" panose="02010600030101010101" pitchFamily="2" charset="-122"/>
                <a:ea typeface="楷体_GB2312" pitchFamily="49" charset="-122"/>
              </a:rPr>
              <a:t>惩处肇事的洋人，</a:t>
            </a:r>
            <a:r>
              <a:rPr lang="zh-CN" altLang="en-US" sz="4400" b="1" dirty="0">
                <a:solidFill>
                  <a:srgbClr val="FF3300"/>
                </a:solidFill>
                <a:latin typeface="宋体" panose="02010600030101010101" pitchFamily="2" charset="-122"/>
                <a:ea typeface="楷体_GB2312" pitchFamily="49" charset="-122"/>
              </a:rPr>
              <a:t>反而</a:t>
            </a:r>
            <a:r>
              <a:rPr lang="zh-CN" altLang="en-US" sz="4400" b="1" dirty="0">
                <a:solidFill>
                  <a:srgbClr val="0000FF"/>
                </a:solidFill>
                <a:latin typeface="宋体" panose="02010600030101010101" pitchFamily="2" charset="-122"/>
                <a:ea typeface="楷体_GB2312" pitchFamily="49" charset="-122"/>
              </a:rPr>
              <a:t>把她训斥了一通（</a:t>
            </a:r>
            <a:r>
              <a:rPr lang="en-US" altLang="zh-CN" sz="4400" b="1" err="1">
                <a:solidFill>
                  <a:srgbClr val="0000FF"/>
                </a:solidFill>
                <a:latin typeface="宋体" panose="02010600030101010101" pitchFamily="2" charset="-122"/>
                <a:ea typeface="楷体_GB2312" pitchFamily="49" charset="-122"/>
              </a:rPr>
              <a:t>t</a:t>
            </a:r>
            <a:r>
              <a:rPr lang="en-US" altLang="en-US" sz="4400" b="1" err="1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ò</a:t>
            </a:r>
            <a:r>
              <a:rPr lang="en-US" altLang="zh-CN" sz="4400" b="1" err="1">
                <a:solidFill>
                  <a:srgbClr val="0000FF"/>
                </a:solidFill>
                <a:latin typeface="宋体" panose="02010600030101010101" pitchFamily="2" charset="-122"/>
                <a:ea typeface="楷体_GB2312" pitchFamily="49" charset="-122"/>
              </a:rPr>
              <a:t>ng</a:t>
            </a:r>
            <a:r>
              <a:rPr lang="zh-CN" altLang="en-US" sz="4400" b="1">
                <a:solidFill>
                  <a:srgbClr val="0000FF"/>
                </a:solidFill>
                <a:latin typeface="宋体" panose="02010600030101010101" pitchFamily="2" charset="-122"/>
                <a:ea typeface="楷体_GB2312" pitchFamily="49" charset="-122"/>
              </a:rPr>
              <a:t>）。</a:t>
            </a:r>
            <a:endParaRPr lang="zh-CN" altLang="en-US" sz="4400" b="1">
              <a:solidFill>
                <a:srgbClr val="0000FF"/>
              </a:solidFill>
              <a:latin typeface="宋体" panose="02010600030101010101" pitchFamily="2" charset="-122"/>
              <a:ea typeface="楷体_GB2312" pitchFamily="49" charset="-122"/>
            </a:endParaRPr>
          </a:p>
        </p:txBody>
      </p:sp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6083" name="文本框 46082"/>
          <p:cNvSpPr txBox="1"/>
          <p:nvPr/>
        </p:nvSpPr>
        <p:spPr>
          <a:xfrm>
            <a:off x="914400" y="1447800"/>
            <a:ext cx="7834313" cy="76200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r>
              <a:rPr lang="zh-CN" altLang="en-US" sz="4400" b="1" dirty="0">
                <a:solidFill>
                  <a:srgbClr val="0000FF"/>
                </a:solidFill>
                <a:latin typeface="宋体" panose="02010600030101010101" pitchFamily="2" charset="-122"/>
                <a:ea typeface="楷体_GB2312" pitchFamily="49" charset="-122"/>
              </a:rPr>
              <a:t>围观的中国人都紧握着拳头。</a:t>
            </a:r>
            <a:endParaRPr lang="zh-CN" altLang="en-US" sz="4400" b="1">
              <a:solidFill>
                <a:srgbClr val="0000FF"/>
              </a:solidFill>
              <a:latin typeface="宋体" panose="02010600030101010101" pitchFamily="2" charset="-122"/>
              <a:ea typeface="楷体_GB2312" pitchFamily="49" charset="-122"/>
            </a:endParaRPr>
          </a:p>
        </p:txBody>
      </p:sp>
      <p:sp>
        <p:nvSpPr>
          <p:cNvPr id="46084" name="矩形 46083"/>
          <p:cNvSpPr/>
          <p:nvPr/>
        </p:nvSpPr>
        <p:spPr>
          <a:xfrm>
            <a:off x="971550" y="3141663"/>
            <a:ext cx="8001000" cy="143192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r>
              <a:rPr lang="zh-CN" altLang="en-US" sz="4400" b="1" dirty="0">
                <a:solidFill>
                  <a:srgbClr val="0000FF"/>
                </a:solidFill>
                <a:latin typeface="宋体" panose="02010600030101010101" pitchFamily="2" charset="-122"/>
                <a:ea typeface="楷体_GB2312" pitchFamily="49" charset="-122"/>
              </a:rPr>
              <a:t>但是，在外国租界里，谁又敢怎么样呢？</a:t>
            </a:r>
            <a:endParaRPr lang="zh-CN" altLang="en-US" sz="4400" b="1" dirty="0">
              <a:solidFill>
                <a:srgbClr val="0000FF"/>
              </a:solidFill>
              <a:latin typeface="宋体" panose="02010600030101010101" pitchFamily="2" charset="-122"/>
              <a:ea typeface="楷体_GB2312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60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60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460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083" grpId="0"/>
      <p:bldP spid="46084" grpId="0"/>
    </p:bldLst>
  </p:timing>
</p:sld>
</file>

<file path=ppt/theme/theme1.xml><?xml version="1.0" encoding="utf-8"?>
<a:theme xmlns:a="http://schemas.openxmlformats.org/drawingml/2006/main" name="诗情画意">
  <a:themeElements>
    <a:clrScheme name="">
      <a:dk1>
        <a:srgbClr val="007A77"/>
      </a:dk1>
      <a:lt1>
        <a:srgbClr val="FFFFFF"/>
      </a:lt1>
      <a:dk2>
        <a:srgbClr val="003399"/>
      </a:dk2>
      <a:lt2>
        <a:srgbClr val="C0C0C0"/>
      </a:lt2>
      <a:accent1>
        <a:srgbClr val="EBF7FF"/>
      </a:accent1>
      <a:accent2>
        <a:srgbClr val="3366FF"/>
      </a:accent2>
      <a:accent3>
        <a:srgbClr val="FFFFFF"/>
      </a:accent3>
      <a:accent4>
        <a:srgbClr val="006866"/>
      </a:accent4>
      <a:accent5>
        <a:srgbClr val="F3FAFF"/>
      </a:accent5>
      <a:accent6>
        <a:srgbClr val="2D5BE5"/>
      </a:accent6>
      <a:hlink>
        <a:srgbClr val="DC5900"/>
      </a:hlink>
      <a:folHlink>
        <a:srgbClr val="7979A5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">
        <a:dk1>
          <a:srgbClr val="007A77"/>
        </a:dk1>
        <a:lt1>
          <a:srgbClr val="FFFFFF"/>
        </a:lt1>
        <a:dk2>
          <a:srgbClr val="003399"/>
        </a:dk2>
        <a:lt2>
          <a:srgbClr val="C0C0C0"/>
        </a:lt2>
        <a:accent1>
          <a:srgbClr val="EBF7FF"/>
        </a:accent1>
        <a:accent2>
          <a:srgbClr val="3366FF"/>
        </a:accent2>
        <a:accent3>
          <a:srgbClr val="FFFFFF"/>
        </a:accent3>
        <a:accent4>
          <a:srgbClr val="006866"/>
        </a:accent4>
        <a:accent5>
          <a:srgbClr val="F3FAFF"/>
        </a:accent5>
        <a:accent6>
          <a:srgbClr val="2D5BE5"/>
        </a:accent6>
        <a:hlink>
          <a:srgbClr val="DC5900"/>
        </a:hlink>
        <a:folHlink>
          <a:srgbClr val="7979A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5FBE"/>
        </a:dk1>
        <a:lt1>
          <a:srgbClr val="FFFFDD"/>
        </a:lt1>
        <a:dk2>
          <a:srgbClr val="2C5884"/>
        </a:dk2>
        <a:lt2>
          <a:srgbClr val="C0C0C0"/>
        </a:lt2>
        <a:accent1>
          <a:srgbClr val="E9F7FF"/>
        </a:accent1>
        <a:accent2>
          <a:srgbClr val="F89400"/>
        </a:accent2>
        <a:accent3>
          <a:srgbClr val="FFFFEB"/>
        </a:accent3>
        <a:accent4>
          <a:srgbClr val="0051A3"/>
        </a:accent4>
        <a:accent5>
          <a:srgbClr val="F2FAFF"/>
        </a:accent5>
        <a:accent6>
          <a:srgbClr val="DE8400"/>
        </a:accent6>
        <a:hlink>
          <a:srgbClr val="B20048"/>
        </a:hlink>
        <a:folHlink>
          <a:srgbClr val="008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5D5D8B"/>
        </a:dk1>
        <a:lt1>
          <a:srgbClr val="DAEADE"/>
        </a:lt1>
        <a:dk2>
          <a:srgbClr val="A25269"/>
        </a:dk2>
        <a:lt2>
          <a:srgbClr val="C0C0C0"/>
        </a:lt2>
        <a:accent1>
          <a:srgbClr val="FFFFDD"/>
        </a:accent1>
        <a:accent2>
          <a:srgbClr val="3399FF"/>
        </a:accent2>
        <a:accent3>
          <a:srgbClr val="E9F2EB"/>
        </a:accent3>
        <a:accent4>
          <a:srgbClr val="4F4F77"/>
        </a:accent4>
        <a:accent5>
          <a:srgbClr val="FFFFEB"/>
        </a:accent5>
        <a:accent6>
          <a:srgbClr val="2D89E5"/>
        </a:accent6>
        <a:hlink>
          <a:srgbClr val="336699"/>
        </a:hlink>
        <a:folHlink>
          <a:srgbClr val="F08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6666"/>
        </a:dk1>
        <a:lt1>
          <a:srgbClr val="CCECFF"/>
        </a:lt1>
        <a:dk2>
          <a:srgbClr val="336699"/>
        </a:dk2>
        <a:lt2>
          <a:srgbClr val="C0C0C0"/>
        </a:lt2>
        <a:accent1>
          <a:srgbClr val="FFFFCC"/>
        </a:accent1>
        <a:accent2>
          <a:srgbClr val="FF6600"/>
        </a:accent2>
        <a:accent3>
          <a:srgbClr val="E2F4FF"/>
        </a:accent3>
        <a:accent4>
          <a:srgbClr val="005757"/>
        </a:accent4>
        <a:accent5>
          <a:srgbClr val="FFFFE2"/>
        </a:accent5>
        <a:accent6>
          <a:srgbClr val="E55B00"/>
        </a:accent6>
        <a:hlink>
          <a:srgbClr val="0066FF"/>
        </a:hlink>
        <a:folHlink>
          <a:srgbClr val="BE547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33CC"/>
        </a:dk1>
        <a:lt1>
          <a:srgbClr val="FFE9E9"/>
        </a:lt1>
        <a:dk2>
          <a:srgbClr val="000000"/>
        </a:dk2>
        <a:lt2>
          <a:srgbClr val="C0C0C0"/>
        </a:lt2>
        <a:accent1>
          <a:srgbClr val="D5E5DB"/>
        </a:accent1>
        <a:accent2>
          <a:srgbClr val="3366FF"/>
        </a:accent2>
        <a:accent3>
          <a:srgbClr val="FFF2F2"/>
        </a:accent3>
        <a:accent4>
          <a:srgbClr val="002AAF"/>
        </a:accent4>
        <a:accent5>
          <a:srgbClr val="E6EFEA"/>
        </a:accent5>
        <a:accent6>
          <a:srgbClr val="2D5BE5"/>
        </a:accent6>
        <a:hlink>
          <a:srgbClr val="FF9900"/>
        </a:hlink>
        <a:folHlink>
          <a:srgbClr val="008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336699"/>
        </a:dk1>
        <a:lt1>
          <a:srgbClr val="F4E9E0"/>
        </a:lt1>
        <a:dk2>
          <a:srgbClr val="DC5900"/>
        </a:dk2>
        <a:lt2>
          <a:srgbClr val="C0C0C0"/>
        </a:lt2>
        <a:accent1>
          <a:srgbClr val="E4E4E4"/>
        </a:accent1>
        <a:accent2>
          <a:srgbClr val="3399FF"/>
        </a:accent2>
        <a:accent3>
          <a:srgbClr val="F8F2ED"/>
        </a:accent3>
        <a:accent4>
          <a:srgbClr val="2A5783"/>
        </a:accent4>
        <a:accent5>
          <a:srgbClr val="EFEFEF"/>
        </a:accent5>
        <a:accent6>
          <a:srgbClr val="2D89E5"/>
        </a:accent6>
        <a:hlink>
          <a:srgbClr val="CC0066"/>
        </a:hlink>
        <a:folHlink>
          <a:srgbClr val="008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CC3300"/>
        </a:dk1>
        <a:lt1>
          <a:srgbClr val="E5E5FF"/>
        </a:lt1>
        <a:dk2>
          <a:srgbClr val="565680"/>
        </a:dk2>
        <a:lt2>
          <a:srgbClr val="C0C0C0"/>
        </a:lt2>
        <a:accent1>
          <a:srgbClr val="E6E4EC"/>
        </a:accent1>
        <a:accent2>
          <a:srgbClr val="0066CC"/>
        </a:accent2>
        <a:accent3>
          <a:srgbClr val="EFEFFF"/>
        </a:accent3>
        <a:accent4>
          <a:srgbClr val="AF2A00"/>
        </a:accent4>
        <a:accent5>
          <a:srgbClr val="F0EFF4"/>
        </a:accent5>
        <a:accent6>
          <a:srgbClr val="005BB7"/>
        </a:accent6>
        <a:hlink>
          <a:srgbClr val="008080"/>
        </a:hlink>
        <a:folHlink>
          <a:srgbClr val="7B7BA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99"/>
        </a:dk1>
        <a:lt1>
          <a:srgbClr val="FFE2C5"/>
        </a:lt1>
        <a:dk2>
          <a:srgbClr val="007D7A"/>
        </a:dk2>
        <a:lt2>
          <a:srgbClr val="C0C0C0"/>
        </a:lt2>
        <a:accent1>
          <a:srgbClr val="EAEAEA"/>
        </a:accent1>
        <a:accent2>
          <a:srgbClr val="B26EB4"/>
        </a:accent2>
        <a:accent3>
          <a:srgbClr val="FFEEDE"/>
        </a:accent3>
        <a:accent4>
          <a:srgbClr val="000083"/>
        </a:accent4>
        <a:accent5>
          <a:srgbClr val="F2F2F2"/>
        </a:accent5>
        <a:accent6>
          <a:srgbClr val="9F62A1"/>
        </a:accent6>
        <a:hlink>
          <a:srgbClr val="CC3300"/>
        </a:hlink>
        <a:folHlink>
          <a:srgbClr val="0088E4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Cambria-Calibri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2007-20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atMod val="350000"/>
                <a:shade val="99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CDESIGNL</Template>
  <TotalTime>0</TotalTime>
  <Words>684</Words>
  <Application>WPS 演示</Application>
  <PresentationFormat>在屏幕上显示</PresentationFormat>
  <Paragraphs>43</Paragraphs>
  <Slides>12</Slides>
  <Notes>0</Notes>
  <HiddenSlides>0</HiddenSlides>
  <MMClips>0</MMClips>
  <ScaleCrop>false</ScaleCrop>
  <HeadingPairs>
    <vt:vector size="8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22" baseType="lpstr">
      <vt:lpstr>Arial</vt:lpstr>
      <vt:lpstr>宋体</vt:lpstr>
      <vt:lpstr>Wingdings</vt:lpstr>
      <vt:lpstr>Times New Roman</vt:lpstr>
      <vt:lpstr>楷体_GB2312</vt:lpstr>
      <vt:lpstr>新宋体</vt:lpstr>
      <vt:lpstr>微软雅黑</vt:lpstr>
      <vt:lpstr>Arial Unicode MS</vt:lpstr>
      <vt:lpstr>诗情画意</vt:lpstr>
      <vt:lpstr>PowerPoint.Show.8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温溪镇第一中学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孙文武</dc:creator>
  <cp:lastModifiedBy>qwe</cp:lastModifiedBy>
  <cp:revision>64</cp:revision>
  <dcterms:created xsi:type="dcterms:W3CDTF">2002-09-08T07:39:06Z</dcterms:created>
  <dcterms:modified xsi:type="dcterms:W3CDTF">2021-10-13T05:50:07Z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2052-11.1.0.10938</vt:lpwstr>
  </property>
  <property fmtid="{D5CDD505-2E9C-101B-9397-08002B2CF9AE}" pid="3" name="ICV">
    <vt:lpwstr>99119C3505624B4B8EC145201FCB66CB</vt:lpwstr>
  </property>
</Properties>
</file>