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6" r:id="rId3"/>
    <p:sldId id="300" r:id="rId4"/>
    <p:sldId id="299" r:id="rId5"/>
    <p:sldId id="260" r:id="rId6"/>
    <p:sldId id="325" r:id="rId7"/>
    <p:sldId id="321" r:id="rId8"/>
    <p:sldId id="317" r:id="rId9"/>
    <p:sldId id="261" r:id="rId10"/>
    <p:sldId id="316" r:id="rId11"/>
    <p:sldId id="324" r:id="rId12"/>
    <p:sldId id="322" r:id="rId13"/>
    <p:sldId id="323" r:id="rId14"/>
    <p:sldId id="278" r:id="rId15"/>
    <p:sldId id="310" r:id="rId16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45" d="100"/>
          <a:sy n="145" d="100"/>
        </p:scale>
        <p:origin x="62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21" d="100"/>
        <a:sy n="12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EA71E7-286D-40BA-83C9-7512FBFF671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E580E93-0CAA-445C-BBA5-63573A88C82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7E61826-878E-4BEA-B63B-0F751C8F82CD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413EE0D-4A92-46F7-BB3A-4C590D2EE7D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/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/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4500"/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/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z="1350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/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/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/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100"/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5.xml"/><Relationship Id="rId15" Type="http://schemas.openxmlformats.org/officeDocument/2006/relationships/tags" Target="../tags/tag4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455613"/>
            <a:ext cx="8228012" cy="530225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117600"/>
            <a:ext cx="8228013" cy="3570288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Picture 2" descr="http://n3-q.mafengwo.net/s11/M00/B4/C0/wKgBEFsGsRyAAmHyABsBb5zkRK081.jpe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57436" y="642706"/>
            <a:ext cx="8450336" cy="4233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" name="矩形 15"/>
          <p:cNvSpPr/>
          <p:nvPr/>
        </p:nvSpPr>
        <p:spPr>
          <a:xfrm>
            <a:off x="611188" y="1635125"/>
            <a:ext cx="8064500" cy="15700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鲁迅先生曾说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好文章不是写出来的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而是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改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出来的。” </a:t>
            </a:r>
            <a:endParaRPr lang="zh-CN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endParaRPr lang="zh-CN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185863" y="4862513"/>
            <a:ext cx="6707187" cy="44450"/>
          </a:xfrm>
          <a:custGeom>
            <a:avLst/>
            <a:gdLst/>
            <a:ahLst/>
            <a:cxnLst>
              <a:cxn ang="0">
                <a:pos x="10229222" y="0"/>
              </a:cxn>
              <a:cxn ang="0">
                <a:pos x="10229222" y="0"/>
              </a:cxn>
              <a:cxn ang="0">
                <a:pos x="0" y="0"/>
              </a:cxn>
            </a:cxnLst>
            <a:pathLst>
              <a:path w="4397828" h="4572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AutoShape 3"/>
          <p:cNvSpPr>
            <a:spLocks noChangeAspect="1" noTextEdit="1"/>
          </p:cNvSpPr>
          <p:nvPr/>
        </p:nvSpPr>
        <p:spPr>
          <a:xfrm>
            <a:off x="755650" y="1762125"/>
            <a:ext cx="7343775" cy="2279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4" name="Rectangle 5"/>
          <p:cNvSpPr>
            <a:spLocks noChangeArrowheads="1"/>
          </p:cNvSpPr>
          <p:nvPr/>
        </p:nvSpPr>
        <p:spPr bwMode="auto">
          <a:xfrm>
            <a:off x="311150" y="650875"/>
            <a:ext cx="3671888" cy="42497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77" name="Rectangle 8"/>
          <p:cNvSpPr>
            <a:spLocks noChangeArrowheads="1"/>
          </p:cNvSpPr>
          <p:nvPr/>
        </p:nvSpPr>
        <p:spPr bwMode="auto">
          <a:xfrm>
            <a:off x="4029075" y="638175"/>
            <a:ext cx="4826000" cy="42481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pic>
        <p:nvPicPr>
          <p:cNvPr id="1434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13" y="0"/>
            <a:ext cx="9121775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4" grpId="1" animBg="1"/>
      <p:bldP spid="77" grpId="0" animBg="1"/>
      <p:bldP spid="7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任意多边形 16"/>
          <p:cNvSpPr/>
          <p:nvPr/>
        </p:nvSpPr>
        <p:spPr>
          <a:xfrm>
            <a:off x="1185863" y="4862513"/>
            <a:ext cx="6707187" cy="44450"/>
          </a:xfrm>
          <a:custGeom>
            <a:avLst/>
            <a:gdLst/>
            <a:ahLst/>
            <a:cxnLst>
              <a:cxn ang="0">
                <a:pos x="10229222" y="0"/>
              </a:cxn>
              <a:cxn ang="0">
                <a:pos x="10229222" y="0"/>
              </a:cxn>
              <a:cxn ang="0">
                <a:pos x="0" y="0"/>
              </a:cxn>
            </a:cxnLst>
            <a:pathLst>
              <a:path w="4397828" h="4572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" name="标题 17"/>
          <p:cNvSpPr>
            <a:spLocks noGrp="1"/>
          </p:cNvSpPr>
          <p:nvPr>
            <p:ph type="title"/>
          </p:nvPr>
        </p:nvSpPr>
        <p:spPr>
          <a:xfrm>
            <a:off x="374650" y="239713"/>
            <a:ext cx="8229600" cy="349250"/>
          </a:xfrm>
        </p:spPr>
        <p:txBody>
          <a:bodyPr wrap="square" lIns="91440" tIns="45720" rIns="91440" bIns="45720" numCol="1" rtlCol="0" anchor="ctr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卡通简体" pitchFamily="65" charset="-122"/>
                <a:ea typeface="方正卡通简体" pitchFamily="65" charset="-122"/>
                <a:cs typeface="+mj-cs"/>
              </a:rPr>
              <a:t>自主修改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方正卡通简体" pitchFamily="65" charset="-122"/>
              <a:ea typeface="方正卡通简体" pitchFamily="65" charset="-122"/>
              <a:cs typeface="+mj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51720" y="1635646"/>
            <a:ext cx="5032147" cy="17543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文章不厌百回改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反复推敲佳句来</a:t>
            </a:r>
            <a:endParaRPr kumimoji="0" lang="zh-CN" altLang="en-US" sz="5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0" y="0"/>
            <a:ext cx="9129713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812290" y="1177290"/>
            <a:ext cx="5629275" cy="10147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marR="0" defTabSz="914400" eaLnBrk="0" hangingPunct="0">
              <a:buClrTx/>
              <a:buSzTx/>
              <a:buFontTx/>
              <a:buNone/>
            </a:pPr>
            <a:r>
              <a:rPr kumimoji="0" lang="zh-CN" altLang="en-US" sz="60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我的心儿怦怦跳</a:t>
            </a:r>
            <a:endParaRPr kumimoji="0" lang="zh-CN" altLang="en-US" sz="60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4650" y="239713"/>
            <a:ext cx="8229600" cy="349250"/>
          </a:xfrm>
        </p:spPr>
        <p:txBody>
          <a:bodyPr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卡通简体" pitchFamily="65" charset="-122"/>
                <a:ea typeface="方正卡通简体" pitchFamily="65" charset="-122"/>
                <a:cs typeface="+mj-cs"/>
              </a:rPr>
              <a:t>我的心儿怦怦跳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方正卡通简体" pitchFamily="65" charset="-122"/>
              <a:ea typeface="方正卡通简体" pitchFamily="65" charset="-122"/>
              <a:cs typeface="+mj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44794" y="1635646"/>
            <a:ext cx="6445996" cy="92333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你最想写什么事情？</a:t>
            </a:r>
            <a:endParaRPr kumimoji="0" lang="zh-CN" altLang="en-US" sz="5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4650" y="239713"/>
            <a:ext cx="8229600" cy="349250"/>
          </a:xfrm>
        </p:spPr>
        <p:txBody>
          <a:bodyPr wrap="square" lIns="91440" tIns="45720" rIns="91440" bIns="45720" numCol="1" rtlCol="0" anchor="ctr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卡通简体" pitchFamily="65" charset="-122"/>
                <a:ea typeface="方正卡通简体" pitchFamily="65" charset="-122"/>
                <a:cs typeface="+mj-cs"/>
              </a:rPr>
              <a:t>绘制心情轨迹图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方正卡通简体" pitchFamily="65" charset="-122"/>
              <a:ea typeface="方正卡通简体" pitchFamily="65" charset="-122"/>
              <a:cs typeface="+mj-cs"/>
            </a:endParaRPr>
          </a:p>
        </p:txBody>
      </p:sp>
      <p:sp>
        <p:nvSpPr>
          <p:cNvPr id="7170" name="WordArt 4"/>
          <p:cNvSpPr>
            <a:spLocks noTextEdit="1"/>
          </p:cNvSpPr>
          <p:nvPr/>
        </p:nvSpPr>
        <p:spPr>
          <a:xfrm>
            <a:off x="539750" y="1300163"/>
            <a:ext cx="936625" cy="227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心跳程度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6" name="表格 35"/>
          <p:cNvGraphicFramePr>
            <a:graphicFrameLocks noGrp="1"/>
          </p:cNvGraphicFramePr>
          <p:nvPr/>
        </p:nvGraphicFramePr>
        <p:xfrm>
          <a:off x="971550" y="1793875"/>
          <a:ext cx="6840538" cy="2508250"/>
        </p:xfrm>
        <a:graphic>
          <a:graphicData uri="http://schemas.openxmlformats.org/drawingml/2006/table">
            <a:tbl>
              <a:tblPr/>
              <a:tblGrid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  <a:gridCol w="228018"/>
              </a:tblGrid>
              <a:tr h="15676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 dirty="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6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6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6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 dirty="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 dirty="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6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 dirty="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 dirty="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6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 dirty="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6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6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6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6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6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6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6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6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 dirty="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6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6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endParaRPr lang="en-US" sz="1200" kern="100" dirty="0">
                        <a:latin typeface="Tahoma" panose="020B0604030504040204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6957" marR="76957" marT="0" marB="0">
                    <a:lnL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7700" name="AutoShape 2"/>
          <p:cNvCxnSpPr/>
          <p:nvPr/>
        </p:nvCxnSpPr>
        <p:spPr>
          <a:xfrm flipV="1">
            <a:off x="966788" y="1492250"/>
            <a:ext cx="0" cy="2832100"/>
          </a:xfrm>
          <a:prstGeom prst="straightConnector1">
            <a:avLst/>
          </a:prstGeom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701" name="AutoShape 3"/>
          <p:cNvCxnSpPr/>
          <p:nvPr/>
        </p:nvCxnSpPr>
        <p:spPr>
          <a:xfrm>
            <a:off x="960438" y="4314825"/>
            <a:ext cx="7212012" cy="0"/>
          </a:xfrm>
          <a:prstGeom prst="straightConnector1">
            <a:avLst/>
          </a:prstGeom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702" name="WordArt 5"/>
          <p:cNvSpPr>
            <a:spLocks noTextEdit="1"/>
          </p:cNvSpPr>
          <p:nvPr/>
        </p:nvSpPr>
        <p:spPr>
          <a:xfrm>
            <a:off x="8143875" y="4217988"/>
            <a:ext cx="792163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事情经过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03" name="Text Box 7"/>
          <p:cNvSpPr txBox="1"/>
          <p:nvPr/>
        </p:nvSpPr>
        <p:spPr>
          <a:xfrm>
            <a:off x="755650" y="4443413"/>
            <a:ext cx="1800225" cy="36036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just"/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</a:rPr>
              <a:t>当（            ）时</a:t>
            </a:r>
            <a:endParaRPr lang="zh-CN" altLang="zh-CN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704" name="Text Box 7"/>
          <p:cNvSpPr txBox="1"/>
          <p:nvPr/>
        </p:nvSpPr>
        <p:spPr>
          <a:xfrm>
            <a:off x="2627313" y="4443413"/>
            <a:ext cx="1800225" cy="36036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just"/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</a:rPr>
              <a:t>当（            ）时</a:t>
            </a:r>
            <a:endParaRPr lang="zh-CN" altLang="zh-CN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705" name="Text Box 7"/>
          <p:cNvSpPr txBox="1"/>
          <p:nvPr/>
        </p:nvSpPr>
        <p:spPr>
          <a:xfrm>
            <a:off x="4500563" y="4443413"/>
            <a:ext cx="1800225" cy="36036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just"/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</a:rPr>
              <a:t>当（            ）时</a:t>
            </a:r>
            <a:endParaRPr lang="zh-CN" altLang="zh-CN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706" name="Text Box 7"/>
          <p:cNvSpPr txBox="1"/>
          <p:nvPr/>
        </p:nvSpPr>
        <p:spPr>
          <a:xfrm>
            <a:off x="6372225" y="4443413"/>
            <a:ext cx="1800225" cy="36036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just"/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</a:rPr>
              <a:t>当（            ）时</a:t>
            </a:r>
            <a:endParaRPr lang="zh-CN" altLang="zh-CN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流程图: 联系 11"/>
          <p:cNvSpPr/>
          <p:nvPr/>
        </p:nvSpPr>
        <p:spPr>
          <a:xfrm>
            <a:off x="947738" y="3949700"/>
            <a:ext cx="71438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流程图: 联系 12"/>
          <p:cNvSpPr/>
          <p:nvPr/>
        </p:nvSpPr>
        <p:spPr>
          <a:xfrm>
            <a:off x="938213" y="3057525"/>
            <a:ext cx="71438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流程图: 联系 15"/>
          <p:cNvSpPr/>
          <p:nvPr/>
        </p:nvSpPr>
        <p:spPr>
          <a:xfrm>
            <a:off x="938213" y="2066925"/>
            <a:ext cx="71438" cy="7302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710" name="WordArt 4"/>
          <p:cNvSpPr>
            <a:spLocks noTextEdit="1"/>
          </p:cNvSpPr>
          <p:nvPr/>
        </p:nvSpPr>
        <p:spPr>
          <a:xfrm>
            <a:off x="549275" y="3895725"/>
            <a:ext cx="387350" cy="180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一般</a:t>
            </a:r>
            <a:endParaRPr lang="zh-CN" altLang="en-US" sz="3600"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11" name="WordArt 4"/>
          <p:cNvSpPr>
            <a:spLocks noTextEdit="1"/>
          </p:cNvSpPr>
          <p:nvPr/>
        </p:nvSpPr>
        <p:spPr>
          <a:xfrm>
            <a:off x="539750" y="3003550"/>
            <a:ext cx="385763" cy="180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厉害</a:t>
            </a:r>
            <a:endParaRPr lang="zh-CN" altLang="en-US" sz="3600"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12" name="WordArt 4"/>
          <p:cNvSpPr>
            <a:spLocks noTextEdit="1"/>
          </p:cNvSpPr>
          <p:nvPr/>
        </p:nvSpPr>
        <p:spPr>
          <a:xfrm>
            <a:off x="350838" y="2022475"/>
            <a:ext cx="574675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更厉害</a:t>
            </a:r>
            <a:endParaRPr lang="zh-CN" altLang="en-US" sz="3600"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13" y="0"/>
            <a:ext cx="9121775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8" y="0"/>
            <a:ext cx="9140825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1126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Freeform 12"/>
          <p:cNvSpPr/>
          <p:nvPr/>
        </p:nvSpPr>
        <p:spPr>
          <a:xfrm>
            <a:off x="250825" y="3219450"/>
            <a:ext cx="790575" cy="15779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55037813" y="1255037813"/>
              </a:cxn>
              <a:cxn ang="0">
                <a:pos x="0" y="2147483646"/>
              </a:cxn>
              <a:cxn ang="0">
                <a:pos x="0" y="0"/>
              </a:cxn>
            </a:cxnLst>
            <a:pathLst>
              <a:path w="498" h="994">
                <a:moveTo>
                  <a:pt x="0" y="0"/>
                </a:moveTo>
                <a:lnTo>
                  <a:pt x="498" y="498"/>
                </a:lnTo>
                <a:lnTo>
                  <a:pt x="0" y="99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6" name="TextBox 682"/>
          <p:cNvSpPr/>
          <p:nvPr/>
        </p:nvSpPr>
        <p:spPr>
          <a:xfrm>
            <a:off x="3784600" y="3522663"/>
            <a:ext cx="698500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 eaLnBrk="0" hangingPunct="0"/>
            <a:r>
              <a:rPr lang="en-US" altLang="zh-CN" sz="2000" dirty="0">
                <a:solidFill>
                  <a:schemeClr val="bg1"/>
                </a:solidFill>
                <a:latin typeface="方正中等线简体"/>
                <a:ea typeface="方正中等线简体"/>
              </a:rPr>
              <a:t>58%</a:t>
            </a:r>
            <a:endParaRPr lang="zh-CN" altLang="en-US" sz="2000" dirty="0">
              <a:solidFill>
                <a:schemeClr val="bg1"/>
              </a:solidFill>
              <a:latin typeface="方正中等线简体"/>
              <a:ea typeface="方正中等线简体"/>
            </a:endParaRPr>
          </a:p>
        </p:txBody>
      </p:sp>
      <p:pic>
        <p:nvPicPr>
          <p:cNvPr id="1229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0" y="0"/>
            <a:ext cx="9129713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</Words>
  <Application>WPS 演示</Application>
  <PresentationFormat>全屏显示(16:9)</PresentationFormat>
  <Paragraphs>36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1" baseType="lpstr">
      <vt:lpstr>Arial</vt:lpstr>
      <vt:lpstr>宋体</vt:lpstr>
      <vt:lpstr>Wingdings</vt:lpstr>
      <vt:lpstr>Calibri</vt:lpstr>
      <vt:lpstr>方正卡通简体</vt:lpstr>
      <vt:lpstr>Segoe Print</vt:lpstr>
      <vt:lpstr>Tahoma</vt:lpstr>
      <vt:lpstr>微软雅黑</vt:lpstr>
      <vt:lpstr>Times New Roman</vt:lpstr>
      <vt:lpstr>方正中等线简体</vt:lpstr>
      <vt:lpstr>楷体</vt:lpstr>
      <vt:lpstr>方正卡通简体</vt:lpstr>
      <vt:lpstr>Tahoma</vt:lpstr>
      <vt:lpstr>Times New Roman</vt:lpstr>
      <vt:lpstr>Arial Unicode MS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92</cp:revision>
  <dcterms:created xsi:type="dcterms:W3CDTF">2015-08-22T03:26:29Z</dcterms:created>
  <dcterms:modified xsi:type="dcterms:W3CDTF">2021-10-18T03:55:53Z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D41A32A72E5C4F679D01655B98A38C1E</vt:lpwstr>
  </property>
</Properties>
</file>