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10" r:id="rId3"/>
    <p:sldId id="411" r:id="rId5"/>
    <p:sldId id="412" r:id="rId6"/>
    <p:sldId id="413" r:id="rId7"/>
    <p:sldId id="432" r:id="rId8"/>
    <p:sldId id="433" r:id="rId9"/>
    <p:sldId id="434" r:id="rId10"/>
    <p:sldId id="435" r:id="rId11"/>
    <p:sldId id="436" r:id="rId12"/>
    <p:sldId id="415" r:id="rId13"/>
  </p:sldIdLst>
  <p:sldSz cx="12192000" cy="6858000"/>
  <p:notesSz cx="6858000" cy="9144000"/>
  <p:custShowLst>
    <p:custShow name="自定义放映 1" id="0">
      <p:sldLst>
        <p:sld r:id="rId3"/>
        <p:sld r:id="rId5"/>
        <p:sld r:id="rId6"/>
        <p:sld r:id="rId7"/>
        <p:sld r:id="rId8"/>
        <p:sld r:id="rId9"/>
        <p:sld r:id="rId10"/>
        <p:sld r:id="rId11"/>
        <p:sld r:id="rId12"/>
      </p:sldLst>
    </p:custShow>
  </p:custShowLst>
  <p:custDataLst>
    <p:tags r:id="rId1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78" d="100"/>
          <a:sy n="78" d="100"/>
        </p:scale>
        <p:origin x="696" y="78"/>
      </p:cViewPr>
      <p:guideLst>
        <p:guide orient="horz" pos="2212"/>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gs" Target="tags/tag68.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5#4">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E6590A4-9632-4481-B10E-4DC4F3CF4B7D}" type="doc">
      <dgm:prSet loTypeId="urn:microsoft.com/office/officeart/2005/8/layout/process1" loCatId="process" qsTypeId="urn:microsoft.com/office/officeart/2005/8/quickstyle/simple1#5" qsCatId="simple" csTypeId="urn:microsoft.com/office/officeart/2005/8/colors/colorful5#4" csCatId="colorful" phldr="1"/>
      <dgm:spPr/>
      <dgm:t>
        <a:bodyPr/>
        <a:lstStyle/>
        <a:p/>
      </dgm:t>
    </dgm:pt>
    <dgm:pt modelId="{D7C32C2E-85A1-4858-8DCE-D2C44EA44818}" cxnId="{BCA0FEB0-8E59-46EA-ADC6-92C9EB4B7359}" type="parTrans">
      <dgm:prSet/>
      <dgm:spPr/>
      <dgm:t>
        <a:bodyPr/>
        <a:lstStyle/>
        <a:p>
          <a:endParaRPr lang="zh-CN" altLang="en-US"/>
        </a:p>
      </dgm:t>
    </dgm:pt>
    <dgm:pt modelId="{7D8D6538-FFA5-4057-BF95-1F41051BDCCD}">
      <dgm:prSet phldrT="[文本]"/>
      <dgm:spPr/>
      <dgm:t>
        <a:bodyPr/>
        <a:lstStyle/>
        <a:p>
          <a:r>
            <a:rPr lang="zh-CN" altLang="en-US"/>
            <a:t>导入</a:t>
          </a:r>
        </a:p>
      </dgm:t>
    </dgm:pt>
    <dgm:pt modelId="{A3CED38E-EB10-4769-9108-B2573FA8FBE4}" cxnId="{BCA0FEB0-8E59-46EA-ADC6-92C9EB4B7359}" type="sibTrans">
      <dgm:prSet/>
      <dgm:spPr/>
      <dgm:t>
        <a:bodyPr/>
        <a:lstStyle/>
        <a:p>
          <a:endParaRPr lang="zh-CN" altLang="en-US"/>
        </a:p>
      </dgm:t>
    </dgm:pt>
    <dgm:pt modelId="{BB6E305E-F4E3-4867-AAD6-977FB8C4455F}" cxnId="{2EE5F41D-173D-4A20-82B0-3B1D04F00564}" type="parTrans">
      <dgm:prSet/>
      <dgm:spPr/>
      <dgm:t>
        <a:bodyPr/>
        <a:lstStyle/>
        <a:p>
          <a:endParaRPr lang="zh-CN" altLang="en-US"/>
        </a:p>
      </dgm:t>
    </dgm:pt>
    <dgm:pt modelId="{5CBB7CE5-C92F-46EB-BF11-93A21D2FF561}">
      <dgm:prSet phldrT="[文本]"/>
      <dgm:spPr/>
      <dgm:t>
        <a:bodyPr/>
        <a:lstStyle/>
        <a:p>
          <a:r>
            <a:rPr lang="zh-CN" altLang="en-US"/>
            <a:t>知识讲解</a:t>
          </a:r>
        </a:p>
      </dgm:t>
    </dgm:pt>
    <dgm:pt modelId="{F01835B3-05F2-46DA-BD7C-EE7438DAD7CE}" cxnId="{2EE5F41D-173D-4A20-82B0-3B1D04F00564}" type="sibTrans">
      <dgm:prSet/>
      <dgm:spPr/>
      <dgm:t>
        <a:bodyPr/>
        <a:lstStyle/>
        <a:p>
          <a:endParaRPr lang="zh-CN" altLang="en-US"/>
        </a:p>
      </dgm:t>
    </dgm:pt>
    <dgm:pt modelId="{6CCC2A86-F85B-44CC-98A3-C46FF64B3170}" cxnId="{CC39E88C-68AC-4930-BF42-AF01BCC05CEB}" type="parTrans">
      <dgm:prSet/>
      <dgm:spPr/>
      <dgm:t>
        <a:bodyPr/>
        <a:lstStyle/>
        <a:p>
          <a:endParaRPr lang="zh-CN" altLang="en-US"/>
        </a:p>
      </dgm:t>
    </dgm:pt>
    <dgm:pt modelId="{B8B470CB-DF17-4CB3-90CB-F1BF4FDB0D59}">
      <dgm:prSet phldrT="[文本]"/>
      <dgm:spPr/>
      <dgm:t>
        <a:bodyPr/>
        <a:lstStyle/>
        <a:p>
          <a:r>
            <a:rPr lang="zh-CN" altLang="en-US"/>
            <a:t>课堂练习</a:t>
          </a:r>
        </a:p>
      </dgm:t>
    </dgm:pt>
    <dgm:pt modelId="{715DB15F-B18C-408D-AF4D-0B689BA0E58F}" cxnId="{CC39E88C-68AC-4930-BF42-AF01BCC05CEB}" type="sibTrans">
      <dgm:prSet/>
      <dgm:spPr/>
      <dgm:t>
        <a:bodyPr/>
        <a:lstStyle/>
        <a:p>
          <a:endParaRPr lang="zh-CN" altLang="en-US"/>
        </a:p>
      </dgm:t>
    </dgm:pt>
    <dgm:pt modelId="{B4C59B78-86C3-4A2A-B0F6-61CC32DC173C}" cxnId="{AB2439BD-3E82-4224-9D44-845B2EA7EC16}" type="parTrans">
      <dgm:prSet/>
      <dgm:spPr/>
      <dgm:t>
        <a:bodyPr/>
        <a:lstStyle/>
        <a:p>
          <a:endParaRPr lang="zh-CN" altLang="en-US"/>
        </a:p>
      </dgm:t>
    </dgm:pt>
    <dgm:pt modelId="{A71BEDD8-220D-4CBD-929B-E387BF7E5B89}">
      <dgm:prSet phldrT="[文本]"/>
      <dgm:spPr/>
      <dgm:t>
        <a:bodyPr/>
        <a:lstStyle/>
        <a:p>
          <a:r>
            <a:rPr lang="zh-CN" altLang="en-US"/>
            <a:t>小节</a:t>
          </a:r>
        </a:p>
      </dgm:t>
    </dgm:pt>
    <dgm:pt modelId="{EF0640CF-9B5B-4A2A-8EA1-B1435C113D4F}" cxnId="{AB2439BD-3E82-4224-9D44-845B2EA7EC16}" type="sibTrans">
      <dgm:prSet/>
      <dgm:spPr/>
      <dgm:t>
        <a:bodyPr/>
        <a:lstStyle/>
        <a:p>
          <a:endParaRPr lang="zh-CN" altLang="en-US"/>
        </a:p>
      </dgm:t>
    </dgm:pt>
    <dgm:pt modelId="{946525A1-11BE-4473-BD1E-5A02F57FAFE1}" type="pres">
      <dgm:prSet presAssocID="{5E6590A4-9632-4481-B10E-4DC4F3CF4B7D}" presName="Name0">
        <dgm:presLayoutVars>
          <dgm:dir/>
          <dgm:resizeHandles val="exact"/>
        </dgm:presLayoutVars>
      </dgm:prSet>
      <dgm:spPr/>
      <dgm:t>
        <a:bodyPr/>
        <a:lstStyle/>
        <a:p/>
      </dgm:t>
    </dgm:pt>
    <dgm:pt modelId="{6BE8C442-C27B-4EE9-A58B-9E5BDD49A0C6}" type="pres">
      <dgm:prSet presAssocID="{7D8D6538-FFA5-4057-BF95-1F41051BDCCD}" presName="node" presStyleLbl="node1" presStyleCnt="4">
        <dgm:presLayoutVars>
          <dgm:bulletEnabled val="1"/>
        </dgm:presLayoutVars>
      </dgm:prSet>
      <dgm:spPr/>
      <dgm:t>
        <a:bodyPr/>
        <a:lstStyle/>
        <a:p>
          <a:endParaRPr lang="zh-CN" altLang="en-US"/>
        </a:p>
      </dgm:t>
    </dgm:pt>
    <dgm:pt modelId="{15B0F1CA-E9C1-436F-A000-48C2317E1AEE}" type="pres">
      <dgm:prSet presAssocID="{A3CED38E-EB10-4769-9108-B2573FA8FBE4}" presName="sibTrans" presStyleLbl="sibTrans2D1" presStyleCnt="3"/>
      <dgm:spPr/>
      <dgm:t>
        <a:bodyPr/>
        <a:lstStyle/>
        <a:p>
          <a:endParaRPr lang="zh-CN" altLang="en-US"/>
        </a:p>
      </dgm:t>
    </dgm:pt>
    <dgm:pt modelId="{655E6FA8-D806-4120-92B4-695524B5F569}" type="pres">
      <dgm:prSet presAssocID="{A3CED38E-EB10-4769-9108-B2573FA8FBE4}" presName="connectorText" presStyleLbl="sibTrans2D1" presStyleCnt="3"/>
      <dgm:spPr/>
      <dgm:t>
        <a:bodyPr/>
        <a:lstStyle/>
        <a:p>
          <a:endParaRPr lang="zh-CN" altLang="en-US"/>
        </a:p>
      </dgm:t>
    </dgm:pt>
    <dgm:pt modelId="{FAE70EB4-13DE-4207-8EEE-64892F90D980}" type="pres">
      <dgm:prSet presAssocID="{5CBB7CE5-C92F-46EB-BF11-93A21D2FF561}" presName="node" presStyleLbl="node1" presStyleIdx="1" presStyleCnt="4">
        <dgm:presLayoutVars>
          <dgm:bulletEnabled val="1"/>
        </dgm:presLayoutVars>
      </dgm:prSet>
      <dgm:spPr/>
      <dgm:t>
        <a:bodyPr/>
        <a:lstStyle/>
        <a:p>
          <a:endParaRPr lang="zh-CN" altLang="en-US"/>
        </a:p>
      </dgm:t>
    </dgm:pt>
    <dgm:pt modelId="{41B76FD1-4D28-4EF4-BF3A-265F6D2C909C}" type="pres">
      <dgm:prSet presAssocID="{F01835B3-05F2-46DA-BD7C-EE7438DAD7CE}" presName="sibTrans" presStyleLbl="sibTrans2D1" presStyleIdx="1" presStyleCnt="3"/>
      <dgm:spPr/>
      <dgm:t>
        <a:bodyPr/>
        <a:lstStyle/>
        <a:p>
          <a:endParaRPr lang="zh-CN" altLang="en-US"/>
        </a:p>
      </dgm:t>
    </dgm:pt>
    <dgm:pt modelId="{D789DD17-C468-41E2-88AD-4B7F7990EB39}" type="pres">
      <dgm:prSet presAssocID="{F01835B3-05F2-46DA-BD7C-EE7438DAD7CE}" presName="connectorText" presStyleLbl="sibTrans2D1" presStyleIdx="1" presStyleCnt="3"/>
      <dgm:spPr/>
      <dgm:t>
        <a:bodyPr/>
        <a:lstStyle/>
        <a:p>
          <a:endParaRPr lang="zh-CN" altLang="en-US"/>
        </a:p>
      </dgm:t>
    </dgm:pt>
    <dgm:pt modelId="{2D20D324-F089-495B-A6AB-B3CA71D2E04A}" type="pres">
      <dgm:prSet presAssocID="{B8B470CB-DF17-4CB3-90CB-F1BF4FDB0D59}" presName="node" presStyleLbl="node1" presStyleIdx="2" presStyleCnt="4">
        <dgm:presLayoutVars>
          <dgm:bulletEnabled val="1"/>
        </dgm:presLayoutVars>
      </dgm:prSet>
      <dgm:spPr/>
      <dgm:t>
        <a:bodyPr/>
        <a:lstStyle/>
        <a:p>
          <a:endParaRPr lang="zh-CN" altLang="en-US"/>
        </a:p>
      </dgm:t>
    </dgm:pt>
    <dgm:pt modelId="{A363207B-3AD6-472F-AB35-5DE074AB6BC2}" type="pres">
      <dgm:prSet presAssocID="{715DB15F-B18C-408D-AF4D-0B689BA0E58F}" presName="sibTrans" presStyleLbl="sibTrans2D1" presStyleIdx="2" presStyleCnt="3"/>
      <dgm:spPr/>
      <dgm:t>
        <a:bodyPr/>
        <a:lstStyle/>
        <a:p>
          <a:endParaRPr lang="zh-CN" altLang="en-US"/>
        </a:p>
      </dgm:t>
    </dgm:pt>
    <dgm:pt modelId="{9F1752A6-F0C6-4116-8969-5F3A3113DEB4}" type="pres">
      <dgm:prSet presAssocID="{715DB15F-B18C-408D-AF4D-0B689BA0E58F}" presName="connectorText" presStyleLbl="sibTrans2D1" presStyleIdx="2" presStyleCnt="3"/>
      <dgm:spPr/>
      <dgm:t>
        <a:bodyPr/>
        <a:lstStyle/>
        <a:p>
          <a:endParaRPr lang="zh-CN" altLang="en-US"/>
        </a:p>
      </dgm:t>
    </dgm:pt>
    <dgm:pt modelId="{C31FA319-1B76-4D24-8E64-6A83C1E0D876}" type="pres">
      <dgm:prSet presAssocID="{A71BEDD8-220D-4CBD-929B-E387BF7E5B89}" presName="node" presStyleLbl="node1" presStyleIdx="3" presStyleCnt="4">
        <dgm:presLayoutVars>
          <dgm:bulletEnabled val="1"/>
        </dgm:presLayoutVars>
      </dgm:prSet>
      <dgm:spPr/>
      <dgm:t>
        <a:bodyPr/>
        <a:lstStyle/>
        <a:p>
          <a:endParaRPr lang="zh-CN" altLang="en-US"/>
        </a:p>
      </dgm:t>
    </dgm:pt>
  </dgm:ptLst>
  <dgm:cxnLst>
    <dgm:cxn modelId="{BCA0FEB0-8E59-46EA-ADC6-92C9EB4B7359}" srcId="{5E6590A4-9632-4481-B10E-4DC4F3CF4B7D}" destId="{7D8D6538-FFA5-4057-BF95-1F41051BDCCD}" srcOrd="0" destOrd="0" parTransId="{D7C32C2E-85A1-4858-8DCE-D2C44EA44818}" sibTransId="{A3CED38E-EB10-4769-9108-B2573FA8FBE4}"/>
    <dgm:cxn modelId="{2EE5F41D-173D-4A20-82B0-3B1D04F00564}" srcId="{5E6590A4-9632-4481-B10E-4DC4F3CF4B7D}" destId="{5CBB7CE5-C92F-46EB-BF11-93A21D2FF561}" srcOrd="1" destOrd="0" parTransId="{BB6E305E-F4E3-4867-AAD6-977FB8C4455F}" sibTransId="{F01835B3-05F2-46DA-BD7C-EE7438DAD7CE}"/>
    <dgm:cxn modelId="{CC39E88C-68AC-4930-BF42-AF01BCC05CEB}" srcId="{5E6590A4-9632-4481-B10E-4DC4F3CF4B7D}" destId="{B8B470CB-DF17-4CB3-90CB-F1BF4FDB0D59}" srcOrd="2" destOrd="0" parTransId="{6CCC2A86-F85B-44CC-98A3-C46FF64B3170}" sibTransId="{715DB15F-B18C-408D-AF4D-0B689BA0E58F}"/>
    <dgm:cxn modelId="{AB2439BD-3E82-4224-9D44-845B2EA7EC16}" srcId="{5E6590A4-9632-4481-B10E-4DC4F3CF4B7D}" destId="{A71BEDD8-220D-4CBD-929B-E387BF7E5B89}" srcOrd="3" destOrd="0" parTransId="{B4C59B78-86C3-4A2A-B0F6-61CC32DC173C}" sibTransId="{EF0640CF-9B5B-4A2A-8EA1-B1435C113D4F}"/>
    <dgm:cxn modelId="{5467AF54-120B-405F-BEA6-919F45CE9F11}" type="presOf" srcId="{5E6590A4-9632-4481-B10E-4DC4F3CF4B7D}" destId="{946525A1-11BE-4473-BD1E-5A02F57FAFE1}" srcOrd="0" destOrd="0" presId="urn:microsoft.com/office/officeart/2005/8/layout/process1"/>
    <dgm:cxn modelId="{5661781A-398E-4612-80D4-EED50E29A3D6}" type="presParOf" srcId="{946525A1-11BE-4473-BD1E-5A02F57FAFE1}" destId="{6BE8C442-C27B-4EE9-A58B-9E5BDD49A0C6}" srcOrd="0" destOrd="0" presId="urn:microsoft.com/office/officeart/2005/8/layout/process1"/>
    <dgm:cxn modelId="{5E7823FC-A3A9-4336-B7EE-C4894500C3CE}" type="presOf" srcId="{7D8D6538-FFA5-4057-BF95-1F41051BDCCD}" destId="{6BE8C442-C27B-4EE9-A58B-9E5BDD49A0C6}" srcOrd="0" destOrd="0" presId="urn:microsoft.com/office/officeart/2005/8/layout/process1"/>
    <dgm:cxn modelId="{EB481553-FA16-4B80-81CF-AF3DC32FDE75}" type="presParOf" srcId="{946525A1-11BE-4473-BD1E-5A02F57FAFE1}" destId="{15B0F1CA-E9C1-436F-A000-48C2317E1AEE}" srcOrd="1" destOrd="0" presId="urn:microsoft.com/office/officeart/2005/8/layout/process1"/>
    <dgm:cxn modelId="{ACC490D2-4B25-425C-B822-FCB67A3069EC}" type="presOf" srcId="{A3CED38E-EB10-4769-9108-B2573FA8FBE4}" destId="{15B0F1CA-E9C1-436F-A000-48C2317E1AEE}" srcOrd="0" destOrd="0" presId="urn:microsoft.com/office/officeart/2005/8/layout/process1"/>
    <dgm:cxn modelId="{A3EAB735-BCA6-4608-A9DF-5FE72D9297B7}" type="presParOf" srcId="{15B0F1CA-E9C1-436F-A000-48C2317E1AEE}" destId="{655E6FA8-D806-4120-92B4-695524B5F569}" srcOrd="0" destOrd="0" presId="urn:microsoft.com/office/officeart/2005/8/layout/process1"/>
    <dgm:cxn modelId="{83ED303B-FF28-43D0-B5D8-F1310FC5DCC3}" type="presOf" srcId="{A3CED38E-EB10-4769-9108-B2573FA8FBE4}" destId="{655E6FA8-D806-4120-92B4-695524B5F569}" srcOrd="1" destOrd="0" presId="urn:microsoft.com/office/officeart/2005/8/layout/process1"/>
    <dgm:cxn modelId="{FEC6E79D-4EEE-4271-825E-DCD1D6AFB15C}" type="presParOf" srcId="{946525A1-11BE-4473-BD1E-5A02F57FAFE1}" destId="{FAE70EB4-13DE-4207-8EEE-64892F90D980}" srcOrd="2" destOrd="0" presId="urn:microsoft.com/office/officeart/2005/8/layout/process1"/>
    <dgm:cxn modelId="{D15BC9BF-A9EE-4290-8BA0-260954B5BAE6}" type="presOf" srcId="{5CBB7CE5-C92F-46EB-BF11-93A21D2FF561}" destId="{FAE70EB4-13DE-4207-8EEE-64892F90D980}" srcOrd="0" destOrd="0" presId="urn:microsoft.com/office/officeart/2005/8/layout/process1"/>
    <dgm:cxn modelId="{8706D40A-3D09-42FD-8768-196962BB9306}" type="presParOf" srcId="{946525A1-11BE-4473-BD1E-5A02F57FAFE1}" destId="{41B76FD1-4D28-4EF4-BF3A-265F6D2C909C}" srcOrd="3" destOrd="0" presId="urn:microsoft.com/office/officeart/2005/8/layout/process1"/>
    <dgm:cxn modelId="{E36B08DE-94B0-4CBF-9708-221EAB372141}" type="presOf" srcId="{F01835B3-05F2-46DA-BD7C-EE7438DAD7CE}" destId="{41B76FD1-4D28-4EF4-BF3A-265F6D2C909C}" srcOrd="0" destOrd="0" presId="urn:microsoft.com/office/officeart/2005/8/layout/process1"/>
    <dgm:cxn modelId="{5E70FCAF-D4B6-43B6-88A3-45B7B59BD9C0}" type="presParOf" srcId="{41B76FD1-4D28-4EF4-BF3A-265F6D2C909C}" destId="{D789DD17-C468-41E2-88AD-4B7F7990EB39}" srcOrd="0" destOrd="0" presId="urn:microsoft.com/office/officeart/2005/8/layout/process1"/>
    <dgm:cxn modelId="{7A5E22BA-0E1E-4D33-97A3-FCF363BE3BBF}" type="presOf" srcId="{F01835B3-05F2-46DA-BD7C-EE7438DAD7CE}" destId="{D789DD17-C468-41E2-88AD-4B7F7990EB39}" srcOrd="1" destOrd="0" presId="urn:microsoft.com/office/officeart/2005/8/layout/process1"/>
    <dgm:cxn modelId="{BFC89B0F-360D-443C-92EE-67835EECB701}" type="presParOf" srcId="{946525A1-11BE-4473-BD1E-5A02F57FAFE1}" destId="{2D20D324-F089-495B-A6AB-B3CA71D2E04A}" srcOrd="4" destOrd="0" presId="urn:microsoft.com/office/officeart/2005/8/layout/process1"/>
    <dgm:cxn modelId="{2A3F151B-DA8B-4A0E-BCD5-240A8FB88DD2}" type="presOf" srcId="{B8B470CB-DF17-4CB3-90CB-F1BF4FDB0D59}" destId="{2D20D324-F089-495B-A6AB-B3CA71D2E04A}" srcOrd="0" destOrd="0" presId="urn:microsoft.com/office/officeart/2005/8/layout/process1"/>
    <dgm:cxn modelId="{81D343BD-FE9A-4D94-BCA4-410C2BC89C47}" type="presParOf" srcId="{946525A1-11BE-4473-BD1E-5A02F57FAFE1}" destId="{A363207B-3AD6-472F-AB35-5DE074AB6BC2}" srcOrd="5" destOrd="0" presId="urn:microsoft.com/office/officeart/2005/8/layout/process1"/>
    <dgm:cxn modelId="{9C97A442-4FC4-4556-995F-74F302109FBF}" type="presOf" srcId="{715DB15F-B18C-408D-AF4D-0B689BA0E58F}" destId="{A363207B-3AD6-472F-AB35-5DE074AB6BC2}" srcOrd="0" destOrd="0" presId="urn:microsoft.com/office/officeart/2005/8/layout/process1"/>
    <dgm:cxn modelId="{5268E63D-C5D8-44A2-96CA-E403F50F99E9}" type="presParOf" srcId="{A363207B-3AD6-472F-AB35-5DE074AB6BC2}" destId="{9F1752A6-F0C6-4116-8969-5F3A3113DEB4}" srcOrd="0" destOrd="0" presId="urn:microsoft.com/office/officeart/2005/8/layout/process1"/>
    <dgm:cxn modelId="{1840C1F6-C75B-4065-BEEF-0EF7C1AE1B6C}" type="presOf" srcId="{715DB15F-B18C-408D-AF4D-0B689BA0E58F}" destId="{9F1752A6-F0C6-4116-8969-5F3A3113DEB4}" srcOrd="1" destOrd="0" presId="urn:microsoft.com/office/officeart/2005/8/layout/process1"/>
    <dgm:cxn modelId="{F0706BA5-465A-4A9A-A15F-2F8598DF9D49}" type="presParOf" srcId="{946525A1-11BE-4473-BD1E-5A02F57FAFE1}" destId="{C31FA319-1B76-4D24-8E64-6A83C1E0D876}" srcOrd="6" destOrd="0" presId="urn:microsoft.com/office/officeart/2005/8/layout/process1"/>
    <dgm:cxn modelId="{09785723-DA2B-4BCE-926B-16BB8E16F9C4}" type="presOf" srcId="{A71BEDD8-220D-4CBD-929B-E387BF7E5B89}" destId="{C31FA319-1B76-4D24-8E64-6A83C1E0D876}" srcOrd="0"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128000" cy="1988165"/>
        <a:chOff x="0" y="0"/>
        <a:chExt cx="8128000" cy="1988165"/>
      </a:xfrm>
    </dsp:grpSpPr>
    <dsp:sp modelId="{6BE8C442-C27B-4EE9-A58B-9E5BDD49A0C6}">
      <dsp:nvSpPr>
        <dsp:cNvPr id="3" name="圆角矩形 2"/>
        <dsp:cNvSpPr/>
      </dsp:nvSpPr>
      <dsp:spPr bwMode="white">
        <a:xfrm>
          <a:off x="0" y="525159"/>
          <a:ext cx="1563077" cy="937846"/>
        </a:xfrm>
        <a:prstGeom prst="roundRect">
          <a:avLst>
            <a:gd name="adj" fmla="val 10000"/>
          </a:avLst>
        </a:prstGeom>
      </dsp:spPr>
      <dsp:style>
        <a:lnRef idx="2">
          <a:schemeClr val="lt1"/>
        </a:lnRef>
        <a:fillRef idx="1">
          <a:schemeClr val="accent5">
            <a:hueOff val="0"/>
            <a:satOff val="0"/>
            <a:lumOff val="0"/>
            <a:alpha val="100000"/>
          </a:schemeClr>
        </a:fillRef>
        <a:effectRef idx="0">
          <a:scrgbClr r="0" g="0" b="0"/>
        </a:effectRef>
        <a:fontRef idx="minor">
          <a:schemeClr val="lt1"/>
        </a:fontRef>
      </dsp:style>
      <dsp:txBody>
        <a:bodyPr lIns="95250" tIns="95250" rIns="95250" bIns="95250" anchor="ctr"/>
        <a:lstStyle>
          <a:lvl1pPr algn="ctr">
            <a:defRPr sz="2500"/>
          </a:lvl1pPr>
          <a:lvl2pPr marL="171450" indent="-171450" algn="ctr">
            <a:defRPr sz="1900"/>
          </a:lvl2pPr>
          <a:lvl3pPr marL="342900" indent="-171450" algn="ctr">
            <a:defRPr sz="1900"/>
          </a:lvl3pPr>
          <a:lvl4pPr marL="514350" indent="-171450" algn="ctr">
            <a:defRPr sz="1900"/>
          </a:lvl4pPr>
          <a:lvl5pPr marL="685800" indent="-171450" algn="ctr">
            <a:defRPr sz="1900"/>
          </a:lvl5pPr>
          <a:lvl6pPr marL="857250" indent="-171450" algn="ctr">
            <a:defRPr sz="1900"/>
          </a:lvl6pPr>
          <a:lvl7pPr marL="1028700" indent="-171450" algn="ctr">
            <a:defRPr sz="1900"/>
          </a:lvl7pPr>
          <a:lvl8pPr marL="1200150" indent="-171450" algn="ctr">
            <a:defRPr sz="1900"/>
          </a:lvl8pPr>
          <a:lvl9pPr marL="1371600" indent="-171450" algn="ctr">
            <a:defRPr sz="1900"/>
          </a:lvl9pPr>
        </a:lstStyle>
        <a:p>
          <a:pPr lvl="0">
            <a:lnSpc>
              <a:spcPct val="100000"/>
            </a:lnSpc>
            <a:spcBef>
              <a:spcPct val="0"/>
            </a:spcBef>
            <a:spcAft>
              <a:spcPct val="35000"/>
            </a:spcAft>
          </a:pPr>
          <a:r>
            <a:rPr lang="zh-CN" altLang="en-US"/>
            <a:t>导入</a:t>
          </a:r>
        </a:p>
      </dsp:txBody>
      <dsp:txXfrm>
        <a:off x="0" y="525159"/>
        <a:ext cx="1563077" cy="937846"/>
      </dsp:txXfrm>
    </dsp:sp>
    <dsp:sp modelId="{15B0F1CA-E9C1-436F-A000-48C2317E1AEE}">
      <dsp:nvSpPr>
        <dsp:cNvPr id="4" name="右箭头 3"/>
        <dsp:cNvSpPr/>
      </dsp:nvSpPr>
      <dsp:spPr bwMode="white">
        <a:xfrm>
          <a:off x="1710006" y="800261"/>
          <a:ext cx="331372" cy="387643"/>
        </a:xfrm>
        <a:prstGeom prst="rightArrow">
          <a:avLst>
            <a:gd name="adj1" fmla="val 60000"/>
            <a:gd name="adj2" fmla="val 50000"/>
          </a:avLst>
        </a:prstGeom>
      </dsp:spPr>
      <dsp:style>
        <a:lnRef idx="0">
          <a:schemeClr val="lt1"/>
        </a:lnRef>
        <a:fillRef idx="1">
          <a:schemeClr val="accent5">
            <a:hueOff val="0"/>
            <a:satOff val="0"/>
            <a:lumOff val="0"/>
            <a:alpha val="100000"/>
          </a:schemeClr>
        </a:fillRef>
        <a:effectRef idx="0">
          <a:scrgbClr r="0" g="0" b="0"/>
        </a:effectRef>
        <a:fontRef idx="minor">
          <a:schemeClr val="lt1"/>
        </a:fontRef>
      </dsp:style>
      <dsp:txBody>
        <a:bodyPr lIns="0" tIns="0" rIns="0" bIns="0" anchor="ctr"/>
        <a:lstStyle>
          <a:lvl1pPr algn="ctr">
            <a:defRPr sz="15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zh-CN" altLang="en-US"/>
        </a:p>
      </dsp:txBody>
      <dsp:txXfrm>
        <a:off x="1710006" y="800261"/>
        <a:ext cx="331372" cy="387643"/>
      </dsp:txXfrm>
    </dsp:sp>
    <dsp:sp modelId="{FAE70EB4-13DE-4207-8EEE-64892F90D980}">
      <dsp:nvSpPr>
        <dsp:cNvPr id="5" name="圆角矩形 4"/>
        <dsp:cNvSpPr/>
      </dsp:nvSpPr>
      <dsp:spPr bwMode="white">
        <a:xfrm>
          <a:off x="2188308" y="525159"/>
          <a:ext cx="1563077" cy="937846"/>
        </a:xfrm>
        <a:prstGeom prst="roundRect">
          <a:avLst>
            <a:gd name="adj" fmla="val 10000"/>
          </a:avLst>
        </a:prstGeom>
      </dsp:spPr>
      <dsp:style>
        <a:lnRef idx="2">
          <a:schemeClr val="lt1"/>
        </a:lnRef>
        <a:fillRef idx="1">
          <a:schemeClr val="accent5">
            <a:hueOff val="6800000"/>
            <a:satOff val="-1175"/>
            <a:lumOff val="-1437"/>
            <a:alpha val="100000"/>
          </a:schemeClr>
        </a:fillRef>
        <a:effectRef idx="0">
          <a:scrgbClr r="0" g="0" b="0"/>
        </a:effectRef>
        <a:fontRef idx="minor">
          <a:schemeClr val="lt1"/>
        </a:fontRef>
      </dsp:style>
      <dsp:txBody>
        <a:bodyPr lIns="95250" tIns="95250" rIns="95250" bIns="95250" anchor="ctr"/>
        <a:lstStyle>
          <a:lvl1pPr algn="ctr">
            <a:defRPr sz="2500"/>
          </a:lvl1pPr>
          <a:lvl2pPr marL="171450" indent="-171450" algn="ctr">
            <a:defRPr sz="1900"/>
          </a:lvl2pPr>
          <a:lvl3pPr marL="342900" indent="-171450" algn="ctr">
            <a:defRPr sz="1900"/>
          </a:lvl3pPr>
          <a:lvl4pPr marL="514350" indent="-171450" algn="ctr">
            <a:defRPr sz="1900"/>
          </a:lvl4pPr>
          <a:lvl5pPr marL="685800" indent="-171450" algn="ctr">
            <a:defRPr sz="1900"/>
          </a:lvl5pPr>
          <a:lvl6pPr marL="857250" indent="-171450" algn="ctr">
            <a:defRPr sz="1900"/>
          </a:lvl6pPr>
          <a:lvl7pPr marL="1028700" indent="-171450" algn="ctr">
            <a:defRPr sz="1900"/>
          </a:lvl7pPr>
          <a:lvl8pPr marL="1200150" indent="-171450" algn="ctr">
            <a:defRPr sz="1900"/>
          </a:lvl8pPr>
          <a:lvl9pPr marL="1371600" indent="-171450" algn="ctr">
            <a:defRPr sz="1900"/>
          </a:lvl9pPr>
        </a:lstStyle>
        <a:p>
          <a:pPr lvl="0">
            <a:lnSpc>
              <a:spcPct val="100000"/>
            </a:lnSpc>
            <a:spcBef>
              <a:spcPct val="0"/>
            </a:spcBef>
            <a:spcAft>
              <a:spcPct val="35000"/>
            </a:spcAft>
          </a:pPr>
          <a:r>
            <a:rPr lang="zh-CN" altLang="en-US"/>
            <a:t>知识讲解</a:t>
          </a:r>
        </a:p>
      </dsp:txBody>
      <dsp:txXfrm>
        <a:off x="2188308" y="525159"/>
        <a:ext cx="1563077" cy="937846"/>
      </dsp:txXfrm>
    </dsp:sp>
    <dsp:sp modelId="{41B76FD1-4D28-4EF4-BF3A-265F6D2C909C}">
      <dsp:nvSpPr>
        <dsp:cNvPr id="6" name="右箭头 5"/>
        <dsp:cNvSpPr/>
      </dsp:nvSpPr>
      <dsp:spPr bwMode="white">
        <a:xfrm>
          <a:off x="3898314" y="800261"/>
          <a:ext cx="331372" cy="387643"/>
        </a:xfrm>
        <a:prstGeom prst="rightArrow">
          <a:avLst>
            <a:gd name="adj1" fmla="val 60000"/>
            <a:gd name="adj2" fmla="val 50000"/>
          </a:avLst>
        </a:prstGeom>
      </dsp:spPr>
      <dsp:style>
        <a:lnRef idx="0">
          <a:schemeClr val="lt1"/>
        </a:lnRef>
        <a:fillRef idx="1">
          <a:schemeClr val="accent5">
            <a:hueOff val="10200000"/>
            <a:satOff val="-1764"/>
            <a:lumOff val="-2156"/>
            <a:alpha val="100000"/>
          </a:schemeClr>
        </a:fillRef>
        <a:effectRef idx="0">
          <a:scrgbClr r="0" g="0" b="0"/>
        </a:effectRef>
        <a:fontRef idx="minor">
          <a:schemeClr val="lt1"/>
        </a:fontRef>
      </dsp:style>
      <dsp:txBody>
        <a:bodyPr lIns="0" tIns="0" rIns="0" bIns="0" anchor="ctr"/>
        <a:lstStyle>
          <a:lvl1pPr algn="ctr">
            <a:defRPr sz="15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zh-CN" altLang="en-US"/>
        </a:p>
      </dsp:txBody>
      <dsp:txXfrm>
        <a:off x="3898314" y="800261"/>
        <a:ext cx="331372" cy="387643"/>
      </dsp:txXfrm>
    </dsp:sp>
    <dsp:sp modelId="{2D20D324-F089-495B-A6AB-B3CA71D2E04A}">
      <dsp:nvSpPr>
        <dsp:cNvPr id="7" name="圆角矩形 6"/>
        <dsp:cNvSpPr/>
      </dsp:nvSpPr>
      <dsp:spPr bwMode="white">
        <a:xfrm>
          <a:off x="4376615" y="525159"/>
          <a:ext cx="1563077" cy="937846"/>
        </a:xfrm>
        <a:prstGeom prst="roundRect">
          <a:avLst>
            <a:gd name="adj" fmla="val 10000"/>
          </a:avLst>
        </a:prstGeom>
      </dsp:spPr>
      <dsp:style>
        <a:lnRef idx="2">
          <a:schemeClr val="lt1"/>
        </a:lnRef>
        <a:fillRef idx="1">
          <a:schemeClr val="accent5">
            <a:hueOff val="13600000"/>
            <a:satOff val="-2352"/>
            <a:lumOff val="-2875"/>
            <a:alpha val="100000"/>
          </a:schemeClr>
        </a:fillRef>
        <a:effectRef idx="0">
          <a:scrgbClr r="0" g="0" b="0"/>
        </a:effectRef>
        <a:fontRef idx="minor">
          <a:schemeClr val="lt1"/>
        </a:fontRef>
      </dsp:style>
      <dsp:txBody>
        <a:bodyPr lIns="95250" tIns="95250" rIns="95250" bIns="95250" anchor="ctr"/>
        <a:lstStyle>
          <a:lvl1pPr algn="ctr">
            <a:defRPr sz="2500"/>
          </a:lvl1pPr>
          <a:lvl2pPr marL="171450" indent="-171450" algn="ctr">
            <a:defRPr sz="1900"/>
          </a:lvl2pPr>
          <a:lvl3pPr marL="342900" indent="-171450" algn="ctr">
            <a:defRPr sz="1900"/>
          </a:lvl3pPr>
          <a:lvl4pPr marL="514350" indent="-171450" algn="ctr">
            <a:defRPr sz="1900"/>
          </a:lvl4pPr>
          <a:lvl5pPr marL="685800" indent="-171450" algn="ctr">
            <a:defRPr sz="1900"/>
          </a:lvl5pPr>
          <a:lvl6pPr marL="857250" indent="-171450" algn="ctr">
            <a:defRPr sz="1900"/>
          </a:lvl6pPr>
          <a:lvl7pPr marL="1028700" indent="-171450" algn="ctr">
            <a:defRPr sz="1900"/>
          </a:lvl7pPr>
          <a:lvl8pPr marL="1200150" indent="-171450" algn="ctr">
            <a:defRPr sz="1900"/>
          </a:lvl8pPr>
          <a:lvl9pPr marL="1371600" indent="-171450" algn="ctr">
            <a:defRPr sz="1900"/>
          </a:lvl9pPr>
        </a:lstStyle>
        <a:p>
          <a:pPr lvl="0">
            <a:lnSpc>
              <a:spcPct val="100000"/>
            </a:lnSpc>
            <a:spcBef>
              <a:spcPct val="0"/>
            </a:spcBef>
            <a:spcAft>
              <a:spcPct val="35000"/>
            </a:spcAft>
          </a:pPr>
          <a:r>
            <a:rPr lang="zh-CN" altLang="en-US"/>
            <a:t>课堂练习</a:t>
          </a:r>
        </a:p>
      </dsp:txBody>
      <dsp:txXfrm>
        <a:off x="4376615" y="525159"/>
        <a:ext cx="1563077" cy="937846"/>
      </dsp:txXfrm>
    </dsp:sp>
    <dsp:sp modelId="{A363207B-3AD6-472F-AB35-5DE074AB6BC2}">
      <dsp:nvSpPr>
        <dsp:cNvPr id="8" name="右箭头 7"/>
        <dsp:cNvSpPr/>
      </dsp:nvSpPr>
      <dsp:spPr bwMode="white">
        <a:xfrm>
          <a:off x="6086622" y="800261"/>
          <a:ext cx="331372" cy="387643"/>
        </a:xfrm>
        <a:prstGeom prst="rightArrow">
          <a:avLst>
            <a:gd name="adj1" fmla="val 60000"/>
            <a:gd name="adj2" fmla="val 50000"/>
          </a:avLst>
        </a:prstGeom>
      </dsp:spPr>
      <dsp:style>
        <a:lnRef idx="0">
          <a:schemeClr val="lt1"/>
        </a:lnRef>
        <a:fillRef idx="1">
          <a:schemeClr val="accent5">
            <a:hueOff val="20400000"/>
            <a:satOff val="-3528"/>
            <a:lumOff val="-4313"/>
            <a:alpha val="100000"/>
          </a:schemeClr>
        </a:fillRef>
        <a:effectRef idx="0">
          <a:scrgbClr r="0" g="0" b="0"/>
        </a:effectRef>
        <a:fontRef idx="minor">
          <a:schemeClr val="lt1"/>
        </a:fontRef>
      </dsp:style>
      <dsp:txBody>
        <a:bodyPr lIns="0" tIns="0" rIns="0" bIns="0" anchor="ctr"/>
        <a:lstStyle>
          <a:lvl1pPr algn="ctr">
            <a:defRPr sz="15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zh-CN" altLang="en-US"/>
        </a:p>
      </dsp:txBody>
      <dsp:txXfrm>
        <a:off x="6086622" y="800261"/>
        <a:ext cx="331372" cy="387643"/>
      </dsp:txXfrm>
    </dsp:sp>
    <dsp:sp modelId="{C31FA319-1B76-4D24-8E64-6A83C1E0D876}">
      <dsp:nvSpPr>
        <dsp:cNvPr id="9" name="圆角矩形 8"/>
        <dsp:cNvSpPr/>
      </dsp:nvSpPr>
      <dsp:spPr bwMode="white">
        <a:xfrm>
          <a:off x="6564923" y="525159"/>
          <a:ext cx="1563077" cy="937846"/>
        </a:xfrm>
        <a:prstGeom prst="roundRect">
          <a:avLst>
            <a:gd name="adj" fmla="val 10000"/>
          </a:avLst>
        </a:prstGeom>
      </dsp:spPr>
      <dsp:style>
        <a:lnRef idx="2">
          <a:schemeClr val="lt1"/>
        </a:lnRef>
        <a:fillRef idx="1">
          <a:schemeClr val="accent5">
            <a:hueOff val="20400000"/>
            <a:satOff val="-3528"/>
            <a:lumOff val="-4313"/>
            <a:alpha val="100000"/>
          </a:schemeClr>
        </a:fillRef>
        <a:effectRef idx="0">
          <a:scrgbClr r="0" g="0" b="0"/>
        </a:effectRef>
        <a:fontRef idx="minor">
          <a:schemeClr val="lt1"/>
        </a:fontRef>
      </dsp:style>
      <dsp:txBody>
        <a:bodyPr lIns="95250" tIns="95250" rIns="95250" bIns="95250" anchor="ctr"/>
        <a:lstStyle>
          <a:lvl1pPr algn="ctr">
            <a:defRPr sz="2500"/>
          </a:lvl1pPr>
          <a:lvl2pPr marL="171450" indent="-171450" algn="ctr">
            <a:defRPr sz="1900"/>
          </a:lvl2pPr>
          <a:lvl3pPr marL="342900" indent="-171450" algn="ctr">
            <a:defRPr sz="1900"/>
          </a:lvl3pPr>
          <a:lvl4pPr marL="514350" indent="-171450" algn="ctr">
            <a:defRPr sz="1900"/>
          </a:lvl4pPr>
          <a:lvl5pPr marL="685800" indent="-171450" algn="ctr">
            <a:defRPr sz="1900"/>
          </a:lvl5pPr>
          <a:lvl6pPr marL="857250" indent="-171450" algn="ctr">
            <a:defRPr sz="1900"/>
          </a:lvl6pPr>
          <a:lvl7pPr marL="1028700" indent="-171450" algn="ctr">
            <a:defRPr sz="1900"/>
          </a:lvl7pPr>
          <a:lvl8pPr marL="1200150" indent="-171450" algn="ctr">
            <a:defRPr sz="1900"/>
          </a:lvl8pPr>
          <a:lvl9pPr marL="1371600" indent="-171450" algn="ctr">
            <a:defRPr sz="1900"/>
          </a:lvl9pPr>
        </a:lstStyle>
        <a:p>
          <a:pPr lvl="0">
            <a:lnSpc>
              <a:spcPct val="100000"/>
            </a:lnSpc>
            <a:spcBef>
              <a:spcPct val="0"/>
            </a:spcBef>
            <a:spcAft>
              <a:spcPct val="35000"/>
            </a:spcAft>
          </a:pPr>
          <a:r>
            <a:rPr lang="zh-CN" altLang="en-US"/>
            <a:t>小节</a:t>
          </a:r>
        </a:p>
      </dsp:txBody>
      <dsp:txXfrm>
        <a:off x="6564923" y="525159"/>
        <a:ext cx="1563077" cy="93784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dgm:rule type="h" fact="1.5"/>
          <dgm:rule type="primFontSz" val="5"/>
          <dgm:rule type="h" val="INF"/>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说课：这次我要进行的难点教学设计的课题是：理解</a:t>
            </a:r>
            <a:r>
              <a:rPr lang="en-US" altLang="zh-CN"/>
              <a:t>【</a:t>
            </a:r>
            <a:r>
              <a:rPr lang="zh-CN" altLang="en-US"/>
              <a:t>手性分子</a:t>
            </a:r>
            <a:r>
              <a:rPr lang="en-US" altLang="zh-CN"/>
              <a:t>】</a:t>
            </a:r>
            <a:r>
              <a:rPr lang="zh-CN" altLang="en-US"/>
              <a:t>的概念</a:t>
            </a:r>
            <a:endParaRPr lang="zh-CN" altLang="en-US"/>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a:t>说课：主要从教学设计、教学过程、达标评测三个方面进行分析</a:t>
            </a:r>
            <a:endParaRPr lang="zh-CN" altLang="en-US"/>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85750" indent="-285750">
              <a:buFont typeface="Wingdings" panose="05000000000000000000" pitchFamily="2" charset="2"/>
              <a:buChar char="Ø"/>
            </a:pPr>
            <a:r>
              <a:rPr lang="zh-CN" altLang="en-US"/>
              <a:t>说课：先通过活动探究，帮助学生理解手性分子的要点；再引导学生观察左右手同样是互为镜像关系且无法重叠的特点强化记忆手性分子的要点。</a:t>
            </a:r>
            <a:endParaRPr lang="en-US" altLang="zh-CN"/>
          </a:p>
          <a:p>
            <a:pPr marL="285750" indent="-285750">
              <a:buFont typeface="Wingdings" panose="05000000000000000000" pitchFamily="2" charset="2"/>
              <a:buChar char="Ø"/>
            </a:pPr>
            <a:r>
              <a:rPr lang="zh-CN" altLang="en-US"/>
              <a:t>上课：</a:t>
            </a:r>
            <a:endParaRPr lang="en-US" altLang="zh-CN"/>
          </a:p>
          <a:p>
            <a:r>
              <a:rPr lang="zh-CN" altLang="zh-CN" sz="1200">
                <a:latin typeface="仿宋" panose="02010609060101010101" pitchFamily="49" charset="-122"/>
                <a:ea typeface="仿宋" panose="02010609060101010101" pitchFamily="49" charset="-122"/>
              </a:rPr>
              <a:t>每个小组的桌</a:t>
            </a:r>
            <a:r>
              <a:rPr lang="zh-CN" altLang="en-US" sz="1200">
                <a:latin typeface="仿宋" panose="02010609060101010101" pitchFamily="49" charset="-122"/>
                <a:ea typeface="仿宋" panose="02010609060101010101" pitchFamily="49" charset="-122"/>
              </a:rPr>
              <a:t>面</a:t>
            </a:r>
            <a:r>
              <a:rPr lang="zh-CN" altLang="zh-CN" sz="1200">
                <a:latin typeface="仿宋" panose="02010609060101010101" pitchFamily="49" charset="-122"/>
                <a:ea typeface="仿宋" panose="02010609060101010101" pitchFamily="49" charset="-122"/>
              </a:rPr>
              <a:t>上</a:t>
            </a:r>
            <a:r>
              <a:rPr lang="zh-CN" altLang="en-US" sz="1200">
                <a:latin typeface="仿宋" panose="02010609060101010101" pitchFamily="49" charset="-122"/>
                <a:ea typeface="仿宋" panose="02010609060101010101" pitchFamily="49" charset="-122"/>
              </a:rPr>
              <a:t>都</a:t>
            </a:r>
            <a:r>
              <a:rPr lang="zh-CN" altLang="zh-CN" sz="1200">
                <a:latin typeface="仿宋" panose="02010609060101010101" pitchFamily="49" charset="-122"/>
                <a:ea typeface="仿宋" panose="02010609060101010101" pitchFamily="49" charset="-122"/>
              </a:rPr>
              <a:t>有一个</a:t>
            </a:r>
            <a:r>
              <a:rPr lang="zh-CN" altLang="en-US" sz="1200">
                <a:latin typeface="仿宋" panose="02010609060101010101" pitchFamily="49" charset="-122"/>
                <a:ea typeface="仿宋" panose="02010609060101010101" pitchFamily="49" charset="-122"/>
              </a:rPr>
              <a:t>已经</a:t>
            </a:r>
            <a:r>
              <a:rPr lang="zh-CN" altLang="zh-CN" sz="1200">
                <a:latin typeface="仿宋" panose="02010609060101010101" pitchFamily="49" charset="-122"/>
                <a:ea typeface="仿宋" panose="02010609060101010101" pitchFamily="49" charset="-122"/>
              </a:rPr>
              <a:t>组装好的</a:t>
            </a:r>
            <a:r>
              <a:rPr lang="zh-CN" altLang="en-US" sz="1200">
                <a:latin typeface="仿宋" panose="02010609060101010101" pitchFamily="49" charset="-122"/>
                <a:ea typeface="仿宋" panose="02010609060101010101" pitchFamily="49" charset="-122"/>
              </a:rPr>
              <a:t>有机物</a:t>
            </a:r>
            <a:r>
              <a:rPr lang="zh-CN" altLang="zh-CN" sz="1200">
                <a:latin typeface="仿宋" panose="02010609060101010101" pitchFamily="49" charset="-122"/>
                <a:ea typeface="仿宋" panose="02010609060101010101" pitchFamily="49" charset="-122"/>
              </a:rPr>
              <a:t>分子模型</a:t>
            </a:r>
            <a:r>
              <a:rPr lang="zh-CN" altLang="en-US" sz="1200">
                <a:latin typeface="仿宋" panose="02010609060101010101" pitchFamily="49" charset="-122"/>
                <a:ea typeface="仿宋" panose="02010609060101010101" pitchFamily="49" charset="-122"/>
              </a:rPr>
              <a:t>，不同颜色的小球代表不同的原子或原子团，黑色的小球代表碳原子：①</a:t>
            </a:r>
            <a:r>
              <a:rPr lang="zh-CN" altLang="zh-CN" sz="1200">
                <a:latin typeface="仿宋" panose="02010609060101010101" pitchFamily="49" charset="-122"/>
                <a:ea typeface="仿宋" panose="02010609060101010101" pitchFamily="49" charset="-122"/>
              </a:rPr>
              <a:t>把分子模型放到镜子面前，</a:t>
            </a:r>
            <a:r>
              <a:rPr lang="zh-CN" altLang="en-US" sz="1200">
                <a:latin typeface="仿宋" panose="02010609060101010101" pitchFamily="49" charset="-122"/>
                <a:ea typeface="仿宋" panose="02010609060101010101" pitchFamily="49" charset="-122"/>
              </a:rPr>
              <a:t>我们</a:t>
            </a:r>
            <a:r>
              <a:rPr lang="zh-CN" altLang="zh-CN" sz="1200">
                <a:latin typeface="仿宋" panose="02010609060101010101" pitchFamily="49" charset="-122"/>
                <a:ea typeface="仿宋" panose="02010609060101010101" pitchFamily="49" charset="-122"/>
              </a:rPr>
              <a:t>能在镜子中看到其镜像</a:t>
            </a:r>
            <a:r>
              <a:rPr lang="zh-CN" altLang="en-US" sz="1200">
                <a:latin typeface="仿宋" panose="02010609060101010101" pitchFamily="49" charset="-122"/>
                <a:ea typeface="仿宋" panose="02010609060101010101" pitchFamily="49" charset="-122"/>
              </a:rPr>
              <a:t>；②把看到的镜像</a:t>
            </a:r>
            <a:r>
              <a:rPr lang="zh-CN" altLang="zh-CN" sz="1200">
                <a:latin typeface="仿宋" panose="02010609060101010101" pitchFamily="49" charset="-122"/>
                <a:ea typeface="仿宋" panose="02010609060101010101" pitchFamily="49" charset="-122"/>
              </a:rPr>
              <a:t>制作</a:t>
            </a:r>
            <a:r>
              <a:rPr lang="zh-CN" altLang="en-US" sz="1200">
                <a:latin typeface="仿宋" panose="02010609060101010101" pitchFamily="49" charset="-122"/>
                <a:ea typeface="仿宋" panose="02010609060101010101" pitchFamily="49" charset="-122"/>
              </a:rPr>
              <a:t>成</a:t>
            </a:r>
            <a:r>
              <a:rPr lang="zh-CN" altLang="zh-CN" sz="1200">
                <a:latin typeface="仿宋" panose="02010609060101010101" pitchFamily="49" charset="-122"/>
                <a:ea typeface="仿宋" panose="02010609060101010101" pitchFamily="49" charset="-122"/>
              </a:rPr>
              <a:t>模型。</a:t>
            </a:r>
            <a:r>
              <a:rPr lang="zh-CN" altLang="en-US" sz="1200">
                <a:latin typeface="仿宋" panose="02010609060101010101" pitchFamily="49" charset="-122"/>
                <a:ea typeface="仿宋" panose="02010609060101010101" pitchFamily="49" charset="-122"/>
              </a:rPr>
              <a:t>大家开始动手制作。</a:t>
            </a:r>
            <a:endParaRPr lang="zh-CN" altLang="zh-CN" sz="1200">
              <a:latin typeface="仿宋" panose="02010609060101010101" pitchFamily="49" charset="-122"/>
              <a:ea typeface="仿宋" panose="02010609060101010101" pitchFamily="49" charset="-122"/>
            </a:endParaRPr>
          </a:p>
          <a:p>
            <a:pPr marL="285750" indent="-285750">
              <a:buFont typeface="Wingdings" panose="05000000000000000000" pitchFamily="2" charset="2"/>
              <a:buChar char="Ø"/>
            </a:pPr>
            <a:r>
              <a:rPr lang="zh-CN" altLang="en-US"/>
              <a:t>同学们已经全部完成模型的制作了，请大家观察实物与模型，思考这样一个问题：互为镜像的两个分子，你认为是同一种分子？还是不同的两种分子？</a:t>
            </a:r>
            <a:r>
              <a:rPr lang="en-US" altLang="zh-CN"/>
              <a:t>——</a:t>
            </a:r>
            <a:r>
              <a:rPr lang="zh-CN" altLang="en-US"/>
              <a:t>有的同学认为是一种分子，有的同学认为是不同的两种分子。</a:t>
            </a:r>
            <a:endParaRPr lang="en-US" altLang="zh-CN"/>
          </a:p>
          <a:p>
            <a:pPr marL="285750" indent="-285750">
              <a:buFont typeface="Wingdings" panose="05000000000000000000" pitchFamily="2" charset="2"/>
              <a:buChar char="Ø"/>
            </a:pPr>
            <a:r>
              <a:rPr lang="zh-CN" altLang="en-US"/>
              <a:t>有什么方法可以证明谁说的对呢？</a:t>
            </a:r>
            <a:endParaRPr lang="en-US" altLang="zh-CN"/>
          </a:p>
          <a:p>
            <a:pPr marL="285750" indent="-285750">
              <a:buFont typeface="Wingdings" panose="05000000000000000000" pitchFamily="2" charset="2"/>
              <a:buChar char="Ø"/>
            </a:pPr>
            <a:r>
              <a:rPr lang="zh-CN" altLang="en-US"/>
              <a:t>我们可以用重叠的方式进行验证，如果实物与镜像可以完全重叠，两者就是同一种分子，如果不能完全重叠，就是不同的两种分子。下面同学们请将实物与镜像从任意方向进行重叠，看看结果如何。</a:t>
            </a:r>
            <a:endParaRPr lang="en-US" altLang="zh-CN"/>
          </a:p>
          <a:p>
            <a:pPr marL="285750" indent="-285750">
              <a:buFont typeface="Wingdings" panose="05000000000000000000" pitchFamily="2" charset="2"/>
              <a:buChar char="Ø"/>
            </a:pPr>
            <a:r>
              <a:rPr lang="zh-CN" altLang="en-US"/>
              <a:t>大家操作完得出的结论是什么呢？</a:t>
            </a:r>
            <a:r>
              <a:rPr lang="en-US" altLang="zh-CN"/>
              <a:t>——</a:t>
            </a:r>
            <a:r>
              <a:rPr lang="zh-CN" altLang="en-US"/>
              <a:t>实物和镜像不能完全重叠。</a:t>
            </a:r>
            <a:endParaRPr lang="en-US" altLang="zh-CN"/>
          </a:p>
          <a:p>
            <a:pPr marL="285750" indent="-285750">
              <a:buFont typeface="Wingdings" panose="05000000000000000000" pitchFamily="2" charset="2"/>
              <a:buChar char="Ø"/>
            </a:pPr>
            <a:r>
              <a:rPr lang="zh-CN" altLang="en-US"/>
              <a:t>既然这两种分子无法完全重叠，那它们到底是什么关系呢？</a:t>
            </a:r>
            <a:endParaRPr lang="en-US" altLang="zh-CN"/>
          </a:p>
          <a:p>
            <a:pPr marL="285750" indent="-285750">
              <a:buFont typeface="Wingdings" panose="05000000000000000000" pitchFamily="2" charset="2"/>
              <a:buChar char="Ø"/>
            </a:pPr>
            <a:r>
              <a:rPr lang="zh-CN" altLang="en-US"/>
              <a:t>像这样互为镜像、无法重叠的两个分子，互称为手性异构体。就像我们的左右手一样（互为镜像、却无法重叠）。</a:t>
            </a:r>
            <a:endParaRPr lang="en-US" altLang="zh-CN"/>
          </a:p>
          <a:p>
            <a:pPr marL="285750" indent="-285750">
              <a:buFont typeface="Wingdings" panose="05000000000000000000" pitchFamily="2" charset="2"/>
              <a:buChar char="Ø"/>
            </a:pPr>
            <a:r>
              <a:rPr lang="zh-CN" altLang="en-US"/>
              <a:t>下面我们一起来看下手性异构体完整的定义：</a:t>
            </a:r>
            <a:endParaRPr lang="en-US" altLang="zh-CN"/>
          </a:p>
          <a:p>
            <a:endParaRPr lang="zh-CN" altLang="en-US"/>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noTextEdit="1"/>
          </p:cNvSpPr>
          <p:nvPr>
            <p:ph type="sldImg"/>
          </p:nvPr>
        </p:nvSpPr>
        <p:spPr>
          <a:ln>
            <a:solidFill>
              <a:srgbClr val="000000"/>
            </a:solidFill>
            <a:miter/>
          </a:ln>
        </p:spPr>
      </p:sp>
      <p:sp>
        <p:nvSpPr>
          <p:cNvPr id="22530" name="备注占位符 2"/>
          <p:cNvSpPr>
            <a:spLocks noGrp="1"/>
          </p:cNvSpPr>
          <p:nvPr>
            <p:ph type="body" idx="1"/>
          </p:nvPr>
        </p:nvSpPr>
        <p:spPr>
          <a:noFill/>
          <a:ln>
            <a:noFill/>
          </a:ln>
        </p:spPr>
        <p:txBody>
          <a:bodyPr wrap="square" lIns="91440" tIns="45720" rIns="91440" bIns="45720" anchor="t"/>
          <a:lstStyle/>
          <a:p>
            <a:pPr lvl="0"/>
            <a:endParaRPr lang="zh-CN" altLang="en-US" b="1">
              <a:solidFill>
                <a:srgbClr val="FF0000"/>
              </a:solidFill>
            </a:endParaRPr>
          </a:p>
        </p:txBody>
      </p:sp>
      <p:sp>
        <p:nvSpPr>
          <p:cNvPr id="22531" name="灯片编号占位符 3"/>
          <p:cNvSpPr txBox="1">
            <a:spLocks noGrp="1"/>
          </p:cNvSpPr>
          <p:nvPr/>
        </p:nvSpPr>
        <p:spPr>
          <a:xfrm>
            <a:off x="3884613" y="8685213"/>
            <a:ext cx="2971800" cy="457200"/>
          </a:xfrm>
          <a:prstGeom prst="rect">
            <a:avLst/>
          </a:prstGeom>
          <a:noFill/>
          <a:ln w="9525">
            <a:noFill/>
          </a:ln>
        </p:spPr>
        <p:txBody>
          <a:bodyPr anchor="b"/>
          <a:lstStyle/>
          <a:p>
            <a:pPr lvl="0" algn="r"/>
            <a:fld id="{9A0DB2DC-4C9A-4742-B13C-FB6460FD3503}" type="slidenum">
              <a:rPr lang="zh-CN" altLang="en-US" sz="1200">
                <a:latin typeface="Calibri" panose="020F0502020204030204"/>
                <a:ea typeface="宋体" panose="02010600030101010101" pitchFamily="2" charset="-122"/>
              </a:rPr>
            </a:fld>
            <a:endParaRPr lang="zh-CN" altLang="en-US" sz="1200">
              <a:latin typeface="Calibri" panose="020F0502020204030204"/>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noTextEdit="1"/>
          </p:cNvSpPr>
          <p:nvPr>
            <p:ph type="sldImg"/>
          </p:nvPr>
        </p:nvSpPr>
        <p:spPr>
          <a:ln>
            <a:solidFill>
              <a:srgbClr val="000000"/>
            </a:solidFill>
            <a:miter/>
          </a:ln>
        </p:spPr>
      </p:sp>
      <p:sp>
        <p:nvSpPr>
          <p:cNvPr id="24578" name="备注占位符 2"/>
          <p:cNvSpPr>
            <a:spLocks noGrp="1"/>
          </p:cNvSpPr>
          <p:nvPr>
            <p:ph type="body" idx="1"/>
          </p:nvPr>
        </p:nvSpPr>
        <p:spPr>
          <a:noFill/>
          <a:ln>
            <a:noFill/>
          </a:ln>
        </p:spPr>
        <p:txBody>
          <a:bodyPr wrap="square" lIns="91440" tIns="45720" rIns="91440" bIns="45720" anchor="t"/>
          <a:lstStyle/>
          <a:p>
            <a:pPr lvl="0"/>
            <a:endParaRPr lang="zh-CN" altLang="en-US" b="1">
              <a:solidFill>
                <a:srgbClr val="FF0000"/>
              </a:solidFill>
            </a:endParaRPr>
          </a:p>
        </p:txBody>
      </p:sp>
      <p:sp>
        <p:nvSpPr>
          <p:cNvPr id="24579" name="灯片编号占位符 3"/>
          <p:cNvSpPr txBox="1">
            <a:spLocks noGrp="1"/>
          </p:cNvSpPr>
          <p:nvPr/>
        </p:nvSpPr>
        <p:spPr>
          <a:xfrm>
            <a:off x="3884613" y="8685213"/>
            <a:ext cx="2971800" cy="457200"/>
          </a:xfrm>
          <a:prstGeom prst="rect">
            <a:avLst/>
          </a:prstGeom>
          <a:noFill/>
          <a:ln w="9525">
            <a:noFill/>
          </a:ln>
        </p:spPr>
        <p:txBody>
          <a:bodyPr anchor="b"/>
          <a:lstStyle/>
          <a:p>
            <a:pPr lvl="0" algn="r"/>
            <a:fld id="{9A0DB2DC-4C9A-4742-B13C-FB6460FD3503}" type="slidenum">
              <a:rPr lang="zh-CN" altLang="en-US" sz="1200">
                <a:latin typeface="Calibri" panose="020F0502020204030204"/>
                <a:ea typeface="宋体" panose="02010600030101010101" pitchFamily="2" charset="-122"/>
              </a:rPr>
            </a:fld>
            <a:endParaRPr lang="zh-CN" altLang="en-US" sz="1200">
              <a:latin typeface="Calibri" panose="020F0502020204030204"/>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spect="1" noTextEdit="1"/>
          </p:cNvSpPr>
          <p:nvPr>
            <p:ph type="sldImg"/>
          </p:nvPr>
        </p:nvSpPr>
        <p:spPr>
          <a:ln>
            <a:solidFill>
              <a:srgbClr val="000000"/>
            </a:solidFill>
            <a:miter/>
          </a:ln>
        </p:spPr>
      </p:sp>
      <p:sp>
        <p:nvSpPr>
          <p:cNvPr id="26626" name="备注占位符 2"/>
          <p:cNvSpPr>
            <a:spLocks noGrp="1"/>
          </p:cNvSpPr>
          <p:nvPr>
            <p:ph type="body" idx="1"/>
          </p:nvPr>
        </p:nvSpPr>
        <p:spPr>
          <a:noFill/>
          <a:ln>
            <a:noFill/>
          </a:ln>
        </p:spPr>
        <p:txBody>
          <a:bodyPr wrap="square" lIns="91440" tIns="45720" rIns="91440" bIns="45720" anchor="t"/>
          <a:lstStyle/>
          <a:p>
            <a:pPr lvl="0"/>
            <a:endParaRPr lang="zh-CN" altLang="en-US" b="1">
              <a:solidFill>
                <a:srgbClr val="FF0000"/>
              </a:solidFill>
            </a:endParaRPr>
          </a:p>
        </p:txBody>
      </p:sp>
      <p:sp>
        <p:nvSpPr>
          <p:cNvPr id="26627" name="灯片编号占位符 3"/>
          <p:cNvSpPr txBox="1">
            <a:spLocks noGrp="1"/>
          </p:cNvSpPr>
          <p:nvPr/>
        </p:nvSpPr>
        <p:spPr>
          <a:xfrm>
            <a:off x="3884613" y="8685213"/>
            <a:ext cx="2971800" cy="457200"/>
          </a:xfrm>
          <a:prstGeom prst="rect">
            <a:avLst/>
          </a:prstGeom>
          <a:noFill/>
          <a:ln w="9525">
            <a:noFill/>
          </a:ln>
        </p:spPr>
        <p:txBody>
          <a:bodyPr anchor="b"/>
          <a:lstStyle/>
          <a:p>
            <a:pPr lvl="0" algn="r"/>
            <a:fld id="{9A0DB2DC-4C9A-4742-B13C-FB6460FD3503}" type="slidenum">
              <a:rPr lang="zh-CN" altLang="en-US" sz="1200">
                <a:latin typeface="Calibri" panose="020F0502020204030204"/>
                <a:ea typeface="宋体" panose="02010600030101010101" pitchFamily="2" charset="-122"/>
              </a:rPr>
            </a:fld>
            <a:endParaRPr lang="zh-CN" altLang="en-US" sz="1200">
              <a:latin typeface="Calibri" panose="020F0502020204030204"/>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幻灯片图像占位符 1"/>
          <p:cNvSpPr>
            <a:spLocks noGrp="1" noRot="1" noChangeAspect="1" noTextEdit="1"/>
          </p:cNvSpPr>
          <p:nvPr>
            <p:ph type="sldImg"/>
          </p:nvPr>
        </p:nvSpPr>
        <p:spPr>
          <a:ln>
            <a:solidFill>
              <a:srgbClr val="000000"/>
            </a:solidFill>
            <a:miter/>
          </a:ln>
        </p:spPr>
      </p:sp>
      <p:sp>
        <p:nvSpPr>
          <p:cNvPr id="28674" name="备注占位符 2"/>
          <p:cNvSpPr>
            <a:spLocks noGrp="1"/>
          </p:cNvSpPr>
          <p:nvPr>
            <p:ph type="body" idx="1"/>
          </p:nvPr>
        </p:nvSpPr>
        <p:spPr>
          <a:noFill/>
          <a:ln>
            <a:noFill/>
          </a:ln>
        </p:spPr>
        <p:txBody>
          <a:bodyPr wrap="square" lIns="91440" tIns="45720" rIns="91440" bIns="45720" anchor="t"/>
          <a:lstStyle/>
          <a:p>
            <a:pPr lvl="0"/>
            <a:endParaRPr lang="zh-CN" altLang="en-US" b="1">
              <a:solidFill>
                <a:srgbClr val="FF0000"/>
              </a:solidFill>
            </a:endParaRPr>
          </a:p>
        </p:txBody>
      </p:sp>
      <p:sp>
        <p:nvSpPr>
          <p:cNvPr id="28675" name="灯片编号占位符 3"/>
          <p:cNvSpPr txBox="1">
            <a:spLocks noGrp="1"/>
          </p:cNvSpPr>
          <p:nvPr/>
        </p:nvSpPr>
        <p:spPr>
          <a:xfrm>
            <a:off x="3884613" y="8685213"/>
            <a:ext cx="2971800" cy="457200"/>
          </a:xfrm>
          <a:prstGeom prst="rect">
            <a:avLst/>
          </a:prstGeom>
          <a:noFill/>
          <a:ln w="9525">
            <a:noFill/>
          </a:ln>
        </p:spPr>
        <p:txBody>
          <a:bodyPr anchor="b"/>
          <a:lstStyle/>
          <a:p>
            <a:pPr lvl="0" algn="r"/>
            <a:fld id="{9A0DB2DC-4C9A-4742-B13C-FB6460FD3503}" type="slidenum">
              <a:rPr lang="zh-CN" altLang="en-US" sz="1200">
                <a:latin typeface="Calibri" panose="020F0502020204030204"/>
                <a:ea typeface="宋体" panose="02010600030101010101" pitchFamily="2" charset="-122"/>
              </a:rPr>
            </a:fld>
            <a:endParaRPr lang="zh-CN" altLang="en-US" sz="1200">
              <a:latin typeface="Calibri" panose="020F0502020204030204"/>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a:t>单击此处编辑标题</a:t>
            </a:r>
            <a:endParaRPr lang="zh-CN" altLang="en-US"/>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单击此处编辑副标题</a:t>
            </a:r>
            <a:endParaRPr lang="zh-CN" altLang="en-US"/>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a:t>单击此处编辑母版文本样式</a:t>
            </a:r>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a:t>单击此处编辑标题</a:t>
            </a:r>
            <a:endParaRPr lang="zh-CN" altLang="en-US"/>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单击此处编辑文本</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ct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ct val="0"/>
              </a:spcBef>
              <a:spcAft>
                <a:spcPct val="0"/>
              </a:spcAft>
              <a:buFont typeface="Arial" panose="020B0604020202020204" pitchFamily="34" charset="0"/>
              <a:buNone/>
              <a:defRPr kumimoji="0" lang="zh-CN" altLang="en-US" sz="2000" b="1" i="0" u="none" strike="noStrike" kern="1200" cap="none" spc="200" normalizeH="0" baseline="0" noProof="1">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ct val="0"/>
              </a:spcBef>
              <a:spcAft>
                <a:spcPts val="600"/>
              </a:spcAft>
              <a:buFont typeface="Arial" panose="020B0604020202020204" pitchFamily="34" charset="0"/>
              <a:buChar char="●"/>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ct val="0"/>
              </a:spcBef>
              <a:spcAft>
                <a:spcPts val="300"/>
              </a:spcAft>
              <a:buFont typeface="Wingdings" panose="05000000000000000000"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ct val="0"/>
              </a:spcBef>
              <a:spcAft>
                <a:spcPts val="300"/>
              </a:spcAft>
              <a:buFont typeface="Arial" panose="020B0604020202020204" pitchFamily="34" charset="0"/>
              <a:buChar char="•"/>
              <a:defRPr kumimoji="0" lang="zh-CN" altLang="en-US" sz="14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ct val="0"/>
              </a:spcBef>
              <a:spcAft>
                <a:spcPts val="1000"/>
              </a:spcAft>
              <a:buFont typeface="Arial" panose="020B0604020202020204" pitchFamily="34" charset="0"/>
              <a:buNone/>
              <a:defRPr kumimoji="0" lang="zh-CN" altLang="en-US" sz="1600" b="0" i="0" u="none" strike="noStrike" kern="1200" cap="none" spc="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lvl="0"/>
            <a:endParaRPr>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ct val="0"/>
              </a:spcBef>
              <a:spcAft>
                <a:spcPts val="600"/>
              </a:spcAft>
              <a:buFont typeface="Arial" panose="020B0604020202020204" pitchFamily="34" charset="0"/>
              <a:buNone/>
              <a:defRPr kumimoji="0" lang="zh-CN" altLang="en-US" sz="16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ct val="0"/>
              </a:spcAft>
              <a:buNone/>
              <a:defRPr kumimoji="0" lang="zh-CN" altLang="en-US" sz="2800" b="1" i="0" u="none" strike="noStrike" kern="1200" cap="none" spc="300" normalizeH="0" baseline="0" noProof="1">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a:t>单击此处编辑母版标题样式</a:t>
            </a:r>
            <a:endParaRPr lang="zh-CN" altLang="en-US"/>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a:p>
        </p:txBody>
      </p:sp>
      <p:sp>
        <p:nvSpPr>
          <p:cNvPr id="7" name="KSO_TEMPLATE" hidden="1"/>
          <p:cNvSpPr/>
          <p:nvPr>
            <p:custDataLst>
              <p:tags r:id="rId17"/>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ct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ct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ct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tags" Target="../tags/tag67.xml"/></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6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4.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7.xml"/><Relationship Id="rId3" Type="http://schemas.openxmlformats.org/officeDocument/2006/relationships/image" Target="../media/image1.png"/><Relationship Id="rId2" Type="http://schemas.openxmlformats.org/officeDocument/2006/relationships/slide" Target="slide1.xml"/><Relationship Id="rId1" Type="http://schemas.openxmlformats.org/officeDocument/2006/relationships/tags" Target="../tags/tag65.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slide" Target="slide1.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1.png"/><Relationship Id="rId1" Type="http://schemas.openxmlformats.org/officeDocument/2006/relationships/slide" Target="slide1.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7.xml"/><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 Target="slide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99129" y="1727714"/>
            <a:ext cx="9700291" cy="1691640"/>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lnSpc>
                <a:spcPct val="130000"/>
              </a:lnSpc>
            </a:pPr>
            <a:r>
              <a:rPr lang="zh-CN" altLang="en-US" sz="4000" i="1">
                <a:solidFill>
                  <a:srgbClr val="29AAF8"/>
                </a:solidFill>
                <a:latin typeface="Century Gothic" panose="020B0502020202020204" pitchFamily="34" charset="0"/>
                <a:ea typeface="冬青黑体简体中文 W3" panose="020B0300000000000000" pitchFamily="34" charset="-122"/>
              </a:rPr>
              <a:t>课题：</a:t>
            </a:r>
            <a:r>
              <a:rPr lang="zh-CN" altLang="en-US" sz="4000" i="1">
                <a:solidFill>
                  <a:srgbClr val="29AAF8"/>
                </a:solidFill>
                <a:latin typeface="Century Gothic" panose="020B0502020202020204" pitchFamily="34" charset="0"/>
                <a:ea typeface="冬青黑体简体中文 W3" panose="020B0300000000000000" pitchFamily="34" charset="-122"/>
                <a:sym typeface="Calibri" panose="020F0502020204030204"/>
              </a:rPr>
              <a:t>宿新市徐公店</a:t>
            </a:r>
            <a:endParaRPr lang="zh-CN" altLang="en-US" sz="4000" i="1">
              <a:solidFill>
                <a:srgbClr val="29AAF8"/>
              </a:solidFill>
              <a:latin typeface="Century Gothic" panose="020B0502020202020204" pitchFamily="34" charset="0"/>
              <a:ea typeface="冬青黑体简体中文 W3" panose="020B0300000000000000" pitchFamily="34" charset="-122"/>
            </a:endParaRPr>
          </a:p>
          <a:p>
            <a:pPr algn="ctr">
              <a:lnSpc>
                <a:spcPct val="130000"/>
              </a:lnSpc>
            </a:pPr>
            <a:r>
              <a:rPr lang="zh-CN" altLang="en-US" sz="4000" i="1">
                <a:solidFill>
                  <a:srgbClr val="29AAF8"/>
                </a:solidFill>
                <a:latin typeface="Century Gothic" panose="020B0502020202020204" pitchFamily="34" charset="0"/>
                <a:ea typeface="冬青黑体简体中文 W3" panose="020B0300000000000000" pitchFamily="34" charset="-122"/>
              </a:rPr>
              <a:t>难点名称：</a:t>
            </a:r>
            <a:r>
              <a:rPr lang="zh-CN" altLang="en-US" sz="4000" i="1">
                <a:solidFill>
                  <a:srgbClr val="29AAF8"/>
                </a:solidFill>
                <a:latin typeface="Century Gothic" panose="020B0502020202020204" pitchFamily="34" charset="0"/>
                <a:ea typeface="冬青黑体简体中文 W3" panose="020B0300000000000000" pitchFamily="34" charset="-122"/>
                <a:sym typeface="+mn-ea"/>
              </a:rPr>
              <a:t>会写4个生字</a:t>
            </a:r>
            <a:endParaRPr lang="zh-CN" altLang="en-US" sz="4000" i="1">
              <a:solidFill>
                <a:srgbClr val="29AAF8"/>
              </a:solidFill>
              <a:latin typeface="Century Gothic" panose="020B0502020202020204" pitchFamily="34" charset="0"/>
              <a:ea typeface="冬青黑体简体中文 W3" panose="020B0300000000000000" pitchFamily="34" charset="-122"/>
            </a:endParaRPr>
          </a:p>
        </p:txBody>
      </p:sp>
      <p:sp>
        <p:nvSpPr>
          <p:cNvPr id="4" name="灯片编号占位符 3"/>
          <p:cNvSpPr>
            <a:spLocks noGrp="1"/>
          </p:cNvSpPr>
          <p:nvPr>
            <p:ph type="sldNum" sz="quarter" idx="12"/>
          </p:nvPr>
        </p:nvSpPr>
        <p:spPr/>
        <p:txBody>
          <a:bodyPr/>
          <a:lstStyle/>
          <a:p>
            <a:fld id="{7733EF79-204E-44E9-9497-DC3F3763FC2D}" type="slidenum">
              <a:rPr lang="zh-CN" altLang="en-US" smtClean="0"/>
            </a:fld>
            <a:endParaRPr lang="zh-CN" altLang="en-US"/>
          </a:p>
        </p:txBody>
      </p:sp>
      <p:sp>
        <p:nvSpPr>
          <p:cNvPr id="3" name="文本框 2"/>
          <p:cNvSpPr txBox="1"/>
          <p:nvPr/>
        </p:nvSpPr>
        <p:spPr>
          <a:xfrm>
            <a:off x="6704330" y="4681220"/>
            <a:ext cx="5203190" cy="645160"/>
          </a:xfrm>
          <a:prstGeom prst="rect">
            <a:avLst/>
          </a:prstGeom>
          <a:noFill/>
        </p:spPr>
        <p:txBody>
          <a:bodyPr wrap="square" rtlCol="0">
            <a:spAutoFit/>
          </a:bodyPr>
          <a:lstStyle/>
          <a:p>
            <a:r>
              <a:rPr lang="zh-CN" altLang="en-US" i="1">
                <a:solidFill>
                  <a:srgbClr val="29AAF8"/>
                </a:solidFill>
                <a:latin typeface="冬青黑体简体中文 W3" panose="020B0300000000000000" pitchFamily="34" charset="-122"/>
                <a:ea typeface="冬青黑体简体中文 W3" panose="020B0300000000000000" pitchFamily="34" charset="-122"/>
              </a:rPr>
              <a:t>参赛教师：霍城县芦草沟镇乌拉斯台小学陈智军</a:t>
            </a:r>
            <a:endParaRPr lang="en-US" altLang="zh-CN" i="1">
              <a:solidFill>
                <a:srgbClr val="29AAF8"/>
              </a:solidFill>
              <a:latin typeface="冬青黑体简体中文 W3" panose="020B0300000000000000" pitchFamily="34" charset="-122"/>
              <a:ea typeface="冬青黑体简体中文 W3" panose="020B0300000000000000" pitchFamily="34" charset="-122"/>
            </a:endParaRPr>
          </a:p>
          <a:p>
            <a:r>
              <a:rPr lang="zh-CN" altLang="en-US" i="1">
                <a:solidFill>
                  <a:srgbClr val="29AAF8"/>
                </a:solidFill>
                <a:latin typeface="冬青黑体简体中文 W3" panose="020B0300000000000000" pitchFamily="34" charset="-122"/>
                <a:ea typeface="冬青黑体简体中文 W3" panose="020B0300000000000000" pitchFamily="34" charset="-122"/>
              </a:rPr>
              <a:t>时间：</a:t>
            </a:r>
            <a:r>
              <a:rPr lang="en-US" altLang="zh-CN" i="1">
                <a:solidFill>
                  <a:srgbClr val="29AAF8"/>
                </a:solidFill>
                <a:latin typeface="冬青黑体简体中文 W3" panose="020B0300000000000000" pitchFamily="34" charset="-122"/>
                <a:ea typeface="冬青黑体简体中文 W3" panose="020B0300000000000000" pitchFamily="34" charset="-122"/>
              </a:rPr>
              <a:t>2020.8.12</a:t>
            </a:r>
            <a:endParaRPr lang="en-US" altLang="zh-CN" i="1">
              <a:solidFill>
                <a:srgbClr val="29AAF8"/>
              </a:solidFill>
              <a:latin typeface="冬青黑体简体中文 W3" panose="020B0300000000000000" pitchFamily="34" charset="-122"/>
              <a:ea typeface="冬青黑体简体中文 W3" panose="020B0300000000000000" pitchFamily="34" charset="-122"/>
            </a:endParaRPr>
          </a:p>
        </p:txBody>
      </p:sp>
      <p:sp>
        <p:nvSpPr>
          <p:cNvPr id="7" name="矩形 6"/>
          <p:cNvSpPr/>
          <p:nvPr/>
        </p:nvSpPr>
        <p:spPr>
          <a:xfrm>
            <a:off x="77470" y="74295"/>
            <a:ext cx="2905760" cy="450850"/>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lnSpc>
                <a:spcPct val="130000"/>
              </a:lnSpc>
            </a:pPr>
            <a:r>
              <a:rPr lang="zh-CN" altLang="en-US">
                <a:solidFill>
                  <a:srgbClr val="2089F4"/>
                </a:solidFill>
                <a:latin typeface="Century Gothic" panose="020B0502020202020204" pitchFamily="34" charset="0"/>
                <a:ea typeface="冬青黑体简体中文 W3" panose="020B0300000000000000" pitchFamily="34" charset="-122"/>
              </a:rPr>
              <a:t>四年级下册第一单元第</a:t>
            </a:r>
            <a:r>
              <a:rPr lang="en-US" altLang="zh-CN">
                <a:solidFill>
                  <a:srgbClr val="2089F4"/>
                </a:solidFill>
                <a:latin typeface="Century Gothic" panose="020B0502020202020204" pitchFamily="34" charset="0"/>
                <a:ea typeface="冬青黑体简体中文 W3" panose="020B0300000000000000" pitchFamily="34" charset="-122"/>
              </a:rPr>
              <a:t>1</a:t>
            </a:r>
            <a:r>
              <a:rPr lang="zh-CN" altLang="en-US">
                <a:solidFill>
                  <a:srgbClr val="2089F4"/>
                </a:solidFill>
                <a:latin typeface="Century Gothic" panose="020B0502020202020204" pitchFamily="34" charset="0"/>
                <a:ea typeface="冬青黑体简体中文 W3" panose="020B0300000000000000" pitchFamily="34" charset="-122"/>
              </a:rPr>
              <a:t>课</a:t>
            </a:r>
            <a:endParaRPr lang="en-US" altLang="zh-CN">
              <a:solidFill>
                <a:srgbClr val="2089F4"/>
              </a:solidFill>
              <a:latin typeface="Century Gothic" panose="020B0502020202020204" pitchFamily="34" charset="0"/>
              <a:ea typeface="冬青黑体简体中文 W3"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2)">
                                      <p:cBhvr>
                                        <p:cTn id="7" dur="750"/>
                                        <p:tgtEl>
                                          <p:spTgt spid="2"/>
                                        </p:tgtEl>
                                      </p:cBhvr>
                                    </p:animEffect>
                                  </p:childTnLst>
                                </p:cTn>
                              </p:par>
                              <p:par>
                                <p:cTn id="8" presetID="21"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heel(2)">
                                      <p:cBhvr>
                                        <p:cTn id="10"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6" name="Text Box 16"/>
          <p:cNvSpPr txBox="1">
            <a:spLocks noChangeArrowheads="1"/>
          </p:cNvSpPr>
          <p:nvPr/>
        </p:nvSpPr>
        <p:spPr bwMode="auto">
          <a:xfrm>
            <a:off x="1343025" y="-77788"/>
            <a:ext cx="4318000" cy="914401"/>
          </a:xfrm>
          <a:prstGeom prst="rect">
            <a:avLst/>
          </a:prstGeom>
          <a:noFill/>
          <a:ln w="9525">
            <a:noFill/>
            <a:miter lim="800000"/>
          </a:ln>
          <a:effectLst>
            <a:prstShdw prst="shdw13" dist="53882" dir="13500000">
              <a:schemeClr val="accent1">
                <a:gamma/>
                <a:shade val="60000"/>
                <a:invGamma/>
                <a:alpha val="50000"/>
              </a:schemeClr>
            </a:prstShdw>
          </a:effectLst>
        </p:spPr>
        <p:txBody>
          <a:bodyPr wrap="none">
            <a:spAutoFit/>
          </a:bodyPr>
          <a:lstStyle/>
          <a:p>
            <a:pPr eaLnBrk="1" hangingPunct="1">
              <a:defRPr/>
            </a:pPr>
            <a:r>
              <a:rPr lang="zh-CN" altLang="en-US" sz="5400" b="1">
                <a:solidFill>
                  <a:schemeClr val="bg1"/>
                </a:solidFill>
                <a:latin typeface="Arial" panose="020B0604020202020204" pitchFamily="34" charset="0"/>
                <a:ea typeface="黑体" panose="02010609060101010101" charset="-122"/>
              </a:rPr>
              <a:t>【课堂小结】</a:t>
            </a:r>
            <a:endParaRPr lang="zh-CN" altLang="en-US" sz="5400" b="1">
              <a:solidFill>
                <a:schemeClr val="bg1"/>
              </a:solidFill>
              <a:latin typeface="Arial" panose="020B0604020202020204" pitchFamily="34" charset="0"/>
              <a:ea typeface="黑体" panose="02010609060101010101" charset="-122"/>
            </a:endParaRPr>
          </a:p>
        </p:txBody>
      </p:sp>
      <p:sp>
        <p:nvSpPr>
          <p:cNvPr id="18" name="PA_圆角矩形 9"/>
          <p:cNvSpPr/>
          <p:nvPr>
            <p:custDataLst>
              <p:tags r:id="rId1"/>
            </p:custDataLst>
          </p:nvPr>
        </p:nvSpPr>
        <p:spPr>
          <a:xfrm>
            <a:off x="0" y="303235"/>
            <a:ext cx="487837" cy="500380"/>
          </a:xfrm>
          <a:prstGeom prst="roundRect">
            <a:avLst>
              <a:gd name="adj" fmla="val 0"/>
            </a:avLst>
          </a:prstGeom>
          <a:solidFill>
            <a:srgbClr val="2AAE3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66737" y="291816"/>
            <a:ext cx="1854200" cy="523220"/>
          </a:xfrm>
          <a:prstGeom prst="rect">
            <a:avLst/>
          </a:prstGeom>
          <a:noFill/>
        </p:spPr>
        <p:txBody>
          <a:bodyPr wrap="square" rtlCol="0">
            <a:spAutoFit/>
          </a:bodyPr>
          <a:lstStyle/>
          <a:p>
            <a:r>
              <a:rPr lang="zh-CN" altLang="en-US" sz="2800">
                <a:solidFill>
                  <a:srgbClr val="262626"/>
                </a:solidFill>
                <a:latin typeface="冬青黑体简体中文 W3" panose="020B0300000000000000" pitchFamily="34" charset="-122"/>
                <a:ea typeface="冬青黑体简体中文 W3" panose="020B0300000000000000" pitchFamily="34" charset="-122"/>
              </a:rPr>
              <a:t>小结</a:t>
            </a:r>
            <a:endParaRPr lang="en-US" altLang="zh-CN" sz="2800">
              <a:solidFill>
                <a:srgbClr val="262626"/>
              </a:solidFill>
              <a:latin typeface="冬青黑体简体中文 W3" panose="020B0300000000000000" pitchFamily="34" charset="-122"/>
              <a:ea typeface="冬青黑体简体中文 W3" panose="020B0300000000000000" pitchFamily="34" charset="-122"/>
            </a:endParaRPr>
          </a:p>
        </p:txBody>
      </p:sp>
      <p:sp>
        <p:nvSpPr>
          <p:cNvPr id="24" name="文本框 23"/>
          <p:cNvSpPr txBox="1"/>
          <p:nvPr/>
        </p:nvSpPr>
        <p:spPr>
          <a:xfrm>
            <a:off x="2973705" y="369570"/>
            <a:ext cx="7391400" cy="1322070"/>
          </a:xfrm>
          <a:prstGeom prst="rect">
            <a:avLst/>
          </a:prstGeom>
          <a:noFill/>
        </p:spPr>
        <p:txBody>
          <a:bodyPr wrap="square" rtlCol="0">
            <a:spAutoFit/>
          </a:bodyPr>
          <a:lstStyle/>
          <a:p>
            <a:r>
              <a:rPr lang="zh-CN" altLang="en-US" sz="4000">
                <a:latin typeface="Arial" panose="020B0604020202020204" pitchFamily="34" charset="0"/>
                <a:ea typeface="宋体" panose="02010600030101010101" pitchFamily="2" charset="-122"/>
                <a:sym typeface="+mn-ea"/>
              </a:rPr>
              <a:t>今天你有什么收获，学到了哪些知识？掌握了本课的四个生字</a:t>
            </a:r>
            <a:r>
              <a:rPr lang="en-US" altLang="zh-CN" sz="4000">
                <a:latin typeface="Arial" panose="020B0604020202020204" pitchFamily="34" charset="0"/>
                <a:ea typeface="宋体" panose="02010600030101010101" pitchFamily="2" charset="-122"/>
                <a:sym typeface="+mn-ea"/>
              </a:rPr>
              <a:t>.</a:t>
            </a:r>
            <a:endParaRPr lang="en-US" altLang="zh-CN" sz="4000" i="1">
              <a:solidFill>
                <a:srgbClr val="29AAF8"/>
              </a:solidFill>
              <a:latin typeface="Arial" panose="020B0604020202020204" pitchFamily="34" charset="0"/>
              <a:ea typeface="宋体" panose="02010600030101010101" pitchFamily="2" charset="-122"/>
              <a:sym typeface="+mn-ea"/>
            </a:endParaRPr>
          </a:p>
        </p:txBody>
      </p:sp>
      <p:pic>
        <p:nvPicPr>
          <p:cNvPr id="20497" name="New picture"/>
          <p:cNvPicPr/>
          <p:nvPr/>
        </p:nvPicPr>
        <p:blipFill>
          <a:blip r:embed="rId2"/>
          <a:stretch>
            <a:fillRect/>
          </a:stretch>
        </p:blipFill>
        <p:spPr>
          <a:xfrm>
            <a:off x="10972800" y="12255500"/>
            <a:ext cx="317500" cy="228600"/>
          </a:xfrm>
          <a:prstGeom prst="cube">
            <a:avLst/>
          </a:prstGeom>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5238352" y="1239811"/>
            <a:ext cx="1715296" cy="814582"/>
          </a:xfrm>
          <a:prstGeom prst="rect">
            <a:avLst/>
          </a:prstGeom>
        </p:spPr>
        <p:txBody>
          <a:bodyPr wrap="square">
            <a:spAutoFit/>
          </a:bodyPr>
          <a:lstStyle/>
          <a:p>
            <a:pPr algn="ctr">
              <a:lnSpc>
                <a:spcPct val="130000"/>
              </a:lnSpc>
            </a:pPr>
            <a:r>
              <a:rPr lang="zh-CN" altLang="en-US" sz="4000" b="1">
                <a:solidFill>
                  <a:srgbClr val="29AAF8"/>
                </a:solidFill>
                <a:latin typeface="冬青黑体简体中文 W3" panose="020B0300000000000000" pitchFamily="34" charset="-122"/>
                <a:ea typeface="冬青黑体简体中文 W3" panose="020B0300000000000000" pitchFamily="34" charset="-122"/>
              </a:rPr>
              <a:t>目录</a:t>
            </a:r>
            <a:endParaRPr lang="en-US" altLang="zh-CN" sz="4000" b="1">
              <a:solidFill>
                <a:srgbClr val="29AAF8"/>
              </a:solidFill>
              <a:latin typeface="冬青黑体简体中文 W3" panose="020B0300000000000000" pitchFamily="34" charset="-122"/>
              <a:ea typeface="冬青黑体简体中文 W3" panose="020B0300000000000000" pitchFamily="34" charset="-122"/>
            </a:endParaRPr>
          </a:p>
        </p:txBody>
      </p:sp>
      <p:sp>
        <p:nvSpPr>
          <p:cNvPr id="46" name="矩形 45"/>
          <p:cNvSpPr/>
          <p:nvPr/>
        </p:nvSpPr>
        <p:spPr>
          <a:xfrm>
            <a:off x="4621380" y="1795877"/>
            <a:ext cx="2949243" cy="663451"/>
          </a:xfrm>
          <a:prstGeom prst="rect">
            <a:avLst/>
          </a:prstGeom>
        </p:spPr>
        <p:txBody>
          <a:bodyPr wrap="square">
            <a:spAutoFit/>
          </a:bodyPr>
          <a:lstStyle/>
          <a:p>
            <a:pPr algn="ctr">
              <a:lnSpc>
                <a:spcPct val="130000"/>
              </a:lnSpc>
            </a:pPr>
            <a:r>
              <a:rPr lang="en-US" altLang="zh-CN" sz="3200">
                <a:solidFill>
                  <a:srgbClr val="29AAF8"/>
                </a:solidFill>
                <a:latin typeface="Century Gothic" panose="020B0502020202020204" pitchFamily="34" charset="0"/>
                <a:ea typeface="冬青黑体简体中文 W3" panose="020B0300000000000000" pitchFamily="34" charset="-122"/>
              </a:rPr>
              <a:t>CONTENTS</a:t>
            </a:r>
            <a:endParaRPr lang="en-US" altLang="zh-CN" sz="3200">
              <a:solidFill>
                <a:srgbClr val="29AAF8"/>
              </a:solidFill>
              <a:latin typeface="Century Gothic" panose="020B0502020202020204" pitchFamily="34" charset="0"/>
              <a:ea typeface="冬青黑体简体中文 W3" panose="020B0300000000000000" pitchFamily="34" charset="-122"/>
            </a:endParaRPr>
          </a:p>
        </p:txBody>
      </p:sp>
      <p:sp>
        <p:nvSpPr>
          <p:cNvPr id="2" name="灯片编号占位符 1"/>
          <p:cNvSpPr>
            <a:spLocks noGrp="1"/>
          </p:cNvSpPr>
          <p:nvPr>
            <p:ph type="sldNum" sz="quarter" idx="12"/>
          </p:nvPr>
        </p:nvSpPr>
        <p:spPr/>
        <p:txBody>
          <a:bodyPr/>
          <a:lstStyle/>
          <a:p>
            <a:fld id="{7733EF79-204E-44E9-9497-DC3F3763FC2D}" type="slidenum">
              <a:rPr lang="zh-CN" altLang="en-US" smtClean="0"/>
            </a:fld>
            <a:endParaRPr lang="zh-CN" altLang="en-US"/>
          </a:p>
        </p:txBody>
      </p:sp>
      <p:graphicFrame>
        <p:nvGraphicFramePr>
          <p:cNvPr id="3" name="图示 2"/>
          <p:cNvGraphicFramePr/>
          <p:nvPr/>
        </p:nvGraphicFramePr>
        <p:xfrm>
          <a:off x="2032000" y="2747386"/>
          <a:ext cx="8128000" cy="198816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10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iterate type="lt">
                                    <p:tmPct val="10000"/>
                                  </p:iterate>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圆角矩形 9"/>
          <p:cNvSpPr/>
          <p:nvPr>
            <p:custDataLst>
              <p:tags r:id="rId1"/>
            </p:custDataLst>
          </p:nvPr>
        </p:nvSpPr>
        <p:spPr>
          <a:xfrm>
            <a:off x="0" y="303235"/>
            <a:ext cx="487837" cy="500380"/>
          </a:xfrm>
          <a:prstGeom prst="roundRect">
            <a:avLst>
              <a:gd name="adj" fmla="val 0"/>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566737" y="291816"/>
            <a:ext cx="1854200" cy="523220"/>
          </a:xfrm>
          <a:prstGeom prst="rect">
            <a:avLst/>
          </a:prstGeom>
          <a:noFill/>
        </p:spPr>
        <p:txBody>
          <a:bodyPr wrap="square" rtlCol="0">
            <a:spAutoFit/>
          </a:bodyPr>
          <a:lstStyle/>
          <a:p>
            <a:r>
              <a:rPr lang="zh-CN" altLang="en-US" sz="2800">
                <a:solidFill>
                  <a:srgbClr val="262626"/>
                </a:solidFill>
                <a:latin typeface="冬青黑体简体中文 W3" panose="020B0300000000000000" pitchFamily="34" charset="-122"/>
                <a:ea typeface="冬青黑体简体中文 W3" panose="020B0300000000000000" pitchFamily="34" charset="-122"/>
              </a:rPr>
              <a:t>导入</a:t>
            </a:r>
            <a:endParaRPr lang="en-US" altLang="zh-CN" sz="280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灯片编号占位符 1"/>
          <p:cNvSpPr>
            <a:spLocks noGrp="1"/>
          </p:cNvSpPr>
          <p:nvPr>
            <p:ph type="sldNum" sz="quarter" idx="12"/>
          </p:nvPr>
        </p:nvSpPr>
        <p:spPr>
          <a:xfrm>
            <a:off x="7916896" y="6176685"/>
            <a:ext cx="2743200" cy="365125"/>
          </a:xfrm>
        </p:spPr>
        <p:txBody>
          <a:bodyPr/>
          <a:lstStyle/>
          <a:p>
            <a:fld id="{7733EF79-204E-44E9-9497-DC3F3763FC2D}" type="slidenum">
              <a:rPr lang="zh-CN" altLang="en-US" smtClean="0"/>
            </a:fld>
            <a:endParaRPr lang="zh-CN" altLang="en-US"/>
          </a:p>
        </p:txBody>
      </p:sp>
      <p:sp>
        <p:nvSpPr>
          <p:cNvPr id="17" name="文本框 16"/>
          <p:cNvSpPr txBox="1"/>
          <p:nvPr/>
        </p:nvSpPr>
        <p:spPr>
          <a:xfrm>
            <a:off x="2973705" y="369570"/>
            <a:ext cx="8797290" cy="1322070"/>
          </a:xfrm>
          <a:prstGeom prst="rect">
            <a:avLst/>
          </a:prstGeom>
          <a:noFill/>
        </p:spPr>
        <p:txBody>
          <a:bodyPr wrap="square" rtlCol="0">
            <a:spAutoFit/>
          </a:bodyPr>
          <a:lstStyle/>
          <a:p>
            <a:r>
              <a:rPr lang="zh-CN" altLang="en-US" sz="4000" b="1">
                <a:solidFill>
                  <a:srgbClr val="FF33CC"/>
                </a:solidFill>
                <a:latin typeface="Arial" panose="020B0604020202020204" pitchFamily="34" charset="0"/>
                <a:ea typeface="华文中宋" panose="02010600040101010101" pitchFamily="2" charset="-122"/>
                <a:sym typeface="+mn-ea"/>
              </a:rPr>
              <a:t>今天我们来学习本课要写的四个生字。</a:t>
            </a:r>
            <a:endParaRPr lang="zh-CN" altLang="en-US" sz="4000" b="1">
              <a:solidFill>
                <a:srgbClr val="FF33CC"/>
              </a:solidFill>
              <a:latin typeface="Arial" panose="020B0604020202020204" pitchFamily="34" charset="0"/>
              <a:ea typeface="华文中宋" panose="02010600040101010101" pitchFamily="2" charset="-122"/>
            </a:endParaRPr>
          </a:p>
          <a:p>
            <a:endParaRPr lang="zh-CN" altLang="en-US" sz="4000" i="1">
              <a:solidFill>
                <a:srgbClr val="29AAF8"/>
              </a:solidFill>
              <a:latin typeface="宋体" panose="02010600030101010101" pitchFamily="2" charset="-122"/>
              <a:ea typeface="宋体" panose="02010600030101010101" pitchFamily="2" charset="-122"/>
            </a:endParaRPr>
          </a:p>
        </p:txBody>
      </p:sp>
    </p:spTree>
  </p:cSld>
  <p:clrMapOvr>
    <a:masterClrMapping/>
  </p:clrMapOvr>
  <p:transition spd="slow"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6" name="TextBox 109"/>
          <p:cNvSpPr txBox="1">
            <a:spLocks noChangeArrowheads="1"/>
          </p:cNvSpPr>
          <p:nvPr/>
        </p:nvSpPr>
        <p:spPr bwMode="auto">
          <a:xfrm>
            <a:off x="3396615" y="2306955"/>
            <a:ext cx="7204710"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3200">
                <a:solidFill>
                  <a:schemeClr val="tx2"/>
                </a:solidFill>
                <a:latin typeface="黑体" panose="02010609060101010101" charset="-122"/>
                <a:ea typeface="黑体" panose="02010609060101010101" charset="-122"/>
              </a:defRPr>
            </a:lvl1pPr>
            <a:lvl2pPr marL="742950" indent="-285750">
              <a:spcBef>
                <a:spcPct val="20000"/>
              </a:spcBef>
              <a:buClr>
                <a:schemeClr val="accent1"/>
              </a:buClr>
              <a:buFont typeface="Wingdings" panose="05000000000000000000" pitchFamily="2" charset="2"/>
              <a:buChar char="§"/>
              <a:defRPr sz="3200">
                <a:solidFill>
                  <a:schemeClr val="tx1"/>
                </a:solidFill>
                <a:latin typeface="黑体" panose="02010609060101010101" charset="-122"/>
                <a:ea typeface="黑体" panose="02010609060101010101" charset="-122"/>
              </a:defRPr>
            </a:lvl2pPr>
            <a:lvl3pPr marL="1143000" indent="-228600">
              <a:spcBef>
                <a:spcPct val="20000"/>
              </a:spcBef>
              <a:buClr>
                <a:schemeClr val="tx1"/>
              </a:buClr>
              <a:buChar char="•"/>
              <a:defRPr sz="3200">
                <a:solidFill>
                  <a:schemeClr val="tx1"/>
                </a:solidFill>
                <a:latin typeface="黑体" panose="02010609060101010101" charset="-122"/>
                <a:ea typeface="黑体" panose="02010609060101010101" charset="-122"/>
              </a:defRPr>
            </a:lvl3pPr>
            <a:lvl4pPr marL="1600200" indent="-228600">
              <a:spcBef>
                <a:spcPct val="20000"/>
              </a:spcBef>
              <a:buChar char="–"/>
              <a:defRPr sz="3200">
                <a:solidFill>
                  <a:schemeClr val="tx1"/>
                </a:solidFill>
                <a:latin typeface="黑体" panose="02010609060101010101" charset="-122"/>
                <a:ea typeface="黑体" panose="02010609060101010101" charset="-122"/>
              </a:defRPr>
            </a:lvl4pPr>
            <a:lvl5pPr marL="2057400" indent="-228600">
              <a:spcBef>
                <a:spcPct val="20000"/>
              </a:spcBef>
              <a:buChar char="»"/>
              <a:defRPr sz="3200">
                <a:solidFill>
                  <a:schemeClr val="tx1"/>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9pPr>
          </a:lstStyle>
          <a:p>
            <a:pPr>
              <a:spcBef>
                <a:spcPct val="50000"/>
              </a:spcBef>
            </a:pPr>
            <a:r>
              <a:rPr lang="en-US" altLang="zh-CN" sz="4000" b="1">
                <a:latin typeface="Arial" panose="020B0604020202020204" pitchFamily="34" charset="0"/>
                <a:ea typeface="宋体" panose="02010600030101010101" pitchFamily="2" charset="-122"/>
                <a:sym typeface="+mn-ea"/>
              </a:rPr>
              <a:t> </a:t>
            </a:r>
            <a:r>
              <a:rPr lang="zh-CN" altLang="en-US" sz="4000" b="1">
                <a:latin typeface="Arial" panose="020B0604020202020204" pitchFamily="34" charset="0"/>
                <a:ea typeface="宋体" panose="02010600030101010101" pitchFamily="2" charset="-122"/>
                <a:sym typeface="+mn-ea"/>
              </a:rPr>
              <a:t>我们从认读，结构，组词，书写等方面来学习</a:t>
            </a:r>
            <a:r>
              <a:rPr lang="en-US" altLang="zh-CN" sz="4000" b="1">
                <a:latin typeface="Arial" panose="020B0604020202020204" pitchFamily="34" charset="0"/>
                <a:ea typeface="宋体" panose="02010600030101010101" pitchFamily="2" charset="-122"/>
                <a:sym typeface="+mn-ea"/>
              </a:rPr>
              <a:t>.</a:t>
            </a:r>
            <a:endParaRPr lang="en-US" altLang="zh-CN" sz="4000" b="1">
              <a:solidFill>
                <a:schemeClr val="bg1"/>
              </a:solidFill>
              <a:latin typeface="Arial" panose="020B0604020202020204" pitchFamily="34" charset="0"/>
              <a:ea typeface="宋体" panose="02010600030101010101" pitchFamily="2" charset="-122"/>
              <a:sym typeface="+mn-ea"/>
            </a:endParaRPr>
          </a:p>
        </p:txBody>
      </p:sp>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566737" y="291816"/>
            <a:ext cx="1854200" cy="523220"/>
          </a:xfrm>
          <a:prstGeom prst="rect">
            <a:avLst/>
          </a:prstGeom>
          <a:noFill/>
        </p:spPr>
        <p:txBody>
          <a:bodyPr wrap="square" rtlCol="0">
            <a:spAutoFit/>
          </a:bodyPr>
          <a:lstStyle/>
          <a:p>
            <a:r>
              <a:rPr lang="zh-CN" altLang="en-US" sz="280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a:solidFill>
                <a:srgbClr val="262626"/>
              </a:solidFill>
              <a:latin typeface="冬青黑体简体中文 W3" panose="020B0300000000000000" pitchFamily="34" charset="-122"/>
              <a:ea typeface="冬青黑体简体中文 W3" panose="020B0300000000000000" pitchFamily="34" charset="-122"/>
            </a:endParaRPr>
          </a:p>
        </p:txBody>
      </p:sp>
      <p:sp>
        <p:nvSpPr>
          <p:cNvPr id="10"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a:latin typeface="华文彩云" panose="02010800040101010101" pitchFamily="2" charset="-122"/>
                <a:ea typeface="华文彩云" panose="02010800040101010101" pitchFamily="2" charset="-122"/>
              </a:rPr>
              <a:t>难点突破</a:t>
            </a:r>
            <a:endParaRPr lang="zh-CN" altLang="zh-CN" sz="2400">
              <a:latin typeface="华文彩云" panose="02010800040101010101" pitchFamily="2" charset="-122"/>
              <a:ea typeface="华文彩云"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Group 47"/>
          <p:cNvGraphicFramePr>
            <a:graphicFrameLocks noGrp="1"/>
          </p:cNvGraphicFramePr>
          <p:nvPr>
            <p:custDataLst>
              <p:tags r:id="rId1"/>
            </p:custDataLst>
          </p:nvPr>
        </p:nvGraphicFramePr>
        <p:xfrm>
          <a:off x="7304617" y="1786467"/>
          <a:ext cx="3454400" cy="3039110"/>
        </p:xfrm>
        <a:graphic>
          <a:graphicData uri="http://schemas.openxmlformats.org/drawingml/2006/table">
            <a:tbl>
              <a:tblPr/>
              <a:tblGrid>
                <a:gridCol w="1712595"/>
                <a:gridCol w="1741805"/>
              </a:tblGrid>
              <a:tr h="1512570">
                <a:tc>
                  <a:txBody>
                    <a:bodyPr wrap="square"/>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865" b="1" i="0" u="none" strike="noStrike" cap="none" normalizeH="0" baseline="0" smtClean="0">
                        <a:ln>
                          <a:noFill/>
                        </a:ln>
                        <a:solidFill>
                          <a:srgbClr val="FFFFFF"/>
                        </a:solidFill>
                        <a:effectLst/>
                        <a:latin typeface="Calibri" panose="020F0502020204030204"/>
                        <a:ea typeface="宋体" panose="02010600030101010101" pitchFamily="2" charset="-122"/>
                      </a:endParaRPr>
                    </a:p>
                  </a:txBody>
                  <a:tcPr marL="121932" marR="121932" marT="45732" marB="45732" vert="horz"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wrap="square"/>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865" b="1" i="0" u="none" strike="noStrike" cap="none" normalizeH="0" baseline="0" smtClean="0">
                        <a:ln>
                          <a:noFill/>
                        </a:ln>
                        <a:solidFill>
                          <a:srgbClr val="FFFFFF"/>
                        </a:solidFill>
                        <a:effectLst/>
                        <a:latin typeface="Calibri" panose="020F0502020204030204"/>
                        <a:ea typeface="宋体" panose="02010600030101010101" pitchFamily="2" charset="-122"/>
                      </a:endParaRPr>
                    </a:p>
                  </a:txBody>
                  <a:tcPr marL="121932" marR="121932" marT="45732" marB="45732" vert="horz"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r>
              <a:tr h="1526540">
                <a:tc>
                  <a:txBody>
                    <a:bodyPr wrap="square"/>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865" b="0" i="0" u="none" strike="noStrike" cap="none" normalizeH="0" baseline="0" smtClean="0">
                        <a:ln>
                          <a:noFill/>
                        </a:ln>
                        <a:solidFill>
                          <a:srgbClr val="000000"/>
                        </a:solidFill>
                        <a:effectLst/>
                        <a:latin typeface="Calibri" panose="020F0502020204030204"/>
                        <a:ea typeface="宋体" panose="02010600030101010101" pitchFamily="2" charset="-122"/>
                      </a:endParaRPr>
                    </a:p>
                  </a:txBody>
                  <a:tcPr marL="121932" marR="121932" marT="45732" marB="45732" vert="horz"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wrap="square"/>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865" b="0" i="0" u="none" strike="noStrike" cap="none" normalizeH="0" baseline="0" smtClean="0">
                        <a:ln>
                          <a:noFill/>
                        </a:ln>
                        <a:solidFill>
                          <a:srgbClr val="000000"/>
                        </a:solidFill>
                        <a:effectLst/>
                        <a:latin typeface="Calibri" panose="020F0502020204030204"/>
                        <a:ea typeface="宋体" panose="02010600030101010101" pitchFamily="2" charset="-122"/>
                      </a:endParaRPr>
                    </a:p>
                  </a:txBody>
                  <a:tcPr marL="121932" marR="121932" marT="45732" marB="45732" vert="horz"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16" name="Rectangle 31"/>
          <p:cNvSpPr/>
          <p:nvPr/>
        </p:nvSpPr>
        <p:spPr>
          <a:xfrm>
            <a:off x="7835900" y="2190751"/>
            <a:ext cx="127000" cy="205740"/>
          </a:xfrm>
          <a:prstGeom prst="rect">
            <a:avLst/>
          </a:prstGeom>
          <a:noFill/>
          <a:ln w="9525">
            <a:noFill/>
          </a:ln>
        </p:spPr>
        <p:txBody>
          <a:bodyPr wrap="none" lIns="0" tIns="0" rIns="0" bIns="0" anchor="t">
            <a:spAutoFit/>
          </a:bodyPr>
          <a:lstStyle/>
          <a:p>
            <a:pPr algn="just"/>
            <a:r>
              <a:rPr lang="zh-CN" altLang="en-US" sz="1335">
                <a:solidFill>
                  <a:srgbClr val="000000"/>
                </a:solidFill>
                <a:latin typeface="Times New Roman" panose="02020603050405020304" pitchFamily="18" charset="0"/>
                <a:ea typeface="宋体" panose="02010600030101010101" pitchFamily="2" charset="-122"/>
              </a:rPr>
              <a:t> </a:t>
            </a:r>
            <a:endParaRPr lang="zh-CN" altLang="en-US" sz="2400">
              <a:latin typeface="Calibri" panose="020F0502020204030204"/>
              <a:ea typeface="宋体" panose="02010600030101010101" pitchFamily="2" charset="-122"/>
            </a:endParaRPr>
          </a:p>
        </p:txBody>
      </p:sp>
      <p:sp>
        <p:nvSpPr>
          <p:cNvPr id="12323" name="Freeform 35"/>
          <p:cNvSpPr/>
          <p:nvPr/>
        </p:nvSpPr>
        <p:spPr>
          <a:xfrm>
            <a:off x="7905751" y="2963333"/>
            <a:ext cx="865716" cy="857251"/>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Lst>
            <a:rect l="0" t="0" r="0" b="0"/>
            <a:pathLst>
              <a:path w="1022" h="1012">
                <a:moveTo>
                  <a:pt x="0" y="1001"/>
                </a:moveTo>
                <a:lnTo>
                  <a:pt x="0" y="1001"/>
                </a:lnTo>
                <a:lnTo>
                  <a:pt x="0" y="990"/>
                </a:lnTo>
                <a:lnTo>
                  <a:pt x="21" y="968"/>
                </a:lnTo>
                <a:lnTo>
                  <a:pt x="43" y="946"/>
                </a:lnTo>
                <a:lnTo>
                  <a:pt x="76" y="925"/>
                </a:lnTo>
                <a:lnTo>
                  <a:pt x="119" y="892"/>
                </a:lnTo>
                <a:lnTo>
                  <a:pt x="163" y="848"/>
                </a:lnTo>
                <a:lnTo>
                  <a:pt x="217" y="805"/>
                </a:lnTo>
                <a:lnTo>
                  <a:pt x="272" y="761"/>
                </a:lnTo>
                <a:lnTo>
                  <a:pt x="315" y="718"/>
                </a:lnTo>
                <a:lnTo>
                  <a:pt x="369" y="674"/>
                </a:lnTo>
                <a:lnTo>
                  <a:pt x="413" y="631"/>
                </a:lnTo>
                <a:lnTo>
                  <a:pt x="500" y="544"/>
                </a:lnTo>
                <a:lnTo>
                  <a:pt x="576" y="468"/>
                </a:lnTo>
                <a:lnTo>
                  <a:pt x="619" y="424"/>
                </a:lnTo>
                <a:lnTo>
                  <a:pt x="652" y="381"/>
                </a:lnTo>
                <a:lnTo>
                  <a:pt x="685" y="348"/>
                </a:lnTo>
                <a:lnTo>
                  <a:pt x="706" y="315"/>
                </a:lnTo>
                <a:lnTo>
                  <a:pt x="728" y="283"/>
                </a:lnTo>
                <a:lnTo>
                  <a:pt x="761" y="250"/>
                </a:lnTo>
                <a:lnTo>
                  <a:pt x="772" y="217"/>
                </a:lnTo>
                <a:lnTo>
                  <a:pt x="793" y="185"/>
                </a:lnTo>
                <a:lnTo>
                  <a:pt x="815" y="163"/>
                </a:lnTo>
                <a:lnTo>
                  <a:pt x="826" y="130"/>
                </a:lnTo>
                <a:lnTo>
                  <a:pt x="837" y="108"/>
                </a:lnTo>
                <a:lnTo>
                  <a:pt x="837" y="98"/>
                </a:lnTo>
                <a:lnTo>
                  <a:pt x="848" y="76"/>
                </a:lnTo>
                <a:lnTo>
                  <a:pt x="848" y="54"/>
                </a:lnTo>
                <a:lnTo>
                  <a:pt x="848" y="43"/>
                </a:lnTo>
                <a:lnTo>
                  <a:pt x="837" y="32"/>
                </a:lnTo>
                <a:lnTo>
                  <a:pt x="837" y="21"/>
                </a:lnTo>
                <a:lnTo>
                  <a:pt x="837" y="11"/>
                </a:lnTo>
                <a:lnTo>
                  <a:pt x="837" y="0"/>
                </a:lnTo>
                <a:lnTo>
                  <a:pt x="848" y="0"/>
                </a:lnTo>
                <a:lnTo>
                  <a:pt x="859" y="0"/>
                </a:lnTo>
                <a:lnTo>
                  <a:pt x="891" y="0"/>
                </a:lnTo>
                <a:lnTo>
                  <a:pt x="913" y="11"/>
                </a:lnTo>
                <a:lnTo>
                  <a:pt x="946" y="21"/>
                </a:lnTo>
                <a:lnTo>
                  <a:pt x="967" y="43"/>
                </a:lnTo>
                <a:lnTo>
                  <a:pt x="989" y="65"/>
                </a:lnTo>
                <a:lnTo>
                  <a:pt x="1000" y="87"/>
                </a:lnTo>
                <a:lnTo>
                  <a:pt x="1011" y="108"/>
                </a:lnTo>
                <a:lnTo>
                  <a:pt x="1022" y="130"/>
                </a:lnTo>
                <a:lnTo>
                  <a:pt x="1022" y="141"/>
                </a:lnTo>
                <a:lnTo>
                  <a:pt x="1022" y="163"/>
                </a:lnTo>
                <a:lnTo>
                  <a:pt x="1011" y="174"/>
                </a:lnTo>
                <a:lnTo>
                  <a:pt x="1000" y="196"/>
                </a:lnTo>
                <a:lnTo>
                  <a:pt x="989" y="206"/>
                </a:lnTo>
                <a:lnTo>
                  <a:pt x="978" y="228"/>
                </a:lnTo>
                <a:lnTo>
                  <a:pt x="967" y="250"/>
                </a:lnTo>
                <a:lnTo>
                  <a:pt x="946" y="272"/>
                </a:lnTo>
                <a:lnTo>
                  <a:pt x="924" y="304"/>
                </a:lnTo>
                <a:lnTo>
                  <a:pt x="891" y="337"/>
                </a:lnTo>
                <a:lnTo>
                  <a:pt x="869" y="370"/>
                </a:lnTo>
                <a:lnTo>
                  <a:pt x="837" y="402"/>
                </a:lnTo>
                <a:lnTo>
                  <a:pt x="793" y="435"/>
                </a:lnTo>
                <a:lnTo>
                  <a:pt x="761" y="478"/>
                </a:lnTo>
                <a:lnTo>
                  <a:pt x="717" y="522"/>
                </a:lnTo>
                <a:lnTo>
                  <a:pt x="674" y="566"/>
                </a:lnTo>
                <a:lnTo>
                  <a:pt x="619" y="609"/>
                </a:lnTo>
                <a:lnTo>
                  <a:pt x="576" y="653"/>
                </a:lnTo>
                <a:lnTo>
                  <a:pt x="467" y="729"/>
                </a:lnTo>
                <a:lnTo>
                  <a:pt x="359" y="805"/>
                </a:lnTo>
                <a:lnTo>
                  <a:pt x="250" y="881"/>
                </a:lnTo>
                <a:lnTo>
                  <a:pt x="195" y="914"/>
                </a:lnTo>
                <a:lnTo>
                  <a:pt x="141" y="946"/>
                </a:lnTo>
                <a:lnTo>
                  <a:pt x="98" y="968"/>
                </a:lnTo>
                <a:lnTo>
                  <a:pt x="65" y="990"/>
                </a:lnTo>
                <a:lnTo>
                  <a:pt x="43" y="1001"/>
                </a:lnTo>
                <a:lnTo>
                  <a:pt x="21" y="1001"/>
                </a:lnTo>
                <a:lnTo>
                  <a:pt x="0" y="1012"/>
                </a:lnTo>
                <a:lnTo>
                  <a:pt x="0" y="1001"/>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12324" name="Freeform 36"/>
          <p:cNvSpPr/>
          <p:nvPr/>
        </p:nvSpPr>
        <p:spPr>
          <a:xfrm>
            <a:off x="8411633" y="3378200"/>
            <a:ext cx="165100" cy="96731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95" h="1143">
                <a:moveTo>
                  <a:pt x="174" y="740"/>
                </a:moveTo>
                <a:lnTo>
                  <a:pt x="163" y="827"/>
                </a:lnTo>
                <a:lnTo>
                  <a:pt x="152" y="904"/>
                </a:lnTo>
                <a:lnTo>
                  <a:pt x="152" y="969"/>
                </a:lnTo>
                <a:lnTo>
                  <a:pt x="141" y="1034"/>
                </a:lnTo>
                <a:lnTo>
                  <a:pt x="130" y="1067"/>
                </a:lnTo>
                <a:lnTo>
                  <a:pt x="130" y="1089"/>
                </a:lnTo>
                <a:lnTo>
                  <a:pt x="119" y="1110"/>
                </a:lnTo>
                <a:lnTo>
                  <a:pt x="119" y="1121"/>
                </a:lnTo>
                <a:lnTo>
                  <a:pt x="108" y="1132"/>
                </a:lnTo>
                <a:lnTo>
                  <a:pt x="108" y="1143"/>
                </a:lnTo>
                <a:lnTo>
                  <a:pt x="98" y="1143"/>
                </a:lnTo>
                <a:lnTo>
                  <a:pt x="87" y="1143"/>
                </a:lnTo>
                <a:lnTo>
                  <a:pt x="76" y="1132"/>
                </a:lnTo>
                <a:lnTo>
                  <a:pt x="65" y="1132"/>
                </a:lnTo>
                <a:lnTo>
                  <a:pt x="65" y="1121"/>
                </a:lnTo>
                <a:lnTo>
                  <a:pt x="54" y="1099"/>
                </a:lnTo>
                <a:lnTo>
                  <a:pt x="43" y="1089"/>
                </a:lnTo>
                <a:lnTo>
                  <a:pt x="32" y="1067"/>
                </a:lnTo>
                <a:lnTo>
                  <a:pt x="21" y="1034"/>
                </a:lnTo>
                <a:lnTo>
                  <a:pt x="11" y="991"/>
                </a:lnTo>
                <a:lnTo>
                  <a:pt x="0" y="969"/>
                </a:lnTo>
                <a:lnTo>
                  <a:pt x="0" y="947"/>
                </a:lnTo>
                <a:lnTo>
                  <a:pt x="0" y="936"/>
                </a:lnTo>
                <a:lnTo>
                  <a:pt x="11" y="925"/>
                </a:lnTo>
                <a:lnTo>
                  <a:pt x="11" y="904"/>
                </a:lnTo>
                <a:lnTo>
                  <a:pt x="21" y="893"/>
                </a:lnTo>
                <a:lnTo>
                  <a:pt x="21" y="871"/>
                </a:lnTo>
                <a:lnTo>
                  <a:pt x="32" y="838"/>
                </a:lnTo>
                <a:lnTo>
                  <a:pt x="32" y="817"/>
                </a:lnTo>
                <a:lnTo>
                  <a:pt x="43" y="795"/>
                </a:lnTo>
                <a:lnTo>
                  <a:pt x="43" y="784"/>
                </a:lnTo>
                <a:lnTo>
                  <a:pt x="43" y="751"/>
                </a:lnTo>
                <a:lnTo>
                  <a:pt x="43" y="729"/>
                </a:lnTo>
                <a:lnTo>
                  <a:pt x="54" y="697"/>
                </a:lnTo>
                <a:lnTo>
                  <a:pt x="54" y="653"/>
                </a:lnTo>
                <a:lnTo>
                  <a:pt x="54" y="610"/>
                </a:lnTo>
                <a:lnTo>
                  <a:pt x="65" y="555"/>
                </a:lnTo>
                <a:lnTo>
                  <a:pt x="65" y="501"/>
                </a:lnTo>
                <a:lnTo>
                  <a:pt x="65" y="447"/>
                </a:lnTo>
                <a:lnTo>
                  <a:pt x="65" y="381"/>
                </a:lnTo>
                <a:lnTo>
                  <a:pt x="76" y="316"/>
                </a:lnTo>
                <a:lnTo>
                  <a:pt x="76" y="240"/>
                </a:lnTo>
                <a:lnTo>
                  <a:pt x="76" y="164"/>
                </a:lnTo>
                <a:lnTo>
                  <a:pt x="76" y="87"/>
                </a:lnTo>
                <a:lnTo>
                  <a:pt x="87" y="0"/>
                </a:lnTo>
                <a:lnTo>
                  <a:pt x="119" y="33"/>
                </a:lnTo>
                <a:lnTo>
                  <a:pt x="152" y="66"/>
                </a:lnTo>
                <a:lnTo>
                  <a:pt x="174" y="98"/>
                </a:lnTo>
                <a:lnTo>
                  <a:pt x="184" y="120"/>
                </a:lnTo>
                <a:lnTo>
                  <a:pt x="184" y="131"/>
                </a:lnTo>
                <a:lnTo>
                  <a:pt x="195" y="153"/>
                </a:lnTo>
                <a:lnTo>
                  <a:pt x="195" y="174"/>
                </a:lnTo>
                <a:lnTo>
                  <a:pt x="195" y="196"/>
                </a:lnTo>
                <a:lnTo>
                  <a:pt x="195" y="229"/>
                </a:lnTo>
                <a:lnTo>
                  <a:pt x="195" y="272"/>
                </a:lnTo>
                <a:lnTo>
                  <a:pt x="195" y="305"/>
                </a:lnTo>
                <a:lnTo>
                  <a:pt x="195" y="349"/>
                </a:lnTo>
                <a:lnTo>
                  <a:pt x="195" y="447"/>
                </a:lnTo>
                <a:lnTo>
                  <a:pt x="184" y="544"/>
                </a:lnTo>
                <a:lnTo>
                  <a:pt x="184" y="642"/>
                </a:lnTo>
                <a:lnTo>
                  <a:pt x="174" y="740"/>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12325" name="Freeform 37"/>
          <p:cNvSpPr/>
          <p:nvPr/>
        </p:nvSpPr>
        <p:spPr>
          <a:xfrm>
            <a:off x="8818033" y="2999317"/>
            <a:ext cx="1195917" cy="203200"/>
          </a:xfrm>
          <a:custGeom>
            <a:avLst/>
            <a:gdLst/>
            <a:ahLst/>
            <a:cxnLst>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413" h="240">
                <a:moveTo>
                  <a:pt x="44" y="218"/>
                </a:moveTo>
                <a:lnTo>
                  <a:pt x="22" y="207"/>
                </a:lnTo>
                <a:lnTo>
                  <a:pt x="11" y="185"/>
                </a:lnTo>
                <a:lnTo>
                  <a:pt x="11" y="174"/>
                </a:lnTo>
                <a:lnTo>
                  <a:pt x="0" y="163"/>
                </a:lnTo>
                <a:lnTo>
                  <a:pt x="11" y="163"/>
                </a:lnTo>
                <a:lnTo>
                  <a:pt x="22" y="153"/>
                </a:lnTo>
                <a:lnTo>
                  <a:pt x="44" y="153"/>
                </a:lnTo>
                <a:lnTo>
                  <a:pt x="65" y="153"/>
                </a:lnTo>
                <a:lnTo>
                  <a:pt x="98" y="142"/>
                </a:lnTo>
                <a:lnTo>
                  <a:pt x="141" y="142"/>
                </a:lnTo>
                <a:lnTo>
                  <a:pt x="196" y="131"/>
                </a:lnTo>
                <a:lnTo>
                  <a:pt x="250" y="120"/>
                </a:lnTo>
                <a:lnTo>
                  <a:pt x="381" y="109"/>
                </a:lnTo>
                <a:lnTo>
                  <a:pt x="500" y="87"/>
                </a:lnTo>
                <a:lnTo>
                  <a:pt x="631" y="65"/>
                </a:lnTo>
                <a:lnTo>
                  <a:pt x="761" y="44"/>
                </a:lnTo>
                <a:lnTo>
                  <a:pt x="815" y="33"/>
                </a:lnTo>
                <a:lnTo>
                  <a:pt x="881" y="22"/>
                </a:lnTo>
                <a:lnTo>
                  <a:pt x="935" y="11"/>
                </a:lnTo>
                <a:lnTo>
                  <a:pt x="978" y="11"/>
                </a:lnTo>
                <a:lnTo>
                  <a:pt x="1033" y="0"/>
                </a:lnTo>
                <a:lnTo>
                  <a:pt x="1065" y="0"/>
                </a:lnTo>
                <a:lnTo>
                  <a:pt x="1109" y="0"/>
                </a:lnTo>
                <a:lnTo>
                  <a:pt x="1142" y="0"/>
                </a:lnTo>
                <a:lnTo>
                  <a:pt x="1207" y="0"/>
                </a:lnTo>
                <a:lnTo>
                  <a:pt x="1261" y="11"/>
                </a:lnTo>
                <a:lnTo>
                  <a:pt x="1315" y="22"/>
                </a:lnTo>
                <a:lnTo>
                  <a:pt x="1348" y="44"/>
                </a:lnTo>
                <a:lnTo>
                  <a:pt x="1370" y="65"/>
                </a:lnTo>
                <a:lnTo>
                  <a:pt x="1392" y="76"/>
                </a:lnTo>
                <a:lnTo>
                  <a:pt x="1402" y="87"/>
                </a:lnTo>
                <a:lnTo>
                  <a:pt x="1413" y="98"/>
                </a:lnTo>
                <a:lnTo>
                  <a:pt x="1402" y="120"/>
                </a:lnTo>
                <a:lnTo>
                  <a:pt x="1392" y="131"/>
                </a:lnTo>
                <a:lnTo>
                  <a:pt x="1392" y="142"/>
                </a:lnTo>
                <a:lnTo>
                  <a:pt x="1370" y="142"/>
                </a:lnTo>
                <a:lnTo>
                  <a:pt x="1348" y="142"/>
                </a:lnTo>
                <a:lnTo>
                  <a:pt x="1315" y="142"/>
                </a:lnTo>
                <a:lnTo>
                  <a:pt x="1283" y="142"/>
                </a:lnTo>
                <a:lnTo>
                  <a:pt x="1239" y="142"/>
                </a:lnTo>
                <a:lnTo>
                  <a:pt x="1185" y="142"/>
                </a:lnTo>
                <a:lnTo>
                  <a:pt x="1120" y="142"/>
                </a:lnTo>
                <a:lnTo>
                  <a:pt x="989" y="142"/>
                </a:lnTo>
                <a:lnTo>
                  <a:pt x="848" y="153"/>
                </a:lnTo>
                <a:lnTo>
                  <a:pt x="707" y="163"/>
                </a:lnTo>
                <a:lnTo>
                  <a:pt x="554" y="185"/>
                </a:lnTo>
                <a:lnTo>
                  <a:pt x="478" y="196"/>
                </a:lnTo>
                <a:lnTo>
                  <a:pt x="402" y="207"/>
                </a:lnTo>
                <a:lnTo>
                  <a:pt x="348" y="218"/>
                </a:lnTo>
                <a:lnTo>
                  <a:pt x="294" y="229"/>
                </a:lnTo>
                <a:lnTo>
                  <a:pt x="250" y="240"/>
                </a:lnTo>
                <a:lnTo>
                  <a:pt x="217" y="240"/>
                </a:lnTo>
                <a:lnTo>
                  <a:pt x="185" y="240"/>
                </a:lnTo>
                <a:lnTo>
                  <a:pt x="163" y="240"/>
                </a:lnTo>
                <a:lnTo>
                  <a:pt x="130" y="240"/>
                </a:lnTo>
                <a:lnTo>
                  <a:pt x="98" y="240"/>
                </a:lnTo>
                <a:lnTo>
                  <a:pt x="65" y="229"/>
                </a:lnTo>
                <a:lnTo>
                  <a:pt x="44" y="218"/>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12326" name="Freeform 38"/>
          <p:cNvSpPr/>
          <p:nvPr/>
        </p:nvSpPr>
        <p:spPr>
          <a:xfrm>
            <a:off x="9148233" y="3130551"/>
            <a:ext cx="239184" cy="404283"/>
          </a:xfrm>
          <a:custGeom>
            <a:avLst/>
            <a:gdLst/>
            <a:ahLst/>
            <a:cxnLst>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83" h="478">
                <a:moveTo>
                  <a:pt x="33" y="478"/>
                </a:moveTo>
                <a:lnTo>
                  <a:pt x="0" y="446"/>
                </a:lnTo>
                <a:lnTo>
                  <a:pt x="44" y="348"/>
                </a:lnTo>
                <a:lnTo>
                  <a:pt x="55" y="293"/>
                </a:lnTo>
                <a:lnTo>
                  <a:pt x="77" y="239"/>
                </a:lnTo>
                <a:lnTo>
                  <a:pt x="87" y="185"/>
                </a:lnTo>
                <a:lnTo>
                  <a:pt x="98" y="130"/>
                </a:lnTo>
                <a:lnTo>
                  <a:pt x="109" y="65"/>
                </a:lnTo>
                <a:lnTo>
                  <a:pt x="131" y="0"/>
                </a:lnTo>
                <a:lnTo>
                  <a:pt x="163" y="10"/>
                </a:lnTo>
                <a:lnTo>
                  <a:pt x="196" y="32"/>
                </a:lnTo>
                <a:lnTo>
                  <a:pt x="218" y="43"/>
                </a:lnTo>
                <a:lnTo>
                  <a:pt x="250" y="54"/>
                </a:lnTo>
                <a:lnTo>
                  <a:pt x="261" y="65"/>
                </a:lnTo>
                <a:lnTo>
                  <a:pt x="272" y="76"/>
                </a:lnTo>
                <a:lnTo>
                  <a:pt x="283" y="87"/>
                </a:lnTo>
                <a:lnTo>
                  <a:pt x="283" y="97"/>
                </a:lnTo>
                <a:lnTo>
                  <a:pt x="283" y="130"/>
                </a:lnTo>
                <a:lnTo>
                  <a:pt x="272" y="163"/>
                </a:lnTo>
                <a:lnTo>
                  <a:pt x="261" y="195"/>
                </a:lnTo>
                <a:lnTo>
                  <a:pt x="240" y="239"/>
                </a:lnTo>
                <a:lnTo>
                  <a:pt x="229" y="261"/>
                </a:lnTo>
                <a:lnTo>
                  <a:pt x="207" y="282"/>
                </a:lnTo>
                <a:lnTo>
                  <a:pt x="185" y="304"/>
                </a:lnTo>
                <a:lnTo>
                  <a:pt x="163" y="337"/>
                </a:lnTo>
                <a:lnTo>
                  <a:pt x="131" y="370"/>
                </a:lnTo>
                <a:lnTo>
                  <a:pt x="109" y="402"/>
                </a:lnTo>
                <a:lnTo>
                  <a:pt x="77" y="435"/>
                </a:lnTo>
                <a:lnTo>
                  <a:pt x="33" y="478"/>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12327" name="Freeform 39"/>
          <p:cNvSpPr/>
          <p:nvPr/>
        </p:nvSpPr>
        <p:spPr>
          <a:xfrm>
            <a:off x="8919633" y="3469217"/>
            <a:ext cx="137584" cy="78316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0" y="2147483647"/>
              </a:cxn>
              <a:cxn ang="0">
                <a:pos x="2147483647" y="0"/>
              </a:cxn>
              <a:cxn ang="0">
                <a:pos x="2147483647" y="0"/>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63" h="924">
                <a:moveTo>
                  <a:pt x="163" y="33"/>
                </a:moveTo>
                <a:lnTo>
                  <a:pt x="163" y="131"/>
                </a:lnTo>
                <a:lnTo>
                  <a:pt x="163" y="229"/>
                </a:lnTo>
                <a:lnTo>
                  <a:pt x="163" y="316"/>
                </a:lnTo>
                <a:lnTo>
                  <a:pt x="152" y="403"/>
                </a:lnTo>
                <a:lnTo>
                  <a:pt x="152" y="479"/>
                </a:lnTo>
                <a:lnTo>
                  <a:pt x="152" y="555"/>
                </a:lnTo>
                <a:lnTo>
                  <a:pt x="152" y="620"/>
                </a:lnTo>
                <a:lnTo>
                  <a:pt x="152" y="686"/>
                </a:lnTo>
                <a:lnTo>
                  <a:pt x="141" y="740"/>
                </a:lnTo>
                <a:lnTo>
                  <a:pt x="141" y="795"/>
                </a:lnTo>
                <a:lnTo>
                  <a:pt x="130" y="838"/>
                </a:lnTo>
                <a:lnTo>
                  <a:pt x="130" y="871"/>
                </a:lnTo>
                <a:lnTo>
                  <a:pt x="130" y="893"/>
                </a:lnTo>
                <a:lnTo>
                  <a:pt x="119" y="914"/>
                </a:lnTo>
                <a:lnTo>
                  <a:pt x="119" y="925"/>
                </a:lnTo>
                <a:lnTo>
                  <a:pt x="108" y="925"/>
                </a:lnTo>
                <a:lnTo>
                  <a:pt x="97" y="925"/>
                </a:lnTo>
                <a:lnTo>
                  <a:pt x="87" y="914"/>
                </a:lnTo>
                <a:lnTo>
                  <a:pt x="76" y="893"/>
                </a:lnTo>
                <a:lnTo>
                  <a:pt x="54" y="860"/>
                </a:lnTo>
                <a:lnTo>
                  <a:pt x="43" y="838"/>
                </a:lnTo>
                <a:lnTo>
                  <a:pt x="43" y="805"/>
                </a:lnTo>
                <a:lnTo>
                  <a:pt x="32" y="784"/>
                </a:lnTo>
                <a:lnTo>
                  <a:pt x="32" y="740"/>
                </a:lnTo>
                <a:lnTo>
                  <a:pt x="32" y="697"/>
                </a:lnTo>
                <a:lnTo>
                  <a:pt x="32" y="653"/>
                </a:lnTo>
                <a:lnTo>
                  <a:pt x="32" y="599"/>
                </a:lnTo>
                <a:lnTo>
                  <a:pt x="32" y="544"/>
                </a:lnTo>
                <a:lnTo>
                  <a:pt x="32" y="479"/>
                </a:lnTo>
                <a:lnTo>
                  <a:pt x="32" y="425"/>
                </a:lnTo>
                <a:lnTo>
                  <a:pt x="32" y="381"/>
                </a:lnTo>
                <a:lnTo>
                  <a:pt x="32" y="327"/>
                </a:lnTo>
                <a:lnTo>
                  <a:pt x="32" y="283"/>
                </a:lnTo>
                <a:lnTo>
                  <a:pt x="32" y="229"/>
                </a:lnTo>
                <a:lnTo>
                  <a:pt x="21" y="196"/>
                </a:lnTo>
                <a:lnTo>
                  <a:pt x="21" y="153"/>
                </a:lnTo>
                <a:lnTo>
                  <a:pt x="10" y="120"/>
                </a:lnTo>
                <a:lnTo>
                  <a:pt x="10" y="87"/>
                </a:lnTo>
                <a:lnTo>
                  <a:pt x="0" y="65"/>
                </a:lnTo>
                <a:lnTo>
                  <a:pt x="0" y="44"/>
                </a:lnTo>
                <a:lnTo>
                  <a:pt x="0" y="22"/>
                </a:lnTo>
                <a:lnTo>
                  <a:pt x="0" y="11"/>
                </a:lnTo>
                <a:lnTo>
                  <a:pt x="10" y="0"/>
                </a:lnTo>
                <a:lnTo>
                  <a:pt x="21" y="0"/>
                </a:lnTo>
                <a:lnTo>
                  <a:pt x="32" y="0"/>
                </a:lnTo>
                <a:lnTo>
                  <a:pt x="54" y="11"/>
                </a:lnTo>
                <a:lnTo>
                  <a:pt x="76" y="11"/>
                </a:lnTo>
                <a:lnTo>
                  <a:pt x="97" y="11"/>
                </a:lnTo>
                <a:lnTo>
                  <a:pt x="130" y="22"/>
                </a:lnTo>
                <a:lnTo>
                  <a:pt x="163" y="33"/>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12328" name="Freeform 40"/>
          <p:cNvSpPr/>
          <p:nvPr/>
        </p:nvSpPr>
        <p:spPr>
          <a:xfrm>
            <a:off x="9010651" y="3699933"/>
            <a:ext cx="450849" cy="120651"/>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Lst>
            <a:rect l="0" t="0" r="0" b="0"/>
            <a:pathLst>
              <a:path w="533" h="142">
                <a:moveTo>
                  <a:pt x="0" y="131"/>
                </a:moveTo>
                <a:lnTo>
                  <a:pt x="11" y="55"/>
                </a:lnTo>
                <a:lnTo>
                  <a:pt x="33" y="55"/>
                </a:lnTo>
                <a:lnTo>
                  <a:pt x="55" y="55"/>
                </a:lnTo>
                <a:lnTo>
                  <a:pt x="76" y="55"/>
                </a:lnTo>
                <a:lnTo>
                  <a:pt x="98" y="55"/>
                </a:lnTo>
                <a:lnTo>
                  <a:pt x="131" y="44"/>
                </a:lnTo>
                <a:lnTo>
                  <a:pt x="163" y="44"/>
                </a:lnTo>
                <a:lnTo>
                  <a:pt x="196" y="33"/>
                </a:lnTo>
                <a:lnTo>
                  <a:pt x="229" y="22"/>
                </a:lnTo>
                <a:lnTo>
                  <a:pt x="272" y="22"/>
                </a:lnTo>
                <a:lnTo>
                  <a:pt x="305" y="11"/>
                </a:lnTo>
                <a:lnTo>
                  <a:pt x="326" y="11"/>
                </a:lnTo>
                <a:lnTo>
                  <a:pt x="359" y="11"/>
                </a:lnTo>
                <a:lnTo>
                  <a:pt x="370" y="11"/>
                </a:lnTo>
                <a:lnTo>
                  <a:pt x="392" y="0"/>
                </a:lnTo>
                <a:lnTo>
                  <a:pt x="403" y="0"/>
                </a:lnTo>
                <a:lnTo>
                  <a:pt x="413" y="0"/>
                </a:lnTo>
                <a:lnTo>
                  <a:pt x="424" y="0"/>
                </a:lnTo>
                <a:lnTo>
                  <a:pt x="446" y="11"/>
                </a:lnTo>
                <a:lnTo>
                  <a:pt x="457" y="22"/>
                </a:lnTo>
                <a:lnTo>
                  <a:pt x="479" y="33"/>
                </a:lnTo>
                <a:lnTo>
                  <a:pt x="500" y="55"/>
                </a:lnTo>
                <a:lnTo>
                  <a:pt x="522" y="76"/>
                </a:lnTo>
                <a:lnTo>
                  <a:pt x="522" y="87"/>
                </a:lnTo>
                <a:lnTo>
                  <a:pt x="533" y="87"/>
                </a:lnTo>
                <a:lnTo>
                  <a:pt x="522" y="98"/>
                </a:lnTo>
                <a:lnTo>
                  <a:pt x="500" y="109"/>
                </a:lnTo>
                <a:lnTo>
                  <a:pt x="479" y="109"/>
                </a:lnTo>
                <a:lnTo>
                  <a:pt x="446" y="109"/>
                </a:lnTo>
                <a:lnTo>
                  <a:pt x="413" y="120"/>
                </a:lnTo>
                <a:lnTo>
                  <a:pt x="370" y="120"/>
                </a:lnTo>
                <a:lnTo>
                  <a:pt x="337" y="131"/>
                </a:lnTo>
                <a:lnTo>
                  <a:pt x="294" y="131"/>
                </a:lnTo>
                <a:lnTo>
                  <a:pt x="261" y="142"/>
                </a:lnTo>
                <a:lnTo>
                  <a:pt x="229" y="142"/>
                </a:lnTo>
                <a:lnTo>
                  <a:pt x="207" y="142"/>
                </a:lnTo>
                <a:lnTo>
                  <a:pt x="163" y="142"/>
                </a:lnTo>
                <a:lnTo>
                  <a:pt x="131" y="142"/>
                </a:lnTo>
                <a:lnTo>
                  <a:pt x="87" y="142"/>
                </a:lnTo>
                <a:lnTo>
                  <a:pt x="55" y="142"/>
                </a:lnTo>
                <a:lnTo>
                  <a:pt x="0" y="131"/>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12330" name="Freeform 42"/>
          <p:cNvSpPr/>
          <p:nvPr/>
        </p:nvSpPr>
        <p:spPr>
          <a:xfrm>
            <a:off x="8974667" y="3397251"/>
            <a:ext cx="855133" cy="920749"/>
          </a:xfrm>
          <a:custGeom>
            <a:avLst/>
            <a:gdLst/>
            <a:ahLst/>
            <a:cxnLst>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011" h="1088">
                <a:moveTo>
                  <a:pt x="696" y="33"/>
                </a:moveTo>
                <a:lnTo>
                  <a:pt x="717" y="11"/>
                </a:lnTo>
                <a:lnTo>
                  <a:pt x="739" y="0"/>
                </a:lnTo>
                <a:lnTo>
                  <a:pt x="761" y="0"/>
                </a:lnTo>
                <a:lnTo>
                  <a:pt x="793" y="0"/>
                </a:lnTo>
                <a:lnTo>
                  <a:pt x="815" y="11"/>
                </a:lnTo>
                <a:lnTo>
                  <a:pt x="837" y="22"/>
                </a:lnTo>
                <a:lnTo>
                  <a:pt x="870" y="44"/>
                </a:lnTo>
                <a:lnTo>
                  <a:pt x="913" y="76"/>
                </a:lnTo>
                <a:lnTo>
                  <a:pt x="935" y="98"/>
                </a:lnTo>
                <a:lnTo>
                  <a:pt x="957" y="109"/>
                </a:lnTo>
                <a:lnTo>
                  <a:pt x="967" y="131"/>
                </a:lnTo>
                <a:lnTo>
                  <a:pt x="978" y="142"/>
                </a:lnTo>
                <a:lnTo>
                  <a:pt x="989" y="152"/>
                </a:lnTo>
                <a:lnTo>
                  <a:pt x="1000" y="163"/>
                </a:lnTo>
                <a:lnTo>
                  <a:pt x="1011" y="174"/>
                </a:lnTo>
                <a:lnTo>
                  <a:pt x="1000" y="185"/>
                </a:lnTo>
                <a:lnTo>
                  <a:pt x="1000" y="196"/>
                </a:lnTo>
                <a:lnTo>
                  <a:pt x="978" y="207"/>
                </a:lnTo>
                <a:lnTo>
                  <a:pt x="957" y="218"/>
                </a:lnTo>
                <a:lnTo>
                  <a:pt x="946" y="229"/>
                </a:lnTo>
                <a:lnTo>
                  <a:pt x="935" y="250"/>
                </a:lnTo>
                <a:lnTo>
                  <a:pt x="935" y="272"/>
                </a:lnTo>
                <a:lnTo>
                  <a:pt x="924" y="316"/>
                </a:lnTo>
                <a:lnTo>
                  <a:pt x="924" y="348"/>
                </a:lnTo>
                <a:lnTo>
                  <a:pt x="924" y="403"/>
                </a:lnTo>
                <a:lnTo>
                  <a:pt x="924" y="457"/>
                </a:lnTo>
                <a:lnTo>
                  <a:pt x="924" y="522"/>
                </a:lnTo>
                <a:lnTo>
                  <a:pt x="924" y="599"/>
                </a:lnTo>
                <a:lnTo>
                  <a:pt x="924" y="664"/>
                </a:lnTo>
                <a:lnTo>
                  <a:pt x="924" y="718"/>
                </a:lnTo>
                <a:lnTo>
                  <a:pt x="924" y="773"/>
                </a:lnTo>
                <a:lnTo>
                  <a:pt x="913" y="827"/>
                </a:lnTo>
                <a:lnTo>
                  <a:pt x="902" y="871"/>
                </a:lnTo>
                <a:lnTo>
                  <a:pt x="891" y="914"/>
                </a:lnTo>
                <a:lnTo>
                  <a:pt x="880" y="947"/>
                </a:lnTo>
                <a:lnTo>
                  <a:pt x="870" y="980"/>
                </a:lnTo>
                <a:lnTo>
                  <a:pt x="859" y="1001"/>
                </a:lnTo>
                <a:lnTo>
                  <a:pt x="848" y="1034"/>
                </a:lnTo>
                <a:lnTo>
                  <a:pt x="826" y="1045"/>
                </a:lnTo>
                <a:lnTo>
                  <a:pt x="815" y="1067"/>
                </a:lnTo>
                <a:lnTo>
                  <a:pt x="804" y="1077"/>
                </a:lnTo>
                <a:lnTo>
                  <a:pt x="793" y="1088"/>
                </a:lnTo>
                <a:lnTo>
                  <a:pt x="783" y="1088"/>
                </a:lnTo>
                <a:lnTo>
                  <a:pt x="772" y="1088"/>
                </a:lnTo>
                <a:lnTo>
                  <a:pt x="761" y="1077"/>
                </a:lnTo>
                <a:lnTo>
                  <a:pt x="750" y="1077"/>
                </a:lnTo>
                <a:lnTo>
                  <a:pt x="750" y="1067"/>
                </a:lnTo>
                <a:lnTo>
                  <a:pt x="750" y="1045"/>
                </a:lnTo>
                <a:lnTo>
                  <a:pt x="739" y="1034"/>
                </a:lnTo>
                <a:lnTo>
                  <a:pt x="739" y="1012"/>
                </a:lnTo>
                <a:lnTo>
                  <a:pt x="739" y="969"/>
                </a:lnTo>
                <a:lnTo>
                  <a:pt x="739" y="936"/>
                </a:lnTo>
                <a:lnTo>
                  <a:pt x="728" y="903"/>
                </a:lnTo>
                <a:lnTo>
                  <a:pt x="706" y="871"/>
                </a:lnTo>
                <a:lnTo>
                  <a:pt x="696" y="849"/>
                </a:lnTo>
                <a:lnTo>
                  <a:pt x="685" y="827"/>
                </a:lnTo>
                <a:lnTo>
                  <a:pt x="685" y="816"/>
                </a:lnTo>
                <a:lnTo>
                  <a:pt x="685" y="805"/>
                </a:lnTo>
                <a:lnTo>
                  <a:pt x="696" y="805"/>
                </a:lnTo>
                <a:lnTo>
                  <a:pt x="706" y="805"/>
                </a:lnTo>
                <a:lnTo>
                  <a:pt x="717" y="795"/>
                </a:lnTo>
                <a:lnTo>
                  <a:pt x="739" y="795"/>
                </a:lnTo>
                <a:lnTo>
                  <a:pt x="750" y="784"/>
                </a:lnTo>
                <a:lnTo>
                  <a:pt x="761" y="773"/>
                </a:lnTo>
                <a:lnTo>
                  <a:pt x="761" y="751"/>
                </a:lnTo>
                <a:lnTo>
                  <a:pt x="772" y="718"/>
                </a:lnTo>
                <a:lnTo>
                  <a:pt x="772" y="675"/>
                </a:lnTo>
                <a:lnTo>
                  <a:pt x="772" y="631"/>
                </a:lnTo>
                <a:lnTo>
                  <a:pt x="783" y="566"/>
                </a:lnTo>
                <a:lnTo>
                  <a:pt x="783" y="544"/>
                </a:lnTo>
                <a:lnTo>
                  <a:pt x="783" y="501"/>
                </a:lnTo>
                <a:lnTo>
                  <a:pt x="772" y="446"/>
                </a:lnTo>
                <a:lnTo>
                  <a:pt x="772" y="392"/>
                </a:lnTo>
                <a:lnTo>
                  <a:pt x="761" y="337"/>
                </a:lnTo>
                <a:lnTo>
                  <a:pt x="761" y="294"/>
                </a:lnTo>
                <a:lnTo>
                  <a:pt x="750" y="261"/>
                </a:lnTo>
                <a:lnTo>
                  <a:pt x="750" y="229"/>
                </a:lnTo>
                <a:lnTo>
                  <a:pt x="739" y="207"/>
                </a:lnTo>
                <a:lnTo>
                  <a:pt x="728" y="196"/>
                </a:lnTo>
                <a:lnTo>
                  <a:pt x="706" y="174"/>
                </a:lnTo>
                <a:lnTo>
                  <a:pt x="685" y="163"/>
                </a:lnTo>
                <a:lnTo>
                  <a:pt x="641" y="152"/>
                </a:lnTo>
                <a:lnTo>
                  <a:pt x="598" y="152"/>
                </a:lnTo>
                <a:lnTo>
                  <a:pt x="576" y="152"/>
                </a:lnTo>
                <a:lnTo>
                  <a:pt x="565" y="152"/>
                </a:lnTo>
                <a:lnTo>
                  <a:pt x="543" y="152"/>
                </a:lnTo>
                <a:lnTo>
                  <a:pt x="511" y="163"/>
                </a:lnTo>
                <a:lnTo>
                  <a:pt x="489" y="163"/>
                </a:lnTo>
                <a:lnTo>
                  <a:pt x="456" y="163"/>
                </a:lnTo>
                <a:lnTo>
                  <a:pt x="424" y="163"/>
                </a:lnTo>
                <a:lnTo>
                  <a:pt x="391" y="174"/>
                </a:lnTo>
                <a:lnTo>
                  <a:pt x="348" y="174"/>
                </a:lnTo>
                <a:lnTo>
                  <a:pt x="304" y="174"/>
                </a:lnTo>
                <a:lnTo>
                  <a:pt x="261" y="185"/>
                </a:lnTo>
                <a:lnTo>
                  <a:pt x="217" y="185"/>
                </a:lnTo>
                <a:lnTo>
                  <a:pt x="163" y="185"/>
                </a:lnTo>
                <a:lnTo>
                  <a:pt x="119" y="196"/>
                </a:lnTo>
                <a:lnTo>
                  <a:pt x="65" y="196"/>
                </a:lnTo>
                <a:lnTo>
                  <a:pt x="0" y="207"/>
                </a:lnTo>
                <a:lnTo>
                  <a:pt x="0" y="120"/>
                </a:lnTo>
                <a:lnTo>
                  <a:pt x="109" y="120"/>
                </a:lnTo>
                <a:lnTo>
                  <a:pt x="228" y="109"/>
                </a:lnTo>
                <a:lnTo>
                  <a:pt x="337" y="98"/>
                </a:lnTo>
                <a:lnTo>
                  <a:pt x="446" y="87"/>
                </a:lnTo>
                <a:lnTo>
                  <a:pt x="500" y="76"/>
                </a:lnTo>
                <a:lnTo>
                  <a:pt x="543" y="65"/>
                </a:lnTo>
                <a:lnTo>
                  <a:pt x="587" y="65"/>
                </a:lnTo>
                <a:lnTo>
                  <a:pt x="620" y="55"/>
                </a:lnTo>
                <a:lnTo>
                  <a:pt x="652" y="44"/>
                </a:lnTo>
                <a:lnTo>
                  <a:pt x="674" y="44"/>
                </a:lnTo>
                <a:lnTo>
                  <a:pt x="685" y="33"/>
                </a:lnTo>
                <a:lnTo>
                  <a:pt x="696" y="33"/>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12331" name="Freeform 43"/>
          <p:cNvSpPr/>
          <p:nvPr/>
        </p:nvSpPr>
        <p:spPr>
          <a:xfrm>
            <a:off x="8183033" y="2575984"/>
            <a:ext cx="256117" cy="508000"/>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Lst>
            <a:rect l="0" t="0" r="0" b="0"/>
            <a:pathLst>
              <a:path w="304" h="598">
                <a:moveTo>
                  <a:pt x="239" y="0"/>
                </a:moveTo>
                <a:lnTo>
                  <a:pt x="261" y="43"/>
                </a:lnTo>
                <a:lnTo>
                  <a:pt x="283" y="87"/>
                </a:lnTo>
                <a:lnTo>
                  <a:pt x="293" y="119"/>
                </a:lnTo>
                <a:lnTo>
                  <a:pt x="304" y="152"/>
                </a:lnTo>
                <a:lnTo>
                  <a:pt x="304" y="195"/>
                </a:lnTo>
                <a:lnTo>
                  <a:pt x="304" y="239"/>
                </a:lnTo>
                <a:lnTo>
                  <a:pt x="293" y="293"/>
                </a:lnTo>
                <a:lnTo>
                  <a:pt x="283" y="348"/>
                </a:lnTo>
                <a:lnTo>
                  <a:pt x="272" y="402"/>
                </a:lnTo>
                <a:lnTo>
                  <a:pt x="239" y="446"/>
                </a:lnTo>
                <a:lnTo>
                  <a:pt x="217" y="489"/>
                </a:lnTo>
                <a:lnTo>
                  <a:pt x="185" y="533"/>
                </a:lnTo>
                <a:lnTo>
                  <a:pt x="163" y="555"/>
                </a:lnTo>
                <a:lnTo>
                  <a:pt x="152" y="565"/>
                </a:lnTo>
                <a:lnTo>
                  <a:pt x="141" y="576"/>
                </a:lnTo>
                <a:lnTo>
                  <a:pt x="130" y="587"/>
                </a:lnTo>
                <a:lnTo>
                  <a:pt x="109" y="598"/>
                </a:lnTo>
                <a:lnTo>
                  <a:pt x="98" y="598"/>
                </a:lnTo>
                <a:lnTo>
                  <a:pt x="87" y="598"/>
                </a:lnTo>
                <a:lnTo>
                  <a:pt x="76" y="598"/>
                </a:lnTo>
                <a:lnTo>
                  <a:pt x="54" y="587"/>
                </a:lnTo>
                <a:lnTo>
                  <a:pt x="43" y="565"/>
                </a:lnTo>
                <a:lnTo>
                  <a:pt x="33" y="544"/>
                </a:lnTo>
                <a:lnTo>
                  <a:pt x="22" y="522"/>
                </a:lnTo>
                <a:lnTo>
                  <a:pt x="11" y="500"/>
                </a:lnTo>
                <a:lnTo>
                  <a:pt x="0" y="478"/>
                </a:lnTo>
                <a:lnTo>
                  <a:pt x="0" y="457"/>
                </a:lnTo>
                <a:lnTo>
                  <a:pt x="0" y="446"/>
                </a:lnTo>
                <a:lnTo>
                  <a:pt x="22" y="424"/>
                </a:lnTo>
                <a:lnTo>
                  <a:pt x="43" y="402"/>
                </a:lnTo>
                <a:lnTo>
                  <a:pt x="65" y="370"/>
                </a:lnTo>
                <a:lnTo>
                  <a:pt x="87" y="348"/>
                </a:lnTo>
                <a:lnTo>
                  <a:pt x="98" y="315"/>
                </a:lnTo>
                <a:lnTo>
                  <a:pt x="119" y="283"/>
                </a:lnTo>
                <a:lnTo>
                  <a:pt x="141" y="239"/>
                </a:lnTo>
                <a:lnTo>
                  <a:pt x="163" y="195"/>
                </a:lnTo>
                <a:lnTo>
                  <a:pt x="185" y="141"/>
                </a:lnTo>
                <a:lnTo>
                  <a:pt x="217" y="76"/>
                </a:lnTo>
                <a:lnTo>
                  <a:pt x="239" y="0"/>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12332" name="Freeform 44"/>
          <p:cNvSpPr/>
          <p:nvPr/>
        </p:nvSpPr>
        <p:spPr>
          <a:xfrm>
            <a:off x="8909051" y="2254251"/>
            <a:ext cx="349249" cy="313267"/>
          </a:xfrm>
          <a:custGeom>
            <a:avLst/>
            <a:gdLst/>
            <a:ahLst/>
            <a:cxnLst>
              <a:cxn ang="0">
                <a:pos x="0" y="2147483647"/>
              </a:cxn>
              <a:cxn ang="0">
                <a:pos x="2147483647" y="2147483647"/>
              </a:cxn>
              <a:cxn ang="0">
                <a:pos x="2147483647" y="0"/>
              </a:cxn>
              <a:cxn ang="0">
                <a:pos x="2147483647" y="0"/>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Lst>
            <a:rect l="0" t="0" r="0" b="0"/>
            <a:pathLst>
              <a:path w="412" h="370">
                <a:moveTo>
                  <a:pt x="0" y="21"/>
                </a:moveTo>
                <a:lnTo>
                  <a:pt x="11" y="11"/>
                </a:lnTo>
                <a:lnTo>
                  <a:pt x="21" y="0"/>
                </a:lnTo>
                <a:lnTo>
                  <a:pt x="43" y="0"/>
                </a:lnTo>
                <a:lnTo>
                  <a:pt x="76" y="0"/>
                </a:lnTo>
                <a:lnTo>
                  <a:pt x="87" y="0"/>
                </a:lnTo>
                <a:lnTo>
                  <a:pt x="108" y="0"/>
                </a:lnTo>
                <a:lnTo>
                  <a:pt x="130" y="11"/>
                </a:lnTo>
                <a:lnTo>
                  <a:pt x="152" y="11"/>
                </a:lnTo>
                <a:lnTo>
                  <a:pt x="185" y="21"/>
                </a:lnTo>
                <a:lnTo>
                  <a:pt x="206" y="32"/>
                </a:lnTo>
                <a:lnTo>
                  <a:pt x="239" y="43"/>
                </a:lnTo>
                <a:lnTo>
                  <a:pt x="272" y="65"/>
                </a:lnTo>
                <a:lnTo>
                  <a:pt x="304" y="87"/>
                </a:lnTo>
                <a:lnTo>
                  <a:pt x="337" y="98"/>
                </a:lnTo>
                <a:lnTo>
                  <a:pt x="359" y="119"/>
                </a:lnTo>
                <a:lnTo>
                  <a:pt x="369" y="141"/>
                </a:lnTo>
                <a:lnTo>
                  <a:pt x="391" y="163"/>
                </a:lnTo>
                <a:lnTo>
                  <a:pt x="402" y="174"/>
                </a:lnTo>
                <a:lnTo>
                  <a:pt x="402" y="196"/>
                </a:lnTo>
                <a:lnTo>
                  <a:pt x="413" y="217"/>
                </a:lnTo>
                <a:lnTo>
                  <a:pt x="402" y="250"/>
                </a:lnTo>
                <a:lnTo>
                  <a:pt x="402" y="283"/>
                </a:lnTo>
                <a:lnTo>
                  <a:pt x="380" y="304"/>
                </a:lnTo>
                <a:lnTo>
                  <a:pt x="359" y="326"/>
                </a:lnTo>
                <a:lnTo>
                  <a:pt x="337" y="348"/>
                </a:lnTo>
                <a:lnTo>
                  <a:pt x="315" y="359"/>
                </a:lnTo>
                <a:lnTo>
                  <a:pt x="293" y="370"/>
                </a:lnTo>
                <a:lnTo>
                  <a:pt x="282" y="359"/>
                </a:lnTo>
                <a:lnTo>
                  <a:pt x="272" y="359"/>
                </a:lnTo>
                <a:lnTo>
                  <a:pt x="272" y="348"/>
                </a:lnTo>
                <a:lnTo>
                  <a:pt x="250" y="337"/>
                </a:lnTo>
                <a:lnTo>
                  <a:pt x="239" y="315"/>
                </a:lnTo>
                <a:lnTo>
                  <a:pt x="217" y="294"/>
                </a:lnTo>
                <a:lnTo>
                  <a:pt x="185" y="272"/>
                </a:lnTo>
                <a:lnTo>
                  <a:pt x="163" y="239"/>
                </a:lnTo>
                <a:lnTo>
                  <a:pt x="130" y="196"/>
                </a:lnTo>
                <a:lnTo>
                  <a:pt x="98" y="163"/>
                </a:lnTo>
                <a:lnTo>
                  <a:pt x="76" y="130"/>
                </a:lnTo>
                <a:lnTo>
                  <a:pt x="54" y="98"/>
                </a:lnTo>
                <a:lnTo>
                  <a:pt x="32" y="76"/>
                </a:lnTo>
                <a:lnTo>
                  <a:pt x="21" y="54"/>
                </a:lnTo>
                <a:lnTo>
                  <a:pt x="11" y="32"/>
                </a:lnTo>
                <a:lnTo>
                  <a:pt x="0" y="21"/>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12333" name="Freeform 45"/>
          <p:cNvSpPr/>
          <p:nvPr/>
        </p:nvSpPr>
        <p:spPr>
          <a:xfrm>
            <a:off x="8375651" y="2540000"/>
            <a:ext cx="1619249" cy="349251"/>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914" h="413">
                <a:moveTo>
                  <a:pt x="1577" y="359"/>
                </a:moveTo>
                <a:lnTo>
                  <a:pt x="1544" y="370"/>
                </a:lnTo>
                <a:lnTo>
                  <a:pt x="1511" y="392"/>
                </a:lnTo>
                <a:lnTo>
                  <a:pt x="1490" y="403"/>
                </a:lnTo>
                <a:lnTo>
                  <a:pt x="1468" y="414"/>
                </a:lnTo>
                <a:lnTo>
                  <a:pt x="1446" y="414"/>
                </a:lnTo>
                <a:lnTo>
                  <a:pt x="1435" y="414"/>
                </a:lnTo>
                <a:lnTo>
                  <a:pt x="1424" y="414"/>
                </a:lnTo>
                <a:lnTo>
                  <a:pt x="1424" y="403"/>
                </a:lnTo>
                <a:lnTo>
                  <a:pt x="1424" y="392"/>
                </a:lnTo>
                <a:lnTo>
                  <a:pt x="1424" y="381"/>
                </a:lnTo>
                <a:lnTo>
                  <a:pt x="1435" y="370"/>
                </a:lnTo>
                <a:lnTo>
                  <a:pt x="1446" y="359"/>
                </a:lnTo>
                <a:lnTo>
                  <a:pt x="1457" y="337"/>
                </a:lnTo>
                <a:lnTo>
                  <a:pt x="1468" y="316"/>
                </a:lnTo>
                <a:lnTo>
                  <a:pt x="1490" y="305"/>
                </a:lnTo>
                <a:lnTo>
                  <a:pt x="1500" y="283"/>
                </a:lnTo>
                <a:lnTo>
                  <a:pt x="1511" y="261"/>
                </a:lnTo>
                <a:lnTo>
                  <a:pt x="1522" y="239"/>
                </a:lnTo>
                <a:lnTo>
                  <a:pt x="1533" y="229"/>
                </a:lnTo>
                <a:lnTo>
                  <a:pt x="1533" y="218"/>
                </a:lnTo>
                <a:lnTo>
                  <a:pt x="1533" y="196"/>
                </a:lnTo>
                <a:lnTo>
                  <a:pt x="1533" y="185"/>
                </a:lnTo>
                <a:lnTo>
                  <a:pt x="1533" y="174"/>
                </a:lnTo>
                <a:lnTo>
                  <a:pt x="1522" y="174"/>
                </a:lnTo>
                <a:lnTo>
                  <a:pt x="1511" y="163"/>
                </a:lnTo>
                <a:lnTo>
                  <a:pt x="1490" y="163"/>
                </a:lnTo>
                <a:lnTo>
                  <a:pt x="1479" y="163"/>
                </a:lnTo>
                <a:lnTo>
                  <a:pt x="1457" y="163"/>
                </a:lnTo>
                <a:lnTo>
                  <a:pt x="1435" y="163"/>
                </a:lnTo>
                <a:lnTo>
                  <a:pt x="1413" y="163"/>
                </a:lnTo>
                <a:lnTo>
                  <a:pt x="1392" y="163"/>
                </a:lnTo>
                <a:lnTo>
                  <a:pt x="1359" y="163"/>
                </a:lnTo>
                <a:lnTo>
                  <a:pt x="1337" y="163"/>
                </a:lnTo>
                <a:lnTo>
                  <a:pt x="1305" y="174"/>
                </a:lnTo>
                <a:lnTo>
                  <a:pt x="1261" y="174"/>
                </a:lnTo>
                <a:lnTo>
                  <a:pt x="1229" y="174"/>
                </a:lnTo>
                <a:lnTo>
                  <a:pt x="1185" y="185"/>
                </a:lnTo>
                <a:lnTo>
                  <a:pt x="1142" y="185"/>
                </a:lnTo>
                <a:lnTo>
                  <a:pt x="1098" y="196"/>
                </a:lnTo>
                <a:lnTo>
                  <a:pt x="1044" y="207"/>
                </a:lnTo>
                <a:lnTo>
                  <a:pt x="990" y="207"/>
                </a:lnTo>
                <a:lnTo>
                  <a:pt x="935" y="218"/>
                </a:lnTo>
                <a:lnTo>
                  <a:pt x="881" y="229"/>
                </a:lnTo>
                <a:lnTo>
                  <a:pt x="816" y="229"/>
                </a:lnTo>
                <a:lnTo>
                  <a:pt x="750" y="239"/>
                </a:lnTo>
                <a:lnTo>
                  <a:pt x="674" y="250"/>
                </a:lnTo>
                <a:lnTo>
                  <a:pt x="609" y="261"/>
                </a:lnTo>
                <a:lnTo>
                  <a:pt x="533" y="261"/>
                </a:lnTo>
                <a:lnTo>
                  <a:pt x="446" y="272"/>
                </a:lnTo>
                <a:lnTo>
                  <a:pt x="370" y="283"/>
                </a:lnTo>
                <a:lnTo>
                  <a:pt x="283" y="294"/>
                </a:lnTo>
                <a:lnTo>
                  <a:pt x="196" y="305"/>
                </a:lnTo>
                <a:lnTo>
                  <a:pt x="98" y="316"/>
                </a:lnTo>
                <a:lnTo>
                  <a:pt x="0" y="327"/>
                </a:lnTo>
                <a:lnTo>
                  <a:pt x="0" y="218"/>
                </a:lnTo>
                <a:lnTo>
                  <a:pt x="44" y="218"/>
                </a:lnTo>
                <a:lnTo>
                  <a:pt x="98" y="218"/>
                </a:lnTo>
                <a:lnTo>
                  <a:pt x="152" y="218"/>
                </a:lnTo>
                <a:lnTo>
                  <a:pt x="218" y="207"/>
                </a:lnTo>
                <a:lnTo>
                  <a:pt x="283" y="196"/>
                </a:lnTo>
                <a:lnTo>
                  <a:pt x="370" y="196"/>
                </a:lnTo>
                <a:lnTo>
                  <a:pt x="457" y="185"/>
                </a:lnTo>
                <a:lnTo>
                  <a:pt x="544" y="163"/>
                </a:lnTo>
                <a:lnTo>
                  <a:pt x="642" y="152"/>
                </a:lnTo>
                <a:lnTo>
                  <a:pt x="739" y="142"/>
                </a:lnTo>
                <a:lnTo>
                  <a:pt x="826" y="131"/>
                </a:lnTo>
                <a:lnTo>
                  <a:pt x="913" y="120"/>
                </a:lnTo>
                <a:lnTo>
                  <a:pt x="1000" y="109"/>
                </a:lnTo>
                <a:lnTo>
                  <a:pt x="1076" y="98"/>
                </a:lnTo>
                <a:lnTo>
                  <a:pt x="1163" y="87"/>
                </a:lnTo>
                <a:lnTo>
                  <a:pt x="1229" y="76"/>
                </a:lnTo>
                <a:lnTo>
                  <a:pt x="1294" y="76"/>
                </a:lnTo>
                <a:lnTo>
                  <a:pt x="1359" y="65"/>
                </a:lnTo>
                <a:lnTo>
                  <a:pt x="1403" y="54"/>
                </a:lnTo>
                <a:lnTo>
                  <a:pt x="1446" y="44"/>
                </a:lnTo>
                <a:lnTo>
                  <a:pt x="1490" y="44"/>
                </a:lnTo>
                <a:lnTo>
                  <a:pt x="1511" y="33"/>
                </a:lnTo>
                <a:lnTo>
                  <a:pt x="1533" y="33"/>
                </a:lnTo>
                <a:lnTo>
                  <a:pt x="1555" y="22"/>
                </a:lnTo>
                <a:lnTo>
                  <a:pt x="1587" y="11"/>
                </a:lnTo>
                <a:lnTo>
                  <a:pt x="1598" y="0"/>
                </a:lnTo>
                <a:lnTo>
                  <a:pt x="1609" y="0"/>
                </a:lnTo>
                <a:lnTo>
                  <a:pt x="1620" y="11"/>
                </a:lnTo>
                <a:lnTo>
                  <a:pt x="1631" y="11"/>
                </a:lnTo>
                <a:lnTo>
                  <a:pt x="1642" y="22"/>
                </a:lnTo>
                <a:lnTo>
                  <a:pt x="1664" y="33"/>
                </a:lnTo>
                <a:lnTo>
                  <a:pt x="1685" y="44"/>
                </a:lnTo>
                <a:lnTo>
                  <a:pt x="1707" y="65"/>
                </a:lnTo>
                <a:lnTo>
                  <a:pt x="1729" y="76"/>
                </a:lnTo>
                <a:lnTo>
                  <a:pt x="1761" y="98"/>
                </a:lnTo>
                <a:lnTo>
                  <a:pt x="1783" y="131"/>
                </a:lnTo>
                <a:lnTo>
                  <a:pt x="1816" y="152"/>
                </a:lnTo>
                <a:lnTo>
                  <a:pt x="1837" y="163"/>
                </a:lnTo>
                <a:lnTo>
                  <a:pt x="1859" y="185"/>
                </a:lnTo>
                <a:lnTo>
                  <a:pt x="1881" y="207"/>
                </a:lnTo>
                <a:lnTo>
                  <a:pt x="1892" y="218"/>
                </a:lnTo>
                <a:lnTo>
                  <a:pt x="1903" y="229"/>
                </a:lnTo>
                <a:lnTo>
                  <a:pt x="1903" y="250"/>
                </a:lnTo>
                <a:lnTo>
                  <a:pt x="1914" y="261"/>
                </a:lnTo>
                <a:lnTo>
                  <a:pt x="1903" y="261"/>
                </a:lnTo>
                <a:lnTo>
                  <a:pt x="1903" y="272"/>
                </a:lnTo>
                <a:lnTo>
                  <a:pt x="1892" y="283"/>
                </a:lnTo>
                <a:lnTo>
                  <a:pt x="1881" y="283"/>
                </a:lnTo>
                <a:lnTo>
                  <a:pt x="1870" y="283"/>
                </a:lnTo>
                <a:lnTo>
                  <a:pt x="1848" y="283"/>
                </a:lnTo>
                <a:lnTo>
                  <a:pt x="1827" y="283"/>
                </a:lnTo>
                <a:lnTo>
                  <a:pt x="1805" y="283"/>
                </a:lnTo>
                <a:lnTo>
                  <a:pt x="1772" y="283"/>
                </a:lnTo>
                <a:lnTo>
                  <a:pt x="1740" y="283"/>
                </a:lnTo>
                <a:lnTo>
                  <a:pt x="1718" y="294"/>
                </a:lnTo>
                <a:lnTo>
                  <a:pt x="1685" y="305"/>
                </a:lnTo>
                <a:lnTo>
                  <a:pt x="1653" y="316"/>
                </a:lnTo>
                <a:lnTo>
                  <a:pt x="1609" y="337"/>
                </a:lnTo>
                <a:lnTo>
                  <a:pt x="1577" y="359"/>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12329" name="Freeform 41"/>
          <p:cNvSpPr/>
          <p:nvPr/>
        </p:nvSpPr>
        <p:spPr>
          <a:xfrm>
            <a:off x="8991600" y="4032251"/>
            <a:ext cx="670984" cy="101600"/>
          </a:xfrm>
          <a:custGeom>
            <a:avLst/>
            <a:gdLst/>
            <a:ahLst/>
            <a:cxnLst>
              <a:cxn ang="0">
                <a:pos x="2147483647" y="0"/>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0"/>
              </a:cxn>
              <a:cxn ang="0">
                <a:pos x="2147483647" y="0"/>
              </a:cxn>
            </a:cxnLst>
            <a:rect l="0" t="0" r="0" b="0"/>
            <a:pathLst>
              <a:path w="793" h="120">
                <a:moveTo>
                  <a:pt x="543" y="0"/>
                </a:moveTo>
                <a:lnTo>
                  <a:pt x="565" y="0"/>
                </a:lnTo>
                <a:lnTo>
                  <a:pt x="587" y="0"/>
                </a:lnTo>
                <a:lnTo>
                  <a:pt x="619" y="0"/>
                </a:lnTo>
                <a:lnTo>
                  <a:pt x="652" y="11"/>
                </a:lnTo>
                <a:lnTo>
                  <a:pt x="684" y="22"/>
                </a:lnTo>
                <a:lnTo>
                  <a:pt x="717" y="44"/>
                </a:lnTo>
                <a:lnTo>
                  <a:pt x="750" y="65"/>
                </a:lnTo>
                <a:lnTo>
                  <a:pt x="793" y="87"/>
                </a:lnTo>
                <a:lnTo>
                  <a:pt x="663" y="98"/>
                </a:lnTo>
                <a:lnTo>
                  <a:pt x="543" y="98"/>
                </a:lnTo>
                <a:lnTo>
                  <a:pt x="434" y="109"/>
                </a:lnTo>
                <a:lnTo>
                  <a:pt x="337" y="109"/>
                </a:lnTo>
                <a:lnTo>
                  <a:pt x="239" y="120"/>
                </a:lnTo>
                <a:lnTo>
                  <a:pt x="152" y="120"/>
                </a:lnTo>
                <a:lnTo>
                  <a:pt x="76" y="120"/>
                </a:lnTo>
                <a:lnTo>
                  <a:pt x="0" y="120"/>
                </a:lnTo>
                <a:lnTo>
                  <a:pt x="0" y="33"/>
                </a:lnTo>
                <a:lnTo>
                  <a:pt x="87" y="33"/>
                </a:lnTo>
                <a:lnTo>
                  <a:pt x="163" y="22"/>
                </a:lnTo>
                <a:lnTo>
                  <a:pt x="326" y="11"/>
                </a:lnTo>
                <a:lnTo>
                  <a:pt x="391" y="0"/>
                </a:lnTo>
                <a:lnTo>
                  <a:pt x="445" y="0"/>
                </a:lnTo>
                <a:lnTo>
                  <a:pt x="489" y="0"/>
                </a:lnTo>
                <a:lnTo>
                  <a:pt x="543" y="0"/>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1528" name="TextBox 2"/>
          <p:cNvSpPr txBox="1"/>
          <p:nvPr/>
        </p:nvSpPr>
        <p:spPr>
          <a:xfrm>
            <a:off x="770467" y="2315633"/>
            <a:ext cx="2724151" cy="1322070"/>
          </a:xfrm>
          <a:prstGeom prst="rect">
            <a:avLst/>
          </a:prstGeom>
          <a:noFill/>
          <a:ln w="9525">
            <a:noFill/>
          </a:ln>
        </p:spPr>
        <p:txBody>
          <a:bodyPr anchor="t">
            <a:spAutoFit/>
          </a:bodyPr>
          <a:lstStyle/>
          <a:p>
            <a:r>
              <a:rPr lang="zh-CN" altLang="en-US" sz="8000">
                <a:latin typeface="楷体" panose="02010609060101010101" pitchFamily="49" charset="-122"/>
                <a:ea typeface="楷体" panose="02010609060101010101" pitchFamily="49" charset="-122"/>
              </a:rPr>
              <a:t>住</a:t>
            </a:r>
            <a:r>
              <a:rPr lang="zh-CN" altLang="en-US" sz="8000">
                <a:solidFill>
                  <a:srgbClr val="FF0000"/>
                </a:solidFill>
                <a:latin typeface="楷体" panose="02010609060101010101" pitchFamily="49" charset="-122"/>
                <a:ea typeface="楷体" panose="02010609060101010101" pitchFamily="49" charset="-122"/>
              </a:rPr>
              <a:t>宿</a:t>
            </a:r>
            <a:endParaRPr lang="zh-CN" altLang="en-US" sz="8000">
              <a:solidFill>
                <a:srgbClr val="FF0000"/>
              </a:solidFill>
              <a:latin typeface="楷体" panose="02010609060101010101" pitchFamily="49" charset="-122"/>
              <a:ea typeface="楷体" panose="02010609060101010101" pitchFamily="49" charset="-122"/>
            </a:endParaRPr>
          </a:p>
        </p:txBody>
      </p:sp>
      <p:sp>
        <p:nvSpPr>
          <p:cNvPr id="25" name="矩形 24"/>
          <p:cNvSpPr>
            <a:spLocks noChangeArrowheads="1"/>
          </p:cNvSpPr>
          <p:nvPr/>
        </p:nvSpPr>
        <p:spPr bwMode="auto">
          <a:xfrm>
            <a:off x="6968067" y="4866217"/>
            <a:ext cx="5329767" cy="150685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defPPr>
              <a:defRPr lang="zh-CN"/>
            </a:defPPr>
            <a:lvl1pPr algn="l" defTabSz="457200" rtl="0" fontAlgn="base">
              <a:spcBef>
                <a:spcPct val="0"/>
              </a:spcBef>
              <a:spcAft>
                <a:spcPct val="0"/>
              </a:spcAft>
              <a:defRPr kern="1200">
                <a:solidFill>
                  <a:schemeClr val="dk1"/>
                </a:solidFill>
                <a:latin typeface="+mn-lt"/>
                <a:ea typeface="+mn-ea"/>
                <a:cs typeface="+mn-cs"/>
              </a:defRPr>
            </a:lvl1pPr>
            <a:lvl2pPr marL="457200" algn="l" defTabSz="457200" rtl="0" fontAlgn="base">
              <a:spcBef>
                <a:spcPct val="0"/>
              </a:spcBef>
              <a:spcAft>
                <a:spcPct val="0"/>
              </a:spcAft>
              <a:defRPr kern="1200">
                <a:solidFill>
                  <a:schemeClr val="dk1"/>
                </a:solidFill>
                <a:latin typeface="+mn-lt"/>
                <a:ea typeface="+mn-ea"/>
                <a:cs typeface="+mn-cs"/>
              </a:defRPr>
            </a:lvl2pPr>
            <a:lvl3pPr marL="914400" algn="l" defTabSz="457200" rtl="0" fontAlgn="base">
              <a:spcBef>
                <a:spcPct val="0"/>
              </a:spcBef>
              <a:spcAft>
                <a:spcPct val="0"/>
              </a:spcAft>
              <a:defRPr kern="1200">
                <a:solidFill>
                  <a:schemeClr val="dk1"/>
                </a:solidFill>
                <a:latin typeface="+mn-lt"/>
                <a:ea typeface="+mn-ea"/>
                <a:cs typeface="+mn-cs"/>
              </a:defRPr>
            </a:lvl3pPr>
            <a:lvl4pPr marL="1371600" algn="l" defTabSz="457200" rtl="0" fontAlgn="base">
              <a:spcBef>
                <a:spcPct val="0"/>
              </a:spcBef>
              <a:spcAft>
                <a:spcPct val="0"/>
              </a:spcAft>
              <a:defRPr kern="1200">
                <a:solidFill>
                  <a:schemeClr val="dk1"/>
                </a:solidFill>
                <a:latin typeface="+mn-lt"/>
                <a:ea typeface="+mn-ea"/>
                <a:cs typeface="+mn-cs"/>
              </a:defRPr>
            </a:lvl4pPr>
            <a:lvl5pPr marL="1828800" algn="l" defTabSz="457200"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3065" b="1" i="0" u="none" strike="noStrike" kern="1200" cap="none" spc="0" normalizeH="0" baseline="0" noProof="0">
                <a:ln>
                  <a:noFill/>
                </a:ln>
                <a:solidFill>
                  <a:srgbClr val="0000FF"/>
                </a:solidFill>
                <a:effectLst/>
                <a:uLnTx/>
                <a:uFillTx/>
                <a:latin typeface="宋体" panose="02010600030101010101" pitchFamily="2" charset="-122"/>
                <a:ea typeface="+mn-ea"/>
                <a:cs typeface="+mn-cs"/>
              </a:rPr>
              <a:t>书写指导</a:t>
            </a:r>
            <a:r>
              <a:rPr kumimoji="0" lang="zh-CN" altLang="en-US" sz="3065" b="1" i="0" u="none" strike="noStrike" kern="1200" cap="none" spc="0" normalizeH="0" baseline="0" noProof="0" smtClean="0">
                <a:ln>
                  <a:noFill/>
                </a:ln>
                <a:solidFill>
                  <a:srgbClr val="0000FF"/>
                </a:solidFill>
                <a:effectLst/>
                <a:uLnTx/>
                <a:uFillTx/>
                <a:latin typeface="宋体" panose="02010600030101010101" pitchFamily="2" charset="-122"/>
                <a:ea typeface="+mn-ea"/>
                <a:cs typeface="+mn-cs"/>
              </a:rPr>
              <a:t>：</a:t>
            </a:r>
            <a:r>
              <a:rPr kumimoji="0" lang="zh-CN" altLang="en-US" sz="3065" b="1" i="0" u="none" strike="noStrike" kern="1200" cap="none" spc="0" normalizeH="0" baseline="0" noProof="0" smtClean="0">
                <a:ln>
                  <a:noFill/>
                </a:ln>
                <a:solidFill>
                  <a:schemeClr val="tx1"/>
                </a:solidFill>
                <a:effectLst/>
                <a:uLnTx/>
                <a:uFillTx/>
                <a:latin typeface="宋体" panose="02010600030101010101" pitchFamily="2" charset="-122"/>
                <a:ea typeface="+mn-ea"/>
                <a:cs typeface="+mn-cs"/>
              </a:rPr>
              <a:t>宀要扁，亻的撇稍长、起笔稍高，百字横要长、短撇靠左、日字要扁窄。</a:t>
            </a:r>
            <a:endParaRPr kumimoji="0" lang="zh-CN" altLang="en-US" sz="3065" b="1" i="0" u="none" strike="noStrike" kern="1200" cap="none" spc="0" normalizeH="0" baseline="0" noProof="0">
              <a:ln>
                <a:noFill/>
              </a:ln>
              <a:solidFill>
                <a:schemeClr val="tx1"/>
              </a:solidFill>
              <a:effectLst/>
              <a:uLnTx/>
              <a:uFillTx/>
              <a:latin typeface="宋体" panose="02010600030101010101" pitchFamily="2" charset="-122"/>
              <a:ea typeface="+mn-ea"/>
              <a:cs typeface="+mn-cs"/>
            </a:endParaRPr>
          </a:p>
        </p:txBody>
      </p:sp>
      <p:sp>
        <p:nvSpPr>
          <p:cNvPr id="18460" name="矩形 25"/>
          <p:cNvSpPr/>
          <p:nvPr/>
        </p:nvSpPr>
        <p:spPr>
          <a:xfrm>
            <a:off x="3477684" y="2531533"/>
            <a:ext cx="1543685" cy="1732915"/>
          </a:xfrm>
          <a:prstGeom prst="rect">
            <a:avLst/>
          </a:prstGeom>
          <a:noFill/>
          <a:ln w="9525">
            <a:noFill/>
          </a:ln>
        </p:spPr>
        <p:txBody>
          <a:bodyPr wrap="none" anchor="t">
            <a:spAutoFit/>
          </a:bodyPr>
          <a:lstStyle/>
          <a:p>
            <a:r>
              <a:rPr lang="zh-CN" altLang="en-US" sz="10665" b="1">
                <a:solidFill>
                  <a:srgbClr val="000000"/>
                </a:solidFill>
                <a:latin typeface="楷体" panose="02010609060101010101" pitchFamily="49" charset="-122"/>
                <a:ea typeface="楷体" panose="02010609060101010101" pitchFamily="49" charset="-122"/>
              </a:rPr>
              <a:t>宿</a:t>
            </a:r>
            <a:endParaRPr lang="zh-CN" altLang="en-US" sz="10665" b="1">
              <a:solidFill>
                <a:srgbClr val="000000"/>
              </a:solidFill>
              <a:latin typeface="楷体" panose="02010609060101010101" pitchFamily="49" charset="-122"/>
              <a:ea typeface="楷体" panose="02010609060101010101" pitchFamily="49" charset="-122"/>
            </a:endParaRPr>
          </a:p>
        </p:txBody>
      </p:sp>
      <p:sp>
        <p:nvSpPr>
          <p:cNvPr id="18461" name="矩形 26"/>
          <p:cNvSpPr/>
          <p:nvPr/>
        </p:nvSpPr>
        <p:spPr>
          <a:xfrm>
            <a:off x="3727451" y="1564217"/>
            <a:ext cx="2976033" cy="1076325"/>
          </a:xfrm>
          <a:prstGeom prst="rect">
            <a:avLst/>
          </a:prstGeom>
          <a:noFill/>
          <a:ln w="9525">
            <a:noFill/>
          </a:ln>
        </p:spPr>
        <p:txBody>
          <a:bodyPr anchor="t">
            <a:spAutoFit/>
          </a:bodyPr>
          <a:lstStyle/>
          <a:p>
            <a:r>
              <a:rPr lang="en-US" altLang="zh-CN" sz="6400" b="1">
                <a:solidFill>
                  <a:srgbClr val="FF0000"/>
                </a:solidFill>
                <a:latin typeface="方正姚体" panose="02010601030101010101" pitchFamily="2" charset="-122"/>
                <a:ea typeface="方正姚体" panose="02010601030101010101" pitchFamily="2" charset="-122"/>
              </a:rPr>
              <a:t>sù</a:t>
            </a:r>
            <a:endParaRPr lang="en-US" altLang="zh-CN" sz="6400" b="1">
              <a:solidFill>
                <a:srgbClr val="FF0000"/>
              </a:solidFill>
              <a:latin typeface="方正姚体" panose="02010601030101010101" pitchFamily="2" charset="-122"/>
              <a:ea typeface="方正姚体" panose="02010601030101010101" pitchFamily="2" charset="-122"/>
            </a:endParaRPr>
          </a:p>
        </p:txBody>
      </p:sp>
      <p:sp>
        <p:nvSpPr>
          <p:cNvPr id="18462" name="TextBox 25"/>
          <p:cNvSpPr txBox="1"/>
          <p:nvPr/>
        </p:nvSpPr>
        <p:spPr>
          <a:xfrm>
            <a:off x="586317" y="3966633"/>
            <a:ext cx="3119967" cy="542925"/>
          </a:xfrm>
          <a:prstGeom prst="rect">
            <a:avLst/>
          </a:prstGeom>
          <a:noFill/>
          <a:ln w="9525">
            <a:noFill/>
          </a:ln>
        </p:spPr>
        <p:txBody>
          <a:bodyPr anchor="t">
            <a:spAutoFit/>
          </a:bodyPr>
          <a:lstStyle/>
          <a:p>
            <a:r>
              <a:rPr lang="zh-CN" altLang="en-US" sz="2935" b="1">
                <a:solidFill>
                  <a:srgbClr val="0000FF"/>
                </a:solidFill>
                <a:latin typeface="宋体" panose="02010600030101010101" pitchFamily="2" charset="-122"/>
                <a:ea typeface="宋体" panose="02010600030101010101" pitchFamily="2" charset="-122"/>
              </a:rPr>
              <a:t>结构：</a:t>
            </a:r>
            <a:r>
              <a:rPr lang="zh-CN" altLang="en-US" sz="2935" b="1">
                <a:latin typeface="宋体" panose="02010600030101010101" pitchFamily="2" charset="-122"/>
                <a:ea typeface="宋体" panose="02010600030101010101" pitchFamily="2" charset="-122"/>
              </a:rPr>
              <a:t>上下</a:t>
            </a:r>
            <a:endParaRPr lang="zh-CN" altLang="en-US" sz="2935" b="1">
              <a:latin typeface="宋体" panose="02010600030101010101" pitchFamily="2" charset="-122"/>
              <a:ea typeface="宋体" panose="02010600030101010101" pitchFamily="2" charset="-122"/>
            </a:endParaRPr>
          </a:p>
        </p:txBody>
      </p:sp>
      <p:sp>
        <p:nvSpPr>
          <p:cNvPr id="18463" name="TextBox 26"/>
          <p:cNvSpPr txBox="1"/>
          <p:nvPr/>
        </p:nvSpPr>
        <p:spPr>
          <a:xfrm>
            <a:off x="586317" y="4959351"/>
            <a:ext cx="4663016" cy="542925"/>
          </a:xfrm>
          <a:prstGeom prst="rect">
            <a:avLst/>
          </a:prstGeom>
          <a:noFill/>
          <a:ln w="9525">
            <a:noFill/>
          </a:ln>
        </p:spPr>
        <p:txBody>
          <a:bodyPr anchor="t">
            <a:spAutoFit/>
          </a:bodyPr>
          <a:lstStyle/>
          <a:p>
            <a:r>
              <a:rPr lang="zh-CN" altLang="en-US" sz="2935" b="1">
                <a:solidFill>
                  <a:srgbClr val="0000FF"/>
                </a:solidFill>
                <a:latin typeface="宋体" panose="02010600030101010101" pitchFamily="2" charset="-122"/>
                <a:ea typeface="宋体" panose="02010600030101010101" pitchFamily="2" charset="-122"/>
              </a:rPr>
              <a:t>组词：</a:t>
            </a:r>
            <a:r>
              <a:rPr lang="zh-CN" altLang="en-US" sz="2935" b="1">
                <a:solidFill>
                  <a:srgbClr val="000000"/>
                </a:solidFill>
                <a:latin typeface="宋体" panose="02010600030101010101" pitchFamily="2" charset="-122"/>
                <a:ea typeface="宋体" panose="02010600030101010101" pitchFamily="2" charset="-122"/>
              </a:rPr>
              <a:t>宿舍   风餐露宿</a:t>
            </a:r>
            <a:endParaRPr lang="zh-CN" altLang="en-US" sz="2935" b="1">
              <a:solidFill>
                <a:srgbClr val="000000"/>
              </a:solidFill>
              <a:latin typeface="宋体" panose="02010600030101010101" pitchFamily="2" charset="-122"/>
              <a:ea typeface="宋体" panose="02010600030101010101" pitchFamily="2" charset="-122"/>
            </a:endParaRPr>
          </a:p>
        </p:txBody>
      </p:sp>
      <p:sp>
        <p:nvSpPr>
          <p:cNvPr id="18464" name="TextBox 29"/>
          <p:cNvSpPr txBox="1"/>
          <p:nvPr/>
        </p:nvSpPr>
        <p:spPr>
          <a:xfrm>
            <a:off x="586317" y="5488517"/>
            <a:ext cx="5556249" cy="995045"/>
          </a:xfrm>
          <a:prstGeom prst="rect">
            <a:avLst/>
          </a:prstGeom>
          <a:noFill/>
          <a:ln w="9525">
            <a:noFill/>
          </a:ln>
        </p:spPr>
        <p:txBody>
          <a:bodyPr anchor="t">
            <a:spAutoFit/>
          </a:bodyPr>
          <a:lstStyle/>
          <a:p>
            <a:r>
              <a:rPr lang="zh-CN" altLang="en-US" sz="2935" b="1">
                <a:solidFill>
                  <a:srgbClr val="0000FF"/>
                </a:solidFill>
                <a:latin typeface="宋体" panose="02010600030101010101" pitchFamily="2" charset="-122"/>
                <a:ea typeface="宋体" panose="02010600030101010101" pitchFamily="2" charset="-122"/>
              </a:rPr>
              <a:t>造句：</a:t>
            </a:r>
            <a:r>
              <a:rPr lang="zh-CN" altLang="en-US" sz="2935" b="1">
                <a:latin typeface="宋体" panose="02010600030101010101" pitchFamily="2" charset="-122"/>
                <a:ea typeface="宋体" panose="02010600030101010101" pitchFamily="2" charset="-122"/>
              </a:rPr>
              <a:t>我们住宿的地方是一个农</a:t>
            </a:r>
            <a:endParaRPr lang="en-US" altLang="zh-CN" sz="2935" b="1">
              <a:latin typeface="宋体" panose="02010600030101010101" pitchFamily="2" charset="-122"/>
              <a:ea typeface="宋体" panose="02010600030101010101" pitchFamily="2" charset="-122"/>
            </a:endParaRPr>
          </a:p>
          <a:p>
            <a:r>
              <a:rPr lang="en-US" altLang="zh-CN" sz="2935" b="1">
                <a:latin typeface="宋体" panose="02010600030101010101" pitchFamily="2" charset="-122"/>
                <a:ea typeface="宋体" panose="02010600030101010101" pitchFamily="2" charset="-122"/>
              </a:rPr>
              <a:t>      </a:t>
            </a:r>
            <a:r>
              <a:rPr lang="zh-CN" altLang="en-US" sz="2935" b="1">
                <a:latin typeface="宋体" panose="02010600030101010101" pitchFamily="2" charset="-122"/>
                <a:ea typeface="宋体" panose="02010600030101010101" pitchFamily="2" charset="-122"/>
              </a:rPr>
              <a:t>家小院。 </a:t>
            </a:r>
            <a:endParaRPr lang="zh-CN" altLang="en-US" sz="2935" b="1">
              <a:latin typeface="宋体" panose="02010600030101010101" pitchFamily="2" charset="-122"/>
              <a:ea typeface="宋体" panose="02010600030101010101" pitchFamily="2" charset="-122"/>
            </a:endParaRPr>
          </a:p>
        </p:txBody>
      </p:sp>
      <p:sp>
        <p:nvSpPr>
          <p:cNvPr id="18465" name="TextBox 30"/>
          <p:cNvSpPr txBox="1"/>
          <p:nvPr/>
        </p:nvSpPr>
        <p:spPr>
          <a:xfrm>
            <a:off x="586317" y="4442884"/>
            <a:ext cx="3873500" cy="542925"/>
          </a:xfrm>
          <a:prstGeom prst="rect">
            <a:avLst/>
          </a:prstGeom>
          <a:noFill/>
          <a:ln w="9525">
            <a:noFill/>
          </a:ln>
        </p:spPr>
        <p:txBody>
          <a:bodyPr anchor="t">
            <a:spAutoFit/>
          </a:bodyPr>
          <a:lstStyle/>
          <a:p>
            <a:r>
              <a:rPr lang="zh-CN" altLang="en-US" sz="2935" b="1">
                <a:solidFill>
                  <a:srgbClr val="0000FF"/>
                </a:solidFill>
                <a:latin typeface="宋体" panose="02010600030101010101" pitchFamily="2" charset="-122"/>
                <a:ea typeface="宋体" panose="02010600030101010101" pitchFamily="2" charset="-122"/>
              </a:rPr>
              <a:t>音序：</a:t>
            </a:r>
            <a:r>
              <a:rPr lang="en-US" altLang="zh-CN" sz="2935" b="1">
                <a:latin typeface="宋体" panose="02010600030101010101" pitchFamily="2" charset="-122"/>
                <a:ea typeface="宋体" panose="02010600030101010101" pitchFamily="2" charset="-122"/>
              </a:rPr>
              <a:t>S  </a:t>
            </a:r>
            <a:r>
              <a:rPr lang="zh-CN" altLang="en-US" sz="2935" b="1">
                <a:solidFill>
                  <a:srgbClr val="0000FF"/>
                </a:solidFill>
                <a:latin typeface="宋体" panose="02010600030101010101" pitchFamily="2" charset="-122"/>
                <a:ea typeface="宋体" panose="02010600030101010101" pitchFamily="2" charset="-122"/>
              </a:rPr>
              <a:t>部首：</a:t>
            </a:r>
            <a:r>
              <a:rPr lang="zh-CN" altLang="en-US" sz="2935" b="1">
                <a:latin typeface="宋体" panose="02010600030101010101" pitchFamily="2" charset="-122"/>
                <a:ea typeface="宋体" panose="02010600030101010101" pitchFamily="2" charset="-122"/>
              </a:rPr>
              <a:t>宀</a:t>
            </a:r>
            <a:endParaRPr lang="zh-CN" altLang="en-US" sz="2935" b="1">
              <a:latin typeface="宋体" panose="02010600030101010101" pitchFamily="2" charset="-122"/>
              <a:ea typeface="宋体" panose="02010600030101010101" pitchFamily="2" charset="-122"/>
            </a:endParaRPr>
          </a:p>
        </p:txBody>
      </p:sp>
      <p:grpSp>
        <p:nvGrpSpPr>
          <p:cNvPr id="21536" name="组合 33"/>
          <p:cNvGrpSpPr/>
          <p:nvPr/>
        </p:nvGrpSpPr>
        <p:grpSpPr>
          <a:xfrm>
            <a:off x="770467" y="993140"/>
            <a:ext cx="1775884" cy="677352"/>
            <a:chOff x="579880" y="770997"/>
            <a:chExt cx="1331484" cy="508957"/>
          </a:xfrm>
        </p:grpSpPr>
        <p:sp>
          <p:nvSpPr>
            <p:cNvPr id="35" name="圆角矩形 34"/>
            <p:cNvSpPr/>
            <p:nvPr/>
          </p:nvSpPr>
          <p:spPr>
            <a:xfrm>
              <a:off x="617287" y="770997"/>
              <a:ext cx="1257226" cy="508957"/>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5400000" scaled="1"/>
            </a:gradFill>
            <a:ln>
              <a:solidFill>
                <a:schemeClr val="accent3">
                  <a:lumMod val="75000"/>
                </a:schemeClr>
              </a:solidFill>
            </a:ln>
            <a:effectLst>
              <a:softEdge rad="31750"/>
            </a:effectLst>
          </p:spPr>
          <p:txBody>
            <a:bodyPr wrap="none">
              <a:spAutoFit/>
            </a:bodyPr>
            <a:lstStyle>
              <a:defPPr>
                <a:defRPr lang="zh-CN"/>
              </a:defPPr>
              <a:lvl1pPr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a:ea typeface="宋体" panose="02010600030101010101" pitchFamily="2" charset="-122"/>
                  <a:cs typeface="+mn-cs"/>
                </a:defRPr>
              </a:lvl9pPr>
            </a:lstStyle>
            <a:p>
              <a:pPr marL="0" marR="0" lvl="0" indent="0" algn="ctr" defTabSz="1600200" rtl="0" eaLnBrk="1" fontAlgn="base" latinLnBrk="0" hangingPunct="1">
                <a:lnSpc>
                  <a:spcPct val="90000"/>
                </a:lnSpc>
                <a:spcBef>
                  <a:spcPct val="0"/>
                </a:spcBef>
                <a:spcAft>
                  <a:spcPct val="35000"/>
                </a:spcAft>
                <a:buClrTx/>
                <a:buSzTx/>
                <a:buFont typeface="Arial" panose="020B0604020202020204" pitchFamily="34" charset="0"/>
                <a:buNone/>
                <a:defRPr/>
              </a:pPr>
              <a:r>
                <a:rPr kumimoji="0" lang="zh-CN" altLang="en-US" sz="3735" b="1" i="0" u="none" strike="noStrike" kern="1200" cap="none" spc="0" normalizeH="0" baseline="0" noProof="0">
                  <a:ln>
                    <a:noFill/>
                  </a:ln>
                  <a:solidFill>
                    <a:prstClr val="black">
                      <a:hueOff val="0"/>
                      <a:satOff val="0"/>
                      <a:lumOff val="0"/>
                      <a:alphaOff val="0"/>
                    </a:prstClr>
                  </a:solidFill>
                  <a:effectLst>
                    <a:glow rad="101600">
                      <a:schemeClr val="bg1">
                        <a:alpha val="60000"/>
                      </a:schemeClr>
                    </a:glow>
                  </a:effectLst>
                  <a:uLnTx/>
                  <a:uFillTx/>
                  <a:latin typeface="微软雅黑" panose="020B0503020204020204" pitchFamily="34" charset="-122"/>
                  <a:ea typeface="微软雅黑" panose="020B0503020204020204" pitchFamily="34" charset="-122"/>
                  <a:cs typeface="+mn-cs"/>
                </a:rPr>
                <a:t>我会写</a:t>
              </a:r>
              <a:endParaRPr kumimoji="0" lang="zh-CN" altLang="en-US" sz="3735" b="1" i="0" u="none" strike="noStrike" kern="1200" cap="none" spc="0" normalizeH="0" baseline="0" noProof="0">
                <a:ln>
                  <a:noFill/>
                </a:ln>
                <a:solidFill>
                  <a:prstClr val="black">
                    <a:hueOff val="0"/>
                    <a:satOff val="0"/>
                    <a:lumOff val="0"/>
                    <a:alphaOff val="0"/>
                  </a:prstClr>
                </a:solidFill>
                <a:effectLst>
                  <a:glow rad="101600">
                    <a:schemeClr val="bg1">
                      <a:alpha val="60000"/>
                    </a:schemeClr>
                  </a:glow>
                </a:effectLst>
                <a:uLnTx/>
                <a:uFillTx/>
                <a:latin typeface="微软雅黑" panose="020B0503020204020204" pitchFamily="34" charset="-122"/>
                <a:ea typeface="微软雅黑" panose="020B0503020204020204" pitchFamily="34" charset="-122"/>
                <a:cs typeface="+mn-cs"/>
              </a:endParaRPr>
            </a:p>
          </p:txBody>
        </p:sp>
        <p:sp>
          <p:nvSpPr>
            <p:cNvPr id="36" name="直线连接符 21"/>
            <p:cNvSpPr>
              <a:spLocks noChangeShapeType="1"/>
            </p:cNvSpPr>
            <p:nvPr/>
          </p:nvSpPr>
          <p:spPr bwMode="auto">
            <a:xfrm flipV="1">
              <a:off x="579880" y="1244950"/>
              <a:ext cx="1331484" cy="0"/>
            </a:xfrm>
            <a:prstGeom prst="line">
              <a:avLst/>
            </a:prstGeom>
            <a:noFill/>
            <a:ln w="38100">
              <a:solidFill>
                <a:schemeClr val="accent1">
                  <a:lumMod val="60000"/>
                  <a:lumOff val="40000"/>
                </a:schemeClr>
              </a:solidFill>
              <a:prstDash val="sysDash"/>
              <a:round/>
            </a:ln>
          </p:spPr>
          <p:txBody>
            <a:bodyPr/>
            <a:lstStyle>
              <a:defPPr>
                <a:defRPr lang="zh-CN"/>
              </a:defPPr>
              <a:lvl1pPr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a:ea typeface="宋体" panose="02010600030101010101" pitchFamily="2" charset="-122"/>
                  <a:cs typeface="+mn-cs"/>
                </a:defRPr>
              </a:lvl9p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chemeClr val="tx1"/>
                </a:solidFill>
                <a:effectLst/>
                <a:uLnTx/>
                <a:uFillTx/>
                <a:latin typeface="Calibri" panose="020F0502020204030204"/>
                <a:ea typeface="宋体" panose="02010600030101010101" pitchFamily="2" charset="-122"/>
                <a:cs typeface="+mn-cs"/>
              </a:endParaRPr>
            </a:p>
          </p:txBody>
        </p:sp>
      </p:grpSp>
      <p:pic>
        <p:nvPicPr>
          <p:cNvPr id="21539" name="Picture 37">
            <a:hlinkClick r:id="rId2" action="ppaction://hlinksldjump"/>
          </p:cNvPr>
          <p:cNvPicPr>
            <a:picLocks noChangeAspect="1"/>
          </p:cNvPicPr>
          <p:nvPr/>
        </p:nvPicPr>
        <p:blipFill>
          <a:blip r:embed="rId3"/>
          <a:stretch>
            <a:fillRect/>
          </a:stretch>
        </p:blipFill>
        <p:spPr>
          <a:xfrm>
            <a:off x="9853084" y="939800"/>
            <a:ext cx="1202267" cy="683684"/>
          </a:xfrm>
          <a:prstGeom prst="rect">
            <a:avLst/>
          </a:prstGeom>
          <a:noFill/>
          <a:ln w="9525">
            <a:noFill/>
          </a:ln>
          <a:effectLst>
            <a:outerShdw dist="38100" dir="8100000" algn="tr" rotWithShape="0">
              <a:srgbClr val="000000">
                <a:alpha val="39998"/>
              </a:srgbClr>
            </a:outerShdw>
          </a:effec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60"/>
                                        </p:tgtEl>
                                        <p:attrNameLst>
                                          <p:attrName>style.visibility</p:attrName>
                                        </p:attrNameLst>
                                      </p:cBhvr>
                                      <p:to>
                                        <p:strVal val="visible"/>
                                      </p:to>
                                    </p:set>
                                    <p:anim calcmode="lin" valueType="num">
                                      <p:cBhvr additive="base">
                                        <p:cTn id="7" dur="500" fill="hold"/>
                                        <p:tgtEl>
                                          <p:spTgt spid="18460"/>
                                        </p:tgtEl>
                                        <p:attrNameLst>
                                          <p:attrName>ppt_x</p:attrName>
                                        </p:attrNameLst>
                                      </p:cBhvr>
                                      <p:tavLst>
                                        <p:tav tm="0">
                                          <p:val>
                                            <p:strVal val="#ppt_x"/>
                                          </p:val>
                                        </p:tav>
                                        <p:tav tm="100000">
                                          <p:val>
                                            <p:strVal val="#ppt_x"/>
                                          </p:val>
                                        </p:tav>
                                      </p:tavLst>
                                    </p:anim>
                                    <p:anim calcmode="lin" valueType="num">
                                      <p:cBhvr additive="base">
                                        <p:cTn id="8" dur="500" fill="hold"/>
                                        <p:tgtEl>
                                          <p:spTgt spid="1846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18461"/>
                                        </p:tgtEl>
                                        <p:attrNameLst>
                                          <p:attrName>style.visibility</p:attrName>
                                        </p:attrNameLst>
                                      </p:cBhvr>
                                      <p:to>
                                        <p:strVal val="visible"/>
                                      </p:to>
                                    </p:set>
                                    <p:anim calcmode="lin" valueType="num">
                                      <p:cBhvr additive="base">
                                        <p:cTn id="13" dur="500" fill="hold"/>
                                        <p:tgtEl>
                                          <p:spTgt spid="18461"/>
                                        </p:tgtEl>
                                        <p:attrNameLst>
                                          <p:attrName>ppt_x</p:attrName>
                                        </p:attrNameLst>
                                      </p:cBhvr>
                                      <p:tavLst>
                                        <p:tav tm="0">
                                          <p:val>
                                            <p:strVal val="#ppt_x"/>
                                          </p:val>
                                        </p:tav>
                                        <p:tav tm="100000">
                                          <p:val>
                                            <p:strVal val="#ppt_x"/>
                                          </p:val>
                                        </p:tav>
                                      </p:tavLst>
                                    </p:anim>
                                    <p:anim calcmode="lin" valueType="num">
                                      <p:cBhvr additive="base">
                                        <p:cTn id="14" dur="500" fill="hold"/>
                                        <p:tgtEl>
                                          <p:spTgt spid="18461"/>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ppt_x"/>
                                          </p:val>
                                        </p:tav>
                                        <p:tav tm="100000">
                                          <p:val>
                                            <p:strVal val="#ppt_x"/>
                                          </p:val>
                                        </p:tav>
                                      </p:tavLst>
                                    </p:anim>
                                    <p:anim calcmode="lin" valueType="num">
                                      <p:cBhvr additive="base">
                                        <p:cTn id="2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12332"/>
                                        </p:tgtEl>
                                        <p:attrNameLst>
                                          <p:attrName>style.visibility</p:attrName>
                                        </p:attrNameLst>
                                      </p:cBhvr>
                                      <p:to>
                                        <p:strVal val="visible"/>
                                      </p:to>
                                    </p:set>
                                    <p:animEffect transition="in" filter="wipe(up)">
                                      <p:cBhvr>
                                        <p:cTn id="25" dur="500"/>
                                        <p:tgtEl>
                                          <p:spTgt spid="1233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nodeType="clickEffect">
                                  <p:stCondLst>
                                    <p:cond delay="0"/>
                                  </p:stCondLst>
                                  <p:childTnLst>
                                    <p:set>
                                      <p:cBhvr>
                                        <p:cTn id="29" dur="1" fill="hold">
                                          <p:stCondLst>
                                            <p:cond delay="0"/>
                                          </p:stCondLst>
                                        </p:cTn>
                                        <p:tgtEl>
                                          <p:spTgt spid="12331"/>
                                        </p:tgtEl>
                                        <p:attrNameLst>
                                          <p:attrName>style.visibility</p:attrName>
                                        </p:attrNameLst>
                                      </p:cBhvr>
                                      <p:to>
                                        <p:strVal val="visible"/>
                                      </p:to>
                                    </p:set>
                                    <p:animEffect transition="in" filter="wipe(up)">
                                      <p:cBhvr>
                                        <p:cTn id="30" dur="500"/>
                                        <p:tgtEl>
                                          <p:spTgt spid="1233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12333"/>
                                        </p:tgtEl>
                                        <p:attrNameLst>
                                          <p:attrName>style.visibility</p:attrName>
                                        </p:attrNameLst>
                                      </p:cBhvr>
                                      <p:to>
                                        <p:strVal val="visible"/>
                                      </p:to>
                                    </p:set>
                                    <p:animEffect transition="in" filter="wipe(left)">
                                      <p:cBhvr>
                                        <p:cTn id="35" dur="500"/>
                                        <p:tgtEl>
                                          <p:spTgt spid="12333"/>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12323"/>
                                        </p:tgtEl>
                                        <p:attrNameLst>
                                          <p:attrName>style.visibility</p:attrName>
                                        </p:attrNameLst>
                                      </p:cBhvr>
                                      <p:to>
                                        <p:strVal val="visible"/>
                                      </p:to>
                                    </p:set>
                                    <p:animEffect transition="in" filter="wipe(up)">
                                      <p:cBhvr>
                                        <p:cTn id="40" dur="500"/>
                                        <p:tgtEl>
                                          <p:spTgt spid="12323"/>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nodeType="clickEffect">
                                  <p:stCondLst>
                                    <p:cond delay="0"/>
                                  </p:stCondLst>
                                  <p:childTnLst>
                                    <p:set>
                                      <p:cBhvr>
                                        <p:cTn id="44" dur="1" fill="hold">
                                          <p:stCondLst>
                                            <p:cond delay="0"/>
                                          </p:stCondLst>
                                        </p:cTn>
                                        <p:tgtEl>
                                          <p:spTgt spid="12324"/>
                                        </p:tgtEl>
                                        <p:attrNameLst>
                                          <p:attrName>style.visibility</p:attrName>
                                        </p:attrNameLst>
                                      </p:cBhvr>
                                      <p:to>
                                        <p:strVal val="visible"/>
                                      </p:to>
                                    </p:set>
                                    <p:animEffect transition="in" filter="wipe(up)">
                                      <p:cBhvr>
                                        <p:cTn id="45" dur="500"/>
                                        <p:tgtEl>
                                          <p:spTgt spid="12324"/>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12325"/>
                                        </p:tgtEl>
                                        <p:attrNameLst>
                                          <p:attrName>style.visibility</p:attrName>
                                        </p:attrNameLst>
                                      </p:cBhvr>
                                      <p:to>
                                        <p:strVal val="visible"/>
                                      </p:to>
                                    </p:set>
                                    <p:animEffect transition="in" filter="wipe(left)">
                                      <p:cBhvr>
                                        <p:cTn id="50" dur="500"/>
                                        <p:tgtEl>
                                          <p:spTgt spid="12325"/>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nodeType="clickEffect">
                                  <p:stCondLst>
                                    <p:cond delay="0"/>
                                  </p:stCondLst>
                                  <p:childTnLst>
                                    <p:set>
                                      <p:cBhvr>
                                        <p:cTn id="54" dur="1" fill="hold">
                                          <p:stCondLst>
                                            <p:cond delay="0"/>
                                          </p:stCondLst>
                                        </p:cTn>
                                        <p:tgtEl>
                                          <p:spTgt spid="12326"/>
                                        </p:tgtEl>
                                        <p:attrNameLst>
                                          <p:attrName>style.visibility</p:attrName>
                                        </p:attrNameLst>
                                      </p:cBhvr>
                                      <p:to>
                                        <p:strVal val="visible"/>
                                      </p:to>
                                    </p:set>
                                    <p:animEffect transition="in" filter="wipe(up)">
                                      <p:cBhvr>
                                        <p:cTn id="55" dur="500"/>
                                        <p:tgtEl>
                                          <p:spTgt spid="12326"/>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nodeType="clickEffect">
                                  <p:stCondLst>
                                    <p:cond delay="0"/>
                                  </p:stCondLst>
                                  <p:childTnLst>
                                    <p:set>
                                      <p:cBhvr>
                                        <p:cTn id="59" dur="1" fill="hold">
                                          <p:stCondLst>
                                            <p:cond delay="0"/>
                                          </p:stCondLst>
                                        </p:cTn>
                                        <p:tgtEl>
                                          <p:spTgt spid="12327"/>
                                        </p:tgtEl>
                                        <p:attrNameLst>
                                          <p:attrName>style.visibility</p:attrName>
                                        </p:attrNameLst>
                                      </p:cBhvr>
                                      <p:to>
                                        <p:strVal val="visible"/>
                                      </p:to>
                                    </p:set>
                                    <p:animEffect transition="in" filter="wipe(up)">
                                      <p:cBhvr>
                                        <p:cTn id="60" dur="500"/>
                                        <p:tgtEl>
                                          <p:spTgt spid="12327"/>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1" fill="hold" nodeType="clickEffect">
                                  <p:stCondLst>
                                    <p:cond delay="0"/>
                                  </p:stCondLst>
                                  <p:childTnLst>
                                    <p:set>
                                      <p:cBhvr>
                                        <p:cTn id="64" dur="1" fill="hold">
                                          <p:stCondLst>
                                            <p:cond delay="0"/>
                                          </p:stCondLst>
                                        </p:cTn>
                                        <p:tgtEl>
                                          <p:spTgt spid="12330"/>
                                        </p:tgtEl>
                                        <p:attrNameLst>
                                          <p:attrName>style.visibility</p:attrName>
                                        </p:attrNameLst>
                                      </p:cBhvr>
                                      <p:to>
                                        <p:strVal val="visible"/>
                                      </p:to>
                                    </p:set>
                                    <p:animEffect transition="in" filter="wipe(up)">
                                      <p:cBhvr>
                                        <p:cTn id="65" dur="500"/>
                                        <p:tgtEl>
                                          <p:spTgt spid="12330"/>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nodeType="clickEffect">
                                  <p:stCondLst>
                                    <p:cond delay="0"/>
                                  </p:stCondLst>
                                  <p:childTnLst>
                                    <p:set>
                                      <p:cBhvr>
                                        <p:cTn id="69" dur="1" fill="hold">
                                          <p:stCondLst>
                                            <p:cond delay="0"/>
                                          </p:stCondLst>
                                        </p:cTn>
                                        <p:tgtEl>
                                          <p:spTgt spid="12328"/>
                                        </p:tgtEl>
                                        <p:attrNameLst>
                                          <p:attrName>style.visibility</p:attrName>
                                        </p:attrNameLst>
                                      </p:cBhvr>
                                      <p:to>
                                        <p:strVal val="visible"/>
                                      </p:to>
                                    </p:set>
                                    <p:animEffect transition="in" filter="wipe(left)">
                                      <p:cBhvr>
                                        <p:cTn id="70" dur="500"/>
                                        <p:tgtEl>
                                          <p:spTgt spid="12328"/>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nodeType="clickEffect">
                                  <p:stCondLst>
                                    <p:cond delay="0"/>
                                  </p:stCondLst>
                                  <p:childTnLst>
                                    <p:set>
                                      <p:cBhvr>
                                        <p:cTn id="74" dur="1" fill="hold">
                                          <p:stCondLst>
                                            <p:cond delay="0"/>
                                          </p:stCondLst>
                                        </p:cTn>
                                        <p:tgtEl>
                                          <p:spTgt spid="12329"/>
                                        </p:tgtEl>
                                        <p:attrNameLst>
                                          <p:attrName>style.visibility</p:attrName>
                                        </p:attrNameLst>
                                      </p:cBhvr>
                                      <p:to>
                                        <p:strVal val="visible"/>
                                      </p:to>
                                    </p:set>
                                    <p:animEffect transition="in" filter="wipe(left)">
                                      <p:cBhvr>
                                        <p:cTn id="75" dur="500"/>
                                        <p:tgtEl>
                                          <p:spTgt spid="12329"/>
                                        </p:tgtEl>
                                      </p:cBhvr>
                                    </p:animEffect>
                                  </p:childTnLst>
                                </p:cTn>
                              </p:par>
                            </p:childTnLst>
                          </p:cTn>
                        </p:par>
                      </p:childTnLst>
                    </p:cTn>
                  </p:par>
                  <p:par>
                    <p:cTn id="76" fill="hold">
                      <p:stCondLst>
                        <p:cond delay="indefinite"/>
                      </p:stCondLst>
                      <p:childTnLst>
                        <p:par>
                          <p:cTn id="77" fill="hold">
                            <p:stCondLst>
                              <p:cond delay="0"/>
                            </p:stCondLst>
                            <p:childTnLst>
                              <p:par>
                                <p:cTn id="78" presetID="16" presetClass="entr" presetSubtype="21" fill="hold" grpId="0" nodeType="clickEffect">
                                  <p:stCondLst>
                                    <p:cond delay="0"/>
                                  </p:stCondLst>
                                  <p:childTnLst>
                                    <p:set>
                                      <p:cBhvr>
                                        <p:cTn id="79" dur="1" fill="hold">
                                          <p:stCondLst>
                                            <p:cond delay="0"/>
                                          </p:stCondLst>
                                        </p:cTn>
                                        <p:tgtEl>
                                          <p:spTgt spid="18462"/>
                                        </p:tgtEl>
                                        <p:attrNameLst>
                                          <p:attrName>style.visibility</p:attrName>
                                        </p:attrNameLst>
                                      </p:cBhvr>
                                      <p:to>
                                        <p:strVal val="visible"/>
                                      </p:to>
                                    </p:set>
                                    <p:animEffect transition="in" filter="barn(inVertical)">
                                      <p:cBhvr>
                                        <p:cTn id="80" dur="500"/>
                                        <p:tgtEl>
                                          <p:spTgt spid="18462"/>
                                        </p:tgtEl>
                                      </p:cBhvr>
                                    </p:animEffect>
                                  </p:childTnLst>
                                </p:cTn>
                              </p:par>
                            </p:childTnLst>
                          </p:cTn>
                        </p:par>
                      </p:childTnLst>
                    </p:cTn>
                  </p:par>
                  <p:par>
                    <p:cTn id="81" fill="hold">
                      <p:stCondLst>
                        <p:cond delay="indefinite"/>
                      </p:stCondLst>
                      <p:childTnLst>
                        <p:par>
                          <p:cTn id="82" fill="hold">
                            <p:stCondLst>
                              <p:cond delay="0"/>
                            </p:stCondLst>
                            <p:childTnLst>
                              <p:par>
                                <p:cTn id="83" presetID="16" presetClass="entr" presetSubtype="21" fill="hold" grpId="0" nodeType="clickEffect">
                                  <p:stCondLst>
                                    <p:cond delay="0"/>
                                  </p:stCondLst>
                                  <p:childTnLst>
                                    <p:set>
                                      <p:cBhvr>
                                        <p:cTn id="84" dur="1" fill="hold">
                                          <p:stCondLst>
                                            <p:cond delay="0"/>
                                          </p:stCondLst>
                                        </p:cTn>
                                        <p:tgtEl>
                                          <p:spTgt spid="18465"/>
                                        </p:tgtEl>
                                        <p:attrNameLst>
                                          <p:attrName>style.visibility</p:attrName>
                                        </p:attrNameLst>
                                      </p:cBhvr>
                                      <p:to>
                                        <p:strVal val="visible"/>
                                      </p:to>
                                    </p:set>
                                    <p:animEffect transition="in" filter="barn(inVertical)">
                                      <p:cBhvr>
                                        <p:cTn id="85" dur="500"/>
                                        <p:tgtEl>
                                          <p:spTgt spid="18465"/>
                                        </p:tgtEl>
                                      </p:cBhvr>
                                    </p:animEffect>
                                  </p:childTnLst>
                                </p:cTn>
                              </p:par>
                            </p:childTnLst>
                          </p:cTn>
                        </p:par>
                      </p:childTnLst>
                    </p:cTn>
                  </p:par>
                  <p:par>
                    <p:cTn id="86" fill="hold">
                      <p:stCondLst>
                        <p:cond delay="indefinite"/>
                      </p:stCondLst>
                      <p:childTnLst>
                        <p:par>
                          <p:cTn id="87" fill="hold">
                            <p:stCondLst>
                              <p:cond delay="0"/>
                            </p:stCondLst>
                            <p:childTnLst>
                              <p:par>
                                <p:cTn id="88" presetID="16" presetClass="entr" presetSubtype="21" fill="hold" grpId="0" nodeType="clickEffect">
                                  <p:stCondLst>
                                    <p:cond delay="0"/>
                                  </p:stCondLst>
                                  <p:childTnLst>
                                    <p:set>
                                      <p:cBhvr>
                                        <p:cTn id="89" dur="1" fill="hold">
                                          <p:stCondLst>
                                            <p:cond delay="0"/>
                                          </p:stCondLst>
                                        </p:cTn>
                                        <p:tgtEl>
                                          <p:spTgt spid="18463"/>
                                        </p:tgtEl>
                                        <p:attrNameLst>
                                          <p:attrName>style.visibility</p:attrName>
                                        </p:attrNameLst>
                                      </p:cBhvr>
                                      <p:to>
                                        <p:strVal val="visible"/>
                                      </p:to>
                                    </p:set>
                                    <p:animEffect transition="in" filter="barn(inVertical)">
                                      <p:cBhvr>
                                        <p:cTn id="90" dur="500"/>
                                        <p:tgtEl>
                                          <p:spTgt spid="18463"/>
                                        </p:tgtEl>
                                      </p:cBhvr>
                                    </p:animEffect>
                                  </p:childTnLst>
                                </p:cTn>
                              </p:par>
                            </p:childTnLst>
                          </p:cTn>
                        </p:par>
                      </p:childTnLst>
                    </p:cTn>
                  </p:par>
                  <p:par>
                    <p:cTn id="91" fill="hold">
                      <p:stCondLst>
                        <p:cond delay="indefinite"/>
                      </p:stCondLst>
                      <p:childTnLst>
                        <p:par>
                          <p:cTn id="92" fill="hold">
                            <p:stCondLst>
                              <p:cond delay="0"/>
                            </p:stCondLst>
                            <p:childTnLst>
                              <p:par>
                                <p:cTn id="93" presetID="16" presetClass="entr" presetSubtype="21" fill="hold" grpId="0" nodeType="clickEffect">
                                  <p:stCondLst>
                                    <p:cond delay="0"/>
                                  </p:stCondLst>
                                  <p:childTnLst>
                                    <p:set>
                                      <p:cBhvr>
                                        <p:cTn id="94" dur="1" fill="hold">
                                          <p:stCondLst>
                                            <p:cond delay="0"/>
                                          </p:stCondLst>
                                        </p:cTn>
                                        <p:tgtEl>
                                          <p:spTgt spid="18464"/>
                                        </p:tgtEl>
                                        <p:attrNameLst>
                                          <p:attrName>style.visibility</p:attrName>
                                        </p:attrNameLst>
                                      </p:cBhvr>
                                      <p:to>
                                        <p:strVal val="visible"/>
                                      </p:to>
                                    </p:set>
                                    <p:animEffect transition="in" filter="barn(inVertical)">
                                      <p:cBhvr>
                                        <p:cTn id="95" dur="500"/>
                                        <p:tgtEl>
                                          <p:spTgt spid="184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8460" grpId="0"/>
      <p:bldP spid="18461" grpId="0"/>
      <p:bldP spid="18462" grpId="0"/>
      <p:bldP spid="18463" grpId="0"/>
      <p:bldP spid="18464" grpId="0"/>
      <p:bldP spid="1846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Group 47"/>
          <p:cNvGraphicFramePr>
            <a:graphicFrameLocks noGrp="1"/>
          </p:cNvGraphicFramePr>
          <p:nvPr/>
        </p:nvGraphicFramePr>
        <p:xfrm>
          <a:off x="7304617" y="1786467"/>
          <a:ext cx="3454400" cy="3039110"/>
        </p:xfrm>
        <a:graphic>
          <a:graphicData uri="http://schemas.openxmlformats.org/drawingml/2006/table">
            <a:tbl>
              <a:tblPr/>
              <a:tblGrid>
                <a:gridCol w="1712595"/>
                <a:gridCol w="1741805"/>
              </a:tblGrid>
              <a:tr h="1512570">
                <a:tc>
                  <a:txBody>
                    <a:bodyPr wrap="square"/>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865" b="1" i="0" u="none" strike="noStrike" cap="none" normalizeH="0" baseline="0" smtClean="0">
                        <a:ln>
                          <a:noFill/>
                        </a:ln>
                        <a:solidFill>
                          <a:srgbClr val="FFFFFF"/>
                        </a:solidFill>
                        <a:effectLst/>
                        <a:latin typeface="Calibri" panose="020F0502020204030204"/>
                        <a:ea typeface="宋体" panose="02010600030101010101" pitchFamily="2" charset="-122"/>
                      </a:endParaRPr>
                    </a:p>
                  </a:txBody>
                  <a:tcPr marL="121932" marR="121932" marT="45732" marB="45732" vert="horz"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wrap="square"/>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865" b="1" i="0" u="none" strike="noStrike" cap="none" normalizeH="0" baseline="0" smtClean="0">
                        <a:ln>
                          <a:noFill/>
                        </a:ln>
                        <a:solidFill>
                          <a:srgbClr val="FFFFFF"/>
                        </a:solidFill>
                        <a:effectLst/>
                        <a:latin typeface="Calibri" panose="020F0502020204030204"/>
                        <a:ea typeface="宋体" panose="02010600030101010101" pitchFamily="2" charset="-122"/>
                      </a:endParaRPr>
                    </a:p>
                  </a:txBody>
                  <a:tcPr marL="121932" marR="121932" marT="45732" marB="45732" vert="horz"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r>
              <a:tr h="1526540">
                <a:tc>
                  <a:txBody>
                    <a:bodyPr wrap="square"/>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865" b="0" i="0" u="none" strike="noStrike" cap="none" normalizeH="0" baseline="0" smtClean="0">
                        <a:ln>
                          <a:noFill/>
                        </a:ln>
                        <a:solidFill>
                          <a:srgbClr val="000000"/>
                        </a:solidFill>
                        <a:effectLst/>
                        <a:latin typeface="Calibri" panose="020F0502020204030204"/>
                        <a:ea typeface="宋体" panose="02010600030101010101" pitchFamily="2" charset="-122"/>
                      </a:endParaRPr>
                    </a:p>
                  </a:txBody>
                  <a:tcPr marL="121932" marR="121932" marT="45732" marB="45732" vert="horz"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wrap="square"/>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865" b="0" i="0" u="none" strike="noStrike" cap="none" normalizeH="0" baseline="0" smtClean="0">
                        <a:ln>
                          <a:noFill/>
                        </a:ln>
                        <a:solidFill>
                          <a:srgbClr val="000000"/>
                        </a:solidFill>
                        <a:effectLst/>
                        <a:latin typeface="Calibri" panose="020F0502020204030204"/>
                        <a:ea typeface="宋体" panose="02010600030101010101" pitchFamily="2" charset="-122"/>
                      </a:endParaRPr>
                    </a:p>
                  </a:txBody>
                  <a:tcPr marL="121932" marR="121932" marT="45732" marB="45732" vert="horz"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3865" name="Freeform 73"/>
          <p:cNvSpPr/>
          <p:nvPr/>
        </p:nvSpPr>
        <p:spPr>
          <a:xfrm>
            <a:off x="8026400" y="2349500"/>
            <a:ext cx="615951" cy="654051"/>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Lst>
            <a:rect l="0" t="0" r="0" b="0"/>
            <a:pathLst>
              <a:path w="728" h="772">
                <a:moveTo>
                  <a:pt x="0" y="772"/>
                </a:moveTo>
                <a:lnTo>
                  <a:pt x="0" y="761"/>
                </a:lnTo>
                <a:lnTo>
                  <a:pt x="0" y="751"/>
                </a:lnTo>
                <a:lnTo>
                  <a:pt x="11" y="740"/>
                </a:lnTo>
                <a:lnTo>
                  <a:pt x="33" y="718"/>
                </a:lnTo>
                <a:lnTo>
                  <a:pt x="54" y="696"/>
                </a:lnTo>
                <a:lnTo>
                  <a:pt x="76" y="674"/>
                </a:lnTo>
                <a:lnTo>
                  <a:pt x="109" y="642"/>
                </a:lnTo>
                <a:lnTo>
                  <a:pt x="141" y="609"/>
                </a:lnTo>
                <a:lnTo>
                  <a:pt x="228" y="533"/>
                </a:lnTo>
                <a:lnTo>
                  <a:pt x="294" y="457"/>
                </a:lnTo>
                <a:lnTo>
                  <a:pt x="370" y="370"/>
                </a:lnTo>
                <a:lnTo>
                  <a:pt x="402" y="326"/>
                </a:lnTo>
                <a:lnTo>
                  <a:pt x="435" y="283"/>
                </a:lnTo>
                <a:lnTo>
                  <a:pt x="457" y="239"/>
                </a:lnTo>
                <a:lnTo>
                  <a:pt x="478" y="206"/>
                </a:lnTo>
                <a:lnTo>
                  <a:pt x="500" y="174"/>
                </a:lnTo>
                <a:lnTo>
                  <a:pt x="511" y="141"/>
                </a:lnTo>
                <a:lnTo>
                  <a:pt x="522" y="119"/>
                </a:lnTo>
                <a:lnTo>
                  <a:pt x="522" y="98"/>
                </a:lnTo>
                <a:lnTo>
                  <a:pt x="522" y="76"/>
                </a:lnTo>
                <a:lnTo>
                  <a:pt x="522" y="65"/>
                </a:lnTo>
                <a:lnTo>
                  <a:pt x="511" y="43"/>
                </a:lnTo>
                <a:lnTo>
                  <a:pt x="511" y="32"/>
                </a:lnTo>
                <a:lnTo>
                  <a:pt x="511" y="21"/>
                </a:lnTo>
                <a:lnTo>
                  <a:pt x="522" y="11"/>
                </a:lnTo>
                <a:lnTo>
                  <a:pt x="533" y="11"/>
                </a:lnTo>
                <a:lnTo>
                  <a:pt x="544" y="0"/>
                </a:lnTo>
                <a:lnTo>
                  <a:pt x="554" y="11"/>
                </a:lnTo>
                <a:lnTo>
                  <a:pt x="565" y="11"/>
                </a:lnTo>
                <a:lnTo>
                  <a:pt x="598" y="21"/>
                </a:lnTo>
                <a:lnTo>
                  <a:pt x="641" y="43"/>
                </a:lnTo>
                <a:lnTo>
                  <a:pt x="663" y="54"/>
                </a:lnTo>
                <a:lnTo>
                  <a:pt x="674" y="65"/>
                </a:lnTo>
                <a:lnTo>
                  <a:pt x="696" y="76"/>
                </a:lnTo>
                <a:lnTo>
                  <a:pt x="707" y="87"/>
                </a:lnTo>
                <a:lnTo>
                  <a:pt x="718" y="98"/>
                </a:lnTo>
                <a:lnTo>
                  <a:pt x="718" y="108"/>
                </a:lnTo>
                <a:lnTo>
                  <a:pt x="728" y="119"/>
                </a:lnTo>
                <a:lnTo>
                  <a:pt x="728" y="130"/>
                </a:lnTo>
                <a:lnTo>
                  <a:pt x="728" y="141"/>
                </a:lnTo>
                <a:lnTo>
                  <a:pt x="718" y="163"/>
                </a:lnTo>
                <a:lnTo>
                  <a:pt x="707" y="196"/>
                </a:lnTo>
                <a:lnTo>
                  <a:pt x="685" y="217"/>
                </a:lnTo>
                <a:lnTo>
                  <a:pt x="663" y="250"/>
                </a:lnTo>
                <a:lnTo>
                  <a:pt x="631" y="293"/>
                </a:lnTo>
                <a:lnTo>
                  <a:pt x="598" y="337"/>
                </a:lnTo>
                <a:lnTo>
                  <a:pt x="554" y="381"/>
                </a:lnTo>
                <a:lnTo>
                  <a:pt x="511" y="435"/>
                </a:lnTo>
                <a:lnTo>
                  <a:pt x="468" y="478"/>
                </a:lnTo>
                <a:lnTo>
                  <a:pt x="424" y="522"/>
                </a:lnTo>
                <a:lnTo>
                  <a:pt x="381" y="555"/>
                </a:lnTo>
                <a:lnTo>
                  <a:pt x="326" y="598"/>
                </a:lnTo>
                <a:lnTo>
                  <a:pt x="283" y="631"/>
                </a:lnTo>
                <a:lnTo>
                  <a:pt x="239" y="653"/>
                </a:lnTo>
                <a:lnTo>
                  <a:pt x="196" y="685"/>
                </a:lnTo>
                <a:lnTo>
                  <a:pt x="152" y="707"/>
                </a:lnTo>
                <a:lnTo>
                  <a:pt x="109" y="729"/>
                </a:lnTo>
                <a:lnTo>
                  <a:pt x="76" y="751"/>
                </a:lnTo>
                <a:lnTo>
                  <a:pt x="54" y="761"/>
                </a:lnTo>
                <a:lnTo>
                  <a:pt x="33" y="772"/>
                </a:lnTo>
                <a:lnTo>
                  <a:pt x="11" y="772"/>
                </a:lnTo>
                <a:lnTo>
                  <a:pt x="0" y="772"/>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3866" name="Freeform 74"/>
          <p:cNvSpPr/>
          <p:nvPr/>
        </p:nvSpPr>
        <p:spPr>
          <a:xfrm>
            <a:off x="7850717" y="2901951"/>
            <a:ext cx="717549" cy="857249"/>
          </a:xfrm>
          <a:custGeom>
            <a:avLst/>
            <a:gdLst/>
            <a:ahLst/>
            <a:cxnLst>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847" h="1012">
                <a:moveTo>
                  <a:pt x="631" y="21"/>
                </a:moveTo>
                <a:lnTo>
                  <a:pt x="642" y="10"/>
                </a:lnTo>
                <a:lnTo>
                  <a:pt x="653" y="10"/>
                </a:lnTo>
                <a:lnTo>
                  <a:pt x="664" y="0"/>
                </a:lnTo>
                <a:lnTo>
                  <a:pt x="675" y="0"/>
                </a:lnTo>
                <a:lnTo>
                  <a:pt x="696" y="10"/>
                </a:lnTo>
                <a:lnTo>
                  <a:pt x="718" y="10"/>
                </a:lnTo>
                <a:lnTo>
                  <a:pt x="729" y="21"/>
                </a:lnTo>
                <a:lnTo>
                  <a:pt x="751" y="32"/>
                </a:lnTo>
                <a:lnTo>
                  <a:pt x="772" y="43"/>
                </a:lnTo>
                <a:lnTo>
                  <a:pt x="794" y="54"/>
                </a:lnTo>
                <a:lnTo>
                  <a:pt x="805" y="65"/>
                </a:lnTo>
                <a:lnTo>
                  <a:pt x="816" y="76"/>
                </a:lnTo>
                <a:lnTo>
                  <a:pt x="838" y="108"/>
                </a:lnTo>
                <a:lnTo>
                  <a:pt x="848" y="130"/>
                </a:lnTo>
                <a:lnTo>
                  <a:pt x="848" y="141"/>
                </a:lnTo>
                <a:lnTo>
                  <a:pt x="838" y="163"/>
                </a:lnTo>
                <a:lnTo>
                  <a:pt x="827" y="174"/>
                </a:lnTo>
                <a:lnTo>
                  <a:pt x="816" y="195"/>
                </a:lnTo>
                <a:lnTo>
                  <a:pt x="805" y="228"/>
                </a:lnTo>
                <a:lnTo>
                  <a:pt x="783" y="250"/>
                </a:lnTo>
                <a:lnTo>
                  <a:pt x="761" y="283"/>
                </a:lnTo>
                <a:lnTo>
                  <a:pt x="740" y="315"/>
                </a:lnTo>
                <a:lnTo>
                  <a:pt x="696" y="391"/>
                </a:lnTo>
                <a:lnTo>
                  <a:pt x="653" y="446"/>
                </a:lnTo>
                <a:lnTo>
                  <a:pt x="609" y="500"/>
                </a:lnTo>
                <a:lnTo>
                  <a:pt x="566" y="555"/>
                </a:lnTo>
                <a:lnTo>
                  <a:pt x="533" y="598"/>
                </a:lnTo>
                <a:lnTo>
                  <a:pt x="479" y="642"/>
                </a:lnTo>
                <a:lnTo>
                  <a:pt x="435" y="685"/>
                </a:lnTo>
                <a:lnTo>
                  <a:pt x="392" y="740"/>
                </a:lnTo>
                <a:lnTo>
                  <a:pt x="337" y="783"/>
                </a:lnTo>
                <a:lnTo>
                  <a:pt x="272" y="838"/>
                </a:lnTo>
                <a:lnTo>
                  <a:pt x="218" y="881"/>
                </a:lnTo>
                <a:lnTo>
                  <a:pt x="153" y="925"/>
                </a:lnTo>
                <a:lnTo>
                  <a:pt x="120" y="946"/>
                </a:lnTo>
                <a:lnTo>
                  <a:pt x="87" y="968"/>
                </a:lnTo>
                <a:lnTo>
                  <a:pt x="66" y="979"/>
                </a:lnTo>
                <a:lnTo>
                  <a:pt x="44" y="990"/>
                </a:lnTo>
                <a:lnTo>
                  <a:pt x="33" y="1001"/>
                </a:lnTo>
                <a:lnTo>
                  <a:pt x="11" y="1001"/>
                </a:lnTo>
                <a:lnTo>
                  <a:pt x="11" y="1012"/>
                </a:lnTo>
                <a:lnTo>
                  <a:pt x="0" y="1001"/>
                </a:lnTo>
                <a:lnTo>
                  <a:pt x="0" y="990"/>
                </a:lnTo>
                <a:lnTo>
                  <a:pt x="11" y="979"/>
                </a:lnTo>
                <a:lnTo>
                  <a:pt x="22" y="957"/>
                </a:lnTo>
                <a:lnTo>
                  <a:pt x="44" y="935"/>
                </a:lnTo>
                <a:lnTo>
                  <a:pt x="66" y="914"/>
                </a:lnTo>
                <a:lnTo>
                  <a:pt x="87" y="881"/>
                </a:lnTo>
                <a:lnTo>
                  <a:pt x="109" y="848"/>
                </a:lnTo>
                <a:lnTo>
                  <a:pt x="142" y="816"/>
                </a:lnTo>
                <a:lnTo>
                  <a:pt x="174" y="783"/>
                </a:lnTo>
                <a:lnTo>
                  <a:pt x="207" y="750"/>
                </a:lnTo>
                <a:lnTo>
                  <a:pt x="240" y="707"/>
                </a:lnTo>
                <a:lnTo>
                  <a:pt x="316" y="631"/>
                </a:lnTo>
                <a:lnTo>
                  <a:pt x="392" y="544"/>
                </a:lnTo>
                <a:lnTo>
                  <a:pt x="424" y="489"/>
                </a:lnTo>
                <a:lnTo>
                  <a:pt x="457" y="446"/>
                </a:lnTo>
                <a:lnTo>
                  <a:pt x="490" y="402"/>
                </a:lnTo>
                <a:lnTo>
                  <a:pt x="511" y="370"/>
                </a:lnTo>
                <a:lnTo>
                  <a:pt x="544" y="326"/>
                </a:lnTo>
                <a:lnTo>
                  <a:pt x="566" y="293"/>
                </a:lnTo>
                <a:lnTo>
                  <a:pt x="577" y="250"/>
                </a:lnTo>
                <a:lnTo>
                  <a:pt x="598" y="217"/>
                </a:lnTo>
                <a:lnTo>
                  <a:pt x="609" y="185"/>
                </a:lnTo>
                <a:lnTo>
                  <a:pt x="620" y="163"/>
                </a:lnTo>
                <a:lnTo>
                  <a:pt x="620" y="130"/>
                </a:lnTo>
                <a:lnTo>
                  <a:pt x="631" y="108"/>
                </a:lnTo>
                <a:lnTo>
                  <a:pt x="631" y="98"/>
                </a:lnTo>
                <a:lnTo>
                  <a:pt x="631" y="76"/>
                </a:lnTo>
                <a:lnTo>
                  <a:pt x="631" y="65"/>
                </a:lnTo>
                <a:lnTo>
                  <a:pt x="620" y="54"/>
                </a:lnTo>
                <a:lnTo>
                  <a:pt x="620" y="43"/>
                </a:lnTo>
                <a:lnTo>
                  <a:pt x="620" y="32"/>
                </a:lnTo>
                <a:lnTo>
                  <a:pt x="631" y="21"/>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3867" name="Freeform 75"/>
          <p:cNvSpPr/>
          <p:nvPr/>
        </p:nvSpPr>
        <p:spPr>
          <a:xfrm>
            <a:off x="8246533" y="3316817"/>
            <a:ext cx="148167" cy="10033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74" h="1186">
                <a:moveTo>
                  <a:pt x="163" y="164"/>
                </a:moveTo>
                <a:lnTo>
                  <a:pt x="163" y="174"/>
                </a:lnTo>
                <a:lnTo>
                  <a:pt x="163" y="207"/>
                </a:lnTo>
                <a:lnTo>
                  <a:pt x="163" y="240"/>
                </a:lnTo>
                <a:lnTo>
                  <a:pt x="174" y="272"/>
                </a:lnTo>
                <a:lnTo>
                  <a:pt x="174" y="327"/>
                </a:lnTo>
                <a:lnTo>
                  <a:pt x="174" y="381"/>
                </a:lnTo>
                <a:lnTo>
                  <a:pt x="174" y="446"/>
                </a:lnTo>
                <a:lnTo>
                  <a:pt x="174" y="523"/>
                </a:lnTo>
                <a:lnTo>
                  <a:pt x="174" y="599"/>
                </a:lnTo>
                <a:lnTo>
                  <a:pt x="174" y="675"/>
                </a:lnTo>
                <a:lnTo>
                  <a:pt x="174" y="740"/>
                </a:lnTo>
                <a:lnTo>
                  <a:pt x="174" y="806"/>
                </a:lnTo>
                <a:lnTo>
                  <a:pt x="163" y="871"/>
                </a:lnTo>
                <a:lnTo>
                  <a:pt x="163" y="914"/>
                </a:lnTo>
                <a:lnTo>
                  <a:pt x="163" y="969"/>
                </a:lnTo>
                <a:lnTo>
                  <a:pt x="163" y="1012"/>
                </a:lnTo>
                <a:lnTo>
                  <a:pt x="152" y="1056"/>
                </a:lnTo>
                <a:lnTo>
                  <a:pt x="152" y="1089"/>
                </a:lnTo>
                <a:lnTo>
                  <a:pt x="152" y="1110"/>
                </a:lnTo>
                <a:lnTo>
                  <a:pt x="141" y="1143"/>
                </a:lnTo>
                <a:lnTo>
                  <a:pt x="141" y="1154"/>
                </a:lnTo>
                <a:lnTo>
                  <a:pt x="130" y="1176"/>
                </a:lnTo>
                <a:lnTo>
                  <a:pt x="130" y="1186"/>
                </a:lnTo>
                <a:lnTo>
                  <a:pt x="120" y="1186"/>
                </a:lnTo>
                <a:lnTo>
                  <a:pt x="109" y="1186"/>
                </a:lnTo>
                <a:lnTo>
                  <a:pt x="98" y="1176"/>
                </a:lnTo>
                <a:lnTo>
                  <a:pt x="87" y="1176"/>
                </a:lnTo>
                <a:lnTo>
                  <a:pt x="76" y="1165"/>
                </a:lnTo>
                <a:lnTo>
                  <a:pt x="65" y="1143"/>
                </a:lnTo>
                <a:lnTo>
                  <a:pt x="54" y="1132"/>
                </a:lnTo>
                <a:lnTo>
                  <a:pt x="43" y="1110"/>
                </a:lnTo>
                <a:lnTo>
                  <a:pt x="22" y="1078"/>
                </a:lnTo>
                <a:lnTo>
                  <a:pt x="11" y="1045"/>
                </a:lnTo>
                <a:lnTo>
                  <a:pt x="0" y="1023"/>
                </a:lnTo>
                <a:lnTo>
                  <a:pt x="0" y="1001"/>
                </a:lnTo>
                <a:lnTo>
                  <a:pt x="0" y="991"/>
                </a:lnTo>
                <a:lnTo>
                  <a:pt x="0" y="980"/>
                </a:lnTo>
                <a:lnTo>
                  <a:pt x="0" y="958"/>
                </a:lnTo>
                <a:lnTo>
                  <a:pt x="0" y="947"/>
                </a:lnTo>
                <a:lnTo>
                  <a:pt x="0" y="914"/>
                </a:lnTo>
                <a:lnTo>
                  <a:pt x="11" y="893"/>
                </a:lnTo>
                <a:lnTo>
                  <a:pt x="11" y="860"/>
                </a:lnTo>
                <a:lnTo>
                  <a:pt x="22" y="827"/>
                </a:lnTo>
                <a:lnTo>
                  <a:pt x="22" y="806"/>
                </a:lnTo>
                <a:lnTo>
                  <a:pt x="33" y="784"/>
                </a:lnTo>
                <a:lnTo>
                  <a:pt x="33" y="751"/>
                </a:lnTo>
                <a:lnTo>
                  <a:pt x="33" y="719"/>
                </a:lnTo>
                <a:lnTo>
                  <a:pt x="33" y="686"/>
                </a:lnTo>
                <a:lnTo>
                  <a:pt x="33" y="642"/>
                </a:lnTo>
                <a:lnTo>
                  <a:pt x="33" y="599"/>
                </a:lnTo>
                <a:lnTo>
                  <a:pt x="43" y="555"/>
                </a:lnTo>
                <a:lnTo>
                  <a:pt x="43" y="501"/>
                </a:lnTo>
                <a:lnTo>
                  <a:pt x="43" y="436"/>
                </a:lnTo>
                <a:lnTo>
                  <a:pt x="43" y="370"/>
                </a:lnTo>
                <a:lnTo>
                  <a:pt x="43" y="305"/>
                </a:lnTo>
                <a:lnTo>
                  <a:pt x="43" y="240"/>
                </a:lnTo>
                <a:lnTo>
                  <a:pt x="43" y="164"/>
                </a:lnTo>
                <a:lnTo>
                  <a:pt x="43" y="76"/>
                </a:lnTo>
                <a:lnTo>
                  <a:pt x="43" y="0"/>
                </a:lnTo>
                <a:lnTo>
                  <a:pt x="65" y="22"/>
                </a:lnTo>
                <a:lnTo>
                  <a:pt x="87" y="44"/>
                </a:lnTo>
                <a:lnTo>
                  <a:pt x="109" y="66"/>
                </a:lnTo>
                <a:lnTo>
                  <a:pt x="120" y="87"/>
                </a:lnTo>
                <a:lnTo>
                  <a:pt x="141" y="109"/>
                </a:lnTo>
                <a:lnTo>
                  <a:pt x="152" y="131"/>
                </a:lnTo>
                <a:lnTo>
                  <a:pt x="152" y="142"/>
                </a:lnTo>
                <a:lnTo>
                  <a:pt x="163" y="164"/>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3868" name="Freeform 76"/>
          <p:cNvSpPr/>
          <p:nvPr/>
        </p:nvSpPr>
        <p:spPr>
          <a:xfrm>
            <a:off x="8494184" y="2275417"/>
            <a:ext cx="829733" cy="1104900"/>
          </a:xfrm>
          <a:custGeom>
            <a:avLst/>
            <a:gdLst/>
            <a:ahLst/>
            <a:cxnLst>
              <a:cxn ang="0">
                <a:pos x="2147483647" y="2147483647"/>
              </a:cxn>
              <a:cxn ang="0">
                <a:pos x="2147483647" y="2147483647"/>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979" h="1305">
                <a:moveTo>
                  <a:pt x="751" y="65"/>
                </a:moveTo>
                <a:lnTo>
                  <a:pt x="729" y="54"/>
                </a:lnTo>
                <a:lnTo>
                  <a:pt x="729" y="43"/>
                </a:lnTo>
                <a:lnTo>
                  <a:pt x="729" y="21"/>
                </a:lnTo>
                <a:lnTo>
                  <a:pt x="751" y="10"/>
                </a:lnTo>
                <a:lnTo>
                  <a:pt x="751" y="0"/>
                </a:lnTo>
                <a:lnTo>
                  <a:pt x="761" y="0"/>
                </a:lnTo>
                <a:lnTo>
                  <a:pt x="772" y="0"/>
                </a:lnTo>
                <a:lnTo>
                  <a:pt x="783" y="0"/>
                </a:lnTo>
                <a:lnTo>
                  <a:pt x="805" y="0"/>
                </a:lnTo>
                <a:lnTo>
                  <a:pt x="827" y="10"/>
                </a:lnTo>
                <a:lnTo>
                  <a:pt x="848" y="21"/>
                </a:lnTo>
                <a:lnTo>
                  <a:pt x="870" y="32"/>
                </a:lnTo>
                <a:lnTo>
                  <a:pt x="914" y="54"/>
                </a:lnTo>
                <a:lnTo>
                  <a:pt x="935" y="76"/>
                </a:lnTo>
                <a:lnTo>
                  <a:pt x="957" y="87"/>
                </a:lnTo>
                <a:lnTo>
                  <a:pt x="979" y="108"/>
                </a:lnTo>
                <a:lnTo>
                  <a:pt x="979" y="119"/>
                </a:lnTo>
                <a:lnTo>
                  <a:pt x="968" y="130"/>
                </a:lnTo>
                <a:lnTo>
                  <a:pt x="968" y="141"/>
                </a:lnTo>
                <a:lnTo>
                  <a:pt x="968" y="163"/>
                </a:lnTo>
                <a:lnTo>
                  <a:pt x="957" y="174"/>
                </a:lnTo>
                <a:lnTo>
                  <a:pt x="946" y="195"/>
                </a:lnTo>
                <a:lnTo>
                  <a:pt x="935" y="228"/>
                </a:lnTo>
                <a:lnTo>
                  <a:pt x="925" y="250"/>
                </a:lnTo>
                <a:lnTo>
                  <a:pt x="914" y="283"/>
                </a:lnTo>
                <a:lnTo>
                  <a:pt x="892" y="315"/>
                </a:lnTo>
                <a:lnTo>
                  <a:pt x="870" y="359"/>
                </a:lnTo>
                <a:lnTo>
                  <a:pt x="848" y="402"/>
                </a:lnTo>
                <a:lnTo>
                  <a:pt x="827" y="446"/>
                </a:lnTo>
                <a:lnTo>
                  <a:pt x="794" y="500"/>
                </a:lnTo>
                <a:lnTo>
                  <a:pt x="761" y="555"/>
                </a:lnTo>
                <a:lnTo>
                  <a:pt x="718" y="620"/>
                </a:lnTo>
                <a:lnTo>
                  <a:pt x="685" y="674"/>
                </a:lnTo>
                <a:lnTo>
                  <a:pt x="642" y="729"/>
                </a:lnTo>
                <a:lnTo>
                  <a:pt x="609" y="783"/>
                </a:lnTo>
                <a:lnTo>
                  <a:pt x="566" y="838"/>
                </a:lnTo>
                <a:lnTo>
                  <a:pt x="533" y="892"/>
                </a:lnTo>
                <a:lnTo>
                  <a:pt x="490" y="935"/>
                </a:lnTo>
                <a:lnTo>
                  <a:pt x="457" y="979"/>
                </a:lnTo>
                <a:lnTo>
                  <a:pt x="414" y="1012"/>
                </a:lnTo>
                <a:lnTo>
                  <a:pt x="381" y="1055"/>
                </a:lnTo>
                <a:lnTo>
                  <a:pt x="338" y="1088"/>
                </a:lnTo>
                <a:lnTo>
                  <a:pt x="305" y="1120"/>
                </a:lnTo>
                <a:lnTo>
                  <a:pt x="272" y="1153"/>
                </a:lnTo>
                <a:lnTo>
                  <a:pt x="240" y="1186"/>
                </a:lnTo>
                <a:lnTo>
                  <a:pt x="207" y="1208"/>
                </a:lnTo>
                <a:lnTo>
                  <a:pt x="174" y="1229"/>
                </a:lnTo>
                <a:lnTo>
                  <a:pt x="142" y="1251"/>
                </a:lnTo>
                <a:lnTo>
                  <a:pt x="109" y="1262"/>
                </a:lnTo>
                <a:lnTo>
                  <a:pt x="87" y="1284"/>
                </a:lnTo>
                <a:lnTo>
                  <a:pt x="66" y="1295"/>
                </a:lnTo>
                <a:lnTo>
                  <a:pt x="44" y="1295"/>
                </a:lnTo>
                <a:lnTo>
                  <a:pt x="33" y="1305"/>
                </a:lnTo>
                <a:lnTo>
                  <a:pt x="22" y="1305"/>
                </a:lnTo>
                <a:lnTo>
                  <a:pt x="11" y="1305"/>
                </a:lnTo>
                <a:lnTo>
                  <a:pt x="0" y="1305"/>
                </a:lnTo>
                <a:lnTo>
                  <a:pt x="0" y="1295"/>
                </a:lnTo>
                <a:lnTo>
                  <a:pt x="11" y="1284"/>
                </a:lnTo>
                <a:lnTo>
                  <a:pt x="11" y="1273"/>
                </a:lnTo>
                <a:lnTo>
                  <a:pt x="33" y="1251"/>
                </a:lnTo>
                <a:lnTo>
                  <a:pt x="55" y="1229"/>
                </a:lnTo>
                <a:lnTo>
                  <a:pt x="77" y="1208"/>
                </a:lnTo>
                <a:lnTo>
                  <a:pt x="109" y="1175"/>
                </a:lnTo>
                <a:lnTo>
                  <a:pt x="142" y="1131"/>
                </a:lnTo>
                <a:lnTo>
                  <a:pt x="218" y="1055"/>
                </a:lnTo>
                <a:lnTo>
                  <a:pt x="294" y="968"/>
                </a:lnTo>
                <a:lnTo>
                  <a:pt x="370" y="870"/>
                </a:lnTo>
                <a:lnTo>
                  <a:pt x="414" y="827"/>
                </a:lnTo>
                <a:lnTo>
                  <a:pt x="446" y="772"/>
                </a:lnTo>
                <a:lnTo>
                  <a:pt x="522" y="663"/>
                </a:lnTo>
                <a:lnTo>
                  <a:pt x="588" y="555"/>
                </a:lnTo>
                <a:lnTo>
                  <a:pt x="642" y="435"/>
                </a:lnTo>
                <a:lnTo>
                  <a:pt x="696" y="315"/>
                </a:lnTo>
                <a:lnTo>
                  <a:pt x="718" y="261"/>
                </a:lnTo>
                <a:lnTo>
                  <a:pt x="740" y="217"/>
                </a:lnTo>
                <a:lnTo>
                  <a:pt x="751" y="174"/>
                </a:lnTo>
                <a:lnTo>
                  <a:pt x="761" y="141"/>
                </a:lnTo>
                <a:lnTo>
                  <a:pt x="761" y="108"/>
                </a:lnTo>
                <a:lnTo>
                  <a:pt x="761" y="87"/>
                </a:lnTo>
                <a:lnTo>
                  <a:pt x="751" y="76"/>
                </a:lnTo>
                <a:lnTo>
                  <a:pt x="751" y="65"/>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3869" name="Freeform 77"/>
          <p:cNvSpPr/>
          <p:nvPr/>
        </p:nvSpPr>
        <p:spPr>
          <a:xfrm>
            <a:off x="9167284" y="2470151"/>
            <a:ext cx="1077383" cy="72813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272" h="860">
                <a:moveTo>
                  <a:pt x="794" y="849"/>
                </a:moveTo>
                <a:lnTo>
                  <a:pt x="783" y="849"/>
                </a:lnTo>
                <a:lnTo>
                  <a:pt x="761" y="838"/>
                </a:lnTo>
                <a:lnTo>
                  <a:pt x="729" y="816"/>
                </a:lnTo>
                <a:lnTo>
                  <a:pt x="707" y="795"/>
                </a:lnTo>
                <a:lnTo>
                  <a:pt x="674" y="773"/>
                </a:lnTo>
                <a:lnTo>
                  <a:pt x="642" y="740"/>
                </a:lnTo>
                <a:lnTo>
                  <a:pt x="609" y="707"/>
                </a:lnTo>
                <a:lnTo>
                  <a:pt x="565" y="664"/>
                </a:lnTo>
                <a:lnTo>
                  <a:pt x="522" y="620"/>
                </a:lnTo>
                <a:lnTo>
                  <a:pt x="468" y="566"/>
                </a:lnTo>
                <a:lnTo>
                  <a:pt x="402" y="501"/>
                </a:lnTo>
                <a:lnTo>
                  <a:pt x="337" y="435"/>
                </a:lnTo>
                <a:lnTo>
                  <a:pt x="261" y="348"/>
                </a:lnTo>
                <a:lnTo>
                  <a:pt x="218" y="305"/>
                </a:lnTo>
                <a:lnTo>
                  <a:pt x="185" y="261"/>
                </a:lnTo>
                <a:lnTo>
                  <a:pt x="141" y="218"/>
                </a:lnTo>
                <a:lnTo>
                  <a:pt x="87" y="163"/>
                </a:lnTo>
                <a:lnTo>
                  <a:pt x="44" y="109"/>
                </a:lnTo>
                <a:lnTo>
                  <a:pt x="0" y="55"/>
                </a:lnTo>
                <a:lnTo>
                  <a:pt x="54" y="0"/>
                </a:lnTo>
                <a:lnTo>
                  <a:pt x="65" y="11"/>
                </a:lnTo>
                <a:lnTo>
                  <a:pt x="87" y="33"/>
                </a:lnTo>
                <a:lnTo>
                  <a:pt x="109" y="55"/>
                </a:lnTo>
                <a:lnTo>
                  <a:pt x="141" y="87"/>
                </a:lnTo>
                <a:lnTo>
                  <a:pt x="185" y="120"/>
                </a:lnTo>
                <a:lnTo>
                  <a:pt x="228" y="163"/>
                </a:lnTo>
                <a:lnTo>
                  <a:pt x="283" y="207"/>
                </a:lnTo>
                <a:lnTo>
                  <a:pt x="337" y="261"/>
                </a:lnTo>
                <a:lnTo>
                  <a:pt x="402" y="327"/>
                </a:lnTo>
                <a:lnTo>
                  <a:pt x="468" y="381"/>
                </a:lnTo>
                <a:lnTo>
                  <a:pt x="544" y="425"/>
                </a:lnTo>
                <a:lnTo>
                  <a:pt x="620" y="479"/>
                </a:lnTo>
                <a:lnTo>
                  <a:pt x="685" y="522"/>
                </a:lnTo>
                <a:lnTo>
                  <a:pt x="772" y="566"/>
                </a:lnTo>
                <a:lnTo>
                  <a:pt x="848" y="599"/>
                </a:lnTo>
                <a:lnTo>
                  <a:pt x="935" y="642"/>
                </a:lnTo>
                <a:lnTo>
                  <a:pt x="979" y="664"/>
                </a:lnTo>
                <a:lnTo>
                  <a:pt x="1011" y="675"/>
                </a:lnTo>
                <a:lnTo>
                  <a:pt x="1055" y="697"/>
                </a:lnTo>
                <a:lnTo>
                  <a:pt x="1087" y="707"/>
                </a:lnTo>
                <a:lnTo>
                  <a:pt x="1109" y="718"/>
                </a:lnTo>
                <a:lnTo>
                  <a:pt x="1142" y="740"/>
                </a:lnTo>
                <a:lnTo>
                  <a:pt x="1163" y="751"/>
                </a:lnTo>
                <a:lnTo>
                  <a:pt x="1185" y="762"/>
                </a:lnTo>
                <a:lnTo>
                  <a:pt x="1207" y="773"/>
                </a:lnTo>
                <a:lnTo>
                  <a:pt x="1229" y="773"/>
                </a:lnTo>
                <a:lnTo>
                  <a:pt x="1239" y="784"/>
                </a:lnTo>
                <a:lnTo>
                  <a:pt x="1250" y="795"/>
                </a:lnTo>
                <a:lnTo>
                  <a:pt x="1261" y="795"/>
                </a:lnTo>
                <a:lnTo>
                  <a:pt x="1272" y="805"/>
                </a:lnTo>
                <a:lnTo>
                  <a:pt x="1272" y="816"/>
                </a:lnTo>
                <a:lnTo>
                  <a:pt x="1261" y="816"/>
                </a:lnTo>
                <a:lnTo>
                  <a:pt x="1239" y="816"/>
                </a:lnTo>
                <a:lnTo>
                  <a:pt x="1218" y="827"/>
                </a:lnTo>
                <a:lnTo>
                  <a:pt x="1185" y="827"/>
                </a:lnTo>
                <a:lnTo>
                  <a:pt x="1152" y="838"/>
                </a:lnTo>
                <a:lnTo>
                  <a:pt x="1120" y="838"/>
                </a:lnTo>
                <a:lnTo>
                  <a:pt x="1066" y="838"/>
                </a:lnTo>
                <a:lnTo>
                  <a:pt x="1022" y="849"/>
                </a:lnTo>
                <a:lnTo>
                  <a:pt x="979" y="849"/>
                </a:lnTo>
                <a:lnTo>
                  <a:pt x="935" y="849"/>
                </a:lnTo>
                <a:lnTo>
                  <a:pt x="902" y="860"/>
                </a:lnTo>
                <a:lnTo>
                  <a:pt x="870" y="860"/>
                </a:lnTo>
                <a:lnTo>
                  <a:pt x="837" y="860"/>
                </a:lnTo>
                <a:lnTo>
                  <a:pt x="815" y="860"/>
                </a:lnTo>
                <a:lnTo>
                  <a:pt x="794" y="849"/>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3870" name="Freeform 78"/>
          <p:cNvSpPr/>
          <p:nvPr/>
        </p:nvSpPr>
        <p:spPr>
          <a:xfrm>
            <a:off x="8919633" y="3086100"/>
            <a:ext cx="607484" cy="175684"/>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717" h="206">
                <a:moveTo>
                  <a:pt x="260" y="66"/>
                </a:moveTo>
                <a:lnTo>
                  <a:pt x="315" y="55"/>
                </a:lnTo>
                <a:lnTo>
                  <a:pt x="358" y="44"/>
                </a:lnTo>
                <a:lnTo>
                  <a:pt x="402" y="22"/>
                </a:lnTo>
                <a:lnTo>
                  <a:pt x="445" y="22"/>
                </a:lnTo>
                <a:lnTo>
                  <a:pt x="489" y="11"/>
                </a:lnTo>
                <a:lnTo>
                  <a:pt x="521" y="0"/>
                </a:lnTo>
                <a:lnTo>
                  <a:pt x="543" y="0"/>
                </a:lnTo>
                <a:lnTo>
                  <a:pt x="576" y="0"/>
                </a:lnTo>
                <a:lnTo>
                  <a:pt x="619" y="0"/>
                </a:lnTo>
                <a:lnTo>
                  <a:pt x="663" y="11"/>
                </a:lnTo>
                <a:lnTo>
                  <a:pt x="695" y="22"/>
                </a:lnTo>
                <a:lnTo>
                  <a:pt x="717" y="44"/>
                </a:lnTo>
                <a:lnTo>
                  <a:pt x="717" y="55"/>
                </a:lnTo>
                <a:lnTo>
                  <a:pt x="717" y="66"/>
                </a:lnTo>
                <a:lnTo>
                  <a:pt x="706" y="66"/>
                </a:lnTo>
                <a:lnTo>
                  <a:pt x="706" y="76"/>
                </a:lnTo>
                <a:lnTo>
                  <a:pt x="695" y="87"/>
                </a:lnTo>
                <a:lnTo>
                  <a:pt x="684" y="87"/>
                </a:lnTo>
                <a:lnTo>
                  <a:pt x="674" y="98"/>
                </a:lnTo>
                <a:lnTo>
                  <a:pt x="652" y="98"/>
                </a:lnTo>
                <a:lnTo>
                  <a:pt x="630" y="109"/>
                </a:lnTo>
                <a:lnTo>
                  <a:pt x="608" y="109"/>
                </a:lnTo>
                <a:lnTo>
                  <a:pt x="587" y="120"/>
                </a:lnTo>
                <a:lnTo>
                  <a:pt x="554" y="131"/>
                </a:lnTo>
                <a:lnTo>
                  <a:pt x="532" y="131"/>
                </a:lnTo>
                <a:lnTo>
                  <a:pt x="500" y="142"/>
                </a:lnTo>
                <a:lnTo>
                  <a:pt x="456" y="142"/>
                </a:lnTo>
                <a:lnTo>
                  <a:pt x="391" y="163"/>
                </a:lnTo>
                <a:lnTo>
                  <a:pt x="326" y="174"/>
                </a:lnTo>
                <a:lnTo>
                  <a:pt x="282" y="185"/>
                </a:lnTo>
                <a:lnTo>
                  <a:pt x="228" y="196"/>
                </a:lnTo>
                <a:lnTo>
                  <a:pt x="195" y="207"/>
                </a:lnTo>
                <a:lnTo>
                  <a:pt x="163" y="207"/>
                </a:lnTo>
                <a:lnTo>
                  <a:pt x="141" y="207"/>
                </a:lnTo>
                <a:lnTo>
                  <a:pt x="119" y="207"/>
                </a:lnTo>
                <a:lnTo>
                  <a:pt x="97" y="207"/>
                </a:lnTo>
                <a:lnTo>
                  <a:pt x="76" y="207"/>
                </a:lnTo>
                <a:lnTo>
                  <a:pt x="54" y="196"/>
                </a:lnTo>
                <a:lnTo>
                  <a:pt x="32" y="174"/>
                </a:lnTo>
                <a:lnTo>
                  <a:pt x="21" y="174"/>
                </a:lnTo>
                <a:lnTo>
                  <a:pt x="10" y="163"/>
                </a:lnTo>
                <a:lnTo>
                  <a:pt x="0" y="153"/>
                </a:lnTo>
                <a:lnTo>
                  <a:pt x="0" y="142"/>
                </a:lnTo>
                <a:lnTo>
                  <a:pt x="10" y="142"/>
                </a:lnTo>
                <a:lnTo>
                  <a:pt x="21" y="131"/>
                </a:lnTo>
                <a:lnTo>
                  <a:pt x="43" y="131"/>
                </a:lnTo>
                <a:lnTo>
                  <a:pt x="54" y="120"/>
                </a:lnTo>
                <a:lnTo>
                  <a:pt x="87" y="120"/>
                </a:lnTo>
                <a:lnTo>
                  <a:pt x="119" y="109"/>
                </a:lnTo>
                <a:lnTo>
                  <a:pt x="163" y="98"/>
                </a:lnTo>
                <a:lnTo>
                  <a:pt x="206" y="87"/>
                </a:lnTo>
                <a:lnTo>
                  <a:pt x="260" y="66"/>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3872" name="Freeform 80"/>
          <p:cNvSpPr/>
          <p:nvPr/>
        </p:nvSpPr>
        <p:spPr>
          <a:xfrm>
            <a:off x="8688917" y="3409951"/>
            <a:ext cx="1132416" cy="2286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337" h="272">
                <a:moveTo>
                  <a:pt x="1283" y="142"/>
                </a:moveTo>
                <a:lnTo>
                  <a:pt x="1250" y="142"/>
                </a:lnTo>
                <a:lnTo>
                  <a:pt x="1217" y="152"/>
                </a:lnTo>
                <a:lnTo>
                  <a:pt x="1174" y="142"/>
                </a:lnTo>
                <a:lnTo>
                  <a:pt x="1120" y="142"/>
                </a:lnTo>
                <a:lnTo>
                  <a:pt x="1065" y="142"/>
                </a:lnTo>
                <a:lnTo>
                  <a:pt x="1000" y="152"/>
                </a:lnTo>
                <a:lnTo>
                  <a:pt x="935" y="152"/>
                </a:lnTo>
                <a:lnTo>
                  <a:pt x="859" y="163"/>
                </a:lnTo>
                <a:lnTo>
                  <a:pt x="815" y="163"/>
                </a:lnTo>
                <a:lnTo>
                  <a:pt x="783" y="174"/>
                </a:lnTo>
                <a:lnTo>
                  <a:pt x="728" y="174"/>
                </a:lnTo>
                <a:lnTo>
                  <a:pt x="685" y="185"/>
                </a:lnTo>
                <a:lnTo>
                  <a:pt x="641" y="196"/>
                </a:lnTo>
                <a:lnTo>
                  <a:pt x="587" y="207"/>
                </a:lnTo>
                <a:lnTo>
                  <a:pt x="532" y="218"/>
                </a:lnTo>
                <a:lnTo>
                  <a:pt x="467" y="229"/>
                </a:lnTo>
                <a:lnTo>
                  <a:pt x="413" y="240"/>
                </a:lnTo>
                <a:lnTo>
                  <a:pt x="359" y="250"/>
                </a:lnTo>
                <a:lnTo>
                  <a:pt x="304" y="261"/>
                </a:lnTo>
                <a:lnTo>
                  <a:pt x="261" y="261"/>
                </a:lnTo>
                <a:lnTo>
                  <a:pt x="228" y="272"/>
                </a:lnTo>
                <a:lnTo>
                  <a:pt x="206" y="272"/>
                </a:lnTo>
                <a:lnTo>
                  <a:pt x="174" y="272"/>
                </a:lnTo>
                <a:lnTo>
                  <a:pt x="163" y="272"/>
                </a:lnTo>
                <a:lnTo>
                  <a:pt x="130" y="272"/>
                </a:lnTo>
                <a:lnTo>
                  <a:pt x="109" y="261"/>
                </a:lnTo>
                <a:lnTo>
                  <a:pt x="76" y="250"/>
                </a:lnTo>
                <a:lnTo>
                  <a:pt x="54" y="240"/>
                </a:lnTo>
                <a:lnTo>
                  <a:pt x="32" y="240"/>
                </a:lnTo>
                <a:lnTo>
                  <a:pt x="22" y="229"/>
                </a:lnTo>
                <a:lnTo>
                  <a:pt x="11" y="229"/>
                </a:lnTo>
                <a:lnTo>
                  <a:pt x="0" y="229"/>
                </a:lnTo>
                <a:lnTo>
                  <a:pt x="0" y="218"/>
                </a:lnTo>
                <a:lnTo>
                  <a:pt x="0" y="207"/>
                </a:lnTo>
                <a:lnTo>
                  <a:pt x="11" y="207"/>
                </a:lnTo>
                <a:lnTo>
                  <a:pt x="22" y="196"/>
                </a:lnTo>
                <a:lnTo>
                  <a:pt x="32" y="196"/>
                </a:lnTo>
                <a:lnTo>
                  <a:pt x="43" y="185"/>
                </a:lnTo>
                <a:lnTo>
                  <a:pt x="65" y="185"/>
                </a:lnTo>
                <a:lnTo>
                  <a:pt x="87" y="185"/>
                </a:lnTo>
                <a:lnTo>
                  <a:pt x="109" y="174"/>
                </a:lnTo>
                <a:lnTo>
                  <a:pt x="141" y="174"/>
                </a:lnTo>
                <a:lnTo>
                  <a:pt x="174" y="163"/>
                </a:lnTo>
                <a:lnTo>
                  <a:pt x="217" y="163"/>
                </a:lnTo>
                <a:lnTo>
                  <a:pt x="261" y="152"/>
                </a:lnTo>
                <a:lnTo>
                  <a:pt x="315" y="142"/>
                </a:lnTo>
                <a:lnTo>
                  <a:pt x="380" y="131"/>
                </a:lnTo>
                <a:lnTo>
                  <a:pt x="456" y="109"/>
                </a:lnTo>
                <a:lnTo>
                  <a:pt x="532" y="98"/>
                </a:lnTo>
                <a:lnTo>
                  <a:pt x="619" y="76"/>
                </a:lnTo>
                <a:lnTo>
                  <a:pt x="706" y="55"/>
                </a:lnTo>
                <a:lnTo>
                  <a:pt x="783" y="44"/>
                </a:lnTo>
                <a:lnTo>
                  <a:pt x="859" y="33"/>
                </a:lnTo>
                <a:lnTo>
                  <a:pt x="924" y="22"/>
                </a:lnTo>
                <a:lnTo>
                  <a:pt x="978" y="11"/>
                </a:lnTo>
                <a:lnTo>
                  <a:pt x="1033" y="11"/>
                </a:lnTo>
                <a:lnTo>
                  <a:pt x="1076" y="0"/>
                </a:lnTo>
                <a:lnTo>
                  <a:pt x="1109" y="0"/>
                </a:lnTo>
                <a:lnTo>
                  <a:pt x="1163" y="0"/>
                </a:lnTo>
                <a:lnTo>
                  <a:pt x="1217" y="11"/>
                </a:lnTo>
                <a:lnTo>
                  <a:pt x="1250" y="22"/>
                </a:lnTo>
                <a:lnTo>
                  <a:pt x="1283" y="44"/>
                </a:lnTo>
                <a:lnTo>
                  <a:pt x="1304" y="65"/>
                </a:lnTo>
                <a:lnTo>
                  <a:pt x="1326" y="76"/>
                </a:lnTo>
                <a:lnTo>
                  <a:pt x="1337" y="87"/>
                </a:lnTo>
                <a:lnTo>
                  <a:pt x="1337" y="98"/>
                </a:lnTo>
                <a:lnTo>
                  <a:pt x="1337" y="109"/>
                </a:lnTo>
                <a:lnTo>
                  <a:pt x="1326" y="120"/>
                </a:lnTo>
                <a:lnTo>
                  <a:pt x="1304" y="131"/>
                </a:lnTo>
                <a:lnTo>
                  <a:pt x="1283" y="142"/>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3873" name="Freeform 81"/>
          <p:cNvSpPr/>
          <p:nvPr/>
        </p:nvSpPr>
        <p:spPr>
          <a:xfrm>
            <a:off x="8680451" y="3740151"/>
            <a:ext cx="228600" cy="42333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72" h="500">
                <a:moveTo>
                  <a:pt x="174" y="403"/>
                </a:moveTo>
                <a:lnTo>
                  <a:pt x="152" y="424"/>
                </a:lnTo>
                <a:lnTo>
                  <a:pt x="141" y="446"/>
                </a:lnTo>
                <a:lnTo>
                  <a:pt x="130" y="457"/>
                </a:lnTo>
                <a:lnTo>
                  <a:pt x="109" y="479"/>
                </a:lnTo>
                <a:lnTo>
                  <a:pt x="98" y="490"/>
                </a:lnTo>
                <a:lnTo>
                  <a:pt x="87" y="490"/>
                </a:lnTo>
                <a:lnTo>
                  <a:pt x="76" y="500"/>
                </a:lnTo>
                <a:lnTo>
                  <a:pt x="65" y="500"/>
                </a:lnTo>
                <a:lnTo>
                  <a:pt x="43" y="500"/>
                </a:lnTo>
                <a:lnTo>
                  <a:pt x="43" y="490"/>
                </a:lnTo>
                <a:lnTo>
                  <a:pt x="33" y="490"/>
                </a:lnTo>
                <a:lnTo>
                  <a:pt x="22" y="479"/>
                </a:lnTo>
                <a:lnTo>
                  <a:pt x="22" y="468"/>
                </a:lnTo>
                <a:lnTo>
                  <a:pt x="11" y="446"/>
                </a:lnTo>
                <a:lnTo>
                  <a:pt x="11" y="435"/>
                </a:lnTo>
                <a:lnTo>
                  <a:pt x="0" y="413"/>
                </a:lnTo>
                <a:lnTo>
                  <a:pt x="0" y="392"/>
                </a:lnTo>
                <a:lnTo>
                  <a:pt x="0" y="370"/>
                </a:lnTo>
                <a:lnTo>
                  <a:pt x="0" y="359"/>
                </a:lnTo>
                <a:lnTo>
                  <a:pt x="0" y="337"/>
                </a:lnTo>
                <a:lnTo>
                  <a:pt x="11" y="326"/>
                </a:lnTo>
                <a:lnTo>
                  <a:pt x="22" y="305"/>
                </a:lnTo>
                <a:lnTo>
                  <a:pt x="33" y="294"/>
                </a:lnTo>
                <a:lnTo>
                  <a:pt x="43" y="283"/>
                </a:lnTo>
                <a:lnTo>
                  <a:pt x="76" y="250"/>
                </a:lnTo>
                <a:lnTo>
                  <a:pt x="98" y="218"/>
                </a:lnTo>
                <a:lnTo>
                  <a:pt x="109" y="196"/>
                </a:lnTo>
                <a:lnTo>
                  <a:pt x="130" y="174"/>
                </a:lnTo>
                <a:lnTo>
                  <a:pt x="141" y="152"/>
                </a:lnTo>
                <a:lnTo>
                  <a:pt x="152" y="120"/>
                </a:lnTo>
                <a:lnTo>
                  <a:pt x="163" y="98"/>
                </a:lnTo>
                <a:lnTo>
                  <a:pt x="174" y="76"/>
                </a:lnTo>
                <a:lnTo>
                  <a:pt x="185" y="54"/>
                </a:lnTo>
                <a:lnTo>
                  <a:pt x="196" y="43"/>
                </a:lnTo>
                <a:lnTo>
                  <a:pt x="206" y="22"/>
                </a:lnTo>
                <a:lnTo>
                  <a:pt x="206" y="11"/>
                </a:lnTo>
                <a:lnTo>
                  <a:pt x="217" y="11"/>
                </a:lnTo>
                <a:lnTo>
                  <a:pt x="217" y="0"/>
                </a:lnTo>
                <a:lnTo>
                  <a:pt x="228" y="11"/>
                </a:lnTo>
                <a:lnTo>
                  <a:pt x="239" y="22"/>
                </a:lnTo>
                <a:lnTo>
                  <a:pt x="250" y="33"/>
                </a:lnTo>
                <a:lnTo>
                  <a:pt x="250" y="54"/>
                </a:lnTo>
                <a:lnTo>
                  <a:pt x="261" y="98"/>
                </a:lnTo>
                <a:lnTo>
                  <a:pt x="272" y="130"/>
                </a:lnTo>
                <a:lnTo>
                  <a:pt x="272" y="174"/>
                </a:lnTo>
                <a:lnTo>
                  <a:pt x="261" y="218"/>
                </a:lnTo>
                <a:lnTo>
                  <a:pt x="250" y="261"/>
                </a:lnTo>
                <a:lnTo>
                  <a:pt x="228" y="305"/>
                </a:lnTo>
                <a:lnTo>
                  <a:pt x="206" y="348"/>
                </a:lnTo>
                <a:lnTo>
                  <a:pt x="174" y="403"/>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3874" name="Freeform 82"/>
          <p:cNvSpPr/>
          <p:nvPr/>
        </p:nvSpPr>
        <p:spPr>
          <a:xfrm>
            <a:off x="9489017" y="3786717"/>
            <a:ext cx="359833" cy="32173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423" h="381">
                <a:moveTo>
                  <a:pt x="369" y="164"/>
                </a:moveTo>
                <a:lnTo>
                  <a:pt x="391" y="196"/>
                </a:lnTo>
                <a:lnTo>
                  <a:pt x="413" y="229"/>
                </a:lnTo>
                <a:lnTo>
                  <a:pt x="424" y="261"/>
                </a:lnTo>
                <a:lnTo>
                  <a:pt x="424" y="294"/>
                </a:lnTo>
                <a:lnTo>
                  <a:pt x="424" y="316"/>
                </a:lnTo>
                <a:lnTo>
                  <a:pt x="424" y="338"/>
                </a:lnTo>
                <a:lnTo>
                  <a:pt x="424" y="359"/>
                </a:lnTo>
                <a:lnTo>
                  <a:pt x="413" y="370"/>
                </a:lnTo>
                <a:lnTo>
                  <a:pt x="402" y="370"/>
                </a:lnTo>
                <a:lnTo>
                  <a:pt x="391" y="381"/>
                </a:lnTo>
                <a:lnTo>
                  <a:pt x="380" y="370"/>
                </a:lnTo>
                <a:lnTo>
                  <a:pt x="358" y="370"/>
                </a:lnTo>
                <a:lnTo>
                  <a:pt x="348" y="359"/>
                </a:lnTo>
                <a:lnTo>
                  <a:pt x="326" y="349"/>
                </a:lnTo>
                <a:lnTo>
                  <a:pt x="304" y="338"/>
                </a:lnTo>
                <a:lnTo>
                  <a:pt x="282" y="316"/>
                </a:lnTo>
                <a:lnTo>
                  <a:pt x="261" y="294"/>
                </a:lnTo>
                <a:lnTo>
                  <a:pt x="228" y="261"/>
                </a:lnTo>
                <a:lnTo>
                  <a:pt x="195" y="229"/>
                </a:lnTo>
                <a:lnTo>
                  <a:pt x="163" y="196"/>
                </a:lnTo>
                <a:lnTo>
                  <a:pt x="130" y="153"/>
                </a:lnTo>
                <a:lnTo>
                  <a:pt x="97" y="120"/>
                </a:lnTo>
                <a:lnTo>
                  <a:pt x="65" y="98"/>
                </a:lnTo>
                <a:lnTo>
                  <a:pt x="43" y="66"/>
                </a:lnTo>
                <a:lnTo>
                  <a:pt x="32" y="55"/>
                </a:lnTo>
                <a:lnTo>
                  <a:pt x="10" y="33"/>
                </a:lnTo>
                <a:lnTo>
                  <a:pt x="10" y="22"/>
                </a:lnTo>
                <a:lnTo>
                  <a:pt x="0" y="11"/>
                </a:lnTo>
                <a:lnTo>
                  <a:pt x="10" y="11"/>
                </a:lnTo>
                <a:lnTo>
                  <a:pt x="21" y="0"/>
                </a:lnTo>
                <a:lnTo>
                  <a:pt x="43" y="0"/>
                </a:lnTo>
                <a:lnTo>
                  <a:pt x="76" y="0"/>
                </a:lnTo>
                <a:lnTo>
                  <a:pt x="97" y="11"/>
                </a:lnTo>
                <a:lnTo>
                  <a:pt x="141" y="11"/>
                </a:lnTo>
                <a:lnTo>
                  <a:pt x="184" y="22"/>
                </a:lnTo>
                <a:lnTo>
                  <a:pt x="217" y="33"/>
                </a:lnTo>
                <a:lnTo>
                  <a:pt x="261" y="55"/>
                </a:lnTo>
                <a:lnTo>
                  <a:pt x="304" y="87"/>
                </a:lnTo>
                <a:lnTo>
                  <a:pt x="337" y="120"/>
                </a:lnTo>
                <a:lnTo>
                  <a:pt x="369" y="164"/>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3871" name="Freeform 79"/>
          <p:cNvSpPr/>
          <p:nvPr/>
        </p:nvSpPr>
        <p:spPr>
          <a:xfrm>
            <a:off x="8955617" y="3187700"/>
            <a:ext cx="395816" cy="123401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468" h="1458">
                <a:moveTo>
                  <a:pt x="381" y="1382"/>
                </a:moveTo>
                <a:lnTo>
                  <a:pt x="370" y="1404"/>
                </a:lnTo>
                <a:lnTo>
                  <a:pt x="359" y="1426"/>
                </a:lnTo>
                <a:lnTo>
                  <a:pt x="348" y="1436"/>
                </a:lnTo>
                <a:lnTo>
                  <a:pt x="337" y="1447"/>
                </a:lnTo>
                <a:lnTo>
                  <a:pt x="315" y="1458"/>
                </a:lnTo>
                <a:lnTo>
                  <a:pt x="304" y="1458"/>
                </a:lnTo>
                <a:lnTo>
                  <a:pt x="294" y="1458"/>
                </a:lnTo>
                <a:lnTo>
                  <a:pt x="283" y="1458"/>
                </a:lnTo>
                <a:lnTo>
                  <a:pt x="272" y="1458"/>
                </a:lnTo>
                <a:lnTo>
                  <a:pt x="261" y="1458"/>
                </a:lnTo>
                <a:lnTo>
                  <a:pt x="250" y="1458"/>
                </a:lnTo>
                <a:lnTo>
                  <a:pt x="239" y="1447"/>
                </a:lnTo>
                <a:lnTo>
                  <a:pt x="239" y="1436"/>
                </a:lnTo>
                <a:lnTo>
                  <a:pt x="228" y="1426"/>
                </a:lnTo>
                <a:lnTo>
                  <a:pt x="228" y="1404"/>
                </a:lnTo>
                <a:lnTo>
                  <a:pt x="228" y="1382"/>
                </a:lnTo>
                <a:lnTo>
                  <a:pt x="217" y="1360"/>
                </a:lnTo>
                <a:lnTo>
                  <a:pt x="207" y="1349"/>
                </a:lnTo>
                <a:lnTo>
                  <a:pt x="196" y="1328"/>
                </a:lnTo>
                <a:lnTo>
                  <a:pt x="185" y="1306"/>
                </a:lnTo>
                <a:lnTo>
                  <a:pt x="163" y="1284"/>
                </a:lnTo>
                <a:lnTo>
                  <a:pt x="141" y="1262"/>
                </a:lnTo>
                <a:lnTo>
                  <a:pt x="120" y="1251"/>
                </a:lnTo>
                <a:lnTo>
                  <a:pt x="98" y="1230"/>
                </a:lnTo>
                <a:lnTo>
                  <a:pt x="76" y="1208"/>
                </a:lnTo>
                <a:lnTo>
                  <a:pt x="54" y="1197"/>
                </a:lnTo>
                <a:lnTo>
                  <a:pt x="33" y="1186"/>
                </a:lnTo>
                <a:lnTo>
                  <a:pt x="22" y="1175"/>
                </a:lnTo>
                <a:lnTo>
                  <a:pt x="11" y="1164"/>
                </a:lnTo>
                <a:lnTo>
                  <a:pt x="0" y="1153"/>
                </a:lnTo>
                <a:lnTo>
                  <a:pt x="0" y="1143"/>
                </a:lnTo>
                <a:lnTo>
                  <a:pt x="0" y="1132"/>
                </a:lnTo>
                <a:lnTo>
                  <a:pt x="11" y="1132"/>
                </a:lnTo>
                <a:lnTo>
                  <a:pt x="22" y="1132"/>
                </a:lnTo>
                <a:lnTo>
                  <a:pt x="44" y="1132"/>
                </a:lnTo>
                <a:lnTo>
                  <a:pt x="54" y="1132"/>
                </a:lnTo>
                <a:lnTo>
                  <a:pt x="87" y="1143"/>
                </a:lnTo>
                <a:lnTo>
                  <a:pt x="109" y="1143"/>
                </a:lnTo>
                <a:lnTo>
                  <a:pt x="141" y="1143"/>
                </a:lnTo>
                <a:lnTo>
                  <a:pt x="163" y="1153"/>
                </a:lnTo>
                <a:lnTo>
                  <a:pt x="185" y="1153"/>
                </a:lnTo>
                <a:lnTo>
                  <a:pt x="207" y="1153"/>
                </a:lnTo>
                <a:lnTo>
                  <a:pt x="239" y="1153"/>
                </a:lnTo>
                <a:lnTo>
                  <a:pt x="272" y="1143"/>
                </a:lnTo>
                <a:lnTo>
                  <a:pt x="283" y="1132"/>
                </a:lnTo>
                <a:lnTo>
                  <a:pt x="283" y="1121"/>
                </a:lnTo>
                <a:lnTo>
                  <a:pt x="283" y="1110"/>
                </a:lnTo>
                <a:lnTo>
                  <a:pt x="294" y="1099"/>
                </a:lnTo>
                <a:lnTo>
                  <a:pt x="294" y="1088"/>
                </a:lnTo>
                <a:lnTo>
                  <a:pt x="294" y="1066"/>
                </a:lnTo>
                <a:lnTo>
                  <a:pt x="294" y="1045"/>
                </a:lnTo>
                <a:lnTo>
                  <a:pt x="294" y="1023"/>
                </a:lnTo>
                <a:lnTo>
                  <a:pt x="304" y="1001"/>
                </a:lnTo>
                <a:lnTo>
                  <a:pt x="304" y="936"/>
                </a:lnTo>
                <a:lnTo>
                  <a:pt x="304" y="871"/>
                </a:lnTo>
                <a:lnTo>
                  <a:pt x="304" y="794"/>
                </a:lnTo>
                <a:lnTo>
                  <a:pt x="304" y="718"/>
                </a:lnTo>
                <a:lnTo>
                  <a:pt x="304" y="631"/>
                </a:lnTo>
                <a:lnTo>
                  <a:pt x="294" y="544"/>
                </a:lnTo>
                <a:lnTo>
                  <a:pt x="294" y="446"/>
                </a:lnTo>
                <a:lnTo>
                  <a:pt x="283" y="337"/>
                </a:lnTo>
                <a:lnTo>
                  <a:pt x="272" y="228"/>
                </a:lnTo>
                <a:lnTo>
                  <a:pt x="261" y="120"/>
                </a:lnTo>
                <a:lnTo>
                  <a:pt x="250" y="0"/>
                </a:lnTo>
                <a:lnTo>
                  <a:pt x="402" y="0"/>
                </a:lnTo>
                <a:lnTo>
                  <a:pt x="402" y="11"/>
                </a:lnTo>
                <a:lnTo>
                  <a:pt x="413" y="33"/>
                </a:lnTo>
                <a:lnTo>
                  <a:pt x="413" y="65"/>
                </a:lnTo>
                <a:lnTo>
                  <a:pt x="413" y="98"/>
                </a:lnTo>
                <a:lnTo>
                  <a:pt x="413" y="141"/>
                </a:lnTo>
                <a:lnTo>
                  <a:pt x="424" y="185"/>
                </a:lnTo>
                <a:lnTo>
                  <a:pt x="424" y="250"/>
                </a:lnTo>
                <a:lnTo>
                  <a:pt x="435" y="316"/>
                </a:lnTo>
                <a:lnTo>
                  <a:pt x="435" y="446"/>
                </a:lnTo>
                <a:lnTo>
                  <a:pt x="446" y="577"/>
                </a:lnTo>
                <a:lnTo>
                  <a:pt x="446" y="696"/>
                </a:lnTo>
                <a:lnTo>
                  <a:pt x="457" y="805"/>
                </a:lnTo>
                <a:lnTo>
                  <a:pt x="457" y="860"/>
                </a:lnTo>
                <a:lnTo>
                  <a:pt x="457" y="914"/>
                </a:lnTo>
                <a:lnTo>
                  <a:pt x="457" y="958"/>
                </a:lnTo>
                <a:lnTo>
                  <a:pt x="468" y="1012"/>
                </a:lnTo>
                <a:lnTo>
                  <a:pt x="468" y="1056"/>
                </a:lnTo>
                <a:lnTo>
                  <a:pt x="468" y="1088"/>
                </a:lnTo>
                <a:lnTo>
                  <a:pt x="468" y="1132"/>
                </a:lnTo>
                <a:lnTo>
                  <a:pt x="468" y="1164"/>
                </a:lnTo>
                <a:lnTo>
                  <a:pt x="457" y="1197"/>
                </a:lnTo>
                <a:lnTo>
                  <a:pt x="457" y="1230"/>
                </a:lnTo>
                <a:lnTo>
                  <a:pt x="446" y="1262"/>
                </a:lnTo>
                <a:lnTo>
                  <a:pt x="435" y="1295"/>
                </a:lnTo>
                <a:lnTo>
                  <a:pt x="413" y="1338"/>
                </a:lnTo>
                <a:lnTo>
                  <a:pt x="381" y="1382"/>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3575" name="TextBox 2"/>
          <p:cNvSpPr txBox="1"/>
          <p:nvPr/>
        </p:nvSpPr>
        <p:spPr>
          <a:xfrm>
            <a:off x="770467" y="2294467"/>
            <a:ext cx="2724151" cy="1322070"/>
          </a:xfrm>
          <a:prstGeom prst="rect">
            <a:avLst/>
          </a:prstGeom>
          <a:noFill/>
          <a:ln w="9525">
            <a:noFill/>
          </a:ln>
        </p:spPr>
        <p:txBody>
          <a:bodyPr anchor="t">
            <a:spAutoFit/>
          </a:bodyPr>
          <a:lstStyle/>
          <a:p>
            <a:r>
              <a:rPr lang="zh-CN" altLang="en-US" sz="8000">
                <a:solidFill>
                  <a:srgbClr val="FF0000"/>
                </a:solidFill>
                <a:latin typeface="楷体" panose="02010609060101010101" pitchFamily="49" charset="-122"/>
                <a:ea typeface="楷体" panose="02010609060101010101" pitchFamily="49" charset="-122"/>
              </a:rPr>
              <a:t>徐</a:t>
            </a:r>
            <a:r>
              <a:rPr lang="zh-CN" altLang="en-US" sz="8000">
                <a:latin typeface="楷体" panose="02010609060101010101" pitchFamily="49" charset="-122"/>
                <a:ea typeface="楷体" panose="02010609060101010101" pitchFamily="49" charset="-122"/>
              </a:rPr>
              <a:t>公</a:t>
            </a:r>
            <a:endParaRPr lang="zh-CN" altLang="en-US" sz="8000">
              <a:solidFill>
                <a:srgbClr val="FF0000"/>
              </a:solidFill>
              <a:latin typeface="楷体" panose="02010609060101010101" pitchFamily="49" charset="-122"/>
              <a:ea typeface="楷体" panose="02010609060101010101" pitchFamily="49" charset="-122"/>
            </a:endParaRPr>
          </a:p>
        </p:txBody>
      </p:sp>
      <p:sp>
        <p:nvSpPr>
          <p:cNvPr id="23" name="矩形 22"/>
          <p:cNvSpPr>
            <a:spLocks noChangeArrowheads="1"/>
          </p:cNvSpPr>
          <p:nvPr/>
        </p:nvSpPr>
        <p:spPr bwMode="auto">
          <a:xfrm>
            <a:off x="7048500" y="4861984"/>
            <a:ext cx="5063067" cy="150685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defPPr>
              <a:defRPr lang="zh-CN"/>
            </a:defPPr>
            <a:lvl1pPr algn="l" defTabSz="457200" rtl="0" fontAlgn="base">
              <a:spcBef>
                <a:spcPct val="0"/>
              </a:spcBef>
              <a:spcAft>
                <a:spcPct val="0"/>
              </a:spcAft>
              <a:defRPr kern="1200">
                <a:solidFill>
                  <a:schemeClr val="dk1"/>
                </a:solidFill>
                <a:latin typeface="+mn-lt"/>
                <a:ea typeface="+mn-ea"/>
                <a:cs typeface="+mn-cs"/>
              </a:defRPr>
            </a:lvl1pPr>
            <a:lvl2pPr marL="457200" algn="l" defTabSz="457200" rtl="0" fontAlgn="base">
              <a:spcBef>
                <a:spcPct val="0"/>
              </a:spcBef>
              <a:spcAft>
                <a:spcPct val="0"/>
              </a:spcAft>
              <a:defRPr kern="1200">
                <a:solidFill>
                  <a:schemeClr val="dk1"/>
                </a:solidFill>
                <a:latin typeface="+mn-lt"/>
                <a:ea typeface="+mn-ea"/>
                <a:cs typeface="+mn-cs"/>
              </a:defRPr>
            </a:lvl2pPr>
            <a:lvl3pPr marL="914400" algn="l" defTabSz="457200" rtl="0" fontAlgn="base">
              <a:spcBef>
                <a:spcPct val="0"/>
              </a:spcBef>
              <a:spcAft>
                <a:spcPct val="0"/>
              </a:spcAft>
              <a:defRPr kern="1200">
                <a:solidFill>
                  <a:schemeClr val="dk1"/>
                </a:solidFill>
                <a:latin typeface="+mn-lt"/>
                <a:ea typeface="+mn-ea"/>
                <a:cs typeface="+mn-cs"/>
              </a:defRPr>
            </a:lvl3pPr>
            <a:lvl4pPr marL="1371600" algn="l" defTabSz="457200" rtl="0" fontAlgn="base">
              <a:spcBef>
                <a:spcPct val="0"/>
              </a:spcBef>
              <a:spcAft>
                <a:spcPct val="0"/>
              </a:spcAft>
              <a:defRPr kern="1200">
                <a:solidFill>
                  <a:schemeClr val="dk1"/>
                </a:solidFill>
                <a:latin typeface="+mn-lt"/>
                <a:ea typeface="+mn-ea"/>
                <a:cs typeface="+mn-cs"/>
              </a:defRPr>
            </a:lvl4pPr>
            <a:lvl5pPr marL="1828800" algn="l" defTabSz="457200"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3065" b="1" i="0" u="none" strike="noStrike" kern="1200" cap="none" spc="0" normalizeH="0" baseline="0" noProof="0">
                <a:ln>
                  <a:noFill/>
                </a:ln>
                <a:solidFill>
                  <a:srgbClr val="0000FF"/>
                </a:solidFill>
                <a:effectLst/>
                <a:uLnTx/>
                <a:uFillTx/>
                <a:latin typeface="宋体" panose="02010600030101010101" pitchFamily="2" charset="-122"/>
                <a:ea typeface="+mn-ea"/>
                <a:cs typeface="+mn-cs"/>
              </a:rPr>
              <a:t>书写指导</a:t>
            </a:r>
            <a:r>
              <a:rPr kumimoji="0" lang="zh-CN" altLang="en-US" sz="3065" b="1" i="0" u="none" strike="noStrike" kern="1200" cap="none" spc="0" normalizeH="0" baseline="0" noProof="0" smtClean="0">
                <a:ln>
                  <a:noFill/>
                </a:ln>
                <a:solidFill>
                  <a:srgbClr val="0000FF"/>
                </a:solidFill>
                <a:effectLst/>
                <a:uLnTx/>
                <a:uFillTx/>
                <a:latin typeface="宋体" panose="02010600030101010101" pitchFamily="2" charset="-122"/>
                <a:ea typeface="+mn-ea"/>
                <a:cs typeface="+mn-cs"/>
              </a:rPr>
              <a:t>：</a:t>
            </a:r>
            <a:r>
              <a:rPr kumimoji="0" lang="zh-CN" altLang="en-US" sz="3065" b="1" i="0" u="none" strike="noStrike" kern="1200" cap="none" spc="0" normalizeH="0" baseline="0" noProof="0" smtClean="0">
                <a:ln>
                  <a:noFill/>
                </a:ln>
                <a:solidFill>
                  <a:schemeClr val="tx1"/>
                </a:solidFill>
                <a:effectLst/>
                <a:uLnTx/>
                <a:uFillTx/>
                <a:latin typeface="宋体" panose="02010600030101010101" pitchFamily="2" charset="-122"/>
                <a:ea typeface="+mn-ea"/>
                <a:cs typeface="+mn-cs"/>
              </a:rPr>
              <a:t>彳的下撇要长，右边人字要扁宽、撇和捺相连位置靠上，于字下横要长。</a:t>
            </a:r>
            <a:endParaRPr kumimoji="0" lang="zh-CN" altLang="en-US" sz="3065" b="1" i="0" u="none" strike="noStrike" kern="1200" cap="none" spc="0" normalizeH="0" baseline="0" noProof="0">
              <a:ln>
                <a:noFill/>
              </a:ln>
              <a:solidFill>
                <a:schemeClr val="tx1"/>
              </a:solidFill>
              <a:effectLst/>
              <a:uLnTx/>
              <a:uFillTx/>
              <a:latin typeface="宋体" panose="02010600030101010101" pitchFamily="2" charset="-122"/>
              <a:ea typeface="+mn-ea"/>
              <a:cs typeface="+mn-cs"/>
            </a:endParaRPr>
          </a:p>
        </p:txBody>
      </p:sp>
      <p:sp>
        <p:nvSpPr>
          <p:cNvPr id="19482" name="矩形 23"/>
          <p:cNvSpPr/>
          <p:nvPr/>
        </p:nvSpPr>
        <p:spPr>
          <a:xfrm>
            <a:off x="3477684" y="2510367"/>
            <a:ext cx="1543685" cy="1732915"/>
          </a:xfrm>
          <a:prstGeom prst="rect">
            <a:avLst/>
          </a:prstGeom>
          <a:noFill/>
          <a:ln w="9525">
            <a:noFill/>
          </a:ln>
        </p:spPr>
        <p:txBody>
          <a:bodyPr wrap="none" anchor="t">
            <a:spAutoFit/>
          </a:bodyPr>
          <a:lstStyle/>
          <a:p>
            <a:r>
              <a:rPr lang="zh-CN" altLang="en-US" sz="10665" b="1">
                <a:solidFill>
                  <a:srgbClr val="000000"/>
                </a:solidFill>
                <a:latin typeface="楷体" panose="02010609060101010101" pitchFamily="49" charset="-122"/>
                <a:ea typeface="楷体" panose="02010609060101010101" pitchFamily="49" charset="-122"/>
              </a:rPr>
              <a:t>徐</a:t>
            </a:r>
            <a:endParaRPr lang="zh-CN" altLang="en-US" sz="10665" b="1">
              <a:solidFill>
                <a:srgbClr val="000000"/>
              </a:solidFill>
              <a:latin typeface="楷体" panose="02010609060101010101" pitchFamily="49" charset="-122"/>
              <a:ea typeface="楷体" panose="02010609060101010101" pitchFamily="49" charset="-122"/>
            </a:endParaRPr>
          </a:p>
        </p:txBody>
      </p:sp>
      <p:sp>
        <p:nvSpPr>
          <p:cNvPr id="19483" name="矩形 24"/>
          <p:cNvSpPr/>
          <p:nvPr/>
        </p:nvSpPr>
        <p:spPr>
          <a:xfrm>
            <a:off x="3697817" y="1543051"/>
            <a:ext cx="2976033" cy="1076325"/>
          </a:xfrm>
          <a:prstGeom prst="rect">
            <a:avLst/>
          </a:prstGeom>
          <a:noFill/>
          <a:ln w="9525">
            <a:noFill/>
          </a:ln>
        </p:spPr>
        <p:txBody>
          <a:bodyPr anchor="t">
            <a:spAutoFit/>
          </a:bodyPr>
          <a:lstStyle/>
          <a:p>
            <a:r>
              <a:rPr lang="en-US" altLang="zh-CN" sz="6400" b="1">
                <a:solidFill>
                  <a:srgbClr val="FF0000"/>
                </a:solidFill>
                <a:latin typeface="方正姚体" panose="02010601030101010101" pitchFamily="2" charset="-122"/>
                <a:ea typeface="方正姚体" panose="02010601030101010101" pitchFamily="2" charset="-122"/>
              </a:rPr>
              <a:t>xú</a:t>
            </a:r>
            <a:endParaRPr lang="en-US" altLang="zh-CN" sz="6400" b="1">
              <a:solidFill>
                <a:srgbClr val="FF0000"/>
              </a:solidFill>
              <a:latin typeface="方正姚体" panose="02010601030101010101" pitchFamily="2" charset="-122"/>
              <a:ea typeface="方正姚体" panose="02010601030101010101" pitchFamily="2" charset="-122"/>
            </a:endParaRPr>
          </a:p>
        </p:txBody>
      </p:sp>
      <p:sp>
        <p:nvSpPr>
          <p:cNvPr id="19484" name="TextBox 25"/>
          <p:cNvSpPr txBox="1"/>
          <p:nvPr/>
        </p:nvSpPr>
        <p:spPr>
          <a:xfrm>
            <a:off x="776817" y="3945467"/>
            <a:ext cx="3119967" cy="542925"/>
          </a:xfrm>
          <a:prstGeom prst="rect">
            <a:avLst/>
          </a:prstGeom>
          <a:noFill/>
          <a:ln w="9525">
            <a:noFill/>
          </a:ln>
        </p:spPr>
        <p:txBody>
          <a:bodyPr anchor="t">
            <a:spAutoFit/>
          </a:bodyPr>
          <a:lstStyle/>
          <a:p>
            <a:r>
              <a:rPr lang="zh-CN" altLang="en-US" sz="2935" b="1">
                <a:solidFill>
                  <a:srgbClr val="0000FF"/>
                </a:solidFill>
                <a:latin typeface="宋体" panose="02010600030101010101" pitchFamily="2" charset="-122"/>
                <a:ea typeface="宋体" panose="02010600030101010101" pitchFamily="2" charset="-122"/>
              </a:rPr>
              <a:t>结构：</a:t>
            </a:r>
            <a:r>
              <a:rPr lang="zh-CN" altLang="en-US" sz="2935" b="1">
                <a:latin typeface="宋体" panose="02010600030101010101" pitchFamily="2" charset="-122"/>
                <a:ea typeface="宋体" panose="02010600030101010101" pitchFamily="2" charset="-122"/>
              </a:rPr>
              <a:t>左右</a:t>
            </a:r>
            <a:endParaRPr lang="zh-CN" altLang="en-US" sz="2935" b="1">
              <a:latin typeface="宋体" panose="02010600030101010101" pitchFamily="2" charset="-122"/>
              <a:ea typeface="宋体" panose="02010600030101010101" pitchFamily="2" charset="-122"/>
            </a:endParaRPr>
          </a:p>
        </p:txBody>
      </p:sp>
      <p:sp>
        <p:nvSpPr>
          <p:cNvPr id="19485" name="TextBox 26"/>
          <p:cNvSpPr txBox="1"/>
          <p:nvPr/>
        </p:nvSpPr>
        <p:spPr>
          <a:xfrm>
            <a:off x="776817" y="4938184"/>
            <a:ext cx="4663016" cy="542925"/>
          </a:xfrm>
          <a:prstGeom prst="rect">
            <a:avLst/>
          </a:prstGeom>
          <a:noFill/>
          <a:ln w="9525">
            <a:noFill/>
          </a:ln>
        </p:spPr>
        <p:txBody>
          <a:bodyPr anchor="t">
            <a:spAutoFit/>
          </a:bodyPr>
          <a:lstStyle/>
          <a:p>
            <a:r>
              <a:rPr lang="zh-CN" altLang="en-US" sz="2935" b="1">
                <a:solidFill>
                  <a:srgbClr val="0000FF"/>
                </a:solidFill>
                <a:latin typeface="宋体" panose="02010600030101010101" pitchFamily="2" charset="-122"/>
                <a:ea typeface="宋体" panose="02010600030101010101" pitchFamily="2" charset="-122"/>
              </a:rPr>
              <a:t>组词：</a:t>
            </a:r>
            <a:r>
              <a:rPr lang="zh-CN" altLang="en-US" sz="2935" b="1">
                <a:solidFill>
                  <a:srgbClr val="000000"/>
                </a:solidFill>
                <a:latin typeface="宋体" panose="02010600030101010101" pitchFamily="2" charset="-122"/>
                <a:ea typeface="宋体" panose="02010600030101010101" pitchFamily="2" charset="-122"/>
              </a:rPr>
              <a:t>徐徐   半老徐娘</a:t>
            </a:r>
            <a:endParaRPr lang="zh-CN" altLang="en-US" sz="2935" b="1">
              <a:solidFill>
                <a:srgbClr val="000000"/>
              </a:solidFill>
              <a:latin typeface="宋体" panose="02010600030101010101" pitchFamily="2" charset="-122"/>
              <a:ea typeface="宋体" panose="02010600030101010101" pitchFamily="2" charset="-122"/>
            </a:endParaRPr>
          </a:p>
        </p:txBody>
      </p:sp>
      <p:sp>
        <p:nvSpPr>
          <p:cNvPr id="19486" name="TextBox 29"/>
          <p:cNvSpPr txBox="1"/>
          <p:nvPr/>
        </p:nvSpPr>
        <p:spPr>
          <a:xfrm>
            <a:off x="776817" y="5467351"/>
            <a:ext cx="5556249" cy="995045"/>
          </a:xfrm>
          <a:prstGeom prst="rect">
            <a:avLst/>
          </a:prstGeom>
          <a:noFill/>
          <a:ln w="9525">
            <a:noFill/>
          </a:ln>
        </p:spPr>
        <p:txBody>
          <a:bodyPr anchor="t">
            <a:spAutoFit/>
          </a:bodyPr>
          <a:lstStyle/>
          <a:p>
            <a:r>
              <a:rPr lang="zh-CN" altLang="en-US" sz="2935" b="1">
                <a:solidFill>
                  <a:srgbClr val="0000FF"/>
                </a:solidFill>
                <a:latin typeface="宋体" panose="02010600030101010101" pitchFamily="2" charset="-122"/>
                <a:ea typeface="宋体" panose="02010600030101010101" pitchFamily="2" charset="-122"/>
              </a:rPr>
              <a:t>造句：</a:t>
            </a:r>
            <a:r>
              <a:rPr lang="zh-CN" altLang="en-US" sz="2935" b="1">
                <a:latin typeface="宋体" panose="02010600030101010101" pitchFamily="2" charset="-122"/>
                <a:ea typeface="宋体" panose="02010600030101010101" pitchFamily="2" charset="-122"/>
              </a:rPr>
              <a:t>徐公是一位德高望重的老</a:t>
            </a:r>
            <a:endParaRPr lang="en-US" altLang="zh-CN" sz="2935" b="1">
              <a:latin typeface="宋体" panose="02010600030101010101" pitchFamily="2" charset="-122"/>
              <a:ea typeface="宋体" panose="02010600030101010101" pitchFamily="2" charset="-122"/>
            </a:endParaRPr>
          </a:p>
          <a:p>
            <a:r>
              <a:rPr lang="en-US" altLang="zh-CN" sz="2935" b="1">
                <a:latin typeface="宋体" panose="02010600030101010101" pitchFamily="2" charset="-122"/>
                <a:ea typeface="宋体" panose="02010600030101010101" pitchFamily="2" charset="-122"/>
              </a:rPr>
              <a:t>      </a:t>
            </a:r>
            <a:r>
              <a:rPr lang="zh-CN" altLang="en-US" sz="2935" b="1">
                <a:latin typeface="宋体" panose="02010600030101010101" pitchFamily="2" charset="-122"/>
                <a:ea typeface="宋体" panose="02010600030101010101" pitchFamily="2" charset="-122"/>
              </a:rPr>
              <a:t>画家。 </a:t>
            </a:r>
            <a:endParaRPr lang="zh-CN" altLang="en-US" sz="2935" b="1">
              <a:latin typeface="宋体" panose="02010600030101010101" pitchFamily="2" charset="-122"/>
              <a:ea typeface="宋体" panose="02010600030101010101" pitchFamily="2" charset="-122"/>
            </a:endParaRPr>
          </a:p>
        </p:txBody>
      </p:sp>
      <p:sp>
        <p:nvSpPr>
          <p:cNvPr id="19487" name="TextBox 30"/>
          <p:cNvSpPr txBox="1"/>
          <p:nvPr/>
        </p:nvSpPr>
        <p:spPr>
          <a:xfrm>
            <a:off x="776817" y="4421717"/>
            <a:ext cx="3873500" cy="542925"/>
          </a:xfrm>
          <a:prstGeom prst="rect">
            <a:avLst/>
          </a:prstGeom>
          <a:noFill/>
          <a:ln w="9525">
            <a:noFill/>
          </a:ln>
        </p:spPr>
        <p:txBody>
          <a:bodyPr anchor="t">
            <a:spAutoFit/>
          </a:bodyPr>
          <a:lstStyle/>
          <a:p>
            <a:r>
              <a:rPr lang="zh-CN" altLang="en-US" sz="2935" b="1">
                <a:solidFill>
                  <a:srgbClr val="0000FF"/>
                </a:solidFill>
                <a:latin typeface="宋体" panose="02010600030101010101" pitchFamily="2" charset="-122"/>
                <a:ea typeface="宋体" panose="02010600030101010101" pitchFamily="2" charset="-122"/>
              </a:rPr>
              <a:t>音序：</a:t>
            </a:r>
            <a:r>
              <a:rPr lang="en-US" altLang="zh-CN" sz="2935" b="1">
                <a:latin typeface="宋体" panose="02010600030101010101" pitchFamily="2" charset="-122"/>
                <a:ea typeface="宋体" panose="02010600030101010101" pitchFamily="2" charset="-122"/>
              </a:rPr>
              <a:t>X  </a:t>
            </a:r>
            <a:r>
              <a:rPr lang="zh-CN" altLang="en-US" sz="2935" b="1">
                <a:solidFill>
                  <a:srgbClr val="0000FF"/>
                </a:solidFill>
                <a:latin typeface="宋体" panose="02010600030101010101" pitchFamily="2" charset="-122"/>
                <a:ea typeface="宋体" panose="02010600030101010101" pitchFamily="2" charset="-122"/>
              </a:rPr>
              <a:t>部首：</a:t>
            </a:r>
            <a:r>
              <a:rPr lang="zh-CN" altLang="en-US" sz="2935" b="1">
                <a:latin typeface="宋体" panose="02010600030101010101" pitchFamily="2" charset="-122"/>
                <a:ea typeface="宋体" panose="02010600030101010101" pitchFamily="2" charset="-122"/>
              </a:rPr>
              <a:t>彳</a:t>
            </a:r>
            <a:endParaRPr lang="zh-CN" altLang="en-US" sz="2935" b="1">
              <a:latin typeface="宋体" panose="02010600030101010101" pitchFamily="2" charset="-122"/>
              <a:ea typeface="宋体" panose="02010600030101010101" pitchFamily="2" charset="-122"/>
            </a:endParaRPr>
          </a:p>
        </p:txBody>
      </p:sp>
      <p:grpSp>
        <p:nvGrpSpPr>
          <p:cNvPr id="23583" name="组合 31"/>
          <p:cNvGrpSpPr/>
          <p:nvPr/>
        </p:nvGrpSpPr>
        <p:grpSpPr>
          <a:xfrm>
            <a:off x="736600" y="986367"/>
            <a:ext cx="1775884" cy="677352"/>
            <a:chOff x="579880" y="770997"/>
            <a:chExt cx="1331484" cy="508957"/>
          </a:xfrm>
        </p:grpSpPr>
        <p:sp>
          <p:nvSpPr>
            <p:cNvPr id="33" name="圆角矩形 32"/>
            <p:cNvSpPr/>
            <p:nvPr/>
          </p:nvSpPr>
          <p:spPr>
            <a:xfrm>
              <a:off x="617287" y="770997"/>
              <a:ext cx="1257226" cy="508957"/>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5400000" scaled="1"/>
            </a:gradFill>
            <a:ln>
              <a:solidFill>
                <a:schemeClr val="accent3">
                  <a:lumMod val="75000"/>
                </a:schemeClr>
              </a:solidFill>
            </a:ln>
            <a:effectLst>
              <a:softEdge rad="31750"/>
            </a:effectLst>
          </p:spPr>
          <p:txBody>
            <a:bodyPr wrap="none">
              <a:spAutoFit/>
            </a:bodyPr>
            <a:lstStyle>
              <a:defPPr>
                <a:defRPr lang="zh-CN"/>
              </a:defPPr>
              <a:lvl1pPr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a:ea typeface="宋体" panose="02010600030101010101" pitchFamily="2" charset="-122"/>
                  <a:cs typeface="+mn-cs"/>
                </a:defRPr>
              </a:lvl9pPr>
            </a:lstStyle>
            <a:p>
              <a:pPr marL="0" marR="0" lvl="0" indent="0" algn="ctr" defTabSz="1600200" rtl="0" eaLnBrk="1" fontAlgn="base" latinLnBrk="0" hangingPunct="1">
                <a:lnSpc>
                  <a:spcPct val="90000"/>
                </a:lnSpc>
                <a:spcBef>
                  <a:spcPct val="0"/>
                </a:spcBef>
                <a:spcAft>
                  <a:spcPct val="35000"/>
                </a:spcAft>
                <a:buClrTx/>
                <a:buSzTx/>
                <a:buFont typeface="Arial" panose="020B0604020202020204" pitchFamily="34" charset="0"/>
                <a:buNone/>
                <a:defRPr/>
              </a:pPr>
              <a:r>
                <a:rPr kumimoji="0" lang="zh-CN" altLang="en-US" sz="3735" b="1" i="0" u="none" strike="noStrike" kern="1200" cap="none" spc="0" normalizeH="0" baseline="0" noProof="0">
                  <a:ln>
                    <a:noFill/>
                  </a:ln>
                  <a:solidFill>
                    <a:prstClr val="black">
                      <a:hueOff val="0"/>
                      <a:satOff val="0"/>
                      <a:lumOff val="0"/>
                      <a:alphaOff val="0"/>
                    </a:prstClr>
                  </a:solidFill>
                  <a:effectLst>
                    <a:glow rad="101600">
                      <a:schemeClr val="bg1">
                        <a:alpha val="60000"/>
                      </a:schemeClr>
                    </a:glow>
                  </a:effectLst>
                  <a:uLnTx/>
                  <a:uFillTx/>
                  <a:latin typeface="微软雅黑" panose="020B0503020204020204" pitchFamily="34" charset="-122"/>
                  <a:ea typeface="微软雅黑" panose="020B0503020204020204" pitchFamily="34" charset="-122"/>
                  <a:cs typeface="+mn-cs"/>
                </a:rPr>
                <a:t>我会写</a:t>
              </a:r>
              <a:endParaRPr kumimoji="0" lang="zh-CN" altLang="en-US" sz="3735" b="1" i="0" u="none" strike="noStrike" kern="1200" cap="none" spc="0" normalizeH="0" baseline="0" noProof="0">
                <a:ln>
                  <a:noFill/>
                </a:ln>
                <a:solidFill>
                  <a:prstClr val="black">
                    <a:hueOff val="0"/>
                    <a:satOff val="0"/>
                    <a:lumOff val="0"/>
                    <a:alphaOff val="0"/>
                  </a:prstClr>
                </a:solidFill>
                <a:effectLst>
                  <a:glow rad="101600">
                    <a:schemeClr val="bg1">
                      <a:alpha val="60000"/>
                    </a:schemeClr>
                  </a:glow>
                </a:effectLst>
                <a:uLnTx/>
                <a:uFillTx/>
                <a:latin typeface="微软雅黑" panose="020B0503020204020204" pitchFamily="34" charset="-122"/>
                <a:ea typeface="微软雅黑" panose="020B0503020204020204" pitchFamily="34" charset="-122"/>
                <a:cs typeface="+mn-cs"/>
              </a:endParaRPr>
            </a:p>
          </p:txBody>
        </p:sp>
        <p:sp>
          <p:nvSpPr>
            <p:cNvPr id="34" name="直线连接符 21"/>
            <p:cNvSpPr>
              <a:spLocks noChangeShapeType="1"/>
            </p:cNvSpPr>
            <p:nvPr/>
          </p:nvSpPr>
          <p:spPr bwMode="auto">
            <a:xfrm flipV="1">
              <a:off x="579880" y="1244950"/>
              <a:ext cx="1331484" cy="0"/>
            </a:xfrm>
            <a:prstGeom prst="line">
              <a:avLst/>
            </a:prstGeom>
            <a:noFill/>
            <a:ln w="38100">
              <a:solidFill>
                <a:schemeClr val="accent1">
                  <a:lumMod val="60000"/>
                  <a:lumOff val="40000"/>
                </a:schemeClr>
              </a:solidFill>
              <a:prstDash val="sysDash"/>
              <a:round/>
            </a:ln>
          </p:spPr>
          <p:txBody>
            <a:bodyPr/>
            <a:lstStyle>
              <a:defPPr>
                <a:defRPr lang="zh-CN"/>
              </a:defPPr>
              <a:lvl1pPr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a:ea typeface="宋体" panose="02010600030101010101" pitchFamily="2" charset="-122"/>
                  <a:cs typeface="+mn-cs"/>
                </a:defRPr>
              </a:lvl9p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chemeClr val="tx1"/>
                </a:solidFill>
                <a:effectLst/>
                <a:uLnTx/>
                <a:uFillTx/>
                <a:latin typeface="Calibri" panose="020F0502020204030204"/>
                <a:ea typeface="宋体" panose="02010600030101010101" pitchFamily="2" charset="-122"/>
                <a:cs typeface="+mn-cs"/>
              </a:endParaRPr>
            </a:p>
          </p:txBody>
        </p:sp>
      </p:grpSp>
      <p:pic>
        <p:nvPicPr>
          <p:cNvPr id="23586" name="Picture 37">
            <a:hlinkClick r:id="rId1" action="ppaction://hlinksldjump"/>
          </p:cNvPr>
          <p:cNvPicPr>
            <a:picLocks noChangeAspect="1"/>
          </p:cNvPicPr>
          <p:nvPr/>
        </p:nvPicPr>
        <p:blipFill>
          <a:blip r:embed="rId2"/>
          <a:stretch>
            <a:fillRect/>
          </a:stretch>
        </p:blipFill>
        <p:spPr>
          <a:xfrm>
            <a:off x="9853084" y="939800"/>
            <a:ext cx="1202267" cy="683684"/>
          </a:xfrm>
          <a:prstGeom prst="rect">
            <a:avLst/>
          </a:prstGeom>
          <a:noFill/>
          <a:ln w="9525">
            <a:noFill/>
          </a:ln>
          <a:effectLst>
            <a:outerShdw dist="38100" dir="8100000" algn="tr" rotWithShape="0">
              <a:srgbClr val="000000">
                <a:alpha val="39998"/>
              </a:srgbClr>
            </a:outerShdw>
          </a:effec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82"/>
                                        </p:tgtEl>
                                        <p:attrNameLst>
                                          <p:attrName>style.visibility</p:attrName>
                                        </p:attrNameLst>
                                      </p:cBhvr>
                                      <p:to>
                                        <p:strVal val="visible"/>
                                      </p:to>
                                    </p:set>
                                    <p:anim calcmode="lin" valueType="num">
                                      <p:cBhvr additive="base">
                                        <p:cTn id="7" dur="500" fill="hold"/>
                                        <p:tgtEl>
                                          <p:spTgt spid="19482"/>
                                        </p:tgtEl>
                                        <p:attrNameLst>
                                          <p:attrName>ppt_x</p:attrName>
                                        </p:attrNameLst>
                                      </p:cBhvr>
                                      <p:tavLst>
                                        <p:tav tm="0">
                                          <p:val>
                                            <p:strVal val="#ppt_x"/>
                                          </p:val>
                                        </p:tav>
                                        <p:tav tm="100000">
                                          <p:val>
                                            <p:strVal val="#ppt_x"/>
                                          </p:val>
                                        </p:tav>
                                      </p:tavLst>
                                    </p:anim>
                                    <p:anim calcmode="lin" valueType="num">
                                      <p:cBhvr additive="base">
                                        <p:cTn id="8" dur="500" fill="hold"/>
                                        <p:tgtEl>
                                          <p:spTgt spid="1948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19483"/>
                                        </p:tgtEl>
                                        <p:attrNameLst>
                                          <p:attrName>style.visibility</p:attrName>
                                        </p:attrNameLst>
                                      </p:cBhvr>
                                      <p:to>
                                        <p:strVal val="visible"/>
                                      </p:to>
                                    </p:set>
                                    <p:anim calcmode="lin" valueType="num">
                                      <p:cBhvr additive="base">
                                        <p:cTn id="13" dur="500" fill="hold"/>
                                        <p:tgtEl>
                                          <p:spTgt spid="19483"/>
                                        </p:tgtEl>
                                        <p:attrNameLst>
                                          <p:attrName>ppt_x</p:attrName>
                                        </p:attrNameLst>
                                      </p:cBhvr>
                                      <p:tavLst>
                                        <p:tav tm="0">
                                          <p:val>
                                            <p:strVal val="#ppt_x"/>
                                          </p:val>
                                        </p:tav>
                                        <p:tav tm="100000">
                                          <p:val>
                                            <p:strVal val="#ppt_x"/>
                                          </p:val>
                                        </p:tav>
                                      </p:tavLst>
                                    </p:anim>
                                    <p:anim calcmode="lin" valueType="num">
                                      <p:cBhvr additive="base">
                                        <p:cTn id="14" dur="500" fill="hold"/>
                                        <p:tgtEl>
                                          <p:spTgt spid="19483"/>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33865"/>
                                        </p:tgtEl>
                                        <p:attrNameLst>
                                          <p:attrName>style.visibility</p:attrName>
                                        </p:attrNameLst>
                                      </p:cBhvr>
                                      <p:to>
                                        <p:strVal val="visible"/>
                                      </p:to>
                                    </p:set>
                                    <p:animEffect transition="in" filter="wipe(up)">
                                      <p:cBhvr>
                                        <p:cTn id="25" dur="500"/>
                                        <p:tgtEl>
                                          <p:spTgt spid="3386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nodeType="clickEffect">
                                  <p:stCondLst>
                                    <p:cond delay="0"/>
                                  </p:stCondLst>
                                  <p:childTnLst>
                                    <p:set>
                                      <p:cBhvr>
                                        <p:cTn id="29" dur="1" fill="hold">
                                          <p:stCondLst>
                                            <p:cond delay="0"/>
                                          </p:stCondLst>
                                        </p:cTn>
                                        <p:tgtEl>
                                          <p:spTgt spid="33866"/>
                                        </p:tgtEl>
                                        <p:attrNameLst>
                                          <p:attrName>style.visibility</p:attrName>
                                        </p:attrNameLst>
                                      </p:cBhvr>
                                      <p:to>
                                        <p:strVal val="visible"/>
                                      </p:to>
                                    </p:set>
                                    <p:animEffect transition="in" filter="wipe(up)">
                                      <p:cBhvr>
                                        <p:cTn id="30" dur="500"/>
                                        <p:tgtEl>
                                          <p:spTgt spid="33866"/>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33867"/>
                                        </p:tgtEl>
                                        <p:attrNameLst>
                                          <p:attrName>style.visibility</p:attrName>
                                        </p:attrNameLst>
                                      </p:cBhvr>
                                      <p:to>
                                        <p:strVal val="visible"/>
                                      </p:to>
                                    </p:set>
                                    <p:animEffect transition="in" filter="wipe(up)">
                                      <p:cBhvr>
                                        <p:cTn id="35" dur="500"/>
                                        <p:tgtEl>
                                          <p:spTgt spid="33867"/>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33868"/>
                                        </p:tgtEl>
                                        <p:attrNameLst>
                                          <p:attrName>style.visibility</p:attrName>
                                        </p:attrNameLst>
                                      </p:cBhvr>
                                      <p:to>
                                        <p:strVal val="visible"/>
                                      </p:to>
                                    </p:set>
                                    <p:animEffect transition="in" filter="wipe(up)">
                                      <p:cBhvr>
                                        <p:cTn id="40" dur="500"/>
                                        <p:tgtEl>
                                          <p:spTgt spid="33868"/>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nodeType="clickEffect">
                                  <p:stCondLst>
                                    <p:cond delay="0"/>
                                  </p:stCondLst>
                                  <p:childTnLst>
                                    <p:set>
                                      <p:cBhvr>
                                        <p:cTn id="44" dur="1" fill="hold">
                                          <p:stCondLst>
                                            <p:cond delay="0"/>
                                          </p:stCondLst>
                                        </p:cTn>
                                        <p:tgtEl>
                                          <p:spTgt spid="33869"/>
                                        </p:tgtEl>
                                        <p:attrNameLst>
                                          <p:attrName>style.visibility</p:attrName>
                                        </p:attrNameLst>
                                      </p:cBhvr>
                                      <p:to>
                                        <p:strVal val="visible"/>
                                      </p:to>
                                    </p:set>
                                    <p:animEffect transition="in" filter="wipe(up)">
                                      <p:cBhvr>
                                        <p:cTn id="45" dur="500"/>
                                        <p:tgtEl>
                                          <p:spTgt spid="33869"/>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33870"/>
                                        </p:tgtEl>
                                        <p:attrNameLst>
                                          <p:attrName>style.visibility</p:attrName>
                                        </p:attrNameLst>
                                      </p:cBhvr>
                                      <p:to>
                                        <p:strVal val="visible"/>
                                      </p:to>
                                    </p:set>
                                    <p:animEffect transition="in" filter="wipe(left)">
                                      <p:cBhvr>
                                        <p:cTn id="50" dur="500"/>
                                        <p:tgtEl>
                                          <p:spTgt spid="33870"/>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33872"/>
                                        </p:tgtEl>
                                        <p:attrNameLst>
                                          <p:attrName>style.visibility</p:attrName>
                                        </p:attrNameLst>
                                      </p:cBhvr>
                                      <p:to>
                                        <p:strVal val="visible"/>
                                      </p:to>
                                    </p:set>
                                    <p:animEffect transition="in" filter="wipe(left)">
                                      <p:cBhvr>
                                        <p:cTn id="55" dur="500"/>
                                        <p:tgtEl>
                                          <p:spTgt spid="33872"/>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nodeType="clickEffect">
                                  <p:stCondLst>
                                    <p:cond delay="0"/>
                                  </p:stCondLst>
                                  <p:childTnLst>
                                    <p:set>
                                      <p:cBhvr>
                                        <p:cTn id="59" dur="1" fill="hold">
                                          <p:stCondLst>
                                            <p:cond delay="0"/>
                                          </p:stCondLst>
                                        </p:cTn>
                                        <p:tgtEl>
                                          <p:spTgt spid="33871"/>
                                        </p:tgtEl>
                                        <p:attrNameLst>
                                          <p:attrName>style.visibility</p:attrName>
                                        </p:attrNameLst>
                                      </p:cBhvr>
                                      <p:to>
                                        <p:strVal val="visible"/>
                                      </p:to>
                                    </p:set>
                                    <p:animEffect transition="in" filter="wipe(up)">
                                      <p:cBhvr>
                                        <p:cTn id="60" dur="500"/>
                                        <p:tgtEl>
                                          <p:spTgt spid="33871"/>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1" fill="hold" nodeType="clickEffect">
                                  <p:stCondLst>
                                    <p:cond delay="0"/>
                                  </p:stCondLst>
                                  <p:childTnLst>
                                    <p:set>
                                      <p:cBhvr>
                                        <p:cTn id="64" dur="1" fill="hold">
                                          <p:stCondLst>
                                            <p:cond delay="0"/>
                                          </p:stCondLst>
                                        </p:cTn>
                                        <p:tgtEl>
                                          <p:spTgt spid="33873"/>
                                        </p:tgtEl>
                                        <p:attrNameLst>
                                          <p:attrName>style.visibility</p:attrName>
                                        </p:attrNameLst>
                                      </p:cBhvr>
                                      <p:to>
                                        <p:strVal val="visible"/>
                                      </p:to>
                                    </p:set>
                                    <p:animEffect transition="in" filter="wipe(up)">
                                      <p:cBhvr>
                                        <p:cTn id="65" dur="500"/>
                                        <p:tgtEl>
                                          <p:spTgt spid="33873"/>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1" fill="hold" nodeType="clickEffect">
                                  <p:stCondLst>
                                    <p:cond delay="0"/>
                                  </p:stCondLst>
                                  <p:childTnLst>
                                    <p:set>
                                      <p:cBhvr>
                                        <p:cTn id="69" dur="1" fill="hold">
                                          <p:stCondLst>
                                            <p:cond delay="0"/>
                                          </p:stCondLst>
                                        </p:cTn>
                                        <p:tgtEl>
                                          <p:spTgt spid="33874"/>
                                        </p:tgtEl>
                                        <p:attrNameLst>
                                          <p:attrName>style.visibility</p:attrName>
                                        </p:attrNameLst>
                                      </p:cBhvr>
                                      <p:to>
                                        <p:strVal val="visible"/>
                                      </p:to>
                                    </p:set>
                                    <p:animEffect transition="in" filter="wipe(up)">
                                      <p:cBhvr>
                                        <p:cTn id="70" dur="500"/>
                                        <p:tgtEl>
                                          <p:spTgt spid="33874"/>
                                        </p:tgtEl>
                                      </p:cBhvr>
                                    </p:animEffect>
                                  </p:childTnLst>
                                </p:cTn>
                              </p:par>
                            </p:childTnLst>
                          </p:cTn>
                        </p:par>
                      </p:childTnLst>
                    </p:cTn>
                  </p:par>
                  <p:par>
                    <p:cTn id="71" fill="hold">
                      <p:stCondLst>
                        <p:cond delay="indefinite"/>
                      </p:stCondLst>
                      <p:childTnLst>
                        <p:par>
                          <p:cTn id="72" fill="hold">
                            <p:stCondLst>
                              <p:cond delay="0"/>
                            </p:stCondLst>
                            <p:childTnLst>
                              <p:par>
                                <p:cTn id="73" presetID="16" presetClass="entr" presetSubtype="21" fill="hold" grpId="0" nodeType="clickEffect">
                                  <p:stCondLst>
                                    <p:cond delay="0"/>
                                  </p:stCondLst>
                                  <p:childTnLst>
                                    <p:set>
                                      <p:cBhvr>
                                        <p:cTn id="74" dur="1" fill="hold">
                                          <p:stCondLst>
                                            <p:cond delay="0"/>
                                          </p:stCondLst>
                                        </p:cTn>
                                        <p:tgtEl>
                                          <p:spTgt spid="19484"/>
                                        </p:tgtEl>
                                        <p:attrNameLst>
                                          <p:attrName>style.visibility</p:attrName>
                                        </p:attrNameLst>
                                      </p:cBhvr>
                                      <p:to>
                                        <p:strVal val="visible"/>
                                      </p:to>
                                    </p:set>
                                    <p:animEffect transition="in" filter="barn(inVertical)">
                                      <p:cBhvr>
                                        <p:cTn id="75" dur="500"/>
                                        <p:tgtEl>
                                          <p:spTgt spid="19484"/>
                                        </p:tgtEl>
                                      </p:cBhvr>
                                    </p:animEffect>
                                  </p:childTnLst>
                                </p:cTn>
                              </p:par>
                            </p:childTnLst>
                          </p:cTn>
                        </p:par>
                      </p:childTnLst>
                    </p:cTn>
                  </p:par>
                  <p:par>
                    <p:cTn id="76" fill="hold">
                      <p:stCondLst>
                        <p:cond delay="indefinite"/>
                      </p:stCondLst>
                      <p:childTnLst>
                        <p:par>
                          <p:cTn id="77" fill="hold">
                            <p:stCondLst>
                              <p:cond delay="0"/>
                            </p:stCondLst>
                            <p:childTnLst>
                              <p:par>
                                <p:cTn id="78" presetID="16" presetClass="entr" presetSubtype="21" fill="hold" grpId="0" nodeType="clickEffect">
                                  <p:stCondLst>
                                    <p:cond delay="0"/>
                                  </p:stCondLst>
                                  <p:childTnLst>
                                    <p:set>
                                      <p:cBhvr>
                                        <p:cTn id="79" dur="1" fill="hold">
                                          <p:stCondLst>
                                            <p:cond delay="0"/>
                                          </p:stCondLst>
                                        </p:cTn>
                                        <p:tgtEl>
                                          <p:spTgt spid="19487"/>
                                        </p:tgtEl>
                                        <p:attrNameLst>
                                          <p:attrName>style.visibility</p:attrName>
                                        </p:attrNameLst>
                                      </p:cBhvr>
                                      <p:to>
                                        <p:strVal val="visible"/>
                                      </p:to>
                                    </p:set>
                                    <p:animEffect transition="in" filter="barn(inVertical)">
                                      <p:cBhvr>
                                        <p:cTn id="80" dur="500"/>
                                        <p:tgtEl>
                                          <p:spTgt spid="19487"/>
                                        </p:tgtEl>
                                      </p:cBhvr>
                                    </p:animEffect>
                                  </p:childTnLst>
                                </p:cTn>
                              </p:par>
                            </p:childTnLst>
                          </p:cTn>
                        </p:par>
                      </p:childTnLst>
                    </p:cTn>
                  </p:par>
                  <p:par>
                    <p:cTn id="81" fill="hold">
                      <p:stCondLst>
                        <p:cond delay="indefinite"/>
                      </p:stCondLst>
                      <p:childTnLst>
                        <p:par>
                          <p:cTn id="82" fill="hold">
                            <p:stCondLst>
                              <p:cond delay="0"/>
                            </p:stCondLst>
                            <p:childTnLst>
                              <p:par>
                                <p:cTn id="83" presetID="16" presetClass="entr" presetSubtype="21" fill="hold" grpId="0" nodeType="clickEffect">
                                  <p:stCondLst>
                                    <p:cond delay="0"/>
                                  </p:stCondLst>
                                  <p:childTnLst>
                                    <p:set>
                                      <p:cBhvr>
                                        <p:cTn id="84" dur="1" fill="hold">
                                          <p:stCondLst>
                                            <p:cond delay="0"/>
                                          </p:stCondLst>
                                        </p:cTn>
                                        <p:tgtEl>
                                          <p:spTgt spid="19485"/>
                                        </p:tgtEl>
                                        <p:attrNameLst>
                                          <p:attrName>style.visibility</p:attrName>
                                        </p:attrNameLst>
                                      </p:cBhvr>
                                      <p:to>
                                        <p:strVal val="visible"/>
                                      </p:to>
                                    </p:set>
                                    <p:animEffect transition="in" filter="barn(inVertical)">
                                      <p:cBhvr>
                                        <p:cTn id="85" dur="500"/>
                                        <p:tgtEl>
                                          <p:spTgt spid="19485"/>
                                        </p:tgtEl>
                                      </p:cBhvr>
                                    </p:animEffect>
                                  </p:childTnLst>
                                </p:cTn>
                              </p:par>
                            </p:childTnLst>
                          </p:cTn>
                        </p:par>
                      </p:childTnLst>
                    </p:cTn>
                  </p:par>
                  <p:par>
                    <p:cTn id="86" fill="hold">
                      <p:stCondLst>
                        <p:cond delay="indefinite"/>
                      </p:stCondLst>
                      <p:childTnLst>
                        <p:par>
                          <p:cTn id="87" fill="hold">
                            <p:stCondLst>
                              <p:cond delay="0"/>
                            </p:stCondLst>
                            <p:childTnLst>
                              <p:par>
                                <p:cTn id="88" presetID="16" presetClass="entr" presetSubtype="21" fill="hold" grpId="0" nodeType="clickEffect">
                                  <p:stCondLst>
                                    <p:cond delay="0"/>
                                  </p:stCondLst>
                                  <p:childTnLst>
                                    <p:set>
                                      <p:cBhvr>
                                        <p:cTn id="89" dur="1" fill="hold">
                                          <p:stCondLst>
                                            <p:cond delay="0"/>
                                          </p:stCondLst>
                                        </p:cTn>
                                        <p:tgtEl>
                                          <p:spTgt spid="19486"/>
                                        </p:tgtEl>
                                        <p:attrNameLst>
                                          <p:attrName>style.visibility</p:attrName>
                                        </p:attrNameLst>
                                      </p:cBhvr>
                                      <p:to>
                                        <p:strVal val="visible"/>
                                      </p:to>
                                    </p:set>
                                    <p:animEffect transition="in" filter="barn(inVertical)">
                                      <p:cBhvr>
                                        <p:cTn id="90" dur="500"/>
                                        <p:tgtEl>
                                          <p:spTgt spid="19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9482" grpId="0"/>
      <p:bldP spid="19483" grpId="0"/>
      <p:bldP spid="19484" grpId="0"/>
      <p:bldP spid="19485" grpId="0"/>
      <p:bldP spid="19486" grpId="0"/>
      <p:bldP spid="1948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Group 47"/>
          <p:cNvGraphicFramePr>
            <a:graphicFrameLocks noGrp="1"/>
          </p:cNvGraphicFramePr>
          <p:nvPr/>
        </p:nvGraphicFramePr>
        <p:xfrm>
          <a:off x="7304617" y="1786467"/>
          <a:ext cx="3454400" cy="3039110"/>
        </p:xfrm>
        <a:graphic>
          <a:graphicData uri="http://schemas.openxmlformats.org/drawingml/2006/table">
            <a:tbl>
              <a:tblPr/>
              <a:tblGrid>
                <a:gridCol w="1712595"/>
                <a:gridCol w="1741805"/>
              </a:tblGrid>
              <a:tr h="1512570">
                <a:tc>
                  <a:txBody>
                    <a:bodyPr wrap="square"/>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865" b="1" i="0" u="none" strike="noStrike" cap="none" normalizeH="0" baseline="0" smtClean="0">
                        <a:ln>
                          <a:noFill/>
                        </a:ln>
                        <a:solidFill>
                          <a:srgbClr val="FFFFFF"/>
                        </a:solidFill>
                        <a:effectLst/>
                        <a:latin typeface="Calibri" panose="020F0502020204030204"/>
                        <a:ea typeface="宋体" panose="02010600030101010101" pitchFamily="2" charset="-122"/>
                      </a:endParaRPr>
                    </a:p>
                  </a:txBody>
                  <a:tcPr marL="121932" marR="121932" marT="45732" marB="45732" vert="horz"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wrap="square"/>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865" b="1" i="0" u="none" strike="noStrike" cap="none" normalizeH="0" baseline="0" smtClean="0">
                        <a:ln>
                          <a:noFill/>
                        </a:ln>
                        <a:solidFill>
                          <a:srgbClr val="FFFFFF"/>
                        </a:solidFill>
                        <a:effectLst/>
                        <a:latin typeface="Calibri" panose="020F0502020204030204"/>
                        <a:ea typeface="宋体" panose="02010600030101010101" pitchFamily="2" charset="-122"/>
                      </a:endParaRPr>
                    </a:p>
                  </a:txBody>
                  <a:tcPr marL="121932" marR="121932" marT="45732" marB="45732" vert="horz"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r>
              <a:tr h="1526540">
                <a:tc>
                  <a:txBody>
                    <a:bodyPr wrap="square"/>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865" b="0" i="0" u="none" strike="noStrike" cap="none" normalizeH="0" baseline="0" smtClean="0">
                        <a:ln>
                          <a:noFill/>
                        </a:ln>
                        <a:solidFill>
                          <a:srgbClr val="000000"/>
                        </a:solidFill>
                        <a:effectLst/>
                        <a:latin typeface="Calibri" panose="020F0502020204030204"/>
                        <a:ea typeface="宋体" panose="02010600030101010101" pitchFamily="2" charset="-122"/>
                      </a:endParaRPr>
                    </a:p>
                  </a:txBody>
                  <a:tcPr marL="121932" marR="121932" marT="45732" marB="45732" vert="horz"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wrap="square"/>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865" b="0" i="0" u="none" strike="noStrike" cap="none" normalizeH="0" baseline="0" smtClean="0">
                        <a:ln>
                          <a:noFill/>
                        </a:ln>
                        <a:solidFill>
                          <a:srgbClr val="000000"/>
                        </a:solidFill>
                        <a:effectLst/>
                        <a:latin typeface="Calibri" panose="020F0502020204030204"/>
                        <a:ea typeface="宋体" panose="02010600030101010101" pitchFamily="2" charset="-122"/>
                      </a:endParaRPr>
                    </a:p>
                  </a:txBody>
                  <a:tcPr marL="121932" marR="121932" marT="45732" marB="45732" vert="horz"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5688" name="Freeform 88"/>
          <p:cNvSpPr/>
          <p:nvPr/>
        </p:nvSpPr>
        <p:spPr>
          <a:xfrm>
            <a:off x="8208433" y="3740151"/>
            <a:ext cx="228600" cy="681567"/>
          </a:xfrm>
          <a:custGeom>
            <a:avLst/>
            <a:gdLst/>
            <a:ahLst/>
            <a:cxnLst>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72" h="805">
                <a:moveTo>
                  <a:pt x="43" y="98"/>
                </a:moveTo>
                <a:lnTo>
                  <a:pt x="22" y="76"/>
                </a:lnTo>
                <a:lnTo>
                  <a:pt x="11" y="54"/>
                </a:lnTo>
                <a:lnTo>
                  <a:pt x="0" y="43"/>
                </a:lnTo>
                <a:lnTo>
                  <a:pt x="11" y="22"/>
                </a:lnTo>
                <a:lnTo>
                  <a:pt x="22" y="11"/>
                </a:lnTo>
                <a:lnTo>
                  <a:pt x="33" y="0"/>
                </a:lnTo>
                <a:lnTo>
                  <a:pt x="54" y="0"/>
                </a:lnTo>
                <a:lnTo>
                  <a:pt x="87" y="0"/>
                </a:lnTo>
                <a:lnTo>
                  <a:pt x="120" y="11"/>
                </a:lnTo>
                <a:lnTo>
                  <a:pt x="152" y="22"/>
                </a:lnTo>
                <a:lnTo>
                  <a:pt x="196" y="22"/>
                </a:lnTo>
                <a:lnTo>
                  <a:pt x="239" y="22"/>
                </a:lnTo>
                <a:lnTo>
                  <a:pt x="239" y="98"/>
                </a:lnTo>
                <a:lnTo>
                  <a:pt x="239" y="174"/>
                </a:lnTo>
                <a:lnTo>
                  <a:pt x="250" y="239"/>
                </a:lnTo>
                <a:lnTo>
                  <a:pt x="250" y="294"/>
                </a:lnTo>
                <a:lnTo>
                  <a:pt x="250" y="359"/>
                </a:lnTo>
                <a:lnTo>
                  <a:pt x="261" y="413"/>
                </a:lnTo>
                <a:lnTo>
                  <a:pt x="261" y="457"/>
                </a:lnTo>
                <a:lnTo>
                  <a:pt x="261" y="500"/>
                </a:lnTo>
                <a:lnTo>
                  <a:pt x="261" y="544"/>
                </a:lnTo>
                <a:lnTo>
                  <a:pt x="261" y="577"/>
                </a:lnTo>
                <a:lnTo>
                  <a:pt x="261" y="609"/>
                </a:lnTo>
                <a:lnTo>
                  <a:pt x="272" y="642"/>
                </a:lnTo>
                <a:lnTo>
                  <a:pt x="272" y="664"/>
                </a:lnTo>
                <a:lnTo>
                  <a:pt x="272" y="674"/>
                </a:lnTo>
                <a:lnTo>
                  <a:pt x="272" y="696"/>
                </a:lnTo>
                <a:lnTo>
                  <a:pt x="272" y="729"/>
                </a:lnTo>
                <a:lnTo>
                  <a:pt x="261" y="751"/>
                </a:lnTo>
                <a:lnTo>
                  <a:pt x="250" y="772"/>
                </a:lnTo>
                <a:lnTo>
                  <a:pt x="250" y="783"/>
                </a:lnTo>
                <a:lnTo>
                  <a:pt x="228" y="805"/>
                </a:lnTo>
                <a:lnTo>
                  <a:pt x="217" y="805"/>
                </a:lnTo>
                <a:lnTo>
                  <a:pt x="196" y="805"/>
                </a:lnTo>
                <a:lnTo>
                  <a:pt x="174" y="783"/>
                </a:lnTo>
                <a:lnTo>
                  <a:pt x="174" y="772"/>
                </a:lnTo>
                <a:lnTo>
                  <a:pt x="163" y="762"/>
                </a:lnTo>
                <a:lnTo>
                  <a:pt x="152" y="740"/>
                </a:lnTo>
                <a:lnTo>
                  <a:pt x="152" y="718"/>
                </a:lnTo>
                <a:lnTo>
                  <a:pt x="141" y="685"/>
                </a:lnTo>
                <a:lnTo>
                  <a:pt x="141" y="653"/>
                </a:lnTo>
                <a:lnTo>
                  <a:pt x="141" y="609"/>
                </a:lnTo>
                <a:lnTo>
                  <a:pt x="130" y="566"/>
                </a:lnTo>
                <a:lnTo>
                  <a:pt x="130" y="479"/>
                </a:lnTo>
                <a:lnTo>
                  <a:pt x="120" y="392"/>
                </a:lnTo>
                <a:lnTo>
                  <a:pt x="120" y="359"/>
                </a:lnTo>
                <a:lnTo>
                  <a:pt x="120" y="326"/>
                </a:lnTo>
                <a:lnTo>
                  <a:pt x="109" y="283"/>
                </a:lnTo>
                <a:lnTo>
                  <a:pt x="109" y="261"/>
                </a:lnTo>
                <a:lnTo>
                  <a:pt x="109" y="228"/>
                </a:lnTo>
                <a:lnTo>
                  <a:pt x="98" y="207"/>
                </a:lnTo>
                <a:lnTo>
                  <a:pt x="87" y="185"/>
                </a:lnTo>
                <a:lnTo>
                  <a:pt x="87" y="163"/>
                </a:lnTo>
                <a:lnTo>
                  <a:pt x="76" y="141"/>
                </a:lnTo>
                <a:lnTo>
                  <a:pt x="65" y="130"/>
                </a:lnTo>
                <a:lnTo>
                  <a:pt x="54" y="109"/>
                </a:lnTo>
                <a:lnTo>
                  <a:pt x="43" y="98"/>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5689" name="Freeform 89"/>
          <p:cNvSpPr/>
          <p:nvPr/>
        </p:nvSpPr>
        <p:spPr>
          <a:xfrm>
            <a:off x="8307917" y="3583517"/>
            <a:ext cx="1657349" cy="91228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956" h="1077">
                <a:moveTo>
                  <a:pt x="1663" y="196"/>
                </a:moveTo>
                <a:lnTo>
                  <a:pt x="1663" y="185"/>
                </a:lnTo>
                <a:lnTo>
                  <a:pt x="1652" y="174"/>
                </a:lnTo>
                <a:lnTo>
                  <a:pt x="1641" y="174"/>
                </a:lnTo>
                <a:lnTo>
                  <a:pt x="1619" y="163"/>
                </a:lnTo>
                <a:lnTo>
                  <a:pt x="1608" y="163"/>
                </a:lnTo>
                <a:lnTo>
                  <a:pt x="1587" y="152"/>
                </a:lnTo>
                <a:lnTo>
                  <a:pt x="1554" y="152"/>
                </a:lnTo>
                <a:lnTo>
                  <a:pt x="1532" y="152"/>
                </a:lnTo>
                <a:lnTo>
                  <a:pt x="1500" y="152"/>
                </a:lnTo>
                <a:lnTo>
                  <a:pt x="1467" y="152"/>
                </a:lnTo>
                <a:lnTo>
                  <a:pt x="1424" y="152"/>
                </a:lnTo>
                <a:lnTo>
                  <a:pt x="1391" y="152"/>
                </a:lnTo>
                <a:lnTo>
                  <a:pt x="1304" y="163"/>
                </a:lnTo>
                <a:lnTo>
                  <a:pt x="1206" y="163"/>
                </a:lnTo>
                <a:lnTo>
                  <a:pt x="1185" y="163"/>
                </a:lnTo>
                <a:lnTo>
                  <a:pt x="1152" y="174"/>
                </a:lnTo>
                <a:lnTo>
                  <a:pt x="1108" y="174"/>
                </a:lnTo>
                <a:lnTo>
                  <a:pt x="1054" y="185"/>
                </a:lnTo>
                <a:lnTo>
                  <a:pt x="1011" y="185"/>
                </a:lnTo>
                <a:lnTo>
                  <a:pt x="945" y="196"/>
                </a:lnTo>
                <a:lnTo>
                  <a:pt x="880" y="196"/>
                </a:lnTo>
                <a:lnTo>
                  <a:pt x="804" y="207"/>
                </a:lnTo>
                <a:lnTo>
                  <a:pt x="728" y="217"/>
                </a:lnTo>
                <a:lnTo>
                  <a:pt x="641" y="228"/>
                </a:lnTo>
                <a:lnTo>
                  <a:pt x="554" y="239"/>
                </a:lnTo>
                <a:lnTo>
                  <a:pt x="456" y="250"/>
                </a:lnTo>
                <a:lnTo>
                  <a:pt x="347" y="261"/>
                </a:lnTo>
                <a:lnTo>
                  <a:pt x="239" y="283"/>
                </a:lnTo>
                <a:lnTo>
                  <a:pt x="119" y="294"/>
                </a:lnTo>
                <a:lnTo>
                  <a:pt x="0" y="304"/>
                </a:lnTo>
                <a:lnTo>
                  <a:pt x="0" y="196"/>
                </a:lnTo>
                <a:lnTo>
                  <a:pt x="54" y="196"/>
                </a:lnTo>
                <a:lnTo>
                  <a:pt x="97" y="196"/>
                </a:lnTo>
                <a:lnTo>
                  <a:pt x="152" y="196"/>
                </a:lnTo>
                <a:lnTo>
                  <a:pt x="206" y="196"/>
                </a:lnTo>
                <a:lnTo>
                  <a:pt x="271" y="185"/>
                </a:lnTo>
                <a:lnTo>
                  <a:pt x="326" y="185"/>
                </a:lnTo>
                <a:lnTo>
                  <a:pt x="391" y="174"/>
                </a:lnTo>
                <a:lnTo>
                  <a:pt x="456" y="163"/>
                </a:lnTo>
                <a:lnTo>
                  <a:pt x="532" y="152"/>
                </a:lnTo>
                <a:lnTo>
                  <a:pt x="608" y="152"/>
                </a:lnTo>
                <a:lnTo>
                  <a:pt x="684" y="141"/>
                </a:lnTo>
                <a:lnTo>
                  <a:pt x="761" y="130"/>
                </a:lnTo>
                <a:lnTo>
                  <a:pt x="858" y="119"/>
                </a:lnTo>
                <a:lnTo>
                  <a:pt x="945" y="109"/>
                </a:lnTo>
                <a:lnTo>
                  <a:pt x="1043" y="98"/>
                </a:lnTo>
                <a:lnTo>
                  <a:pt x="1141" y="87"/>
                </a:lnTo>
                <a:lnTo>
                  <a:pt x="1195" y="87"/>
                </a:lnTo>
                <a:lnTo>
                  <a:pt x="1239" y="76"/>
                </a:lnTo>
                <a:lnTo>
                  <a:pt x="1282" y="76"/>
                </a:lnTo>
                <a:lnTo>
                  <a:pt x="1315" y="65"/>
                </a:lnTo>
                <a:lnTo>
                  <a:pt x="1358" y="65"/>
                </a:lnTo>
                <a:lnTo>
                  <a:pt x="1391" y="54"/>
                </a:lnTo>
                <a:lnTo>
                  <a:pt x="1424" y="54"/>
                </a:lnTo>
                <a:lnTo>
                  <a:pt x="1445" y="43"/>
                </a:lnTo>
                <a:lnTo>
                  <a:pt x="1478" y="43"/>
                </a:lnTo>
                <a:lnTo>
                  <a:pt x="1500" y="43"/>
                </a:lnTo>
                <a:lnTo>
                  <a:pt x="1511" y="32"/>
                </a:lnTo>
                <a:lnTo>
                  <a:pt x="1532" y="32"/>
                </a:lnTo>
                <a:lnTo>
                  <a:pt x="1543" y="32"/>
                </a:lnTo>
                <a:lnTo>
                  <a:pt x="1554" y="22"/>
                </a:lnTo>
                <a:lnTo>
                  <a:pt x="1565" y="22"/>
                </a:lnTo>
                <a:lnTo>
                  <a:pt x="1576" y="11"/>
                </a:lnTo>
                <a:lnTo>
                  <a:pt x="1587" y="11"/>
                </a:lnTo>
                <a:lnTo>
                  <a:pt x="1608" y="0"/>
                </a:lnTo>
                <a:lnTo>
                  <a:pt x="1619" y="0"/>
                </a:lnTo>
                <a:lnTo>
                  <a:pt x="1630" y="0"/>
                </a:lnTo>
                <a:lnTo>
                  <a:pt x="1641" y="0"/>
                </a:lnTo>
                <a:lnTo>
                  <a:pt x="1663" y="11"/>
                </a:lnTo>
                <a:lnTo>
                  <a:pt x="1685" y="22"/>
                </a:lnTo>
                <a:lnTo>
                  <a:pt x="1706" y="22"/>
                </a:lnTo>
                <a:lnTo>
                  <a:pt x="1739" y="32"/>
                </a:lnTo>
                <a:lnTo>
                  <a:pt x="1772" y="54"/>
                </a:lnTo>
                <a:lnTo>
                  <a:pt x="1804" y="65"/>
                </a:lnTo>
                <a:lnTo>
                  <a:pt x="1837" y="87"/>
                </a:lnTo>
                <a:lnTo>
                  <a:pt x="1869" y="109"/>
                </a:lnTo>
                <a:lnTo>
                  <a:pt x="1891" y="119"/>
                </a:lnTo>
                <a:lnTo>
                  <a:pt x="1913" y="130"/>
                </a:lnTo>
                <a:lnTo>
                  <a:pt x="1935" y="141"/>
                </a:lnTo>
                <a:lnTo>
                  <a:pt x="1946" y="152"/>
                </a:lnTo>
                <a:lnTo>
                  <a:pt x="1946" y="163"/>
                </a:lnTo>
                <a:lnTo>
                  <a:pt x="1956" y="163"/>
                </a:lnTo>
                <a:lnTo>
                  <a:pt x="1946" y="185"/>
                </a:lnTo>
                <a:lnTo>
                  <a:pt x="1946" y="196"/>
                </a:lnTo>
                <a:lnTo>
                  <a:pt x="1935" y="207"/>
                </a:lnTo>
                <a:lnTo>
                  <a:pt x="1924" y="217"/>
                </a:lnTo>
                <a:lnTo>
                  <a:pt x="1913" y="228"/>
                </a:lnTo>
                <a:lnTo>
                  <a:pt x="1902" y="239"/>
                </a:lnTo>
                <a:lnTo>
                  <a:pt x="1902" y="261"/>
                </a:lnTo>
                <a:lnTo>
                  <a:pt x="1891" y="283"/>
                </a:lnTo>
                <a:lnTo>
                  <a:pt x="1891" y="304"/>
                </a:lnTo>
                <a:lnTo>
                  <a:pt x="1891" y="337"/>
                </a:lnTo>
                <a:lnTo>
                  <a:pt x="1880" y="381"/>
                </a:lnTo>
                <a:lnTo>
                  <a:pt x="1880" y="424"/>
                </a:lnTo>
                <a:lnTo>
                  <a:pt x="1869" y="511"/>
                </a:lnTo>
                <a:lnTo>
                  <a:pt x="1859" y="598"/>
                </a:lnTo>
                <a:lnTo>
                  <a:pt x="1837" y="674"/>
                </a:lnTo>
                <a:lnTo>
                  <a:pt x="1815" y="762"/>
                </a:lnTo>
                <a:lnTo>
                  <a:pt x="1793" y="838"/>
                </a:lnTo>
                <a:lnTo>
                  <a:pt x="1761" y="892"/>
                </a:lnTo>
                <a:lnTo>
                  <a:pt x="1717" y="947"/>
                </a:lnTo>
                <a:lnTo>
                  <a:pt x="1674" y="990"/>
                </a:lnTo>
                <a:lnTo>
                  <a:pt x="1663" y="1012"/>
                </a:lnTo>
                <a:lnTo>
                  <a:pt x="1641" y="1034"/>
                </a:lnTo>
                <a:lnTo>
                  <a:pt x="1619" y="1044"/>
                </a:lnTo>
                <a:lnTo>
                  <a:pt x="1608" y="1055"/>
                </a:lnTo>
                <a:lnTo>
                  <a:pt x="1598" y="1066"/>
                </a:lnTo>
                <a:lnTo>
                  <a:pt x="1587" y="1066"/>
                </a:lnTo>
                <a:lnTo>
                  <a:pt x="1576" y="1066"/>
                </a:lnTo>
                <a:lnTo>
                  <a:pt x="1565" y="1077"/>
                </a:lnTo>
                <a:lnTo>
                  <a:pt x="1543" y="1066"/>
                </a:lnTo>
                <a:lnTo>
                  <a:pt x="1532" y="1044"/>
                </a:lnTo>
                <a:lnTo>
                  <a:pt x="1522" y="1023"/>
                </a:lnTo>
                <a:lnTo>
                  <a:pt x="1532" y="990"/>
                </a:lnTo>
                <a:lnTo>
                  <a:pt x="1532" y="979"/>
                </a:lnTo>
                <a:lnTo>
                  <a:pt x="1522" y="957"/>
                </a:lnTo>
                <a:lnTo>
                  <a:pt x="1511" y="936"/>
                </a:lnTo>
                <a:lnTo>
                  <a:pt x="1500" y="914"/>
                </a:lnTo>
                <a:lnTo>
                  <a:pt x="1478" y="892"/>
                </a:lnTo>
                <a:lnTo>
                  <a:pt x="1456" y="870"/>
                </a:lnTo>
                <a:lnTo>
                  <a:pt x="1424" y="849"/>
                </a:lnTo>
                <a:lnTo>
                  <a:pt x="1391" y="827"/>
                </a:lnTo>
                <a:lnTo>
                  <a:pt x="1358" y="805"/>
                </a:lnTo>
                <a:lnTo>
                  <a:pt x="1337" y="794"/>
                </a:lnTo>
                <a:lnTo>
                  <a:pt x="1315" y="772"/>
                </a:lnTo>
                <a:lnTo>
                  <a:pt x="1293" y="762"/>
                </a:lnTo>
                <a:lnTo>
                  <a:pt x="1282" y="740"/>
                </a:lnTo>
                <a:lnTo>
                  <a:pt x="1271" y="729"/>
                </a:lnTo>
                <a:lnTo>
                  <a:pt x="1271" y="718"/>
                </a:lnTo>
                <a:lnTo>
                  <a:pt x="1282" y="707"/>
                </a:lnTo>
                <a:lnTo>
                  <a:pt x="1304" y="718"/>
                </a:lnTo>
                <a:lnTo>
                  <a:pt x="1326" y="718"/>
                </a:lnTo>
                <a:lnTo>
                  <a:pt x="1348" y="718"/>
                </a:lnTo>
                <a:lnTo>
                  <a:pt x="1369" y="729"/>
                </a:lnTo>
                <a:lnTo>
                  <a:pt x="1402" y="740"/>
                </a:lnTo>
                <a:lnTo>
                  <a:pt x="1435" y="751"/>
                </a:lnTo>
                <a:lnTo>
                  <a:pt x="1467" y="762"/>
                </a:lnTo>
                <a:lnTo>
                  <a:pt x="1489" y="772"/>
                </a:lnTo>
                <a:lnTo>
                  <a:pt x="1522" y="772"/>
                </a:lnTo>
                <a:lnTo>
                  <a:pt x="1532" y="772"/>
                </a:lnTo>
                <a:lnTo>
                  <a:pt x="1554" y="783"/>
                </a:lnTo>
                <a:lnTo>
                  <a:pt x="1565" y="772"/>
                </a:lnTo>
                <a:lnTo>
                  <a:pt x="1576" y="772"/>
                </a:lnTo>
                <a:lnTo>
                  <a:pt x="1587" y="762"/>
                </a:lnTo>
                <a:lnTo>
                  <a:pt x="1598" y="740"/>
                </a:lnTo>
                <a:lnTo>
                  <a:pt x="1619" y="707"/>
                </a:lnTo>
                <a:lnTo>
                  <a:pt x="1630" y="674"/>
                </a:lnTo>
                <a:lnTo>
                  <a:pt x="1652" y="631"/>
                </a:lnTo>
                <a:lnTo>
                  <a:pt x="1663" y="587"/>
                </a:lnTo>
                <a:lnTo>
                  <a:pt x="1674" y="544"/>
                </a:lnTo>
                <a:lnTo>
                  <a:pt x="1674" y="489"/>
                </a:lnTo>
                <a:lnTo>
                  <a:pt x="1685" y="435"/>
                </a:lnTo>
                <a:lnTo>
                  <a:pt x="1685" y="381"/>
                </a:lnTo>
                <a:lnTo>
                  <a:pt x="1695" y="337"/>
                </a:lnTo>
                <a:lnTo>
                  <a:pt x="1695" y="294"/>
                </a:lnTo>
                <a:lnTo>
                  <a:pt x="1685" y="272"/>
                </a:lnTo>
                <a:lnTo>
                  <a:pt x="1685" y="239"/>
                </a:lnTo>
                <a:lnTo>
                  <a:pt x="1674" y="217"/>
                </a:lnTo>
                <a:lnTo>
                  <a:pt x="1663" y="196"/>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5692" name="Freeform 92"/>
          <p:cNvSpPr/>
          <p:nvPr/>
        </p:nvSpPr>
        <p:spPr>
          <a:xfrm>
            <a:off x="8447617" y="3149600"/>
            <a:ext cx="1077383" cy="452967"/>
          </a:xfrm>
          <a:custGeom>
            <a:avLst/>
            <a:gdLst/>
            <a:ahLst/>
            <a:cxnLst>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272" h="534">
                <a:moveTo>
                  <a:pt x="54" y="76"/>
                </a:moveTo>
                <a:lnTo>
                  <a:pt x="43" y="55"/>
                </a:lnTo>
                <a:lnTo>
                  <a:pt x="43" y="44"/>
                </a:lnTo>
                <a:lnTo>
                  <a:pt x="43" y="22"/>
                </a:lnTo>
                <a:lnTo>
                  <a:pt x="43" y="11"/>
                </a:lnTo>
                <a:lnTo>
                  <a:pt x="54" y="11"/>
                </a:lnTo>
                <a:lnTo>
                  <a:pt x="65" y="0"/>
                </a:lnTo>
                <a:lnTo>
                  <a:pt x="76" y="0"/>
                </a:lnTo>
                <a:lnTo>
                  <a:pt x="98" y="0"/>
                </a:lnTo>
                <a:lnTo>
                  <a:pt x="119" y="0"/>
                </a:lnTo>
                <a:lnTo>
                  <a:pt x="141" y="11"/>
                </a:lnTo>
                <a:lnTo>
                  <a:pt x="185" y="22"/>
                </a:lnTo>
                <a:lnTo>
                  <a:pt x="195" y="44"/>
                </a:lnTo>
                <a:lnTo>
                  <a:pt x="206" y="76"/>
                </a:lnTo>
                <a:lnTo>
                  <a:pt x="217" y="109"/>
                </a:lnTo>
                <a:lnTo>
                  <a:pt x="217" y="153"/>
                </a:lnTo>
                <a:lnTo>
                  <a:pt x="217" y="185"/>
                </a:lnTo>
                <a:lnTo>
                  <a:pt x="217" y="207"/>
                </a:lnTo>
                <a:lnTo>
                  <a:pt x="217" y="229"/>
                </a:lnTo>
                <a:lnTo>
                  <a:pt x="217" y="251"/>
                </a:lnTo>
                <a:lnTo>
                  <a:pt x="217" y="283"/>
                </a:lnTo>
                <a:lnTo>
                  <a:pt x="217" y="316"/>
                </a:lnTo>
                <a:lnTo>
                  <a:pt x="206" y="327"/>
                </a:lnTo>
                <a:lnTo>
                  <a:pt x="217" y="338"/>
                </a:lnTo>
                <a:lnTo>
                  <a:pt x="228" y="349"/>
                </a:lnTo>
                <a:lnTo>
                  <a:pt x="250" y="359"/>
                </a:lnTo>
                <a:lnTo>
                  <a:pt x="261" y="359"/>
                </a:lnTo>
                <a:lnTo>
                  <a:pt x="282" y="359"/>
                </a:lnTo>
                <a:lnTo>
                  <a:pt x="326" y="359"/>
                </a:lnTo>
                <a:lnTo>
                  <a:pt x="369" y="349"/>
                </a:lnTo>
                <a:lnTo>
                  <a:pt x="456" y="338"/>
                </a:lnTo>
                <a:lnTo>
                  <a:pt x="467" y="338"/>
                </a:lnTo>
                <a:lnTo>
                  <a:pt x="489" y="327"/>
                </a:lnTo>
                <a:lnTo>
                  <a:pt x="511" y="327"/>
                </a:lnTo>
                <a:lnTo>
                  <a:pt x="532" y="327"/>
                </a:lnTo>
                <a:lnTo>
                  <a:pt x="576" y="316"/>
                </a:lnTo>
                <a:lnTo>
                  <a:pt x="609" y="316"/>
                </a:lnTo>
                <a:lnTo>
                  <a:pt x="652" y="305"/>
                </a:lnTo>
                <a:lnTo>
                  <a:pt x="706" y="305"/>
                </a:lnTo>
                <a:lnTo>
                  <a:pt x="761" y="294"/>
                </a:lnTo>
                <a:lnTo>
                  <a:pt x="815" y="283"/>
                </a:lnTo>
                <a:lnTo>
                  <a:pt x="880" y="283"/>
                </a:lnTo>
                <a:lnTo>
                  <a:pt x="946" y="272"/>
                </a:lnTo>
                <a:lnTo>
                  <a:pt x="1022" y="261"/>
                </a:lnTo>
                <a:lnTo>
                  <a:pt x="1098" y="251"/>
                </a:lnTo>
                <a:lnTo>
                  <a:pt x="1185" y="251"/>
                </a:lnTo>
                <a:lnTo>
                  <a:pt x="1272" y="240"/>
                </a:lnTo>
                <a:lnTo>
                  <a:pt x="1250" y="327"/>
                </a:lnTo>
                <a:lnTo>
                  <a:pt x="1185" y="327"/>
                </a:lnTo>
                <a:lnTo>
                  <a:pt x="1130" y="338"/>
                </a:lnTo>
                <a:lnTo>
                  <a:pt x="1065" y="338"/>
                </a:lnTo>
                <a:lnTo>
                  <a:pt x="1011" y="349"/>
                </a:lnTo>
                <a:lnTo>
                  <a:pt x="956" y="349"/>
                </a:lnTo>
                <a:lnTo>
                  <a:pt x="913" y="359"/>
                </a:lnTo>
                <a:lnTo>
                  <a:pt x="859" y="359"/>
                </a:lnTo>
                <a:lnTo>
                  <a:pt x="815" y="370"/>
                </a:lnTo>
                <a:lnTo>
                  <a:pt x="728" y="381"/>
                </a:lnTo>
                <a:lnTo>
                  <a:pt x="619" y="392"/>
                </a:lnTo>
                <a:lnTo>
                  <a:pt x="522" y="414"/>
                </a:lnTo>
                <a:lnTo>
                  <a:pt x="413" y="436"/>
                </a:lnTo>
                <a:lnTo>
                  <a:pt x="348" y="446"/>
                </a:lnTo>
                <a:lnTo>
                  <a:pt x="304" y="457"/>
                </a:lnTo>
                <a:lnTo>
                  <a:pt x="250" y="468"/>
                </a:lnTo>
                <a:lnTo>
                  <a:pt x="217" y="479"/>
                </a:lnTo>
                <a:lnTo>
                  <a:pt x="174" y="490"/>
                </a:lnTo>
                <a:lnTo>
                  <a:pt x="152" y="501"/>
                </a:lnTo>
                <a:lnTo>
                  <a:pt x="130" y="512"/>
                </a:lnTo>
                <a:lnTo>
                  <a:pt x="108" y="512"/>
                </a:lnTo>
                <a:lnTo>
                  <a:pt x="76" y="523"/>
                </a:lnTo>
                <a:lnTo>
                  <a:pt x="54" y="534"/>
                </a:lnTo>
                <a:lnTo>
                  <a:pt x="32" y="534"/>
                </a:lnTo>
                <a:lnTo>
                  <a:pt x="21" y="523"/>
                </a:lnTo>
                <a:lnTo>
                  <a:pt x="11" y="512"/>
                </a:lnTo>
                <a:lnTo>
                  <a:pt x="0" y="490"/>
                </a:lnTo>
                <a:lnTo>
                  <a:pt x="0" y="468"/>
                </a:lnTo>
                <a:lnTo>
                  <a:pt x="0" y="446"/>
                </a:lnTo>
                <a:lnTo>
                  <a:pt x="0" y="425"/>
                </a:lnTo>
                <a:lnTo>
                  <a:pt x="11" y="392"/>
                </a:lnTo>
                <a:lnTo>
                  <a:pt x="21" y="370"/>
                </a:lnTo>
                <a:lnTo>
                  <a:pt x="43" y="349"/>
                </a:lnTo>
                <a:lnTo>
                  <a:pt x="65" y="316"/>
                </a:lnTo>
                <a:lnTo>
                  <a:pt x="76" y="283"/>
                </a:lnTo>
                <a:lnTo>
                  <a:pt x="87" y="251"/>
                </a:lnTo>
                <a:lnTo>
                  <a:pt x="87" y="207"/>
                </a:lnTo>
                <a:lnTo>
                  <a:pt x="87" y="164"/>
                </a:lnTo>
                <a:lnTo>
                  <a:pt x="76" y="131"/>
                </a:lnTo>
                <a:lnTo>
                  <a:pt x="65" y="98"/>
                </a:lnTo>
                <a:lnTo>
                  <a:pt x="54" y="76"/>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5694" name="Freeform 94"/>
          <p:cNvSpPr/>
          <p:nvPr/>
        </p:nvSpPr>
        <p:spPr>
          <a:xfrm>
            <a:off x="9440333" y="3048000"/>
            <a:ext cx="184151" cy="4699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0"/>
              </a:cxn>
              <a:cxn ang="0">
                <a:pos x="2147483647" y="0"/>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16" h="555">
                <a:moveTo>
                  <a:pt x="217" y="119"/>
                </a:moveTo>
                <a:lnTo>
                  <a:pt x="217" y="130"/>
                </a:lnTo>
                <a:lnTo>
                  <a:pt x="206" y="152"/>
                </a:lnTo>
                <a:lnTo>
                  <a:pt x="206" y="174"/>
                </a:lnTo>
                <a:lnTo>
                  <a:pt x="195" y="195"/>
                </a:lnTo>
                <a:lnTo>
                  <a:pt x="185" y="228"/>
                </a:lnTo>
                <a:lnTo>
                  <a:pt x="174" y="261"/>
                </a:lnTo>
                <a:lnTo>
                  <a:pt x="152" y="304"/>
                </a:lnTo>
                <a:lnTo>
                  <a:pt x="141" y="359"/>
                </a:lnTo>
                <a:lnTo>
                  <a:pt x="119" y="402"/>
                </a:lnTo>
                <a:lnTo>
                  <a:pt x="98" y="446"/>
                </a:lnTo>
                <a:lnTo>
                  <a:pt x="87" y="478"/>
                </a:lnTo>
                <a:lnTo>
                  <a:pt x="65" y="511"/>
                </a:lnTo>
                <a:lnTo>
                  <a:pt x="54" y="533"/>
                </a:lnTo>
                <a:lnTo>
                  <a:pt x="43" y="544"/>
                </a:lnTo>
                <a:lnTo>
                  <a:pt x="32" y="555"/>
                </a:lnTo>
                <a:lnTo>
                  <a:pt x="21" y="555"/>
                </a:lnTo>
                <a:lnTo>
                  <a:pt x="11" y="555"/>
                </a:lnTo>
                <a:lnTo>
                  <a:pt x="11" y="544"/>
                </a:lnTo>
                <a:lnTo>
                  <a:pt x="11" y="522"/>
                </a:lnTo>
                <a:lnTo>
                  <a:pt x="11" y="500"/>
                </a:lnTo>
                <a:lnTo>
                  <a:pt x="11" y="468"/>
                </a:lnTo>
                <a:lnTo>
                  <a:pt x="11" y="424"/>
                </a:lnTo>
                <a:lnTo>
                  <a:pt x="11" y="380"/>
                </a:lnTo>
                <a:lnTo>
                  <a:pt x="21" y="326"/>
                </a:lnTo>
                <a:lnTo>
                  <a:pt x="21" y="261"/>
                </a:lnTo>
                <a:lnTo>
                  <a:pt x="32" y="217"/>
                </a:lnTo>
                <a:lnTo>
                  <a:pt x="32" y="174"/>
                </a:lnTo>
                <a:lnTo>
                  <a:pt x="32" y="141"/>
                </a:lnTo>
                <a:lnTo>
                  <a:pt x="32" y="108"/>
                </a:lnTo>
                <a:lnTo>
                  <a:pt x="32" y="87"/>
                </a:lnTo>
                <a:lnTo>
                  <a:pt x="21" y="65"/>
                </a:lnTo>
                <a:lnTo>
                  <a:pt x="21" y="54"/>
                </a:lnTo>
                <a:lnTo>
                  <a:pt x="11" y="43"/>
                </a:lnTo>
                <a:lnTo>
                  <a:pt x="0" y="32"/>
                </a:lnTo>
                <a:lnTo>
                  <a:pt x="0" y="21"/>
                </a:lnTo>
                <a:lnTo>
                  <a:pt x="11" y="0"/>
                </a:lnTo>
                <a:lnTo>
                  <a:pt x="21" y="0"/>
                </a:lnTo>
                <a:lnTo>
                  <a:pt x="32" y="0"/>
                </a:lnTo>
                <a:lnTo>
                  <a:pt x="54" y="0"/>
                </a:lnTo>
                <a:lnTo>
                  <a:pt x="87" y="10"/>
                </a:lnTo>
                <a:lnTo>
                  <a:pt x="130" y="32"/>
                </a:lnTo>
                <a:lnTo>
                  <a:pt x="141" y="43"/>
                </a:lnTo>
                <a:lnTo>
                  <a:pt x="163" y="54"/>
                </a:lnTo>
                <a:lnTo>
                  <a:pt x="174" y="76"/>
                </a:lnTo>
                <a:lnTo>
                  <a:pt x="195" y="87"/>
                </a:lnTo>
                <a:lnTo>
                  <a:pt x="206" y="98"/>
                </a:lnTo>
                <a:lnTo>
                  <a:pt x="206" y="108"/>
                </a:lnTo>
                <a:lnTo>
                  <a:pt x="217" y="108"/>
                </a:lnTo>
                <a:lnTo>
                  <a:pt x="217" y="119"/>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5696" name="Freeform 96"/>
          <p:cNvSpPr/>
          <p:nvPr/>
        </p:nvSpPr>
        <p:spPr>
          <a:xfrm>
            <a:off x="8925984" y="2698751"/>
            <a:ext cx="192616" cy="156633"/>
          </a:xfrm>
          <a:custGeom>
            <a:avLst/>
            <a:gdLst/>
            <a:ahLst/>
            <a:cxnLst>
              <a:cxn ang="0">
                <a:pos x="0"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0"/>
              </a:cxn>
              <a:cxn ang="0">
                <a:pos x="0" y="0"/>
              </a:cxn>
            </a:cxnLst>
            <a:rect l="0" t="0" r="0" b="0"/>
            <a:pathLst>
              <a:path w="228" h="185">
                <a:moveTo>
                  <a:pt x="0" y="0"/>
                </a:moveTo>
                <a:lnTo>
                  <a:pt x="43" y="11"/>
                </a:lnTo>
                <a:lnTo>
                  <a:pt x="76" y="11"/>
                </a:lnTo>
                <a:lnTo>
                  <a:pt x="98" y="11"/>
                </a:lnTo>
                <a:lnTo>
                  <a:pt x="130" y="11"/>
                </a:lnTo>
                <a:lnTo>
                  <a:pt x="152" y="22"/>
                </a:lnTo>
                <a:lnTo>
                  <a:pt x="163" y="33"/>
                </a:lnTo>
                <a:lnTo>
                  <a:pt x="185" y="33"/>
                </a:lnTo>
                <a:lnTo>
                  <a:pt x="196" y="54"/>
                </a:lnTo>
                <a:lnTo>
                  <a:pt x="206" y="65"/>
                </a:lnTo>
                <a:lnTo>
                  <a:pt x="217" y="76"/>
                </a:lnTo>
                <a:lnTo>
                  <a:pt x="217" y="87"/>
                </a:lnTo>
                <a:lnTo>
                  <a:pt x="228" y="98"/>
                </a:lnTo>
                <a:lnTo>
                  <a:pt x="228" y="120"/>
                </a:lnTo>
                <a:lnTo>
                  <a:pt x="217" y="152"/>
                </a:lnTo>
                <a:lnTo>
                  <a:pt x="206" y="163"/>
                </a:lnTo>
                <a:lnTo>
                  <a:pt x="196" y="174"/>
                </a:lnTo>
                <a:lnTo>
                  <a:pt x="185" y="185"/>
                </a:lnTo>
                <a:lnTo>
                  <a:pt x="174" y="185"/>
                </a:lnTo>
                <a:lnTo>
                  <a:pt x="152" y="174"/>
                </a:lnTo>
                <a:lnTo>
                  <a:pt x="130" y="174"/>
                </a:lnTo>
                <a:lnTo>
                  <a:pt x="119" y="152"/>
                </a:lnTo>
                <a:lnTo>
                  <a:pt x="98" y="142"/>
                </a:lnTo>
                <a:lnTo>
                  <a:pt x="76" y="120"/>
                </a:lnTo>
                <a:lnTo>
                  <a:pt x="54" y="98"/>
                </a:lnTo>
                <a:lnTo>
                  <a:pt x="43" y="76"/>
                </a:lnTo>
                <a:lnTo>
                  <a:pt x="33" y="65"/>
                </a:lnTo>
                <a:lnTo>
                  <a:pt x="22" y="44"/>
                </a:lnTo>
                <a:lnTo>
                  <a:pt x="11" y="33"/>
                </a:lnTo>
                <a:lnTo>
                  <a:pt x="0" y="22"/>
                </a:lnTo>
                <a:lnTo>
                  <a:pt x="0" y="0"/>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5697" name="Freeform 97"/>
          <p:cNvSpPr/>
          <p:nvPr/>
        </p:nvSpPr>
        <p:spPr>
          <a:xfrm>
            <a:off x="8123767" y="2781300"/>
            <a:ext cx="1813984" cy="2667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142" h="316">
                <a:moveTo>
                  <a:pt x="1152" y="87"/>
                </a:moveTo>
                <a:lnTo>
                  <a:pt x="1229" y="76"/>
                </a:lnTo>
                <a:lnTo>
                  <a:pt x="1305" y="65"/>
                </a:lnTo>
                <a:lnTo>
                  <a:pt x="1370" y="54"/>
                </a:lnTo>
                <a:lnTo>
                  <a:pt x="1435" y="44"/>
                </a:lnTo>
                <a:lnTo>
                  <a:pt x="1500" y="44"/>
                </a:lnTo>
                <a:lnTo>
                  <a:pt x="1555" y="33"/>
                </a:lnTo>
                <a:lnTo>
                  <a:pt x="1609" y="22"/>
                </a:lnTo>
                <a:lnTo>
                  <a:pt x="1663" y="22"/>
                </a:lnTo>
                <a:lnTo>
                  <a:pt x="1707" y="11"/>
                </a:lnTo>
                <a:lnTo>
                  <a:pt x="1750" y="11"/>
                </a:lnTo>
                <a:lnTo>
                  <a:pt x="1783" y="0"/>
                </a:lnTo>
                <a:lnTo>
                  <a:pt x="1816" y="0"/>
                </a:lnTo>
                <a:lnTo>
                  <a:pt x="1848" y="0"/>
                </a:lnTo>
                <a:lnTo>
                  <a:pt x="1870" y="0"/>
                </a:lnTo>
                <a:lnTo>
                  <a:pt x="1892" y="0"/>
                </a:lnTo>
                <a:lnTo>
                  <a:pt x="1913" y="0"/>
                </a:lnTo>
                <a:lnTo>
                  <a:pt x="1957" y="0"/>
                </a:lnTo>
                <a:lnTo>
                  <a:pt x="2000" y="0"/>
                </a:lnTo>
                <a:lnTo>
                  <a:pt x="2044" y="22"/>
                </a:lnTo>
                <a:lnTo>
                  <a:pt x="2077" y="44"/>
                </a:lnTo>
                <a:lnTo>
                  <a:pt x="2098" y="65"/>
                </a:lnTo>
                <a:lnTo>
                  <a:pt x="2120" y="76"/>
                </a:lnTo>
                <a:lnTo>
                  <a:pt x="2131" y="98"/>
                </a:lnTo>
                <a:lnTo>
                  <a:pt x="2142" y="109"/>
                </a:lnTo>
                <a:lnTo>
                  <a:pt x="2131" y="109"/>
                </a:lnTo>
                <a:lnTo>
                  <a:pt x="2120" y="120"/>
                </a:lnTo>
                <a:lnTo>
                  <a:pt x="2098" y="120"/>
                </a:lnTo>
                <a:lnTo>
                  <a:pt x="2087" y="131"/>
                </a:lnTo>
                <a:lnTo>
                  <a:pt x="2077" y="131"/>
                </a:lnTo>
                <a:lnTo>
                  <a:pt x="2055" y="131"/>
                </a:lnTo>
                <a:lnTo>
                  <a:pt x="2033" y="131"/>
                </a:lnTo>
                <a:lnTo>
                  <a:pt x="2000" y="131"/>
                </a:lnTo>
                <a:lnTo>
                  <a:pt x="1979" y="141"/>
                </a:lnTo>
                <a:lnTo>
                  <a:pt x="1946" y="141"/>
                </a:lnTo>
                <a:lnTo>
                  <a:pt x="1913" y="141"/>
                </a:lnTo>
                <a:lnTo>
                  <a:pt x="1881" y="141"/>
                </a:lnTo>
                <a:lnTo>
                  <a:pt x="1848" y="141"/>
                </a:lnTo>
                <a:lnTo>
                  <a:pt x="1805" y="141"/>
                </a:lnTo>
                <a:lnTo>
                  <a:pt x="1718" y="141"/>
                </a:lnTo>
                <a:lnTo>
                  <a:pt x="1631" y="141"/>
                </a:lnTo>
                <a:lnTo>
                  <a:pt x="1533" y="152"/>
                </a:lnTo>
                <a:lnTo>
                  <a:pt x="1435" y="152"/>
                </a:lnTo>
                <a:lnTo>
                  <a:pt x="1337" y="163"/>
                </a:lnTo>
                <a:lnTo>
                  <a:pt x="1229" y="174"/>
                </a:lnTo>
                <a:lnTo>
                  <a:pt x="1120" y="185"/>
                </a:lnTo>
                <a:lnTo>
                  <a:pt x="1011" y="196"/>
                </a:lnTo>
                <a:lnTo>
                  <a:pt x="946" y="207"/>
                </a:lnTo>
                <a:lnTo>
                  <a:pt x="892" y="207"/>
                </a:lnTo>
                <a:lnTo>
                  <a:pt x="848" y="218"/>
                </a:lnTo>
                <a:lnTo>
                  <a:pt x="794" y="229"/>
                </a:lnTo>
                <a:lnTo>
                  <a:pt x="750" y="229"/>
                </a:lnTo>
                <a:lnTo>
                  <a:pt x="707" y="239"/>
                </a:lnTo>
                <a:lnTo>
                  <a:pt x="663" y="250"/>
                </a:lnTo>
                <a:lnTo>
                  <a:pt x="620" y="250"/>
                </a:lnTo>
                <a:lnTo>
                  <a:pt x="587" y="261"/>
                </a:lnTo>
                <a:lnTo>
                  <a:pt x="555" y="261"/>
                </a:lnTo>
                <a:lnTo>
                  <a:pt x="522" y="272"/>
                </a:lnTo>
                <a:lnTo>
                  <a:pt x="489" y="272"/>
                </a:lnTo>
                <a:lnTo>
                  <a:pt x="457" y="272"/>
                </a:lnTo>
                <a:lnTo>
                  <a:pt x="435" y="283"/>
                </a:lnTo>
                <a:lnTo>
                  <a:pt x="413" y="283"/>
                </a:lnTo>
                <a:lnTo>
                  <a:pt x="391" y="283"/>
                </a:lnTo>
                <a:lnTo>
                  <a:pt x="348" y="294"/>
                </a:lnTo>
                <a:lnTo>
                  <a:pt x="315" y="294"/>
                </a:lnTo>
                <a:lnTo>
                  <a:pt x="283" y="305"/>
                </a:lnTo>
                <a:lnTo>
                  <a:pt x="250" y="305"/>
                </a:lnTo>
                <a:lnTo>
                  <a:pt x="228" y="316"/>
                </a:lnTo>
                <a:lnTo>
                  <a:pt x="207" y="316"/>
                </a:lnTo>
                <a:lnTo>
                  <a:pt x="196" y="316"/>
                </a:lnTo>
                <a:lnTo>
                  <a:pt x="185" y="316"/>
                </a:lnTo>
                <a:lnTo>
                  <a:pt x="163" y="316"/>
                </a:lnTo>
                <a:lnTo>
                  <a:pt x="141" y="305"/>
                </a:lnTo>
                <a:lnTo>
                  <a:pt x="109" y="294"/>
                </a:lnTo>
                <a:lnTo>
                  <a:pt x="87" y="283"/>
                </a:lnTo>
                <a:lnTo>
                  <a:pt x="65" y="283"/>
                </a:lnTo>
                <a:lnTo>
                  <a:pt x="44" y="272"/>
                </a:lnTo>
                <a:lnTo>
                  <a:pt x="33" y="272"/>
                </a:lnTo>
                <a:lnTo>
                  <a:pt x="22" y="261"/>
                </a:lnTo>
                <a:lnTo>
                  <a:pt x="11" y="250"/>
                </a:lnTo>
                <a:lnTo>
                  <a:pt x="0" y="239"/>
                </a:lnTo>
                <a:lnTo>
                  <a:pt x="11" y="239"/>
                </a:lnTo>
                <a:lnTo>
                  <a:pt x="22" y="229"/>
                </a:lnTo>
                <a:lnTo>
                  <a:pt x="44" y="229"/>
                </a:lnTo>
                <a:lnTo>
                  <a:pt x="65" y="218"/>
                </a:lnTo>
                <a:lnTo>
                  <a:pt x="109" y="218"/>
                </a:lnTo>
                <a:lnTo>
                  <a:pt x="152" y="207"/>
                </a:lnTo>
                <a:lnTo>
                  <a:pt x="207" y="207"/>
                </a:lnTo>
                <a:lnTo>
                  <a:pt x="261" y="196"/>
                </a:lnTo>
                <a:lnTo>
                  <a:pt x="294" y="196"/>
                </a:lnTo>
                <a:lnTo>
                  <a:pt x="337" y="185"/>
                </a:lnTo>
                <a:lnTo>
                  <a:pt x="370" y="185"/>
                </a:lnTo>
                <a:lnTo>
                  <a:pt x="413" y="185"/>
                </a:lnTo>
                <a:lnTo>
                  <a:pt x="457" y="174"/>
                </a:lnTo>
                <a:lnTo>
                  <a:pt x="511" y="174"/>
                </a:lnTo>
                <a:lnTo>
                  <a:pt x="565" y="163"/>
                </a:lnTo>
                <a:lnTo>
                  <a:pt x="620" y="152"/>
                </a:lnTo>
                <a:lnTo>
                  <a:pt x="674" y="152"/>
                </a:lnTo>
                <a:lnTo>
                  <a:pt x="728" y="141"/>
                </a:lnTo>
                <a:lnTo>
                  <a:pt x="794" y="131"/>
                </a:lnTo>
                <a:lnTo>
                  <a:pt x="859" y="120"/>
                </a:lnTo>
                <a:lnTo>
                  <a:pt x="935" y="120"/>
                </a:lnTo>
                <a:lnTo>
                  <a:pt x="1000" y="109"/>
                </a:lnTo>
                <a:lnTo>
                  <a:pt x="1076" y="98"/>
                </a:lnTo>
                <a:lnTo>
                  <a:pt x="1152" y="87"/>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5698" name="Freeform 98"/>
          <p:cNvSpPr/>
          <p:nvPr/>
        </p:nvSpPr>
        <p:spPr>
          <a:xfrm>
            <a:off x="9311217" y="2506133"/>
            <a:ext cx="230716" cy="192617"/>
          </a:xfrm>
          <a:custGeom>
            <a:avLst/>
            <a:gdLst/>
            <a:ahLst/>
            <a:cxnLst>
              <a:cxn ang="0">
                <a:pos x="0"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0"/>
              </a:cxn>
              <a:cxn ang="0">
                <a:pos x="0" y="0"/>
              </a:cxn>
            </a:cxnLst>
            <a:rect l="0" t="0" r="0" b="0"/>
            <a:pathLst>
              <a:path w="271" h="228">
                <a:moveTo>
                  <a:pt x="0" y="0"/>
                </a:moveTo>
                <a:lnTo>
                  <a:pt x="43" y="0"/>
                </a:lnTo>
                <a:lnTo>
                  <a:pt x="86" y="10"/>
                </a:lnTo>
                <a:lnTo>
                  <a:pt x="130" y="10"/>
                </a:lnTo>
                <a:lnTo>
                  <a:pt x="163" y="21"/>
                </a:lnTo>
                <a:lnTo>
                  <a:pt x="184" y="43"/>
                </a:lnTo>
                <a:lnTo>
                  <a:pt x="217" y="65"/>
                </a:lnTo>
                <a:lnTo>
                  <a:pt x="239" y="87"/>
                </a:lnTo>
                <a:lnTo>
                  <a:pt x="250" y="108"/>
                </a:lnTo>
                <a:lnTo>
                  <a:pt x="260" y="141"/>
                </a:lnTo>
                <a:lnTo>
                  <a:pt x="271" y="163"/>
                </a:lnTo>
                <a:lnTo>
                  <a:pt x="271" y="185"/>
                </a:lnTo>
                <a:lnTo>
                  <a:pt x="260" y="195"/>
                </a:lnTo>
                <a:lnTo>
                  <a:pt x="260" y="217"/>
                </a:lnTo>
                <a:lnTo>
                  <a:pt x="239" y="228"/>
                </a:lnTo>
                <a:lnTo>
                  <a:pt x="228" y="228"/>
                </a:lnTo>
                <a:lnTo>
                  <a:pt x="217" y="228"/>
                </a:lnTo>
                <a:lnTo>
                  <a:pt x="206" y="228"/>
                </a:lnTo>
                <a:lnTo>
                  <a:pt x="195" y="217"/>
                </a:lnTo>
                <a:lnTo>
                  <a:pt x="173" y="195"/>
                </a:lnTo>
                <a:lnTo>
                  <a:pt x="152" y="174"/>
                </a:lnTo>
                <a:lnTo>
                  <a:pt x="119" y="141"/>
                </a:lnTo>
                <a:lnTo>
                  <a:pt x="86" y="108"/>
                </a:lnTo>
                <a:lnTo>
                  <a:pt x="43" y="54"/>
                </a:lnTo>
                <a:lnTo>
                  <a:pt x="0" y="0"/>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5699" name="Freeform 99"/>
          <p:cNvSpPr/>
          <p:nvPr/>
        </p:nvSpPr>
        <p:spPr>
          <a:xfrm>
            <a:off x="9044517" y="2163233"/>
            <a:ext cx="395816" cy="480484"/>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468" h="566">
                <a:moveTo>
                  <a:pt x="261" y="65"/>
                </a:moveTo>
                <a:lnTo>
                  <a:pt x="261" y="43"/>
                </a:lnTo>
                <a:lnTo>
                  <a:pt x="250" y="33"/>
                </a:lnTo>
                <a:lnTo>
                  <a:pt x="261" y="11"/>
                </a:lnTo>
                <a:lnTo>
                  <a:pt x="272" y="0"/>
                </a:lnTo>
                <a:lnTo>
                  <a:pt x="283" y="0"/>
                </a:lnTo>
                <a:lnTo>
                  <a:pt x="305" y="0"/>
                </a:lnTo>
                <a:lnTo>
                  <a:pt x="337" y="11"/>
                </a:lnTo>
                <a:lnTo>
                  <a:pt x="381" y="22"/>
                </a:lnTo>
                <a:lnTo>
                  <a:pt x="392" y="22"/>
                </a:lnTo>
                <a:lnTo>
                  <a:pt x="413" y="33"/>
                </a:lnTo>
                <a:lnTo>
                  <a:pt x="435" y="43"/>
                </a:lnTo>
                <a:lnTo>
                  <a:pt x="446" y="54"/>
                </a:lnTo>
                <a:lnTo>
                  <a:pt x="457" y="65"/>
                </a:lnTo>
                <a:lnTo>
                  <a:pt x="457" y="76"/>
                </a:lnTo>
                <a:lnTo>
                  <a:pt x="468" y="87"/>
                </a:lnTo>
                <a:lnTo>
                  <a:pt x="468" y="98"/>
                </a:lnTo>
                <a:lnTo>
                  <a:pt x="468" y="109"/>
                </a:lnTo>
                <a:lnTo>
                  <a:pt x="457" y="120"/>
                </a:lnTo>
                <a:lnTo>
                  <a:pt x="457" y="141"/>
                </a:lnTo>
                <a:lnTo>
                  <a:pt x="446" y="163"/>
                </a:lnTo>
                <a:lnTo>
                  <a:pt x="424" y="185"/>
                </a:lnTo>
                <a:lnTo>
                  <a:pt x="413" y="207"/>
                </a:lnTo>
                <a:lnTo>
                  <a:pt x="392" y="239"/>
                </a:lnTo>
                <a:lnTo>
                  <a:pt x="370" y="272"/>
                </a:lnTo>
                <a:lnTo>
                  <a:pt x="305" y="337"/>
                </a:lnTo>
                <a:lnTo>
                  <a:pt x="250" y="392"/>
                </a:lnTo>
                <a:lnTo>
                  <a:pt x="196" y="446"/>
                </a:lnTo>
                <a:lnTo>
                  <a:pt x="142" y="490"/>
                </a:lnTo>
                <a:lnTo>
                  <a:pt x="109" y="511"/>
                </a:lnTo>
                <a:lnTo>
                  <a:pt x="87" y="533"/>
                </a:lnTo>
                <a:lnTo>
                  <a:pt x="65" y="544"/>
                </a:lnTo>
                <a:lnTo>
                  <a:pt x="44" y="555"/>
                </a:lnTo>
                <a:lnTo>
                  <a:pt x="22" y="555"/>
                </a:lnTo>
                <a:lnTo>
                  <a:pt x="11" y="566"/>
                </a:lnTo>
                <a:lnTo>
                  <a:pt x="0" y="566"/>
                </a:lnTo>
                <a:lnTo>
                  <a:pt x="0" y="555"/>
                </a:lnTo>
                <a:lnTo>
                  <a:pt x="0" y="544"/>
                </a:lnTo>
                <a:lnTo>
                  <a:pt x="0" y="533"/>
                </a:lnTo>
                <a:lnTo>
                  <a:pt x="11" y="511"/>
                </a:lnTo>
                <a:lnTo>
                  <a:pt x="22" y="500"/>
                </a:lnTo>
                <a:lnTo>
                  <a:pt x="44" y="479"/>
                </a:lnTo>
                <a:lnTo>
                  <a:pt x="65" y="446"/>
                </a:lnTo>
                <a:lnTo>
                  <a:pt x="87" y="413"/>
                </a:lnTo>
                <a:lnTo>
                  <a:pt x="120" y="381"/>
                </a:lnTo>
                <a:lnTo>
                  <a:pt x="142" y="359"/>
                </a:lnTo>
                <a:lnTo>
                  <a:pt x="163" y="326"/>
                </a:lnTo>
                <a:lnTo>
                  <a:pt x="185" y="305"/>
                </a:lnTo>
                <a:lnTo>
                  <a:pt x="218" y="250"/>
                </a:lnTo>
                <a:lnTo>
                  <a:pt x="250" y="196"/>
                </a:lnTo>
                <a:lnTo>
                  <a:pt x="261" y="174"/>
                </a:lnTo>
                <a:lnTo>
                  <a:pt x="272" y="152"/>
                </a:lnTo>
                <a:lnTo>
                  <a:pt x="272" y="130"/>
                </a:lnTo>
                <a:lnTo>
                  <a:pt x="272" y="109"/>
                </a:lnTo>
                <a:lnTo>
                  <a:pt x="272" y="98"/>
                </a:lnTo>
                <a:lnTo>
                  <a:pt x="272" y="87"/>
                </a:lnTo>
                <a:lnTo>
                  <a:pt x="272" y="65"/>
                </a:lnTo>
                <a:lnTo>
                  <a:pt x="261" y="65"/>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5700" name="Freeform 100"/>
          <p:cNvSpPr/>
          <p:nvPr/>
        </p:nvSpPr>
        <p:spPr>
          <a:xfrm>
            <a:off x="9294284" y="2283884"/>
            <a:ext cx="533400" cy="120649"/>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0"/>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630" h="142">
                <a:moveTo>
                  <a:pt x="630" y="77"/>
                </a:moveTo>
                <a:lnTo>
                  <a:pt x="630" y="77"/>
                </a:lnTo>
                <a:lnTo>
                  <a:pt x="619" y="87"/>
                </a:lnTo>
                <a:lnTo>
                  <a:pt x="609" y="98"/>
                </a:lnTo>
                <a:lnTo>
                  <a:pt x="587" y="109"/>
                </a:lnTo>
                <a:lnTo>
                  <a:pt x="554" y="109"/>
                </a:lnTo>
                <a:lnTo>
                  <a:pt x="522" y="120"/>
                </a:lnTo>
                <a:lnTo>
                  <a:pt x="467" y="131"/>
                </a:lnTo>
                <a:lnTo>
                  <a:pt x="435" y="131"/>
                </a:lnTo>
                <a:lnTo>
                  <a:pt x="402" y="131"/>
                </a:lnTo>
                <a:lnTo>
                  <a:pt x="348" y="142"/>
                </a:lnTo>
                <a:lnTo>
                  <a:pt x="293" y="142"/>
                </a:lnTo>
                <a:lnTo>
                  <a:pt x="239" y="142"/>
                </a:lnTo>
                <a:lnTo>
                  <a:pt x="163" y="131"/>
                </a:lnTo>
                <a:lnTo>
                  <a:pt x="87" y="131"/>
                </a:lnTo>
                <a:lnTo>
                  <a:pt x="0" y="131"/>
                </a:lnTo>
                <a:lnTo>
                  <a:pt x="22" y="55"/>
                </a:lnTo>
                <a:lnTo>
                  <a:pt x="87" y="55"/>
                </a:lnTo>
                <a:lnTo>
                  <a:pt x="152" y="44"/>
                </a:lnTo>
                <a:lnTo>
                  <a:pt x="228" y="33"/>
                </a:lnTo>
                <a:lnTo>
                  <a:pt x="304" y="22"/>
                </a:lnTo>
                <a:lnTo>
                  <a:pt x="337" y="11"/>
                </a:lnTo>
                <a:lnTo>
                  <a:pt x="369" y="11"/>
                </a:lnTo>
                <a:lnTo>
                  <a:pt x="402" y="11"/>
                </a:lnTo>
                <a:lnTo>
                  <a:pt x="424" y="0"/>
                </a:lnTo>
                <a:lnTo>
                  <a:pt x="445" y="0"/>
                </a:lnTo>
                <a:lnTo>
                  <a:pt x="467" y="0"/>
                </a:lnTo>
                <a:lnTo>
                  <a:pt x="478" y="0"/>
                </a:lnTo>
                <a:lnTo>
                  <a:pt x="489" y="0"/>
                </a:lnTo>
                <a:lnTo>
                  <a:pt x="522" y="0"/>
                </a:lnTo>
                <a:lnTo>
                  <a:pt x="543" y="0"/>
                </a:lnTo>
                <a:lnTo>
                  <a:pt x="598" y="22"/>
                </a:lnTo>
                <a:lnTo>
                  <a:pt x="619" y="33"/>
                </a:lnTo>
                <a:lnTo>
                  <a:pt x="630" y="55"/>
                </a:lnTo>
                <a:lnTo>
                  <a:pt x="630" y="66"/>
                </a:lnTo>
                <a:lnTo>
                  <a:pt x="630" y="77"/>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5702" name="Freeform 102"/>
          <p:cNvSpPr/>
          <p:nvPr/>
        </p:nvSpPr>
        <p:spPr>
          <a:xfrm>
            <a:off x="8261351" y="2201333"/>
            <a:ext cx="478367" cy="59901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565" h="708">
                <a:moveTo>
                  <a:pt x="348" y="218"/>
                </a:moveTo>
                <a:lnTo>
                  <a:pt x="359" y="185"/>
                </a:lnTo>
                <a:lnTo>
                  <a:pt x="370" y="164"/>
                </a:lnTo>
                <a:lnTo>
                  <a:pt x="381" y="142"/>
                </a:lnTo>
                <a:lnTo>
                  <a:pt x="381" y="120"/>
                </a:lnTo>
                <a:lnTo>
                  <a:pt x="381" y="98"/>
                </a:lnTo>
                <a:lnTo>
                  <a:pt x="381" y="87"/>
                </a:lnTo>
                <a:lnTo>
                  <a:pt x="370" y="77"/>
                </a:lnTo>
                <a:lnTo>
                  <a:pt x="359" y="66"/>
                </a:lnTo>
                <a:lnTo>
                  <a:pt x="348" y="44"/>
                </a:lnTo>
                <a:lnTo>
                  <a:pt x="348" y="33"/>
                </a:lnTo>
                <a:lnTo>
                  <a:pt x="348" y="22"/>
                </a:lnTo>
                <a:lnTo>
                  <a:pt x="359" y="11"/>
                </a:lnTo>
                <a:lnTo>
                  <a:pt x="370" y="0"/>
                </a:lnTo>
                <a:lnTo>
                  <a:pt x="381" y="0"/>
                </a:lnTo>
                <a:lnTo>
                  <a:pt x="392" y="0"/>
                </a:lnTo>
                <a:lnTo>
                  <a:pt x="402" y="11"/>
                </a:lnTo>
                <a:lnTo>
                  <a:pt x="435" y="22"/>
                </a:lnTo>
                <a:lnTo>
                  <a:pt x="478" y="44"/>
                </a:lnTo>
                <a:lnTo>
                  <a:pt x="500" y="55"/>
                </a:lnTo>
                <a:lnTo>
                  <a:pt x="522" y="66"/>
                </a:lnTo>
                <a:lnTo>
                  <a:pt x="533" y="77"/>
                </a:lnTo>
                <a:lnTo>
                  <a:pt x="544" y="87"/>
                </a:lnTo>
                <a:lnTo>
                  <a:pt x="555" y="98"/>
                </a:lnTo>
                <a:lnTo>
                  <a:pt x="565" y="109"/>
                </a:lnTo>
                <a:lnTo>
                  <a:pt x="565" y="120"/>
                </a:lnTo>
                <a:lnTo>
                  <a:pt x="565" y="131"/>
                </a:lnTo>
                <a:lnTo>
                  <a:pt x="555" y="164"/>
                </a:lnTo>
                <a:lnTo>
                  <a:pt x="544" y="185"/>
                </a:lnTo>
                <a:lnTo>
                  <a:pt x="522" y="229"/>
                </a:lnTo>
                <a:lnTo>
                  <a:pt x="500" y="272"/>
                </a:lnTo>
                <a:lnTo>
                  <a:pt x="468" y="316"/>
                </a:lnTo>
                <a:lnTo>
                  <a:pt x="424" y="370"/>
                </a:lnTo>
                <a:lnTo>
                  <a:pt x="381" y="425"/>
                </a:lnTo>
                <a:lnTo>
                  <a:pt x="326" y="479"/>
                </a:lnTo>
                <a:lnTo>
                  <a:pt x="272" y="534"/>
                </a:lnTo>
                <a:lnTo>
                  <a:pt x="218" y="577"/>
                </a:lnTo>
                <a:lnTo>
                  <a:pt x="163" y="621"/>
                </a:lnTo>
                <a:lnTo>
                  <a:pt x="131" y="642"/>
                </a:lnTo>
                <a:lnTo>
                  <a:pt x="109" y="664"/>
                </a:lnTo>
                <a:lnTo>
                  <a:pt x="87" y="675"/>
                </a:lnTo>
                <a:lnTo>
                  <a:pt x="65" y="686"/>
                </a:lnTo>
                <a:lnTo>
                  <a:pt x="44" y="697"/>
                </a:lnTo>
                <a:lnTo>
                  <a:pt x="33" y="697"/>
                </a:lnTo>
                <a:lnTo>
                  <a:pt x="22" y="708"/>
                </a:lnTo>
                <a:lnTo>
                  <a:pt x="11" y="708"/>
                </a:lnTo>
                <a:lnTo>
                  <a:pt x="0" y="697"/>
                </a:lnTo>
                <a:lnTo>
                  <a:pt x="11" y="697"/>
                </a:lnTo>
                <a:lnTo>
                  <a:pt x="11" y="675"/>
                </a:lnTo>
                <a:lnTo>
                  <a:pt x="33" y="653"/>
                </a:lnTo>
                <a:lnTo>
                  <a:pt x="44" y="632"/>
                </a:lnTo>
                <a:lnTo>
                  <a:pt x="76" y="599"/>
                </a:lnTo>
                <a:lnTo>
                  <a:pt x="109" y="555"/>
                </a:lnTo>
                <a:lnTo>
                  <a:pt x="152" y="512"/>
                </a:lnTo>
                <a:lnTo>
                  <a:pt x="185" y="468"/>
                </a:lnTo>
                <a:lnTo>
                  <a:pt x="218" y="425"/>
                </a:lnTo>
                <a:lnTo>
                  <a:pt x="250" y="392"/>
                </a:lnTo>
                <a:lnTo>
                  <a:pt x="272" y="349"/>
                </a:lnTo>
                <a:lnTo>
                  <a:pt x="305" y="316"/>
                </a:lnTo>
                <a:lnTo>
                  <a:pt x="315" y="283"/>
                </a:lnTo>
                <a:lnTo>
                  <a:pt x="337" y="251"/>
                </a:lnTo>
                <a:lnTo>
                  <a:pt x="348" y="218"/>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5701" name="Freeform 101"/>
          <p:cNvSpPr/>
          <p:nvPr/>
        </p:nvSpPr>
        <p:spPr>
          <a:xfrm>
            <a:off x="8621184" y="2357967"/>
            <a:ext cx="461433" cy="1016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0"/>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544" h="120">
                <a:moveTo>
                  <a:pt x="435" y="109"/>
                </a:moveTo>
                <a:lnTo>
                  <a:pt x="402" y="109"/>
                </a:lnTo>
                <a:lnTo>
                  <a:pt x="370" y="120"/>
                </a:lnTo>
                <a:lnTo>
                  <a:pt x="326" y="120"/>
                </a:lnTo>
                <a:lnTo>
                  <a:pt x="272" y="120"/>
                </a:lnTo>
                <a:lnTo>
                  <a:pt x="207" y="120"/>
                </a:lnTo>
                <a:lnTo>
                  <a:pt x="152" y="120"/>
                </a:lnTo>
                <a:lnTo>
                  <a:pt x="76" y="120"/>
                </a:lnTo>
                <a:lnTo>
                  <a:pt x="0" y="120"/>
                </a:lnTo>
                <a:lnTo>
                  <a:pt x="0" y="33"/>
                </a:lnTo>
                <a:lnTo>
                  <a:pt x="65" y="22"/>
                </a:lnTo>
                <a:lnTo>
                  <a:pt x="120" y="22"/>
                </a:lnTo>
                <a:lnTo>
                  <a:pt x="174" y="11"/>
                </a:lnTo>
                <a:lnTo>
                  <a:pt x="228" y="11"/>
                </a:lnTo>
                <a:lnTo>
                  <a:pt x="272" y="0"/>
                </a:lnTo>
                <a:lnTo>
                  <a:pt x="305" y="0"/>
                </a:lnTo>
                <a:lnTo>
                  <a:pt x="337" y="0"/>
                </a:lnTo>
                <a:lnTo>
                  <a:pt x="359" y="0"/>
                </a:lnTo>
                <a:lnTo>
                  <a:pt x="402" y="0"/>
                </a:lnTo>
                <a:lnTo>
                  <a:pt x="435" y="0"/>
                </a:lnTo>
                <a:lnTo>
                  <a:pt x="468" y="0"/>
                </a:lnTo>
                <a:lnTo>
                  <a:pt x="500" y="11"/>
                </a:lnTo>
                <a:lnTo>
                  <a:pt x="522" y="22"/>
                </a:lnTo>
                <a:lnTo>
                  <a:pt x="533" y="33"/>
                </a:lnTo>
                <a:lnTo>
                  <a:pt x="544" y="44"/>
                </a:lnTo>
                <a:lnTo>
                  <a:pt x="544" y="55"/>
                </a:lnTo>
                <a:lnTo>
                  <a:pt x="544" y="66"/>
                </a:lnTo>
                <a:lnTo>
                  <a:pt x="533" y="66"/>
                </a:lnTo>
                <a:lnTo>
                  <a:pt x="522" y="77"/>
                </a:lnTo>
                <a:lnTo>
                  <a:pt x="511" y="87"/>
                </a:lnTo>
                <a:lnTo>
                  <a:pt x="489" y="87"/>
                </a:lnTo>
                <a:lnTo>
                  <a:pt x="478" y="98"/>
                </a:lnTo>
                <a:lnTo>
                  <a:pt x="457" y="109"/>
                </a:lnTo>
                <a:lnTo>
                  <a:pt x="435" y="109"/>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5703" name="Freeform 103"/>
          <p:cNvSpPr/>
          <p:nvPr/>
        </p:nvSpPr>
        <p:spPr>
          <a:xfrm>
            <a:off x="8557684" y="2578100"/>
            <a:ext cx="220133" cy="19473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61" h="228">
                <a:moveTo>
                  <a:pt x="261" y="152"/>
                </a:moveTo>
                <a:lnTo>
                  <a:pt x="250" y="185"/>
                </a:lnTo>
                <a:lnTo>
                  <a:pt x="239" y="195"/>
                </a:lnTo>
                <a:lnTo>
                  <a:pt x="239" y="217"/>
                </a:lnTo>
                <a:lnTo>
                  <a:pt x="228" y="228"/>
                </a:lnTo>
                <a:lnTo>
                  <a:pt x="217" y="217"/>
                </a:lnTo>
                <a:lnTo>
                  <a:pt x="196" y="195"/>
                </a:lnTo>
                <a:lnTo>
                  <a:pt x="174" y="174"/>
                </a:lnTo>
                <a:lnTo>
                  <a:pt x="141" y="141"/>
                </a:lnTo>
                <a:lnTo>
                  <a:pt x="98" y="108"/>
                </a:lnTo>
                <a:lnTo>
                  <a:pt x="54" y="54"/>
                </a:lnTo>
                <a:lnTo>
                  <a:pt x="0" y="0"/>
                </a:lnTo>
                <a:lnTo>
                  <a:pt x="65" y="0"/>
                </a:lnTo>
                <a:lnTo>
                  <a:pt x="120" y="10"/>
                </a:lnTo>
                <a:lnTo>
                  <a:pt x="163" y="21"/>
                </a:lnTo>
                <a:lnTo>
                  <a:pt x="196" y="43"/>
                </a:lnTo>
                <a:lnTo>
                  <a:pt x="217" y="54"/>
                </a:lnTo>
                <a:lnTo>
                  <a:pt x="228" y="76"/>
                </a:lnTo>
                <a:lnTo>
                  <a:pt x="239" y="87"/>
                </a:lnTo>
                <a:lnTo>
                  <a:pt x="250" y="98"/>
                </a:lnTo>
                <a:lnTo>
                  <a:pt x="250" y="108"/>
                </a:lnTo>
                <a:lnTo>
                  <a:pt x="261" y="130"/>
                </a:lnTo>
                <a:lnTo>
                  <a:pt x="261" y="141"/>
                </a:lnTo>
                <a:lnTo>
                  <a:pt x="261" y="152"/>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5690" name="Freeform 90"/>
          <p:cNvSpPr/>
          <p:nvPr/>
        </p:nvSpPr>
        <p:spPr>
          <a:xfrm>
            <a:off x="8640233" y="3454400"/>
            <a:ext cx="662517" cy="6731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783" h="795">
                <a:moveTo>
                  <a:pt x="783" y="621"/>
                </a:moveTo>
                <a:lnTo>
                  <a:pt x="772" y="621"/>
                </a:lnTo>
                <a:lnTo>
                  <a:pt x="750" y="621"/>
                </a:lnTo>
                <a:lnTo>
                  <a:pt x="717" y="621"/>
                </a:lnTo>
                <a:lnTo>
                  <a:pt x="685" y="632"/>
                </a:lnTo>
                <a:lnTo>
                  <a:pt x="641" y="642"/>
                </a:lnTo>
                <a:lnTo>
                  <a:pt x="598" y="653"/>
                </a:lnTo>
                <a:lnTo>
                  <a:pt x="543" y="664"/>
                </a:lnTo>
                <a:lnTo>
                  <a:pt x="478" y="675"/>
                </a:lnTo>
                <a:lnTo>
                  <a:pt x="413" y="686"/>
                </a:lnTo>
                <a:lnTo>
                  <a:pt x="359" y="697"/>
                </a:lnTo>
                <a:lnTo>
                  <a:pt x="315" y="708"/>
                </a:lnTo>
                <a:lnTo>
                  <a:pt x="272" y="719"/>
                </a:lnTo>
                <a:lnTo>
                  <a:pt x="239" y="730"/>
                </a:lnTo>
                <a:lnTo>
                  <a:pt x="206" y="740"/>
                </a:lnTo>
                <a:lnTo>
                  <a:pt x="185" y="751"/>
                </a:lnTo>
                <a:lnTo>
                  <a:pt x="174" y="762"/>
                </a:lnTo>
                <a:lnTo>
                  <a:pt x="141" y="773"/>
                </a:lnTo>
                <a:lnTo>
                  <a:pt x="130" y="784"/>
                </a:lnTo>
                <a:lnTo>
                  <a:pt x="109" y="795"/>
                </a:lnTo>
                <a:lnTo>
                  <a:pt x="87" y="795"/>
                </a:lnTo>
                <a:lnTo>
                  <a:pt x="76" y="795"/>
                </a:lnTo>
                <a:lnTo>
                  <a:pt x="65" y="784"/>
                </a:lnTo>
                <a:lnTo>
                  <a:pt x="54" y="773"/>
                </a:lnTo>
                <a:lnTo>
                  <a:pt x="54" y="762"/>
                </a:lnTo>
                <a:lnTo>
                  <a:pt x="43" y="751"/>
                </a:lnTo>
                <a:lnTo>
                  <a:pt x="32" y="740"/>
                </a:lnTo>
                <a:lnTo>
                  <a:pt x="32" y="719"/>
                </a:lnTo>
                <a:lnTo>
                  <a:pt x="22" y="686"/>
                </a:lnTo>
                <a:lnTo>
                  <a:pt x="11" y="664"/>
                </a:lnTo>
                <a:lnTo>
                  <a:pt x="0" y="642"/>
                </a:lnTo>
                <a:lnTo>
                  <a:pt x="11" y="632"/>
                </a:lnTo>
                <a:lnTo>
                  <a:pt x="22" y="621"/>
                </a:lnTo>
                <a:lnTo>
                  <a:pt x="32" y="599"/>
                </a:lnTo>
                <a:lnTo>
                  <a:pt x="54" y="588"/>
                </a:lnTo>
                <a:lnTo>
                  <a:pt x="87" y="566"/>
                </a:lnTo>
                <a:lnTo>
                  <a:pt x="98" y="555"/>
                </a:lnTo>
                <a:lnTo>
                  <a:pt x="119" y="534"/>
                </a:lnTo>
                <a:lnTo>
                  <a:pt x="130" y="523"/>
                </a:lnTo>
                <a:lnTo>
                  <a:pt x="152" y="501"/>
                </a:lnTo>
                <a:lnTo>
                  <a:pt x="163" y="468"/>
                </a:lnTo>
                <a:lnTo>
                  <a:pt x="185" y="436"/>
                </a:lnTo>
                <a:lnTo>
                  <a:pt x="206" y="403"/>
                </a:lnTo>
                <a:lnTo>
                  <a:pt x="228" y="360"/>
                </a:lnTo>
                <a:lnTo>
                  <a:pt x="250" y="327"/>
                </a:lnTo>
                <a:lnTo>
                  <a:pt x="261" y="283"/>
                </a:lnTo>
                <a:lnTo>
                  <a:pt x="272" y="240"/>
                </a:lnTo>
                <a:lnTo>
                  <a:pt x="283" y="196"/>
                </a:lnTo>
                <a:lnTo>
                  <a:pt x="293" y="153"/>
                </a:lnTo>
                <a:lnTo>
                  <a:pt x="304" y="98"/>
                </a:lnTo>
                <a:lnTo>
                  <a:pt x="304" y="55"/>
                </a:lnTo>
                <a:lnTo>
                  <a:pt x="304" y="0"/>
                </a:lnTo>
                <a:lnTo>
                  <a:pt x="337" y="11"/>
                </a:lnTo>
                <a:lnTo>
                  <a:pt x="359" y="11"/>
                </a:lnTo>
                <a:lnTo>
                  <a:pt x="380" y="22"/>
                </a:lnTo>
                <a:lnTo>
                  <a:pt x="402" y="33"/>
                </a:lnTo>
                <a:lnTo>
                  <a:pt x="424" y="33"/>
                </a:lnTo>
                <a:lnTo>
                  <a:pt x="435" y="44"/>
                </a:lnTo>
                <a:lnTo>
                  <a:pt x="446" y="44"/>
                </a:lnTo>
                <a:lnTo>
                  <a:pt x="456" y="55"/>
                </a:lnTo>
                <a:lnTo>
                  <a:pt x="467" y="66"/>
                </a:lnTo>
                <a:lnTo>
                  <a:pt x="478" y="77"/>
                </a:lnTo>
                <a:lnTo>
                  <a:pt x="489" y="87"/>
                </a:lnTo>
                <a:lnTo>
                  <a:pt x="489" y="98"/>
                </a:lnTo>
                <a:lnTo>
                  <a:pt x="489" y="109"/>
                </a:lnTo>
                <a:lnTo>
                  <a:pt x="478" y="131"/>
                </a:lnTo>
                <a:lnTo>
                  <a:pt x="467" y="153"/>
                </a:lnTo>
                <a:lnTo>
                  <a:pt x="456" y="185"/>
                </a:lnTo>
                <a:lnTo>
                  <a:pt x="446" y="207"/>
                </a:lnTo>
                <a:lnTo>
                  <a:pt x="435" y="229"/>
                </a:lnTo>
                <a:lnTo>
                  <a:pt x="402" y="283"/>
                </a:lnTo>
                <a:lnTo>
                  <a:pt x="370" y="349"/>
                </a:lnTo>
                <a:lnTo>
                  <a:pt x="326" y="414"/>
                </a:lnTo>
                <a:lnTo>
                  <a:pt x="304" y="457"/>
                </a:lnTo>
                <a:lnTo>
                  <a:pt x="293" y="490"/>
                </a:lnTo>
                <a:lnTo>
                  <a:pt x="283" y="523"/>
                </a:lnTo>
                <a:lnTo>
                  <a:pt x="272" y="545"/>
                </a:lnTo>
                <a:lnTo>
                  <a:pt x="261" y="566"/>
                </a:lnTo>
                <a:lnTo>
                  <a:pt x="261" y="577"/>
                </a:lnTo>
                <a:lnTo>
                  <a:pt x="261" y="588"/>
                </a:lnTo>
                <a:lnTo>
                  <a:pt x="261" y="599"/>
                </a:lnTo>
                <a:lnTo>
                  <a:pt x="272" y="599"/>
                </a:lnTo>
                <a:lnTo>
                  <a:pt x="283" y="599"/>
                </a:lnTo>
                <a:lnTo>
                  <a:pt x="293" y="599"/>
                </a:lnTo>
                <a:lnTo>
                  <a:pt x="326" y="599"/>
                </a:lnTo>
                <a:lnTo>
                  <a:pt x="348" y="599"/>
                </a:lnTo>
                <a:lnTo>
                  <a:pt x="391" y="599"/>
                </a:lnTo>
                <a:lnTo>
                  <a:pt x="435" y="588"/>
                </a:lnTo>
                <a:lnTo>
                  <a:pt x="478" y="588"/>
                </a:lnTo>
                <a:lnTo>
                  <a:pt x="565" y="577"/>
                </a:lnTo>
                <a:lnTo>
                  <a:pt x="652" y="566"/>
                </a:lnTo>
                <a:lnTo>
                  <a:pt x="717" y="566"/>
                </a:lnTo>
                <a:lnTo>
                  <a:pt x="783" y="566"/>
                </a:lnTo>
                <a:lnTo>
                  <a:pt x="783" y="621"/>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5691" name="Freeform 91"/>
          <p:cNvSpPr/>
          <p:nvPr/>
        </p:nvSpPr>
        <p:spPr>
          <a:xfrm>
            <a:off x="9165167" y="3822700"/>
            <a:ext cx="256117" cy="31326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0"/>
              </a:cxn>
              <a:cxn ang="0">
                <a:pos x="0" y="0"/>
              </a:cxn>
              <a:cxn ang="0">
                <a:pos x="0" y="0"/>
              </a:cxn>
              <a:cxn ang="0">
                <a:pos x="0" y="0"/>
              </a:cxn>
              <a:cxn ang="0">
                <a:pos x="2147483647" y="0"/>
              </a:cxn>
              <a:cxn ang="0">
                <a:pos x="2147483647" y="0"/>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304" h="370">
                <a:moveTo>
                  <a:pt x="304" y="239"/>
                </a:moveTo>
                <a:lnTo>
                  <a:pt x="304" y="261"/>
                </a:lnTo>
                <a:lnTo>
                  <a:pt x="304" y="283"/>
                </a:lnTo>
                <a:lnTo>
                  <a:pt x="304" y="294"/>
                </a:lnTo>
                <a:lnTo>
                  <a:pt x="304" y="315"/>
                </a:lnTo>
                <a:lnTo>
                  <a:pt x="304" y="326"/>
                </a:lnTo>
                <a:lnTo>
                  <a:pt x="293" y="337"/>
                </a:lnTo>
                <a:lnTo>
                  <a:pt x="293" y="348"/>
                </a:lnTo>
                <a:lnTo>
                  <a:pt x="271" y="359"/>
                </a:lnTo>
                <a:lnTo>
                  <a:pt x="260" y="370"/>
                </a:lnTo>
                <a:lnTo>
                  <a:pt x="250" y="370"/>
                </a:lnTo>
                <a:lnTo>
                  <a:pt x="239" y="359"/>
                </a:lnTo>
                <a:lnTo>
                  <a:pt x="228" y="348"/>
                </a:lnTo>
                <a:lnTo>
                  <a:pt x="217" y="326"/>
                </a:lnTo>
                <a:lnTo>
                  <a:pt x="195" y="304"/>
                </a:lnTo>
                <a:lnTo>
                  <a:pt x="174" y="272"/>
                </a:lnTo>
                <a:lnTo>
                  <a:pt x="152" y="239"/>
                </a:lnTo>
                <a:lnTo>
                  <a:pt x="119" y="206"/>
                </a:lnTo>
                <a:lnTo>
                  <a:pt x="97" y="163"/>
                </a:lnTo>
                <a:lnTo>
                  <a:pt x="65" y="130"/>
                </a:lnTo>
                <a:lnTo>
                  <a:pt x="43" y="98"/>
                </a:lnTo>
                <a:lnTo>
                  <a:pt x="32" y="76"/>
                </a:lnTo>
                <a:lnTo>
                  <a:pt x="10" y="43"/>
                </a:lnTo>
                <a:lnTo>
                  <a:pt x="0" y="32"/>
                </a:lnTo>
                <a:lnTo>
                  <a:pt x="0" y="11"/>
                </a:lnTo>
                <a:lnTo>
                  <a:pt x="0" y="0"/>
                </a:lnTo>
                <a:lnTo>
                  <a:pt x="10" y="0"/>
                </a:lnTo>
                <a:lnTo>
                  <a:pt x="21" y="0"/>
                </a:lnTo>
                <a:lnTo>
                  <a:pt x="43" y="0"/>
                </a:lnTo>
                <a:lnTo>
                  <a:pt x="54" y="0"/>
                </a:lnTo>
                <a:lnTo>
                  <a:pt x="76" y="0"/>
                </a:lnTo>
                <a:lnTo>
                  <a:pt x="119" y="21"/>
                </a:lnTo>
                <a:lnTo>
                  <a:pt x="152" y="43"/>
                </a:lnTo>
                <a:lnTo>
                  <a:pt x="195" y="54"/>
                </a:lnTo>
                <a:lnTo>
                  <a:pt x="239" y="87"/>
                </a:lnTo>
                <a:lnTo>
                  <a:pt x="260" y="109"/>
                </a:lnTo>
                <a:lnTo>
                  <a:pt x="282" y="152"/>
                </a:lnTo>
                <a:lnTo>
                  <a:pt x="293" y="185"/>
                </a:lnTo>
                <a:lnTo>
                  <a:pt x="304" y="239"/>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5695" name="Freeform 95"/>
          <p:cNvSpPr/>
          <p:nvPr/>
        </p:nvSpPr>
        <p:spPr>
          <a:xfrm>
            <a:off x="8714317" y="2882900"/>
            <a:ext cx="569383" cy="505884"/>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674" h="598">
                <a:moveTo>
                  <a:pt x="174" y="555"/>
                </a:moveTo>
                <a:lnTo>
                  <a:pt x="141" y="566"/>
                </a:lnTo>
                <a:lnTo>
                  <a:pt x="109" y="576"/>
                </a:lnTo>
                <a:lnTo>
                  <a:pt x="76" y="587"/>
                </a:lnTo>
                <a:lnTo>
                  <a:pt x="54" y="598"/>
                </a:lnTo>
                <a:lnTo>
                  <a:pt x="32" y="598"/>
                </a:lnTo>
                <a:lnTo>
                  <a:pt x="22" y="598"/>
                </a:lnTo>
                <a:lnTo>
                  <a:pt x="11" y="598"/>
                </a:lnTo>
                <a:lnTo>
                  <a:pt x="0" y="598"/>
                </a:lnTo>
                <a:lnTo>
                  <a:pt x="0" y="587"/>
                </a:lnTo>
                <a:lnTo>
                  <a:pt x="11" y="576"/>
                </a:lnTo>
                <a:lnTo>
                  <a:pt x="22" y="566"/>
                </a:lnTo>
                <a:lnTo>
                  <a:pt x="32" y="555"/>
                </a:lnTo>
                <a:lnTo>
                  <a:pt x="54" y="544"/>
                </a:lnTo>
                <a:lnTo>
                  <a:pt x="76" y="522"/>
                </a:lnTo>
                <a:lnTo>
                  <a:pt x="109" y="511"/>
                </a:lnTo>
                <a:lnTo>
                  <a:pt x="163" y="468"/>
                </a:lnTo>
                <a:lnTo>
                  <a:pt x="228" y="435"/>
                </a:lnTo>
                <a:lnTo>
                  <a:pt x="283" y="381"/>
                </a:lnTo>
                <a:lnTo>
                  <a:pt x="348" y="326"/>
                </a:lnTo>
                <a:lnTo>
                  <a:pt x="369" y="304"/>
                </a:lnTo>
                <a:lnTo>
                  <a:pt x="402" y="272"/>
                </a:lnTo>
                <a:lnTo>
                  <a:pt x="435" y="239"/>
                </a:lnTo>
                <a:lnTo>
                  <a:pt x="467" y="196"/>
                </a:lnTo>
                <a:lnTo>
                  <a:pt x="500" y="152"/>
                </a:lnTo>
                <a:lnTo>
                  <a:pt x="522" y="109"/>
                </a:lnTo>
                <a:lnTo>
                  <a:pt x="554" y="54"/>
                </a:lnTo>
                <a:lnTo>
                  <a:pt x="587" y="0"/>
                </a:lnTo>
                <a:lnTo>
                  <a:pt x="609" y="32"/>
                </a:lnTo>
                <a:lnTo>
                  <a:pt x="620" y="65"/>
                </a:lnTo>
                <a:lnTo>
                  <a:pt x="641" y="87"/>
                </a:lnTo>
                <a:lnTo>
                  <a:pt x="652" y="119"/>
                </a:lnTo>
                <a:lnTo>
                  <a:pt x="663" y="130"/>
                </a:lnTo>
                <a:lnTo>
                  <a:pt x="674" y="152"/>
                </a:lnTo>
                <a:lnTo>
                  <a:pt x="674" y="163"/>
                </a:lnTo>
                <a:lnTo>
                  <a:pt x="674" y="174"/>
                </a:lnTo>
                <a:lnTo>
                  <a:pt x="674" y="185"/>
                </a:lnTo>
                <a:lnTo>
                  <a:pt x="663" y="196"/>
                </a:lnTo>
                <a:lnTo>
                  <a:pt x="652" y="217"/>
                </a:lnTo>
                <a:lnTo>
                  <a:pt x="630" y="228"/>
                </a:lnTo>
                <a:lnTo>
                  <a:pt x="609" y="250"/>
                </a:lnTo>
                <a:lnTo>
                  <a:pt x="576" y="283"/>
                </a:lnTo>
                <a:lnTo>
                  <a:pt x="543" y="304"/>
                </a:lnTo>
                <a:lnTo>
                  <a:pt x="500" y="337"/>
                </a:lnTo>
                <a:lnTo>
                  <a:pt x="467" y="370"/>
                </a:lnTo>
                <a:lnTo>
                  <a:pt x="424" y="402"/>
                </a:lnTo>
                <a:lnTo>
                  <a:pt x="337" y="457"/>
                </a:lnTo>
                <a:lnTo>
                  <a:pt x="250" y="511"/>
                </a:lnTo>
                <a:lnTo>
                  <a:pt x="174" y="555"/>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5693" name="Freeform 93"/>
          <p:cNvSpPr/>
          <p:nvPr/>
        </p:nvSpPr>
        <p:spPr>
          <a:xfrm>
            <a:off x="8695267" y="3048000"/>
            <a:ext cx="599017" cy="277284"/>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0"/>
              </a:cxn>
              <a:cxn ang="0">
                <a:pos x="2147483647" y="2147483647"/>
              </a:cxn>
              <a:cxn ang="0">
                <a:pos x="2147483647" y="2147483647"/>
              </a:cxn>
              <a:cxn ang="0">
                <a:pos x="2147483647" y="2147483647"/>
              </a:cxn>
              <a:cxn ang="0">
                <a:pos x="2147483647" y="2147483647"/>
              </a:cxn>
              <a:cxn ang="0">
                <a:pos x="2147483647" y="2147483647"/>
              </a:cxn>
            </a:cxnLst>
            <a:rect l="0" t="0" r="0" b="0"/>
            <a:pathLst>
              <a:path w="707" h="326">
                <a:moveTo>
                  <a:pt x="348" y="65"/>
                </a:moveTo>
                <a:lnTo>
                  <a:pt x="424" y="87"/>
                </a:lnTo>
                <a:lnTo>
                  <a:pt x="489" y="98"/>
                </a:lnTo>
                <a:lnTo>
                  <a:pt x="555" y="119"/>
                </a:lnTo>
                <a:lnTo>
                  <a:pt x="620" y="141"/>
                </a:lnTo>
                <a:lnTo>
                  <a:pt x="642" y="152"/>
                </a:lnTo>
                <a:lnTo>
                  <a:pt x="663" y="174"/>
                </a:lnTo>
                <a:lnTo>
                  <a:pt x="685" y="185"/>
                </a:lnTo>
                <a:lnTo>
                  <a:pt x="696" y="195"/>
                </a:lnTo>
                <a:lnTo>
                  <a:pt x="707" y="217"/>
                </a:lnTo>
                <a:lnTo>
                  <a:pt x="707" y="228"/>
                </a:lnTo>
                <a:lnTo>
                  <a:pt x="707" y="239"/>
                </a:lnTo>
                <a:lnTo>
                  <a:pt x="707" y="250"/>
                </a:lnTo>
                <a:lnTo>
                  <a:pt x="696" y="283"/>
                </a:lnTo>
                <a:lnTo>
                  <a:pt x="685" y="304"/>
                </a:lnTo>
                <a:lnTo>
                  <a:pt x="674" y="315"/>
                </a:lnTo>
                <a:lnTo>
                  <a:pt x="663" y="326"/>
                </a:lnTo>
                <a:lnTo>
                  <a:pt x="652" y="315"/>
                </a:lnTo>
                <a:lnTo>
                  <a:pt x="642" y="315"/>
                </a:lnTo>
                <a:lnTo>
                  <a:pt x="620" y="304"/>
                </a:lnTo>
                <a:lnTo>
                  <a:pt x="587" y="293"/>
                </a:lnTo>
                <a:lnTo>
                  <a:pt x="544" y="283"/>
                </a:lnTo>
                <a:lnTo>
                  <a:pt x="500" y="261"/>
                </a:lnTo>
                <a:lnTo>
                  <a:pt x="446" y="239"/>
                </a:lnTo>
                <a:lnTo>
                  <a:pt x="391" y="206"/>
                </a:lnTo>
                <a:lnTo>
                  <a:pt x="326" y="185"/>
                </a:lnTo>
                <a:lnTo>
                  <a:pt x="272" y="163"/>
                </a:lnTo>
                <a:lnTo>
                  <a:pt x="218" y="130"/>
                </a:lnTo>
                <a:lnTo>
                  <a:pt x="163" y="108"/>
                </a:lnTo>
                <a:lnTo>
                  <a:pt x="109" y="87"/>
                </a:lnTo>
                <a:lnTo>
                  <a:pt x="76" y="54"/>
                </a:lnTo>
                <a:lnTo>
                  <a:pt x="33" y="32"/>
                </a:lnTo>
                <a:lnTo>
                  <a:pt x="0" y="0"/>
                </a:lnTo>
                <a:lnTo>
                  <a:pt x="98" y="10"/>
                </a:lnTo>
                <a:lnTo>
                  <a:pt x="185" y="21"/>
                </a:lnTo>
                <a:lnTo>
                  <a:pt x="272" y="43"/>
                </a:lnTo>
                <a:lnTo>
                  <a:pt x="348" y="65"/>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5628" name="TextBox 2"/>
          <p:cNvSpPr txBox="1"/>
          <p:nvPr/>
        </p:nvSpPr>
        <p:spPr>
          <a:xfrm>
            <a:off x="770467" y="2294467"/>
            <a:ext cx="2724151" cy="1322070"/>
          </a:xfrm>
          <a:prstGeom prst="rect">
            <a:avLst/>
          </a:prstGeom>
          <a:noFill/>
          <a:ln w="9525">
            <a:noFill/>
          </a:ln>
        </p:spPr>
        <p:txBody>
          <a:bodyPr anchor="t">
            <a:spAutoFit/>
          </a:bodyPr>
          <a:lstStyle/>
          <a:p>
            <a:r>
              <a:rPr lang="zh-CN" altLang="en-US" sz="8000">
                <a:solidFill>
                  <a:srgbClr val="FF0000"/>
                </a:solidFill>
                <a:latin typeface="楷体" panose="02010609060101010101" pitchFamily="49" charset="-122"/>
                <a:ea typeface="楷体" panose="02010609060101010101" pitchFamily="49" charset="-122"/>
              </a:rPr>
              <a:t>篱</a:t>
            </a:r>
            <a:r>
              <a:rPr lang="zh-CN" altLang="en-US" sz="8000">
                <a:latin typeface="楷体" panose="02010609060101010101" pitchFamily="49" charset="-122"/>
                <a:ea typeface="楷体" panose="02010609060101010101" pitchFamily="49" charset="-122"/>
              </a:rPr>
              <a:t>笆</a:t>
            </a:r>
            <a:endParaRPr lang="zh-CN" altLang="en-US" sz="8000">
              <a:solidFill>
                <a:srgbClr val="FF0000"/>
              </a:solidFill>
              <a:latin typeface="楷体" panose="02010609060101010101" pitchFamily="49" charset="-122"/>
              <a:ea typeface="楷体" panose="02010609060101010101" pitchFamily="49" charset="-122"/>
            </a:endParaRPr>
          </a:p>
        </p:txBody>
      </p:sp>
      <p:sp>
        <p:nvSpPr>
          <p:cNvPr id="32" name="矩形 31"/>
          <p:cNvSpPr>
            <a:spLocks noChangeArrowheads="1"/>
          </p:cNvSpPr>
          <p:nvPr/>
        </p:nvSpPr>
        <p:spPr bwMode="auto">
          <a:xfrm>
            <a:off x="7095067" y="4876800"/>
            <a:ext cx="4660900" cy="150685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defPPr>
              <a:defRPr lang="zh-CN"/>
            </a:defPPr>
            <a:lvl1pPr algn="l" defTabSz="457200" rtl="0" fontAlgn="base">
              <a:spcBef>
                <a:spcPct val="0"/>
              </a:spcBef>
              <a:spcAft>
                <a:spcPct val="0"/>
              </a:spcAft>
              <a:defRPr kern="1200">
                <a:solidFill>
                  <a:schemeClr val="dk1"/>
                </a:solidFill>
                <a:latin typeface="+mn-lt"/>
                <a:ea typeface="+mn-ea"/>
                <a:cs typeface="+mn-cs"/>
              </a:defRPr>
            </a:lvl1pPr>
            <a:lvl2pPr marL="457200" algn="l" defTabSz="457200" rtl="0" fontAlgn="base">
              <a:spcBef>
                <a:spcPct val="0"/>
              </a:spcBef>
              <a:spcAft>
                <a:spcPct val="0"/>
              </a:spcAft>
              <a:defRPr kern="1200">
                <a:solidFill>
                  <a:schemeClr val="dk1"/>
                </a:solidFill>
                <a:latin typeface="+mn-lt"/>
                <a:ea typeface="+mn-ea"/>
                <a:cs typeface="+mn-cs"/>
              </a:defRPr>
            </a:lvl2pPr>
            <a:lvl3pPr marL="914400" algn="l" defTabSz="457200" rtl="0" fontAlgn="base">
              <a:spcBef>
                <a:spcPct val="0"/>
              </a:spcBef>
              <a:spcAft>
                <a:spcPct val="0"/>
              </a:spcAft>
              <a:defRPr kern="1200">
                <a:solidFill>
                  <a:schemeClr val="dk1"/>
                </a:solidFill>
                <a:latin typeface="+mn-lt"/>
                <a:ea typeface="+mn-ea"/>
                <a:cs typeface="+mn-cs"/>
              </a:defRPr>
            </a:lvl3pPr>
            <a:lvl4pPr marL="1371600" algn="l" defTabSz="457200" rtl="0" fontAlgn="base">
              <a:spcBef>
                <a:spcPct val="0"/>
              </a:spcBef>
              <a:spcAft>
                <a:spcPct val="0"/>
              </a:spcAft>
              <a:defRPr kern="1200">
                <a:solidFill>
                  <a:schemeClr val="dk1"/>
                </a:solidFill>
                <a:latin typeface="+mn-lt"/>
                <a:ea typeface="+mn-ea"/>
                <a:cs typeface="+mn-cs"/>
              </a:defRPr>
            </a:lvl4pPr>
            <a:lvl5pPr marL="1828800" algn="l" defTabSz="457200"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3065" b="1" i="0" u="none" strike="noStrike" kern="1200" cap="none" spc="0" normalizeH="0" baseline="0" noProof="0">
                <a:ln>
                  <a:noFill/>
                </a:ln>
                <a:solidFill>
                  <a:srgbClr val="0000FF"/>
                </a:solidFill>
                <a:effectLst/>
                <a:uLnTx/>
                <a:uFillTx/>
                <a:latin typeface="宋体" panose="02010600030101010101" pitchFamily="2" charset="-122"/>
                <a:ea typeface="+mn-ea"/>
                <a:cs typeface="+mn-cs"/>
              </a:rPr>
              <a:t>书写指导</a:t>
            </a:r>
            <a:r>
              <a:rPr kumimoji="0" lang="zh-CN" altLang="en-US" sz="3065" b="1" i="0" u="none" strike="noStrike" kern="1200" cap="none" spc="0" normalizeH="0" baseline="0" noProof="0" smtClean="0">
                <a:ln>
                  <a:noFill/>
                </a:ln>
                <a:solidFill>
                  <a:srgbClr val="0000FF"/>
                </a:solidFill>
                <a:effectLst/>
                <a:uLnTx/>
                <a:uFillTx/>
                <a:latin typeface="宋体" panose="02010600030101010101" pitchFamily="2" charset="-122"/>
                <a:ea typeface="+mn-ea"/>
                <a:cs typeface="+mn-cs"/>
              </a:rPr>
              <a:t>：</a:t>
            </a:r>
            <a:r>
              <a:rPr kumimoji="0" lang="zh-CN" altLang="en-US" sz="3065" b="1" i="0" u="none" strike="noStrike" kern="1200" cap="none" spc="0" normalizeH="0" baseline="0" noProof="0" smtClean="0">
                <a:ln>
                  <a:noFill/>
                </a:ln>
                <a:solidFill>
                  <a:schemeClr val="tx1"/>
                </a:solidFill>
                <a:effectLst/>
                <a:uLnTx/>
                <a:uFillTx/>
                <a:latin typeface="宋体" panose="02010600030101010101" pitchFamily="2" charset="-122"/>
                <a:ea typeface="+mn-ea"/>
                <a:cs typeface="+mn-cs"/>
              </a:rPr>
              <a:t>上下要写紧凑，离字上横要长、上框扁窄、与上横分开，下框要扁宽。</a:t>
            </a:r>
            <a:endParaRPr kumimoji="0" lang="zh-CN" altLang="en-US" sz="3065" b="1" i="0" u="none" strike="noStrike" kern="1200" cap="none" spc="0" normalizeH="0" baseline="0" noProof="0">
              <a:ln>
                <a:noFill/>
              </a:ln>
              <a:solidFill>
                <a:schemeClr val="tx1"/>
              </a:solidFill>
              <a:effectLst/>
              <a:uLnTx/>
              <a:uFillTx/>
              <a:latin typeface="宋体" panose="02010600030101010101" pitchFamily="2" charset="-122"/>
              <a:ea typeface="+mn-ea"/>
              <a:cs typeface="+mn-cs"/>
            </a:endParaRPr>
          </a:p>
        </p:txBody>
      </p:sp>
      <p:sp>
        <p:nvSpPr>
          <p:cNvPr id="20512" name="矩形 32"/>
          <p:cNvSpPr/>
          <p:nvPr/>
        </p:nvSpPr>
        <p:spPr>
          <a:xfrm>
            <a:off x="3477684" y="2510367"/>
            <a:ext cx="1543685" cy="1732915"/>
          </a:xfrm>
          <a:prstGeom prst="rect">
            <a:avLst/>
          </a:prstGeom>
          <a:noFill/>
          <a:ln w="9525">
            <a:noFill/>
          </a:ln>
        </p:spPr>
        <p:txBody>
          <a:bodyPr wrap="none" anchor="t">
            <a:spAutoFit/>
          </a:bodyPr>
          <a:lstStyle/>
          <a:p>
            <a:r>
              <a:rPr lang="zh-CN" altLang="en-US" sz="10665" b="1">
                <a:solidFill>
                  <a:srgbClr val="000000"/>
                </a:solidFill>
                <a:latin typeface="楷体" panose="02010609060101010101" pitchFamily="49" charset="-122"/>
                <a:ea typeface="楷体" panose="02010609060101010101" pitchFamily="49" charset="-122"/>
              </a:rPr>
              <a:t>篱</a:t>
            </a:r>
            <a:endParaRPr lang="zh-CN" altLang="en-US" sz="10665" b="1">
              <a:solidFill>
                <a:srgbClr val="000000"/>
              </a:solidFill>
              <a:latin typeface="楷体" panose="02010609060101010101" pitchFamily="49" charset="-122"/>
              <a:ea typeface="楷体" panose="02010609060101010101" pitchFamily="49" charset="-122"/>
            </a:endParaRPr>
          </a:p>
        </p:txBody>
      </p:sp>
      <p:sp>
        <p:nvSpPr>
          <p:cNvPr id="20513" name="矩形 33"/>
          <p:cNvSpPr/>
          <p:nvPr/>
        </p:nvSpPr>
        <p:spPr>
          <a:xfrm>
            <a:off x="3562351" y="1543051"/>
            <a:ext cx="2976033" cy="1076325"/>
          </a:xfrm>
          <a:prstGeom prst="rect">
            <a:avLst/>
          </a:prstGeom>
          <a:noFill/>
          <a:ln w="9525">
            <a:noFill/>
          </a:ln>
        </p:spPr>
        <p:txBody>
          <a:bodyPr anchor="t">
            <a:spAutoFit/>
          </a:bodyPr>
          <a:lstStyle/>
          <a:p>
            <a:r>
              <a:rPr lang="en-US" altLang="zh-CN" sz="6400" b="1">
                <a:solidFill>
                  <a:srgbClr val="FF0000"/>
                </a:solidFill>
                <a:latin typeface="方正姚体" panose="02010601030101010101" pitchFamily="2" charset="-122"/>
                <a:ea typeface="方正姚体" panose="02010601030101010101" pitchFamily="2" charset="-122"/>
              </a:rPr>
              <a:t>  lí</a:t>
            </a:r>
            <a:endParaRPr lang="en-US" altLang="zh-CN" sz="6400" b="1">
              <a:solidFill>
                <a:srgbClr val="FF0000"/>
              </a:solidFill>
              <a:latin typeface="方正姚体" panose="02010601030101010101" pitchFamily="2" charset="-122"/>
              <a:ea typeface="方正姚体" panose="02010601030101010101" pitchFamily="2" charset="-122"/>
            </a:endParaRPr>
          </a:p>
        </p:txBody>
      </p:sp>
      <p:sp>
        <p:nvSpPr>
          <p:cNvPr id="20514" name="TextBox 25"/>
          <p:cNvSpPr txBox="1"/>
          <p:nvPr/>
        </p:nvSpPr>
        <p:spPr>
          <a:xfrm>
            <a:off x="491067" y="3945467"/>
            <a:ext cx="3119967" cy="542925"/>
          </a:xfrm>
          <a:prstGeom prst="rect">
            <a:avLst/>
          </a:prstGeom>
          <a:noFill/>
          <a:ln w="9525">
            <a:noFill/>
          </a:ln>
        </p:spPr>
        <p:txBody>
          <a:bodyPr anchor="t">
            <a:spAutoFit/>
          </a:bodyPr>
          <a:lstStyle/>
          <a:p>
            <a:r>
              <a:rPr lang="zh-CN" altLang="en-US" sz="2935" b="1">
                <a:solidFill>
                  <a:srgbClr val="0000FF"/>
                </a:solidFill>
                <a:latin typeface="宋体" panose="02010600030101010101" pitchFamily="2" charset="-122"/>
                <a:ea typeface="宋体" panose="02010600030101010101" pitchFamily="2" charset="-122"/>
              </a:rPr>
              <a:t>结构：</a:t>
            </a:r>
            <a:r>
              <a:rPr lang="zh-CN" altLang="en-US" sz="2935" b="1">
                <a:latin typeface="宋体" panose="02010600030101010101" pitchFamily="2" charset="-122"/>
                <a:ea typeface="宋体" panose="02010600030101010101" pitchFamily="2" charset="-122"/>
              </a:rPr>
              <a:t>上下</a:t>
            </a:r>
            <a:endParaRPr lang="zh-CN" altLang="en-US" sz="2935" b="1">
              <a:latin typeface="宋体" panose="02010600030101010101" pitchFamily="2" charset="-122"/>
              <a:ea typeface="宋体" panose="02010600030101010101" pitchFamily="2" charset="-122"/>
            </a:endParaRPr>
          </a:p>
        </p:txBody>
      </p:sp>
      <p:sp>
        <p:nvSpPr>
          <p:cNvPr id="20515" name="TextBox 26"/>
          <p:cNvSpPr txBox="1"/>
          <p:nvPr/>
        </p:nvSpPr>
        <p:spPr>
          <a:xfrm>
            <a:off x="491067" y="4938184"/>
            <a:ext cx="4663017" cy="542925"/>
          </a:xfrm>
          <a:prstGeom prst="rect">
            <a:avLst/>
          </a:prstGeom>
          <a:noFill/>
          <a:ln w="9525">
            <a:noFill/>
          </a:ln>
        </p:spPr>
        <p:txBody>
          <a:bodyPr anchor="t">
            <a:spAutoFit/>
          </a:bodyPr>
          <a:lstStyle/>
          <a:p>
            <a:r>
              <a:rPr lang="zh-CN" altLang="en-US" sz="2935" b="1">
                <a:solidFill>
                  <a:srgbClr val="0000FF"/>
                </a:solidFill>
                <a:latin typeface="宋体" panose="02010600030101010101" pitchFamily="2" charset="-122"/>
                <a:ea typeface="宋体" panose="02010600030101010101" pitchFamily="2" charset="-122"/>
              </a:rPr>
              <a:t>组词：</a:t>
            </a:r>
            <a:r>
              <a:rPr lang="zh-CN" altLang="en-US" sz="2935" b="1">
                <a:solidFill>
                  <a:srgbClr val="000000"/>
                </a:solidFill>
                <a:latin typeface="宋体" panose="02010600030101010101" pitchFamily="2" charset="-122"/>
                <a:ea typeface="宋体" panose="02010600030101010101" pitchFamily="2" charset="-122"/>
              </a:rPr>
              <a:t>篱墙   寄人篱下</a:t>
            </a:r>
            <a:endParaRPr lang="zh-CN" altLang="en-US" sz="2935" b="1">
              <a:solidFill>
                <a:srgbClr val="000000"/>
              </a:solidFill>
              <a:latin typeface="宋体" panose="02010600030101010101" pitchFamily="2" charset="-122"/>
              <a:ea typeface="宋体" panose="02010600030101010101" pitchFamily="2" charset="-122"/>
            </a:endParaRPr>
          </a:p>
        </p:txBody>
      </p:sp>
      <p:sp>
        <p:nvSpPr>
          <p:cNvPr id="20516" name="TextBox 29"/>
          <p:cNvSpPr txBox="1"/>
          <p:nvPr/>
        </p:nvSpPr>
        <p:spPr>
          <a:xfrm>
            <a:off x="491067" y="5467351"/>
            <a:ext cx="5556251" cy="995045"/>
          </a:xfrm>
          <a:prstGeom prst="rect">
            <a:avLst/>
          </a:prstGeom>
          <a:noFill/>
          <a:ln w="9525">
            <a:noFill/>
          </a:ln>
        </p:spPr>
        <p:txBody>
          <a:bodyPr anchor="t">
            <a:spAutoFit/>
          </a:bodyPr>
          <a:lstStyle/>
          <a:p>
            <a:r>
              <a:rPr lang="zh-CN" altLang="en-US" sz="2935" b="1">
                <a:solidFill>
                  <a:srgbClr val="0000FF"/>
                </a:solidFill>
                <a:latin typeface="宋体" panose="02010600030101010101" pitchFamily="2" charset="-122"/>
                <a:ea typeface="宋体" panose="02010600030101010101" pitchFamily="2" charset="-122"/>
              </a:rPr>
              <a:t>造句：</a:t>
            </a:r>
            <a:r>
              <a:rPr lang="zh-CN" altLang="en-US" sz="2935" b="1">
                <a:latin typeface="宋体" panose="02010600030101010101" pitchFamily="2" charset="-122"/>
                <a:ea typeface="宋体" panose="02010600030101010101" pitchFamily="2" charset="-122"/>
              </a:rPr>
              <a:t>爷爷在小菜园的周围用竹</a:t>
            </a:r>
            <a:endParaRPr lang="en-US" altLang="zh-CN" sz="2935" b="1">
              <a:latin typeface="宋体" panose="02010600030101010101" pitchFamily="2" charset="-122"/>
              <a:ea typeface="宋体" panose="02010600030101010101" pitchFamily="2" charset="-122"/>
            </a:endParaRPr>
          </a:p>
          <a:p>
            <a:r>
              <a:rPr lang="en-US" altLang="zh-CN" sz="2935" b="1">
                <a:latin typeface="宋体" panose="02010600030101010101" pitchFamily="2" charset="-122"/>
                <a:ea typeface="宋体" panose="02010600030101010101" pitchFamily="2" charset="-122"/>
              </a:rPr>
              <a:t>      </a:t>
            </a:r>
            <a:r>
              <a:rPr lang="zh-CN" altLang="en-US" sz="2935" b="1">
                <a:latin typeface="宋体" panose="02010600030101010101" pitchFamily="2" charset="-122"/>
                <a:ea typeface="宋体" panose="02010600030101010101" pitchFamily="2" charset="-122"/>
              </a:rPr>
              <a:t>竿扎上篱笆。</a:t>
            </a:r>
            <a:endParaRPr lang="zh-CN" altLang="en-US" sz="2935" b="1">
              <a:latin typeface="宋体" panose="02010600030101010101" pitchFamily="2" charset="-122"/>
              <a:ea typeface="宋体" panose="02010600030101010101" pitchFamily="2" charset="-122"/>
            </a:endParaRPr>
          </a:p>
        </p:txBody>
      </p:sp>
      <p:sp>
        <p:nvSpPr>
          <p:cNvPr id="20517" name="TextBox 30"/>
          <p:cNvSpPr txBox="1"/>
          <p:nvPr/>
        </p:nvSpPr>
        <p:spPr>
          <a:xfrm>
            <a:off x="491067" y="4421717"/>
            <a:ext cx="3873500" cy="542925"/>
          </a:xfrm>
          <a:prstGeom prst="rect">
            <a:avLst/>
          </a:prstGeom>
          <a:noFill/>
          <a:ln w="9525">
            <a:noFill/>
          </a:ln>
        </p:spPr>
        <p:txBody>
          <a:bodyPr anchor="t">
            <a:spAutoFit/>
          </a:bodyPr>
          <a:lstStyle/>
          <a:p>
            <a:r>
              <a:rPr lang="zh-CN" altLang="en-US" sz="2935" b="1">
                <a:solidFill>
                  <a:srgbClr val="0000FF"/>
                </a:solidFill>
                <a:latin typeface="宋体" panose="02010600030101010101" pitchFamily="2" charset="-122"/>
                <a:ea typeface="宋体" panose="02010600030101010101" pitchFamily="2" charset="-122"/>
              </a:rPr>
              <a:t>音序：</a:t>
            </a:r>
            <a:r>
              <a:rPr lang="en-US" altLang="zh-CN" sz="2935" b="1">
                <a:latin typeface="宋体" panose="02010600030101010101" pitchFamily="2" charset="-122"/>
                <a:ea typeface="宋体" panose="02010600030101010101" pitchFamily="2" charset="-122"/>
              </a:rPr>
              <a:t>L  </a:t>
            </a:r>
            <a:r>
              <a:rPr lang="zh-CN" altLang="en-US" sz="2935" b="1">
                <a:solidFill>
                  <a:srgbClr val="0000FF"/>
                </a:solidFill>
                <a:latin typeface="宋体" panose="02010600030101010101" pitchFamily="2" charset="-122"/>
                <a:ea typeface="宋体" panose="02010600030101010101" pitchFamily="2" charset="-122"/>
              </a:rPr>
              <a:t>部首：</a:t>
            </a:r>
            <a:r>
              <a:rPr lang="zh-CN" altLang="en-US" sz="2935" b="1">
                <a:latin typeface="宋体" panose="02010600030101010101" pitchFamily="2" charset="-122"/>
                <a:ea typeface="宋体" panose="02010600030101010101" pitchFamily="2" charset="-122"/>
              </a:rPr>
              <a:t>竹</a:t>
            </a:r>
            <a:endParaRPr lang="zh-CN" altLang="en-US" sz="2935" b="1">
              <a:latin typeface="宋体" panose="02010600030101010101" pitchFamily="2" charset="-122"/>
              <a:ea typeface="宋体" panose="02010600030101010101" pitchFamily="2" charset="-122"/>
            </a:endParaRPr>
          </a:p>
        </p:txBody>
      </p:sp>
      <p:grpSp>
        <p:nvGrpSpPr>
          <p:cNvPr id="25636" name="组合 38"/>
          <p:cNvGrpSpPr/>
          <p:nvPr/>
        </p:nvGrpSpPr>
        <p:grpSpPr>
          <a:xfrm>
            <a:off x="736600" y="986367"/>
            <a:ext cx="1775884" cy="677352"/>
            <a:chOff x="579880" y="770997"/>
            <a:chExt cx="1331484" cy="508957"/>
          </a:xfrm>
        </p:grpSpPr>
        <p:sp>
          <p:nvSpPr>
            <p:cNvPr id="40" name="圆角矩形 39"/>
            <p:cNvSpPr/>
            <p:nvPr/>
          </p:nvSpPr>
          <p:spPr>
            <a:xfrm>
              <a:off x="617287" y="770997"/>
              <a:ext cx="1257226" cy="508957"/>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5400000" scaled="1"/>
            </a:gradFill>
            <a:ln>
              <a:solidFill>
                <a:schemeClr val="accent3">
                  <a:lumMod val="75000"/>
                </a:schemeClr>
              </a:solidFill>
            </a:ln>
            <a:effectLst>
              <a:softEdge rad="31750"/>
            </a:effectLst>
          </p:spPr>
          <p:txBody>
            <a:bodyPr wrap="none">
              <a:spAutoFit/>
            </a:bodyPr>
            <a:lstStyle>
              <a:defPPr>
                <a:defRPr lang="zh-CN"/>
              </a:defPPr>
              <a:lvl1pPr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a:ea typeface="宋体" panose="02010600030101010101" pitchFamily="2" charset="-122"/>
                  <a:cs typeface="+mn-cs"/>
                </a:defRPr>
              </a:lvl9pPr>
            </a:lstStyle>
            <a:p>
              <a:pPr marL="0" marR="0" lvl="0" indent="0" algn="ctr" defTabSz="1600200" rtl="0" eaLnBrk="1" fontAlgn="base" latinLnBrk="0" hangingPunct="1">
                <a:lnSpc>
                  <a:spcPct val="90000"/>
                </a:lnSpc>
                <a:spcBef>
                  <a:spcPct val="0"/>
                </a:spcBef>
                <a:spcAft>
                  <a:spcPct val="35000"/>
                </a:spcAft>
                <a:buClrTx/>
                <a:buSzTx/>
                <a:buFont typeface="Arial" panose="020B0604020202020204" pitchFamily="34" charset="0"/>
                <a:buNone/>
                <a:defRPr/>
              </a:pPr>
              <a:r>
                <a:rPr kumimoji="0" lang="zh-CN" altLang="en-US" sz="3735" b="1" i="0" u="none" strike="noStrike" kern="1200" cap="none" spc="0" normalizeH="0" baseline="0" noProof="0">
                  <a:ln>
                    <a:noFill/>
                  </a:ln>
                  <a:solidFill>
                    <a:prstClr val="black">
                      <a:hueOff val="0"/>
                      <a:satOff val="0"/>
                      <a:lumOff val="0"/>
                      <a:alphaOff val="0"/>
                    </a:prstClr>
                  </a:solidFill>
                  <a:effectLst>
                    <a:glow rad="101600">
                      <a:schemeClr val="bg1">
                        <a:alpha val="60000"/>
                      </a:schemeClr>
                    </a:glow>
                  </a:effectLst>
                  <a:uLnTx/>
                  <a:uFillTx/>
                  <a:latin typeface="微软雅黑" panose="020B0503020204020204" pitchFamily="34" charset="-122"/>
                  <a:ea typeface="微软雅黑" panose="020B0503020204020204" pitchFamily="34" charset="-122"/>
                  <a:cs typeface="+mn-cs"/>
                </a:rPr>
                <a:t>我会写</a:t>
              </a:r>
              <a:endParaRPr kumimoji="0" lang="zh-CN" altLang="en-US" sz="3735" b="1" i="0" u="none" strike="noStrike" kern="1200" cap="none" spc="0" normalizeH="0" baseline="0" noProof="0">
                <a:ln>
                  <a:noFill/>
                </a:ln>
                <a:solidFill>
                  <a:prstClr val="black">
                    <a:hueOff val="0"/>
                    <a:satOff val="0"/>
                    <a:lumOff val="0"/>
                    <a:alphaOff val="0"/>
                  </a:prstClr>
                </a:solidFill>
                <a:effectLst>
                  <a:glow rad="101600">
                    <a:schemeClr val="bg1">
                      <a:alpha val="60000"/>
                    </a:schemeClr>
                  </a:glow>
                </a:effectLst>
                <a:uLnTx/>
                <a:uFillTx/>
                <a:latin typeface="微软雅黑" panose="020B0503020204020204" pitchFamily="34" charset="-122"/>
                <a:ea typeface="微软雅黑" panose="020B0503020204020204" pitchFamily="34" charset="-122"/>
                <a:cs typeface="+mn-cs"/>
              </a:endParaRPr>
            </a:p>
          </p:txBody>
        </p:sp>
        <p:sp>
          <p:nvSpPr>
            <p:cNvPr id="41" name="直线连接符 21"/>
            <p:cNvSpPr>
              <a:spLocks noChangeShapeType="1"/>
            </p:cNvSpPr>
            <p:nvPr/>
          </p:nvSpPr>
          <p:spPr bwMode="auto">
            <a:xfrm flipV="1">
              <a:off x="579880" y="1244950"/>
              <a:ext cx="1331484" cy="0"/>
            </a:xfrm>
            <a:prstGeom prst="line">
              <a:avLst/>
            </a:prstGeom>
            <a:noFill/>
            <a:ln w="38100">
              <a:solidFill>
                <a:schemeClr val="accent1">
                  <a:lumMod val="60000"/>
                  <a:lumOff val="40000"/>
                </a:schemeClr>
              </a:solidFill>
              <a:prstDash val="sysDash"/>
              <a:round/>
            </a:ln>
          </p:spPr>
          <p:txBody>
            <a:bodyPr/>
            <a:lstStyle>
              <a:defPPr>
                <a:defRPr lang="zh-CN"/>
              </a:defPPr>
              <a:lvl1pPr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a:ea typeface="宋体" panose="02010600030101010101" pitchFamily="2" charset="-122"/>
                  <a:cs typeface="+mn-cs"/>
                </a:defRPr>
              </a:lvl9p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chemeClr val="tx1"/>
                </a:solidFill>
                <a:effectLst/>
                <a:uLnTx/>
                <a:uFillTx/>
                <a:latin typeface="Calibri" panose="020F0502020204030204"/>
                <a:ea typeface="宋体" panose="02010600030101010101" pitchFamily="2" charset="-122"/>
                <a:cs typeface="+mn-cs"/>
              </a:endParaRPr>
            </a:p>
          </p:txBody>
        </p:sp>
      </p:grpSp>
      <p:pic>
        <p:nvPicPr>
          <p:cNvPr id="25639" name="Picture 37">
            <a:hlinkClick r:id="rId1" action="ppaction://hlinksldjump"/>
          </p:cNvPr>
          <p:cNvPicPr>
            <a:picLocks noChangeAspect="1"/>
          </p:cNvPicPr>
          <p:nvPr/>
        </p:nvPicPr>
        <p:blipFill>
          <a:blip r:embed="rId2"/>
          <a:stretch>
            <a:fillRect/>
          </a:stretch>
        </p:blipFill>
        <p:spPr>
          <a:xfrm>
            <a:off x="9853084" y="939800"/>
            <a:ext cx="1202267" cy="683684"/>
          </a:xfrm>
          <a:prstGeom prst="rect">
            <a:avLst/>
          </a:prstGeom>
          <a:noFill/>
          <a:ln w="9525">
            <a:noFill/>
          </a:ln>
          <a:effectLst>
            <a:outerShdw dist="38100" dir="8100000" algn="tr" rotWithShape="0">
              <a:srgbClr val="000000">
                <a:alpha val="39998"/>
              </a:srgbClr>
            </a:outerShdw>
          </a:effec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512"/>
                                        </p:tgtEl>
                                        <p:attrNameLst>
                                          <p:attrName>style.visibility</p:attrName>
                                        </p:attrNameLst>
                                      </p:cBhvr>
                                      <p:to>
                                        <p:strVal val="visible"/>
                                      </p:to>
                                    </p:set>
                                    <p:anim calcmode="lin" valueType="num">
                                      <p:cBhvr additive="base">
                                        <p:cTn id="7" dur="500" fill="hold"/>
                                        <p:tgtEl>
                                          <p:spTgt spid="20512"/>
                                        </p:tgtEl>
                                        <p:attrNameLst>
                                          <p:attrName>ppt_x</p:attrName>
                                        </p:attrNameLst>
                                      </p:cBhvr>
                                      <p:tavLst>
                                        <p:tav tm="0">
                                          <p:val>
                                            <p:strVal val="#ppt_x"/>
                                          </p:val>
                                        </p:tav>
                                        <p:tav tm="100000">
                                          <p:val>
                                            <p:strVal val="#ppt_x"/>
                                          </p:val>
                                        </p:tav>
                                      </p:tavLst>
                                    </p:anim>
                                    <p:anim calcmode="lin" valueType="num">
                                      <p:cBhvr additive="base">
                                        <p:cTn id="8" dur="500" fill="hold"/>
                                        <p:tgtEl>
                                          <p:spTgt spid="205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20513"/>
                                        </p:tgtEl>
                                        <p:attrNameLst>
                                          <p:attrName>style.visibility</p:attrName>
                                        </p:attrNameLst>
                                      </p:cBhvr>
                                      <p:to>
                                        <p:strVal val="visible"/>
                                      </p:to>
                                    </p:set>
                                    <p:anim calcmode="lin" valueType="num">
                                      <p:cBhvr additive="base">
                                        <p:cTn id="13" dur="500" fill="hold"/>
                                        <p:tgtEl>
                                          <p:spTgt spid="20513"/>
                                        </p:tgtEl>
                                        <p:attrNameLst>
                                          <p:attrName>ppt_x</p:attrName>
                                        </p:attrNameLst>
                                      </p:cBhvr>
                                      <p:tavLst>
                                        <p:tav tm="0">
                                          <p:val>
                                            <p:strVal val="#ppt_x"/>
                                          </p:val>
                                        </p:tav>
                                        <p:tav tm="100000">
                                          <p:val>
                                            <p:strVal val="#ppt_x"/>
                                          </p:val>
                                        </p:tav>
                                      </p:tavLst>
                                    </p:anim>
                                    <p:anim calcmode="lin" valueType="num">
                                      <p:cBhvr additive="base">
                                        <p:cTn id="14" dur="500" fill="hold"/>
                                        <p:tgtEl>
                                          <p:spTgt spid="20513"/>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25702"/>
                                        </p:tgtEl>
                                        <p:attrNameLst>
                                          <p:attrName>style.visibility</p:attrName>
                                        </p:attrNameLst>
                                      </p:cBhvr>
                                      <p:to>
                                        <p:strVal val="visible"/>
                                      </p:to>
                                    </p:set>
                                    <p:animEffect transition="in" filter="wipe(up)">
                                      <p:cBhvr>
                                        <p:cTn id="25" dur="500"/>
                                        <p:tgtEl>
                                          <p:spTgt spid="2570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5701"/>
                                        </p:tgtEl>
                                        <p:attrNameLst>
                                          <p:attrName>style.visibility</p:attrName>
                                        </p:attrNameLst>
                                      </p:cBhvr>
                                      <p:to>
                                        <p:strVal val="visible"/>
                                      </p:to>
                                    </p:set>
                                    <p:animEffect transition="in" filter="wipe(left)">
                                      <p:cBhvr>
                                        <p:cTn id="30" dur="500"/>
                                        <p:tgtEl>
                                          <p:spTgt spid="2570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25703"/>
                                        </p:tgtEl>
                                        <p:attrNameLst>
                                          <p:attrName>style.visibility</p:attrName>
                                        </p:attrNameLst>
                                      </p:cBhvr>
                                      <p:to>
                                        <p:strVal val="visible"/>
                                      </p:to>
                                    </p:set>
                                    <p:animEffect transition="in" filter="wipe(up)">
                                      <p:cBhvr>
                                        <p:cTn id="35" dur="500"/>
                                        <p:tgtEl>
                                          <p:spTgt spid="25703"/>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25699"/>
                                        </p:tgtEl>
                                        <p:attrNameLst>
                                          <p:attrName>style.visibility</p:attrName>
                                        </p:attrNameLst>
                                      </p:cBhvr>
                                      <p:to>
                                        <p:strVal val="visible"/>
                                      </p:to>
                                    </p:set>
                                    <p:animEffect transition="in" filter="wipe(up)">
                                      <p:cBhvr>
                                        <p:cTn id="40" dur="500"/>
                                        <p:tgtEl>
                                          <p:spTgt spid="2569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25700"/>
                                        </p:tgtEl>
                                        <p:attrNameLst>
                                          <p:attrName>style.visibility</p:attrName>
                                        </p:attrNameLst>
                                      </p:cBhvr>
                                      <p:to>
                                        <p:strVal val="visible"/>
                                      </p:to>
                                    </p:set>
                                    <p:animEffect transition="in" filter="wipe(left)">
                                      <p:cBhvr>
                                        <p:cTn id="45" dur="500"/>
                                        <p:tgtEl>
                                          <p:spTgt spid="2570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nodeType="clickEffect">
                                  <p:stCondLst>
                                    <p:cond delay="0"/>
                                  </p:stCondLst>
                                  <p:childTnLst>
                                    <p:set>
                                      <p:cBhvr>
                                        <p:cTn id="49" dur="1" fill="hold">
                                          <p:stCondLst>
                                            <p:cond delay="0"/>
                                          </p:stCondLst>
                                        </p:cTn>
                                        <p:tgtEl>
                                          <p:spTgt spid="25698"/>
                                        </p:tgtEl>
                                        <p:attrNameLst>
                                          <p:attrName>style.visibility</p:attrName>
                                        </p:attrNameLst>
                                      </p:cBhvr>
                                      <p:to>
                                        <p:strVal val="visible"/>
                                      </p:to>
                                    </p:set>
                                    <p:animEffect transition="in" filter="wipe(up)">
                                      <p:cBhvr>
                                        <p:cTn id="50" dur="500"/>
                                        <p:tgtEl>
                                          <p:spTgt spid="25698"/>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nodeType="clickEffect">
                                  <p:stCondLst>
                                    <p:cond delay="0"/>
                                  </p:stCondLst>
                                  <p:childTnLst>
                                    <p:set>
                                      <p:cBhvr>
                                        <p:cTn id="54" dur="1" fill="hold">
                                          <p:stCondLst>
                                            <p:cond delay="0"/>
                                          </p:stCondLst>
                                        </p:cTn>
                                        <p:tgtEl>
                                          <p:spTgt spid="25696"/>
                                        </p:tgtEl>
                                        <p:attrNameLst>
                                          <p:attrName>style.visibility</p:attrName>
                                        </p:attrNameLst>
                                      </p:cBhvr>
                                      <p:to>
                                        <p:strVal val="visible"/>
                                      </p:to>
                                    </p:set>
                                    <p:animEffect transition="in" filter="wipe(up)">
                                      <p:cBhvr>
                                        <p:cTn id="55" dur="500"/>
                                        <p:tgtEl>
                                          <p:spTgt spid="25696"/>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nodeType="clickEffect">
                                  <p:stCondLst>
                                    <p:cond delay="0"/>
                                  </p:stCondLst>
                                  <p:childTnLst>
                                    <p:set>
                                      <p:cBhvr>
                                        <p:cTn id="59" dur="1" fill="hold">
                                          <p:stCondLst>
                                            <p:cond delay="0"/>
                                          </p:stCondLst>
                                        </p:cTn>
                                        <p:tgtEl>
                                          <p:spTgt spid="25697"/>
                                        </p:tgtEl>
                                        <p:attrNameLst>
                                          <p:attrName>style.visibility</p:attrName>
                                        </p:attrNameLst>
                                      </p:cBhvr>
                                      <p:to>
                                        <p:strVal val="visible"/>
                                      </p:to>
                                    </p:set>
                                    <p:animEffect transition="in" filter="wipe(left)">
                                      <p:cBhvr>
                                        <p:cTn id="60" dur="500"/>
                                        <p:tgtEl>
                                          <p:spTgt spid="25697"/>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1" fill="hold" nodeType="clickEffect">
                                  <p:stCondLst>
                                    <p:cond delay="0"/>
                                  </p:stCondLst>
                                  <p:childTnLst>
                                    <p:set>
                                      <p:cBhvr>
                                        <p:cTn id="64" dur="1" fill="hold">
                                          <p:stCondLst>
                                            <p:cond delay="0"/>
                                          </p:stCondLst>
                                        </p:cTn>
                                        <p:tgtEl>
                                          <p:spTgt spid="25695"/>
                                        </p:tgtEl>
                                        <p:attrNameLst>
                                          <p:attrName>style.visibility</p:attrName>
                                        </p:attrNameLst>
                                      </p:cBhvr>
                                      <p:to>
                                        <p:strVal val="visible"/>
                                      </p:to>
                                    </p:set>
                                    <p:animEffect transition="in" filter="wipe(up)">
                                      <p:cBhvr>
                                        <p:cTn id="65" dur="500"/>
                                        <p:tgtEl>
                                          <p:spTgt spid="25695"/>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nodeType="clickEffect">
                                  <p:stCondLst>
                                    <p:cond delay="0"/>
                                  </p:stCondLst>
                                  <p:childTnLst>
                                    <p:set>
                                      <p:cBhvr>
                                        <p:cTn id="69" dur="1" fill="hold">
                                          <p:stCondLst>
                                            <p:cond delay="0"/>
                                          </p:stCondLst>
                                        </p:cTn>
                                        <p:tgtEl>
                                          <p:spTgt spid="25693"/>
                                        </p:tgtEl>
                                        <p:attrNameLst>
                                          <p:attrName>style.visibility</p:attrName>
                                        </p:attrNameLst>
                                      </p:cBhvr>
                                      <p:to>
                                        <p:strVal val="visible"/>
                                      </p:to>
                                    </p:set>
                                    <p:animEffect transition="in" filter="wipe(left)">
                                      <p:cBhvr>
                                        <p:cTn id="70" dur="500"/>
                                        <p:tgtEl>
                                          <p:spTgt spid="25693"/>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nodeType="clickEffect">
                                  <p:stCondLst>
                                    <p:cond delay="0"/>
                                  </p:stCondLst>
                                  <p:childTnLst>
                                    <p:set>
                                      <p:cBhvr>
                                        <p:cTn id="74" dur="1" fill="hold">
                                          <p:stCondLst>
                                            <p:cond delay="0"/>
                                          </p:stCondLst>
                                        </p:cTn>
                                        <p:tgtEl>
                                          <p:spTgt spid="25692"/>
                                        </p:tgtEl>
                                        <p:attrNameLst>
                                          <p:attrName>style.visibility</p:attrName>
                                        </p:attrNameLst>
                                      </p:cBhvr>
                                      <p:to>
                                        <p:strVal val="visible"/>
                                      </p:to>
                                    </p:set>
                                    <p:animEffect transition="in" filter="wipe(left)">
                                      <p:cBhvr>
                                        <p:cTn id="75" dur="500"/>
                                        <p:tgtEl>
                                          <p:spTgt spid="25692"/>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1" fill="hold" nodeType="clickEffect">
                                  <p:stCondLst>
                                    <p:cond delay="0"/>
                                  </p:stCondLst>
                                  <p:childTnLst>
                                    <p:set>
                                      <p:cBhvr>
                                        <p:cTn id="79" dur="1" fill="hold">
                                          <p:stCondLst>
                                            <p:cond delay="0"/>
                                          </p:stCondLst>
                                        </p:cTn>
                                        <p:tgtEl>
                                          <p:spTgt spid="25694"/>
                                        </p:tgtEl>
                                        <p:attrNameLst>
                                          <p:attrName>style.visibility</p:attrName>
                                        </p:attrNameLst>
                                      </p:cBhvr>
                                      <p:to>
                                        <p:strVal val="visible"/>
                                      </p:to>
                                    </p:set>
                                    <p:animEffect transition="in" filter="wipe(up)">
                                      <p:cBhvr>
                                        <p:cTn id="80" dur="500"/>
                                        <p:tgtEl>
                                          <p:spTgt spid="25694"/>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1" fill="hold" nodeType="clickEffect">
                                  <p:stCondLst>
                                    <p:cond delay="0"/>
                                  </p:stCondLst>
                                  <p:childTnLst>
                                    <p:set>
                                      <p:cBhvr>
                                        <p:cTn id="84" dur="1" fill="hold">
                                          <p:stCondLst>
                                            <p:cond delay="0"/>
                                          </p:stCondLst>
                                        </p:cTn>
                                        <p:tgtEl>
                                          <p:spTgt spid="25688"/>
                                        </p:tgtEl>
                                        <p:attrNameLst>
                                          <p:attrName>style.visibility</p:attrName>
                                        </p:attrNameLst>
                                      </p:cBhvr>
                                      <p:to>
                                        <p:strVal val="visible"/>
                                      </p:to>
                                    </p:set>
                                    <p:animEffect transition="in" filter="wipe(up)">
                                      <p:cBhvr>
                                        <p:cTn id="85" dur="500"/>
                                        <p:tgtEl>
                                          <p:spTgt spid="25688"/>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8" fill="hold" nodeType="clickEffect">
                                  <p:stCondLst>
                                    <p:cond delay="0"/>
                                  </p:stCondLst>
                                  <p:childTnLst>
                                    <p:set>
                                      <p:cBhvr>
                                        <p:cTn id="89" dur="1" fill="hold">
                                          <p:stCondLst>
                                            <p:cond delay="0"/>
                                          </p:stCondLst>
                                        </p:cTn>
                                        <p:tgtEl>
                                          <p:spTgt spid="25689"/>
                                        </p:tgtEl>
                                        <p:attrNameLst>
                                          <p:attrName>style.visibility</p:attrName>
                                        </p:attrNameLst>
                                      </p:cBhvr>
                                      <p:to>
                                        <p:strVal val="visible"/>
                                      </p:to>
                                    </p:set>
                                    <p:animEffect transition="in" filter="wipe(left)">
                                      <p:cBhvr>
                                        <p:cTn id="90" dur="500"/>
                                        <p:tgtEl>
                                          <p:spTgt spid="25689"/>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1" fill="hold" nodeType="clickEffect">
                                  <p:stCondLst>
                                    <p:cond delay="0"/>
                                  </p:stCondLst>
                                  <p:childTnLst>
                                    <p:set>
                                      <p:cBhvr>
                                        <p:cTn id="94" dur="1" fill="hold">
                                          <p:stCondLst>
                                            <p:cond delay="0"/>
                                          </p:stCondLst>
                                        </p:cTn>
                                        <p:tgtEl>
                                          <p:spTgt spid="25690"/>
                                        </p:tgtEl>
                                        <p:attrNameLst>
                                          <p:attrName>style.visibility</p:attrName>
                                        </p:attrNameLst>
                                      </p:cBhvr>
                                      <p:to>
                                        <p:strVal val="visible"/>
                                      </p:to>
                                    </p:set>
                                    <p:animEffect transition="in" filter="wipe(up)">
                                      <p:cBhvr>
                                        <p:cTn id="95" dur="500"/>
                                        <p:tgtEl>
                                          <p:spTgt spid="25690"/>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1" fill="hold" nodeType="clickEffect">
                                  <p:stCondLst>
                                    <p:cond delay="0"/>
                                  </p:stCondLst>
                                  <p:childTnLst>
                                    <p:set>
                                      <p:cBhvr>
                                        <p:cTn id="99" dur="1" fill="hold">
                                          <p:stCondLst>
                                            <p:cond delay="0"/>
                                          </p:stCondLst>
                                        </p:cTn>
                                        <p:tgtEl>
                                          <p:spTgt spid="25691"/>
                                        </p:tgtEl>
                                        <p:attrNameLst>
                                          <p:attrName>style.visibility</p:attrName>
                                        </p:attrNameLst>
                                      </p:cBhvr>
                                      <p:to>
                                        <p:strVal val="visible"/>
                                      </p:to>
                                    </p:set>
                                    <p:animEffect transition="in" filter="wipe(up)">
                                      <p:cBhvr>
                                        <p:cTn id="100" dur="500"/>
                                        <p:tgtEl>
                                          <p:spTgt spid="25691"/>
                                        </p:tgtEl>
                                      </p:cBhvr>
                                    </p:animEffect>
                                  </p:childTnLst>
                                </p:cTn>
                              </p:par>
                            </p:childTnLst>
                          </p:cTn>
                        </p:par>
                      </p:childTnLst>
                    </p:cTn>
                  </p:par>
                  <p:par>
                    <p:cTn id="101" fill="hold">
                      <p:stCondLst>
                        <p:cond delay="indefinite"/>
                      </p:stCondLst>
                      <p:childTnLst>
                        <p:par>
                          <p:cTn id="102" fill="hold">
                            <p:stCondLst>
                              <p:cond delay="0"/>
                            </p:stCondLst>
                            <p:childTnLst>
                              <p:par>
                                <p:cTn id="103" presetID="16" presetClass="entr" presetSubtype="21" fill="hold" grpId="0" nodeType="clickEffect">
                                  <p:stCondLst>
                                    <p:cond delay="0"/>
                                  </p:stCondLst>
                                  <p:childTnLst>
                                    <p:set>
                                      <p:cBhvr>
                                        <p:cTn id="104" dur="1" fill="hold">
                                          <p:stCondLst>
                                            <p:cond delay="0"/>
                                          </p:stCondLst>
                                        </p:cTn>
                                        <p:tgtEl>
                                          <p:spTgt spid="20514"/>
                                        </p:tgtEl>
                                        <p:attrNameLst>
                                          <p:attrName>style.visibility</p:attrName>
                                        </p:attrNameLst>
                                      </p:cBhvr>
                                      <p:to>
                                        <p:strVal val="visible"/>
                                      </p:to>
                                    </p:set>
                                    <p:animEffect transition="in" filter="barn(inVertical)">
                                      <p:cBhvr>
                                        <p:cTn id="105" dur="500"/>
                                        <p:tgtEl>
                                          <p:spTgt spid="20514"/>
                                        </p:tgtEl>
                                      </p:cBhvr>
                                    </p:animEffect>
                                  </p:childTnLst>
                                </p:cTn>
                              </p:par>
                            </p:childTnLst>
                          </p:cTn>
                        </p:par>
                      </p:childTnLst>
                    </p:cTn>
                  </p:par>
                  <p:par>
                    <p:cTn id="106" fill="hold">
                      <p:stCondLst>
                        <p:cond delay="indefinite"/>
                      </p:stCondLst>
                      <p:childTnLst>
                        <p:par>
                          <p:cTn id="107" fill="hold">
                            <p:stCondLst>
                              <p:cond delay="0"/>
                            </p:stCondLst>
                            <p:childTnLst>
                              <p:par>
                                <p:cTn id="108" presetID="16" presetClass="entr" presetSubtype="21" fill="hold" grpId="0" nodeType="clickEffect">
                                  <p:stCondLst>
                                    <p:cond delay="0"/>
                                  </p:stCondLst>
                                  <p:childTnLst>
                                    <p:set>
                                      <p:cBhvr>
                                        <p:cTn id="109" dur="1" fill="hold">
                                          <p:stCondLst>
                                            <p:cond delay="0"/>
                                          </p:stCondLst>
                                        </p:cTn>
                                        <p:tgtEl>
                                          <p:spTgt spid="20517"/>
                                        </p:tgtEl>
                                        <p:attrNameLst>
                                          <p:attrName>style.visibility</p:attrName>
                                        </p:attrNameLst>
                                      </p:cBhvr>
                                      <p:to>
                                        <p:strVal val="visible"/>
                                      </p:to>
                                    </p:set>
                                    <p:animEffect transition="in" filter="barn(inVertical)">
                                      <p:cBhvr>
                                        <p:cTn id="110" dur="500"/>
                                        <p:tgtEl>
                                          <p:spTgt spid="20517"/>
                                        </p:tgtEl>
                                      </p:cBhvr>
                                    </p:animEffect>
                                  </p:childTnLst>
                                </p:cTn>
                              </p:par>
                            </p:childTnLst>
                          </p:cTn>
                        </p:par>
                      </p:childTnLst>
                    </p:cTn>
                  </p:par>
                  <p:par>
                    <p:cTn id="111" fill="hold">
                      <p:stCondLst>
                        <p:cond delay="indefinite"/>
                      </p:stCondLst>
                      <p:childTnLst>
                        <p:par>
                          <p:cTn id="112" fill="hold">
                            <p:stCondLst>
                              <p:cond delay="0"/>
                            </p:stCondLst>
                            <p:childTnLst>
                              <p:par>
                                <p:cTn id="113" presetID="16" presetClass="entr" presetSubtype="21" fill="hold" grpId="0" nodeType="clickEffect">
                                  <p:stCondLst>
                                    <p:cond delay="0"/>
                                  </p:stCondLst>
                                  <p:childTnLst>
                                    <p:set>
                                      <p:cBhvr>
                                        <p:cTn id="114" dur="1" fill="hold">
                                          <p:stCondLst>
                                            <p:cond delay="0"/>
                                          </p:stCondLst>
                                        </p:cTn>
                                        <p:tgtEl>
                                          <p:spTgt spid="20515"/>
                                        </p:tgtEl>
                                        <p:attrNameLst>
                                          <p:attrName>style.visibility</p:attrName>
                                        </p:attrNameLst>
                                      </p:cBhvr>
                                      <p:to>
                                        <p:strVal val="visible"/>
                                      </p:to>
                                    </p:set>
                                    <p:animEffect transition="in" filter="barn(inVertical)">
                                      <p:cBhvr>
                                        <p:cTn id="115" dur="500"/>
                                        <p:tgtEl>
                                          <p:spTgt spid="20515"/>
                                        </p:tgtEl>
                                      </p:cBhvr>
                                    </p:animEffect>
                                  </p:childTnLst>
                                </p:cTn>
                              </p:par>
                            </p:childTnLst>
                          </p:cTn>
                        </p:par>
                      </p:childTnLst>
                    </p:cTn>
                  </p:par>
                  <p:par>
                    <p:cTn id="116" fill="hold">
                      <p:stCondLst>
                        <p:cond delay="indefinite"/>
                      </p:stCondLst>
                      <p:childTnLst>
                        <p:par>
                          <p:cTn id="117" fill="hold">
                            <p:stCondLst>
                              <p:cond delay="0"/>
                            </p:stCondLst>
                            <p:childTnLst>
                              <p:par>
                                <p:cTn id="118" presetID="16" presetClass="entr" presetSubtype="21" fill="hold" grpId="0" nodeType="clickEffect">
                                  <p:stCondLst>
                                    <p:cond delay="0"/>
                                  </p:stCondLst>
                                  <p:childTnLst>
                                    <p:set>
                                      <p:cBhvr>
                                        <p:cTn id="119" dur="1" fill="hold">
                                          <p:stCondLst>
                                            <p:cond delay="0"/>
                                          </p:stCondLst>
                                        </p:cTn>
                                        <p:tgtEl>
                                          <p:spTgt spid="20516"/>
                                        </p:tgtEl>
                                        <p:attrNameLst>
                                          <p:attrName>style.visibility</p:attrName>
                                        </p:attrNameLst>
                                      </p:cBhvr>
                                      <p:to>
                                        <p:strVal val="visible"/>
                                      </p:to>
                                    </p:set>
                                    <p:animEffect transition="in" filter="barn(inVertical)">
                                      <p:cBhvr>
                                        <p:cTn id="120" dur="500"/>
                                        <p:tgtEl>
                                          <p:spTgt spid="205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20512" grpId="0"/>
      <p:bldP spid="20513" grpId="0"/>
      <p:bldP spid="20514" grpId="0"/>
      <p:bldP spid="20515" grpId="0"/>
      <p:bldP spid="20516" grpId="0"/>
      <p:bldP spid="205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Group 47"/>
          <p:cNvGraphicFramePr>
            <a:graphicFrameLocks noGrp="1"/>
          </p:cNvGraphicFramePr>
          <p:nvPr/>
        </p:nvGraphicFramePr>
        <p:xfrm>
          <a:off x="7304617" y="1786467"/>
          <a:ext cx="3454400" cy="3039110"/>
        </p:xfrm>
        <a:graphic>
          <a:graphicData uri="http://schemas.openxmlformats.org/drawingml/2006/table">
            <a:tbl>
              <a:tblPr/>
              <a:tblGrid>
                <a:gridCol w="1712595"/>
                <a:gridCol w="1741805"/>
              </a:tblGrid>
              <a:tr h="1512570">
                <a:tc>
                  <a:txBody>
                    <a:bodyPr wrap="square"/>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865" b="1" i="0" u="none" strike="noStrike" cap="none" normalizeH="0" baseline="0" smtClean="0">
                        <a:ln>
                          <a:noFill/>
                        </a:ln>
                        <a:solidFill>
                          <a:srgbClr val="FFFFFF"/>
                        </a:solidFill>
                        <a:effectLst/>
                        <a:latin typeface="Calibri" panose="020F0502020204030204"/>
                        <a:ea typeface="宋体" panose="02010600030101010101" pitchFamily="2" charset="-122"/>
                      </a:endParaRPr>
                    </a:p>
                  </a:txBody>
                  <a:tcPr marL="121932" marR="121932" marT="45732" marB="45732" vert="horz"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wrap="square"/>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865" b="1" i="0" u="none" strike="noStrike" cap="none" normalizeH="0" baseline="0" smtClean="0">
                        <a:ln>
                          <a:noFill/>
                        </a:ln>
                        <a:solidFill>
                          <a:srgbClr val="FFFFFF"/>
                        </a:solidFill>
                        <a:effectLst/>
                        <a:latin typeface="Calibri" panose="020F0502020204030204"/>
                        <a:ea typeface="宋体" panose="02010600030101010101" pitchFamily="2" charset="-122"/>
                      </a:endParaRPr>
                    </a:p>
                  </a:txBody>
                  <a:tcPr marL="121932" marR="121932" marT="45732" marB="45732" vert="horz"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r>
              <a:tr h="1526540">
                <a:tc>
                  <a:txBody>
                    <a:bodyPr wrap="square"/>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865" b="0" i="0" u="none" strike="noStrike" cap="none" normalizeH="0" baseline="0" smtClean="0">
                        <a:ln>
                          <a:noFill/>
                        </a:ln>
                        <a:solidFill>
                          <a:srgbClr val="000000"/>
                        </a:solidFill>
                        <a:effectLst/>
                        <a:latin typeface="Calibri" panose="020F0502020204030204"/>
                        <a:ea typeface="宋体" panose="02010600030101010101" pitchFamily="2" charset="-122"/>
                      </a:endParaRPr>
                    </a:p>
                  </a:txBody>
                  <a:tcPr marL="121932" marR="121932" marT="45732" marB="45732" vert="horz"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wrap="square"/>
                    <a:lstStyle/>
                    <a:p>
                      <a:pPr marL="0" marR="0" lvl="0" indent="0" algn="ctr" defTabSz="457200" rtl="0" eaLnBrk="1" fontAlgn="base" latinLnBrk="0" hangingPunct="1">
                        <a:lnSpc>
                          <a:spcPct val="100000"/>
                        </a:lnSpc>
                        <a:spcBef>
                          <a:spcPct val="0"/>
                        </a:spcBef>
                        <a:spcAft>
                          <a:spcPct val="0"/>
                        </a:spcAft>
                        <a:buClrTx/>
                        <a:buSzTx/>
                        <a:buFontTx/>
                        <a:buNone/>
                      </a:pPr>
                      <a:endParaRPr kumimoji="0" lang="zh-CN" altLang="en-US" sz="1865" b="0" i="0" u="none" strike="noStrike" cap="none" normalizeH="0" baseline="0" smtClean="0">
                        <a:ln>
                          <a:noFill/>
                        </a:ln>
                        <a:solidFill>
                          <a:srgbClr val="000000"/>
                        </a:solidFill>
                        <a:effectLst/>
                        <a:latin typeface="Calibri" panose="020F0502020204030204"/>
                        <a:ea typeface="宋体" panose="02010600030101010101" pitchFamily="2" charset="-122"/>
                      </a:endParaRPr>
                    </a:p>
                  </a:txBody>
                  <a:tcPr marL="121932" marR="121932" marT="45732" marB="45732" vert="horz"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1806" name="Freeform 62"/>
          <p:cNvSpPr/>
          <p:nvPr/>
        </p:nvSpPr>
        <p:spPr>
          <a:xfrm>
            <a:off x="8117417" y="3238500"/>
            <a:ext cx="201083" cy="69003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0" y="2147483647"/>
              </a:cxn>
              <a:cxn ang="0">
                <a:pos x="0"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39" h="816">
                <a:moveTo>
                  <a:pt x="217" y="109"/>
                </a:moveTo>
                <a:lnTo>
                  <a:pt x="228" y="120"/>
                </a:lnTo>
                <a:lnTo>
                  <a:pt x="239" y="141"/>
                </a:lnTo>
                <a:lnTo>
                  <a:pt x="239" y="163"/>
                </a:lnTo>
                <a:lnTo>
                  <a:pt x="239" y="174"/>
                </a:lnTo>
                <a:lnTo>
                  <a:pt x="239" y="185"/>
                </a:lnTo>
                <a:lnTo>
                  <a:pt x="239" y="196"/>
                </a:lnTo>
                <a:lnTo>
                  <a:pt x="228" y="207"/>
                </a:lnTo>
                <a:lnTo>
                  <a:pt x="228" y="228"/>
                </a:lnTo>
                <a:lnTo>
                  <a:pt x="228" y="250"/>
                </a:lnTo>
                <a:lnTo>
                  <a:pt x="228" y="283"/>
                </a:lnTo>
                <a:lnTo>
                  <a:pt x="228" y="315"/>
                </a:lnTo>
                <a:lnTo>
                  <a:pt x="228" y="348"/>
                </a:lnTo>
                <a:lnTo>
                  <a:pt x="217" y="392"/>
                </a:lnTo>
                <a:lnTo>
                  <a:pt x="217" y="435"/>
                </a:lnTo>
                <a:lnTo>
                  <a:pt x="217" y="490"/>
                </a:lnTo>
                <a:lnTo>
                  <a:pt x="217" y="544"/>
                </a:lnTo>
                <a:lnTo>
                  <a:pt x="217" y="609"/>
                </a:lnTo>
                <a:lnTo>
                  <a:pt x="217" y="675"/>
                </a:lnTo>
                <a:lnTo>
                  <a:pt x="217" y="740"/>
                </a:lnTo>
                <a:lnTo>
                  <a:pt x="217" y="816"/>
                </a:lnTo>
                <a:lnTo>
                  <a:pt x="119" y="816"/>
                </a:lnTo>
                <a:lnTo>
                  <a:pt x="119" y="740"/>
                </a:lnTo>
                <a:lnTo>
                  <a:pt x="108" y="653"/>
                </a:lnTo>
                <a:lnTo>
                  <a:pt x="108" y="587"/>
                </a:lnTo>
                <a:lnTo>
                  <a:pt x="98" y="522"/>
                </a:lnTo>
                <a:lnTo>
                  <a:pt x="98" y="457"/>
                </a:lnTo>
                <a:lnTo>
                  <a:pt x="98" y="392"/>
                </a:lnTo>
                <a:lnTo>
                  <a:pt x="87" y="348"/>
                </a:lnTo>
                <a:lnTo>
                  <a:pt x="87" y="294"/>
                </a:lnTo>
                <a:lnTo>
                  <a:pt x="76" y="250"/>
                </a:lnTo>
                <a:lnTo>
                  <a:pt x="76" y="217"/>
                </a:lnTo>
                <a:lnTo>
                  <a:pt x="65" y="185"/>
                </a:lnTo>
                <a:lnTo>
                  <a:pt x="65" y="152"/>
                </a:lnTo>
                <a:lnTo>
                  <a:pt x="54" y="130"/>
                </a:lnTo>
                <a:lnTo>
                  <a:pt x="54" y="120"/>
                </a:lnTo>
                <a:lnTo>
                  <a:pt x="43" y="109"/>
                </a:lnTo>
                <a:lnTo>
                  <a:pt x="43" y="98"/>
                </a:lnTo>
                <a:lnTo>
                  <a:pt x="21" y="76"/>
                </a:lnTo>
                <a:lnTo>
                  <a:pt x="0" y="65"/>
                </a:lnTo>
                <a:lnTo>
                  <a:pt x="0" y="54"/>
                </a:lnTo>
                <a:lnTo>
                  <a:pt x="0" y="43"/>
                </a:lnTo>
                <a:lnTo>
                  <a:pt x="0" y="32"/>
                </a:lnTo>
                <a:lnTo>
                  <a:pt x="0" y="22"/>
                </a:lnTo>
                <a:lnTo>
                  <a:pt x="11" y="11"/>
                </a:lnTo>
                <a:lnTo>
                  <a:pt x="32" y="0"/>
                </a:lnTo>
                <a:lnTo>
                  <a:pt x="54" y="11"/>
                </a:lnTo>
                <a:lnTo>
                  <a:pt x="98" y="22"/>
                </a:lnTo>
                <a:lnTo>
                  <a:pt x="130" y="43"/>
                </a:lnTo>
                <a:lnTo>
                  <a:pt x="174" y="65"/>
                </a:lnTo>
                <a:lnTo>
                  <a:pt x="195" y="87"/>
                </a:lnTo>
                <a:lnTo>
                  <a:pt x="217" y="109"/>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1809" name="Freeform 65"/>
          <p:cNvSpPr/>
          <p:nvPr/>
        </p:nvSpPr>
        <p:spPr>
          <a:xfrm>
            <a:off x="8125884" y="2518833"/>
            <a:ext cx="791633" cy="563033"/>
          </a:xfrm>
          <a:custGeom>
            <a:avLst/>
            <a:gdLst/>
            <a:ahLst/>
            <a:cxnLst>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935" h="664">
                <a:moveTo>
                  <a:pt x="663" y="22"/>
                </a:moveTo>
                <a:lnTo>
                  <a:pt x="695" y="11"/>
                </a:lnTo>
                <a:lnTo>
                  <a:pt x="717" y="0"/>
                </a:lnTo>
                <a:lnTo>
                  <a:pt x="739" y="0"/>
                </a:lnTo>
                <a:lnTo>
                  <a:pt x="750" y="11"/>
                </a:lnTo>
                <a:lnTo>
                  <a:pt x="761" y="11"/>
                </a:lnTo>
                <a:lnTo>
                  <a:pt x="771" y="22"/>
                </a:lnTo>
                <a:lnTo>
                  <a:pt x="804" y="33"/>
                </a:lnTo>
                <a:lnTo>
                  <a:pt x="848" y="54"/>
                </a:lnTo>
                <a:lnTo>
                  <a:pt x="880" y="87"/>
                </a:lnTo>
                <a:lnTo>
                  <a:pt x="891" y="98"/>
                </a:lnTo>
                <a:lnTo>
                  <a:pt x="913" y="109"/>
                </a:lnTo>
                <a:lnTo>
                  <a:pt x="913" y="120"/>
                </a:lnTo>
                <a:lnTo>
                  <a:pt x="924" y="120"/>
                </a:lnTo>
                <a:lnTo>
                  <a:pt x="935" y="131"/>
                </a:lnTo>
                <a:lnTo>
                  <a:pt x="924" y="141"/>
                </a:lnTo>
                <a:lnTo>
                  <a:pt x="913" y="163"/>
                </a:lnTo>
                <a:lnTo>
                  <a:pt x="902" y="174"/>
                </a:lnTo>
                <a:lnTo>
                  <a:pt x="880" y="196"/>
                </a:lnTo>
                <a:lnTo>
                  <a:pt x="869" y="196"/>
                </a:lnTo>
                <a:lnTo>
                  <a:pt x="858" y="207"/>
                </a:lnTo>
                <a:lnTo>
                  <a:pt x="848" y="218"/>
                </a:lnTo>
                <a:lnTo>
                  <a:pt x="837" y="229"/>
                </a:lnTo>
                <a:lnTo>
                  <a:pt x="815" y="250"/>
                </a:lnTo>
                <a:lnTo>
                  <a:pt x="793" y="272"/>
                </a:lnTo>
                <a:lnTo>
                  <a:pt x="782" y="294"/>
                </a:lnTo>
                <a:lnTo>
                  <a:pt x="750" y="326"/>
                </a:lnTo>
                <a:lnTo>
                  <a:pt x="728" y="359"/>
                </a:lnTo>
                <a:lnTo>
                  <a:pt x="706" y="392"/>
                </a:lnTo>
                <a:lnTo>
                  <a:pt x="674" y="424"/>
                </a:lnTo>
                <a:lnTo>
                  <a:pt x="641" y="468"/>
                </a:lnTo>
                <a:lnTo>
                  <a:pt x="608" y="511"/>
                </a:lnTo>
                <a:lnTo>
                  <a:pt x="576" y="566"/>
                </a:lnTo>
                <a:lnTo>
                  <a:pt x="543" y="609"/>
                </a:lnTo>
                <a:lnTo>
                  <a:pt x="500" y="664"/>
                </a:lnTo>
                <a:lnTo>
                  <a:pt x="456" y="631"/>
                </a:lnTo>
                <a:lnTo>
                  <a:pt x="489" y="577"/>
                </a:lnTo>
                <a:lnTo>
                  <a:pt x="511" y="533"/>
                </a:lnTo>
                <a:lnTo>
                  <a:pt x="532" y="479"/>
                </a:lnTo>
                <a:lnTo>
                  <a:pt x="554" y="435"/>
                </a:lnTo>
                <a:lnTo>
                  <a:pt x="565" y="392"/>
                </a:lnTo>
                <a:lnTo>
                  <a:pt x="587" y="359"/>
                </a:lnTo>
                <a:lnTo>
                  <a:pt x="597" y="316"/>
                </a:lnTo>
                <a:lnTo>
                  <a:pt x="619" y="283"/>
                </a:lnTo>
                <a:lnTo>
                  <a:pt x="630" y="261"/>
                </a:lnTo>
                <a:lnTo>
                  <a:pt x="641" y="239"/>
                </a:lnTo>
                <a:lnTo>
                  <a:pt x="641" y="218"/>
                </a:lnTo>
                <a:lnTo>
                  <a:pt x="652" y="196"/>
                </a:lnTo>
                <a:lnTo>
                  <a:pt x="652" y="185"/>
                </a:lnTo>
                <a:lnTo>
                  <a:pt x="652" y="174"/>
                </a:lnTo>
                <a:lnTo>
                  <a:pt x="663" y="163"/>
                </a:lnTo>
                <a:lnTo>
                  <a:pt x="652" y="152"/>
                </a:lnTo>
                <a:lnTo>
                  <a:pt x="630" y="152"/>
                </a:lnTo>
                <a:lnTo>
                  <a:pt x="608" y="163"/>
                </a:lnTo>
                <a:lnTo>
                  <a:pt x="587" y="163"/>
                </a:lnTo>
                <a:lnTo>
                  <a:pt x="554" y="174"/>
                </a:lnTo>
                <a:lnTo>
                  <a:pt x="511" y="185"/>
                </a:lnTo>
                <a:lnTo>
                  <a:pt x="467" y="207"/>
                </a:lnTo>
                <a:lnTo>
                  <a:pt x="413" y="229"/>
                </a:lnTo>
                <a:lnTo>
                  <a:pt x="358" y="239"/>
                </a:lnTo>
                <a:lnTo>
                  <a:pt x="315" y="261"/>
                </a:lnTo>
                <a:lnTo>
                  <a:pt x="271" y="272"/>
                </a:lnTo>
                <a:lnTo>
                  <a:pt x="228" y="294"/>
                </a:lnTo>
                <a:lnTo>
                  <a:pt x="206" y="305"/>
                </a:lnTo>
                <a:lnTo>
                  <a:pt x="174" y="305"/>
                </a:lnTo>
                <a:lnTo>
                  <a:pt x="152" y="316"/>
                </a:lnTo>
                <a:lnTo>
                  <a:pt x="141" y="316"/>
                </a:lnTo>
                <a:lnTo>
                  <a:pt x="130" y="316"/>
                </a:lnTo>
                <a:lnTo>
                  <a:pt x="108" y="305"/>
                </a:lnTo>
                <a:lnTo>
                  <a:pt x="97" y="294"/>
                </a:lnTo>
                <a:lnTo>
                  <a:pt x="76" y="283"/>
                </a:lnTo>
                <a:lnTo>
                  <a:pt x="65" y="272"/>
                </a:lnTo>
                <a:lnTo>
                  <a:pt x="43" y="250"/>
                </a:lnTo>
                <a:lnTo>
                  <a:pt x="21" y="229"/>
                </a:lnTo>
                <a:lnTo>
                  <a:pt x="0" y="207"/>
                </a:lnTo>
                <a:lnTo>
                  <a:pt x="119" y="185"/>
                </a:lnTo>
                <a:lnTo>
                  <a:pt x="228" y="163"/>
                </a:lnTo>
                <a:lnTo>
                  <a:pt x="337" y="131"/>
                </a:lnTo>
                <a:lnTo>
                  <a:pt x="434" y="98"/>
                </a:lnTo>
                <a:lnTo>
                  <a:pt x="489" y="87"/>
                </a:lnTo>
                <a:lnTo>
                  <a:pt x="521" y="76"/>
                </a:lnTo>
                <a:lnTo>
                  <a:pt x="565" y="65"/>
                </a:lnTo>
                <a:lnTo>
                  <a:pt x="597" y="54"/>
                </a:lnTo>
                <a:lnTo>
                  <a:pt x="619" y="44"/>
                </a:lnTo>
                <a:lnTo>
                  <a:pt x="641" y="33"/>
                </a:lnTo>
                <a:lnTo>
                  <a:pt x="652" y="33"/>
                </a:lnTo>
                <a:lnTo>
                  <a:pt x="663" y="22"/>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1810" name="Freeform 66"/>
          <p:cNvSpPr/>
          <p:nvPr/>
        </p:nvSpPr>
        <p:spPr>
          <a:xfrm>
            <a:off x="9239251" y="2324100"/>
            <a:ext cx="323849" cy="268817"/>
          </a:xfrm>
          <a:custGeom>
            <a:avLst/>
            <a:gdLst/>
            <a:ahLst/>
            <a:cxnLst>
              <a:cxn ang="0">
                <a:pos x="2147483647" y="2147483647"/>
              </a:cxn>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0" y="2147483647"/>
              </a:cxn>
              <a:cxn ang="0">
                <a:pos x="2147483647" y="2147483647"/>
              </a:cxn>
              <a:cxn ang="0">
                <a:pos x="2147483647" y="2147483647"/>
              </a:cxn>
              <a:cxn ang="0">
                <a:pos x="2147483647" y="2147483647"/>
              </a:cxn>
            </a:cxnLst>
            <a:rect l="0" t="0" r="0" b="0"/>
            <a:pathLst>
              <a:path w="381" h="316">
                <a:moveTo>
                  <a:pt x="11" y="22"/>
                </a:moveTo>
                <a:lnTo>
                  <a:pt x="22" y="11"/>
                </a:lnTo>
                <a:lnTo>
                  <a:pt x="33" y="11"/>
                </a:lnTo>
                <a:lnTo>
                  <a:pt x="54" y="0"/>
                </a:lnTo>
                <a:lnTo>
                  <a:pt x="87" y="0"/>
                </a:lnTo>
                <a:lnTo>
                  <a:pt x="120" y="11"/>
                </a:lnTo>
                <a:lnTo>
                  <a:pt x="163" y="22"/>
                </a:lnTo>
                <a:lnTo>
                  <a:pt x="207" y="33"/>
                </a:lnTo>
                <a:lnTo>
                  <a:pt x="239" y="44"/>
                </a:lnTo>
                <a:lnTo>
                  <a:pt x="261" y="55"/>
                </a:lnTo>
                <a:lnTo>
                  <a:pt x="294" y="77"/>
                </a:lnTo>
                <a:lnTo>
                  <a:pt x="315" y="98"/>
                </a:lnTo>
                <a:lnTo>
                  <a:pt x="337" y="120"/>
                </a:lnTo>
                <a:lnTo>
                  <a:pt x="348" y="153"/>
                </a:lnTo>
                <a:lnTo>
                  <a:pt x="370" y="196"/>
                </a:lnTo>
                <a:lnTo>
                  <a:pt x="381" y="218"/>
                </a:lnTo>
                <a:lnTo>
                  <a:pt x="381" y="251"/>
                </a:lnTo>
                <a:lnTo>
                  <a:pt x="370" y="273"/>
                </a:lnTo>
                <a:lnTo>
                  <a:pt x="359" y="294"/>
                </a:lnTo>
                <a:lnTo>
                  <a:pt x="348" y="305"/>
                </a:lnTo>
                <a:lnTo>
                  <a:pt x="326" y="316"/>
                </a:lnTo>
                <a:lnTo>
                  <a:pt x="304" y="316"/>
                </a:lnTo>
                <a:lnTo>
                  <a:pt x="294" y="316"/>
                </a:lnTo>
                <a:lnTo>
                  <a:pt x="283" y="316"/>
                </a:lnTo>
                <a:lnTo>
                  <a:pt x="261" y="305"/>
                </a:lnTo>
                <a:lnTo>
                  <a:pt x="239" y="283"/>
                </a:lnTo>
                <a:lnTo>
                  <a:pt x="217" y="273"/>
                </a:lnTo>
                <a:lnTo>
                  <a:pt x="196" y="240"/>
                </a:lnTo>
                <a:lnTo>
                  <a:pt x="163" y="218"/>
                </a:lnTo>
                <a:lnTo>
                  <a:pt x="130" y="185"/>
                </a:lnTo>
                <a:lnTo>
                  <a:pt x="98" y="153"/>
                </a:lnTo>
                <a:lnTo>
                  <a:pt x="76" y="131"/>
                </a:lnTo>
                <a:lnTo>
                  <a:pt x="54" y="109"/>
                </a:lnTo>
                <a:lnTo>
                  <a:pt x="33" y="88"/>
                </a:lnTo>
                <a:lnTo>
                  <a:pt x="22" y="66"/>
                </a:lnTo>
                <a:lnTo>
                  <a:pt x="11" y="55"/>
                </a:lnTo>
                <a:lnTo>
                  <a:pt x="0" y="44"/>
                </a:lnTo>
                <a:lnTo>
                  <a:pt x="0" y="33"/>
                </a:lnTo>
                <a:lnTo>
                  <a:pt x="11" y="22"/>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1812" name="Freeform 68"/>
          <p:cNvSpPr/>
          <p:nvPr/>
        </p:nvSpPr>
        <p:spPr>
          <a:xfrm>
            <a:off x="8890000" y="2702984"/>
            <a:ext cx="1011767" cy="25823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196" h="304">
                <a:moveTo>
                  <a:pt x="707" y="217"/>
                </a:moveTo>
                <a:lnTo>
                  <a:pt x="652" y="228"/>
                </a:lnTo>
                <a:lnTo>
                  <a:pt x="598" y="239"/>
                </a:lnTo>
                <a:lnTo>
                  <a:pt x="543" y="250"/>
                </a:lnTo>
                <a:lnTo>
                  <a:pt x="500" y="261"/>
                </a:lnTo>
                <a:lnTo>
                  <a:pt x="457" y="272"/>
                </a:lnTo>
                <a:lnTo>
                  <a:pt x="413" y="283"/>
                </a:lnTo>
                <a:lnTo>
                  <a:pt x="370" y="283"/>
                </a:lnTo>
                <a:lnTo>
                  <a:pt x="337" y="293"/>
                </a:lnTo>
                <a:lnTo>
                  <a:pt x="304" y="293"/>
                </a:lnTo>
                <a:lnTo>
                  <a:pt x="272" y="304"/>
                </a:lnTo>
                <a:lnTo>
                  <a:pt x="250" y="304"/>
                </a:lnTo>
                <a:lnTo>
                  <a:pt x="228" y="304"/>
                </a:lnTo>
                <a:lnTo>
                  <a:pt x="206" y="304"/>
                </a:lnTo>
                <a:lnTo>
                  <a:pt x="185" y="304"/>
                </a:lnTo>
                <a:lnTo>
                  <a:pt x="174" y="304"/>
                </a:lnTo>
                <a:lnTo>
                  <a:pt x="163" y="304"/>
                </a:lnTo>
                <a:lnTo>
                  <a:pt x="119" y="304"/>
                </a:lnTo>
                <a:lnTo>
                  <a:pt x="98" y="293"/>
                </a:lnTo>
                <a:lnTo>
                  <a:pt x="65" y="293"/>
                </a:lnTo>
                <a:lnTo>
                  <a:pt x="43" y="283"/>
                </a:lnTo>
                <a:lnTo>
                  <a:pt x="22" y="272"/>
                </a:lnTo>
                <a:lnTo>
                  <a:pt x="11" y="261"/>
                </a:lnTo>
                <a:lnTo>
                  <a:pt x="0" y="250"/>
                </a:lnTo>
                <a:lnTo>
                  <a:pt x="0" y="239"/>
                </a:lnTo>
                <a:lnTo>
                  <a:pt x="0" y="228"/>
                </a:lnTo>
                <a:lnTo>
                  <a:pt x="11" y="228"/>
                </a:lnTo>
                <a:lnTo>
                  <a:pt x="22" y="228"/>
                </a:lnTo>
                <a:lnTo>
                  <a:pt x="43" y="217"/>
                </a:lnTo>
                <a:lnTo>
                  <a:pt x="65" y="217"/>
                </a:lnTo>
                <a:lnTo>
                  <a:pt x="87" y="206"/>
                </a:lnTo>
                <a:lnTo>
                  <a:pt x="119" y="196"/>
                </a:lnTo>
                <a:lnTo>
                  <a:pt x="152" y="185"/>
                </a:lnTo>
                <a:lnTo>
                  <a:pt x="185" y="185"/>
                </a:lnTo>
                <a:lnTo>
                  <a:pt x="228" y="174"/>
                </a:lnTo>
                <a:lnTo>
                  <a:pt x="272" y="163"/>
                </a:lnTo>
                <a:lnTo>
                  <a:pt x="315" y="152"/>
                </a:lnTo>
                <a:lnTo>
                  <a:pt x="370" y="130"/>
                </a:lnTo>
                <a:lnTo>
                  <a:pt x="424" y="119"/>
                </a:lnTo>
                <a:lnTo>
                  <a:pt x="478" y="108"/>
                </a:lnTo>
                <a:lnTo>
                  <a:pt x="533" y="87"/>
                </a:lnTo>
                <a:lnTo>
                  <a:pt x="598" y="76"/>
                </a:lnTo>
                <a:lnTo>
                  <a:pt x="641" y="65"/>
                </a:lnTo>
                <a:lnTo>
                  <a:pt x="696" y="54"/>
                </a:lnTo>
                <a:lnTo>
                  <a:pt x="739" y="43"/>
                </a:lnTo>
                <a:lnTo>
                  <a:pt x="783" y="32"/>
                </a:lnTo>
                <a:lnTo>
                  <a:pt x="826" y="32"/>
                </a:lnTo>
                <a:lnTo>
                  <a:pt x="870" y="21"/>
                </a:lnTo>
                <a:lnTo>
                  <a:pt x="902" y="11"/>
                </a:lnTo>
                <a:lnTo>
                  <a:pt x="935" y="11"/>
                </a:lnTo>
                <a:lnTo>
                  <a:pt x="957" y="0"/>
                </a:lnTo>
                <a:lnTo>
                  <a:pt x="978" y="0"/>
                </a:lnTo>
                <a:lnTo>
                  <a:pt x="1000" y="0"/>
                </a:lnTo>
                <a:lnTo>
                  <a:pt x="1022" y="0"/>
                </a:lnTo>
                <a:lnTo>
                  <a:pt x="1044" y="0"/>
                </a:lnTo>
                <a:lnTo>
                  <a:pt x="1054" y="0"/>
                </a:lnTo>
                <a:lnTo>
                  <a:pt x="1087" y="0"/>
                </a:lnTo>
                <a:lnTo>
                  <a:pt x="1120" y="0"/>
                </a:lnTo>
                <a:lnTo>
                  <a:pt x="1152" y="11"/>
                </a:lnTo>
                <a:lnTo>
                  <a:pt x="1174" y="32"/>
                </a:lnTo>
                <a:lnTo>
                  <a:pt x="1185" y="65"/>
                </a:lnTo>
                <a:lnTo>
                  <a:pt x="1196" y="76"/>
                </a:lnTo>
                <a:lnTo>
                  <a:pt x="1196" y="87"/>
                </a:lnTo>
                <a:lnTo>
                  <a:pt x="1185" y="87"/>
                </a:lnTo>
                <a:lnTo>
                  <a:pt x="1174" y="98"/>
                </a:lnTo>
                <a:lnTo>
                  <a:pt x="1163" y="98"/>
                </a:lnTo>
                <a:lnTo>
                  <a:pt x="1141" y="108"/>
                </a:lnTo>
                <a:lnTo>
                  <a:pt x="1120" y="108"/>
                </a:lnTo>
                <a:lnTo>
                  <a:pt x="1098" y="119"/>
                </a:lnTo>
                <a:lnTo>
                  <a:pt x="1076" y="119"/>
                </a:lnTo>
                <a:lnTo>
                  <a:pt x="1044" y="130"/>
                </a:lnTo>
                <a:lnTo>
                  <a:pt x="1000" y="141"/>
                </a:lnTo>
                <a:lnTo>
                  <a:pt x="967" y="152"/>
                </a:lnTo>
                <a:lnTo>
                  <a:pt x="924" y="163"/>
                </a:lnTo>
                <a:lnTo>
                  <a:pt x="870" y="174"/>
                </a:lnTo>
                <a:lnTo>
                  <a:pt x="826" y="185"/>
                </a:lnTo>
                <a:lnTo>
                  <a:pt x="772" y="206"/>
                </a:lnTo>
                <a:lnTo>
                  <a:pt x="707" y="217"/>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1814" name="Freeform 70"/>
          <p:cNvSpPr/>
          <p:nvPr/>
        </p:nvSpPr>
        <p:spPr>
          <a:xfrm>
            <a:off x="9469967" y="3458633"/>
            <a:ext cx="679451" cy="76411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804" h="903">
                <a:moveTo>
                  <a:pt x="163" y="403"/>
                </a:moveTo>
                <a:lnTo>
                  <a:pt x="163" y="446"/>
                </a:lnTo>
                <a:lnTo>
                  <a:pt x="163" y="490"/>
                </a:lnTo>
                <a:lnTo>
                  <a:pt x="163" y="522"/>
                </a:lnTo>
                <a:lnTo>
                  <a:pt x="163" y="555"/>
                </a:lnTo>
                <a:lnTo>
                  <a:pt x="163" y="577"/>
                </a:lnTo>
                <a:lnTo>
                  <a:pt x="174" y="599"/>
                </a:lnTo>
                <a:lnTo>
                  <a:pt x="174" y="620"/>
                </a:lnTo>
                <a:lnTo>
                  <a:pt x="185" y="631"/>
                </a:lnTo>
                <a:lnTo>
                  <a:pt x="185" y="664"/>
                </a:lnTo>
                <a:lnTo>
                  <a:pt x="195" y="686"/>
                </a:lnTo>
                <a:lnTo>
                  <a:pt x="217" y="696"/>
                </a:lnTo>
                <a:lnTo>
                  <a:pt x="239" y="718"/>
                </a:lnTo>
                <a:lnTo>
                  <a:pt x="261" y="729"/>
                </a:lnTo>
                <a:lnTo>
                  <a:pt x="293" y="740"/>
                </a:lnTo>
                <a:lnTo>
                  <a:pt x="326" y="740"/>
                </a:lnTo>
                <a:lnTo>
                  <a:pt x="369" y="751"/>
                </a:lnTo>
                <a:lnTo>
                  <a:pt x="402" y="751"/>
                </a:lnTo>
                <a:lnTo>
                  <a:pt x="446" y="751"/>
                </a:lnTo>
                <a:lnTo>
                  <a:pt x="478" y="740"/>
                </a:lnTo>
                <a:lnTo>
                  <a:pt x="511" y="740"/>
                </a:lnTo>
                <a:lnTo>
                  <a:pt x="533" y="729"/>
                </a:lnTo>
                <a:lnTo>
                  <a:pt x="554" y="707"/>
                </a:lnTo>
                <a:lnTo>
                  <a:pt x="576" y="696"/>
                </a:lnTo>
                <a:lnTo>
                  <a:pt x="587" y="675"/>
                </a:lnTo>
                <a:lnTo>
                  <a:pt x="587" y="664"/>
                </a:lnTo>
                <a:lnTo>
                  <a:pt x="598" y="653"/>
                </a:lnTo>
                <a:lnTo>
                  <a:pt x="598" y="631"/>
                </a:lnTo>
                <a:lnTo>
                  <a:pt x="609" y="609"/>
                </a:lnTo>
                <a:lnTo>
                  <a:pt x="619" y="577"/>
                </a:lnTo>
                <a:lnTo>
                  <a:pt x="619" y="544"/>
                </a:lnTo>
                <a:lnTo>
                  <a:pt x="630" y="501"/>
                </a:lnTo>
                <a:lnTo>
                  <a:pt x="630" y="457"/>
                </a:lnTo>
                <a:lnTo>
                  <a:pt x="630" y="414"/>
                </a:lnTo>
                <a:lnTo>
                  <a:pt x="641" y="381"/>
                </a:lnTo>
                <a:lnTo>
                  <a:pt x="641" y="348"/>
                </a:lnTo>
                <a:lnTo>
                  <a:pt x="652" y="326"/>
                </a:lnTo>
                <a:lnTo>
                  <a:pt x="663" y="305"/>
                </a:lnTo>
                <a:lnTo>
                  <a:pt x="663" y="294"/>
                </a:lnTo>
                <a:lnTo>
                  <a:pt x="674" y="283"/>
                </a:lnTo>
                <a:lnTo>
                  <a:pt x="685" y="294"/>
                </a:lnTo>
                <a:lnTo>
                  <a:pt x="696" y="305"/>
                </a:lnTo>
                <a:lnTo>
                  <a:pt x="696" y="326"/>
                </a:lnTo>
                <a:lnTo>
                  <a:pt x="706" y="348"/>
                </a:lnTo>
                <a:lnTo>
                  <a:pt x="717" y="381"/>
                </a:lnTo>
                <a:lnTo>
                  <a:pt x="717" y="414"/>
                </a:lnTo>
                <a:lnTo>
                  <a:pt x="728" y="457"/>
                </a:lnTo>
                <a:lnTo>
                  <a:pt x="728" y="501"/>
                </a:lnTo>
                <a:lnTo>
                  <a:pt x="739" y="544"/>
                </a:lnTo>
                <a:lnTo>
                  <a:pt x="750" y="577"/>
                </a:lnTo>
                <a:lnTo>
                  <a:pt x="750" y="609"/>
                </a:lnTo>
                <a:lnTo>
                  <a:pt x="761" y="642"/>
                </a:lnTo>
                <a:lnTo>
                  <a:pt x="772" y="675"/>
                </a:lnTo>
                <a:lnTo>
                  <a:pt x="783" y="696"/>
                </a:lnTo>
                <a:lnTo>
                  <a:pt x="793" y="718"/>
                </a:lnTo>
                <a:lnTo>
                  <a:pt x="804" y="729"/>
                </a:lnTo>
                <a:lnTo>
                  <a:pt x="804" y="751"/>
                </a:lnTo>
                <a:lnTo>
                  <a:pt x="804" y="773"/>
                </a:lnTo>
                <a:lnTo>
                  <a:pt x="793" y="784"/>
                </a:lnTo>
                <a:lnTo>
                  <a:pt x="783" y="805"/>
                </a:lnTo>
                <a:lnTo>
                  <a:pt x="772" y="816"/>
                </a:lnTo>
                <a:lnTo>
                  <a:pt x="739" y="838"/>
                </a:lnTo>
                <a:lnTo>
                  <a:pt x="717" y="849"/>
                </a:lnTo>
                <a:lnTo>
                  <a:pt x="652" y="871"/>
                </a:lnTo>
                <a:lnTo>
                  <a:pt x="587" y="881"/>
                </a:lnTo>
                <a:lnTo>
                  <a:pt x="522" y="903"/>
                </a:lnTo>
                <a:lnTo>
                  <a:pt x="467" y="903"/>
                </a:lnTo>
                <a:lnTo>
                  <a:pt x="402" y="903"/>
                </a:lnTo>
                <a:lnTo>
                  <a:pt x="348" y="903"/>
                </a:lnTo>
                <a:lnTo>
                  <a:pt x="304" y="903"/>
                </a:lnTo>
                <a:lnTo>
                  <a:pt x="261" y="892"/>
                </a:lnTo>
                <a:lnTo>
                  <a:pt x="217" y="881"/>
                </a:lnTo>
                <a:lnTo>
                  <a:pt x="185" y="871"/>
                </a:lnTo>
                <a:lnTo>
                  <a:pt x="163" y="849"/>
                </a:lnTo>
                <a:lnTo>
                  <a:pt x="130" y="827"/>
                </a:lnTo>
                <a:lnTo>
                  <a:pt x="109" y="794"/>
                </a:lnTo>
                <a:lnTo>
                  <a:pt x="98" y="762"/>
                </a:lnTo>
                <a:lnTo>
                  <a:pt x="76" y="707"/>
                </a:lnTo>
                <a:lnTo>
                  <a:pt x="65" y="653"/>
                </a:lnTo>
                <a:lnTo>
                  <a:pt x="65" y="631"/>
                </a:lnTo>
                <a:lnTo>
                  <a:pt x="65" y="599"/>
                </a:lnTo>
                <a:lnTo>
                  <a:pt x="54" y="566"/>
                </a:lnTo>
                <a:lnTo>
                  <a:pt x="54" y="522"/>
                </a:lnTo>
                <a:lnTo>
                  <a:pt x="54" y="479"/>
                </a:lnTo>
                <a:lnTo>
                  <a:pt x="54" y="435"/>
                </a:lnTo>
                <a:lnTo>
                  <a:pt x="43" y="381"/>
                </a:lnTo>
                <a:lnTo>
                  <a:pt x="43" y="326"/>
                </a:lnTo>
                <a:lnTo>
                  <a:pt x="43" y="272"/>
                </a:lnTo>
                <a:lnTo>
                  <a:pt x="43" y="218"/>
                </a:lnTo>
                <a:lnTo>
                  <a:pt x="43" y="174"/>
                </a:lnTo>
                <a:lnTo>
                  <a:pt x="43" y="141"/>
                </a:lnTo>
                <a:lnTo>
                  <a:pt x="32" y="109"/>
                </a:lnTo>
                <a:lnTo>
                  <a:pt x="32" y="87"/>
                </a:lnTo>
                <a:lnTo>
                  <a:pt x="32" y="65"/>
                </a:lnTo>
                <a:lnTo>
                  <a:pt x="22" y="54"/>
                </a:lnTo>
                <a:lnTo>
                  <a:pt x="11" y="44"/>
                </a:lnTo>
                <a:lnTo>
                  <a:pt x="0" y="33"/>
                </a:lnTo>
                <a:lnTo>
                  <a:pt x="0" y="22"/>
                </a:lnTo>
                <a:lnTo>
                  <a:pt x="0" y="11"/>
                </a:lnTo>
                <a:lnTo>
                  <a:pt x="11" y="11"/>
                </a:lnTo>
                <a:lnTo>
                  <a:pt x="32" y="0"/>
                </a:lnTo>
                <a:lnTo>
                  <a:pt x="54" y="0"/>
                </a:lnTo>
                <a:lnTo>
                  <a:pt x="76" y="0"/>
                </a:lnTo>
                <a:lnTo>
                  <a:pt x="109" y="11"/>
                </a:lnTo>
                <a:lnTo>
                  <a:pt x="130" y="22"/>
                </a:lnTo>
                <a:lnTo>
                  <a:pt x="152" y="44"/>
                </a:lnTo>
                <a:lnTo>
                  <a:pt x="174" y="54"/>
                </a:lnTo>
                <a:lnTo>
                  <a:pt x="174" y="76"/>
                </a:lnTo>
                <a:lnTo>
                  <a:pt x="185" y="87"/>
                </a:lnTo>
                <a:lnTo>
                  <a:pt x="185" y="98"/>
                </a:lnTo>
                <a:lnTo>
                  <a:pt x="195" y="98"/>
                </a:lnTo>
                <a:lnTo>
                  <a:pt x="195" y="109"/>
                </a:lnTo>
                <a:lnTo>
                  <a:pt x="185" y="131"/>
                </a:lnTo>
                <a:lnTo>
                  <a:pt x="185" y="141"/>
                </a:lnTo>
                <a:lnTo>
                  <a:pt x="185" y="174"/>
                </a:lnTo>
                <a:lnTo>
                  <a:pt x="174" y="185"/>
                </a:lnTo>
                <a:lnTo>
                  <a:pt x="174" y="207"/>
                </a:lnTo>
                <a:lnTo>
                  <a:pt x="163" y="229"/>
                </a:lnTo>
                <a:lnTo>
                  <a:pt x="163" y="250"/>
                </a:lnTo>
                <a:lnTo>
                  <a:pt x="163" y="283"/>
                </a:lnTo>
                <a:lnTo>
                  <a:pt x="163" y="316"/>
                </a:lnTo>
                <a:lnTo>
                  <a:pt x="163" y="359"/>
                </a:lnTo>
                <a:lnTo>
                  <a:pt x="163" y="403"/>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1815" name="Freeform 71"/>
          <p:cNvSpPr/>
          <p:nvPr/>
        </p:nvSpPr>
        <p:spPr>
          <a:xfrm>
            <a:off x="9220200" y="3505200"/>
            <a:ext cx="139700" cy="74506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63" h="882">
                <a:moveTo>
                  <a:pt x="131" y="240"/>
                </a:moveTo>
                <a:lnTo>
                  <a:pt x="131" y="272"/>
                </a:lnTo>
                <a:lnTo>
                  <a:pt x="131" y="305"/>
                </a:lnTo>
                <a:lnTo>
                  <a:pt x="120" y="338"/>
                </a:lnTo>
                <a:lnTo>
                  <a:pt x="120" y="370"/>
                </a:lnTo>
                <a:lnTo>
                  <a:pt x="120" y="414"/>
                </a:lnTo>
                <a:lnTo>
                  <a:pt x="120" y="457"/>
                </a:lnTo>
                <a:lnTo>
                  <a:pt x="120" y="512"/>
                </a:lnTo>
                <a:lnTo>
                  <a:pt x="120" y="555"/>
                </a:lnTo>
                <a:lnTo>
                  <a:pt x="120" y="610"/>
                </a:lnTo>
                <a:lnTo>
                  <a:pt x="120" y="653"/>
                </a:lnTo>
                <a:lnTo>
                  <a:pt x="109" y="697"/>
                </a:lnTo>
                <a:lnTo>
                  <a:pt x="109" y="730"/>
                </a:lnTo>
                <a:lnTo>
                  <a:pt x="109" y="762"/>
                </a:lnTo>
                <a:lnTo>
                  <a:pt x="109" y="795"/>
                </a:lnTo>
                <a:lnTo>
                  <a:pt x="98" y="806"/>
                </a:lnTo>
                <a:lnTo>
                  <a:pt x="98" y="827"/>
                </a:lnTo>
                <a:lnTo>
                  <a:pt x="98" y="849"/>
                </a:lnTo>
                <a:lnTo>
                  <a:pt x="87" y="871"/>
                </a:lnTo>
                <a:lnTo>
                  <a:pt x="87" y="882"/>
                </a:lnTo>
                <a:lnTo>
                  <a:pt x="76" y="882"/>
                </a:lnTo>
                <a:lnTo>
                  <a:pt x="66" y="871"/>
                </a:lnTo>
                <a:lnTo>
                  <a:pt x="55" y="860"/>
                </a:lnTo>
                <a:lnTo>
                  <a:pt x="44" y="849"/>
                </a:lnTo>
                <a:lnTo>
                  <a:pt x="44" y="827"/>
                </a:lnTo>
                <a:lnTo>
                  <a:pt x="33" y="817"/>
                </a:lnTo>
                <a:lnTo>
                  <a:pt x="22" y="795"/>
                </a:lnTo>
                <a:lnTo>
                  <a:pt x="11" y="773"/>
                </a:lnTo>
                <a:lnTo>
                  <a:pt x="0" y="751"/>
                </a:lnTo>
                <a:lnTo>
                  <a:pt x="0" y="730"/>
                </a:lnTo>
                <a:lnTo>
                  <a:pt x="0" y="708"/>
                </a:lnTo>
                <a:lnTo>
                  <a:pt x="0" y="675"/>
                </a:lnTo>
                <a:lnTo>
                  <a:pt x="0" y="632"/>
                </a:lnTo>
                <a:lnTo>
                  <a:pt x="0" y="621"/>
                </a:lnTo>
                <a:lnTo>
                  <a:pt x="11" y="599"/>
                </a:lnTo>
                <a:lnTo>
                  <a:pt x="11" y="577"/>
                </a:lnTo>
                <a:lnTo>
                  <a:pt x="11" y="545"/>
                </a:lnTo>
                <a:lnTo>
                  <a:pt x="11" y="512"/>
                </a:lnTo>
                <a:lnTo>
                  <a:pt x="11" y="479"/>
                </a:lnTo>
                <a:lnTo>
                  <a:pt x="22" y="447"/>
                </a:lnTo>
                <a:lnTo>
                  <a:pt x="22" y="403"/>
                </a:lnTo>
                <a:lnTo>
                  <a:pt x="22" y="327"/>
                </a:lnTo>
                <a:lnTo>
                  <a:pt x="22" y="262"/>
                </a:lnTo>
                <a:lnTo>
                  <a:pt x="22" y="196"/>
                </a:lnTo>
                <a:lnTo>
                  <a:pt x="11" y="142"/>
                </a:lnTo>
                <a:lnTo>
                  <a:pt x="11" y="109"/>
                </a:lnTo>
                <a:lnTo>
                  <a:pt x="0" y="87"/>
                </a:lnTo>
                <a:lnTo>
                  <a:pt x="0" y="66"/>
                </a:lnTo>
                <a:lnTo>
                  <a:pt x="0" y="44"/>
                </a:lnTo>
                <a:lnTo>
                  <a:pt x="0" y="33"/>
                </a:lnTo>
                <a:lnTo>
                  <a:pt x="0" y="22"/>
                </a:lnTo>
                <a:lnTo>
                  <a:pt x="0" y="11"/>
                </a:lnTo>
                <a:lnTo>
                  <a:pt x="0" y="0"/>
                </a:lnTo>
                <a:lnTo>
                  <a:pt x="11" y="0"/>
                </a:lnTo>
                <a:lnTo>
                  <a:pt x="33" y="0"/>
                </a:lnTo>
                <a:lnTo>
                  <a:pt x="44" y="11"/>
                </a:lnTo>
                <a:lnTo>
                  <a:pt x="55" y="11"/>
                </a:lnTo>
                <a:lnTo>
                  <a:pt x="66" y="22"/>
                </a:lnTo>
                <a:lnTo>
                  <a:pt x="87" y="22"/>
                </a:lnTo>
                <a:lnTo>
                  <a:pt x="109" y="33"/>
                </a:lnTo>
                <a:lnTo>
                  <a:pt x="120" y="44"/>
                </a:lnTo>
                <a:lnTo>
                  <a:pt x="142" y="55"/>
                </a:lnTo>
                <a:lnTo>
                  <a:pt x="152" y="66"/>
                </a:lnTo>
                <a:lnTo>
                  <a:pt x="152" y="77"/>
                </a:lnTo>
                <a:lnTo>
                  <a:pt x="163" y="87"/>
                </a:lnTo>
                <a:lnTo>
                  <a:pt x="163" y="98"/>
                </a:lnTo>
                <a:lnTo>
                  <a:pt x="152" y="109"/>
                </a:lnTo>
                <a:lnTo>
                  <a:pt x="152" y="120"/>
                </a:lnTo>
                <a:lnTo>
                  <a:pt x="152" y="142"/>
                </a:lnTo>
                <a:lnTo>
                  <a:pt x="142" y="164"/>
                </a:lnTo>
                <a:lnTo>
                  <a:pt x="142" y="185"/>
                </a:lnTo>
                <a:lnTo>
                  <a:pt x="142" y="207"/>
                </a:lnTo>
                <a:lnTo>
                  <a:pt x="131" y="240"/>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1816" name="Freeform 72"/>
          <p:cNvSpPr/>
          <p:nvPr/>
        </p:nvSpPr>
        <p:spPr>
          <a:xfrm>
            <a:off x="8576733" y="3577167"/>
            <a:ext cx="516467" cy="711200"/>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Lst>
            <a:rect l="0" t="0" r="0" b="0"/>
            <a:pathLst>
              <a:path w="609" h="838">
                <a:moveTo>
                  <a:pt x="0" y="838"/>
                </a:moveTo>
                <a:lnTo>
                  <a:pt x="0" y="838"/>
                </a:lnTo>
                <a:lnTo>
                  <a:pt x="0" y="828"/>
                </a:lnTo>
                <a:lnTo>
                  <a:pt x="11" y="817"/>
                </a:lnTo>
                <a:lnTo>
                  <a:pt x="22" y="795"/>
                </a:lnTo>
                <a:lnTo>
                  <a:pt x="44" y="784"/>
                </a:lnTo>
                <a:lnTo>
                  <a:pt x="65" y="762"/>
                </a:lnTo>
                <a:lnTo>
                  <a:pt x="98" y="730"/>
                </a:lnTo>
                <a:lnTo>
                  <a:pt x="120" y="708"/>
                </a:lnTo>
                <a:lnTo>
                  <a:pt x="185" y="653"/>
                </a:lnTo>
                <a:lnTo>
                  <a:pt x="239" y="599"/>
                </a:lnTo>
                <a:lnTo>
                  <a:pt x="294" y="534"/>
                </a:lnTo>
                <a:lnTo>
                  <a:pt x="337" y="458"/>
                </a:lnTo>
                <a:lnTo>
                  <a:pt x="370" y="392"/>
                </a:lnTo>
                <a:lnTo>
                  <a:pt x="403" y="327"/>
                </a:lnTo>
                <a:lnTo>
                  <a:pt x="424" y="262"/>
                </a:lnTo>
                <a:lnTo>
                  <a:pt x="435" y="207"/>
                </a:lnTo>
                <a:lnTo>
                  <a:pt x="435" y="175"/>
                </a:lnTo>
                <a:lnTo>
                  <a:pt x="435" y="153"/>
                </a:lnTo>
                <a:lnTo>
                  <a:pt x="435" y="131"/>
                </a:lnTo>
                <a:lnTo>
                  <a:pt x="435" y="109"/>
                </a:lnTo>
                <a:lnTo>
                  <a:pt x="435" y="98"/>
                </a:lnTo>
                <a:lnTo>
                  <a:pt x="435" y="88"/>
                </a:lnTo>
                <a:lnTo>
                  <a:pt x="435" y="66"/>
                </a:lnTo>
                <a:lnTo>
                  <a:pt x="424" y="44"/>
                </a:lnTo>
                <a:lnTo>
                  <a:pt x="413" y="33"/>
                </a:lnTo>
                <a:lnTo>
                  <a:pt x="424" y="11"/>
                </a:lnTo>
                <a:lnTo>
                  <a:pt x="435" y="0"/>
                </a:lnTo>
                <a:lnTo>
                  <a:pt x="446" y="0"/>
                </a:lnTo>
                <a:lnTo>
                  <a:pt x="468" y="0"/>
                </a:lnTo>
                <a:lnTo>
                  <a:pt x="479" y="0"/>
                </a:lnTo>
                <a:lnTo>
                  <a:pt x="489" y="11"/>
                </a:lnTo>
                <a:lnTo>
                  <a:pt x="511" y="22"/>
                </a:lnTo>
                <a:lnTo>
                  <a:pt x="533" y="33"/>
                </a:lnTo>
                <a:lnTo>
                  <a:pt x="555" y="44"/>
                </a:lnTo>
                <a:lnTo>
                  <a:pt x="566" y="55"/>
                </a:lnTo>
                <a:lnTo>
                  <a:pt x="576" y="66"/>
                </a:lnTo>
                <a:lnTo>
                  <a:pt x="587" y="77"/>
                </a:lnTo>
                <a:lnTo>
                  <a:pt x="598" y="77"/>
                </a:lnTo>
                <a:lnTo>
                  <a:pt x="609" y="88"/>
                </a:lnTo>
                <a:lnTo>
                  <a:pt x="609" y="98"/>
                </a:lnTo>
                <a:lnTo>
                  <a:pt x="609" y="109"/>
                </a:lnTo>
                <a:lnTo>
                  <a:pt x="609" y="120"/>
                </a:lnTo>
                <a:lnTo>
                  <a:pt x="598" y="131"/>
                </a:lnTo>
                <a:lnTo>
                  <a:pt x="598" y="142"/>
                </a:lnTo>
                <a:lnTo>
                  <a:pt x="587" y="164"/>
                </a:lnTo>
                <a:lnTo>
                  <a:pt x="587" y="185"/>
                </a:lnTo>
                <a:lnTo>
                  <a:pt x="587" y="207"/>
                </a:lnTo>
                <a:lnTo>
                  <a:pt x="576" y="229"/>
                </a:lnTo>
                <a:lnTo>
                  <a:pt x="576" y="262"/>
                </a:lnTo>
                <a:lnTo>
                  <a:pt x="566" y="294"/>
                </a:lnTo>
                <a:lnTo>
                  <a:pt x="555" y="327"/>
                </a:lnTo>
                <a:lnTo>
                  <a:pt x="544" y="360"/>
                </a:lnTo>
                <a:lnTo>
                  <a:pt x="522" y="392"/>
                </a:lnTo>
                <a:lnTo>
                  <a:pt x="500" y="425"/>
                </a:lnTo>
                <a:lnTo>
                  <a:pt x="479" y="468"/>
                </a:lnTo>
                <a:lnTo>
                  <a:pt x="457" y="501"/>
                </a:lnTo>
                <a:lnTo>
                  <a:pt x="435" y="534"/>
                </a:lnTo>
                <a:lnTo>
                  <a:pt x="370" y="610"/>
                </a:lnTo>
                <a:lnTo>
                  <a:pt x="316" y="675"/>
                </a:lnTo>
                <a:lnTo>
                  <a:pt x="250" y="730"/>
                </a:lnTo>
                <a:lnTo>
                  <a:pt x="174" y="773"/>
                </a:lnTo>
                <a:lnTo>
                  <a:pt x="142" y="795"/>
                </a:lnTo>
                <a:lnTo>
                  <a:pt x="109" y="806"/>
                </a:lnTo>
                <a:lnTo>
                  <a:pt x="87" y="817"/>
                </a:lnTo>
                <a:lnTo>
                  <a:pt x="55" y="828"/>
                </a:lnTo>
                <a:lnTo>
                  <a:pt x="33" y="838"/>
                </a:lnTo>
                <a:lnTo>
                  <a:pt x="22" y="838"/>
                </a:lnTo>
                <a:lnTo>
                  <a:pt x="11" y="838"/>
                </a:lnTo>
                <a:lnTo>
                  <a:pt x="0" y="838"/>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1817" name="Freeform 73"/>
          <p:cNvSpPr/>
          <p:nvPr/>
        </p:nvSpPr>
        <p:spPr>
          <a:xfrm>
            <a:off x="8936567" y="2895600"/>
            <a:ext cx="736600" cy="563033"/>
          </a:xfrm>
          <a:custGeom>
            <a:avLst/>
            <a:gdLst/>
            <a:ahLst/>
            <a:cxnLst>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870" h="664">
                <a:moveTo>
                  <a:pt x="109" y="664"/>
                </a:moveTo>
                <a:lnTo>
                  <a:pt x="87" y="664"/>
                </a:lnTo>
                <a:lnTo>
                  <a:pt x="76" y="653"/>
                </a:lnTo>
                <a:lnTo>
                  <a:pt x="55" y="631"/>
                </a:lnTo>
                <a:lnTo>
                  <a:pt x="44" y="610"/>
                </a:lnTo>
                <a:lnTo>
                  <a:pt x="22" y="588"/>
                </a:lnTo>
                <a:lnTo>
                  <a:pt x="11" y="566"/>
                </a:lnTo>
                <a:lnTo>
                  <a:pt x="0" y="555"/>
                </a:lnTo>
                <a:lnTo>
                  <a:pt x="0" y="544"/>
                </a:lnTo>
                <a:lnTo>
                  <a:pt x="0" y="533"/>
                </a:lnTo>
                <a:lnTo>
                  <a:pt x="11" y="523"/>
                </a:lnTo>
                <a:lnTo>
                  <a:pt x="22" y="512"/>
                </a:lnTo>
                <a:lnTo>
                  <a:pt x="33" y="501"/>
                </a:lnTo>
                <a:lnTo>
                  <a:pt x="44" y="490"/>
                </a:lnTo>
                <a:lnTo>
                  <a:pt x="87" y="468"/>
                </a:lnTo>
                <a:lnTo>
                  <a:pt x="98" y="457"/>
                </a:lnTo>
                <a:lnTo>
                  <a:pt x="109" y="446"/>
                </a:lnTo>
                <a:lnTo>
                  <a:pt x="120" y="435"/>
                </a:lnTo>
                <a:lnTo>
                  <a:pt x="142" y="414"/>
                </a:lnTo>
                <a:lnTo>
                  <a:pt x="152" y="403"/>
                </a:lnTo>
                <a:lnTo>
                  <a:pt x="174" y="381"/>
                </a:lnTo>
                <a:lnTo>
                  <a:pt x="185" y="348"/>
                </a:lnTo>
                <a:lnTo>
                  <a:pt x="207" y="327"/>
                </a:lnTo>
                <a:lnTo>
                  <a:pt x="229" y="294"/>
                </a:lnTo>
                <a:lnTo>
                  <a:pt x="250" y="261"/>
                </a:lnTo>
                <a:lnTo>
                  <a:pt x="272" y="229"/>
                </a:lnTo>
                <a:lnTo>
                  <a:pt x="305" y="185"/>
                </a:lnTo>
                <a:lnTo>
                  <a:pt x="326" y="142"/>
                </a:lnTo>
                <a:lnTo>
                  <a:pt x="359" y="98"/>
                </a:lnTo>
                <a:lnTo>
                  <a:pt x="381" y="55"/>
                </a:lnTo>
                <a:lnTo>
                  <a:pt x="413" y="0"/>
                </a:lnTo>
                <a:lnTo>
                  <a:pt x="446" y="22"/>
                </a:lnTo>
                <a:lnTo>
                  <a:pt x="468" y="44"/>
                </a:lnTo>
                <a:lnTo>
                  <a:pt x="489" y="55"/>
                </a:lnTo>
                <a:lnTo>
                  <a:pt x="500" y="76"/>
                </a:lnTo>
                <a:lnTo>
                  <a:pt x="522" y="87"/>
                </a:lnTo>
                <a:lnTo>
                  <a:pt x="522" y="98"/>
                </a:lnTo>
                <a:lnTo>
                  <a:pt x="533" y="109"/>
                </a:lnTo>
                <a:lnTo>
                  <a:pt x="533" y="120"/>
                </a:lnTo>
                <a:lnTo>
                  <a:pt x="533" y="131"/>
                </a:lnTo>
                <a:lnTo>
                  <a:pt x="522" y="142"/>
                </a:lnTo>
                <a:lnTo>
                  <a:pt x="511" y="163"/>
                </a:lnTo>
                <a:lnTo>
                  <a:pt x="500" y="185"/>
                </a:lnTo>
                <a:lnTo>
                  <a:pt x="479" y="207"/>
                </a:lnTo>
                <a:lnTo>
                  <a:pt x="457" y="229"/>
                </a:lnTo>
                <a:lnTo>
                  <a:pt x="424" y="261"/>
                </a:lnTo>
                <a:lnTo>
                  <a:pt x="392" y="305"/>
                </a:lnTo>
                <a:lnTo>
                  <a:pt x="359" y="338"/>
                </a:lnTo>
                <a:lnTo>
                  <a:pt x="326" y="370"/>
                </a:lnTo>
                <a:lnTo>
                  <a:pt x="305" y="392"/>
                </a:lnTo>
                <a:lnTo>
                  <a:pt x="283" y="414"/>
                </a:lnTo>
                <a:lnTo>
                  <a:pt x="272" y="425"/>
                </a:lnTo>
                <a:lnTo>
                  <a:pt x="261" y="435"/>
                </a:lnTo>
                <a:lnTo>
                  <a:pt x="261" y="446"/>
                </a:lnTo>
                <a:lnTo>
                  <a:pt x="261" y="457"/>
                </a:lnTo>
                <a:lnTo>
                  <a:pt x="272" y="457"/>
                </a:lnTo>
                <a:lnTo>
                  <a:pt x="283" y="457"/>
                </a:lnTo>
                <a:lnTo>
                  <a:pt x="305" y="457"/>
                </a:lnTo>
                <a:lnTo>
                  <a:pt x="326" y="457"/>
                </a:lnTo>
                <a:lnTo>
                  <a:pt x="359" y="457"/>
                </a:lnTo>
                <a:lnTo>
                  <a:pt x="403" y="457"/>
                </a:lnTo>
                <a:lnTo>
                  <a:pt x="446" y="446"/>
                </a:lnTo>
                <a:lnTo>
                  <a:pt x="489" y="435"/>
                </a:lnTo>
                <a:lnTo>
                  <a:pt x="544" y="425"/>
                </a:lnTo>
                <a:lnTo>
                  <a:pt x="598" y="414"/>
                </a:lnTo>
                <a:lnTo>
                  <a:pt x="642" y="403"/>
                </a:lnTo>
                <a:lnTo>
                  <a:pt x="685" y="392"/>
                </a:lnTo>
                <a:lnTo>
                  <a:pt x="729" y="381"/>
                </a:lnTo>
                <a:lnTo>
                  <a:pt x="761" y="381"/>
                </a:lnTo>
                <a:lnTo>
                  <a:pt x="805" y="370"/>
                </a:lnTo>
                <a:lnTo>
                  <a:pt x="837" y="370"/>
                </a:lnTo>
                <a:lnTo>
                  <a:pt x="870" y="446"/>
                </a:lnTo>
                <a:lnTo>
                  <a:pt x="826" y="446"/>
                </a:lnTo>
                <a:lnTo>
                  <a:pt x="783" y="457"/>
                </a:lnTo>
                <a:lnTo>
                  <a:pt x="740" y="457"/>
                </a:lnTo>
                <a:lnTo>
                  <a:pt x="696" y="468"/>
                </a:lnTo>
                <a:lnTo>
                  <a:pt x="642" y="479"/>
                </a:lnTo>
                <a:lnTo>
                  <a:pt x="587" y="490"/>
                </a:lnTo>
                <a:lnTo>
                  <a:pt x="533" y="501"/>
                </a:lnTo>
                <a:lnTo>
                  <a:pt x="468" y="523"/>
                </a:lnTo>
                <a:lnTo>
                  <a:pt x="413" y="544"/>
                </a:lnTo>
                <a:lnTo>
                  <a:pt x="359" y="555"/>
                </a:lnTo>
                <a:lnTo>
                  <a:pt x="316" y="577"/>
                </a:lnTo>
                <a:lnTo>
                  <a:pt x="272" y="588"/>
                </a:lnTo>
                <a:lnTo>
                  <a:pt x="250" y="599"/>
                </a:lnTo>
                <a:lnTo>
                  <a:pt x="218" y="610"/>
                </a:lnTo>
                <a:lnTo>
                  <a:pt x="196" y="620"/>
                </a:lnTo>
                <a:lnTo>
                  <a:pt x="185" y="631"/>
                </a:lnTo>
                <a:lnTo>
                  <a:pt x="163" y="653"/>
                </a:lnTo>
                <a:lnTo>
                  <a:pt x="142" y="653"/>
                </a:lnTo>
                <a:lnTo>
                  <a:pt x="120" y="664"/>
                </a:lnTo>
                <a:lnTo>
                  <a:pt x="109" y="664"/>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1808" name="Freeform 64"/>
          <p:cNvSpPr/>
          <p:nvPr/>
        </p:nvSpPr>
        <p:spPr>
          <a:xfrm>
            <a:off x="8411633" y="3016251"/>
            <a:ext cx="184151" cy="774700"/>
          </a:xfrm>
          <a:custGeom>
            <a:avLst/>
            <a:gdLst/>
            <a:ahLst/>
            <a:cxnLst>
              <a:cxn ang="0">
                <a:pos x="0" y="2147483647"/>
              </a:cxn>
              <a:cxn ang="0">
                <a:pos x="2147483647" y="0"/>
              </a:cxn>
              <a:cxn ang="0">
                <a:pos x="2147483647" y="0"/>
              </a:cxn>
              <a:cxn ang="0">
                <a:pos x="2147483647" y="0"/>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0" y="2147483647"/>
              </a:cxn>
            </a:cxnLst>
            <a:rect l="0" t="0" r="0" b="0"/>
            <a:pathLst>
              <a:path w="216" h="914">
                <a:moveTo>
                  <a:pt x="0" y="11"/>
                </a:moveTo>
                <a:lnTo>
                  <a:pt x="10" y="0"/>
                </a:lnTo>
                <a:lnTo>
                  <a:pt x="32" y="0"/>
                </a:lnTo>
                <a:lnTo>
                  <a:pt x="43" y="0"/>
                </a:lnTo>
                <a:lnTo>
                  <a:pt x="54" y="0"/>
                </a:lnTo>
                <a:lnTo>
                  <a:pt x="65" y="0"/>
                </a:lnTo>
                <a:lnTo>
                  <a:pt x="87" y="0"/>
                </a:lnTo>
                <a:lnTo>
                  <a:pt x="130" y="11"/>
                </a:lnTo>
                <a:lnTo>
                  <a:pt x="152" y="21"/>
                </a:lnTo>
                <a:lnTo>
                  <a:pt x="184" y="32"/>
                </a:lnTo>
                <a:lnTo>
                  <a:pt x="195" y="43"/>
                </a:lnTo>
                <a:lnTo>
                  <a:pt x="206" y="54"/>
                </a:lnTo>
                <a:lnTo>
                  <a:pt x="217" y="76"/>
                </a:lnTo>
                <a:lnTo>
                  <a:pt x="217" y="87"/>
                </a:lnTo>
                <a:lnTo>
                  <a:pt x="217" y="108"/>
                </a:lnTo>
                <a:lnTo>
                  <a:pt x="217" y="130"/>
                </a:lnTo>
                <a:lnTo>
                  <a:pt x="217" y="152"/>
                </a:lnTo>
                <a:lnTo>
                  <a:pt x="217" y="174"/>
                </a:lnTo>
                <a:lnTo>
                  <a:pt x="217" y="206"/>
                </a:lnTo>
                <a:lnTo>
                  <a:pt x="217" y="239"/>
                </a:lnTo>
                <a:lnTo>
                  <a:pt x="217" y="283"/>
                </a:lnTo>
                <a:lnTo>
                  <a:pt x="217" y="326"/>
                </a:lnTo>
                <a:lnTo>
                  <a:pt x="217" y="370"/>
                </a:lnTo>
                <a:lnTo>
                  <a:pt x="217" y="424"/>
                </a:lnTo>
                <a:lnTo>
                  <a:pt x="217" y="478"/>
                </a:lnTo>
                <a:lnTo>
                  <a:pt x="217" y="533"/>
                </a:lnTo>
                <a:lnTo>
                  <a:pt x="217" y="598"/>
                </a:lnTo>
                <a:lnTo>
                  <a:pt x="217" y="663"/>
                </a:lnTo>
                <a:lnTo>
                  <a:pt x="217" y="729"/>
                </a:lnTo>
                <a:lnTo>
                  <a:pt x="217" y="805"/>
                </a:lnTo>
                <a:lnTo>
                  <a:pt x="217" y="881"/>
                </a:lnTo>
                <a:lnTo>
                  <a:pt x="108" y="914"/>
                </a:lnTo>
                <a:lnTo>
                  <a:pt x="108" y="816"/>
                </a:lnTo>
                <a:lnTo>
                  <a:pt x="97" y="718"/>
                </a:lnTo>
                <a:lnTo>
                  <a:pt x="97" y="631"/>
                </a:lnTo>
                <a:lnTo>
                  <a:pt x="87" y="555"/>
                </a:lnTo>
                <a:lnTo>
                  <a:pt x="87" y="478"/>
                </a:lnTo>
                <a:lnTo>
                  <a:pt x="76" y="413"/>
                </a:lnTo>
                <a:lnTo>
                  <a:pt x="76" y="348"/>
                </a:lnTo>
                <a:lnTo>
                  <a:pt x="65" y="293"/>
                </a:lnTo>
                <a:lnTo>
                  <a:pt x="65" y="250"/>
                </a:lnTo>
                <a:lnTo>
                  <a:pt x="54" y="206"/>
                </a:lnTo>
                <a:lnTo>
                  <a:pt x="54" y="163"/>
                </a:lnTo>
                <a:lnTo>
                  <a:pt x="54" y="130"/>
                </a:lnTo>
                <a:lnTo>
                  <a:pt x="43" y="108"/>
                </a:lnTo>
                <a:lnTo>
                  <a:pt x="43" y="87"/>
                </a:lnTo>
                <a:lnTo>
                  <a:pt x="43" y="76"/>
                </a:lnTo>
                <a:lnTo>
                  <a:pt x="32" y="65"/>
                </a:lnTo>
                <a:lnTo>
                  <a:pt x="10" y="54"/>
                </a:lnTo>
                <a:lnTo>
                  <a:pt x="0" y="43"/>
                </a:lnTo>
                <a:lnTo>
                  <a:pt x="0" y="32"/>
                </a:lnTo>
                <a:lnTo>
                  <a:pt x="0" y="11"/>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1811" name="Freeform 67"/>
          <p:cNvSpPr/>
          <p:nvPr/>
        </p:nvSpPr>
        <p:spPr>
          <a:xfrm>
            <a:off x="8540751" y="3200400"/>
            <a:ext cx="340783" cy="120651"/>
          </a:xfrm>
          <a:custGeom>
            <a:avLst/>
            <a:gdLst/>
            <a:ahLst/>
            <a:cxnLst>
              <a:cxn ang="0">
                <a:pos x="2147483647" y="2147483647"/>
              </a:cxn>
              <a:cxn ang="0">
                <a:pos x="2147483647" y="2147483647"/>
              </a:cxn>
              <a:cxn ang="0">
                <a:pos x="2147483647" y="0"/>
              </a:cxn>
              <a:cxn ang="0">
                <a:pos x="2147483647" y="0"/>
              </a:cxn>
              <a:cxn ang="0">
                <a:pos x="2147483647" y="0"/>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402" h="142">
                <a:moveTo>
                  <a:pt x="141" y="33"/>
                </a:moveTo>
                <a:lnTo>
                  <a:pt x="185" y="11"/>
                </a:lnTo>
                <a:lnTo>
                  <a:pt x="217" y="0"/>
                </a:lnTo>
                <a:lnTo>
                  <a:pt x="250" y="0"/>
                </a:lnTo>
                <a:lnTo>
                  <a:pt x="282" y="0"/>
                </a:lnTo>
                <a:lnTo>
                  <a:pt x="304" y="0"/>
                </a:lnTo>
                <a:lnTo>
                  <a:pt x="326" y="0"/>
                </a:lnTo>
                <a:lnTo>
                  <a:pt x="348" y="0"/>
                </a:lnTo>
                <a:lnTo>
                  <a:pt x="369" y="11"/>
                </a:lnTo>
                <a:lnTo>
                  <a:pt x="391" y="22"/>
                </a:lnTo>
                <a:lnTo>
                  <a:pt x="402" y="33"/>
                </a:lnTo>
                <a:lnTo>
                  <a:pt x="402" y="44"/>
                </a:lnTo>
                <a:lnTo>
                  <a:pt x="402" y="55"/>
                </a:lnTo>
                <a:lnTo>
                  <a:pt x="391" y="66"/>
                </a:lnTo>
                <a:lnTo>
                  <a:pt x="380" y="66"/>
                </a:lnTo>
                <a:lnTo>
                  <a:pt x="369" y="76"/>
                </a:lnTo>
                <a:lnTo>
                  <a:pt x="359" y="87"/>
                </a:lnTo>
                <a:lnTo>
                  <a:pt x="337" y="87"/>
                </a:lnTo>
                <a:lnTo>
                  <a:pt x="315" y="98"/>
                </a:lnTo>
                <a:lnTo>
                  <a:pt x="293" y="98"/>
                </a:lnTo>
                <a:lnTo>
                  <a:pt x="272" y="109"/>
                </a:lnTo>
                <a:lnTo>
                  <a:pt x="206" y="120"/>
                </a:lnTo>
                <a:lnTo>
                  <a:pt x="141" y="131"/>
                </a:lnTo>
                <a:lnTo>
                  <a:pt x="76" y="142"/>
                </a:lnTo>
                <a:lnTo>
                  <a:pt x="0" y="142"/>
                </a:lnTo>
                <a:lnTo>
                  <a:pt x="0" y="66"/>
                </a:lnTo>
                <a:lnTo>
                  <a:pt x="32" y="66"/>
                </a:lnTo>
                <a:lnTo>
                  <a:pt x="65" y="55"/>
                </a:lnTo>
                <a:lnTo>
                  <a:pt x="108" y="44"/>
                </a:lnTo>
                <a:lnTo>
                  <a:pt x="141" y="33"/>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1813" name="Freeform 69"/>
          <p:cNvSpPr/>
          <p:nvPr/>
        </p:nvSpPr>
        <p:spPr>
          <a:xfrm>
            <a:off x="9478433" y="3052233"/>
            <a:ext cx="266700" cy="323851"/>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315" h="381">
                <a:moveTo>
                  <a:pt x="315" y="294"/>
                </a:moveTo>
                <a:lnTo>
                  <a:pt x="304" y="316"/>
                </a:lnTo>
                <a:lnTo>
                  <a:pt x="304" y="327"/>
                </a:lnTo>
                <a:lnTo>
                  <a:pt x="304" y="348"/>
                </a:lnTo>
                <a:lnTo>
                  <a:pt x="304" y="359"/>
                </a:lnTo>
                <a:lnTo>
                  <a:pt x="293" y="370"/>
                </a:lnTo>
                <a:lnTo>
                  <a:pt x="293" y="381"/>
                </a:lnTo>
                <a:lnTo>
                  <a:pt x="282" y="381"/>
                </a:lnTo>
                <a:lnTo>
                  <a:pt x="271" y="370"/>
                </a:lnTo>
                <a:lnTo>
                  <a:pt x="261" y="370"/>
                </a:lnTo>
                <a:lnTo>
                  <a:pt x="250" y="359"/>
                </a:lnTo>
                <a:lnTo>
                  <a:pt x="228" y="338"/>
                </a:lnTo>
                <a:lnTo>
                  <a:pt x="217" y="327"/>
                </a:lnTo>
                <a:lnTo>
                  <a:pt x="195" y="305"/>
                </a:lnTo>
                <a:lnTo>
                  <a:pt x="174" y="283"/>
                </a:lnTo>
                <a:lnTo>
                  <a:pt x="141" y="261"/>
                </a:lnTo>
                <a:lnTo>
                  <a:pt x="119" y="229"/>
                </a:lnTo>
                <a:lnTo>
                  <a:pt x="98" y="207"/>
                </a:lnTo>
                <a:lnTo>
                  <a:pt x="76" y="185"/>
                </a:lnTo>
                <a:lnTo>
                  <a:pt x="65" y="163"/>
                </a:lnTo>
                <a:lnTo>
                  <a:pt x="54" y="142"/>
                </a:lnTo>
                <a:lnTo>
                  <a:pt x="43" y="120"/>
                </a:lnTo>
                <a:lnTo>
                  <a:pt x="32" y="109"/>
                </a:lnTo>
                <a:lnTo>
                  <a:pt x="21" y="76"/>
                </a:lnTo>
                <a:lnTo>
                  <a:pt x="11" y="44"/>
                </a:lnTo>
                <a:lnTo>
                  <a:pt x="11" y="22"/>
                </a:lnTo>
                <a:lnTo>
                  <a:pt x="0" y="11"/>
                </a:lnTo>
                <a:lnTo>
                  <a:pt x="11" y="11"/>
                </a:lnTo>
                <a:lnTo>
                  <a:pt x="21" y="0"/>
                </a:lnTo>
                <a:lnTo>
                  <a:pt x="32" y="0"/>
                </a:lnTo>
                <a:lnTo>
                  <a:pt x="54" y="0"/>
                </a:lnTo>
                <a:lnTo>
                  <a:pt x="87" y="11"/>
                </a:lnTo>
                <a:lnTo>
                  <a:pt x="119" y="33"/>
                </a:lnTo>
                <a:lnTo>
                  <a:pt x="174" y="65"/>
                </a:lnTo>
                <a:lnTo>
                  <a:pt x="228" y="109"/>
                </a:lnTo>
                <a:lnTo>
                  <a:pt x="250" y="120"/>
                </a:lnTo>
                <a:lnTo>
                  <a:pt x="271" y="153"/>
                </a:lnTo>
                <a:lnTo>
                  <a:pt x="282" y="174"/>
                </a:lnTo>
                <a:lnTo>
                  <a:pt x="304" y="196"/>
                </a:lnTo>
                <a:lnTo>
                  <a:pt x="304" y="218"/>
                </a:lnTo>
                <a:lnTo>
                  <a:pt x="315" y="240"/>
                </a:lnTo>
                <a:lnTo>
                  <a:pt x="315" y="272"/>
                </a:lnTo>
                <a:lnTo>
                  <a:pt x="315" y="294"/>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31807" name="Freeform 63"/>
          <p:cNvSpPr/>
          <p:nvPr/>
        </p:nvSpPr>
        <p:spPr>
          <a:xfrm>
            <a:off x="7960784" y="3634317"/>
            <a:ext cx="901700" cy="4699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2147483647"/>
              </a:cxn>
            </a:cxnLst>
            <a:rect l="0" t="0" r="0" b="0"/>
            <a:pathLst>
              <a:path w="1065" h="555">
                <a:moveTo>
                  <a:pt x="1065" y="11"/>
                </a:moveTo>
                <a:lnTo>
                  <a:pt x="1065" y="11"/>
                </a:lnTo>
                <a:lnTo>
                  <a:pt x="1054" y="22"/>
                </a:lnTo>
                <a:lnTo>
                  <a:pt x="1044" y="32"/>
                </a:lnTo>
                <a:lnTo>
                  <a:pt x="1022" y="54"/>
                </a:lnTo>
                <a:lnTo>
                  <a:pt x="1011" y="65"/>
                </a:lnTo>
                <a:lnTo>
                  <a:pt x="989" y="76"/>
                </a:lnTo>
                <a:lnTo>
                  <a:pt x="957" y="98"/>
                </a:lnTo>
                <a:lnTo>
                  <a:pt x="935" y="119"/>
                </a:lnTo>
                <a:lnTo>
                  <a:pt x="902" y="130"/>
                </a:lnTo>
                <a:lnTo>
                  <a:pt x="870" y="163"/>
                </a:lnTo>
                <a:lnTo>
                  <a:pt x="826" y="185"/>
                </a:lnTo>
                <a:lnTo>
                  <a:pt x="783" y="207"/>
                </a:lnTo>
                <a:lnTo>
                  <a:pt x="739" y="239"/>
                </a:lnTo>
                <a:lnTo>
                  <a:pt x="685" y="261"/>
                </a:lnTo>
                <a:lnTo>
                  <a:pt x="630" y="294"/>
                </a:lnTo>
                <a:lnTo>
                  <a:pt x="576" y="326"/>
                </a:lnTo>
                <a:lnTo>
                  <a:pt x="533" y="359"/>
                </a:lnTo>
                <a:lnTo>
                  <a:pt x="478" y="381"/>
                </a:lnTo>
                <a:lnTo>
                  <a:pt x="435" y="402"/>
                </a:lnTo>
                <a:lnTo>
                  <a:pt x="391" y="424"/>
                </a:lnTo>
                <a:lnTo>
                  <a:pt x="359" y="446"/>
                </a:lnTo>
                <a:lnTo>
                  <a:pt x="326" y="468"/>
                </a:lnTo>
                <a:lnTo>
                  <a:pt x="293" y="489"/>
                </a:lnTo>
                <a:lnTo>
                  <a:pt x="261" y="500"/>
                </a:lnTo>
                <a:lnTo>
                  <a:pt x="239" y="511"/>
                </a:lnTo>
                <a:lnTo>
                  <a:pt x="217" y="522"/>
                </a:lnTo>
                <a:lnTo>
                  <a:pt x="196" y="533"/>
                </a:lnTo>
                <a:lnTo>
                  <a:pt x="185" y="544"/>
                </a:lnTo>
                <a:lnTo>
                  <a:pt x="163" y="544"/>
                </a:lnTo>
                <a:lnTo>
                  <a:pt x="152" y="555"/>
                </a:lnTo>
                <a:lnTo>
                  <a:pt x="141" y="544"/>
                </a:lnTo>
                <a:lnTo>
                  <a:pt x="119" y="544"/>
                </a:lnTo>
                <a:lnTo>
                  <a:pt x="109" y="533"/>
                </a:lnTo>
                <a:lnTo>
                  <a:pt x="98" y="522"/>
                </a:lnTo>
                <a:lnTo>
                  <a:pt x="87" y="511"/>
                </a:lnTo>
                <a:lnTo>
                  <a:pt x="76" y="500"/>
                </a:lnTo>
                <a:lnTo>
                  <a:pt x="65" y="479"/>
                </a:lnTo>
                <a:lnTo>
                  <a:pt x="54" y="457"/>
                </a:lnTo>
                <a:lnTo>
                  <a:pt x="32" y="446"/>
                </a:lnTo>
                <a:lnTo>
                  <a:pt x="22" y="424"/>
                </a:lnTo>
                <a:lnTo>
                  <a:pt x="11" y="402"/>
                </a:lnTo>
                <a:lnTo>
                  <a:pt x="11" y="392"/>
                </a:lnTo>
                <a:lnTo>
                  <a:pt x="0" y="370"/>
                </a:lnTo>
                <a:lnTo>
                  <a:pt x="0" y="359"/>
                </a:lnTo>
                <a:lnTo>
                  <a:pt x="0" y="348"/>
                </a:lnTo>
                <a:lnTo>
                  <a:pt x="11" y="337"/>
                </a:lnTo>
                <a:lnTo>
                  <a:pt x="22" y="337"/>
                </a:lnTo>
                <a:lnTo>
                  <a:pt x="32" y="326"/>
                </a:lnTo>
                <a:lnTo>
                  <a:pt x="54" y="337"/>
                </a:lnTo>
                <a:lnTo>
                  <a:pt x="76" y="337"/>
                </a:lnTo>
                <a:lnTo>
                  <a:pt x="98" y="348"/>
                </a:lnTo>
                <a:lnTo>
                  <a:pt x="119" y="348"/>
                </a:lnTo>
                <a:lnTo>
                  <a:pt x="141" y="348"/>
                </a:lnTo>
                <a:lnTo>
                  <a:pt x="163" y="337"/>
                </a:lnTo>
                <a:lnTo>
                  <a:pt x="174" y="337"/>
                </a:lnTo>
                <a:lnTo>
                  <a:pt x="185" y="326"/>
                </a:lnTo>
                <a:lnTo>
                  <a:pt x="206" y="326"/>
                </a:lnTo>
                <a:lnTo>
                  <a:pt x="217" y="315"/>
                </a:lnTo>
                <a:lnTo>
                  <a:pt x="239" y="304"/>
                </a:lnTo>
                <a:lnTo>
                  <a:pt x="261" y="294"/>
                </a:lnTo>
                <a:lnTo>
                  <a:pt x="293" y="283"/>
                </a:lnTo>
                <a:lnTo>
                  <a:pt x="326" y="272"/>
                </a:lnTo>
                <a:lnTo>
                  <a:pt x="359" y="261"/>
                </a:lnTo>
                <a:lnTo>
                  <a:pt x="391" y="250"/>
                </a:lnTo>
                <a:lnTo>
                  <a:pt x="435" y="228"/>
                </a:lnTo>
                <a:lnTo>
                  <a:pt x="478" y="217"/>
                </a:lnTo>
                <a:lnTo>
                  <a:pt x="533" y="196"/>
                </a:lnTo>
                <a:lnTo>
                  <a:pt x="576" y="174"/>
                </a:lnTo>
                <a:lnTo>
                  <a:pt x="630" y="152"/>
                </a:lnTo>
                <a:lnTo>
                  <a:pt x="685" y="130"/>
                </a:lnTo>
                <a:lnTo>
                  <a:pt x="728" y="109"/>
                </a:lnTo>
                <a:lnTo>
                  <a:pt x="783" y="87"/>
                </a:lnTo>
                <a:lnTo>
                  <a:pt x="815" y="76"/>
                </a:lnTo>
                <a:lnTo>
                  <a:pt x="859" y="54"/>
                </a:lnTo>
                <a:lnTo>
                  <a:pt x="891" y="43"/>
                </a:lnTo>
                <a:lnTo>
                  <a:pt x="924" y="32"/>
                </a:lnTo>
                <a:lnTo>
                  <a:pt x="957" y="22"/>
                </a:lnTo>
                <a:lnTo>
                  <a:pt x="978" y="11"/>
                </a:lnTo>
                <a:lnTo>
                  <a:pt x="1000" y="11"/>
                </a:lnTo>
                <a:lnTo>
                  <a:pt x="1022" y="0"/>
                </a:lnTo>
                <a:lnTo>
                  <a:pt x="1033" y="0"/>
                </a:lnTo>
                <a:lnTo>
                  <a:pt x="1044" y="0"/>
                </a:lnTo>
                <a:lnTo>
                  <a:pt x="1054" y="0"/>
                </a:lnTo>
                <a:lnTo>
                  <a:pt x="1065" y="11"/>
                </a:lnTo>
              </a:path>
            </a:pathLst>
          </a:custGeom>
          <a:solidFill>
            <a:srgbClr val="FF0000"/>
          </a:solidFill>
          <a:ln w="12700" cap="flat" cmpd="sng">
            <a:solidFill>
              <a:srgbClr val="000000"/>
            </a:solidFill>
            <a:prstDash val="solid"/>
            <a:round/>
            <a:headEnd type="none" w="med" len="med"/>
            <a:tailEnd type="none" w="med" len="med"/>
          </a:ln>
        </p:spPr>
        <p:txBody>
          <a:bodyPr/>
          <a:lstStyle/>
          <a:p>
            <a:endParaRPr lang="zh-CN" altLang="en-US" sz="2400"/>
          </a:p>
        </p:txBody>
      </p:sp>
      <p:sp>
        <p:nvSpPr>
          <p:cNvPr id="27673" name="TextBox 2"/>
          <p:cNvSpPr txBox="1"/>
          <p:nvPr/>
        </p:nvSpPr>
        <p:spPr>
          <a:xfrm>
            <a:off x="770467" y="2294467"/>
            <a:ext cx="2724151" cy="1322070"/>
          </a:xfrm>
          <a:prstGeom prst="rect">
            <a:avLst/>
          </a:prstGeom>
          <a:noFill/>
          <a:ln w="9525">
            <a:noFill/>
          </a:ln>
        </p:spPr>
        <p:txBody>
          <a:bodyPr anchor="t">
            <a:spAutoFit/>
          </a:bodyPr>
          <a:lstStyle/>
          <a:p>
            <a:r>
              <a:rPr lang="zh-CN" altLang="en-US" sz="8000">
                <a:latin typeface="楷体" panose="02010609060101010101" pitchFamily="49" charset="-122"/>
                <a:ea typeface="楷体" panose="02010609060101010101" pitchFamily="49" charset="-122"/>
              </a:rPr>
              <a:t>稀</a:t>
            </a:r>
            <a:r>
              <a:rPr lang="zh-CN" altLang="en-US" sz="8000">
                <a:solidFill>
                  <a:srgbClr val="FF0000"/>
                </a:solidFill>
                <a:latin typeface="楷体" panose="02010609060101010101" pitchFamily="49" charset="-122"/>
                <a:ea typeface="楷体" panose="02010609060101010101" pitchFamily="49" charset="-122"/>
              </a:rPr>
              <a:t>疏</a:t>
            </a:r>
            <a:endParaRPr lang="zh-CN" altLang="en-US" sz="8000">
              <a:solidFill>
                <a:srgbClr val="FF0000"/>
              </a:solidFill>
              <a:latin typeface="楷体" panose="02010609060101010101" pitchFamily="49" charset="-122"/>
              <a:ea typeface="楷体" panose="02010609060101010101" pitchFamily="49" charset="-122"/>
            </a:endParaRPr>
          </a:p>
        </p:txBody>
      </p:sp>
      <p:sp>
        <p:nvSpPr>
          <p:cNvPr id="25" name="矩形 24"/>
          <p:cNvSpPr>
            <a:spLocks noChangeArrowheads="1"/>
          </p:cNvSpPr>
          <p:nvPr/>
        </p:nvSpPr>
        <p:spPr bwMode="auto">
          <a:xfrm>
            <a:off x="7046384" y="4747684"/>
            <a:ext cx="4459817" cy="173291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defPPr>
              <a:defRPr lang="zh-CN"/>
            </a:defPPr>
            <a:lvl1pPr algn="l" defTabSz="457200" rtl="0" fontAlgn="base">
              <a:spcBef>
                <a:spcPct val="0"/>
              </a:spcBef>
              <a:spcAft>
                <a:spcPct val="0"/>
              </a:spcAft>
              <a:defRPr kern="1200">
                <a:solidFill>
                  <a:schemeClr val="dk1"/>
                </a:solidFill>
                <a:latin typeface="+mn-lt"/>
                <a:ea typeface="+mn-ea"/>
                <a:cs typeface="+mn-cs"/>
              </a:defRPr>
            </a:lvl1pPr>
            <a:lvl2pPr marL="457200" algn="l" defTabSz="457200" rtl="0" fontAlgn="base">
              <a:spcBef>
                <a:spcPct val="0"/>
              </a:spcBef>
              <a:spcAft>
                <a:spcPct val="0"/>
              </a:spcAft>
              <a:defRPr kern="1200">
                <a:solidFill>
                  <a:schemeClr val="dk1"/>
                </a:solidFill>
                <a:latin typeface="+mn-lt"/>
                <a:ea typeface="+mn-ea"/>
                <a:cs typeface="+mn-cs"/>
              </a:defRPr>
            </a:lvl2pPr>
            <a:lvl3pPr marL="914400" algn="l" defTabSz="457200" rtl="0" fontAlgn="base">
              <a:spcBef>
                <a:spcPct val="0"/>
              </a:spcBef>
              <a:spcAft>
                <a:spcPct val="0"/>
              </a:spcAft>
              <a:defRPr kern="1200">
                <a:solidFill>
                  <a:schemeClr val="dk1"/>
                </a:solidFill>
                <a:latin typeface="+mn-lt"/>
                <a:ea typeface="+mn-ea"/>
                <a:cs typeface="+mn-cs"/>
              </a:defRPr>
            </a:lvl3pPr>
            <a:lvl4pPr marL="1371600" algn="l" defTabSz="457200" rtl="0" fontAlgn="base">
              <a:spcBef>
                <a:spcPct val="0"/>
              </a:spcBef>
              <a:spcAft>
                <a:spcPct val="0"/>
              </a:spcAft>
              <a:defRPr kern="1200">
                <a:solidFill>
                  <a:schemeClr val="dk1"/>
                </a:solidFill>
                <a:latin typeface="+mn-lt"/>
                <a:ea typeface="+mn-ea"/>
                <a:cs typeface="+mn-cs"/>
              </a:defRPr>
            </a:lvl4pPr>
            <a:lvl5pPr marL="1828800" algn="l" defTabSz="457200"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665" b="1" i="0" u="none" strike="noStrike" kern="1200" cap="none" spc="0" normalizeH="0" baseline="0" noProof="0">
                <a:ln>
                  <a:noFill/>
                </a:ln>
                <a:solidFill>
                  <a:srgbClr val="0000FF"/>
                </a:solidFill>
                <a:effectLst/>
                <a:uLnTx/>
                <a:uFillTx/>
                <a:latin typeface="宋体" panose="02010600030101010101" pitchFamily="2" charset="-122"/>
                <a:ea typeface="+mn-ea"/>
                <a:cs typeface="+mn-cs"/>
              </a:rPr>
              <a:t>书写指导</a:t>
            </a:r>
            <a:r>
              <a:rPr kumimoji="0" lang="zh-CN" altLang="en-US" sz="2665" b="1" i="0" u="none" strike="noStrike" kern="1200" cap="none" spc="0" normalizeH="0" baseline="0" noProof="0" smtClean="0">
                <a:ln>
                  <a:noFill/>
                </a:ln>
                <a:solidFill>
                  <a:srgbClr val="0000FF"/>
                </a:solidFill>
                <a:effectLst/>
                <a:uLnTx/>
                <a:uFillTx/>
                <a:latin typeface="宋体" panose="02010600030101010101" pitchFamily="2" charset="-122"/>
                <a:ea typeface="+mn-ea"/>
                <a:cs typeface="+mn-cs"/>
              </a:rPr>
              <a:t>：</a:t>
            </a:r>
            <a:r>
              <a:rPr kumimoji="0" lang="zh-CN" altLang="en-US" sz="2665" b="1" i="0" u="none" strike="noStrike" kern="1200" cap="none" spc="0" normalizeH="0" baseline="0" noProof="0" smtClean="0">
                <a:ln>
                  <a:noFill/>
                </a:ln>
                <a:solidFill>
                  <a:schemeClr val="tx1"/>
                </a:solidFill>
                <a:effectLst/>
                <a:uLnTx/>
                <a:uFillTx/>
                <a:latin typeface="宋体" panose="02010600030101010101" pitchFamily="2" charset="-122"/>
                <a:ea typeface="+mn-ea"/>
                <a:cs typeface="+mn-cs"/>
              </a:rPr>
              <a:t>首笔横撇要小，止字下横变为一提、右边中间三笔紧凑、下边中间有一竖不能丢。</a:t>
            </a:r>
            <a:endParaRPr kumimoji="0" lang="zh-CN" altLang="en-US" sz="2665" b="1" i="0" u="none" strike="noStrike" kern="1200" cap="none" spc="0" normalizeH="0" baseline="0" noProof="0">
              <a:ln>
                <a:noFill/>
              </a:ln>
              <a:solidFill>
                <a:schemeClr val="tx1"/>
              </a:solidFill>
              <a:effectLst/>
              <a:uLnTx/>
              <a:uFillTx/>
              <a:latin typeface="宋体" panose="02010600030101010101" pitchFamily="2" charset="-122"/>
              <a:ea typeface="+mn-ea"/>
              <a:cs typeface="+mn-cs"/>
            </a:endParaRPr>
          </a:p>
        </p:txBody>
      </p:sp>
      <p:sp>
        <p:nvSpPr>
          <p:cNvPr id="21532" name="矩形 25"/>
          <p:cNvSpPr/>
          <p:nvPr/>
        </p:nvSpPr>
        <p:spPr>
          <a:xfrm>
            <a:off x="3477684" y="2510367"/>
            <a:ext cx="1543685" cy="1732915"/>
          </a:xfrm>
          <a:prstGeom prst="rect">
            <a:avLst/>
          </a:prstGeom>
          <a:noFill/>
          <a:ln w="9525">
            <a:noFill/>
          </a:ln>
        </p:spPr>
        <p:txBody>
          <a:bodyPr wrap="none" anchor="t">
            <a:spAutoFit/>
          </a:bodyPr>
          <a:lstStyle/>
          <a:p>
            <a:r>
              <a:rPr lang="zh-CN" altLang="en-US" sz="10665" b="1">
                <a:solidFill>
                  <a:srgbClr val="000000"/>
                </a:solidFill>
                <a:latin typeface="楷体" panose="02010609060101010101" pitchFamily="49" charset="-122"/>
                <a:ea typeface="楷体" panose="02010609060101010101" pitchFamily="49" charset="-122"/>
              </a:rPr>
              <a:t>疏</a:t>
            </a:r>
            <a:endParaRPr lang="zh-CN" altLang="en-US" sz="10665" b="1">
              <a:solidFill>
                <a:srgbClr val="000000"/>
              </a:solidFill>
              <a:latin typeface="楷体" panose="02010609060101010101" pitchFamily="49" charset="-122"/>
              <a:ea typeface="楷体" panose="02010609060101010101" pitchFamily="49" charset="-122"/>
            </a:endParaRPr>
          </a:p>
        </p:txBody>
      </p:sp>
      <p:sp>
        <p:nvSpPr>
          <p:cNvPr id="21533" name="矩形 26"/>
          <p:cNvSpPr/>
          <p:nvPr/>
        </p:nvSpPr>
        <p:spPr>
          <a:xfrm>
            <a:off x="3346451" y="1543051"/>
            <a:ext cx="2976033" cy="1076325"/>
          </a:xfrm>
          <a:prstGeom prst="rect">
            <a:avLst/>
          </a:prstGeom>
          <a:noFill/>
          <a:ln w="9525">
            <a:noFill/>
          </a:ln>
        </p:spPr>
        <p:txBody>
          <a:bodyPr anchor="t">
            <a:spAutoFit/>
          </a:bodyPr>
          <a:lstStyle/>
          <a:p>
            <a:r>
              <a:rPr lang="en-US" altLang="zh-CN" sz="6400" b="1">
                <a:solidFill>
                  <a:srgbClr val="FF0000"/>
                </a:solidFill>
                <a:latin typeface="方正姚体" panose="02010601030101010101" pitchFamily="2" charset="-122"/>
                <a:ea typeface="方正姚体" panose="02010601030101010101" pitchFamily="2" charset="-122"/>
              </a:rPr>
              <a:t> shū</a:t>
            </a:r>
            <a:endParaRPr lang="en-US" altLang="zh-CN" sz="6400" b="1">
              <a:solidFill>
                <a:srgbClr val="FF0000"/>
              </a:solidFill>
              <a:latin typeface="方正姚体" panose="02010601030101010101" pitchFamily="2" charset="-122"/>
              <a:ea typeface="方正姚体" panose="02010601030101010101" pitchFamily="2" charset="-122"/>
            </a:endParaRPr>
          </a:p>
        </p:txBody>
      </p:sp>
      <p:sp>
        <p:nvSpPr>
          <p:cNvPr id="21534" name="TextBox 25"/>
          <p:cNvSpPr txBox="1"/>
          <p:nvPr/>
        </p:nvSpPr>
        <p:spPr>
          <a:xfrm>
            <a:off x="569384" y="3945467"/>
            <a:ext cx="3119967" cy="542925"/>
          </a:xfrm>
          <a:prstGeom prst="rect">
            <a:avLst/>
          </a:prstGeom>
          <a:noFill/>
          <a:ln w="9525">
            <a:noFill/>
          </a:ln>
        </p:spPr>
        <p:txBody>
          <a:bodyPr anchor="t">
            <a:spAutoFit/>
          </a:bodyPr>
          <a:lstStyle/>
          <a:p>
            <a:r>
              <a:rPr lang="zh-CN" altLang="en-US" sz="2935" b="1">
                <a:solidFill>
                  <a:srgbClr val="0000FF"/>
                </a:solidFill>
                <a:latin typeface="宋体" panose="02010600030101010101" pitchFamily="2" charset="-122"/>
                <a:ea typeface="宋体" panose="02010600030101010101" pitchFamily="2" charset="-122"/>
              </a:rPr>
              <a:t>结构：</a:t>
            </a:r>
            <a:r>
              <a:rPr lang="zh-CN" altLang="en-US" sz="2935" b="1">
                <a:latin typeface="宋体" panose="02010600030101010101" pitchFamily="2" charset="-122"/>
                <a:ea typeface="宋体" panose="02010600030101010101" pitchFamily="2" charset="-122"/>
              </a:rPr>
              <a:t>左右</a:t>
            </a:r>
            <a:endParaRPr lang="zh-CN" altLang="en-US" sz="2935" b="1">
              <a:latin typeface="宋体" panose="02010600030101010101" pitchFamily="2" charset="-122"/>
              <a:ea typeface="宋体" panose="02010600030101010101" pitchFamily="2" charset="-122"/>
            </a:endParaRPr>
          </a:p>
        </p:txBody>
      </p:sp>
      <p:sp>
        <p:nvSpPr>
          <p:cNvPr id="21535" name="TextBox 26"/>
          <p:cNvSpPr txBox="1"/>
          <p:nvPr/>
        </p:nvSpPr>
        <p:spPr>
          <a:xfrm>
            <a:off x="569384" y="4938184"/>
            <a:ext cx="4663016" cy="542925"/>
          </a:xfrm>
          <a:prstGeom prst="rect">
            <a:avLst/>
          </a:prstGeom>
          <a:noFill/>
          <a:ln w="9525">
            <a:noFill/>
          </a:ln>
        </p:spPr>
        <p:txBody>
          <a:bodyPr anchor="t">
            <a:spAutoFit/>
          </a:bodyPr>
          <a:lstStyle/>
          <a:p>
            <a:r>
              <a:rPr lang="zh-CN" altLang="en-US" sz="2935" b="1">
                <a:solidFill>
                  <a:srgbClr val="0000FF"/>
                </a:solidFill>
                <a:latin typeface="宋体" panose="02010600030101010101" pitchFamily="2" charset="-122"/>
                <a:ea typeface="宋体" panose="02010600030101010101" pitchFamily="2" charset="-122"/>
              </a:rPr>
              <a:t>组词：</a:t>
            </a:r>
            <a:r>
              <a:rPr lang="zh-CN" altLang="en-US" sz="2935" b="1">
                <a:solidFill>
                  <a:srgbClr val="000000"/>
                </a:solidFill>
                <a:latin typeface="宋体" panose="02010600030101010101" pitchFamily="2" charset="-122"/>
                <a:ea typeface="宋体" panose="02010600030101010101" pitchFamily="2" charset="-122"/>
              </a:rPr>
              <a:t>疏密   疏而不漏</a:t>
            </a:r>
            <a:endParaRPr lang="zh-CN" altLang="en-US" sz="2935" b="1">
              <a:solidFill>
                <a:srgbClr val="000000"/>
              </a:solidFill>
              <a:latin typeface="宋体" panose="02010600030101010101" pitchFamily="2" charset="-122"/>
              <a:ea typeface="宋体" panose="02010600030101010101" pitchFamily="2" charset="-122"/>
            </a:endParaRPr>
          </a:p>
        </p:txBody>
      </p:sp>
      <p:sp>
        <p:nvSpPr>
          <p:cNvPr id="21536" name="TextBox 29"/>
          <p:cNvSpPr txBox="1"/>
          <p:nvPr/>
        </p:nvSpPr>
        <p:spPr>
          <a:xfrm>
            <a:off x="569384" y="5467351"/>
            <a:ext cx="5556249" cy="995045"/>
          </a:xfrm>
          <a:prstGeom prst="rect">
            <a:avLst/>
          </a:prstGeom>
          <a:noFill/>
          <a:ln w="9525">
            <a:noFill/>
          </a:ln>
        </p:spPr>
        <p:txBody>
          <a:bodyPr anchor="t">
            <a:spAutoFit/>
          </a:bodyPr>
          <a:lstStyle/>
          <a:p>
            <a:r>
              <a:rPr lang="zh-CN" altLang="en-US" sz="2935" b="1">
                <a:solidFill>
                  <a:srgbClr val="0000FF"/>
                </a:solidFill>
                <a:latin typeface="宋体" panose="02010600030101010101" pitchFamily="2" charset="-122"/>
                <a:ea typeface="宋体" panose="02010600030101010101" pitchFamily="2" charset="-122"/>
              </a:rPr>
              <a:t>造句：</a:t>
            </a:r>
            <a:r>
              <a:rPr lang="zh-CN" altLang="en-US" sz="2935" b="1">
                <a:latin typeface="宋体" panose="02010600030101010101" pitchFamily="2" charset="-122"/>
                <a:ea typeface="宋体" panose="02010600030101010101" pitchFamily="2" charset="-122"/>
              </a:rPr>
              <a:t>爷爷的头顶上仅有稀疏的</a:t>
            </a:r>
            <a:endParaRPr lang="en-US" altLang="zh-CN" sz="2935" b="1">
              <a:latin typeface="宋体" panose="02010600030101010101" pitchFamily="2" charset="-122"/>
              <a:ea typeface="宋体" panose="02010600030101010101" pitchFamily="2" charset="-122"/>
            </a:endParaRPr>
          </a:p>
          <a:p>
            <a:r>
              <a:rPr lang="en-US" altLang="zh-CN" sz="2935" b="1">
                <a:latin typeface="宋体" panose="02010600030101010101" pitchFamily="2" charset="-122"/>
                <a:ea typeface="宋体" panose="02010600030101010101" pitchFamily="2" charset="-122"/>
              </a:rPr>
              <a:t>      </a:t>
            </a:r>
            <a:r>
              <a:rPr lang="zh-CN" altLang="en-US" sz="2935" b="1">
                <a:latin typeface="宋体" panose="02010600030101010101" pitchFamily="2" charset="-122"/>
                <a:ea typeface="宋体" panose="02010600030101010101" pitchFamily="2" charset="-122"/>
              </a:rPr>
              <a:t>几根头发。 </a:t>
            </a:r>
            <a:endParaRPr lang="zh-CN" altLang="en-US" sz="2935" b="1">
              <a:latin typeface="宋体" panose="02010600030101010101" pitchFamily="2" charset="-122"/>
              <a:ea typeface="宋体" panose="02010600030101010101" pitchFamily="2" charset="-122"/>
            </a:endParaRPr>
          </a:p>
        </p:txBody>
      </p:sp>
      <p:sp>
        <p:nvSpPr>
          <p:cNvPr id="21537" name="TextBox 30"/>
          <p:cNvSpPr txBox="1"/>
          <p:nvPr/>
        </p:nvSpPr>
        <p:spPr>
          <a:xfrm>
            <a:off x="569384" y="4421717"/>
            <a:ext cx="3873500" cy="542925"/>
          </a:xfrm>
          <a:prstGeom prst="rect">
            <a:avLst/>
          </a:prstGeom>
          <a:noFill/>
          <a:ln w="9525">
            <a:noFill/>
          </a:ln>
        </p:spPr>
        <p:txBody>
          <a:bodyPr anchor="t">
            <a:spAutoFit/>
          </a:bodyPr>
          <a:lstStyle/>
          <a:p>
            <a:r>
              <a:rPr lang="zh-CN" altLang="en-US" sz="2935" b="1">
                <a:solidFill>
                  <a:srgbClr val="0000FF"/>
                </a:solidFill>
                <a:latin typeface="宋体" panose="02010600030101010101" pitchFamily="2" charset="-122"/>
                <a:ea typeface="宋体" panose="02010600030101010101" pitchFamily="2" charset="-122"/>
              </a:rPr>
              <a:t>音序：</a:t>
            </a:r>
            <a:r>
              <a:rPr lang="en-US" altLang="zh-CN" sz="2935" b="1">
                <a:latin typeface="宋体" panose="02010600030101010101" pitchFamily="2" charset="-122"/>
                <a:ea typeface="宋体" panose="02010600030101010101" pitchFamily="2" charset="-122"/>
              </a:rPr>
              <a:t>S  </a:t>
            </a:r>
            <a:r>
              <a:rPr lang="zh-CN" altLang="en-US" sz="2935" b="1">
                <a:solidFill>
                  <a:srgbClr val="0000FF"/>
                </a:solidFill>
                <a:latin typeface="宋体" panose="02010600030101010101" pitchFamily="2" charset="-122"/>
                <a:ea typeface="宋体" panose="02010600030101010101" pitchFamily="2" charset="-122"/>
              </a:rPr>
              <a:t>部首：</a:t>
            </a:r>
            <a:endParaRPr lang="zh-CN" altLang="en-US" sz="2935" b="1">
              <a:latin typeface="宋体" panose="02010600030101010101" pitchFamily="2" charset="-122"/>
              <a:ea typeface="宋体" panose="02010600030101010101" pitchFamily="2" charset="-122"/>
            </a:endParaRPr>
          </a:p>
        </p:txBody>
      </p:sp>
      <p:grpSp>
        <p:nvGrpSpPr>
          <p:cNvPr id="27681" name="组合 33"/>
          <p:cNvGrpSpPr/>
          <p:nvPr/>
        </p:nvGrpSpPr>
        <p:grpSpPr>
          <a:xfrm>
            <a:off x="736600" y="986367"/>
            <a:ext cx="1775884" cy="677352"/>
            <a:chOff x="579880" y="770997"/>
            <a:chExt cx="1331484" cy="508957"/>
          </a:xfrm>
        </p:grpSpPr>
        <p:sp>
          <p:nvSpPr>
            <p:cNvPr id="35" name="圆角矩形 34"/>
            <p:cNvSpPr/>
            <p:nvPr/>
          </p:nvSpPr>
          <p:spPr>
            <a:xfrm>
              <a:off x="617287" y="770997"/>
              <a:ext cx="1257226" cy="508957"/>
            </a:xfrm>
            <a:prstGeom prst="roundRect">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5400000" scaled="1"/>
            </a:gradFill>
            <a:ln>
              <a:solidFill>
                <a:schemeClr val="accent3">
                  <a:lumMod val="75000"/>
                </a:schemeClr>
              </a:solidFill>
            </a:ln>
            <a:effectLst>
              <a:softEdge rad="31750"/>
            </a:effectLst>
          </p:spPr>
          <p:txBody>
            <a:bodyPr wrap="none">
              <a:spAutoFit/>
            </a:bodyPr>
            <a:lstStyle>
              <a:defPPr>
                <a:defRPr lang="zh-CN"/>
              </a:defPPr>
              <a:lvl1pPr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a:ea typeface="宋体" panose="02010600030101010101" pitchFamily="2" charset="-122"/>
                  <a:cs typeface="+mn-cs"/>
                </a:defRPr>
              </a:lvl9pPr>
            </a:lstStyle>
            <a:p>
              <a:pPr marL="0" marR="0" lvl="0" indent="0" algn="ctr" defTabSz="1600200" rtl="0" eaLnBrk="1" fontAlgn="base" latinLnBrk="0" hangingPunct="1">
                <a:lnSpc>
                  <a:spcPct val="90000"/>
                </a:lnSpc>
                <a:spcBef>
                  <a:spcPct val="0"/>
                </a:spcBef>
                <a:spcAft>
                  <a:spcPct val="35000"/>
                </a:spcAft>
                <a:buClrTx/>
                <a:buSzTx/>
                <a:buFont typeface="Arial" panose="020B0604020202020204" pitchFamily="34" charset="0"/>
                <a:buNone/>
                <a:defRPr/>
              </a:pPr>
              <a:r>
                <a:rPr kumimoji="0" lang="zh-CN" altLang="en-US" sz="3735" b="1" i="0" u="none" strike="noStrike" kern="1200" cap="none" spc="0" normalizeH="0" baseline="0" noProof="0">
                  <a:ln>
                    <a:noFill/>
                  </a:ln>
                  <a:solidFill>
                    <a:prstClr val="black">
                      <a:hueOff val="0"/>
                      <a:satOff val="0"/>
                      <a:lumOff val="0"/>
                      <a:alphaOff val="0"/>
                    </a:prstClr>
                  </a:solidFill>
                  <a:effectLst>
                    <a:glow rad="101600">
                      <a:schemeClr val="bg1">
                        <a:alpha val="60000"/>
                      </a:schemeClr>
                    </a:glow>
                  </a:effectLst>
                  <a:uLnTx/>
                  <a:uFillTx/>
                  <a:latin typeface="微软雅黑" panose="020B0503020204020204" pitchFamily="34" charset="-122"/>
                  <a:ea typeface="微软雅黑" panose="020B0503020204020204" pitchFamily="34" charset="-122"/>
                  <a:cs typeface="+mn-cs"/>
                </a:rPr>
                <a:t>我会写</a:t>
              </a:r>
              <a:endParaRPr kumimoji="0" lang="zh-CN" altLang="en-US" sz="3735" b="1" i="0" u="none" strike="noStrike" kern="1200" cap="none" spc="0" normalizeH="0" baseline="0" noProof="0">
                <a:ln>
                  <a:noFill/>
                </a:ln>
                <a:solidFill>
                  <a:prstClr val="black">
                    <a:hueOff val="0"/>
                    <a:satOff val="0"/>
                    <a:lumOff val="0"/>
                    <a:alphaOff val="0"/>
                  </a:prstClr>
                </a:solidFill>
                <a:effectLst>
                  <a:glow rad="101600">
                    <a:schemeClr val="bg1">
                      <a:alpha val="60000"/>
                    </a:schemeClr>
                  </a:glow>
                </a:effectLst>
                <a:uLnTx/>
                <a:uFillTx/>
                <a:latin typeface="微软雅黑" panose="020B0503020204020204" pitchFamily="34" charset="-122"/>
                <a:ea typeface="微软雅黑" panose="020B0503020204020204" pitchFamily="34" charset="-122"/>
                <a:cs typeface="+mn-cs"/>
              </a:endParaRPr>
            </a:p>
          </p:txBody>
        </p:sp>
        <p:sp>
          <p:nvSpPr>
            <p:cNvPr id="36" name="直线连接符 21"/>
            <p:cNvSpPr>
              <a:spLocks noChangeShapeType="1"/>
            </p:cNvSpPr>
            <p:nvPr/>
          </p:nvSpPr>
          <p:spPr bwMode="auto">
            <a:xfrm flipV="1">
              <a:off x="579880" y="1244950"/>
              <a:ext cx="1331484" cy="0"/>
            </a:xfrm>
            <a:prstGeom prst="line">
              <a:avLst/>
            </a:prstGeom>
            <a:noFill/>
            <a:ln w="38100">
              <a:solidFill>
                <a:schemeClr val="accent1">
                  <a:lumMod val="60000"/>
                  <a:lumOff val="40000"/>
                </a:schemeClr>
              </a:solidFill>
              <a:prstDash val="sysDash"/>
              <a:round/>
            </a:ln>
          </p:spPr>
          <p:txBody>
            <a:bodyPr/>
            <a:lstStyle>
              <a:defPPr>
                <a:defRPr lang="zh-CN"/>
              </a:defPPr>
              <a:lvl1pPr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1pPr>
              <a:lvl2pPr marL="4572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2pPr>
              <a:lvl3pPr marL="9144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3pPr>
              <a:lvl4pPr marL="13716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4pPr>
              <a:lvl5pPr marL="1828800" algn="l" defTabSz="457200" rtl="0" fontAlgn="base">
                <a:spcBef>
                  <a:spcPct val="0"/>
                </a:spcBef>
                <a:spcAft>
                  <a:spcPct val="0"/>
                </a:spcAft>
                <a:defRPr kern="1200">
                  <a:solidFill>
                    <a:schemeClr val="tx1"/>
                  </a:solidFill>
                  <a:latin typeface="Calibri" panose="020F0502020204030204"/>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a:ea typeface="宋体" panose="02010600030101010101" pitchFamily="2" charset="-122"/>
                  <a:cs typeface="+mn-cs"/>
                </a:defRPr>
              </a:lvl9pPr>
            </a:lstStyle>
            <a:p>
              <a:pPr marL="0" marR="0" lvl="0" indent="0" algn="l"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a:ln>
                  <a:noFill/>
                </a:ln>
                <a:solidFill>
                  <a:schemeClr val="tx1"/>
                </a:solidFill>
                <a:effectLst/>
                <a:uLnTx/>
                <a:uFillTx/>
                <a:latin typeface="Calibri" panose="020F0502020204030204"/>
                <a:ea typeface="宋体" panose="02010600030101010101" pitchFamily="2" charset="-122"/>
                <a:cs typeface="+mn-cs"/>
              </a:endParaRPr>
            </a:p>
          </p:txBody>
        </p:sp>
      </p:grpSp>
      <p:pic>
        <p:nvPicPr>
          <p:cNvPr id="27684" name="Picture 37">
            <a:hlinkClick r:id="rId1" action="ppaction://hlinksldjump"/>
          </p:cNvPr>
          <p:cNvPicPr>
            <a:picLocks noChangeAspect="1"/>
          </p:cNvPicPr>
          <p:nvPr/>
        </p:nvPicPr>
        <p:blipFill>
          <a:blip r:embed="rId2"/>
          <a:stretch>
            <a:fillRect/>
          </a:stretch>
        </p:blipFill>
        <p:spPr>
          <a:xfrm>
            <a:off x="9853084" y="939800"/>
            <a:ext cx="1202267" cy="683684"/>
          </a:xfrm>
          <a:prstGeom prst="rect">
            <a:avLst/>
          </a:prstGeom>
          <a:noFill/>
          <a:ln w="9525">
            <a:noFill/>
          </a:ln>
          <a:effectLst>
            <a:outerShdw dist="38100" dir="8100000" algn="tr" rotWithShape="0">
              <a:srgbClr val="000000">
                <a:alpha val="39998"/>
              </a:srgbClr>
            </a:outerShdw>
          </a:effectLst>
        </p:spPr>
      </p:pic>
      <p:pic>
        <p:nvPicPr>
          <p:cNvPr id="27685" name="Picture 39" descr="C:\Users\Administrator\AppData\Roaming\Tencent\Users\1061713465\QQ\WinTemp\RichOle\D])2)OKPBTD5}Z0%WLX[UF8.png"/>
          <p:cNvPicPr>
            <a:picLocks noChangeAspect="1"/>
          </p:cNvPicPr>
          <p:nvPr/>
        </p:nvPicPr>
        <p:blipFill>
          <a:blip r:embed="rId3">
            <a:clrChange>
              <a:clrFrom>
                <a:srgbClr val="D4EDED"/>
              </a:clrFrom>
              <a:clrTo>
                <a:srgbClr val="D4EDED">
                  <a:alpha val="0"/>
                </a:srgbClr>
              </a:clrTo>
            </a:clrChange>
          </a:blip>
          <a:stretch>
            <a:fillRect/>
          </a:stretch>
        </p:blipFill>
        <p:spPr>
          <a:xfrm>
            <a:off x="3393017" y="4436533"/>
            <a:ext cx="486833" cy="518584"/>
          </a:xfrm>
          <a:prstGeom prst="rect">
            <a:avLst/>
          </a:prstGeom>
          <a:noFill/>
          <a:ln w="9525">
            <a:noFill/>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32"/>
                                        </p:tgtEl>
                                        <p:attrNameLst>
                                          <p:attrName>style.visibility</p:attrName>
                                        </p:attrNameLst>
                                      </p:cBhvr>
                                      <p:to>
                                        <p:strVal val="visible"/>
                                      </p:to>
                                    </p:set>
                                    <p:anim calcmode="lin" valueType="num">
                                      <p:cBhvr additive="base">
                                        <p:cTn id="7" dur="500" fill="hold"/>
                                        <p:tgtEl>
                                          <p:spTgt spid="21532"/>
                                        </p:tgtEl>
                                        <p:attrNameLst>
                                          <p:attrName>ppt_x</p:attrName>
                                        </p:attrNameLst>
                                      </p:cBhvr>
                                      <p:tavLst>
                                        <p:tav tm="0">
                                          <p:val>
                                            <p:strVal val="#ppt_x"/>
                                          </p:val>
                                        </p:tav>
                                        <p:tav tm="100000">
                                          <p:val>
                                            <p:strVal val="#ppt_x"/>
                                          </p:val>
                                        </p:tav>
                                      </p:tavLst>
                                    </p:anim>
                                    <p:anim calcmode="lin" valueType="num">
                                      <p:cBhvr additive="base">
                                        <p:cTn id="8" dur="500" fill="hold"/>
                                        <p:tgtEl>
                                          <p:spTgt spid="215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21533"/>
                                        </p:tgtEl>
                                        <p:attrNameLst>
                                          <p:attrName>style.visibility</p:attrName>
                                        </p:attrNameLst>
                                      </p:cBhvr>
                                      <p:to>
                                        <p:strVal val="visible"/>
                                      </p:to>
                                    </p:set>
                                    <p:anim calcmode="lin" valueType="num">
                                      <p:cBhvr additive="base">
                                        <p:cTn id="13" dur="500" fill="hold"/>
                                        <p:tgtEl>
                                          <p:spTgt spid="21533"/>
                                        </p:tgtEl>
                                        <p:attrNameLst>
                                          <p:attrName>ppt_x</p:attrName>
                                        </p:attrNameLst>
                                      </p:cBhvr>
                                      <p:tavLst>
                                        <p:tav tm="0">
                                          <p:val>
                                            <p:strVal val="#ppt_x"/>
                                          </p:val>
                                        </p:tav>
                                        <p:tav tm="100000">
                                          <p:val>
                                            <p:strVal val="#ppt_x"/>
                                          </p:val>
                                        </p:tav>
                                      </p:tavLst>
                                    </p:anim>
                                    <p:anim calcmode="lin" valueType="num">
                                      <p:cBhvr additive="base">
                                        <p:cTn id="14" dur="500" fill="hold"/>
                                        <p:tgtEl>
                                          <p:spTgt spid="21533"/>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ppt_x"/>
                                          </p:val>
                                        </p:tav>
                                        <p:tav tm="100000">
                                          <p:val>
                                            <p:strVal val="#ppt_x"/>
                                          </p:val>
                                        </p:tav>
                                      </p:tavLst>
                                    </p:anim>
                                    <p:anim calcmode="lin" valueType="num">
                                      <p:cBhvr additive="base">
                                        <p:cTn id="2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31809"/>
                                        </p:tgtEl>
                                        <p:attrNameLst>
                                          <p:attrName>style.visibility</p:attrName>
                                        </p:attrNameLst>
                                      </p:cBhvr>
                                      <p:to>
                                        <p:strVal val="visible"/>
                                      </p:to>
                                    </p:set>
                                    <p:animEffect transition="in" filter="wipe(up)">
                                      <p:cBhvr>
                                        <p:cTn id="25" dur="500"/>
                                        <p:tgtEl>
                                          <p:spTgt spid="3180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nodeType="clickEffect">
                                  <p:stCondLst>
                                    <p:cond delay="0"/>
                                  </p:stCondLst>
                                  <p:childTnLst>
                                    <p:set>
                                      <p:cBhvr>
                                        <p:cTn id="29" dur="1" fill="hold">
                                          <p:stCondLst>
                                            <p:cond delay="0"/>
                                          </p:stCondLst>
                                        </p:cTn>
                                        <p:tgtEl>
                                          <p:spTgt spid="31808"/>
                                        </p:tgtEl>
                                        <p:attrNameLst>
                                          <p:attrName>style.visibility</p:attrName>
                                        </p:attrNameLst>
                                      </p:cBhvr>
                                      <p:to>
                                        <p:strVal val="visible"/>
                                      </p:to>
                                    </p:set>
                                    <p:animEffect transition="in" filter="wipe(up)">
                                      <p:cBhvr>
                                        <p:cTn id="30" dur="500"/>
                                        <p:tgtEl>
                                          <p:spTgt spid="31808"/>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31811"/>
                                        </p:tgtEl>
                                        <p:attrNameLst>
                                          <p:attrName>style.visibility</p:attrName>
                                        </p:attrNameLst>
                                      </p:cBhvr>
                                      <p:to>
                                        <p:strVal val="visible"/>
                                      </p:to>
                                    </p:set>
                                    <p:animEffect transition="in" filter="wipe(left)">
                                      <p:cBhvr>
                                        <p:cTn id="35" dur="500"/>
                                        <p:tgtEl>
                                          <p:spTgt spid="3181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31806"/>
                                        </p:tgtEl>
                                        <p:attrNameLst>
                                          <p:attrName>style.visibility</p:attrName>
                                        </p:attrNameLst>
                                      </p:cBhvr>
                                      <p:to>
                                        <p:strVal val="visible"/>
                                      </p:to>
                                    </p:set>
                                    <p:animEffect transition="in" filter="wipe(up)">
                                      <p:cBhvr>
                                        <p:cTn id="40" dur="500"/>
                                        <p:tgtEl>
                                          <p:spTgt spid="31806"/>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31807"/>
                                        </p:tgtEl>
                                        <p:attrNameLst>
                                          <p:attrName>style.visibility</p:attrName>
                                        </p:attrNameLst>
                                      </p:cBhvr>
                                      <p:to>
                                        <p:strVal val="visible"/>
                                      </p:to>
                                    </p:set>
                                    <p:animEffect transition="in" filter="wipe(left)">
                                      <p:cBhvr>
                                        <p:cTn id="45" dur="500"/>
                                        <p:tgtEl>
                                          <p:spTgt spid="31807"/>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nodeType="clickEffect">
                                  <p:stCondLst>
                                    <p:cond delay="0"/>
                                  </p:stCondLst>
                                  <p:childTnLst>
                                    <p:set>
                                      <p:cBhvr>
                                        <p:cTn id="49" dur="1" fill="hold">
                                          <p:stCondLst>
                                            <p:cond delay="0"/>
                                          </p:stCondLst>
                                        </p:cTn>
                                        <p:tgtEl>
                                          <p:spTgt spid="31810"/>
                                        </p:tgtEl>
                                        <p:attrNameLst>
                                          <p:attrName>style.visibility</p:attrName>
                                        </p:attrNameLst>
                                      </p:cBhvr>
                                      <p:to>
                                        <p:strVal val="visible"/>
                                      </p:to>
                                    </p:set>
                                    <p:animEffect transition="in" filter="wipe(up)">
                                      <p:cBhvr>
                                        <p:cTn id="50" dur="500"/>
                                        <p:tgtEl>
                                          <p:spTgt spid="31810"/>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31812"/>
                                        </p:tgtEl>
                                        <p:attrNameLst>
                                          <p:attrName>style.visibility</p:attrName>
                                        </p:attrNameLst>
                                      </p:cBhvr>
                                      <p:to>
                                        <p:strVal val="visible"/>
                                      </p:to>
                                    </p:set>
                                    <p:animEffect transition="in" filter="wipe(left)">
                                      <p:cBhvr>
                                        <p:cTn id="55" dur="500"/>
                                        <p:tgtEl>
                                          <p:spTgt spid="31812"/>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nodeType="clickEffect">
                                  <p:stCondLst>
                                    <p:cond delay="0"/>
                                  </p:stCondLst>
                                  <p:childTnLst>
                                    <p:set>
                                      <p:cBhvr>
                                        <p:cTn id="59" dur="1" fill="hold">
                                          <p:stCondLst>
                                            <p:cond delay="0"/>
                                          </p:stCondLst>
                                        </p:cTn>
                                        <p:tgtEl>
                                          <p:spTgt spid="31817"/>
                                        </p:tgtEl>
                                        <p:attrNameLst>
                                          <p:attrName>style.visibility</p:attrName>
                                        </p:attrNameLst>
                                      </p:cBhvr>
                                      <p:to>
                                        <p:strVal val="visible"/>
                                      </p:to>
                                    </p:set>
                                    <p:animEffect transition="in" filter="wipe(up)">
                                      <p:cBhvr>
                                        <p:cTn id="60" dur="500"/>
                                        <p:tgtEl>
                                          <p:spTgt spid="31817"/>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1" fill="hold" nodeType="clickEffect">
                                  <p:stCondLst>
                                    <p:cond delay="0"/>
                                  </p:stCondLst>
                                  <p:childTnLst>
                                    <p:set>
                                      <p:cBhvr>
                                        <p:cTn id="64" dur="1" fill="hold">
                                          <p:stCondLst>
                                            <p:cond delay="0"/>
                                          </p:stCondLst>
                                        </p:cTn>
                                        <p:tgtEl>
                                          <p:spTgt spid="31813"/>
                                        </p:tgtEl>
                                        <p:attrNameLst>
                                          <p:attrName>style.visibility</p:attrName>
                                        </p:attrNameLst>
                                      </p:cBhvr>
                                      <p:to>
                                        <p:strVal val="visible"/>
                                      </p:to>
                                    </p:set>
                                    <p:animEffect transition="in" filter="wipe(up)">
                                      <p:cBhvr>
                                        <p:cTn id="65" dur="500"/>
                                        <p:tgtEl>
                                          <p:spTgt spid="31813"/>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1" fill="hold" nodeType="clickEffect">
                                  <p:stCondLst>
                                    <p:cond delay="0"/>
                                  </p:stCondLst>
                                  <p:childTnLst>
                                    <p:set>
                                      <p:cBhvr>
                                        <p:cTn id="69" dur="1" fill="hold">
                                          <p:stCondLst>
                                            <p:cond delay="0"/>
                                          </p:stCondLst>
                                        </p:cTn>
                                        <p:tgtEl>
                                          <p:spTgt spid="31816"/>
                                        </p:tgtEl>
                                        <p:attrNameLst>
                                          <p:attrName>style.visibility</p:attrName>
                                        </p:attrNameLst>
                                      </p:cBhvr>
                                      <p:to>
                                        <p:strVal val="visible"/>
                                      </p:to>
                                    </p:set>
                                    <p:animEffect transition="in" filter="wipe(up)">
                                      <p:cBhvr>
                                        <p:cTn id="70" dur="500"/>
                                        <p:tgtEl>
                                          <p:spTgt spid="31816"/>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1" fill="hold" nodeType="clickEffect">
                                  <p:stCondLst>
                                    <p:cond delay="0"/>
                                  </p:stCondLst>
                                  <p:childTnLst>
                                    <p:set>
                                      <p:cBhvr>
                                        <p:cTn id="74" dur="1" fill="hold">
                                          <p:stCondLst>
                                            <p:cond delay="0"/>
                                          </p:stCondLst>
                                        </p:cTn>
                                        <p:tgtEl>
                                          <p:spTgt spid="31815"/>
                                        </p:tgtEl>
                                        <p:attrNameLst>
                                          <p:attrName>style.visibility</p:attrName>
                                        </p:attrNameLst>
                                      </p:cBhvr>
                                      <p:to>
                                        <p:strVal val="visible"/>
                                      </p:to>
                                    </p:set>
                                    <p:animEffect transition="in" filter="wipe(up)">
                                      <p:cBhvr>
                                        <p:cTn id="75" dur="500"/>
                                        <p:tgtEl>
                                          <p:spTgt spid="31815"/>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nodeType="clickEffect">
                                  <p:stCondLst>
                                    <p:cond delay="0"/>
                                  </p:stCondLst>
                                  <p:childTnLst>
                                    <p:set>
                                      <p:cBhvr>
                                        <p:cTn id="79" dur="1" fill="hold">
                                          <p:stCondLst>
                                            <p:cond delay="0"/>
                                          </p:stCondLst>
                                        </p:cTn>
                                        <p:tgtEl>
                                          <p:spTgt spid="31814"/>
                                        </p:tgtEl>
                                        <p:attrNameLst>
                                          <p:attrName>style.visibility</p:attrName>
                                        </p:attrNameLst>
                                      </p:cBhvr>
                                      <p:to>
                                        <p:strVal val="visible"/>
                                      </p:to>
                                    </p:set>
                                    <p:animEffect transition="in" filter="wipe(left)">
                                      <p:cBhvr>
                                        <p:cTn id="80" dur="500"/>
                                        <p:tgtEl>
                                          <p:spTgt spid="31814"/>
                                        </p:tgtEl>
                                      </p:cBhvr>
                                    </p:animEffect>
                                  </p:childTnLst>
                                </p:cTn>
                              </p:par>
                            </p:childTnLst>
                          </p:cTn>
                        </p:par>
                      </p:childTnLst>
                    </p:cTn>
                  </p:par>
                  <p:par>
                    <p:cTn id="81" fill="hold">
                      <p:stCondLst>
                        <p:cond delay="indefinite"/>
                      </p:stCondLst>
                      <p:childTnLst>
                        <p:par>
                          <p:cTn id="82" fill="hold">
                            <p:stCondLst>
                              <p:cond delay="0"/>
                            </p:stCondLst>
                            <p:childTnLst>
                              <p:par>
                                <p:cTn id="83" presetID="16" presetClass="entr" presetSubtype="21" fill="hold" grpId="0" nodeType="clickEffect">
                                  <p:stCondLst>
                                    <p:cond delay="0"/>
                                  </p:stCondLst>
                                  <p:childTnLst>
                                    <p:set>
                                      <p:cBhvr>
                                        <p:cTn id="84" dur="1" fill="hold">
                                          <p:stCondLst>
                                            <p:cond delay="0"/>
                                          </p:stCondLst>
                                        </p:cTn>
                                        <p:tgtEl>
                                          <p:spTgt spid="21534"/>
                                        </p:tgtEl>
                                        <p:attrNameLst>
                                          <p:attrName>style.visibility</p:attrName>
                                        </p:attrNameLst>
                                      </p:cBhvr>
                                      <p:to>
                                        <p:strVal val="visible"/>
                                      </p:to>
                                    </p:set>
                                    <p:animEffect transition="in" filter="barn(inVertical)">
                                      <p:cBhvr>
                                        <p:cTn id="85" dur="500"/>
                                        <p:tgtEl>
                                          <p:spTgt spid="21534"/>
                                        </p:tgtEl>
                                      </p:cBhvr>
                                    </p:animEffect>
                                  </p:childTnLst>
                                </p:cTn>
                              </p:par>
                            </p:childTnLst>
                          </p:cTn>
                        </p:par>
                      </p:childTnLst>
                    </p:cTn>
                  </p:par>
                  <p:par>
                    <p:cTn id="86" fill="hold">
                      <p:stCondLst>
                        <p:cond delay="indefinite"/>
                      </p:stCondLst>
                      <p:childTnLst>
                        <p:par>
                          <p:cTn id="87" fill="hold">
                            <p:stCondLst>
                              <p:cond delay="0"/>
                            </p:stCondLst>
                            <p:childTnLst>
                              <p:par>
                                <p:cTn id="88" presetID="16" presetClass="entr" presetSubtype="21" fill="hold" grpId="0" nodeType="clickEffect">
                                  <p:stCondLst>
                                    <p:cond delay="0"/>
                                  </p:stCondLst>
                                  <p:childTnLst>
                                    <p:set>
                                      <p:cBhvr>
                                        <p:cTn id="89" dur="1" fill="hold">
                                          <p:stCondLst>
                                            <p:cond delay="0"/>
                                          </p:stCondLst>
                                        </p:cTn>
                                        <p:tgtEl>
                                          <p:spTgt spid="21537"/>
                                        </p:tgtEl>
                                        <p:attrNameLst>
                                          <p:attrName>style.visibility</p:attrName>
                                        </p:attrNameLst>
                                      </p:cBhvr>
                                      <p:to>
                                        <p:strVal val="visible"/>
                                      </p:to>
                                    </p:set>
                                    <p:animEffect transition="in" filter="barn(inVertical)">
                                      <p:cBhvr>
                                        <p:cTn id="90" dur="500"/>
                                        <p:tgtEl>
                                          <p:spTgt spid="21537"/>
                                        </p:tgtEl>
                                      </p:cBhvr>
                                    </p:animEffect>
                                  </p:childTnLst>
                                </p:cTn>
                              </p:par>
                            </p:childTnLst>
                          </p:cTn>
                        </p:par>
                      </p:childTnLst>
                    </p:cTn>
                  </p:par>
                  <p:par>
                    <p:cTn id="91" fill="hold">
                      <p:stCondLst>
                        <p:cond delay="indefinite"/>
                      </p:stCondLst>
                      <p:childTnLst>
                        <p:par>
                          <p:cTn id="92" fill="hold">
                            <p:stCondLst>
                              <p:cond delay="0"/>
                            </p:stCondLst>
                            <p:childTnLst>
                              <p:par>
                                <p:cTn id="93" presetID="16" presetClass="entr" presetSubtype="21" fill="hold" grpId="0" nodeType="clickEffect">
                                  <p:stCondLst>
                                    <p:cond delay="0"/>
                                  </p:stCondLst>
                                  <p:childTnLst>
                                    <p:set>
                                      <p:cBhvr>
                                        <p:cTn id="94" dur="1" fill="hold">
                                          <p:stCondLst>
                                            <p:cond delay="0"/>
                                          </p:stCondLst>
                                        </p:cTn>
                                        <p:tgtEl>
                                          <p:spTgt spid="21535"/>
                                        </p:tgtEl>
                                        <p:attrNameLst>
                                          <p:attrName>style.visibility</p:attrName>
                                        </p:attrNameLst>
                                      </p:cBhvr>
                                      <p:to>
                                        <p:strVal val="visible"/>
                                      </p:to>
                                    </p:set>
                                    <p:animEffect transition="in" filter="barn(inVertical)">
                                      <p:cBhvr>
                                        <p:cTn id="95" dur="500"/>
                                        <p:tgtEl>
                                          <p:spTgt spid="21535"/>
                                        </p:tgtEl>
                                      </p:cBhvr>
                                    </p:animEffect>
                                  </p:childTnLst>
                                </p:cTn>
                              </p:par>
                            </p:childTnLst>
                          </p:cTn>
                        </p:par>
                      </p:childTnLst>
                    </p:cTn>
                  </p:par>
                  <p:par>
                    <p:cTn id="96" fill="hold">
                      <p:stCondLst>
                        <p:cond delay="indefinite"/>
                      </p:stCondLst>
                      <p:childTnLst>
                        <p:par>
                          <p:cTn id="97" fill="hold">
                            <p:stCondLst>
                              <p:cond delay="0"/>
                            </p:stCondLst>
                            <p:childTnLst>
                              <p:par>
                                <p:cTn id="98" presetID="16" presetClass="entr" presetSubtype="21" fill="hold" grpId="0" nodeType="clickEffect">
                                  <p:stCondLst>
                                    <p:cond delay="0"/>
                                  </p:stCondLst>
                                  <p:childTnLst>
                                    <p:set>
                                      <p:cBhvr>
                                        <p:cTn id="99" dur="1" fill="hold">
                                          <p:stCondLst>
                                            <p:cond delay="0"/>
                                          </p:stCondLst>
                                        </p:cTn>
                                        <p:tgtEl>
                                          <p:spTgt spid="21536"/>
                                        </p:tgtEl>
                                        <p:attrNameLst>
                                          <p:attrName>style.visibility</p:attrName>
                                        </p:attrNameLst>
                                      </p:cBhvr>
                                      <p:to>
                                        <p:strVal val="visible"/>
                                      </p:to>
                                    </p:set>
                                    <p:animEffect transition="in" filter="barn(inVertical)">
                                      <p:cBhvr>
                                        <p:cTn id="100" dur="500"/>
                                        <p:tgtEl>
                                          <p:spTgt spid="21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1532" grpId="0"/>
      <p:bldP spid="21533" grpId="0"/>
      <p:bldP spid="21534" grpId="0"/>
      <p:bldP spid="21535" grpId="0"/>
      <p:bldP spid="21536" grpId="0"/>
      <p:bldP spid="215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64845" y="1280795"/>
            <a:ext cx="10614025" cy="4406265"/>
          </a:xfrm>
          <a:prstGeom prst="rect">
            <a:avLst/>
          </a:prstGeom>
        </p:spPr>
        <p:txBody>
          <a:bodyPr wrap="square">
            <a:spAutoFit/>
          </a:bodyPr>
          <a:lstStyle/>
          <a:p>
            <a:pPr marL="0" marR="0" lvl="0" indent="0" algn="l" defTabSz="4572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3735" b="1" i="0" u="none" strike="noStrike" kern="1200" cap="none" spc="0" normalizeH="0" baseline="0" noProof="0">
                <a:ln>
                  <a:noFill/>
                </a:ln>
                <a:solidFill>
                  <a:schemeClr val="tx1"/>
                </a:solidFill>
                <a:effectLst/>
                <a:uLnTx/>
                <a:uFillTx/>
                <a:latin typeface="Times New Roman" panose="02020603050405020304" pitchFamily="18" charset="0"/>
                <a:ea typeface="+mj-ea"/>
                <a:cs typeface="Times New Roman" panose="02020603050405020304" pitchFamily="18" charset="0"/>
              </a:rPr>
              <a:t>辨字组词。</a:t>
            </a:r>
            <a:endParaRPr kumimoji="0" lang="en-US" altLang="zh-CN" sz="3735" b="1" i="0" u="none" strike="noStrike" kern="1200" cap="none" spc="0" normalizeH="0" baseline="0" noProof="0">
              <a:ln>
                <a:noFill/>
              </a:ln>
              <a:solidFill>
                <a:schemeClr val="tx1"/>
              </a:solidFill>
              <a:effectLst/>
              <a:uLnTx/>
              <a:uFillTx/>
              <a:latin typeface="Times New Roman" panose="02020603050405020304" pitchFamily="18" charset="0"/>
              <a:ea typeface="+mj-ea"/>
              <a:cs typeface="Times New Roman" panose="02020603050405020304" pitchFamily="18" charset="0"/>
            </a:endParaRPr>
          </a:p>
          <a:p>
            <a:pPr marL="0" marR="0" lvl="0" indent="0" algn="l" defTabSz="457200" rtl="0" eaLnBrk="1" fontAlgn="base" latinLnBrk="0" hangingPunct="1">
              <a:lnSpc>
                <a:spcPct val="150000"/>
              </a:lnSpc>
              <a:spcBef>
                <a:spcPct val="0"/>
              </a:spcBef>
              <a:spcAft>
                <a:spcPct val="0"/>
              </a:spcAft>
              <a:buClrTx/>
              <a:buSzTx/>
              <a:buFont typeface="Arial" panose="020B0604020202020204" pitchFamily="34" charset="0"/>
              <a:buNone/>
              <a:defRPr/>
            </a:pPr>
            <a:r>
              <a:rPr kumimoji="0" lang="zh-CN" altLang="en-US" sz="3735" b="1" i="0" u="none" strike="noStrike" kern="1200" cap="none" spc="0" normalizeH="0" baseline="0" noProof="0">
                <a:ln>
                  <a:noFill/>
                </a:ln>
                <a:solidFill>
                  <a:schemeClr val="tx1"/>
                </a:solidFill>
                <a:effectLst/>
                <a:uLnTx/>
                <a:uFillTx/>
                <a:latin typeface="Times New Roman" panose="02020603050405020304" pitchFamily="18" charset="0"/>
                <a:ea typeface="+mj-ea"/>
                <a:cs typeface="Times New Roman" panose="02020603050405020304" pitchFamily="18" charset="0"/>
              </a:rPr>
              <a:t>          篱</a:t>
            </a:r>
            <a:r>
              <a:rPr kumimoji="0" lang="en-US" altLang="zh-CN" sz="3735" b="1" i="0" u="none" strike="noStrike" kern="1200" cap="none" spc="0" normalizeH="0" baseline="0" noProof="0">
                <a:ln>
                  <a:noFill/>
                </a:ln>
                <a:solidFill>
                  <a:schemeClr val="tx1"/>
                </a:solidFill>
                <a:effectLst/>
                <a:uLnTx/>
                <a:uFillTx/>
                <a:latin typeface="Times New Roman" panose="02020603050405020304" pitchFamily="18" charset="0"/>
                <a:ea typeface="+mj-ea"/>
                <a:cs typeface="Times New Roman" panose="02020603050405020304" pitchFamily="18" charset="0"/>
              </a:rPr>
              <a:t>(         )	         </a:t>
            </a:r>
            <a:endParaRPr kumimoji="0" lang="zh-CN" altLang="en-US" sz="3735" b="1" i="0" u="none" strike="noStrike" kern="1200" cap="none" spc="0" normalizeH="0" baseline="0" noProof="0">
              <a:ln>
                <a:noFill/>
              </a:ln>
              <a:solidFill>
                <a:schemeClr val="tx1"/>
              </a:solidFill>
              <a:effectLst/>
              <a:uLnTx/>
              <a:uFillTx/>
              <a:latin typeface="Times New Roman" panose="02020603050405020304" pitchFamily="18" charset="0"/>
              <a:ea typeface="+mj-ea"/>
              <a:cs typeface="Times New Roman" panose="02020603050405020304" pitchFamily="18" charset="0"/>
            </a:endParaRPr>
          </a:p>
          <a:p>
            <a:pPr marL="900430" marR="0" lvl="0" indent="0" algn="l" defTabSz="457200" rtl="0" eaLnBrk="1" fontAlgn="base" latinLnBrk="0" hangingPunct="1">
              <a:lnSpc>
                <a:spcPct val="150000"/>
              </a:lnSpc>
              <a:spcBef>
                <a:spcPct val="0"/>
              </a:spcBef>
              <a:spcAft>
                <a:spcPct val="0"/>
              </a:spcAft>
              <a:buClrTx/>
              <a:buSzTx/>
              <a:buFont typeface="Arial" panose="020B0604020202020204" pitchFamily="34" charset="0"/>
              <a:buNone/>
              <a:tabLst>
                <a:tab pos="2960370" algn="l"/>
                <a:tab pos="5108575" algn=""/>
              </a:tabLst>
              <a:defRPr/>
            </a:pPr>
            <a:r>
              <a:rPr kumimoji="0" lang="zh-CN" altLang="en-US" sz="3735" b="1" i="0" u="none" strike="noStrike" kern="1200" cap="none" spc="0" normalizeH="0" baseline="0" noProof="0">
                <a:ln>
                  <a:noFill/>
                </a:ln>
                <a:solidFill>
                  <a:schemeClr val="tx1"/>
                </a:solidFill>
                <a:effectLst/>
                <a:uLnTx/>
                <a:uFillTx/>
                <a:latin typeface="Times New Roman" panose="02020603050405020304" pitchFamily="18" charset="0"/>
                <a:ea typeface="+mj-ea"/>
                <a:cs typeface="Times New Roman" panose="02020603050405020304" pitchFamily="18" charset="0"/>
              </a:rPr>
              <a:t>  离</a:t>
            </a:r>
            <a:r>
              <a:rPr kumimoji="0" lang="en-US" altLang="zh-CN" sz="3735" b="1" i="0" u="none" strike="noStrike" kern="1200" cap="none" spc="0" normalizeH="0" baseline="0" noProof="0">
                <a:ln>
                  <a:noFill/>
                </a:ln>
                <a:solidFill>
                  <a:schemeClr val="tx1"/>
                </a:solidFill>
                <a:effectLst/>
                <a:uLnTx/>
                <a:uFillTx/>
                <a:latin typeface="Times New Roman" panose="02020603050405020304" pitchFamily="18" charset="0"/>
                <a:ea typeface="+mj-ea"/>
                <a:cs typeface="Times New Roman" panose="02020603050405020304" pitchFamily="18" charset="0"/>
              </a:rPr>
              <a:t>(         )             </a:t>
            </a:r>
            <a:endParaRPr kumimoji="0" lang="zh-CN" altLang="en-US" sz="3735" b="1" i="0" u="none" strike="noStrike" kern="1200" cap="none" spc="0" normalizeH="0" baseline="0" noProof="0">
              <a:ln>
                <a:noFill/>
              </a:ln>
              <a:solidFill>
                <a:schemeClr val="tx1"/>
              </a:solidFill>
              <a:effectLst/>
              <a:uLnTx/>
              <a:uFillTx/>
              <a:latin typeface="Times New Roman" panose="02020603050405020304" pitchFamily="18" charset="0"/>
              <a:ea typeface="+mj-ea"/>
              <a:cs typeface="Times New Roman" panose="02020603050405020304" pitchFamily="18" charset="0"/>
            </a:endParaRPr>
          </a:p>
          <a:p>
            <a:pPr marL="900430" marR="0" lvl="0" indent="0" algn="l" defTabSz="457200" rtl="0" eaLnBrk="1" fontAlgn="base" latinLnBrk="0" hangingPunct="1">
              <a:lnSpc>
                <a:spcPct val="150000"/>
              </a:lnSpc>
              <a:spcBef>
                <a:spcPct val="0"/>
              </a:spcBef>
              <a:spcAft>
                <a:spcPct val="0"/>
              </a:spcAft>
              <a:buClrTx/>
              <a:buSzTx/>
              <a:buFont typeface="Arial" panose="020B0604020202020204" pitchFamily="34" charset="0"/>
              <a:buNone/>
              <a:tabLst>
                <a:tab pos="2960370" algn=""/>
                <a:tab pos="5108575" algn="l"/>
              </a:tabLst>
              <a:defRPr/>
            </a:pPr>
            <a:r>
              <a:rPr kumimoji="0" lang="zh-CN" altLang="en-US" sz="3735" b="1" i="0" u="none" strike="noStrike" kern="1200" cap="none" spc="0" normalizeH="0" baseline="0" noProof="0">
                <a:ln>
                  <a:noFill/>
                </a:ln>
                <a:solidFill>
                  <a:schemeClr val="tx1"/>
                </a:solidFill>
                <a:effectLst/>
                <a:uLnTx/>
                <a:uFillTx/>
                <a:latin typeface="Times New Roman" panose="02020603050405020304" pitchFamily="18" charset="0"/>
                <a:ea typeface="+mj-ea"/>
                <a:cs typeface="Times New Roman" panose="02020603050405020304" pitchFamily="18" charset="0"/>
              </a:rPr>
              <a:t>    疏</a:t>
            </a:r>
            <a:r>
              <a:rPr kumimoji="0" lang="en-US" altLang="zh-CN" sz="3735" b="1" i="0" u="none" strike="noStrike" kern="1200" cap="none" spc="0" normalizeH="0" baseline="0" noProof="0">
                <a:ln>
                  <a:noFill/>
                </a:ln>
                <a:solidFill>
                  <a:schemeClr val="tx1"/>
                </a:solidFill>
                <a:effectLst/>
                <a:uLnTx/>
                <a:uFillTx/>
                <a:latin typeface="Times New Roman" panose="02020603050405020304" pitchFamily="18" charset="0"/>
                <a:ea typeface="+mj-ea"/>
                <a:cs typeface="Times New Roman" panose="02020603050405020304" pitchFamily="18" charset="0"/>
              </a:rPr>
              <a:t>(         )</a:t>
            </a:r>
            <a:endParaRPr kumimoji="0" lang="zh-CN" altLang="en-US" sz="3735" b="1" i="0" u="none" strike="noStrike" kern="1200" cap="none" spc="0" normalizeH="0" baseline="0" noProof="0">
              <a:ln>
                <a:noFill/>
              </a:ln>
              <a:solidFill>
                <a:schemeClr val="tx1"/>
              </a:solidFill>
              <a:effectLst/>
              <a:uLnTx/>
              <a:uFillTx/>
              <a:latin typeface="Times New Roman" panose="02020603050405020304" pitchFamily="18" charset="0"/>
              <a:ea typeface="+mj-ea"/>
              <a:cs typeface="Times New Roman" panose="02020603050405020304" pitchFamily="18" charset="0"/>
            </a:endParaRPr>
          </a:p>
          <a:p>
            <a:pPr marL="900430" marR="0" lvl="0" indent="0" algn="l" defTabSz="457200" rtl="0" eaLnBrk="1" fontAlgn="base" latinLnBrk="0" hangingPunct="1">
              <a:lnSpc>
                <a:spcPct val="150000"/>
              </a:lnSpc>
              <a:spcBef>
                <a:spcPct val="0"/>
              </a:spcBef>
              <a:spcAft>
                <a:spcPct val="0"/>
              </a:spcAft>
              <a:buClrTx/>
              <a:buSzTx/>
              <a:buFont typeface="Arial" panose="020B0604020202020204" pitchFamily="34" charset="0"/>
              <a:buNone/>
              <a:tabLst>
                <a:tab pos="2960370" algn="l"/>
                <a:tab pos="5108575" algn=""/>
              </a:tabLst>
              <a:defRPr/>
            </a:pPr>
            <a:r>
              <a:rPr kumimoji="0" lang="zh-CN" altLang="en-US" sz="3735" b="1" i="0" u="none" strike="noStrike" kern="1200" cap="none" spc="0" normalizeH="0" baseline="0" noProof="0">
                <a:ln>
                  <a:noFill/>
                </a:ln>
                <a:solidFill>
                  <a:schemeClr val="tx1"/>
                </a:solidFill>
                <a:effectLst/>
                <a:uLnTx/>
                <a:uFillTx/>
                <a:latin typeface="Times New Roman" panose="02020603050405020304" pitchFamily="18" charset="0"/>
                <a:ea typeface="+mj-ea"/>
                <a:cs typeface="Times New Roman" panose="02020603050405020304" pitchFamily="18" charset="0"/>
              </a:rPr>
              <a:t>   蔬</a:t>
            </a:r>
            <a:r>
              <a:rPr kumimoji="0" lang="en-US" altLang="zh-CN" sz="3735" b="1" i="0" u="none" strike="noStrike" kern="1200" cap="none" spc="0" normalizeH="0" baseline="0" noProof="0">
                <a:ln>
                  <a:noFill/>
                </a:ln>
                <a:solidFill>
                  <a:schemeClr val="tx1"/>
                </a:solidFill>
                <a:effectLst/>
                <a:uLnTx/>
                <a:uFillTx/>
                <a:latin typeface="Times New Roman" panose="02020603050405020304" pitchFamily="18" charset="0"/>
                <a:ea typeface="+mj-ea"/>
                <a:cs typeface="Times New Roman" panose="02020603050405020304" pitchFamily="18" charset="0"/>
              </a:rPr>
              <a:t>(         )</a:t>
            </a:r>
            <a:endParaRPr kumimoji="0" lang="zh-CN" altLang="en-US" sz="3735" b="1" i="0" u="none" strike="noStrike" kern="1200" cap="none" spc="0" normalizeH="0" baseline="0" noProof="0">
              <a:ln>
                <a:noFill/>
              </a:ln>
              <a:solidFill>
                <a:schemeClr val="tx1"/>
              </a:solidFill>
              <a:effectLst/>
              <a:uLnTx/>
              <a:uFillTx/>
              <a:latin typeface="Times New Roman" panose="02020603050405020304" pitchFamily="18" charset="0"/>
              <a:ea typeface="+mj-ea"/>
              <a:cs typeface="Times New Roman" panose="02020603050405020304" pitchFamily="18" charset="0"/>
            </a:endParaRPr>
          </a:p>
        </p:txBody>
      </p:sp>
      <p:sp>
        <p:nvSpPr>
          <p:cNvPr id="5" name="左大括号 4"/>
          <p:cNvSpPr/>
          <p:nvPr/>
        </p:nvSpPr>
        <p:spPr>
          <a:xfrm>
            <a:off x="1742017" y="2510367"/>
            <a:ext cx="192617" cy="1157817"/>
          </a:xfrm>
          <a:prstGeom prst="leftBrace">
            <a:avLst/>
          </a:prstGeom>
          <a:effectLst/>
        </p:spPr>
        <p:style>
          <a:lnRef idx="2">
            <a:schemeClr val="dk1"/>
          </a:lnRef>
          <a:fillRef idx="0">
            <a:schemeClr val="dk1"/>
          </a:fillRef>
          <a:effectRef idx="1">
            <a:schemeClr val="dk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7" name="左大括号 6"/>
          <p:cNvSpPr/>
          <p:nvPr/>
        </p:nvSpPr>
        <p:spPr>
          <a:xfrm>
            <a:off x="1744133" y="4222751"/>
            <a:ext cx="192617" cy="1157817"/>
          </a:xfrm>
          <a:prstGeom prst="leftBrace">
            <a:avLst/>
          </a:prstGeom>
          <a:effectLst/>
        </p:spPr>
        <p:style>
          <a:lnRef idx="2">
            <a:schemeClr val="dk1"/>
          </a:lnRef>
          <a:fillRef idx="0">
            <a:schemeClr val="dk1"/>
          </a:fillRef>
          <a:effectRef idx="1">
            <a:schemeClr val="dk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0" name="矩形 9"/>
          <p:cNvSpPr/>
          <p:nvPr/>
        </p:nvSpPr>
        <p:spPr>
          <a:xfrm>
            <a:off x="2529417" y="2336800"/>
            <a:ext cx="1136650" cy="666115"/>
          </a:xfrm>
          <a:prstGeom prst="rect">
            <a:avLst/>
          </a:prstGeom>
          <a:noFill/>
          <a:ln w="9525">
            <a:noFill/>
          </a:ln>
        </p:spPr>
        <p:txBody>
          <a:bodyPr wrap="none" anchor="t">
            <a:spAutoFit/>
          </a:bodyPr>
          <a:lstStyle/>
          <a:p>
            <a:r>
              <a:rPr lang="zh-CN" altLang="en-US" sz="3735" b="1">
                <a:solidFill>
                  <a:srgbClr val="C00000"/>
                </a:solidFill>
                <a:latin typeface="Calibri" panose="020F0502020204030204"/>
                <a:ea typeface="宋体" panose="02010600030101010101" pitchFamily="2" charset="-122"/>
              </a:rPr>
              <a:t>篱笆</a:t>
            </a:r>
            <a:endParaRPr lang="zh-CN" altLang="en-US" sz="3735" b="1">
              <a:solidFill>
                <a:srgbClr val="C00000"/>
              </a:solidFill>
              <a:latin typeface="Calibri" panose="020F0502020204030204"/>
              <a:ea typeface="宋体" panose="02010600030101010101" pitchFamily="2" charset="-122"/>
            </a:endParaRPr>
          </a:p>
        </p:txBody>
      </p:sp>
      <p:sp>
        <p:nvSpPr>
          <p:cNvPr id="12" name="矩形 11"/>
          <p:cNvSpPr/>
          <p:nvPr/>
        </p:nvSpPr>
        <p:spPr>
          <a:xfrm>
            <a:off x="2497667" y="3179233"/>
            <a:ext cx="1136650" cy="666115"/>
          </a:xfrm>
          <a:prstGeom prst="rect">
            <a:avLst/>
          </a:prstGeom>
          <a:noFill/>
          <a:ln w="9525">
            <a:noFill/>
          </a:ln>
        </p:spPr>
        <p:txBody>
          <a:bodyPr wrap="none" anchor="t">
            <a:spAutoFit/>
          </a:bodyPr>
          <a:lstStyle/>
          <a:p>
            <a:r>
              <a:rPr lang="zh-CN" altLang="en-US" sz="3735" b="1">
                <a:solidFill>
                  <a:srgbClr val="C00000"/>
                </a:solidFill>
                <a:latin typeface="Calibri" panose="020F0502020204030204"/>
                <a:ea typeface="宋体" panose="02010600030101010101" pitchFamily="2" charset="-122"/>
              </a:rPr>
              <a:t>离开</a:t>
            </a:r>
            <a:endParaRPr lang="zh-CN" altLang="en-US" sz="3735" b="1">
              <a:solidFill>
                <a:srgbClr val="C00000"/>
              </a:solidFill>
              <a:latin typeface="Calibri" panose="020F0502020204030204"/>
              <a:ea typeface="宋体" panose="02010600030101010101" pitchFamily="2" charset="-122"/>
            </a:endParaRPr>
          </a:p>
        </p:txBody>
      </p:sp>
      <p:sp>
        <p:nvSpPr>
          <p:cNvPr id="17" name="矩形 16"/>
          <p:cNvSpPr/>
          <p:nvPr/>
        </p:nvSpPr>
        <p:spPr>
          <a:xfrm>
            <a:off x="2529417" y="4093633"/>
            <a:ext cx="1136650" cy="666115"/>
          </a:xfrm>
          <a:prstGeom prst="rect">
            <a:avLst/>
          </a:prstGeom>
          <a:noFill/>
          <a:ln w="9525">
            <a:noFill/>
          </a:ln>
        </p:spPr>
        <p:txBody>
          <a:bodyPr wrap="none" anchor="t">
            <a:spAutoFit/>
          </a:bodyPr>
          <a:lstStyle/>
          <a:p>
            <a:r>
              <a:rPr lang="zh-CN" altLang="en-US" sz="3735" b="1">
                <a:solidFill>
                  <a:srgbClr val="C00000"/>
                </a:solidFill>
                <a:latin typeface="Calibri" panose="020F0502020204030204"/>
                <a:ea typeface="宋体" panose="02010600030101010101" pitchFamily="2" charset="-122"/>
              </a:rPr>
              <a:t>疏忽</a:t>
            </a:r>
            <a:endParaRPr lang="zh-CN" altLang="en-US" sz="3735" b="1">
              <a:solidFill>
                <a:srgbClr val="C00000"/>
              </a:solidFill>
              <a:latin typeface="Calibri" panose="020F0502020204030204"/>
              <a:ea typeface="宋体" panose="02010600030101010101" pitchFamily="2" charset="-122"/>
            </a:endParaRPr>
          </a:p>
        </p:txBody>
      </p:sp>
      <p:sp>
        <p:nvSpPr>
          <p:cNvPr id="18" name="矩形 17"/>
          <p:cNvSpPr/>
          <p:nvPr/>
        </p:nvSpPr>
        <p:spPr>
          <a:xfrm>
            <a:off x="2529417" y="4857751"/>
            <a:ext cx="1136650" cy="666115"/>
          </a:xfrm>
          <a:prstGeom prst="rect">
            <a:avLst/>
          </a:prstGeom>
          <a:noFill/>
          <a:ln w="9525">
            <a:noFill/>
          </a:ln>
        </p:spPr>
        <p:txBody>
          <a:bodyPr wrap="none" anchor="t">
            <a:spAutoFit/>
          </a:bodyPr>
          <a:lstStyle/>
          <a:p>
            <a:r>
              <a:rPr lang="zh-CN" altLang="en-US" sz="3735" b="1">
                <a:solidFill>
                  <a:srgbClr val="C00000"/>
                </a:solidFill>
                <a:latin typeface="Calibri" panose="020F0502020204030204"/>
                <a:ea typeface="宋体" panose="02010600030101010101" pitchFamily="2" charset="-122"/>
              </a:rPr>
              <a:t>蔬菜</a:t>
            </a:r>
            <a:endParaRPr lang="zh-CN" altLang="en-US" sz="3735" b="1">
              <a:solidFill>
                <a:srgbClr val="C00000"/>
              </a:solidFill>
              <a:latin typeface="Calibri" panose="020F0502020204030204"/>
              <a:ea typeface="宋体" panose="02010600030101010101" pitchFamily="2" charset="-122"/>
            </a:endParaRPr>
          </a:p>
        </p:txBody>
      </p:sp>
      <p:sp>
        <p:nvSpPr>
          <p:cNvPr id="28" name="PA_圆角矩形 9"/>
          <p:cNvSpPr/>
          <p:nvPr>
            <p:custDataLst>
              <p:tags r:id="rId1"/>
            </p:custDataLst>
          </p:nvPr>
        </p:nvSpPr>
        <p:spPr>
          <a:xfrm>
            <a:off x="0" y="303235"/>
            <a:ext cx="487837" cy="500380"/>
          </a:xfrm>
          <a:prstGeom prst="roundRect">
            <a:avLst>
              <a:gd name="adj" fmla="val 0"/>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flipH="1">
            <a:off x="883920" y="423545"/>
            <a:ext cx="1884045" cy="521970"/>
          </a:xfrm>
          <a:prstGeom prst="rect">
            <a:avLst/>
          </a:prstGeom>
          <a:noFill/>
        </p:spPr>
        <p:txBody>
          <a:bodyPr wrap="square" rtlCol="0" anchor="t">
            <a:spAutoFit/>
          </a:bodyPr>
          <a:lstStyle/>
          <a:p>
            <a:r>
              <a:rPr lang="zh-CN" altLang="en-US" sz="2800">
                <a:solidFill>
                  <a:srgbClr val="262626"/>
                </a:solidFill>
                <a:latin typeface="冬青黑体简体中文 W3" panose="020B0300000000000000" pitchFamily="34" charset="-122"/>
                <a:ea typeface="冬青黑体简体中文 W3" panose="020B0300000000000000" pitchFamily="34" charset="-122"/>
                <a:sym typeface="+mn-ea"/>
              </a:rPr>
              <a:t>课堂练习</a:t>
            </a:r>
            <a:endParaRPr lang="zh-CN" altLang="en-US" sz="2800">
              <a:solidFill>
                <a:srgbClr val="262626"/>
              </a:solidFill>
              <a:latin typeface="冬青黑体简体中文 W3" panose="020B0300000000000000" pitchFamily="34" charset="-122"/>
              <a:ea typeface="冬青黑体简体中文 W3" panose="020B0300000000000000" pitchFamily="34" charset="-122"/>
            </a:endParaRPr>
          </a:p>
        </p:txBody>
      </p:sp>
      <p:sp>
        <p:nvSpPr>
          <p:cNvPr id="3" name="文本框 2"/>
          <p:cNvSpPr txBox="1"/>
          <p:nvPr/>
        </p:nvSpPr>
        <p:spPr>
          <a:xfrm>
            <a:off x="187960" y="1045210"/>
            <a:ext cx="1978025" cy="460375"/>
          </a:xfrm>
          <a:prstGeom prst="rect">
            <a:avLst/>
          </a:prstGeom>
          <a:noFill/>
        </p:spPr>
        <p:txBody>
          <a:bodyPr wrap="square" rtlCol="0" anchor="t">
            <a:spAutoFit/>
          </a:bodyPr>
          <a:lstStyle/>
          <a:p>
            <a:r>
              <a:rPr lang="zh-CN" altLang="en-US" sz="2400">
                <a:latin typeface="华文彩云" panose="02010800040101010101" pitchFamily="2" charset="-122"/>
                <a:ea typeface="华文彩云" panose="02010800040101010101" pitchFamily="2" charset="-122"/>
                <a:sym typeface="+mn-ea"/>
              </a:rPr>
              <a:t>难点巩固</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7" grpId="0"/>
      <p:bldP spid="18" grpId="0"/>
    </p:bldLst>
  </p:timing>
</p:sld>
</file>

<file path=ppt/tags/tag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3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3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4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4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4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5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5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5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57.xml><?xml version="1.0" encoding="utf-8"?>
<p:tagLst xmlns:p="http://schemas.openxmlformats.org/presentationml/2006/main">
  <p:tag name="KSO_WM_BEAUTIFY_FLAG" val="#wm#"/>
  <p:tag name="KSO_WM_TAG_VERSION" val="1.0"/>
  <p:tag name="KSO_WM_TEMPLATE_CATEGORY" val="custom"/>
  <p:tag name="KSO_WM_TEMPLATE_INDEX" val="20205176"/>
  <p:tag name="KSO_WM_UNIT_COMPATIBLE" val="0"/>
  <p:tag name="KSO_WM_UNIT_DIAGRAM_ISNUMVISUAL" val="0"/>
  <p:tag name="KSO_WM_UNIT_DIAGRAM_ISREFERUNIT" val="0"/>
  <p:tag name="KSO_WM_UNIT_HIGHLIGHT" val="0"/>
  <p:tag name="KSO_WM_UNIT_ID" val="_0**"/>
  <p:tag name="KSO_WM_UNIT_LAYERLEVEL" val="1"/>
</p:tagLst>
</file>

<file path=ppt/tags/tag58.xml><?xml version="1.0" encoding="utf-8"?>
<p:tagLst xmlns:p="http://schemas.openxmlformats.org/presentationml/2006/main">
  <p:tag name="KSO_WM_BEAUTIFY_FLAG" val="#wm#"/>
  <p:tag name="KSO_WM_TAG_VERSION" val="1.0"/>
  <p:tag name="KSO_WM_TEMPLATE_CATEGORY" val="custom"/>
  <p:tag name="KSO_WM_TEMPLATE_INDEX" val="20205176"/>
  <p:tag name="KSO_WM_UNIT_COMPATIBLE" val="0"/>
  <p:tag name="KSO_WM_UNIT_DIAGRAM_ISNUMVISUAL" val="0"/>
  <p:tag name="KSO_WM_UNIT_DIAGRAM_ISREFERUNIT" val="0"/>
  <p:tag name="KSO_WM_UNIT_HIGHLIGHT" val="0"/>
  <p:tag name="KSO_WM_UNIT_ID" val="_0**"/>
  <p:tag name="KSO_WM_UNIT_LAYERLEVEL" val="1"/>
</p:tagLst>
</file>

<file path=ppt/tags/tag5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6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2.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5176"/>
  <p:tag name="KSO_WM_TEMPLATE_MASTER_TYPE" val="0"/>
  <p:tag name="KSO_WM_TEMPLATE_SUBCATEGORY" val="19"/>
  <p:tag name="KSO_WM_TEMPLATE_THUMBS_INDEX" val="1、4、7、12、13、14、15、16、17、18、20、24、25、28、33、36、40、43、44"/>
  <p:tag name="KSO_WM_UNIT_SHOW_EDIT_AREA_INDICATION" val="1"/>
</p:tagLst>
</file>

<file path=ppt/tags/tag63.xml><?xml version="1.0" encoding="utf-8"?>
<p:tagLst xmlns:p="http://schemas.openxmlformats.org/presentationml/2006/main">
  <p:tag name="PA" val="v3.0.1"/>
</p:tagLst>
</file>

<file path=ppt/tags/tag64.xml><?xml version="1.0" encoding="utf-8"?>
<p:tagLst xmlns:p="http://schemas.openxmlformats.org/presentationml/2006/main">
  <p:tag name="PA" val="v3.0.1"/>
</p:tagLst>
</file>

<file path=ppt/tags/tag65.xml><?xml version="1.0" encoding="utf-8"?>
<p:tagLst xmlns:p="http://schemas.openxmlformats.org/presentationml/2006/main">
  <p:tag name="KSO_WM_UNIT_TABLE_BEAUTIFY" val="smartTable{5f9a09be-b96a-478b-9d3d-34200563d7fe}"/>
</p:tagLst>
</file>

<file path=ppt/tags/tag66.xml><?xml version="1.0" encoding="utf-8"?>
<p:tagLst xmlns:p="http://schemas.openxmlformats.org/presentationml/2006/main">
  <p:tag name="PA" val="v3.0.1"/>
</p:tagLst>
</file>

<file path=ppt/tags/tag67.xml><?xml version="1.0" encoding="utf-8"?>
<p:tagLst xmlns:p="http://schemas.openxmlformats.org/presentationml/2006/main">
  <p:tag name="PA" val="v3.0.1"/>
</p:tagLst>
</file>

<file path=ppt/tags/tag68.xml><?xml version="1.0" encoding="utf-8"?>
<p:tagLst xmlns:p="http://schemas.openxmlformats.org/presentationml/2006/main">
  <p:tag name="AS_OS" val="Unix 3.10 unknown"/>
  <p:tag name="AS_RELEASE_DATE" val="2020.11.30"/>
  <p:tag name="AS_TITLE" val="Aspose.Slides for Java"/>
  <p:tag name="AS_VERSION" val="20.11"/>
</p:tagLst>
</file>

<file path=ppt/tags/tag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670</Words>
  <Application>WPS 演示</Application>
  <PresentationFormat/>
  <Paragraphs>131</Paragraphs>
  <Slides>10</Slides>
  <Notes>7</Notes>
  <HiddenSlides>0</HiddenSlides>
  <MMClips>0</MMClips>
  <ScaleCrop>false</ScaleCrop>
  <HeadingPairs>
    <vt:vector size="8" baseType="variant">
      <vt:variant>
        <vt:lpstr>已用的字体</vt:lpstr>
      </vt:variant>
      <vt:variant>
        <vt:i4>16</vt:i4>
      </vt:variant>
      <vt:variant>
        <vt:lpstr>主题</vt:lpstr>
      </vt:variant>
      <vt:variant>
        <vt:i4>1</vt:i4>
      </vt:variant>
      <vt:variant>
        <vt:lpstr>幻灯片标题</vt:lpstr>
      </vt:variant>
      <vt:variant>
        <vt:i4>10</vt:i4>
      </vt:variant>
      <vt:variant>
        <vt:lpstr>自定义放映</vt:lpstr>
      </vt:variant>
      <vt:variant>
        <vt:i4>1</vt:i4>
      </vt:variant>
    </vt:vector>
  </HeadingPairs>
  <TitlesOfParts>
    <vt:vector size="28" baseType="lpstr">
      <vt:lpstr>Arial</vt:lpstr>
      <vt:lpstr>宋体</vt:lpstr>
      <vt:lpstr>Wingdings</vt:lpstr>
      <vt:lpstr>微软雅黑</vt:lpstr>
      <vt:lpstr>Wingdings</vt:lpstr>
      <vt:lpstr>Century Gothic</vt:lpstr>
      <vt:lpstr>冬青黑体简体中文 W3</vt:lpstr>
      <vt:lpstr>黑体</vt:lpstr>
      <vt:lpstr>Calibri</vt:lpstr>
      <vt:lpstr>华文中宋</vt:lpstr>
      <vt:lpstr>仿宋</vt:lpstr>
      <vt:lpstr>华文彩云</vt:lpstr>
      <vt:lpstr>Times New Roman</vt:lpstr>
      <vt:lpstr>楷体</vt:lpstr>
      <vt:lpstr>方正姚体</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2021-05-13T00:07:00Z</cp:lastPrinted>
  <dcterms:created xsi:type="dcterms:W3CDTF">2021-05-13T00:07:00Z</dcterms:created>
  <dcterms:modified xsi:type="dcterms:W3CDTF">2021-10-18T04:22:30Z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9506A535B85843FFB4439DB29EB9F4E9</vt:lpwstr>
  </property>
  <property fmtid="{D5CDD505-2E9C-101B-9397-08002B2CF9AE}" pid="7" name="KSOProductBuildVer">
    <vt:lpwstr>2052-11.1.0.10938</vt:lpwstr>
  </property>
</Properties>
</file>