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3" r:id="rId9"/>
    <p:sldId id="262" r:id="rId10"/>
    <p:sldId id="264" r:id="rId11"/>
  </p:sldIdLst>
  <p:sldSz cx="9144000" cy="6858000" type="screen4x3"/>
  <p:notesSz cx="6858000" cy="9144000"/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SzPct val="100000"/>
      <a:buNone/>
      <a:defRPr b="0" i="0" u="none" kern="1200" baseline="0">
        <a:solidFill>
          <a:srgbClr val="000000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SzPct val="100000"/>
      <a:buFontTx/>
      <a:buNone/>
      <a:defRPr sz="1800" b="0" i="0" u="none" kern="1200" baseline="0">
        <a:solidFill>
          <a:srgbClr val="000000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SzPct val="100000"/>
      <a:buFontTx/>
      <a:buNone/>
      <a:defRPr sz="1800" b="0" i="0" u="none" kern="1200" baseline="0">
        <a:solidFill>
          <a:srgbClr val="000000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SzPct val="100000"/>
      <a:buFontTx/>
      <a:buNone/>
      <a:defRPr sz="1800" b="0" i="0" u="none" kern="1200" baseline="0">
        <a:solidFill>
          <a:srgbClr val="000000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SzPct val="100000"/>
      <a:buFontTx/>
      <a:buNone/>
      <a:defRPr sz="1800" b="0" i="0" u="none" kern="1200" baseline="0">
        <a:solidFill>
          <a:srgbClr val="000000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ClrTx/>
      <a:buSzPct val="100000"/>
      <a:buFontTx/>
      <a:buNone/>
      <a:defRPr sz="1800" b="0" i="0" u="none" kern="1200" baseline="0">
        <a:solidFill>
          <a:srgbClr val="000000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ClrTx/>
      <a:buSzPct val="100000"/>
      <a:buFontTx/>
      <a:buNone/>
      <a:defRPr sz="1800" b="0" i="0" u="none" kern="1200" baseline="0">
        <a:solidFill>
          <a:srgbClr val="000000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ClrTx/>
      <a:buSzPct val="100000"/>
      <a:buFontTx/>
      <a:buNone/>
      <a:defRPr sz="1800" b="0" i="0" u="none" kern="1200" baseline="0">
        <a:solidFill>
          <a:srgbClr val="000000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ClrTx/>
      <a:buSzPct val="100000"/>
      <a:buFontTx/>
      <a:buNone/>
      <a:defRPr sz="1800" b="0" i="0" u="none" kern="1200" baseline="0">
        <a:solidFill>
          <a:srgbClr val="000000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howGuides="1">
      <p:cViewPr varScale="1">
        <p:scale>
          <a:sx n="73" d="100"/>
          <a:sy n="73" d="100"/>
        </p:scale>
        <p:origin x="-102" y="-2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4" Type="http://schemas.openxmlformats.org/officeDocument/2006/relationships/tableStyles" Target="tableStyles.xml"/><Relationship Id="rId13" Type="http://schemas.openxmlformats.org/officeDocument/2006/relationships/viewProps" Target="viewProps.xml"/><Relationship Id="rId12" Type="http://schemas.openxmlformats.org/officeDocument/2006/relationships/presProps" Target="presProps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0" lang="zh-CN" altLang="en-US" sz="6000" b="0" i="0" u="none" strike="noStrike" kern="1200" cap="none" spc="0" normalizeH="0" baseline="0" noProof="0">
                <a:uLnTx/>
                <a:uFillTx/>
              </a:rPr>
              <a:t>单击此处编辑母版标题样式</a:t>
            </a:r>
            <a:endParaRPr kumimoji="0" lang="zh-CN" altLang="en-US" sz="60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0" lang="zh-CN" altLang="en-US" sz="2400" b="0" i="0" u="none" strike="noStrike" kern="1200" cap="none" spc="0" normalizeH="0" baseline="0" noProof="0">
                <a:uLnTx/>
                <a:uFillTx/>
              </a:rPr>
              <a:t>单击此处编辑母版副标题样式</a:t>
            </a:r>
            <a:endParaRPr kumimoji="0" lang="zh-CN" altLang="en-US" sz="2400" b="0" i="0" u="none" strike="noStrike" kern="1200" cap="none" spc="0" normalizeH="0" baseline="0" noProof="0">
              <a:uLnTx/>
              <a:uFillTx/>
            </a:endParaRPr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kumimoji="0" lang="zh-CN" altLang="en-US" sz="4400" b="0" i="0" u="none" strike="noStrike" kern="1200" cap="none" spc="0" normalizeH="0" baseline="0" noProof="0">
                <a:uLnTx/>
                <a:uFillTx/>
              </a:rPr>
              <a:t>单击此处编辑母版标题样式</a:t>
            </a:r>
            <a:endParaRPr kumimoji="0" lang="zh-CN" altLang="en-US" sz="44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kumimoji="0" lang="zh-CN" altLang="en-US" sz="3200" b="0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3200" b="0" i="0" u="none" strike="noStrike" kern="1200" cap="none" spc="0" normalizeH="0" baseline="0" noProof="0">
              <a:uLnTx/>
              <a:uFillTx/>
            </a:endParaRPr>
          </a:p>
          <a:p>
            <a:pPr lvl="1"/>
            <a:r>
              <a:rPr kumimoji="0" lang="zh-CN" altLang="en-US" sz="2800" b="0" i="0" u="none" strike="noStrike" kern="1200" cap="none" spc="0" normalizeH="0" baseline="0" noProof="0">
                <a:uLnTx/>
                <a:uFillTx/>
              </a:rPr>
              <a:t>第二级</a:t>
            </a:r>
            <a:endParaRPr kumimoji="0" lang="zh-CN" altLang="en-US" sz="2800" b="0" i="0" u="none" strike="noStrike" kern="1200" cap="none" spc="0" normalizeH="0" baseline="0" noProof="0">
              <a:uLnTx/>
              <a:uFillTx/>
            </a:endParaRPr>
          </a:p>
          <a:p>
            <a:pPr lvl="2"/>
            <a:r>
              <a:rPr kumimoji="0" lang="zh-CN" altLang="en-US" sz="2400" b="0" i="0" u="none" strike="noStrike" kern="1200" cap="none" spc="0" normalizeH="0" baseline="0" noProof="0">
                <a:uLnTx/>
                <a:uFillTx/>
              </a:rPr>
              <a:t>第三级</a:t>
            </a:r>
            <a:endParaRPr kumimoji="0" lang="zh-CN" altLang="en-US" sz="2400" b="0" i="0" u="none" strike="noStrike" kern="1200" cap="none" spc="0" normalizeH="0" baseline="0" noProof="0">
              <a:uLnTx/>
              <a:uFillTx/>
            </a:endParaRPr>
          </a:p>
          <a:p>
            <a:pPr lvl="3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第四级</a:t>
            </a:r>
            <a:endParaRPr kumimoji="0" lang="zh-CN" altLang="en-US" sz="2000" b="0" i="0" u="none" strike="noStrike" kern="1200" cap="none" spc="0" normalizeH="0" baseline="0" noProof="0">
              <a:uLnTx/>
              <a:uFillTx/>
            </a:endParaRPr>
          </a:p>
          <a:p>
            <a:pPr lvl="4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第五级</a:t>
            </a:r>
            <a:endParaRPr kumimoji="0" lang="zh-CN" altLang="en-US" sz="2000" b="0" i="0" u="none" strike="noStrike" kern="1200" cap="none" spc="0" normalizeH="0" baseline="0" noProof="0">
              <a:uLnTx/>
              <a:uFillTx/>
            </a:endParaRPr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  <a:prstGeom prst="rect">
            <a:avLst/>
          </a:prstGeom>
        </p:spPr>
        <p:txBody>
          <a:bodyPr vert="eaVert"/>
          <a:lstStyle/>
          <a:p>
            <a:r>
              <a:rPr kumimoji="0" lang="zh-CN" altLang="en-US" sz="4400" b="0" i="0" u="none" strike="noStrike" kern="1200" cap="none" spc="0" normalizeH="0" baseline="0" noProof="0">
                <a:uLnTx/>
                <a:uFillTx/>
              </a:rPr>
              <a:t>单击此处编辑母版标题样式</a:t>
            </a:r>
            <a:endParaRPr kumimoji="0" lang="zh-CN" altLang="en-US" sz="44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762625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kumimoji="0" lang="zh-CN" altLang="en-US" sz="3200" b="0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3200" b="0" i="0" u="none" strike="noStrike" kern="1200" cap="none" spc="0" normalizeH="0" baseline="0" noProof="0">
              <a:uLnTx/>
              <a:uFillTx/>
            </a:endParaRPr>
          </a:p>
          <a:p>
            <a:pPr lvl="1"/>
            <a:r>
              <a:rPr kumimoji="0" lang="zh-CN" altLang="en-US" sz="2800" b="0" i="0" u="none" strike="noStrike" kern="1200" cap="none" spc="0" normalizeH="0" baseline="0" noProof="0">
                <a:uLnTx/>
                <a:uFillTx/>
              </a:rPr>
              <a:t>第二级</a:t>
            </a:r>
            <a:endParaRPr kumimoji="0" lang="zh-CN" altLang="en-US" sz="2800" b="0" i="0" u="none" strike="noStrike" kern="1200" cap="none" spc="0" normalizeH="0" baseline="0" noProof="0">
              <a:uLnTx/>
              <a:uFillTx/>
            </a:endParaRPr>
          </a:p>
          <a:p>
            <a:pPr lvl="2"/>
            <a:r>
              <a:rPr kumimoji="0" lang="zh-CN" altLang="en-US" sz="2400" b="0" i="0" u="none" strike="noStrike" kern="1200" cap="none" spc="0" normalizeH="0" baseline="0" noProof="0">
                <a:uLnTx/>
                <a:uFillTx/>
              </a:rPr>
              <a:t>第三级</a:t>
            </a:r>
            <a:endParaRPr kumimoji="0" lang="zh-CN" altLang="en-US" sz="2400" b="0" i="0" u="none" strike="noStrike" kern="1200" cap="none" spc="0" normalizeH="0" baseline="0" noProof="0">
              <a:uLnTx/>
              <a:uFillTx/>
            </a:endParaRPr>
          </a:p>
          <a:p>
            <a:pPr lvl="3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第四级</a:t>
            </a:r>
            <a:endParaRPr kumimoji="0" lang="zh-CN" altLang="en-US" sz="2000" b="0" i="0" u="none" strike="noStrike" kern="1200" cap="none" spc="0" normalizeH="0" baseline="0" noProof="0">
              <a:uLnTx/>
              <a:uFillTx/>
            </a:endParaRPr>
          </a:p>
          <a:p>
            <a:pPr lvl="4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第五级</a:t>
            </a:r>
            <a:endParaRPr kumimoji="0" lang="zh-CN" altLang="en-US" sz="2000" b="0" i="0" u="none" strike="noStrike" kern="1200" cap="none" spc="0" normalizeH="0" baseline="0" noProof="0">
              <a:uLnTx/>
              <a:uFillTx/>
            </a:endParaRPr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kumimoji="0" lang="zh-CN" altLang="en-US" sz="4400" b="0" i="0" u="none" strike="noStrike" kern="1200" cap="none" spc="0" normalizeH="0" baseline="0" noProof="0">
                <a:uLnTx/>
                <a:uFillTx/>
              </a:rPr>
              <a:t>单击此处编辑母版标题样式</a:t>
            </a:r>
            <a:endParaRPr kumimoji="0" lang="zh-CN" altLang="en-US" sz="44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kumimoji="0" lang="zh-CN" altLang="en-US" sz="3200" b="0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3200" b="0" i="0" u="none" strike="noStrike" kern="1200" cap="none" spc="0" normalizeH="0" baseline="0" noProof="0">
              <a:uLnTx/>
              <a:uFillTx/>
            </a:endParaRPr>
          </a:p>
          <a:p>
            <a:pPr lvl="1"/>
            <a:r>
              <a:rPr kumimoji="0" lang="zh-CN" altLang="en-US" sz="2800" b="0" i="0" u="none" strike="noStrike" kern="1200" cap="none" spc="0" normalizeH="0" baseline="0" noProof="0">
                <a:uLnTx/>
                <a:uFillTx/>
              </a:rPr>
              <a:t>第二级</a:t>
            </a:r>
            <a:endParaRPr kumimoji="0" lang="zh-CN" altLang="en-US" sz="2800" b="0" i="0" u="none" strike="noStrike" kern="1200" cap="none" spc="0" normalizeH="0" baseline="0" noProof="0">
              <a:uLnTx/>
              <a:uFillTx/>
            </a:endParaRPr>
          </a:p>
          <a:p>
            <a:pPr lvl="2"/>
            <a:r>
              <a:rPr kumimoji="0" lang="zh-CN" altLang="en-US" sz="2400" b="0" i="0" u="none" strike="noStrike" kern="1200" cap="none" spc="0" normalizeH="0" baseline="0" noProof="0">
                <a:uLnTx/>
                <a:uFillTx/>
              </a:rPr>
              <a:t>第三级</a:t>
            </a:r>
            <a:endParaRPr kumimoji="0" lang="zh-CN" altLang="en-US" sz="2400" b="0" i="0" u="none" strike="noStrike" kern="1200" cap="none" spc="0" normalizeH="0" baseline="0" noProof="0">
              <a:uLnTx/>
              <a:uFillTx/>
            </a:endParaRPr>
          </a:p>
          <a:p>
            <a:pPr lvl="3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第四级</a:t>
            </a:r>
            <a:endParaRPr kumimoji="0" lang="zh-CN" altLang="en-US" sz="2000" b="0" i="0" u="none" strike="noStrike" kern="1200" cap="none" spc="0" normalizeH="0" baseline="0" noProof="0">
              <a:uLnTx/>
              <a:uFillTx/>
            </a:endParaRPr>
          </a:p>
          <a:p>
            <a:pPr lvl="4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第五级</a:t>
            </a:r>
            <a:endParaRPr kumimoji="0" lang="zh-CN" altLang="en-US" sz="2000" b="0" i="0" u="none" strike="noStrike" kern="1200" cap="none" spc="0" normalizeH="0" baseline="0" noProof="0">
              <a:uLnTx/>
              <a:uFillTx/>
            </a:endParaRPr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kumimoji="0" lang="zh-CN" altLang="en-US" sz="6000" b="0" i="0" u="none" strike="noStrike" kern="1200" cap="none" spc="0" normalizeH="0" baseline="0" noProof="0">
                <a:uLnTx/>
                <a:uFillTx/>
              </a:rPr>
              <a:t>单击此处编辑母版标题样式</a:t>
            </a:r>
            <a:endParaRPr kumimoji="0" lang="zh-CN" altLang="en-US" sz="60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kumimoji="0" lang="zh-CN" altLang="en-US" sz="2400" b="0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2400" b="0" i="0" u="none" strike="noStrike" kern="1200" cap="none" spc="0" normalizeH="0" baseline="0" noProof="0">
              <a:uLnTx/>
              <a:uFillTx/>
            </a:endParaRPr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kumimoji="0" lang="zh-CN" altLang="en-US" sz="4400" b="0" i="0" u="none" strike="noStrike" kern="1200" cap="none" spc="0" normalizeH="0" baseline="0" noProof="0">
                <a:uLnTx/>
                <a:uFillTx/>
              </a:rPr>
              <a:t>单击此处编辑母版标题样式</a:t>
            </a:r>
            <a:endParaRPr kumimoji="0" lang="zh-CN" altLang="en-US" sz="44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kumimoji="0" lang="zh-CN" altLang="en-US" sz="3200" b="0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3200" b="0" i="0" u="none" strike="noStrike" kern="1200" cap="none" spc="0" normalizeH="0" baseline="0" noProof="0">
              <a:uLnTx/>
              <a:uFillTx/>
            </a:endParaRPr>
          </a:p>
          <a:p>
            <a:pPr lvl="1"/>
            <a:r>
              <a:rPr kumimoji="0" lang="zh-CN" altLang="en-US" sz="2800" b="0" i="0" u="none" strike="noStrike" kern="1200" cap="none" spc="0" normalizeH="0" baseline="0" noProof="0">
                <a:uLnTx/>
                <a:uFillTx/>
              </a:rPr>
              <a:t>第二级</a:t>
            </a:r>
            <a:endParaRPr kumimoji="0" lang="zh-CN" altLang="en-US" sz="2800" b="0" i="0" u="none" strike="noStrike" kern="1200" cap="none" spc="0" normalizeH="0" baseline="0" noProof="0">
              <a:uLnTx/>
              <a:uFillTx/>
            </a:endParaRPr>
          </a:p>
          <a:p>
            <a:pPr lvl="2"/>
            <a:r>
              <a:rPr kumimoji="0" lang="zh-CN" altLang="en-US" sz="2400" b="0" i="0" u="none" strike="noStrike" kern="1200" cap="none" spc="0" normalizeH="0" baseline="0" noProof="0">
                <a:uLnTx/>
                <a:uFillTx/>
              </a:rPr>
              <a:t>第三级</a:t>
            </a:r>
            <a:endParaRPr kumimoji="0" lang="zh-CN" altLang="en-US" sz="2400" b="0" i="0" u="none" strike="noStrike" kern="1200" cap="none" spc="0" normalizeH="0" baseline="0" noProof="0">
              <a:uLnTx/>
              <a:uFillTx/>
            </a:endParaRPr>
          </a:p>
          <a:p>
            <a:pPr lvl="3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第四级</a:t>
            </a:r>
            <a:endParaRPr kumimoji="0" lang="zh-CN" altLang="en-US" sz="2000" b="0" i="0" u="none" strike="noStrike" kern="1200" cap="none" spc="0" normalizeH="0" baseline="0" noProof="0">
              <a:uLnTx/>
              <a:uFillTx/>
            </a:endParaRPr>
          </a:p>
          <a:p>
            <a:pPr lvl="4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第五级</a:t>
            </a:r>
            <a:endParaRPr kumimoji="0" lang="zh-CN" altLang="en-US" sz="20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kumimoji="0" lang="zh-CN" altLang="en-US" sz="3200" b="0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3200" b="0" i="0" u="none" strike="noStrike" kern="1200" cap="none" spc="0" normalizeH="0" baseline="0" noProof="0">
              <a:uLnTx/>
              <a:uFillTx/>
            </a:endParaRPr>
          </a:p>
          <a:p>
            <a:pPr lvl="1"/>
            <a:r>
              <a:rPr kumimoji="0" lang="zh-CN" altLang="en-US" sz="2800" b="0" i="0" u="none" strike="noStrike" kern="1200" cap="none" spc="0" normalizeH="0" baseline="0" noProof="0">
                <a:uLnTx/>
                <a:uFillTx/>
              </a:rPr>
              <a:t>第二级</a:t>
            </a:r>
            <a:endParaRPr kumimoji="0" lang="zh-CN" altLang="en-US" sz="2800" b="0" i="0" u="none" strike="noStrike" kern="1200" cap="none" spc="0" normalizeH="0" baseline="0" noProof="0">
              <a:uLnTx/>
              <a:uFillTx/>
            </a:endParaRPr>
          </a:p>
          <a:p>
            <a:pPr lvl="2"/>
            <a:r>
              <a:rPr kumimoji="0" lang="zh-CN" altLang="en-US" sz="2400" b="0" i="0" u="none" strike="noStrike" kern="1200" cap="none" spc="0" normalizeH="0" baseline="0" noProof="0">
                <a:uLnTx/>
                <a:uFillTx/>
              </a:rPr>
              <a:t>第三级</a:t>
            </a:r>
            <a:endParaRPr kumimoji="0" lang="zh-CN" altLang="en-US" sz="2400" b="0" i="0" u="none" strike="noStrike" kern="1200" cap="none" spc="0" normalizeH="0" baseline="0" noProof="0">
              <a:uLnTx/>
              <a:uFillTx/>
            </a:endParaRPr>
          </a:p>
          <a:p>
            <a:pPr lvl="3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第四级</a:t>
            </a:r>
            <a:endParaRPr kumimoji="0" lang="zh-CN" altLang="en-US" sz="2000" b="0" i="0" u="none" strike="noStrike" kern="1200" cap="none" spc="0" normalizeH="0" baseline="0" noProof="0">
              <a:uLnTx/>
              <a:uFillTx/>
            </a:endParaRPr>
          </a:p>
          <a:p>
            <a:pPr lvl="4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第五级</a:t>
            </a:r>
            <a:endParaRPr kumimoji="0" lang="zh-CN" altLang="en-US" sz="2000" b="0" i="0" u="none" strike="noStrike" kern="1200" cap="none" spc="0" normalizeH="0" baseline="0" noProof="0">
              <a:uLnTx/>
              <a:uFillTx/>
            </a:endParaRPr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kumimoji="0" lang="zh-CN" altLang="en-US" sz="4400" b="0" i="0" u="none" strike="noStrike" kern="1200" cap="none" spc="0" normalizeH="0" baseline="0" noProof="0">
                <a:uLnTx/>
                <a:uFillTx/>
              </a:rPr>
              <a:t>单击此处编辑母版标题样式</a:t>
            </a:r>
            <a:endParaRPr kumimoji="0" lang="zh-CN" altLang="en-US" sz="44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0" lang="zh-CN" altLang="en-US" sz="2400" b="1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2400" b="1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kumimoji="0" lang="zh-CN" altLang="en-US" sz="3200" b="0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3200" b="0" i="0" u="none" strike="noStrike" kern="1200" cap="none" spc="0" normalizeH="0" baseline="0" noProof="0">
              <a:uLnTx/>
              <a:uFillTx/>
            </a:endParaRPr>
          </a:p>
          <a:p>
            <a:pPr lvl="1"/>
            <a:r>
              <a:rPr kumimoji="0" lang="zh-CN" altLang="en-US" sz="2800" b="0" i="0" u="none" strike="noStrike" kern="1200" cap="none" spc="0" normalizeH="0" baseline="0" noProof="0">
                <a:uLnTx/>
                <a:uFillTx/>
              </a:rPr>
              <a:t>第二级</a:t>
            </a:r>
            <a:endParaRPr kumimoji="0" lang="zh-CN" altLang="en-US" sz="2800" b="0" i="0" u="none" strike="noStrike" kern="1200" cap="none" spc="0" normalizeH="0" baseline="0" noProof="0">
              <a:uLnTx/>
              <a:uFillTx/>
            </a:endParaRPr>
          </a:p>
          <a:p>
            <a:pPr lvl="2"/>
            <a:r>
              <a:rPr kumimoji="0" lang="zh-CN" altLang="en-US" sz="2400" b="0" i="0" u="none" strike="noStrike" kern="1200" cap="none" spc="0" normalizeH="0" baseline="0" noProof="0">
                <a:uLnTx/>
                <a:uFillTx/>
              </a:rPr>
              <a:t>第三级</a:t>
            </a:r>
            <a:endParaRPr kumimoji="0" lang="zh-CN" altLang="en-US" sz="2400" b="0" i="0" u="none" strike="noStrike" kern="1200" cap="none" spc="0" normalizeH="0" baseline="0" noProof="0">
              <a:uLnTx/>
              <a:uFillTx/>
            </a:endParaRPr>
          </a:p>
          <a:p>
            <a:pPr lvl="3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第四级</a:t>
            </a:r>
            <a:endParaRPr kumimoji="0" lang="zh-CN" altLang="en-US" sz="2000" b="0" i="0" u="none" strike="noStrike" kern="1200" cap="none" spc="0" normalizeH="0" baseline="0" noProof="0">
              <a:uLnTx/>
              <a:uFillTx/>
            </a:endParaRPr>
          </a:p>
          <a:p>
            <a:pPr lvl="4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第五级</a:t>
            </a:r>
            <a:endParaRPr kumimoji="0" lang="zh-CN" altLang="en-US" sz="20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0" lang="zh-CN" altLang="en-US" sz="2400" b="1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2400" b="1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kumimoji="0" lang="zh-CN" altLang="en-US" sz="3200" b="0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3200" b="0" i="0" u="none" strike="noStrike" kern="1200" cap="none" spc="0" normalizeH="0" baseline="0" noProof="0">
              <a:uLnTx/>
              <a:uFillTx/>
            </a:endParaRPr>
          </a:p>
          <a:p>
            <a:pPr lvl="1"/>
            <a:r>
              <a:rPr kumimoji="0" lang="zh-CN" altLang="en-US" sz="2800" b="0" i="0" u="none" strike="noStrike" kern="1200" cap="none" spc="0" normalizeH="0" baseline="0" noProof="0">
                <a:uLnTx/>
                <a:uFillTx/>
              </a:rPr>
              <a:t>第二级</a:t>
            </a:r>
            <a:endParaRPr kumimoji="0" lang="zh-CN" altLang="en-US" sz="2800" b="0" i="0" u="none" strike="noStrike" kern="1200" cap="none" spc="0" normalizeH="0" baseline="0" noProof="0">
              <a:uLnTx/>
              <a:uFillTx/>
            </a:endParaRPr>
          </a:p>
          <a:p>
            <a:pPr lvl="2"/>
            <a:r>
              <a:rPr kumimoji="0" lang="zh-CN" altLang="en-US" sz="2400" b="0" i="0" u="none" strike="noStrike" kern="1200" cap="none" spc="0" normalizeH="0" baseline="0" noProof="0">
                <a:uLnTx/>
                <a:uFillTx/>
              </a:rPr>
              <a:t>第三级</a:t>
            </a:r>
            <a:endParaRPr kumimoji="0" lang="zh-CN" altLang="en-US" sz="2400" b="0" i="0" u="none" strike="noStrike" kern="1200" cap="none" spc="0" normalizeH="0" baseline="0" noProof="0">
              <a:uLnTx/>
              <a:uFillTx/>
            </a:endParaRPr>
          </a:p>
          <a:p>
            <a:pPr lvl="3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第四级</a:t>
            </a:r>
            <a:endParaRPr kumimoji="0" lang="zh-CN" altLang="en-US" sz="2000" b="0" i="0" u="none" strike="noStrike" kern="1200" cap="none" spc="0" normalizeH="0" baseline="0" noProof="0">
              <a:uLnTx/>
              <a:uFillTx/>
            </a:endParaRPr>
          </a:p>
          <a:p>
            <a:pPr lvl="4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第五级</a:t>
            </a:r>
            <a:endParaRPr kumimoji="0" lang="zh-CN" altLang="en-US" sz="2000" b="0" i="0" u="none" strike="noStrike" kern="1200" cap="none" spc="0" normalizeH="0" baseline="0" noProof="0">
              <a:uLnTx/>
              <a:uFillTx/>
            </a:endParaRPr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kumimoji="0" lang="zh-CN" altLang="en-US" sz="4400" b="0" i="0" u="none" strike="noStrike" kern="1200" cap="none" spc="0" normalizeH="0" baseline="0" noProof="0">
                <a:uLnTx/>
                <a:uFillTx/>
              </a:rPr>
              <a:t>单击此处编辑母版标题样式</a:t>
            </a:r>
            <a:endParaRPr kumimoji="0" lang="zh-CN" altLang="en-US" sz="4400" b="0" i="0" u="none" strike="noStrike" kern="1200" cap="none" spc="0" normalizeH="0" baseline="0" noProof="0">
              <a:uLnTx/>
              <a:uFillTx/>
            </a:endParaRPr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kumimoji="0" lang="zh-CN" altLang="en-US" sz="3200" b="0" i="0" u="none" strike="noStrike" kern="1200" cap="none" spc="0" normalizeH="0" baseline="0" noProof="0">
                <a:uLnTx/>
                <a:uFillTx/>
              </a:rPr>
              <a:t>单击此处编辑母版标题样式</a:t>
            </a:r>
            <a:endParaRPr kumimoji="0" lang="zh-CN" altLang="en-US" sz="32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0" lang="zh-CN" altLang="en-US" sz="3200" b="0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3200" b="0" i="0" u="none" strike="noStrike" kern="1200" cap="none" spc="0" normalizeH="0" baseline="0" noProof="0">
              <a:uLnTx/>
              <a:uFillTx/>
            </a:endParaRPr>
          </a:p>
          <a:p>
            <a:pPr lvl="1"/>
            <a:r>
              <a:rPr kumimoji="0" lang="zh-CN" altLang="en-US" sz="2800" b="0" i="0" u="none" strike="noStrike" kern="1200" cap="none" spc="0" normalizeH="0" baseline="0" noProof="0">
                <a:uLnTx/>
                <a:uFillTx/>
              </a:rPr>
              <a:t>第二级</a:t>
            </a:r>
            <a:endParaRPr kumimoji="0" lang="zh-CN" altLang="en-US" sz="2800" b="0" i="0" u="none" strike="noStrike" kern="1200" cap="none" spc="0" normalizeH="0" baseline="0" noProof="0">
              <a:uLnTx/>
              <a:uFillTx/>
            </a:endParaRPr>
          </a:p>
          <a:p>
            <a:pPr lvl="2"/>
            <a:r>
              <a:rPr kumimoji="0" lang="zh-CN" altLang="en-US" sz="2400" b="0" i="0" u="none" strike="noStrike" kern="1200" cap="none" spc="0" normalizeH="0" baseline="0" noProof="0">
                <a:uLnTx/>
                <a:uFillTx/>
              </a:rPr>
              <a:t>第三级</a:t>
            </a:r>
            <a:endParaRPr kumimoji="0" lang="zh-CN" altLang="en-US" sz="2400" b="0" i="0" u="none" strike="noStrike" kern="1200" cap="none" spc="0" normalizeH="0" baseline="0" noProof="0">
              <a:uLnTx/>
              <a:uFillTx/>
            </a:endParaRPr>
          </a:p>
          <a:p>
            <a:pPr lvl="3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第四级</a:t>
            </a:r>
            <a:endParaRPr kumimoji="0" lang="zh-CN" altLang="en-US" sz="2000" b="0" i="0" u="none" strike="noStrike" kern="1200" cap="none" spc="0" normalizeH="0" baseline="0" noProof="0">
              <a:uLnTx/>
              <a:uFillTx/>
            </a:endParaRPr>
          </a:p>
          <a:p>
            <a:pPr lvl="4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第五级</a:t>
            </a:r>
            <a:endParaRPr kumimoji="0" lang="zh-CN" altLang="en-US" sz="20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0" lang="zh-CN" altLang="en-US" sz="1600" b="0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1600" b="0" i="0" u="none" strike="noStrike" kern="1200" cap="none" spc="0" normalizeH="0" baseline="0" noProof="0">
              <a:uLnTx/>
              <a:uFillTx/>
            </a:endParaRPr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kumimoji="0" lang="zh-CN" altLang="en-US" sz="3200" b="0" i="0" u="none" strike="noStrike" kern="1200" cap="none" spc="0" normalizeH="0" baseline="0" noProof="0">
                <a:uLnTx/>
                <a:uFillTx/>
              </a:rPr>
              <a:t>单击此处编辑母版标题样式</a:t>
            </a:r>
            <a:endParaRPr kumimoji="0" lang="zh-CN" altLang="en-US" sz="32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0" lang="zh-CN" altLang="en-US" sz="1600" b="0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1600" b="0" i="0" u="none" strike="noStrike" kern="1200" cap="none" spc="0" normalizeH="0" baseline="0" noProof="0">
              <a:uLnTx/>
              <a:uFillTx/>
            </a:endParaRPr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marL="0" indent="0" algn="ctr" defTabSz="914400" rtl="0" eaLnBrk="0" fontAlgn="base" hangingPunct="0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4400" b="0" i="0" u="none" kern="1200" baseline="0">
          <a:solidFill>
            <a:schemeClr val="tx2"/>
          </a:solidFill>
          <a:effectLst/>
          <a:latin typeface="Arial" panose="020B0604020202020204" pitchFamily="34" charset="0"/>
          <a:ea typeface="宋体" panose="02010600030101010101" pitchFamily="2" charset="-122"/>
          <a:cs typeface="+mj-cs"/>
        </a:defRPr>
      </a:lvl1pPr>
    </p:titleStyle>
    <p:bodyStyle>
      <a:lvl1pPr marL="342900" indent="-34290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Tx/>
        <a:buChar char="•"/>
        <a:defRPr kumimoji="0" sz="32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Tx/>
        <a:buChar char="–"/>
        <a:defRPr kumimoji="0" sz="2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Tx/>
        <a:buChar char="•"/>
        <a:defRPr kumimoji="0" sz="24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Tx/>
        <a:buChar char="–"/>
        <a:defRPr kumimoji="0" sz="20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Tx/>
        <a:buChar char="»"/>
        <a:defRPr kumimoji="0" sz="20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45720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91440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37160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182880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2.jpeg"/><Relationship Id="rId3" Type="http://schemas.openxmlformats.org/officeDocument/2006/relationships/hyperlink" Target="http://news.sina.com.cn/c/p/2005-11-23/22098384026.shtml" TargetMode="External"/><Relationship Id="rId2" Type="http://schemas.openxmlformats.org/officeDocument/2006/relationships/image" Target="../media/image1.jpeg"/><Relationship Id="rId1" Type="http://schemas.openxmlformats.org/officeDocument/2006/relationships/hyperlink" Target="http://news.sina.com.cn/c/p/2005-11-23/23068384173.shtml" TargetMode="External"/></Relationships>
</file>

<file path=ppt/slides/_rels/slide5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4.jpeg"/><Relationship Id="rId3" Type="http://schemas.openxmlformats.org/officeDocument/2006/relationships/hyperlink" Target="http://www.hangzhou.com.cn/20030101/ca313934.htm" TargetMode="External"/><Relationship Id="rId2" Type="http://schemas.openxmlformats.org/officeDocument/2006/relationships/image" Target="../media/image3.jpeg"/><Relationship Id="rId1" Type="http://schemas.openxmlformats.org/officeDocument/2006/relationships/hyperlink" Target="http://www.newsyc.com/xwzx/sjxw/2005_11_23/103113.shtml" TargetMode="Externa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050" name="WordArt 4"/>
          <p:cNvSpPr>
            <a:spLocks noTextEdit="1"/>
          </p:cNvSpPr>
          <p:nvPr/>
        </p:nvSpPr>
        <p:spPr>
          <a:xfrm>
            <a:off x="2857500" y="1500188"/>
            <a:ext cx="3960813" cy="3095625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18750"/>
              </a:avLst>
            </a:prstTxWarp>
            <a:normAutofit/>
          </a:bodyPr>
          <a:p>
            <a:pPr algn="ctr" eaLnBrk="0" hangingPunct="0"/>
            <a:r>
              <a:rPr lang="zh-CN" altLang="en-US" sz="3600">
                <a:ln w="9525" cap="flat" cmpd="sng">
                  <a:solidFill>
                    <a:srgbClr val="000000"/>
                  </a:solidFill>
                  <a:prstDash val="solid"/>
                  <a:headEnd type="none" w="med" len="med"/>
                  <a:tailEnd type="none" w="med" len="med"/>
                </a:ln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千年梦圆在今朝千年梦圆在今朝</a:t>
            </a:r>
            <a:endParaRPr lang="zh-CN" altLang="en-US" sz="3600">
              <a:ln w="9525" cap="flat" cmpd="sng">
                <a:solidFill>
                  <a:srgbClr val="000000"/>
                </a:solidFill>
                <a:prstDash val="solid"/>
                <a:headEnd type="none" w="med" len="med"/>
                <a:tailEnd type="none" w="med" len="med"/>
              </a:ln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074" name="WordArt 4"/>
          <p:cNvSpPr>
            <a:spLocks noTextEdit="1"/>
          </p:cNvSpPr>
          <p:nvPr/>
        </p:nvSpPr>
        <p:spPr>
          <a:xfrm>
            <a:off x="323850" y="1412875"/>
            <a:ext cx="1690688" cy="12239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/>
          </a:bodyPr>
          <a:p>
            <a:pPr algn="ctr" eaLnBrk="0" hangingPunct="0"/>
            <a:r>
              <a:rPr lang="zh-CN" altLang="en-US" sz="3600">
                <a:ln w="12700" cap="flat" cmpd="sng">
                  <a:solidFill>
                    <a:srgbClr val="3333CC"/>
                  </a:solidFill>
                  <a:prstDash val="solid"/>
                  <a:headEnd type="none" w="med" len="med"/>
                  <a:tailEnd type="none" w="med" len="med"/>
                </a:ln>
                <a:solidFill>
                  <a:srgbClr val="B2B2B2">
                    <a:alpha val="50195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</a:rPr>
              <a:t>导读导读</a:t>
            </a:r>
            <a:endParaRPr lang="zh-CN" altLang="en-US" sz="3600">
              <a:ln w="12700" cap="flat" cmpd="sng">
                <a:solidFill>
                  <a:srgbClr val="3333CC"/>
                </a:solidFill>
                <a:prstDash val="solid"/>
                <a:headEnd type="none" w="med" len="med"/>
                <a:tailEnd type="none" w="med" len="med"/>
              </a:ln>
              <a:solidFill>
                <a:srgbClr val="B2B2B2">
                  <a:alpha val="50195"/>
                </a:srgbClr>
              </a:solidFill>
              <a:effectLst>
                <a:outerShdw dist="45791" dir="2021404" algn="ctr" rotWithShape="0">
                  <a:srgbClr val="9999FF"/>
                </a:outerShdw>
              </a:effectLst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3075" name="Rectangle 5"/>
          <p:cNvSpPr/>
          <p:nvPr/>
        </p:nvSpPr>
        <p:spPr>
          <a:xfrm>
            <a:off x="468313" y="3201988"/>
            <a:ext cx="8064500" cy="3322637"/>
          </a:xfrm>
          <a:prstGeom prst="rect">
            <a:avLst/>
          </a:prstGeom>
          <a:noFill/>
          <a:ln w="9525">
            <a:noFill/>
          </a:ln>
        </p:spPr>
        <p:txBody>
          <a:bodyPr anchor="ctr" anchorCtr="0">
            <a:spAutoFit/>
          </a:bodyPr>
          <a:p>
            <a:r>
              <a:rPr lang="en-US" altLang="zh-CN" sz="3000" b="1"/>
              <a:t>       2003</a:t>
            </a:r>
            <a:r>
              <a:rPr lang="zh-CN" altLang="en-US" sz="3000" b="1"/>
              <a:t>年</a:t>
            </a:r>
            <a:r>
              <a:rPr lang="en-US" altLang="zh-CN" sz="3000" b="1"/>
              <a:t>10</a:t>
            </a:r>
            <a:r>
              <a:rPr lang="zh-CN" altLang="en-US" sz="3000" b="1"/>
              <a:t>月</a:t>
            </a:r>
            <a:r>
              <a:rPr lang="en-US" altLang="zh-CN" sz="3000" b="1"/>
              <a:t>15</a:t>
            </a:r>
            <a:r>
              <a:rPr lang="zh-CN" altLang="en-US" sz="3000" b="1"/>
              <a:t>日上午</a:t>
            </a:r>
            <a:r>
              <a:rPr lang="en-US" altLang="zh-CN" sz="3000" b="1"/>
              <a:t>9</a:t>
            </a:r>
            <a:r>
              <a:rPr lang="zh-CN" altLang="en-US" sz="3000" b="1"/>
              <a:t>点，在我国九泉卫星发射中心，随着一声震耳欲聋的巨响，我国自行研制的“神州五号”飞船被送上太空。这次载人航天飞行的成功，向全世界宣告了：中国已经成为第三个独立掌握载人航天技术的国家。一瞬间的改变，一瞬间的飞跃，实现了中华民族几千年的飞天梦想。 </a:t>
            </a:r>
            <a:endParaRPr lang="zh-CN" altLang="en-US" sz="3000" b="1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0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098" name="WordArt 4"/>
          <p:cNvSpPr>
            <a:spLocks noTextEdit="1"/>
          </p:cNvSpPr>
          <p:nvPr/>
        </p:nvSpPr>
        <p:spPr>
          <a:xfrm>
            <a:off x="322263" y="1566863"/>
            <a:ext cx="2016125" cy="889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/>
          </a:bodyPr>
          <a:p>
            <a:pPr algn="ctr" eaLnBrk="0" hangingPunct="0"/>
            <a:r>
              <a:rPr lang="zh-CN" altLang="en-US" sz="3600">
                <a:ln w="12700" cap="flat" cmpd="sng">
                  <a:solidFill>
                    <a:srgbClr val="3333CC"/>
                  </a:solidFill>
                  <a:prstDash val="solid"/>
                  <a:headEnd type="none" w="med" len="med"/>
                  <a:tailEnd type="none" w="med" len="med"/>
                </a:ln>
                <a:solidFill>
                  <a:srgbClr val="B2B2B2">
                    <a:alpha val="50195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</a:rPr>
              <a:t>要求要求</a:t>
            </a:r>
            <a:endParaRPr lang="zh-CN" altLang="en-US" sz="3600">
              <a:ln w="12700" cap="flat" cmpd="sng">
                <a:solidFill>
                  <a:srgbClr val="3333CC"/>
                </a:solidFill>
                <a:prstDash val="solid"/>
                <a:headEnd type="none" w="med" len="med"/>
                <a:tailEnd type="none" w="med" len="med"/>
              </a:ln>
              <a:solidFill>
                <a:srgbClr val="B2B2B2">
                  <a:alpha val="50195"/>
                </a:srgbClr>
              </a:solidFill>
              <a:effectLst>
                <a:outerShdw dist="45791" dir="2021404" algn="ctr" rotWithShape="0">
                  <a:srgbClr val="9999FF"/>
                </a:outerShdw>
              </a:effectLst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4099" name="Rectangle 6"/>
          <p:cNvSpPr/>
          <p:nvPr/>
        </p:nvSpPr>
        <p:spPr>
          <a:xfrm>
            <a:off x="468313" y="2655888"/>
            <a:ext cx="7612062" cy="1311275"/>
          </a:xfrm>
          <a:prstGeom prst="rect">
            <a:avLst/>
          </a:prstGeom>
          <a:noFill/>
          <a:ln w="9525">
            <a:noFill/>
          </a:ln>
        </p:spPr>
        <p:txBody>
          <a:bodyPr anchor="ctr" anchorCtr="0">
            <a:spAutoFit/>
          </a:bodyPr>
          <a:p>
            <a:r>
              <a:rPr lang="zh-CN" altLang="en-US" sz="4000" b="1"/>
              <a:t>（</a:t>
            </a:r>
            <a:r>
              <a:rPr lang="en-US" altLang="zh-CN" sz="4000" b="1"/>
              <a:t>1</a:t>
            </a:r>
            <a:r>
              <a:rPr lang="zh-CN" altLang="en-US" sz="4000" b="1"/>
              <a:t>）正确、流利、有感情地朗读课文。</a:t>
            </a:r>
            <a:endParaRPr lang="zh-CN" altLang="en-US" sz="4000" b="1"/>
          </a:p>
        </p:txBody>
      </p:sp>
      <p:sp>
        <p:nvSpPr>
          <p:cNvPr id="4100" name="Rectangle 8"/>
          <p:cNvSpPr/>
          <p:nvPr/>
        </p:nvSpPr>
        <p:spPr>
          <a:xfrm>
            <a:off x="428625" y="4143375"/>
            <a:ext cx="8208963" cy="13112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000" b="1"/>
              <a:t>（</a:t>
            </a:r>
            <a:r>
              <a:rPr lang="en-US" altLang="zh-CN" sz="4000" b="1"/>
              <a:t>2</a:t>
            </a:r>
            <a:r>
              <a:rPr lang="zh-CN" altLang="en-US" sz="4000" b="1"/>
              <a:t>）了解载人航天梦想是怎样一步一步实现的。</a:t>
            </a:r>
            <a:r>
              <a:rPr lang="zh-CN" altLang="en-US"/>
              <a:t> </a:t>
            </a:r>
            <a:endParaRPr lang="zh-CN" altLang="en-US"/>
          </a:p>
        </p:txBody>
      </p:sp>
      <p:sp>
        <p:nvSpPr>
          <p:cNvPr id="4101" name="Rectangle 9"/>
          <p:cNvSpPr/>
          <p:nvPr/>
        </p:nvSpPr>
        <p:spPr>
          <a:xfrm>
            <a:off x="357188" y="5857875"/>
            <a:ext cx="6848475" cy="701675"/>
          </a:xfrm>
          <a:prstGeom prst="rect">
            <a:avLst/>
          </a:prstGeom>
          <a:noFill/>
          <a:ln w="9525">
            <a:noFill/>
          </a:ln>
        </p:spPr>
        <p:txBody>
          <a:bodyPr wrap="none" anchor="ctr" anchorCtr="0">
            <a:spAutoFit/>
          </a:bodyPr>
          <a:p>
            <a:r>
              <a:rPr lang="zh-CN" altLang="en-US" sz="4000" b="1"/>
              <a:t>（</a:t>
            </a:r>
            <a:r>
              <a:rPr lang="en-US" altLang="zh-CN" sz="4000" b="1"/>
              <a:t>3</a:t>
            </a:r>
            <a:r>
              <a:rPr lang="zh-CN" altLang="en-US" sz="4000" b="1"/>
              <a:t>）学习作者的表达方法。</a:t>
            </a:r>
            <a:endParaRPr lang="zh-CN" altLang="en-US" sz="4000" b="1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9" grpId="0" animBg="1"/>
      <p:bldP spid="4100" grpId="0" animBg="1"/>
      <p:bldP spid="410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5122" name="Picture 5" descr="U397P1T1D8384173F21DT20051123230626">
            <a:hlinkClick r:id="rId1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850" y="2636838"/>
            <a:ext cx="3887788" cy="400526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123" name="WordArt 6"/>
          <p:cNvSpPr>
            <a:spLocks noTextEdit="1"/>
          </p:cNvSpPr>
          <p:nvPr/>
        </p:nvSpPr>
        <p:spPr>
          <a:xfrm>
            <a:off x="3275013" y="981075"/>
            <a:ext cx="2232025" cy="1295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/>
          </a:bodyPr>
          <a:p>
            <a:pPr algn="ctr" eaLnBrk="0" hangingPunct="0"/>
            <a:r>
              <a:rPr lang="zh-CN" altLang="en-US" sz="3600">
                <a:ln w="12700" cap="flat" cmpd="sng">
                  <a:solidFill>
                    <a:srgbClr val="3333CC"/>
                  </a:solidFill>
                  <a:prstDash val="solid"/>
                  <a:headEnd type="none" w="med" len="med"/>
                  <a:tailEnd type="none" w="med" len="med"/>
                </a:ln>
                <a:solidFill>
                  <a:srgbClr val="B2B2B2">
                    <a:alpha val="50195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</a:rPr>
              <a:t>图片图片</a:t>
            </a:r>
            <a:endParaRPr lang="zh-CN" altLang="en-US" sz="3600">
              <a:ln w="12700" cap="flat" cmpd="sng">
                <a:solidFill>
                  <a:srgbClr val="3333CC"/>
                </a:solidFill>
                <a:prstDash val="solid"/>
                <a:headEnd type="none" w="med" len="med"/>
                <a:tailEnd type="none" w="med" len="med"/>
              </a:ln>
              <a:solidFill>
                <a:srgbClr val="B2B2B2">
                  <a:alpha val="50195"/>
                </a:srgbClr>
              </a:solidFill>
              <a:effectLst>
                <a:outerShdw dist="45791" dir="2021404" algn="ctr" rotWithShape="0">
                  <a:srgbClr val="9999FF"/>
                </a:outerShdw>
              </a:effectLst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5124" name="Picture 8" descr="U397P1T1D8384026F21DT20051123220925">
            <a:hlinkClick r:id="rId3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00563" y="2636838"/>
            <a:ext cx="4286250" cy="4005262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 fill="hold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 fill="hold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 fill="hold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 fill="hold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 fill="hold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 fill="hold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 fill="hold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 fill="hold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 fill="hold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 fill="hold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 fill="hold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0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3" dur="20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6146" name="Picture 5" descr="47269">
            <a:hlinkClick r:id="rId1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850" y="1484313"/>
            <a:ext cx="4103688" cy="497998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147" name="Picture 7" descr="fssk0310150020">
            <a:hlinkClick r:id="rId3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59338" y="1484313"/>
            <a:ext cx="3960812" cy="4983162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7170" name="WordArt 4"/>
          <p:cNvSpPr>
            <a:spLocks noTextEdit="1"/>
          </p:cNvSpPr>
          <p:nvPr/>
        </p:nvSpPr>
        <p:spPr>
          <a:xfrm>
            <a:off x="395288" y="1398588"/>
            <a:ext cx="2160587" cy="7921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/>
          </a:bodyPr>
          <a:p>
            <a:pPr algn="ctr" eaLnBrk="0" hangingPunct="0"/>
            <a:r>
              <a:rPr lang="zh-CN" altLang="en-US" sz="3600">
                <a:ln w="12700" cap="flat" cmpd="sng">
                  <a:solidFill>
                    <a:srgbClr val="3333CC"/>
                  </a:solidFill>
                  <a:prstDash val="solid"/>
                  <a:headEnd type="none" w="med" len="med"/>
                  <a:tailEnd type="none" w="med" len="med"/>
                </a:ln>
                <a:solidFill>
                  <a:srgbClr val="B2B2B2">
                    <a:alpha val="50195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</a:rPr>
              <a:t>板书设计板书设计</a:t>
            </a:r>
            <a:endParaRPr lang="zh-CN" altLang="en-US" sz="3600">
              <a:ln w="12700" cap="flat" cmpd="sng">
                <a:solidFill>
                  <a:srgbClr val="3333CC"/>
                </a:solidFill>
                <a:prstDash val="solid"/>
                <a:headEnd type="none" w="med" len="med"/>
                <a:tailEnd type="none" w="med" len="med"/>
              </a:ln>
              <a:solidFill>
                <a:srgbClr val="B2B2B2">
                  <a:alpha val="50195"/>
                </a:srgbClr>
              </a:solidFill>
              <a:effectLst>
                <a:outerShdw dist="45791" dir="2021404" algn="ctr" rotWithShape="0">
                  <a:srgbClr val="9999FF"/>
                </a:outerShdw>
              </a:effectLst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7171" name="Rectangle 6"/>
          <p:cNvSpPr/>
          <p:nvPr/>
        </p:nvSpPr>
        <p:spPr>
          <a:xfrm>
            <a:off x="539750" y="2335213"/>
            <a:ext cx="7526338" cy="4478337"/>
          </a:xfrm>
          <a:prstGeom prst="rect">
            <a:avLst/>
          </a:prstGeom>
          <a:noFill/>
          <a:ln w="9525">
            <a:noFill/>
          </a:ln>
        </p:spPr>
        <p:txBody>
          <a:bodyPr wrap="none" anchor="ctr" anchorCtr="0">
            <a:spAutoFit/>
          </a:bodyPr>
          <a:p>
            <a:pPr indent="266700" algn="ctr"/>
            <a:r>
              <a:rPr lang="zh-CN" altLang="en-US" sz="3200" b="1"/>
              <a:t>古人的奇妙想象──美好的梦想</a:t>
            </a:r>
            <a:endParaRPr lang="zh-CN" altLang="en-US" sz="3200" b="1"/>
          </a:p>
          <a:p>
            <a:pPr indent="266700" algn="ctr"/>
            <a:r>
              <a:rPr lang="zh-CN" altLang="en-US" sz="3200" b="1"/>
              <a:t>↓</a:t>
            </a:r>
            <a:endParaRPr lang="zh-CN" altLang="en-US" sz="3200" b="1"/>
          </a:p>
          <a:p>
            <a:pPr indent="266700" algn="ctr"/>
            <a:r>
              <a:rPr lang="zh-CN" altLang="en-US" sz="3200" b="1"/>
              <a:t>万户的火箭飞行──大胆的尝试</a:t>
            </a:r>
            <a:endParaRPr lang="zh-CN" altLang="en-US" sz="3200" b="1"/>
          </a:p>
          <a:p>
            <a:pPr indent="266700" algn="ctr"/>
            <a:r>
              <a:rPr lang="zh-CN" altLang="en-US" sz="3200" b="1"/>
              <a:t>↓</a:t>
            </a:r>
            <a:endParaRPr lang="zh-CN" altLang="en-US" sz="3200" b="1"/>
          </a:p>
          <a:p>
            <a:pPr indent="266700" algn="ctr"/>
            <a:r>
              <a:rPr lang="zh-CN" altLang="en-US" sz="3200" b="1"/>
              <a:t>人造卫星的发射──突破性进展</a:t>
            </a:r>
            <a:endParaRPr lang="zh-CN" altLang="en-US" sz="3200" b="1"/>
          </a:p>
          <a:p>
            <a:pPr indent="266700" algn="ctr"/>
            <a:r>
              <a:rPr lang="zh-CN" altLang="en-US" sz="3200" b="1"/>
              <a:t>↓</a:t>
            </a:r>
            <a:endParaRPr lang="zh-CN" altLang="en-US" sz="3200" b="1"/>
          </a:p>
          <a:p>
            <a:pPr indent="266700" algn="ctr"/>
            <a:r>
              <a:rPr lang="zh-CN" altLang="en-US" sz="3200" b="1"/>
              <a:t>载人航天工程的实施──艰苦的努力</a:t>
            </a:r>
            <a:endParaRPr lang="zh-CN" altLang="en-US" sz="3200" b="1"/>
          </a:p>
          <a:p>
            <a:pPr indent="266700" algn="ctr"/>
            <a:r>
              <a:rPr lang="zh-CN" altLang="en-US" sz="3200" b="1"/>
              <a:t>↓</a:t>
            </a:r>
            <a:endParaRPr lang="zh-CN" altLang="en-US" sz="3200" b="1"/>
          </a:p>
          <a:p>
            <a:pPr indent="266700" algn="ctr"/>
            <a:r>
              <a:rPr lang="zh-CN" altLang="en-US" sz="3200" b="1"/>
              <a:t>“神州五号”载人飞船发射──巨大的成功</a:t>
            </a:r>
            <a:endParaRPr lang="zh-CN" altLang="en-US" sz="3200" b="1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0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8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1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8194" name="WordArt 4"/>
          <p:cNvSpPr>
            <a:spLocks noTextEdit="1"/>
          </p:cNvSpPr>
          <p:nvPr/>
        </p:nvSpPr>
        <p:spPr>
          <a:xfrm>
            <a:off x="395288" y="1412875"/>
            <a:ext cx="1584325" cy="13287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/>
          </a:bodyPr>
          <a:p>
            <a:pPr algn="ctr" eaLnBrk="0" hangingPunct="0"/>
            <a:r>
              <a:rPr lang="zh-CN" altLang="en-US" sz="3600">
                <a:ln w="12700" cap="flat" cmpd="sng">
                  <a:solidFill>
                    <a:srgbClr val="3333CC"/>
                  </a:solidFill>
                  <a:prstDash val="solid"/>
                  <a:headEnd type="none" w="med" len="med"/>
                  <a:tailEnd type="none" w="med" len="med"/>
                </a:ln>
                <a:solidFill>
                  <a:srgbClr val="B2B2B2">
                    <a:alpha val="50195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</a:rPr>
              <a:t>小结小结</a:t>
            </a:r>
            <a:endParaRPr lang="zh-CN" altLang="en-US" sz="3600">
              <a:ln w="12700" cap="flat" cmpd="sng">
                <a:solidFill>
                  <a:srgbClr val="3333CC"/>
                </a:solidFill>
                <a:prstDash val="solid"/>
                <a:headEnd type="none" w="med" len="med"/>
                <a:tailEnd type="none" w="med" len="med"/>
              </a:ln>
              <a:solidFill>
                <a:srgbClr val="B2B2B2">
                  <a:alpha val="50195"/>
                </a:srgbClr>
              </a:solidFill>
              <a:effectLst>
                <a:outerShdw dist="45791" dir="2021404" algn="ctr" rotWithShape="0">
                  <a:srgbClr val="9999FF"/>
                </a:outerShdw>
              </a:effectLst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8195" name="Rectangle 5"/>
          <p:cNvSpPr/>
          <p:nvPr/>
        </p:nvSpPr>
        <p:spPr>
          <a:xfrm>
            <a:off x="539750" y="3362325"/>
            <a:ext cx="7993063" cy="3019425"/>
          </a:xfrm>
          <a:prstGeom prst="rect">
            <a:avLst/>
          </a:prstGeom>
          <a:noFill/>
          <a:ln w="9525">
            <a:noFill/>
          </a:ln>
        </p:spPr>
        <p:txBody>
          <a:bodyPr anchor="ctr" anchorCtr="0">
            <a:spAutoFit/>
          </a:bodyPr>
          <a:p>
            <a:r>
              <a:rPr lang="en-US" altLang="zh-CN" sz="4800" b="1"/>
              <a:t>       </a:t>
            </a:r>
            <a:r>
              <a:rPr lang="zh-CN" altLang="en-US" sz="4800" b="1"/>
              <a:t>让我们跨越历史的长河，沿着时间的隧道，乘上时空飞船，一起去追寻数千年的中华飞天梦。 </a:t>
            </a:r>
            <a:endParaRPr lang="zh-CN" altLang="en-US" sz="4800" b="1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9218" name="Rectangle 4"/>
          <p:cNvSpPr/>
          <p:nvPr/>
        </p:nvSpPr>
        <p:spPr>
          <a:xfrm>
            <a:off x="539750" y="2813050"/>
            <a:ext cx="7561263" cy="3786188"/>
          </a:xfrm>
          <a:prstGeom prst="rect">
            <a:avLst/>
          </a:prstGeom>
          <a:noFill/>
          <a:ln w="9525">
            <a:noFill/>
          </a:ln>
        </p:spPr>
        <p:txBody>
          <a:bodyPr anchor="ctr" anchorCtr="0">
            <a:spAutoFit/>
          </a:bodyPr>
          <a:p>
            <a:r>
              <a:rPr lang="en-US" altLang="zh-CN" sz="4000" b="1"/>
              <a:t>       </a:t>
            </a:r>
            <a:r>
              <a:rPr lang="zh-CN" altLang="en-US" sz="4000" b="1"/>
              <a:t>“神舟</a:t>
            </a:r>
            <a:r>
              <a:rPr lang="en-US" altLang="zh-CN" sz="4000" b="1"/>
              <a:t>5</a:t>
            </a:r>
            <a:r>
              <a:rPr lang="zh-CN" altLang="en-US" sz="4000" b="1"/>
              <a:t>号”于</a:t>
            </a:r>
            <a:r>
              <a:rPr lang="en-US" altLang="zh-CN" sz="4000" b="1"/>
              <a:t>2003</a:t>
            </a:r>
            <a:r>
              <a:rPr lang="zh-CN" altLang="en-US" sz="4000" b="1"/>
              <a:t>年</a:t>
            </a:r>
            <a:r>
              <a:rPr lang="en-US" altLang="zh-CN" sz="4000" b="1"/>
              <a:t>2</a:t>
            </a:r>
            <a:r>
              <a:rPr lang="zh-CN" altLang="en-US" sz="4000" b="1"/>
              <a:t>月</a:t>
            </a:r>
            <a:r>
              <a:rPr lang="en-US" altLang="zh-CN" sz="4000" b="1"/>
              <a:t>17</a:t>
            </a:r>
            <a:r>
              <a:rPr lang="zh-CN" altLang="en-US" sz="4000" b="1"/>
              <a:t>日开始总装。载人飞船系统共有</a:t>
            </a:r>
            <a:r>
              <a:rPr lang="en-US" altLang="zh-CN" sz="4000" b="1"/>
              <a:t>13</a:t>
            </a:r>
            <a:r>
              <a:rPr lang="zh-CN" altLang="en-US" sz="4000" b="1"/>
              <a:t>个分系统，飞船除三舱外还有一个附加段。其中轨道舱和返回舱均为密封结构，是航天员活动的地方。 </a:t>
            </a:r>
            <a:endParaRPr lang="zh-CN" altLang="en-US" sz="4000" b="1"/>
          </a:p>
        </p:txBody>
      </p:sp>
      <p:sp>
        <p:nvSpPr>
          <p:cNvPr id="9219" name="WordArt 5"/>
          <p:cNvSpPr>
            <a:spLocks noTextEdit="1"/>
          </p:cNvSpPr>
          <p:nvPr/>
        </p:nvSpPr>
        <p:spPr>
          <a:xfrm>
            <a:off x="323850" y="1557338"/>
            <a:ext cx="1511300" cy="10064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/>
          </a:bodyPr>
          <a:p>
            <a:pPr algn="ctr" eaLnBrk="0" hangingPunct="0"/>
            <a:r>
              <a:rPr lang="zh-CN" altLang="en-US" sz="3600">
                <a:ln w="12700" cap="flat" cmpd="sng">
                  <a:solidFill>
                    <a:srgbClr val="3333CC"/>
                  </a:solidFill>
                  <a:prstDash val="solid"/>
                  <a:headEnd type="none" w="med" len="med"/>
                  <a:tailEnd type="none" w="med" len="med"/>
                </a:ln>
                <a:solidFill>
                  <a:srgbClr val="B2B2B2">
                    <a:alpha val="50195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</a:rPr>
              <a:t>资料资料</a:t>
            </a:r>
            <a:endParaRPr lang="zh-CN" altLang="en-US" sz="3600">
              <a:ln w="12700" cap="flat" cmpd="sng">
                <a:solidFill>
                  <a:srgbClr val="3333CC"/>
                </a:solidFill>
                <a:prstDash val="solid"/>
                <a:headEnd type="none" w="med" len="med"/>
                <a:tailEnd type="none" w="med" len="med"/>
              </a:ln>
              <a:solidFill>
                <a:srgbClr val="B2B2B2">
                  <a:alpha val="50195"/>
                </a:srgbClr>
              </a:solidFill>
              <a:effectLst>
                <a:outerShdw dist="45791" dir="2021404" algn="ctr" rotWithShape="0">
                  <a:srgbClr val="9999FF"/>
                </a:outerShdw>
              </a:effectLst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0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8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0242" name="WordArt 4"/>
          <p:cNvSpPr>
            <a:spLocks noTextEdit="1"/>
          </p:cNvSpPr>
          <p:nvPr/>
        </p:nvSpPr>
        <p:spPr>
          <a:xfrm>
            <a:off x="2844800" y="1412875"/>
            <a:ext cx="5040313" cy="43195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/>
          </a:bodyPr>
          <a:p>
            <a:pPr algn="ctr" eaLnBrk="0" hangingPunct="0"/>
            <a:r>
              <a:rPr lang="zh-CN" altLang="en-US" sz="3600">
                <a:ln w="12700" cap="flat" cmpd="sng">
                  <a:solidFill>
                    <a:srgbClr val="EAEAEA"/>
                  </a:solidFill>
                  <a:prstDash val="solid"/>
                  <a:headEnd type="none" w="med" len="med"/>
                  <a:tailEnd type="none" w="med" len="med"/>
                </a:ln>
                <a:gradFill rotWithShape="1">
                  <a:gsLst>
                    <a:gs pos="0">
                      <a:srgbClr val="A603AB">
                        <a:alpha val="100000"/>
                      </a:srgbClr>
                    </a:gs>
                    <a:gs pos="12000">
                      <a:srgbClr val="E81766">
                        <a:alpha val="100000"/>
                      </a:srgbClr>
                    </a:gs>
                    <a:gs pos="27000">
                      <a:srgbClr val="EE3F17">
                        <a:alpha val="100000"/>
                      </a:srgbClr>
                    </a:gs>
                    <a:gs pos="48000">
                      <a:srgbClr val="FFFF00">
                        <a:alpha val="100000"/>
                      </a:srgbClr>
                    </a:gs>
                    <a:gs pos="64999">
                      <a:srgbClr val="1A8D48">
                        <a:alpha val="100000"/>
                      </a:srgbClr>
                    </a:gs>
                    <a:gs pos="78999">
                      <a:srgbClr val="0819FB">
                        <a:alpha val="100000"/>
                      </a:srgbClr>
                    </a:gs>
                  </a:gsLst>
                  <a:lin ang="0" scaled="1"/>
                  <a:tileRect/>
                </a:gradFill>
                <a:effectLst>
                  <a:outerShdw dist="35921" dir="2699999" sy="50000" kx="2115830" algn="bl" rotWithShape="0">
                    <a:srgbClr val="C0C0C0">
                      <a:alpha val="79999"/>
                    </a:srgb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</a:rPr>
              <a:t>谢谢观赏谢谢观赏</a:t>
            </a:r>
            <a:endParaRPr lang="zh-CN" altLang="en-US" sz="3600">
              <a:ln w="12700" cap="flat" cmpd="sng">
                <a:solidFill>
                  <a:srgbClr val="EAEAEA"/>
                </a:solidFill>
                <a:prstDash val="solid"/>
                <a:headEnd type="none" w="med" len="med"/>
                <a:tailEnd type="none" w="med" len="med"/>
              </a:ln>
              <a:gradFill rotWithShape="1">
                <a:gsLst>
                  <a:gs pos="0">
                    <a:srgbClr val="A603AB">
                      <a:alpha val="100000"/>
                    </a:srgbClr>
                  </a:gs>
                  <a:gs pos="12000">
                    <a:srgbClr val="E81766">
                      <a:alpha val="100000"/>
                    </a:srgbClr>
                  </a:gs>
                  <a:gs pos="27000">
                    <a:srgbClr val="EE3F17">
                      <a:alpha val="100000"/>
                    </a:srgbClr>
                  </a:gs>
                  <a:gs pos="48000">
                    <a:srgbClr val="FFFF00">
                      <a:alpha val="100000"/>
                    </a:srgbClr>
                  </a:gs>
                  <a:gs pos="64999">
                    <a:srgbClr val="1A8D48">
                      <a:alpha val="100000"/>
                    </a:srgbClr>
                  </a:gs>
                  <a:gs pos="78999">
                    <a:srgbClr val="0819FB">
                      <a:alpha val="100000"/>
                    </a:srgbClr>
                  </a:gs>
                </a:gsLst>
                <a:lin ang="0" scaled="1"/>
                <a:tileRect/>
              </a:gradFill>
              <a:effectLst>
                <a:outerShdw dist="35921" dir="2699999" sy="50000" kx="2115830" algn="bl" rotWithShape="0">
                  <a:srgbClr val="C0C0C0">
                    <a:alpha val="79999"/>
                  </a:srgbClr>
                </a:outerShdw>
              </a:effectLst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10243" name="New picture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1849100" y="10185400"/>
            <a:ext cx="317500" cy="2286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中教网4">
  <a:themeElements>
    <a:clrScheme name="中教网4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中教网4">
      <a:majorFont>
        <a:latin typeface="Arial"/>
        <a:ea typeface="宋体"/>
        <a:cs typeface="Arial"/>
      </a:majorFont>
      <a:minorFont>
        <a:latin typeface="Arial"/>
        <a:ea typeface="宋体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</a:spPr>
      <a:bodyPr vert="horz" wrap="non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</a:spPr>
      <a:bodyPr vert="horz" wrap="non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中教网4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中教网4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中教网4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中教网4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中教网4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中教网4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中教网4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中教网4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中教网4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中教网4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中教网4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中教网4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461</Words>
  <Application>WPS 演示</Application>
  <PresentationFormat/>
  <Paragraphs>38</Paragraphs>
  <Slides>9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16" baseType="lpstr">
      <vt:lpstr>Arial</vt:lpstr>
      <vt:lpstr>宋体</vt:lpstr>
      <vt:lpstr>Wingdings</vt:lpstr>
      <vt:lpstr>微软雅黑</vt:lpstr>
      <vt:lpstr>Arial Unicode MS</vt:lpstr>
      <vt:lpstr>Calibri</vt:lpstr>
      <vt:lpstr>中教网4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学科网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rbm.xkw.com</dc:creator>
  <cp:lastModifiedBy>qwe</cp:lastModifiedBy>
  <cp:revision>2</cp:revision>
  <cp:lastPrinted>2021-05-14T16:01:17Z</cp:lastPrinted>
  <dcterms:created xsi:type="dcterms:W3CDTF">2021-05-14T16:01:17Z</dcterms:created>
  <dcterms:modified xsi:type="dcterms:W3CDTF">2021-10-22T04:34:42Z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lbum">
    <vt:lpwstr>rbm.xkw.com</vt:lpwstr>
  </property>
  <property fmtid="{D5CDD505-2E9C-101B-9397-08002B2CF9AE}" pid="3" name="author">
    <vt:lpwstr>rbm.xkw.com</vt:lpwstr>
  </property>
  <property fmtid="{D5CDD505-2E9C-101B-9397-08002B2CF9AE}" pid="4" name="company">
    <vt:lpwstr>学科网</vt:lpwstr>
  </property>
  <property fmtid="{D5CDD505-2E9C-101B-9397-08002B2CF9AE}" pid="5" name="copyright">
    <vt:lpwstr>学科网版权所有</vt:lpwstr>
  </property>
  <property fmtid="{D5CDD505-2E9C-101B-9397-08002B2CF9AE}" pid="6" name="ICV">
    <vt:lpwstr>D6C701BFC48946DAABD7D3DB634E304F</vt:lpwstr>
  </property>
  <property fmtid="{D5CDD505-2E9C-101B-9397-08002B2CF9AE}" pid="7" name="KSOProductBuildVer">
    <vt:lpwstr>2052-11.1.0.10938</vt:lpwstr>
  </property>
</Properties>
</file>