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275" r:id="rId3"/>
    <p:sldId id="266" r:id="rId4"/>
    <p:sldId id="261" r:id="rId5"/>
    <p:sldId id="262" r:id="rId6"/>
    <p:sldId id="263" r:id="rId7"/>
    <p:sldId id="272" r:id="rId8"/>
    <p:sldId id="273" r:id="rId9"/>
    <p:sldId id="274" r:id="rId10"/>
    <p:sldId id="264" r:id="rId11"/>
    <p:sldId id="271" r:id="rId12"/>
  </p:sldIdLst>
  <p:sldSz cx="9144000" cy="5145405"/>
  <p:notesSz cx="6858000" cy="9144000"/>
  <p:defaultTextStyle>
    <a:defPPr>
      <a:defRPr lang="zh-CN"/>
    </a:defPPr>
    <a:lvl1pPr marL="0" lvl="0" indent="0" algn="l" defTabSz="914400" rtl="0" eaLnBrk="1" fontAlgn="base" latinLnBrk="0" hangingPunct="1">
      <a:lnSpc>
        <a:spcPct val="100000"/>
      </a:lnSpc>
      <a:spcBef>
        <a:spcPct val="0"/>
      </a:spcBef>
      <a:spcAft>
        <a:spcPct val="0"/>
      </a:spcAft>
      <a:buSzPct val="100000"/>
      <a:buNone/>
      <a:defRPr b="0" i="0" u="none" kern="1200" baseline="0">
        <a:solidFill>
          <a:srgbClr val="000000"/>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SzPct val="100000"/>
      <a:buFontTx/>
      <a:buNone/>
      <a:defRPr sz="1800" b="0" i="0" u="none" kern="1200" baseline="0">
        <a:solidFill>
          <a:srgbClr val="000000"/>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SzPct val="100000"/>
      <a:buFontTx/>
      <a:buNone/>
      <a:defRPr sz="1800" b="0" i="0" u="none" kern="1200" baseline="0">
        <a:solidFill>
          <a:srgbClr val="000000"/>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SzPct val="100000"/>
      <a:buFontTx/>
      <a:buNone/>
      <a:defRPr sz="1800" b="0" i="0" u="none" kern="1200" baseline="0">
        <a:solidFill>
          <a:srgbClr val="000000"/>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SzPct val="100000"/>
      <a:buFontTx/>
      <a:buNone/>
      <a:defRPr sz="1800" b="0" i="0" u="none" kern="1200" baseline="0">
        <a:solidFill>
          <a:srgbClr val="000000"/>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ClrTx/>
      <a:buSzPct val="100000"/>
      <a:buFontTx/>
      <a:buNone/>
      <a:defRPr sz="1800" b="0" i="0" u="none" kern="1200" baseline="0">
        <a:solidFill>
          <a:srgbClr val="000000"/>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ClrTx/>
      <a:buSzPct val="100000"/>
      <a:buFontTx/>
      <a:buNone/>
      <a:defRPr sz="1800" b="0" i="0" u="none" kern="1200" baseline="0">
        <a:solidFill>
          <a:srgbClr val="000000"/>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ClrTx/>
      <a:buSzPct val="100000"/>
      <a:buFontTx/>
      <a:buNone/>
      <a:defRPr sz="1800" b="0" i="0" u="none" kern="1200" baseline="0">
        <a:solidFill>
          <a:srgbClr val="000000"/>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ClrTx/>
      <a:buSzPct val="100000"/>
      <a:buFontTx/>
      <a:buNone/>
      <a:defRPr sz="1800" b="0" i="0" u="none" kern="1200" baseline="0">
        <a:solidFill>
          <a:srgbClr val="000000"/>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varScale="1">
        <p:scale>
          <a:sx n="91" d="100"/>
          <a:sy n="91" d="100"/>
        </p:scale>
        <p:origin x="-102" y="-2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6" Type="http://schemas.openxmlformats.org/officeDocument/2006/relationships/tableStyles" Target="tableStyles.xml"/><Relationship Id="rId15" Type="http://schemas.openxmlformats.org/officeDocument/2006/relationships/viewProps" Target="viewProps.xml"/><Relationship Id="rId14" Type="http://schemas.openxmlformats.org/officeDocument/2006/relationships/presProps" Target="presProps.xml"/><Relationship Id="rId13" Type="http://schemas.openxmlformats.org/officeDocument/2006/relationships/notesMaster" Target="notesMasters/notesMaster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2290" name="Rectangle 2"/>
          <p:cNvSpPr>
            <a:spLocks noGrp="1"/>
          </p:cNvSpPr>
          <p:nvPr>
            <p:ph type="hdr" sz="quarter"/>
          </p:nvPr>
        </p:nvSpPr>
        <p:spPr>
          <a:xfrm>
            <a:off x="0" y="0"/>
            <a:ext cx="2971800" cy="457200"/>
          </a:xfrm>
          <a:prstGeom prst="rect">
            <a:avLst/>
          </a:prstGeom>
          <a:noFill/>
          <a:ln w="9525">
            <a:noFill/>
          </a:ln>
        </p:spPr>
        <p:txBody>
          <a:bodyPr/>
          <a:p>
            <a:pPr marL="0" lvl="0" indent="0" eaLnBrk="1" hangingPunct="1"/>
            <a:endParaRPr lang="en-US" altLang="zh-CN" sz="1200"/>
          </a:p>
        </p:txBody>
      </p:sp>
      <p:sp>
        <p:nvSpPr>
          <p:cNvPr id="12291" name="Rectangle 3"/>
          <p:cNvSpPr>
            <a:spLocks noGrp="1"/>
          </p:cNvSpPr>
          <p:nvPr>
            <p:ph type="dt" idx="2"/>
          </p:nvPr>
        </p:nvSpPr>
        <p:spPr>
          <a:xfrm>
            <a:off x="3884613" y="0"/>
            <a:ext cx="2971800" cy="457200"/>
          </a:xfrm>
          <a:prstGeom prst="rect">
            <a:avLst/>
          </a:prstGeom>
          <a:noFill/>
          <a:ln w="9525">
            <a:noFill/>
          </a:ln>
        </p:spPr>
        <p:txBody>
          <a:bodyPr/>
          <a:p>
            <a:pPr marL="0" lvl="0" indent="0" algn="r" eaLnBrk="1" hangingPunct="1"/>
            <a:endParaRPr lang="en-US" altLang="zh-CN" sz="1200"/>
          </a:p>
        </p:txBody>
      </p:sp>
      <p:sp>
        <p:nvSpPr>
          <p:cNvPr id="12292" name="Rectangle 4"/>
          <p:cNvSpPr>
            <a:spLocks noRot="1" noTextEdit="1"/>
          </p:cNvSpPr>
          <p:nvPr>
            <p:ph type="sldImg" idx="5"/>
          </p:nvPr>
        </p:nvSpPr>
        <p:spPr>
          <a:xfrm>
            <a:off x="382588" y="685800"/>
            <a:ext cx="6092825" cy="3429000"/>
          </a:xfrm>
          <a:prstGeom prst="rect">
            <a:avLst/>
          </a:prstGeom>
          <a:noFill/>
          <a:ln w="9525" cap="flat" cmpd="sng">
            <a:solidFill>
              <a:srgbClr val="000000"/>
            </a:solidFill>
            <a:prstDash val="solid"/>
            <a:miter/>
            <a:headEnd type="none" w="med" len="med"/>
            <a:tailEnd type="none" w="med" len="med"/>
          </a:ln>
        </p:spPr>
      </p:sp>
      <p:sp>
        <p:nvSpPr>
          <p:cNvPr id="12293" name="Rectangle 5"/>
          <p:cNvSpPr>
            <a:spLocks noGrp="1"/>
          </p:cNvSpPr>
          <p:nvPr>
            <p:ph type="body" sz="quarter" idx="1"/>
          </p:nvPr>
        </p:nvSpPr>
        <p:spPr>
          <a:xfrm>
            <a:off x="685800" y="4343400"/>
            <a:ext cx="5486400" cy="4114800"/>
          </a:xfrm>
          <a:prstGeom prst="rect">
            <a:avLst/>
          </a:prstGeom>
          <a:noFill/>
          <a:ln w="9525">
            <a:noFill/>
          </a:ln>
        </p:spPr>
        <p:txBody>
          <a:bodyPr/>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2294" name="Rectangle 6"/>
          <p:cNvSpPr>
            <a:spLocks noGrp="1"/>
          </p:cNvSpPr>
          <p:nvPr>
            <p:ph type="ftr" sz="quarter" idx="3"/>
          </p:nvPr>
        </p:nvSpPr>
        <p:spPr>
          <a:xfrm>
            <a:off x="0" y="8685213"/>
            <a:ext cx="2971800" cy="457200"/>
          </a:xfrm>
          <a:prstGeom prst="rect">
            <a:avLst/>
          </a:prstGeom>
          <a:noFill/>
          <a:ln w="9525">
            <a:noFill/>
          </a:ln>
        </p:spPr>
        <p:txBody>
          <a:bodyPr anchor="b" anchorCtr="0"/>
          <a:p>
            <a:pPr marL="0" lvl="0" indent="0" eaLnBrk="1" hangingPunct="1"/>
            <a:endParaRPr lang="en-US" altLang="zh-CN" sz="1200"/>
          </a:p>
        </p:txBody>
      </p:sp>
      <p:sp>
        <p:nvSpPr>
          <p:cNvPr id="12295" name="Rectangle 7"/>
          <p:cNvSpPr>
            <a:spLocks noGrp="1"/>
          </p:cNvSpPr>
          <p:nvPr>
            <p:ph type="sldNum" sz="quarter" idx="4"/>
          </p:nvPr>
        </p:nvSpPr>
        <p:spPr>
          <a:xfrm>
            <a:off x="3884613" y="8685213"/>
            <a:ext cx="2971800" cy="457200"/>
          </a:xfrm>
          <a:prstGeom prst="rect">
            <a:avLst/>
          </a:prstGeom>
          <a:noFill/>
          <a:ln w="9525">
            <a:noFill/>
          </a:ln>
        </p:spPr>
        <p:txBody>
          <a:bodyPr anchor="b" anchorCtr="0"/>
          <a:p>
            <a:pPr marL="0" lvl="0" indent="0" algn="r" eaLnBrk="1" hangingPunct="1"/>
            <a:fld id="{9A0DB2DC-4C9A-4742-B13C-FB6460FD3503}" type="slidenum">
              <a:rPr lang="en-US" altLang="zh-CN" sz="1200"/>
            </a:fld>
            <a:endParaRPr lang="en-US" altLang="zh-CN" sz="1200"/>
          </a:p>
        </p:txBody>
      </p:sp>
    </p:spTree>
  </p:cSld>
  <p:clrMap bg1="lt1" tx1="dk1" bg2="lt2" tx2="dk2" accent1="accent1" accent2="accent2" accent3="accent3" accent4="accent4" accent5="accent5" accent6="accent6" hlink="hlink" folHlink="folHlink"/>
  <p:hf sldNum="0" hdr="0" ftr="0" dt="0"/>
  <p:notesStyle>
    <a:lvl1pPr marL="0" lvl="0" indent="0" algn="l" defTabSz="457200" rtl="0" eaLnBrk="0" fontAlgn="base" latinLnBrk="0" hangingPunct="0">
      <a:lnSpc>
        <a:spcPct val="100000"/>
      </a:lnSpc>
      <a:spcBef>
        <a:spcPct val="30000"/>
      </a:spcBef>
      <a:spcAft>
        <a:spcPct val="0"/>
      </a:spcAft>
      <a:buNone/>
      <a:defRPr sz="1200" b="0" i="0" u="none" kern="1200" baseline="0">
        <a:solidFill>
          <a:schemeClr val="tx1"/>
        </a:solidFill>
        <a:latin typeface="等线 Light" panose="02010600030101010101" charset="-122"/>
      </a:defRPr>
    </a:lvl1pPr>
    <a:lvl2pPr marL="457200" lvl="1" indent="0" algn="l" defTabSz="457200" rtl="0" eaLnBrk="0" fontAlgn="base" latinLnBrk="0" hangingPunct="0">
      <a:lnSpc>
        <a:spcPct val="100000"/>
      </a:lnSpc>
      <a:spcBef>
        <a:spcPct val="30000"/>
      </a:spcBef>
      <a:spcAft>
        <a:spcPct val="0"/>
      </a:spcAft>
      <a:buNone/>
      <a:defRPr sz="1200" b="0" i="0" u="none" kern="1200" baseline="0">
        <a:solidFill>
          <a:schemeClr val="tx1"/>
        </a:solidFill>
        <a:latin typeface="等线 Light" panose="02010600030101010101" charset="-122"/>
      </a:defRPr>
    </a:lvl2pPr>
    <a:lvl3pPr marL="914400" lvl="2" indent="0" algn="l" defTabSz="457200" rtl="0" eaLnBrk="0" fontAlgn="base" latinLnBrk="0" hangingPunct="0">
      <a:lnSpc>
        <a:spcPct val="100000"/>
      </a:lnSpc>
      <a:spcBef>
        <a:spcPct val="30000"/>
      </a:spcBef>
      <a:spcAft>
        <a:spcPct val="0"/>
      </a:spcAft>
      <a:buNone/>
      <a:defRPr sz="1200" b="0" i="0" u="none" kern="1200" baseline="0">
        <a:solidFill>
          <a:schemeClr val="tx1"/>
        </a:solidFill>
        <a:latin typeface="等线 Light" panose="02010600030101010101" charset="-122"/>
      </a:defRPr>
    </a:lvl3pPr>
    <a:lvl4pPr marL="1371600" lvl="3" indent="0" algn="l" defTabSz="457200" rtl="0" eaLnBrk="0" fontAlgn="base" latinLnBrk="0" hangingPunct="0">
      <a:lnSpc>
        <a:spcPct val="100000"/>
      </a:lnSpc>
      <a:spcBef>
        <a:spcPct val="30000"/>
      </a:spcBef>
      <a:spcAft>
        <a:spcPct val="0"/>
      </a:spcAft>
      <a:buNone/>
      <a:defRPr sz="1200" b="0" i="0" u="none" kern="1200" baseline="0">
        <a:solidFill>
          <a:schemeClr val="tx1"/>
        </a:solidFill>
        <a:latin typeface="等线 Light" panose="02010600030101010101" charset="-122"/>
      </a:defRPr>
    </a:lvl4pPr>
    <a:lvl5pPr marL="1828800" lvl="4" indent="0" algn="l" defTabSz="457200" rtl="0" eaLnBrk="0" fontAlgn="base" latinLnBrk="0" hangingPunct="0">
      <a:lnSpc>
        <a:spcPct val="100000"/>
      </a:lnSpc>
      <a:spcBef>
        <a:spcPct val="30000"/>
      </a:spcBef>
      <a:spcAft>
        <a:spcPct val="0"/>
      </a:spcAft>
      <a:buNone/>
      <a:defRPr sz="1200" b="0" i="0" u="none" kern="1200" baseline="0">
        <a:solidFill>
          <a:schemeClr val="tx1"/>
        </a:solidFill>
        <a:latin typeface="等线 Light" panose="02010600030101010101" charset="-122"/>
      </a:defRPr>
    </a:lvl5pPr>
    <a:lvl6pPr marL="2286000" lvl="5" indent="0" algn="l" defTabSz="457200" rtl="0" eaLnBrk="0" fontAlgn="base" latinLnBrk="0" hangingPunct="0">
      <a:lnSpc>
        <a:spcPct val="100000"/>
      </a:lnSpc>
      <a:spcBef>
        <a:spcPct val="30000"/>
      </a:spcBef>
      <a:spcAft>
        <a:spcPct val="0"/>
      </a:spcAft>
      <a:buNone/>
      <a:defRPr sz="1200" b="0" i="0" u="none" kern="1200" baseline="0">
        <a:solidFill>
          <a:schemeClr val="tx1"/>
        </a:solidFill>
        <a:latin typeface="等线 Light" panose="02010600030101010101" charset="-122"/>
      </a:defRPr>
    </a:lvl6pPr>
    <a:lvl7pPr marL="2743200" lvl="6" indent="0" algn="l" defTabSz="457200" rtl="0" eaLnBrk="0" fontAlgn="base" latinLnBrk="0" hangingPunct="0">
      <a:lnSpc>
        <a:spcPct val="100000"/>
      </a:lnSpc>
      <a:spcBef>
        <a:spcPct val="30000"/>
      </a:spcBef>
      <a:spcAft>
        <a:spcPct val="0"/>
      </a:spcAft>
      <a:buNone/>
      <a:defRPr sz="1200" b="0" i="0" u="none" kern="1200" baseline="0">
        <a:solidFill>
          <a:schemeClr val="tx1"/>
        </a:solidFill>
        <a:latin typeface="等线 Light" panose="02010600030101010101" charset="-122"/>
      </a:defRPr>
    </a:lvl7pPr>
    <a:lvl8pPr marL="3200400" lvl="7" indent="0" algn="l" defTabSz="457200" rtl="0" eaLnBrk="0" fontAlgn="base" latinLnBrk="0" hangingPunct="0">
      <a:lnSpc>
        <a:spcPct val="100000"/>
      </a:lnSpc>
      <a:spcBef>
        <a:spcPct val="30000"/>
      </a:spcBef>
      <a:spcAft>
        <a:spcPct val="0"/>
      </a:spcAft>
      <a:buNone/>
      <a:defRPr sz="1200" b="0" i="0" u="none" kern="1200" baseline="0">
        <a:solidFill>
          <a:schemeClr val="tx1"/>
        </a:solidFill>
        <a:latin typeface="等线 Light" panose="02010600030101010101" charset="-122"/>
      </a:defRPr>
    </a:lvl8pPr>
    <a:lvl9pPr marL="3657600" lvl="8" indent="0" algn="l" defTabSz="457200" rtl="0" eaLnBrk="0" fontAlgn="base" latinLnBrk="0" hangingPunct="0">
      <a:lnSpc>
        <a:spcPct val="100000"/>
      </a:lnSpc>
      <a:spcBef>
        <a:spcPct val="30000"/>
      </a:spcBef>
      <a:spcAft>
        <a:spcPct val="0"/>
      </a:spcAft>
      <a:buNone/>
      <a:defRPr sz="1200" b="0" i="0" u="none" kern="1200" baseline="0">
        <a:solidFill>
          <a:schemeClr val="tx1"/>
        </a:solidFill>
        <a:latin typeface="等线 Light" panose="02010600030101010101" charset="-122"/>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375"/>
            <a:ext cx="6858000" cy="1792288"/>
          </a:xfrm>
        </p:spPr>
        <p:txBody>
          <a:bodyPr anchor="b"/>
          <a:lstStyle>
            <a:lvl1pPr algn="ctr">
              <a:defRPr sz="6000"/>
            </a:lvl1pPr>
          </a:lstStyle>
          <a:p>
            <a:r>
              <a:rPr kumimoji="0" lang="zh-CN" altLang="en-US" sz="6000" b="0" i="0" u="none" strike="noStrike" kern="1200" cap="none" spc="0" normalizeH="0" baseline="0" noProof="0">
                <a:uLnTx/>
                <a:uFillTx/>
              </a:rPr>
              <a:t>单击此处编辑母版标题样式</a:t>
            </a:r>
            <a:endParaRPr kumimoji="0" lang="zh-CN" altLang="en-US" sz="6000" b="0" i="0" u="none" strike="noStrike" kern="1200" cap="none" spc="0" normalizeH="0" baseline="0" noProof="0">
              <a:uLnTx/>
              <a:uFillTx/>
            </a:endParaRPr>
          </a:p>
        </p:txBody>
      </p:sp>
      <p:sp>
        <p:nvSpPr>
          <p:cNvPr id="3" name="副标题 2"/>
          <p:cNvSpPr>
            <a:spLocks noGrp="1"/>
          </p:cNvSpPr>
          <p:nvPr>
            <p:ph type="subTitle" idx="1"/>
          </p:nvPr>
        </p:nvSpPr>
        <p:spPr>
          <a:xfrm>
            <a:off x="1143000" y="2701925"/>
            <a:ext cx="6858000" cy="1243013"/>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0" lang="zh-CN" altLang="en-US" sz="2400" b="0" i="0" u="none" strike="noStrike" kern="1200" cap="none" spc="0" normalizeH="0" baseline="0" noProof="0">
                <a:uLnTx/>
                <a:uFillTx/>
              </a:rPr>
              <a:t>单击此处编辑母版副标题样式</a:t>
            </a:r>
            <a:endParaRPr kumimoji="0" lang="zh-CN" altLang="en-US" sz="2400" b="0" i="0" u="none" strike="noStrike" kern="1200" cap="none" spc="0" normalizeH="0" baseline="0" noProof="0">
              <a:uLnTx/>
              <a:uFillTx/>
            </a:endParaRPr>
          </a:p>
        </p:txBody>
      </p:sp>
      <p:sp>
        <p:nvSpPr>
          <p:cNvPr id="4" name="日期占位符 3"/>
          <p:cNvSpPr>
            <a:spLocks noGrp="1"/>
          </p:cNvSpPr>
          <p:nvPr>
            <p:ph type="dt" sz="half" idx="10"/>
          </p:nvPr>
        </p:nvSpPr>
        <p:spPr/>
        <p:txBody>
          <a:bodyPr/>
          <a:p>
            <a:pPr lvl="0" eaLnBrk="1" hangingPunct="1"/>
            <a:endParaRPr lang="en-US" altLang="zh-CN"/>
          </a:p>
        </p:txBody>
      </p:sp>
      <p:sp>
        <p:nvSpPr>
          <p:cNvPr id="5" name="页脚占位符 4"/>
          <p:cNvSpPr>
            <a:spLocks noGrp="1"/>
          </p:cNvSpPr>
          <p:nvPr>
            <p:ph type="ftr" sz="quarter" idx="11"/>
          </p:nvPr>
        </p:nvSpPr>
        <p:spPr/>
        <p:txBody>
          <a:bodyPr/>
          <a:p>
            <a:pPr lvl="0" eaLnBrk="1" hangingPunct="1"/>
            <a:endParaRPr lang="en-US" altLang="zh-CN"/>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p:spPr>
        <p:txBody>
          <a:bodyPr/>
          <a:lstStyle/>
          <a:p>
            <a:r>
              <a:rPr kumimoji="0" lang="zh-CN" altLang="en-US" sz="4400" b="0" i="0" u="none" strike="noStrike" kern="1200" cap="none" spc="0" normalizeH="0" baseline="0" noProof="0">
                <a:uLnTx/>
                <a:uFillTx/>
              </a:rPr>
              <a:t>单击此处编辑母版标题样式</a:t>
            </a:r>
            <a:endParaRPr kumimoji="0" lang="zh-CN" altLang="en-US" sz="4400" b="0" i="0" u="none" strike="noStrike" kern="1200" cap="none" spc="0" normalizeH="0" baseline="0" noProof="0">
              <a:uLnTx/>
              <a:uFillTx/>
            </a:endParaRPr>
          </a:p>
        </p:txBody>
      </p:sp>
      <p:sp>
        <p:nvSpPr>
          <p:cNvPr id="3" name="竖排文字占位符 2"/>
          <p:cNvSpPr>
            <a:spLocks noGrp="1"/>
          </p:cNvSpPr>
          <p:nvPr>
            <p:ph type="body" orient="vert" idx="1"/>
          </p:nvPr>
        </p:nvSpPr>
        <p:spPr>
          <a:xfrm>
            <a:off x="457200" y="1200150"/>
            <a:ext cx="8229600" cy="3395663"/>
          </a:xfrm>
        </p:spPr>
        <p:txBody>
          <a:bodyPr vert="eaVert"/>
          <a:lstStyle/>
          <a:p>
            <a:pPr lvl="0"/>
            <a:r>
              <a:rPr kumimoji="0" lang="zh-CN" altLang="en-US" sz="3200" b="0" i="0" u="none" strike="noStrike" kern="1200" cap="none" spc="0" normalizeH="0" baseline="0" noProof="0">
                <a:uLnTx/>
                <a:uFillTx/>
              </a:rPr>
              <a:t>单击此处编辑母版文本样式</a:t>
            </a:r>
            <a:endParaRPr kumimoji="0" lang="zh-CN" altLang="en-US" sz="3200" b="0" i="0" u="none" strike="noStrike" kern="1200" cap="none" spc="0" normalizeH="0" baseline="0" noProof="0">
              <a:uLnTx/>
              <a:uFillTx/>
            </a:endParaRPr>
          </a:p>
          <a:p>
            <a:pPr lvl="1"/>
            <a:r>
              <a:rPr kumimoji="0" lang="zh-CN" altLang="en-US" sz="2800" b="0" i="0" u="none" strike="noStrike" kern="1200" cap="none" spc="0" normalizeH="0" baseline="0" noProof="0">
                <a:uLnTx/>
                <a:uFillTx/>
              </a:rPr>
              <a:t>二级</a:t>
            </a:r>
            <a:endParaRPr kumimoji="0" lang="zh-CN" altLang="en-US" sz="2800" b="0" i="0" u="none" strike="noStrike" kern="1200" cap="none" spc="0" normalizeH="0" baseline="0" noProof="0">
              <a:uLnTx/>
              <a:uFillTx/>
            </a:endParaRPr>
          </a:p>
          <a:p>
            <a:pPr lvl="2"/>
            <a:r>
              <a:rPr kumimoji="0" lang="zh-CN" altLang="en-US" sz="2400" b="0" i="0" u="none" strike="noStrike" kern="1200" cap="none" spc="0" normalizeH="0" baseline="0" noProof="0">
                <a:uLnTx/>
                <a:uFillTx/>
              </a:rPr>
              <a:t>三级</a:t>
            </a:r>
            <a:endParaRPr kumimoji="0" lang="zh-CN" altLang="en-US" sz="2400" b="0" i="0" u="none" strike="noStrike" kern="1200" cap="none" spc="0" normalizeH="0" baseline="0" noProof="0">
              <a:uLnTx/>
              <a:uFillTx/>
            </a:endParaRPr>
          </a:p>
          <a:p>
            <a:pPr lvl="3"/>
            <a:r>
              <a:rPr kumimoji="0" lang="zh-CN" altLang="en-US" sz="2000" b="0" i="0" u="none" strike="noStrike" kern="1200" cap="none" spc="0" normalizeH="0" baseline="0" noProof="0">
                <a:uLnTx/>
                <a:uFillTx/>
              </a:rPr>
              <a:t>四级</a:t>
            </a:r>
            <a:endParaRPr kumimoji="0" lang="zh-CN" altLang="en-US" sz="2000" b="0" i="0" u="none" strike="noStrike" kern="1200" cap="none" spc="0" normalizeH="0" baseline="0" noProof="0">
              <a:uLnTx/>
              <a:uFillTx/>
            </a:endParaRPr>
          </a:p>
          <a:p>
            <a:pPr lvl="4"/>
            <a:r>
              <a:rPr kumimoji="0" lang="zh-CN" altLang="en-US" sz="2000" b="0" i="0" u="none" strike="noStrike" kern="1200" cap="none" spc="0" normalizeH="0" baseline="0" noProof="0">
                <a:uLnTx/>
                <a:uFillTx/>
              </a:rPr>
              <a:t>五级</a:t>
            </a:r>
            <a:endParaRPr kumimoji="0" lang="zh-CN" altLang="en-US" sz="2000" b="0" i="0" u="none" strike="noStrike" kern="1200" cap="none" spc="0" normalizeH="0" baseline="0" noProof="0">
              <a:uLnTx/>
              <a:uFillTx/>
            </a:endParaRPr>
          </a:p>
        </p:txBody>
      </p:sp>
      <p:sp>
        <p:nvSpPr>
          <p:cNvPr id="4" name="日期占位符 3"/>
          <p:cNvSpPr>
            <a:spLocks noGrp="1"/>
          </p:cNvSpPr>
          <p:nvPr>
            <p:ph type="dt" sz="half" idx="10"/>
          </p:nvPr>
        </p:nvSpPr>
        <p:spPr/>
        <p:txBody>
          <a:bodyPr/>
          <a:p>
            <a:pPr lvl="0" eaLnBrk="1" hangingPunct="1"/>
            <a:endParaRPr lang="en-US" altLang="zh-CN"/>
          </a:p>
        </p:txBody>
      </p:sp>
      <p:sp>
        <p:nvSpPr>
          <p:cNvPr id="5" name="页脚占位符 4"/>
          <p:cNvSpPr>
            <a:spLocks noGrp="1"/>
          </p:cNvSpPr>
          <p:nvPr>
            <p:ph type="ftr" sz="quarter" idx="11"/>
          </p:nvPr>
        </p:nvSpPr>
        <p:spPr/>
        <p:txBody>
          <a:bodyPr/>
          <a:p>
            <a:pPr lvl="0" eaLnBrk="1" hangingPunct="1"/>
            <a:endParaRPr lang="en-US" altLang="zh-CN"/>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5"/>
            <a:ext cx="2057400" cy="4389438"/>
          </a:xfrm>
        </p:spPr>
        <p:txBody>
          <a:bodyPr vert="eaVert"/>
          <a:lstStyle/>
          <a:p>
            <a:r>
              <a:rPr kumimoji="0" lang="zh-CN" altLang="en-US" sz="4400" b="0" i="0" u="none" strike="noStrike" kern="1200" cap="none" spc="0" normalizeH="0" baseline="0" noProof="0">
                <a:uLnTx/>
                <a:uFillTx/>
              </a:rPr>
              <a:t>单击此处编辑母版标题样式</a:t>
            </a:r>
            <a:endParaRPr kumimoji="0" lang="zh-CN" altLang="en-US" sz="4400" b="0" i="0" u="none" strike="noStrike" kern="1200" cap="none" spc="0" normalizeH="0" baseline="0" noProof="0">
              <a:uLnTx/>
              <a:uFillTx/>
            </a:endParaRPr>
          </a:p>
        </p:txBody>
      </p:sp>
      <p:sp>
        <p:nvSpPr>
          <p:cNvPr id="3" name="竖排文字占位符 2"/>
          <p:cNvSpPr>
            <a:spLocks noGrp="1"/>
          </p:cNvSpPr>
          <p:nvPr>
            <p:ph type="body" orient="vert" idx="1"/>
          </p:nvPr>
        </p:nvSpPr>
        <p:spPr>
          <a:xfrm>
            <a:off x="457200" y="206375"/>
            <a:ext cx="6019800" cy="4389438"/>
          </a:xfrm>
        </p:spPr>
        <p:txBody>
          <a:bodyPr vert="eaVert"/>
          <a:lstStyle/>
          <a:p>
            <a:pPr lvl="0"/>
            <a:r>
              <a:rPr kumimoji="0" lang="zh-CN" altLang="en-US" sz="3200" b="0" i="0" u="none" strike="noStrike" kern="1200" cap="none" spc="0" normalizeH="0" baseline="0" noProof="0">
                <a:uLnTx/>
                <a:uFillTx/>
              </a:rPr>
              <a:t>单击此处编辑母版文本样式</a:t>
            </a:r>
            <a:endParaRPr kumimoji="0" lang="zh-CN" altLang="en-US" sz="3200" b="0" i="0" u="none" strike="noStrike" kern="1200" cap="none" spc="0" normalizeH="0" baseline="0" noProof="0">
              <a:uLnTx/>
              <a:uFillTx/>
            </a:endParaRPr>
          </a:p>
          <a:p>
            <a:pPr lvl="1"/>
            <a:r>
              <a:rPr kumimoji="0" lang="zh-CN" altLang="en-US" sz="2800" b="0" i="0" u="none" strike="noStrike" kern="1200" cap="none" spc="0" normalizeH="0" baseline="0" noProof="0">
                <a:uLnTx/>
                <a:uFillTx/>
              </a:rPr>
              <a:t>二级</a:t>
            </a:r>
            <a:endParaRPr kumimoji="0" lang="zh-CN" altLang="en-US" sz="2800" b="0" i="0" u="none" strike="noStrike" kern="1200" cap="none" spc="0" normalizeH="0" baseline="0" noProof="0">
              <a:uLnTx/>
              <a:uFillTx/>
            </a:endParaRPr>
          </a:p>
          <a:p>
            <a:pPr lvl="2"/>
            <a:r>
              <a:rPr kumimoji="0" lang="zh-CN" altLang="en-US" sz="2400" b="0" i="0" u="none" strike="noStrike" kern="1200" cap="none" spc="0" normalizeH="0" baseline="0" noProof="0">
                <a:uLnTx/>
                <a:uFillTx/>
              </a:rPr>
              <a:t>三级</a:t>
            </a:r>
            <a:endParaRPr kumimoji="0" lang="zh-CN" altLang="en-US" sz="2400" b="0" i="0" u="none" strike="noStrike" kern="1200" cap="none" spc="0" normalizeH="0" baseline="0" noProof="0">
              <a:uLnTx/>
              <a:uFillTx/>
            </a:endParaRPr>
          </a:p>
          <a:p>
            <a:pPr lvl="3"/>
            <a:r>
              <a:rPr kumimoji="0" lang="zh-CN" altLang="en-US" sz="2000" b="0" i="0" u="none" strike="noStrike" kern="1200" cap="none" spc="0" normalizeH="0" baseline="0" noProof="0">
                <a:uLnTx/>
                <a:uFillTx/>
              </a:rPr>
              <a:t>四级</a:t>
            </a:r>
            <a:endParaRPr kumimoji="0" lang="zh-CN" altLang="en-US" sz="2000" b="0" i="0" u="none" strike="noStrike" kern="1200" cap="none" spc="0" normalizeH="0" baseline="0" noProof="0">
              <a:uLnTx/>
              <a:uFillTx/>
            </a:endParaRPr>
          </a:p>
          <a:p>
            <a:pPr lvl="4"/>
            <a:r>
              <a:rPr kumimoji="0" lang="zh-CN" altLang="en-US" sz="2000" b="0" i="0" u="none" strike="noStrike" kern="1200" cap="none" spc="0" normalizeH="0" baseline="0" noProof="0">
                <a:uLnTx/>
                <a:uFillTx/>
              </a:rPr>
              <a:t>五级</a:t>
            </a:r>
            <a:endParaRPr kumimoji="0" lang="zh-CN" altLang="en-US" sz="2000" b="0" i="0" u="none" strike="noStrike" kern="1200" cap="none" spc="0" normalizeH="0" baseline="0" noProof="0">
              <a:uLnTx/>
              <a:uFillTx/>
            </a:endParaRPr>
          </a:p>
        </p:txBody>
      </p:sp>
      <p:sp>
        <p:nvSpPr>
          <p:cNvPr id="4" name="日期占位符 3"/>
          <p:cNvSpPr>
            <a:spLocks noGrp="1"/>
          </p:cNvSpPr>
          <p:nvPr>
            <p:ph type="dt" sz="half" idx="10"/>
          </p:nvPr>
        </p:nvSpPr>
        <p:spPr/>
        <p:txBody>
          <a:bodyPr/>
          <a:p>
            <a:pPr lvl="0" eaLnBrk="1" hangingPunct="1"/>
            <a:endParaRPr lang="en-US" altLang="zh-CN"/>
          </a:p>
        </p:txBody>
      </p:sp>
      <p:sp>
        <p:nvSpPr>
          <p:cNvPr id="5" name="页脚占位符 4"/>
          <p:cNvSpPr>
            <a:spLocks noGrp="1"/>
          </p:cNvSpPr>
          <p:nvPr>
            <p:ph type="ftr" sz="quarter" idx="11"/>
          </p:nvPr>
        </p:nvSpPr>
        <p:spPr/>
        <p:txBody>
          <a:bodyPr/>
          <a:p>
            <a:pPr lvl="0" eaLnBrk="1" hangingPunct="1"/>
            <a:endParaRPr lang="en-US" altLang="zh-CN"/>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p:spPr>
        <p:txBody>
          <a:bodyPr/>
          <a:lstStyle/>
          <a:p>
            <a:r>
              <a:rPr kumimoji="0" lang="zh-CN" altLang="en-US" sz="4400" b="0" i="0" u="none" strike="noStrike" kern="1200" cap="none" spc="0" normalizeH="0" baseline="0" noProof="0">
                <a:uLnTx/>
                <a:uFillTx/>
              </a:rPr>
              <a:t>单击此处编辑母版标题样式</a:t>
            </a:r>
            <a:endParaRPr kumimoji="0" lang="zh-CN" altLang="en-US" sz="4400" b="0" i="0" u="none" strike="noStrike" kern="1200" cap="none" spc="0" normalizeH="0" baseline="0" noProof="0">
              <a:uLnTx/>
              <a:uFillTx/>
            </a:endParaRPr>
          </a:p>
        </p:txBody>
      </p:sp>
      <p:sp>
        <p:nvSpPr>
          <p:cNvPr id="3" name="内容占位符 2"/>
          <p:cNvSpPr>
            <a:spLocks noGrp="1"/>
          </p:cNvSpPr>
          <p:nvPr>
            <p:ph idx="1"/>
          </p:nvPr>
        </p:nvSpPr>
        <p:spPr>
          <a:xfrm>
            <a:off x="457200" y="1200150"/>
            <a:ext cx="8229600" cy="3395663"/>
          </a:xfrm>
        </p:spPr>
        <p:txBody>
          <a:bodyPr/>
          <a:lstStyle/>
          <a:p>
            <a:pPr lvl="0"/>
            <a:r>
              <a:rPr kumimoji="0" lang="zh-CN" altLang="en-US" sz="3200" b="0" i="0" u="none" strike="noStrike" kern="1200" cap="none" spc="0" normalizeH="0" baseline="0" noProof="0">
                <a:uLnTx/>
                <a:uFillTx/>
              </a:rPr>
              <a:t>单击此处编辑母版文本样式</a:t>
            </a:r>
            <a:endParaRPr kumimoji="0" lang="zh-CN" altLang="en-US" sz="3200" b="0" i="0" u="none" strike="noStrike" kern="1200" cap="none" spc="0" normalizeH="0" baseline="0" noProof="0">
              <a:uLnTx/>
              <a:uFillTx/>
            </a:endParaRPr>
          </a:p>
          <a:p>
            <a:pPr lvl="1"/>
            <a:r>
              <a:rPr kumimoji="0" lang="zh-CN" altLang="en-US" sz="2800" b="0" i="0" u="none" strike="noStrike" kern="1200" cap="none" spc="0" normalizeH="0" baseline="0" noProof="0">
                <a:uLnTx/>
                <a:uFillTx/>
              </a:rPr>
              <a:t>二级</a:t>
            </a:r>
            <a:endParaRPr kumimoji="0" lang="zh-CN" altLang="en-US" sz="2800" b="0" i="0" u="none" strike="noStrike" kern="1200" cap="none" spc="0" normalizeH="0" baseline="0" noProof="0">
              <a:uLnTx/>
              <a:uFillTx/>
            </a:endParaRPr>
          </a:p>
          <a:p>
            <a:pPr lvl="2"/>
            <a:r>
              <a:rPr kumimoji="0" lang="zh-CN" altLang="en-US" sz="2400" b="0" i="0" u="none" strike="noStrike" kern="1200" cap="none" spc="0" normalizeH="0" baseline="0" noProof="0">
                <a:uLnTx/>
                <a:uFillTx/>
              </a:rPr>
              <a:t>三级</a:t>
            </a:r>
            <a:endParaRPr kumimoji="0" lang="zh-CN" altLang="en-US" sz="2400" b="0" i="0" u="none" strike="noStrike" kern="1200" cap="none" spc="0" normalizeH="0" baseline="0" noProof="0">
              <a:uLnTx/>
              <a:uFillTx/>
            </a:endParaRPr>
          </a:p>
          <a:p>
            <a:pPr lvl="3"/>
            <a:r>
              <a:rPr kumimoji="0" lang="zh-CN" altLang="en-US" sz="2000" b="0" i="0" u="none" strike="noStrike" kern="1200" cap="none" spc="0" normalizeH="0" baseline="0" noProof="0">
                <a:uLnTx/>
                <a:uFillTx/>
              </a:rPr>
              <a:t>四级</a:t>
            </a:r>
            <a:endParaRPr kumimoji="0" lang="zh-CN" altLang="en-US" sz="2000" b="0" i="0" u="none" strike="noStrike" kern="1200" cap="none" spc="0" normalizeH="0" baseline="0" noProof="0">
              <a:uLnTx/>
              <a:uFillTx/>
            </a:endParaRPr>
          </a:p>
          <a:p>
            <a:pPr lvl="4"/>
            <a:r>
              <a:rPr kumimoji="0" lang="zh-CN" altLang="en-US" sz="2000" b="0" i="0" u="none" strike="noStrike" kern="1200" cap="none" spc="0" normalizeH="0" baseline="0" noProof="0">
                <a:uLnTx/>
                <a:uFillTx/>
              </a:rPr>
              <a:t>五级</a:t>
            </a:r>
            <a:endParaRPr kumimoji="0" lang="zh-CN" altLang="en-US" sz="2000" b="0" i="0" u="none" strike="noStrike" kern="1200" cap="none" spc="0" normalizeH="0" baseline="0" noProof="0">
              <a:uLnTx/>
              <a:uFillTx/>
            </a:endParaRPr>
          </a:p>
        </p:txBody>
      </p:sp>
      <p:sp>
        <p:nvSpPr>
          <p:cNvPr id="4" name="日期占位符 3"/>
          <p:cNvSpPr>
            <a:spLocks noGrp="1"/>
          </p:cNvSpPr>
          <p:nvPr>
            <p:ph type="dt" sz="half" idx="10"/>
          </p:nvPr>
        </p:nvSpPr>
        <p:spPr/>
        <p:txBody>
          <a:bodyPr/>
          <a:p>
            <a:pPr lvl="0" eaLnBrk="1" hangingPunct="1"/>
            <a:endParaRPr lang="en-US" altLang="zh-CN"/>
          </a:p>
        </p:txBody>
      </p:sp>
      <p:sp>
        <p:nvSpPr>
          <p:cNvPr id="5" name="页脚占位符 4"/>
          <p:cNvSpPr>
            <a:spLocks noGrp="1"/>
          </p:cNvSpPr>
          <p:nvPr>
            <p:ph type="ftr" sz="quarter" idx="11"/>
          </p:nvPr>
        </p:nvSpPr>
        <p:spPr/>
        <p:txBody>
          <a:bodyPr/>
          <a:p>
            <a:pPr lvl="0" eaLnBrk="1" hangingPunct="1"/>
            <a:endParaRPr lang="en-US" altLang="zh-CN"/>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700"/>
            <a:ext cx="7886700" cy="2139950"/>
          </a:xfrm>
        </p:spPr>
        <p:txBody>
          <a:bodyPr anchor="b"/>
          <a:lstStyle>
            <a:lvl1pPr>
              <a:defRPr sz="6000"/>
            </a:lvl1pPr>
          </a:lstStyle>
          <a:p>
            <a:r>
              <a:rPr kumimoji="0" lang="zh-CN" altLang="en-US" sz="6000" b="0" i="0" u="none" strike="noStrike" kern="1200" cap="none" spc="0" normalizeH="0" baseline="0" noProof="0">
                <a:uLnTx/>
                <a:uFillTx/>
              </a:rPr>
              <a:t>单击此处编辑母版标题样式</a:t>
            </a:r>
            <a:endParaRPr kumimoji="0" lang="zh-CN" altLang="en-US" sz="6000" b="0" i="0" u="none" strike="noStrike" kern="1200" cap="none" spc="0" normalizeH="0" baseline="0" noProof="0">
              <a:uLnTx/>
              <a:uFillTx/>
            </a:endParaRPr>
          </a:p>
        </p:txBody>
      </p:sp>
      <p:sp>
        <p:nvSpPr>
          <p:cNvPr id="3" name="文本占位符 2"/>
          <p:cNvSpPr>
            <a:spLocks noGrp="1"/>
          </p:cNvSpPr>
          <p:nvPr>
            <p:ph type="body" idx="1"/>
          </p:nvPr>
        </p:nvSpPr>
        <p:spPr>
          <a:xfrm>
            <a:off x="623888" y="3443288"/>
            <a:ext cx="7886700" cy="112553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kumimoji="0" lang="zh-CN" altLang="en-US" sz="2400" b="0" i="0" u="none" strike="noStrike" kern="1200" cap="none" spc="0" normalizeH="0" baseline="0" noProof="0">
                <a:uLnTx/>
                <a:uFillTx/>
              </a:rPr>
              <a:t>单击此处编辑母版文本样式</a:t>
            </a:r>
            <a:endParaRPr kumimoji="0" lang="zh-CN" altLang="en-US" sz="2400" b="0" i="0" u="none" strike="noStrike" kern="1200" cap="none" spc="0" normalizeH="0" baseline="0" noProof="0">
              <a:uLnTx/>
              <a:uFillTx/>
            </a:endParaRPr>
          </a:p>
        </p:txBody>
      </p:sp>
      <p:sp>
        <p:nvSpPr>
          <p:cNvPr id="4" name="日期占位符 3"/>
          <p:cNvSpPr>
            <a:spLocks noGrp="1"/>
          </p:cNvSpPr>
          <p:nvPr>
            <p:ph type="dt" sz="half" idx="10"/>
          </p:nvPr>
        </p:nvSpPr>
        <p:spPr/>
        <p:txBody>
          <a:bodyPr/>
          <a:p>
            <a:pPr lvl="0" eaLnBrk="1" hangingPunct="1"/>
            <a:endParaRPr lang="en-US" altLang="zh-CN"/>
          </a:p>
        </p:txBody>
      </p:sp>
      <p:sp>
        <p:nvSpPr>
          <p:cNvPr id="5" name="页脚占位符 4"/>
          <p:cNvSpPr>
            <a:spLocks noGrp="1"/>
          </p:cNvSpPr>
          <p:nvPr>
            <p:ph type="ftr" sz="quarter" idx="11"/>
          </p:nvPr>
        </p:nvSpPr>
        <p:spPr/>
        <p:txBody>
          <a:bodyPr/>
          <a:p>
            <a:pPr lvl="0" eaLnBrk="1" hangingPunct="1"/>
            <a:endParaRPr lang="en-US" altLang="zh-CN"/>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p:spPr>
        <p:txBody>
          <a:bodyPr/>
          <a:lstStyle/>
          <a:p>
            <a:r>
              <a:rPr kumimoji="0" lang="zh-CN" altLang="en-US" sz="4400" b="0" i="0" u="none" strike="noStrike" kern="1200" cap="none" spc="0" normalizeH="0" baseline="0" noProof="0">
                <a:uLnTx/>
                <a:uFillTx/>
              </a:rPr>
              <a:t>单击此处编辑母版标题样式</a:t>
            </a:r>
            <a:endParaRPr kumimoji="0" lang="zh-CN" altLang="en-US" sz="4400" b="0" i="0" u="none" strike="noStrike" kern="1200" cap="none" spc="0" normalizeH="0" baseline="0" noProof="0">
              <a:uLnTx/>
              <a:uFillTx/>
            </a:endParaRPr>
          </a:p>
        </p:txBody>
      </p:sp>
      <p:sp>
        <p:nvSpPr>
          <p:cNvPr id="3" name="内容占位符 2"/>
          <p:cNvSpPr>
            <a:spLocks noGrp="1"/>
          </p:cNvSpPr>
          <p:nvPr>
            <p:ph sz="half" idx="1"/>
          </p:nvPr>
        </p:nvSpPr>
        <p:spPr>
          <a:xfrm>
            <a:off x="457200" y="1200150"/>
            <a:ext cx="4038600" cy="3395663"/>
          </a:xfrm>
        </p:spPr>
        <p:txBody>
          <a:bodyPr/>
          <a:lstStyle/>
          <a:p>
            <a:pPr lvl="0"/>
            <a:r>
              <a:rPr kumimoji="0" lang="zh-CN" altLang="en-US" sz="3200" b="0" i="0" u="none" strike="noStrike" kern="1200" cap="none" spc="0" normalizeH="0" baseline="0" noProof="0">
                <a:uLnTx/>
                <a:uFillTx/>
              </a:rPr>
              <a:t>单击此处编辑母版文本样式</a:t>
            </a:r>
            <a:endParaRPr kumimoji="0" lang="zh-CN" altLang="en-US" sz="3200" b="0" i="0" u="none" strike="noStrike" kern="1200" cap="none" spc="0" normalizeH="0" baseline="0" noProof="0">
              <a:uLnTx/>
              <a:uFillTx/>
            </a:endParaRPr>
          </a:p>
          <a:p>
            <a:pPr lvl="1"/>
            <a:r>
              <a:rPr kumimoji="0" lang="zh-CN" altLang="en-US" sz="2800" b="0" i="0" u="none" strike="noStrike" kern="1200" cap="none" spc="0" normalizeH="0" baseline="0" noProof="0">
                <a:uLnTx/>
                <a:uFillTx/>
              </a:rPr>
              <a:t>二级</a:t>
            </a:r>
            <a:endParaRPr kumimoji="0" lang="zh-CN" altLang="en-US" sz="2800" b="0" i="0" u="none" strike="noStrike" kern="1200" cap="none" spc="0" normalizeH="0" baseline="0" noProof="0">
              <a:uLnTx/>
              <a:uFillTx/>
            </a:endParaRPr>
          </a:p>
          <a:p>
            <a:pPr lvl="2"/>
            <a:r>
              <a:rPr kumimoji="0" lang="zh-CN" altLang="en-US" sz="2400" b="0" i="0" u="none" strike="noStrike" kern="1200" cap="none" spc="0" normalizeH="0" baseline="0" noProof="0">
                <a:uLnTx/>
                <a:uFillTx/>
              </a:rPr>
              <a:t>三级</a:t>
            </a:r>
            <a:endParaRPr kumimoji="0" lang="zh-CN" altLang="en-US" sz="2400" b="0" i="0" u="none" strike="noStrike" kern="1200" cap="none" spc="0" normalizeH="0" baseline="0" noProof="0">
              <a:uLnTx/>
              <a:uFillTx/>
            </a:endParaRPr>
          </a:p>
          <a:p>
            <a:pPr lvl="3"/>
            <a:r>
              <a:rPr kumimoji="0" lang="zh-CN" altLang="en-US" sz="2000" b="0" i="0" u="none" strike="noStrike" kern="1200" cap="none" spc="0" normalizeH="0" baseline="0" noProof="0">
                <a:uLnTx/>
                <a:uFillTx/>
              </a:rPr>
              <a:t>四级</a:t>
            </a:r>
            <a:endParaRPr kumimoji="0" lang="zh-CN" altLang="en-US" sz="2000" b="0" i="0" u="none" strike="noStrike" kern="1200" cap="none" spc="0" normalizeH="0" baseline="0" noProof="0">
              <a:uLnTx/>
              <a:uFillTx/>
            </a:endParaRPr>
          </a:p>
          <a:p>
            <a:pPr lvl="4"/>
            <a:r>
              <a:rPr kumimoji="0" lang="zh-CN" altLang="en-US" sz="2000" b="0" i="0" u="none" strike="noStrike" kern="1200" cap="none" spc="0" normalizeH="0" baseline="0" noProof="0">
                <a:uLnTx/>
                <a:uFillTx/>
              </a:rPr>
              <a:t>五级</a:t>
            </a:r>
            <a:endParaRPr kumimoji="0" lang="zh-CN" altLang="en-US" sz="2000" b="0" i="0" u="none" strike="noStrike" kern="1200" cap="none" spc="0" normalizeH="0" baseline="0" noProof="0">
              <a:uLnTx/>
              <a:uFillTx/>
            </a:endParaRPr>
          </a:p>
        </p:txBody>
      </p:sp>
      <p:sp>
        <p:nvSpPr>
          <p:cNvPr id="4" name="内容占位符 3"/>
          <p:cNvSpPr>
            <a:spLocks noGrp="1"/>
          </p:cNvSpPr>
          <p:nvPr>
            <p:ph sz="half" idx="2"/>
          </p:nvPr>
        </p:nvSpPr>
        <p:spPr>
          <a:xfrm>
            <a:off x="4648200" y="1200150"/>
            <a:ext cx="4038600" cy="3395663"/>
          </a:xfrm>
        </p:spPr>
        <p:txBody>
          <a:bodyPr/>
          <a:lstStyle/>
          <a:p>
            <a:pPr lvl="0"/>
            <a:r>
              <a:rPr kumimoji="0" lang="zh-CN" altLang="en-US" sz="3200" b="0" i="0" u="none" strike="noStrike" kern="1200" cap="none" spc="0" normalizeH="0" baseline="0" noProof="0">
                <a:uLnTx/>
                <a:uFillTx/>
              </a:rPr>
              <a:t>单击此处编辑母版文本样式</a:t>
            </a:r>
            <a:endParaRPr kumimoji="0" lang="zh-CN" altLang="en-US" sz="3200" b="0" i="0" u="none" strike="noStrike" kern="1200" cap="none" spc="0" normalizeH="0" baseline="0" noProof="0">
              <a:uLnTx/>
              <a:uFillTx/>
            </a:endParaRPr>
          </a:p>
          <a:p>
            <a:pPr lvl="1"/>
            <a:r>
              <a:rPr kumimoji="0" lang="zh-CN" altLang="en-US" sz="2800" b="0" i="0" u="none" strike="noStrike" kern="1200" cap="none" spc="0" normalizeH="0" baseline="0" noProof="0">
                <a:uLnTx/>
                <a:uFillTx/>
              </a:rPr>
              <a:t>二级</a:t>
            </a:r>
            <a:endParaRPr kumimoji="0" lang="zh-CN" altLang="en-US" sz="2800" b="0" i="0" u="none" strike="noStrike" kern="1200" cap="none" spc="0" normalizeH="0" baseline="0" noProof="0">
              <a:uLnTx/>
              <a:uFillTx/>
            </a:endParaRPr>
          </a:p>
          <a:p>
            <a:pPr lvl="2"/>
            <a:r>
              <a:rPr kumimoji="0" lang="zh-CN" altLang="en-US" sz="2400" b="0" i="0" u="none" strike="noStrike" kern="1200" cap="none" spc="0" normalizeH="0" baseline="0" noProof="0">
                <a:uLnTx/>
                <a:uFillTx/>
              </a:rPr>
              <a:t>三级</a:t>
            </a:r>
            <a:endParaRPr kumimoji="0" lang="zh-CN" altLang="en-US" sz="2400" b="0" i="0" u="none" strike="noStrike" kern="1200" cap="none" spc="0" normalizeH="0" baseline="0" noProof="0">
              <a:uLnTx/>
              <a:uFillTx/>
            </a:endParaRPr>
          </a:p>
          <a:p>
            <a:pPr lvl="3"/>
            <a:r>
              <a:rPr kumimoji="0" lang="zh-CN" altLang="en-US" sz="2000" b="0" i="0" u="none" strike="noStrike" kern="1200" cap="none" spc="0" normalizeH="0" baseline="0" noProof="0">
                <a:uLnTx/>
                <a:uFillTx/>
              </a:rPr>
              <a:t>四级</a:t>
            </a:r>
            <a:endParaRPr kumimoji="0" lang="zh-CN" altLang="en-US" sz="2000" b="0" i="0" u="none" strike="noStrike" kern="1200" cap="none" spc="0" normalizeH="0" baseline="0" noProof="0">
              <a:uLnTx/>
              <a:uFillTx/>
            </a:endParaRPr>
          </a:p>
          <a:p>
            <a:pPr lvl="4"/>
            <a:r>
              <a:rPr kumimoji="0" lang="zh-CN" altLang="en-US" sz="2000" b="0" i="0" u="none" strike="noStrike" kern="1200" cap="none" spc="0" normalizeH="0" baseline="0" noProof="0">
                <a:uLnTx/>
                <a:uFillTx/>
              </a:rPr>
              <a:t>五级</a:t>
            </a:r>
            <a:endParaRPr kumimoji="0" lang="zh-CN" altLang="en-US" sz="2000" b="0" i="0" u="none" strike="noStrike" kern="1200" cap="none" spc="0" normalizeH="0" baseline="0" noProof="0">
              <a:uLnTx/>
              <a:uFillTx/>
            </a:endParaRPr>
          </a:p>
        </p:txBody>
      </p:sp>
      <p:sp>
        <p:nvSpPr>
          <p:cNvPr id="5" name="日期占位符 4"/>
          <p:cNvSpPr>
            <a:spLocks noGrp="1"/>
          </p:cNvSpPr>
          <p:nvPr>
            <p:ph type="dt" sz="half" idx="10"/>
          </p:nvPr>
        </p:nvSpPr>
        <p:spPr/>
        <p:txBody>
          <a:bodyPr/>
          <a:p>
            <a:pPr lvl="0" eaLnBrk="1" hangingPunct="1"/>
            <a:endParaRPr lang="en-US" altLang="zh-CN"/>
          </a:p>
        </p:txBody>
      </p:sp>
      <p:sp>
        <p:nvSpPr>
          <p:cNvPr id="6" name="页脚占位符 5"/>
          <p:cNvSpPr>
            <a:spLocks noGrp="1"/>
          </p:cNvSpPr>
          <p:nvPr>
            <p:ph type="ftr" sz="quarter" idx="11"/>
          </p:nvPr>
        </p:nvSpPr>
        <p:spPr/>
        <p:txBody>
          <a:bodyPr/>
          <a:p>
            <a:pPr lvl="0" eaLnBrk="1" hangingPunct="1"/>
            <a:endParaRPr lang="en-US" altLang="zh-CN"/>
          </a:p>
        </p:txBody>
      </p:sp>
      <p:sp>
        <p:nvSpPr>
          <p:cNvPr id="7" name="灯片编号占位符 6"/>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274638"/>
            <a:ext cx="7886700" cy="993775"/>
          </a:xfrm>
        </p:spPr>
        <p:txBody>
          <a:bodyPr/>
          <a:lstStyle/>
          <a:p>
            <a:r>
              <a:rPr kumimoji="0" lang="zh-CN" altLang="en-US" sz="4400" b="0" i="0" u="none" strike="noStrike" kern="1200" cap="none" spc="0" normalizeH="0" baseline="0" noProof="0">
                <a:uLnTx/>
                <a:uFillTx/>
              </a:rPr>
              <a:t>单击此处编辑母版标题样式</a:t>
            </a:r>
            <a:endParaRPr kumimoji="0" lang="zh-CN" altLang="en-US" sz="4400" b="0" i="0" u="none" strike="noStrike" kern="1200" cap="none" spc="0" normalizeH="0" baseline="0" noProof="0">
              <a:uLnTx/>
              <a:uFillTx/>
            </a:endParaRPr>
          </a:p>
        </p:txBody>
      </p:sp>
      <p:sp>
        <p:nvSpPr>
          <p:cNvPr id="3" name="文本占位符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0" lang="zh-CN" altLang="en-US" sz="2400" b="1" i="0" u="none" strike="noStrike" kern="1200" cap="none" spc="0" normalizeH="0" baseline="0" noProof="0">
                <a:uLnTx/>
                <a:uFillTx/>
              </a:rPr>
              <a:t>单击此处编辑母版文本样式</a:t>
            </a:r>
            <a:endParaRPr kumimoji="0" lang="zh-CN" altLang="en-US" sz="2400" b="1" i="0" u="none" strike="noStrike" kern="1200" cap="none" spc="0" normalizeH="0" baseline="0" noProof="0">
              <a:uLnTx/>
              <a:uFillTx/>
            </a:endParaRPr>
          </a:p>
        </p:txBody>
      </p:sp>
      <p:sp>
        <p:nvSpPr>
          <p:cNvPr id="4" name="内容占位符 3"/>
          <p:cNvSpPr>
            <a:spLocks noGrp="1"/>
          </p:cNvSpPr>
          <p:nvPr>
            <p:ph sz="half" idx="2"/>
          </p:nvPr>
        </p:nvSpPr>
        <p:spPr>
          <a:xfrm>
            <a:off x="630238" y="1879600"/>
            <a:ext cx="3868737" cy="2763838"/>
          </a:xfrm>
        </p:spPr>
        <p:txBody>
          <a:bodyPr/>
          <a:lstStyle/>
          <a:p>
            <a:pPr lvl="0"/>
            <a:r>
              <a:rPr kumimoji="0" lang="zh-CN" altLang="en-US" sz="3200" b="0" i="0" u="none" strike="noStrike" kern="1200" cap="none" spc="0" normalizeH="0" baseline="0" noProof="0">
                <a:uLnTx/>
                <a:uFillTx/>
              </a:rPr>
              <a:t>单击此处编辑母版文本样式</a:t>
            </a:r>
            <a:endParaRPr kumimoji="0" lang="zh-CN" altLang="en-US" sz="3200" b="0" i="0" u="none" strike="noStrike" kern="1200" cap="none" spc="0" normalizeH="0" baseline="0" noProof="0">
              <a:uLnTx/>
              <a:uFillTx/>
            </a:endParaRPr>
          </a:p>
          <a:p>
            <a:pPr lvl="1"/>
            <a:r>
              <a:rPr kumimoji="0" lang="zh-CN" altLang="en-US" sz="2800" b="0" i="0" u="none" strike="noStrike" kern="1200" cap="none" spc="0" normalizeH="0" baseline="0" noProof="0">
                <a:uLnTx/>
                <a:uFillTx/>
              </a:rPr>
              <a:t>二级</a:t>
            </a:r>
            <a:endParaRPr kumimoji="0" lang="zh-CN" altLang="en-US" sz="2800" b="0" i="0" u="none" strike="noStrike" kern="1200" cap="none" spc="0" normalizeH="0" baseline="0" noProof="0">
              <a:uLnTx/>
              <a:uFillTx/>
            </a:endParaRPr>
          </a:p>
          <a:p>
            <a:pPr lvl="2"/>
            <a:r>
              <a:rPr kumimoji="0" lang="zh-CN" altLang="en-US" sz="2400" b="0" i="0" u="none" strike="noStrike" kern="1200" cap="none" spc="0" normalizeH="0" baseline="0" noProof="0">
                <a:uLnTx/>
                <a:uFillTx/>
              </a:rPr>
              <a:t>三级</a:t>
            </a:r>
            <a:endParaRPr kumimoji="0" lang="zh-CN" altLang="en-US" sz="2400" b="0" i="0" u="none" strike="noStrike" kern="1200" cap="none" spc="0" normalizeH="0" baseline="0" noProof="0">
              <a:uLnTx/>
              <a:uFillTx/>
            </a:endParaRPr>
          </a:p>
          <a:p>
            <a:pPr lvl="3"/>
            <a:r>
              <a:rPr kumimoji="0" lang="zh-CN" altLang="en-US" sz="2000" b="0" i="0" u="none" strike="noStrike" kern="1200" cap="none" spc="0" normalizeH="0" baseline="0" noProof="0">
                <a:uLnTx/>
                <a:uFillTx/>
              </a:rPr>
              <a:t>四级</a:t>
            </a:r>
            <a:endParaRPr kumimoji="0" lang="zh-CN" altLang="en-US" sz="2000" b="0" i="0" u="none" strike="noStrike" kern="1200" cap="none" spc="0" normalizeH="0" baseline="0" noProof="0">
              <a:uLnTx/>
              <a:uFillTx/>
            </a:endParaRPr>
          </a:p>
          <a:p>
            <a:pPr lvl="4"/>
            <a:r>
              <a:rPr kumimoji="0" lang="zh-CN" altLang="en-US" sz="2000" b="0" i="0" u="none" strike="noStrike" kern="1200" cap="none" spc="0" normalizeH="0" baseline="0" noProof="0">
                <a:uLnTx/>
                <a:uFillTx/>
              </a:rPr>
              <a:t>五级</a:t>
            </a:r>
            <a:endParaRPr kumimoji="0" lang="zh-CN" altLang="en-US" sz="2000" b="0" i="0" u="none" strike="noStrike" kern="1200" cap="none" spc="0" normalizeH="0" baseline="0" noProof="0">
              <a:uLnTx/>
              <a:uFillTx/>
            </a:endParaRPr>
          </a:p>
        </p:txBody>
      </p:sp>
      <p:sp>
        <p:nvSpPr>
          <p:cNvPr id="5" name="文本占位符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0" lang="zh-CN" altLang="en-US" sz="2400" b="1" i="0" u="none" strike="noStrike" kern="1200" cap="none" spc="0" normalizeH="0" baseline="0" noProof="0">
                <a:uLnTx/>
                <a:uFillTx/>
              </a:rPr>
              <a:t>单击此处编辑母版文本样式</a:t>
            </a:r>
            <a:endParaRPr kumimoji="0" lang="zh-CN" altLang="en-US" sz="2400" b="1" i="0" u="none" strike="noStrike" kern="1200" cap="none" spc="0" normalizeH="0" baseline="0" noProof="0">
              <a:uLnTx/>
              <a:uFillTx/>
            </a:endParaRPr>
          </a:p>
        </p:txBody>
      </p:sp>
      <p:sp>
        <p:nvSpPr>
          <p:cNvPr id="6" name="内容占位符 5"/>
          <p:cNvSpPr>
            <a:spLocks noGrp="1"/>
          </p:cNvSpPr>
          <p:nvPr>
            <p:ph sz="quarter" idx="4"/>
          </p:nvPr>
        </p:nvSpPr>
        <p:spPr>
          <a:xfrm>
            <a:off x="4629150" y="1879600"/>
            <a:ext cx="3887788" cy="2763838"/>
          </a:xfrm>
        </p:spPr>
        <p:txBody>
          <a:bodyPr/>
          <a:lstStyle/>
          <a:p>
            <a:pPr lvl="0"/>
            <a:r>
              <a:rPr kumimoji="0" lang="zh-CN" altLang="en-US" sz="3200" b="0" i="0" u="none" strike="noStrike" kern="1200" cap="none" spc="0" normalizeH="0" baseline="0" noProof="0">
                <a:uLnTx/>
                <a:uFillTx/>
              </a:rPr>
              <a:t>单击此处编辑母版文本样式</a:t>
            </a:r>
            <a:endParaRPr kumimoji="0" lang="zh-CN" altLang="en-US" sz="3200" b="0" i="0" u="none" strike="noStrike" kern="1200" cap="none" spc="0" normalizeH="0" baseline="0" noProof="0">
              <a:uLnTx/>
              <a:uFillTx/>
            </a:endParaRPr>
          </a:p>
          <a:p>
            <a:pPr lvl="1"/>
            <a:r>
              <a:rPr kumimoji="0" lang="zh-CN" altLang="en-US" sz="2800" b="0" i="0" u="none" strike="noStrike" kern="1200" cap="none" spc="0" normalizeH="0" baseline="0" noProof="0">
                <a:uLnTx/>
                <a:uFillTx/>
              </a:rPr>
              <a:t>二级</a:t>
            </a:r>
            <a:endParaRPr kumimoji="0" lang="zh-CN" altLang="en-US" sz="2800" b="0" i="0" u="none" strike="noStrike" kern="1200" cap="none" spc="0" normalizeH="0" baseline="0" noProof="0">
              <a:uLnTx/>
              <a:uFillTx/>
            </a:endParaRPr>
          </a:p>
          <a:p>
            <a:pPr lvl="2"/>
            <a:r>
              <a:rPr kumimoji="0" lang="zh-CN" altLang="en-US" sz="2400" b="0" i="0" u="none" strike="noStrike" kern="1200" cap="none" spc="0" normalizeH="0" baseline="0" noProof="0">
                <a:uLnTx/>
                <a:uFillTx/>
              </a:rPr>
              <a:t>三级</a:t>
            </a:r>
            <a:endParaRPr kumimoji="0" lang="zh-CN" altLang="en-US" sz="2400" b="0" i="0" u="none" strike="noStrike" kern="1200" cap="none" spc="0" normalizeH="0" baseline="0" noProof="0">
              <a:uLnTx/>
              <a:uFillTx/>
            </a:endParaRPr>
          </a:p>
          <a:p>
            <a:pPr lvl="3"/>
            <a:r>
              <a:rPr kumimoji="0" lang="zh-CN" altLang="en-US" sz="2000" b="0" i="0" u="none" strike="noStrike" kern="1200" cap="none" spc="0" normalizeH="0" baseline="0" noProof="0">
                <a:uLnTx/>
                <a:uFillTx/>
              </a:rPr>
              <a:t>四级</a:t>
            </a:r>
            <a:endParaRPr kumimoji="0" lang="zh-CN" altLang="en-US" sz="2000" b="0" i="0" u="none" strike="noStrike" kern="1200" cap="none" spc="0" normalizeH="0" baseline="0" noProof="0">
              <a:uLnTx/>
              <a:uFillTx/>
            </a:endParaRPr>
          </a:p>
          <a:p>
            <a:pPr lvl="4"/>
            <a:r>
              <a:rPr kumimoji="0" lang="zh-CN" altLang="en-US" sz="2000" b="0" i="0" u="none" strike="noStrike" kern="1200" cap="none" spc="0" normalizeH="0" baseline="0" noProof="0">
                <a:uLnTx/>
                <a:uFillTx/>
              </a:rPr>
              <a:t>五级</a:t>
            </a:r>
            <a:endParaRPr kumimoji="0" lang="zh-CN" altLang="en-US" sz="2000" b="0" i="0" u="none" strike="noStrike" kern="1200" cap="none" spc="0" normalizeH="0" baseline="0" noProof="0">
              <a:uLnTx/>
              <a:uFillTx/>
            </a:endParaRPr>
          </a:p>
        </p:txBody>
      </p:sp>
      <p:sp>
        <p:nvSpPr>
          <p:cNvPr id="7" name="日期占位符 6"/>
          <p:cNvSpPr>
            <a:spLocks noGrp="1"/>
          </p:cNvSpPr>
          <p:nvPr>
            <p:ph type="dt" sz="half" idx="10"/>
          </p:nvPr>
        </p:nvSpPr>
        <p:spPr/>
        <p:txBody>
          <a:bodyPr/>
          <a:p>
            <a:pPr lvl="0" eaLnBrk="1" hangingPunct="1"/>
            <a:endParaRPr lang="en-US" altLang="zh-CN"/>
          </a:p>
        </p:txBody>
      </p:sp>
      <p:sp>
        <p:nvSpPr>
          <p:cNvPr id="8" name="页脚占位符 7"/>
          <p:cNvSpPr>
            <a:spLocks noGrp="1"/>
          </p:cNvSpPr>
          <p:nvPr>
            <p:ph type="ftr" sz="quarter" idx="11"/>
          </p:nvPr>
        </p:nvSpPr>
        <p:spPr/>
        <p:txBody>
          <a:bodyPr/>
          <a:p>
            <a:pPr lvl="0" eaLnBrk="1" hangingPunct="1"/>
            <a:endParaRPr lang="en-US" altLang="zh-CN"/>
          </a:p>
        </p:txBody>
      </p:sp>
      <p:sp>
        <p:nvSpPr>
          <p:cNvPr id="9" name="灯片编号占位符 8"/>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p:spPr>
        <p:txBody>
          <a:bodyPr/>
          <a:lstStyle/>
          <a:p>
            <a:r>
              <a:rPr kumimoji="0" lang="zh-CN" altLang="en-US" sz="4400" b="0" i="0" u="none" strike="noStrike" kern="1200" cap="none" spc="0" normalizeH="0" baseline="0" noProof="0">
                <a:uLnTx/>
                <a:uFillTx/>
              </a:rPr>
              <a:t>单击此处编辑母版标题样式</a:t>
            </a:r>
            <a:endParaRPr kumimoji="0" lang="zh-CN" altLang="en-US" sz="4400" b="0" i="0" u="none" strike="noStrike" kern="1200" cap="none" spc="0" normalizeH="0" baseline="0" noProof="0">
              <a:uLnTx/>
              <a:uFillTx/>
            </a:endParaRPr>
          </a:p>
        </p:txBody>
      </p:sp>
      <p:sp>
        <p:nvSpPr>
          <p:cNvPr id="3" name="日期占位符 2"/>
          <p:cNvSpPr>
            <a:spLocks noGrp="1"/>
          </p:cNvSpPr>
          <p:nvPr>
            <p:ph type="dt" sz="half" idx="10"/>
          </p:nvPr>
        </p:nvSpPr>
        <p:spPr/>
        <p:txBody>
          <a:bodyPr/>
          <a:p>
            <a:pPr lvl="0" eaLnBrk="1" hangingPunct="1"/>
            <a:endParaRPr lang="en-US" altLang="zh-CN"/>
          </a:p>
        </p:txBody>
      </p:sp>
      <p:sp>
        <p:nvSpPr>
          <p:cNvPr id="4" name="页脚占位符 3"/>
          <p:cNvSpPr>
            <a:spLocks noGrp="1"/>
          </p:cNvSpPr>
          <p:nvPr>
            <p:ph type="ftr" sz="quarter" idx="11"/>
          </p:nvPr>
        </p:nvSpPr>
        <p:spPr/>
        <p:txBody>
          <a:bodyPr/>
          <a:p>
            <a:pPr lvl="0" eaLnBrk="1" hangingPunct="1"/>
            <a:endParaRPr lang="en-US" altLang="zh-CN"/>
          </a:p>
        </p:txBody>
      </p:sp>
      <p:sp>
        <p:nvSpPr>
          <p:cNvPr id="5" name="灯片编号占位符 4"/>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lvl="0" eaLnBrk="1" hangingPunct="1"/>
            <a:endParaRPr lang="en-US" altLang="zh-CN"/>
          </a:p>
        </p:txBody>
      </p:sp>
      <p:sp>
        <p:nvSpPr>
          <p:cNvPr id="3" name="页脚占位符 2"/>
          <p:cNvSpPr>
            <a:spLocks noGrp="1"/>
          </p:cNvSpPr>
          <p:nvPr>
            <p:ph type="ftr" sz="quarter" idx="11"/>
          </p:nvPr>
        </p:nvSpPr>
        <p:spPr/>
        <p:txBody>
          <a:bodyPr/>
          <a:p>
            <a:pPr lvl="0" eaLnBrk="1" hangingPunct="1"/>
            <a:endParaRPr lang="en-US" altLang="zh-CN"/>
          </a:p>
        </p:txBody>
      </p:sp>
      <p:sp>
        <p:nvSpPr>
          <p:cNvPr id="4" name="灯片编号占位符 3"/>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342900"/>
            <a:ext cx="2949575" cy="1200150"/>
          </a:xfrm>
        </p:spPr>
        <p:txBody>
          <a:bodyPr anchor="b"/>
          <a:lstStyle>
            <a:lvl1pPr>
              <a:defRPr sz="3200"/>
            </a:lvl1pPr>
          </a:lstStyle>
          <a:p>
            <a:r>
              <a:rPr kumimoji="0" lang="zh-CN" altLang="en-US" sz="3200" b="0" i="0" u="none" strike="noStrike" kern="1200" cap="none" spc="0" normalizeH="0" baseline="0" noProof="0">
                <a:uLnTx/>
                <a:uFillTx/>
              </a:rPr>
              <a:t>单击此处编辑母版标题样式</a:t>
            </a:r>
            <a:endParaRPr kumimoji="0" lang="zh-CN" altLang="en-US" sz="3200" b="0" i="0" u="none" strike="noStrike" kern="1200" cap="none" spc="0" normalizeH="0" baseline="0" noProof="0">
              <a:uLnTx/>
              <a:uFillTx/>
            </a:endParaRPr>
          </a:p>
        </p:txBody>
      </p:sp>
      <p:sp>
        <p:nvSpPr>
          <p:cNvPr id="3" name="内容占位符 2"/>
          <p:cNvSpPr>
            <a:spLocks noGrp="1"/>
          </p:cNvSpPr>
          <p:nvPr>
            <p:ph idx="1"/>
          </p:nvPr>
        </p:nvSpPr>
        <p:spPr>
          <a:xfrm>
            <a:off x="3887788" y="741363"/>
            <a:ext cx="4629150" cy="365601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0" lang="zh-CN" altLang="en-US" sz="3200" b="0" i="0" u="none" strike="noStrike" kern="1200" cap="none" spc="0" normalizeH="0" baseline="0" noProof="0">
                <a:uLnTx/>
                <a:uFillTx/>
              </a:rPr>
              <a:t>单击此处编辑母版文本样式</a:t>
            </a:r>
            <a:endParaRPr kumimoji="0" lang="zh-CN" altLang="en-US" sz="3200" b="0" i="0" u="none" strike="noStrike" kern="1200" cap="none" spc="0" normalizeH="0" baseline="0" noProof="0">
              <a:uLnTx/>
              <a:uFillTx/>
            </a:endParaRPr>
          </a:p>
          <a:p>
            <a:pPr lvl="1"/>
            <a:r>
              <a:rPr kumimoji="0" lang="zh-CN" altLang="en-US" sz="2800" b="0" i="0" u="none" strike="noStrike" kern="1200" cap="none" spc="0" normalizeH="0" baseline="0" noProof="0">
                <a:uLnTx/>
                <a:uFillTx/>
              </a:rPr>
              <a:t>二级</a:t>
            </a:r>
            <a:endParaRPr kumimoji="0" lang="zh-CN" altLang="en-US" sz="2800" b="0" i="0" u="none" strike="noStrike" kern="1200" cap="none" spc="0" normalizeH="0" baseline="0" noProof="0">
              <a:uLnTx/>
              <a:uFillTx/>
            </a:endParaRPr>
          </a:p>
          <a:p>
            <a:pPr lvl="2"/>
            <a:r>
              <a:rPr kumimoji="0" lang="zh-CN" altLang="en-US" sz="2400" b="0" i="0" u="none" strike="noStrike" kern="1200" cap="none" spc="0" normalizeH="0" baseline="0" noProof="0">
                <a:uLnTx/>
                <a:uFillTx/>
              </a:rPr>
              <a:t>三级</a:t>
            </a:r>
            <a:endParaRPr kumimoji="0" lang="zh-CN" altLang="en-US" sz="2400" b="0" i="0" u="none" strike="noStrike" kern="1200" cap="none" spc="0" normalizeH="0" baseline="0" noProof="0">
              <a:uLnTx/>
              <a:uFillTx/>
            </a:endParaRPr>
          </a:p>
          <a:p>
            <a:pPr lvl="3"/>
            <a:r>
              <a:rPr kumimoji="0" lang="zh-CN" altLang="en-US" sz="2000" b="0" i="0" u="none" strike="noStrike" kern="1200" cap="none" spc="0" normalizeH="0" baseline="0" noProof="0">
                <a:uLnTx/>
                <a:uFillTx/>
              </a:rPr>
              <a:t>四级</a:t>
            </a:r>
            <a:endParaRPr kumimoji="0" lang="zh-CN" altLang="en-US" sz="2000" b="0" i="0" u="none" strike="noStrike" kern="1200" cap="none" spc="0" normalizeH="0" baseline="0" noProof="0">
              <a:uLnTx/>
              <a:uFillTx/>
            </a:endParaRPr>
          </a:p>
          <a:p>
            <a:pPr lvl="4"/>
            <a:r>
              <a:rPr kumimoji="0" lang="zh-CN" altLang="en-US" sz="2000" b="0" i="0" u="none" strike="noStrike" kern="1200" cap="none" spc="0" normalizeH="0" baseline="0" noProof="0">
                <a:uLnTx/>
                <a:uFillTx/>
              </a:rPr>
              <a:t>五级</a:t>
            </a:r>
            <a:endParaRPr kumimoji="0" lang="zh-CN" altLang="en-US" sz="2000" b="0" i="0" u="none" strike="noStrike" kern="1200" cap="none" spc="0" normalizeH="0" baseline="0" noProof="0">
              <a:uLnTx/>
              <a:uFillTx/>
            </a:endParaRPr>
          </a:p>
        </p:txBody>
      </p:sp>
      <p:sp>
        <p:nvSpPr>
          <p:cNvPr id="4" name="文本占位符 3"/>
          <p:cNvSpPr>
            <a:spLocks noGrp="1"/>
          </p:cNvSpPr>
          <p:nvPr>
            <p:ph type="body" sz="half" idx="2"/>
          </p:nvPr>
        </p:nvSpPr>
        <p:spPr>
          <a:xfrm>
            <a:off x="630238" y="1543050"/>
            <a:ext cx="2949575" cy="28606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0" lang="zh-CN" altLang="en-US" sz="1600" b="0" i="0" u="none" strike="noStrike" kern="1200" cap="none" spc="0" normalizeH="0" baseline="0" noProof="0">
                <a:uLnTx/>
                <a:uFillTx/>
              </a:rPr>
              <a:t>单击此处编辑母版文本样式</a:t>
            </a:r>
            <a:endParaRPr kumimoji="0" lang="zh-CN" altLang="en-US" sz="1600" b="0" i="0" u="none" strike="noStrike" kern="1200" cap="none" spc="0" normalizeH="0" baseline="0" noProof="0">
              <a:uLnTx/>
              <a:uFillTx/>
            </a:endParaRPr>
          </a:p>
        </p:txBody>
      </p:sp>
      <p:sp>
        <p:nvSpPr>
          <p:cNvPr id="5" name="日期占位符 4"/>
          <p:cNvSpPr>
            <a:spLocks noGrp="1"/>
          </p:cNvSpPr>
          <p:nvPr>
            <p:ph type="dt" sz="half" idx="10"/>
          </p:nvPr>
        </p:nvSpPr>
        <p:spPr/>
        <p:txBody>
          <a:bodyPr/>
          <a:p>
            <a:pPr lvl="0" eaLnBrk="1" hangingPunct="1"/>
            <a:endParaRPr lang="en-US" altLang="zh-CN"/>
          </a:p>
        </p:txBody>
      </p:sp>
      <p:sp>
        <p:nvSpPr>
          <p:cNvPr id="6" name="页脚占位符 5"/>
          <p:cNvSpPr>
            <a:spLocks noGrp="1"/>
          </p:cNvSpPr>
          <p:nvPr>
            <p:ph type="ftr" sz="quarter" idx="11"/>
          </p:nvPr>
        </p:nvSpPr>
        <p:spPr/>
        <p:txBody>
          <a:bodyPr/>
          <a:p>
            <a:pPr lvl="0" eaLnBrk="1" hangingPunct="1"/>
            <a:endParaRPr lang="en-US" altLang="zh-CN"/>
          </a:p>
        </p:txBody>
      </p:sp>
      <p:sp>
        <p:nvSpPr>
          <p:cNvPr id="7" name="灯片编号占位符 6"/>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342900"/>
            <a:ext cx="2949575" cy="1200150"/>
          </a:xfrm>
        </p:spPr>
        <p:txBody>
          <a:bodyPr anchor="b"/>
          <a:lstStyle>
            <a:lvl1pPr>
              <a:defRPr sz="3200"/>
            </a:lvl1pPr>
          </a:lstStyle>
          <a:p>
            <a:r>
              <a:rPr kumimoji="0" lang="zh-CN" altLang="en-US" sz="3200" b="0" i="0" u="none" strike="noStrike" kern="1200" cap="none" spc="0" normalizeH="0" baseline="0" noProof="0">
                <a:uLnTx/>
                <a:uFillTx/>
              </a:rPr>
              <a:t>单击此处编辑母版标题样式</a:t>
            </a:r>
            <a:endParaRPr kumimoji="0" lang="zh-CN" altLang="en-US" sz="3200" b="0" i="0" u="none" strike="noStrike" kern="1200" cap="none" spc="0" normalizeH="0" baseline="0" noProof="0">
              <a:uLnTx/>
              <a:uFillTx/>
            </a:endParaRPr>
          </a:p>
        </p:txBody>
      </p:sp>
      <p:sp>
        <p:nvSpPr>
          <p:cNvPr id="3" name="图片占位符 2"/>
          <p:cNvSpPr>
            <a:spLocks noGrp="1"/>
          </p:cNvSpPr>
          <p:nvPr>
            <p:ph type="pic" idx="1"/>
          </p:nvPr>
        </p:nvSpPr>
        <p:spPr>
          <a:xfrm>
            <a:off x="3887788" y="741363"/>
            <a:ext cx="4629150" cy="3656012"/>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zh-CN" altLang="en-US" sz="3200" b="0" i="0" u="none" strike="noStrike" kern="1200" cap="none" spc="0" normalizeH="0" baseline="0" noProof="0">
              <a:ln>
                <a:noFill/>
              </a:ln>
              <a:solidFill>
                <a:schemeClr val="tx1"/>
              </a:solidFill>
              <a:uLnTx/>
              <a:uFillTx/>
              <a:latin typeface="+mn-lt"/>
              <a:ea typeface="+mn-ea"/>
              <a:cs typeface="+mn-cs"/>
            </a:endParaRPr>
          </a:p>
        </p:txBody>
      </p:sp>
      <p:sp>
        <p:nvSpPr>
          <p:cNvPr id="4" name="文本占位符 3"/>
          <p:cNvSpPr>
            <a:spLocks noGrp="1"/>
          </p:cNvSpPr>
          <p:nvPr>
            <p:ph type="body" sz="half" idx="2"/>
          </p:nvPr>
        </p:nvSpPr>
        <p:spPr>
          <a:xfrm>
            <a:off x="630238" y="1543050"/>
            <a:ext cx="2949575" cy="28606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0" lang="zh-CN" altLang="en-US" sz="1600" b="0" i="0" u="none" strike="noStrike" kern="1200" cap="none" spc="0" normalizeH="0" baseline="0" noProof="0">
                <a:uLnTx/>
                <a:uFillTx/>
              </a:rPr>
              <a:t>单击此处编辑母版文本样式</a:t>
            </a:r>
            <a:endParaRPr kumimoji="0" lang="zh-CN" altLang="en-US" sz="1600" b="0" i="0" u="none" strike="noStrike" kern="1200" cap="none" spc="0" normalizeH="0" baseline="0" noProof="0">
              <a:uLnTx/>
              <a:uFillTx/>
            </a:endParaRPr>
          </a:p>
        </p:txBody>
      </p:sp>
      <p:sp>
        <p:nvSpPr>
          <p:cNvPr id="5" name="日期占位符 4"/>
          <p:cNvSpPr>
            <a:spLocks noGrp="1"/>
          </p:cNvSpPr>
          <p:nvPr>
            <p:ph type="dt" sz="half" idx="10"/>
          </p:nvPr>
        </p:nvSpPr>
        <p:spPr/>
        <p:txBody>
          <a:bodyPr/>
          <a:p>
            <a:pPr lvl="0" eaLnBrk="1" hangingPunct="1"/>
            <a:endParaRPr lang="en-US" altLang="zh-CN"/>
          </a:p>
        </p:txBody>
      </p:sp>
      <p:sp>
        <p:nvSpPr>
          <p:cNvPr id="6" name="页脚占位符 5"/>
          <p:cNvSpPr>
            <a:spLocks noGrp="1"/>
          </p:cNvSpPr>
          <p:nvPr>
            <p:ph type="ftr" sz="quarter" idx="11"/>
          </p:nvPr>
        </p:nvSpPr>
        <p:spPr/>
        <p:txBody>
          <a:bodyPr/>
          <a:p>
            <a:pPr lvl="0" eaLnBrk="1" hangingPunct="1"/>
            <a:endParaRPr lang="en-US" altLang="zh-CN"/>
          </a:p>
        </p:txBody>
      </p:sp>
      <p:sp>
        <p:nvSpPr>
          <p:cNvPr id="7" name="灯片编号占位符 6"/>
          <p:cNvSpPr>
            <a:spLocks noGrp="1"/>
          </p:cNvSpPr>
          <p:nvPr>
            <p:ph type="sldNum" sz="quarter" idx="12"/>
          </p:nvPr>
        </p:nvSpPr>
        <p:spPr/>
        <p:txBody>
          <a:bodyPr/>
          <a:p>
            <a:pPr lvl="0" eaLnBrk="1" hangingPunct="1"/>
            <a:fld id="{9A0DB2DC-4C9A-4742-B13C-FB6460FD3503}" type="slidenum">
              <a:rPr lang="en-US" altLang="zh-CN"/>
            </a:fld>
            <a:endParaRPr lang="en-US" altLang="zh-CN"/>
          </a:p>
        </p:txBody>
      </p:sp>
    </p:spTree>
  </p:cSld>
  <p:clrMapOvr>
    <a:masterClrMapping/>
  </p:clrMapOv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2"/>
        </a:blipFill>
        <a:effectLst/>
      </p:bgPr>
    </p:bg>
    <p:spTree>
      <p:nvGrpSpPr>
        <p:cNvPr id="1" name=""/>
        <p:cNvGrpSpPr/>
        <p:nvPr/>
      </p:nvGrpSpPr>
      <p:grpSpPr/>
      <p:sp>
        <p:nvSpPr>
          <p:cNvPr id="1026" name="Rectangle 2"/>
          <p:cNvSpPr>
            <a:spLocks noGrp="1"/>
          </p:cNvSpPr>
          <p:nvPr>
            <p:ph type="title"/>
          </p:nvPr>
        </p:nvSpPr>
        <p:spPr>
          <a:xfrm>
            <a:off x="457200" y="206375"/>
            <a:ext cx="8229600" cy="857250"/>
          </a:xfrm>
          <a:prstGeom prst="rect">
            <a:avLst/>
          </a:prstGeom>
          <a:noFill/>
          <a:ln w="9525">
            <a:noFill/>
          </a:ln>
        </p:spPr>
        <p:txBody>
          <a:bodyPr anchor="ctr" anchorCtr="0"/>
          <a:p>
            <a:pPr lvl="0"/>
            <a:r>
              <a:rPr lang="zh-CN" altLang="en-US"/>
              <a:t>单击此处编辑母版标题样式</a:t>
            </a:r>
            <a:endParaRPr lang="zh-CN" altLang="en-US"/>
          </a:p>
        </p:txBody>
      </p:sp>
      <p:sp>
        <p:nvSpPr>
          <p:cNvPr id="1027" name="Rectangle 3"/>
          <p:cNvSpPr>
            <a:spLocks noGrp="1"/>
          </p:cNvSpPr>
          <p:nvPr>
            <p:ph type="body" idx="1"/>
          </p:nvPr>
        </p:nvSpPr>
        <p:spPr>
          <a:xfrm>
            <a:off x="457200" y="1200150"/>
            <a:ext cx="8229600" cy="3395663"/>
          </a:xfrm>
          <a:prstGeom prst="rect">
            <a:avLst/>
          </a:prstGeom>
          <a:noFill/>
          <a:ln w="9525">
            <a:noFill/>
          </a:ln>
        </p:spPr>
        <p:txBody>
          <a:bodyPr/>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28" name="Rectangle 4"/>
          <p:cNvSpPr>
            <a:spLocks noGrp="1"/>
          </p:cNvSpPr>
          <p:nvPr>
            <p:ph type="dt" sz="half" idx="2"/>
          </p:nvPr>
        </p:nvSpPr>
        <p:spPr>
          <a:xfrm>
            <a:off x="457200" y="4684713"/>
            <a:ext cx="2133600" cy="357187"/>
          </a:xfrm>
          <a:prstGeom prst="rect">
            <a:avLst/>
          </a:prstGeom>
          <a:noFill/>
          <a:ln w="9525">
            <a:noFill/>
          </a:ln>
        </p:spPr>
        <p:txBody>
          <a:bodyPr/>
          <a:lstStyle>
            <a:lvl1pPr marL="0" indent="0">
              <a:defRPr sz="1400"/>
            </a:lvl1pPr>
          </a:lstStyle>
          <a:p>
            <a:pPr lvl="0" eaLnBrk="1" hangingPunct="1"/>
            <a:endParaRPr lang="en-US" altLang="zh-CN"/>
          </a:p>
        </p:txBody>
      </p:sp>
      <p:sp>
        <p:nvSpPr>
          <p:cNvPr id="1029" name="Rectangle 5"/>
          <p:cNvSpPr>
            <a:spLocks noGrp="1"/>
          </p:cNvSpPr>
          <p:nvPr>
            <p:ph type="ftr" sz="quarter" idx="3"/>
          </p:nvPr>
        </p:nvSpPr>
        <p:spPr>
          <a:xfrm>
            <a:off x="3124200" y="4684713"/>
            <a:ext cx="2895600" cy="357187"/>
          </a:xfrm>
          <a:prstGeom prst="rect">
            <a:avLst/>
          </a:prstGeom>
          <a:noFill/>
          <a:ln w="9525">
            <a:noFill/>
          </a:ln>
        </p:spPr>
        <p:txBody>
          <a:bodyPr/>
          <a:lstStyle>
            <a:lvl1pPr marL="0" indent="0" algn="ctr">
              <a:defRPr sz="1400"/>
            </a:lvl1pPr>
          </a:lstStyle>
          <a:p>
            <a:pPr lvl="0" eaLnBrk="1" hangingPunct="1"/>
            <a:endParaRPr lang="en-US" altLang="zh-CN"/>
          </a:p>
        </p:txBody>
      </p:sp>
      <p:sp>
        <p:nvSpPr>
          <p:cNvPr id="1030" name="Rectangle 6"/>
          <p:cNvSpPr>
            <a:spLocks noGrp="1"/>
          </p:cNvSpPr>
          <p:nvPr>
            <p:ph type="sldNum" sz="quarter" idx="4"/>
          </p:nvPr>
        </p:nvSpPr>
        <p:spPr>
          <a:xfrm>
            <a:off x="6553200" y="4684713"/>
            <a:ext cx="2133600" cy="357187"/>
          </a:xfrm>
          <a:prstGeom prst="rect">
            <a:avLst/>
          </a:prstGeom>
          <a:noFill/>
          <a:ln w="9525">
            <a:noFill/>
          </a:ln>
        </p:spPr>
        <p:txBody>
          <a:bodyPr/>
          <a:lstStyle>
            <a:lvl1pPr marL="0" indent="0" algn="r">
              <a:defRPr sz="1400"/>
            </a:lvl1pPr>
          </a:lstStyle>
          <a:p>
            <a:pPr lvl="0" eaLnBrk="1" hangingPunct="1"/>
            <a:fld id="{9A0DB2DC-4C9A-4742-B13C-FB6460FD3503}" type="slidenum">
              <a:rPr lang="en-US" altLang="zh-CN"/>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marL="0" indent="0" algn="ctr" defTabSz="914400" rtl="0" eaLnBrk="0" fontAlgn="base" hangingPunct="0">
        <a:lnSpc>
          <a:spcPct val="100000"/>
        </a:lnSpc>
        <a:spcBef>
          <a:spcPct val="0"/>
        </a:spcBef>
        <a:spcAft>
          <a:spcPct val="0"/>
        </a:spcAft>
        <a:buClrTx/>
        <a:buSzTx/>
        <a:buFontTx/>
        <a:buNone/>
        <a:defRPr kumimoji="0" sz="4400" b="0" i="0" u="none" kern="1200" baseline="0">
          <a:solidFill>
            <a:schemeClr val="tx2"/>
          </a:solidFill>
          <a:effectLst/>
          <a:latin typeface="Arial" panose="020B0604020202020204" pitchFamily="34" charset="0"/>
          <a:ea typeface="宋体" panose="02010600030101010101" pitchFamily="2" charset="-122"/>
          <a:cs typeface="+mj-cs"/>
        </a:defRPr>
      </a:lvl1pPr>
    </p:titleStyle>
    <p:bodyStyle>
      <a:lvl1pPr marL="342900" indent="-342900" algn="l" defTabSz="914400" rtl="0" eaLnBrk="0" fontAlgn="base" hangingPunct="0">
        <a:lnSpc>
          <a:spcPct val="100000"/>
        </a:lnSpc>
        <a:spcBef>
          <a:spcPct val="20000"/>
        </a:spcBef>
        <a:spcAft>
          <a:spcPct val="0"/>
        </a:spcAft>
        <a:buClrTx/>
        <a:buSzTx/>
        <a:buFontTx/>
        <a:buChar char="•"/>
        <a:defRPr kumimoji="0" sz="3200" b="0" i="0" u="none" kern="1200" baseline="0">
          <a:solidFill>
            <a:schemeClr val="tx1"/>
          </a:solidFill>
          <a:effectLst/>
          <a:latin typeface="+mn-lt"/>
          <a:ea typeface="+mn-ea"/>
          <a:cs typeface="+mn-cs"/>
        </a:defRPr>
      </a:lvl1pPr>
      <a:lvl2pPr marL="742950" indent="-285750" algn="l" defTabSz="914400" rtl="0" eaLnBrk="0" fontAlgn="base" hangingPunct="0">
        <a:lnSpc>
          <a:spcPct val="100000"/>
        </a:lnSpc>
        <a:spcBef>
          <a:spcPct val="20000"/>
        </a:spcBef>
        <a:spcAft>
          <a:spcPct val="0"/>
        </a:spcAft>
        <a:buClrTx/>
        <a:buSzTx/>
        <a:buFontTx/>
        <a:buChar char="–"/>
        <a:defRPr kumimoji="0" sz="2800" b="0" i="0" u="none" kern="1200" baseline="0">
          <a:solidFill>
            <a:schemeClr val="tx1"/>
          </a:solidFill>
          <a:effectLst/>
          <a:latin typeface="+mn-lt"/>
          <a:ea typeface="+mn-ea"/>
          <a:cs typeface="+mn-cs"/>
        </a:defRPr>
      </a:lvl2pPr>
      <a:lvl3pPr marL="1143000" indent="-228600" algn="l" defTabSz="914400" rtl="0" eaLnBrk="0" fontAlgn="base" hangingPunct="0">
        <a:lnSpc>
          <a:spcPct val="100000"/>
        </a:lnSpc>
        <a:spcBef>
          <a:spcPct val="20000"/>
        </a:spcBef>
        <a:spcAft>
          <a:spcPct val="0"/>
        </a:spcAft>
        <a:buClrTx/>
        <a:buSzTx/>
        <a:buFontTx/>
        <a:buChar char="•"/>
        <a:defRPr kumimoji="0" sz="2400" b="0" i="0" u="none" kern="1200" baseline="0">
          <a:solidFill>
            <a:schemeClr val="tx1"/>
          </a:solidFill>
          <a:effectLst/>
          <a:latin typeface="+mn-lt"/>
          <a:ea typeface="+mn-ea"/>
          <a:cs typeface="+mn-cs"/>
        </a:defRPr>
      </a:lvl3pPr>
      <a:lvl4pPr marL="1600200" indent="-228600" algn="l" defTabSz="914400" rtl="0" eaLnBrk="0" fontAlgn="base" hangingPunct="0">
        <a:lnSpc>
          <a:spcPct val="100000"/>
        </a:lnSpc>
        <a:spcBef>
          <a:spcPct val="20000"/>
        </a:spcBef>
        <a:spcAft>
          <a:spcPct val="0"/>
        </a:spcAft>
        <a:buClrTx/>
        <a:buSzTx/>
        <a:buFontTx/>
        <a:buChar char="–"/>
        <a:defRPr kumimoji="0" sz="2000" b="0" i="0" u="none" kern="1200" baseline="0">
          <a:solidFill>
            <a:schemeClr val="tx1"/>
          </a:solidFill>
          <a:effectLst/>
          <a:latin typeface="+mn-lt"/>
          <a:ea typeface="+mn-ea"/>
          <a:cs typeface="+mn-cs"/>
        </a:defRPr>
      </a:lvl4pPr>
      <a:lvl5pPr marL="2057400" indent="-228600" algn="l" defTabSz="914400" rtl="0" eaLnBrk="0" fontAlgn="base" hangingPunct="0">
        <a:lnSpc>
          <a:spcPct val="100000"/>
        </a:lnSpc>
        <a:spcBef>
          <a:spcPct val="20000"/>
        </a:spcBef>
        <a:spcAft>
          <a:spcPct val="0"/>
        </a:spcAft>
        <a:buClrTx/>
        <a:buSzTx/>
        <a:buFontTx/>
        <a:buChar char="»"/>
        <a:defRPr kumimoji="0" sz="2000" b="0" i="0" u="none" kern="1200" baseline="0">
          <a:solidFill>
            <a:schemeClr val="tx1"/>
          </a:solidFill>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1pPr>
      <a:lvl2pPr marL="4572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2pPr>
      <a:lvl3pPr marL="9144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3pPr>
      <a:lvl4pPr marL="13716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4pPr>
      <a:lvl5pPr marL="18288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pn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tags" Target="../tags/tag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5.png"/><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tags" Target="../tags/tag2.xml"/><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tags" Target="../tags/tag4.xml"/><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50" name="文本框 1"/>
          <p:cNvSpPr/>
          <p:nvPr/>
        </p:nvSpPr>
        <p:spPr>
          <a:xfrm>
            <a:off x="2971800" y="1658938"/>
            <a:ext cx="2492375" cy="1014412"/>
          </a:xfrm>
          <a:prstGeom prst="rect">
            <a:avLst/>
          </a:prstGeom>
          <a:noFill/>
          <a:ln w="9525">
            <a:noFill/>
          </a:ln>
        </p:spPr>
        <p:txBody>
          <a:bodyPr wrap="none">
            <a:spAutoFit/>
          </a:bodyPr>
          <a:lstStyle>
            <a:lvl1pPr marL="342900" indent="-342900" algn="l" defTabSz="914400" rtl="0" eaLnBrk="0" fontAlgn="base" hangingPunct="0">
              <a:lnSpc>
                <a:spcPct val="100000"/>
              </a:lnSpc>
              <a:spcBef>
                <a:spcPct val="20000"/>
              </a:spcBef>
              <a:spcAft>
                <a:spcPct val="0"/>
              </a:spcAft>
              <a:buClrTx/>
              <a:buSzTx/>
              <a:buFontTx/>
              <a:buChar char="•"/>
              <a:defRPr kumimoji="0" sz="3200" u="none" kern="1200" baseline="0">
                <a:solidFill>
                  <a:schemeClr val="tx1"/>
                </a:solidFill>
                <a:effectLst/>
                <a:latin typeface="+mn-lt"/>
                <a:ea typeface="+mn-ea"/>
                <a:cs typeface="+mn-cs"/>
              </a:defRPr>
            </a:lvl1pPr>
            <a:lvl2pPr marL="742950" indent="-285750" algn="l" defTabSz="914400" rtl="0" eaLnBrk="0" fontAlgn="base" hangingPunct="0">
              <a:lnSpc>
                <a:spcPct val="100000"/>
              </a:lnSpc>
              <a:spcBef>
                <a:spcPct val="20000"/>
              </a:spcBef>
              <a:spcAft>
                <a:spcPct val="0"/>
              </a:spcAft>
              <a:buClrTx/>
              <a:buSzTx/>
              <a:buFontTx/>
              <a:buChar char="–"/>
              <a:defRPr kumimoji="0" sz="2800" u="none" kern="1200" baseline="0">
                <a:solidFill>
                  <a:schemeClr val="tx1"/>
                </a:solidFill>
                <a:effectLst/>
                <a:latin typeface="+mn-lt"/>
                <a:ea typeface="+mn-ea"/>
                <a:cs typeface="+mn-cs"/>
              </a:defRPr>
            </a:lvl2pPr>
            <a:lvl3pPr marL="1143000" indent="-228600" algn="l" defTabSz="914400" rtl="0" eaLnBrk="0" fontAlgn="base" hangingPunct="0">
              <a:lnSpc>
                <a:spcPct val="100000"/>
              </a:lnSpc>
              <a:spcBef>
                <a:spcPct val="20000"/>
              </a:spcBef>
              <a:spcAft>
                <a:spcPct val="0"/>
              </a:spcAft>
              <a:buClrTx/>
              <a:buSzTx/>
              <a:buFontTx/>
              <a:buChar char="•"/>
              <a:defRPr kumimoji="0" sz="2400" u="none" kern="1200" baseline="0">
                <a:solidFill>
                  <a:schemeClr val="tx1"/>
                </a:solidFill>
                <a:effectLst/>
                <a:latin typeface="+mn-lt"/>
                <a:ea typeface="+mn-ea"/>
                <a:cs typeface="+mn-cs"/>
              </a:defRPr>
            </a:lvl3pPr>
            <a:lvl4pPr marL="1600200" indent="-228600" algn="l" defTabSz="914400" rtl="0" eaLnBrk="0" fontAlgn="base" hangingPunct="0">
              <a:lnSpc>
                <a:spcPct val="100000"/>
              </a:lnSpc>
              <a:spcBef>
                <a:spcPct val="20000"/>
              </a:spcBef>
              <a:spcAft>
                <a:spcPct val="0"/>
              </a:spcAft>
              <a:buClrTx/>
              <a:buSzTx/>
              <a:buFontTx/>
              <a:buChar char="–"/>
              <a:defRPr kumimoji="0" sz="2000" u="none" kern="1200" baseline="0">
                <a:solidFill>
                  <a:schemeClr val="tx1"/>
                </a:solidFill>
                <a:effectLst/>
                <a:latin typeface="+mn-lt"/>
                <a:ea typeface="+mn-ea"/>
                <a:cs typeface="+mn-cs"/>
              </a:defRPr>
            </a:lvl4pPr>
            <a:lvl5pPr marL="2057400" indent="-228600" algn="l" defTabSz="914400" rtl="0" eaLnBrk="0" fontAlgn="base" hangingPunct="0">
              <a:lnSpc>
                <a:spcPct val="100000"/>
              </a:lnSpc>
              <a:spcBef>
                <a:spcPct val="20000"/>
              </a:spcBef>
              <a:spcAft>
                <a:spcPct val="0"/>
              </a:spcAft>
              <a:buClrTx/>
              <a:buSzTx/>
              <a:buFontTx/>
              <a:buChar char="»"/>
              <a:defRPr kumimoji="0" sz="2000" u="none" kern="1200" baseline="0">
                <a:solidFill>
                  <a:schemeClr val="tx1"/>
                </a:solidFill>
                <a:effectLst/>
                <a:latin typeface="+mn-lt"/>
                <a:ea typeface="+mn-ea"/>
                <a:cs typeface="+mn-cs"/>
              </a:defRPr>
            </a:lvl5pPr>
          </a:lstStyle>
          <a:p>
            <a:pPr marL="0" lvl="0" indent="0" algn="ctr" eaLnBrk="1" hangingPunct="1">
              <a:spcBef>
                <a:spcPct val="0"/>
              </a:spcBef>
              <a:buNone/>
            </a:pPr>
            <a:r>
              <a:rPr lang="zh-CN" altLang="en-US" sz="6000"/>
              <a:t>说新闻</a:t>
            </a:r>
            <a:endParaRPr lang="zh-CN" altLang="en-US" sz="6000"/>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Rectangle 2"/>
          <p:cNvSpPr>
            <a:spLocks noGrp="1"/>
          </p:cNvSpPr>
          <p:nvPr>
            <p:ph type="title"/>
          </p:nvPr>
        </p:nvSpPr>
        <p:spPr>
          <a:xfrm>
            <a:off x="457200" y="628650"/>
            <a:ext cx="8382000" cy="857250"/>
          </a:xfrm>
          <a:ln/>
        </p:spPr>
        <p:txBody>
          <a:bodyPr wrap="square" lIns="91440" tIns="45720" rIns="91440" bIns="45720" anchor="ctr" anchorCtr="0"/>
          <a:p>
            <a:pPr algn="l" eaLnBrk="1" hangingPunct="1"/>
            <a:r>
              <a:rPr lang="zh-CN" altLang="en-US" sz="3600" b="1">
                <a:ea typeface="黑体" panose="02010609060101010101" pitchFamily="49" charset="-122"/>
              </a:rPr>
              <a:t>作业：</a:t>
            </a:r>
            <a:br>
              <a:rPr lang="zh-CN" altLang="en-US" sz="2800" b="1">
                <a:ea typeface="楷体" panose="02010609060101010101" pitchFamily="49" charset="-122"/>
              </a:rPr>
            </a:br>
            <a:r>
              <a:rPr lang="zh-CN" altLang="en-US" sz="2800" b="1">
                <a:ea typeface="楷体" panose="02010609060101010101" pitchFamily="49" charset="-122"/>
              </a:rPr>
              <a:t>        </a:t>
            </a:r>
            <a:r>
              <a:rPr lang="zh-CN" altLang="en-US" sz="3200" b="1">
                <a:ea typeface="楷体" panose="02010609060101010101" pitchFamily="49" charset="-122"/>
              </a:rPr>
              <a:t>请大家今晚收看中央电视台的新闻联播，从中选择一则自己感兴趣的新闻，练习讲给爸爸妈妈听。</a:t>
            </a:r>
            <a:endParaRPr lang="zh-CN" altLang="en-US" sz="3200" b="1">
              <a:ea typeface="楷体" panose="02010609060101010101" pitchFamily="49" charset="-122"/>
            </a:endParaRPr>
          </a:p>
        </p:txBody>
      </p:sp>
      <p:sp>
        <p:nvSpPr>
          <p:cNvPr id="11267" name="Rectangle 3"/>
          <p:cNvSpPr>
            <a:spLocks noGrp="1"/>
          </p:cNvSpPr>
          <p:nvPr>
            <p:ph idx="1"/>
          </p:nvPr>
        </p:nvSpPr>
        <p:spPr>
          <a:xfrm>
            <a:off x="2438400" y="2301875"/>
            <a:ext cx="9067800" cy="3395663"/>
          </a:xfrm>
          <a:ln/>
        </p:spPr>
        <p:txBody>
          <a:bodyPr wrap="square" lIns="91440" tIns="45720" rIns="91440" bIns="45720" anchor="t" anchorCtr="0"/>
          <a:p>
            <a:pPr eaLnBrk="1" hangingPunct="1">
              <a:buNone/>
            </a:pPr>
            <a:r>
              <a:rPr lang="zh-CN" altLang="en-US" sz="2400" b="1">
                <a:solidFill>
                  <a:srgbClr val="333399"/>
                </a:solidFill>
              </a:rPr>
              <a:t>注意以下几点：</a:t>
            </a:r>
            <a:endParaRPr lang="zh-CN" altLang="en-US" sz="2400" b="1">
              <a:solidFill>
                <a:srgbClr val="333399"/>
              </a:solidFill>
            </a:endParaRPr>
          </a:p>
          <a:p>
            <a:pPr eaLnBrk="1" hangingPunct="1">
              <a:buNone/>
            </a:pPr>
            <a:r>
              <a:rPr lang="zh-CN" altLang="en-US" sz="2000" b="1">
                <a:solidFill>
                  <a:srgbClr val="333399"/>
                </a:solidFill>
                <a:latin typeface="楷体" panose="02010609060101010101" pitchFamily="49" charset="-122"/>
                <a:ea typeface="楷体" panose="02010609060101010101" pitchFamily="49" charset="-122"/>
              </a:rPr>
              <a:t>     </a:t>
            </a:r>
            <a:r>
              <a:rPr lang="en-US" altLang="zh-CN" sz="2000" b="1">
                <a:solidFill>
                  <a:srgbClr val="333399"/>
                </a:solidFill>
                <a:latin typeface="楷体" panose="02010609060101010101" pitchFamily="49" charset="-122"/>
                <a:ea typeface="楷体" panose="02010609060101010101" pitchFamily="49" charset="-122"/>
              </a:rPr>
              <a:t>1</a:t>
            </a:r>
            <a:r>
              <a:rPr lang="zh-CN" altLang="en-US" sz="2000" b="1">
                <a:solidFill>
                  <a:srgbClr val="333399"/>
                </a:solidFill>
                <a:latin typeface="楷体" panose="02010609060101010101" pitchFamily="49" charset="-122"/>
                <a:ea typeface="楷体" panose="02010609060101010101" pitchFamily="49" charset="-122"/>
              </a:rPr>
              <a:t>、选择自己感兴趣的。</a:t>
            </a:r>
            <a:endParaRPr lang="zh-CN" altLang="en-US" sz="2000" b="1">
              <a:solidFill>
                <a:srgbClr val="333399"/>
              </a:solidFill>
              <a:latin typeface="楷体" panose="02010609060101010101" pitchFamily="49" charset="-122"/>
              <a:ea typeface="楷体" panose="02010609060101010101" pitchFamily="49" charset="-122"/>
            </a:endParaRPr>
          </a:p>
          <a:p>
            <a:pPr eaLnBrk="1" hangingPunct="1">
              <a:buNone/>
            </a:pPr>
            <a:r>
              <a:rPr lang="zh-CN" altLang="en-US" sz="2000" b="1">
                <a:solidFill>
                  <a:srgbClr val="333399"/>
                </a:solidFill>
                <a:latin typeface="楷体" panose="02010609060101010101" pitchFamily="49" charset="-122"/>
                <a:ea typeface="楷体" panose="02010609060101010101" pitchFamily="49" charset="-122"/>
              </a:rPr>
              <a:t>     </a:t>
            </a:r>
            <a:r>
              <a:rPr lang="en-US" altLang="zh-CN" sz="2000" b="1">
                <a:solidFill>
                  <a:srgbClr val="333399"/>
                </a:solidFill>
                <a:latin typeface="楷体" panose="02010609060101010101" pitchFamily="49" charset="-122"/>
                <a:ea typeface="楷体" panose="02010609060101010101" pitchFamily="49" charset="-122"/>
              </a:rPr>
              <a:t>2</a:t>
            </a:r>
            <a:r>
              <a:rPr lang="zh-CN" altLang="en-US" sz="2000" b="1">
                <a:solidFill>
                  <a:srgbClr val="333399"/>
                </a:solidFill>
                <a:latin typeface="楷体" panose="02010609060101010101" pitchFamily="49" charset="-122"/>
                <a:ea typeface="楷体" panose="02010609060101010101" pitchFamily="49" charset="-122"/>
              </a:rPr>
              <a:t>、说明新闻来源。</a:t>
            </a:r>
            <a:endParaRPr lang="zh-CN" altLang="en-US" sz="2000" b="1">
              <a:solidFill>
                <a:srgbClr val="333399"/>
              </a:solidFill>
              <a:latin typeface="楷体" panose="02010609060101010101" pitchFamily="49" charset="-122"/>
              <a:ea typeface="楷体" panose="02010609060101010101" pitchFamily="49" charset="-122"/>
            </a:endParaRPr>
          </a:p>
          <a:p>
            <a:pPr eaLnBrk="1" hangingPunct="1">
              <a:buNone/>
            </a:pPr>
            <a:r>
              <a:rPr lang="zh-CN" altLang="en-US" sz="2000" b="1">
                <a:solidFill>
                  <a:srgbClr val="333399"/>
                </a:solidFill>
                <a:latin typeface="楷体" panose="02010609060101010101" pitchFamily="49" charset="-122"/>
                <a:ea typeface="楷体" panose="02010609060101010101" pitchFamily="49" charset="-122"/>
              </a:rPr>
              <a:t>     </a:t>
            </a:r>
            <a:r>
              <a:rPr lang="en-US" altLang="zh-CN" sz="2000" b="1">
                <a:solidFill>
                  <a:srgbClr val="333399"/>
                </a:solidFill>
                <a:latin typeface="楷体" panose="02010609060101010101" pitchFamily="49" charset="-122"/>
                <a:ea typeface="楷体" panose="02010609060101010101" pitchFamily="49" charset="-122"/>
              </a:rPr>
              <a:t>3</a:t>
            </a:r>
            <a:r>
              <a:rPr lang="zh-CN" altLang="en-US" sz="2000" b="1">
                <a:solidFill>
                  <a:srgbClr val="333399"/>
                </a:solidFill>
                <a:latin typeface="楷体" panose="02010609060101010101" pitchFamily="49" charset="-122"/>
                <a:ea typeface="楷体" panose="02010609060101010101" pitchFamily="49" charset="-122"/>
              </a:rPr>
              <a:t>、说说自己的看法。</a:t>
            </a:r>
            <a:endParaRPr lang="zh-CN" altLang="en-US" sz="2000" b="1">
              <a:solidFill>
                <a:srgbClr val="333399"/>
              </a:solidFill>
              <a:latin typeface="楷体" panose="02010609060101010101" pitchFamily="49" charset="-122"/>
              <a:ea typeface="楷体" panose="02010609060101010101" pitchFamily="49" charset="-122"/>
            </a:endParaRPr>
          </a:p>
          <a:p>
            <a:pPr eaLnBrk="1" hangingPunct="1">
              <a:buNone/>
            </a:pPr>
            <a:r>
              <a:rPr lang="zh-CN" altLang="en-US" sz="2000" b="1">
                <a:solidFill>
                  <a:srgbClr val="333399"/>
                </a:solidFill>
                <a:latin typeface="楷体" panose="02010609060101010101" pitchFamily="49" charset="-122"/>
                <a:ea typeface="楷体" panose="02010609060101010101" pitchFamily="49" charset="-122"/>
              </a:rPr>
              <a:t>     </a:t>
            </a:r>
            <a:r>
              <a:rPr lang="en-US" altLang="zh-CN" sz="2000" b="1">
                <a:solidFill>
                  <a:srgbClr val="333399"/>
                </a:solidFill>
                <a:latin typeface="楷体" panose="02010609060101010101" pitchFamily="49" charset="-122"/>
                <a:ea typeface="楷体" panose="02010609060101010101" pitchFamily="49" charset="-122"/>
              </a:rPr>
              <a:t>4</a:t>
            </a:r>
            <a:r>
              <a:rPr lang="zh-CN" altLang="en-US" sz="2000" b="1">
                <a:solidFill>
                  <a:srgbClr val="333399"/>
                </a:solidFill>
                <a:latin typeface="楷体" panose="02010609060101010101" pitchFamily="49" charset="-122"/>
                <a:ea typeface="楷体" panose="02010609060101010101" pitchFamily="49" charset="-122"/>
              </a:rPr>
              <a:t>、准确传达信息。</a:t>
            </a:r>
            <a:endParaRPr lang="zh-CN" altLang="en-US" sz="2000" b="1">
              <a:solidFill>
                <a:srgbClr val="333399"/>
              </a:solidFill>
              <a:latin typeface="楷体" panose="02010609060101010101" pitchFamily="49" charset="-122"/>
              <a:ea typeface="楷体" panose="02010609060101010101" pitchFamily="49" charset="-122"/>
            </a:endParaRPr>
          </a:p>
          <a:p>
            <a:pPr eaLnBrk="1" hangingPunct="1">
              <a:buNone/>
            </a:pPr>
            <a:r>
              <a:rPr lang="zh-CN" altLang="en-US" sz="2000" b="1">
                <a:solidFill>
                  <a:srgbClr val="333399"/>
                </a:solidFill>
                <a:latin typeface="楷体" panose="02010609060101010101" pitchFamily="49" charset="-122"/>
                <a:ea typeface="楷体" panose="02010609060101010101" pitchFamily="49" charset="-122"/>
              </a:rPr>
              <a:t>     </a:t>
            </a:r>
            <a:r>
              <a:rPr lang="en-US" altLang="zh-CN" sz="2000" b="1">
                <a:solidFill>
                  <a:srgbClr val="333399"/>
                </a:solidFill>
                <a:latin typeface="楷体" panose="02010609060101010101" pitchFamily="49" charset="-122"/>
                <a:ea typeface="楷体" panose="02010609060101010101" pitchFamily="49" charset="-122"/>
              </a:rPr>
              <a:t>5</a:t>
            </a:r>
            <a:r>
              <a:rPr lang="zh-CN" altLang="en-US" sz="2000" b="1">
                <a:solidFill>
                  <a:srgbClr val="333399"/>
                </a:solidFill>
                <a:latin typeface="楷体" panose="02010609060101010101" pitchFamily="49" charset="-122"/>
                <a:ea typeface="楷体" panose="02010609060101010101" pitchFamily="49" charset="-122"/>
              </a:rPr>
              <a:t>、清楚、连贯地讲述。</a:t>
            </a:r>
            <a:endParaRPr lang="zh-CN" altLang="en-US" sz="2000" b="1">
              <a:solidFill>
                <a:srgbClr val="333399"/>
              </a:solidFill>
              <a:latin typeface="楷体" panose="02010609060101010101" pitchFamily="49" charset="-122"/>
              <a:ea typeface="楷体" panose="02010609060101010101" pitchFamily="49" charset="-122"/>
            </a:endParaRPr>
          </a:p>
          <a:p>
            <a:pPr eaLnBrk="1" hangingPunct="1">
              <a:buNone/>
            </a:pPr>
            <a:r>
              <a:rPr lang="zh-CN" altLang="en-US" sz="2000" b="1">
                <a:solidFill>
                  <a:srgbClr val="333399"/>
                </a:solidFill>
                <a:latin typeface="楷体" panose="02010609060101010101" pitchFamily="49" charset="-122"/>
                <a:ea typeface="楷体" panose="02010609060101010101" pitchFamily="49" charset="-122"/>
              </a:rPr>
              <a:t>       </a:t>
            </a:r>
            <a:endParaRPr lang="zh-CN" altLang="en-US" sz="2000" b="1">
              <a:latin typeface="楷体" panose="02010609060101010101" pitchFamily="49" charset="-122"/>
              <a:ea typeface="楷体" panose="02010609060101010101" pitchFamily="49" charset="-122"/>
            </a:endParaRPr>
          </a:p>
        </p:txBody>
      </p:sp>
      <p:pic>
        <p:nvPicPr>
          <p:cNvPr id="11268" name="New picture"/>
          <p:cNvPicPr>
            <a:picLocks noChangeAspect="1"/>
          </p:cNvPicPr>
          <p:nvPr/>
        </p:nvPicPr>
        <p:blipFill>
          <a:blip r:embed="rId1"/>
          <a:stretch>
            <a:fillRect/>
          </a:stretch>
        </p:blipFill>
        <p:spPr>
          <a:xfrm>
            <a:off x="11188700" y="11493500"/>
            <a:ext cx="355600" cy="254000"/>
          </a:xfrm>
          <a:prstGeom prst="rect">
            <a:avLst/>
          </a:prstGeom>
          <a:noFill/>
          <a:ln w="9525">
            <a:noFill/>
          </a:ln>
        </p:spPr>
      </p:pic>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074" name="Picture 2"/>
          <p:cNvPicPr>
            <a:picLocks noChangeAspect="1"/>
          </p:cNvPicPr>
          <p:nvPr/>
        </p:nvPicPr>
        <p:blipFill>
          <a:blip r:embed="rId1"/>
          <a:stretch>
            <a:fillRect/>
          </a:stretch>
        </p:blipFill>
        <p:spPr>
          <a:xfrm>
            <a:off x="0" y="4248150"/>
            <a:ext cx="9144000" cy="898525"/>
          </a:xfrm>
          <a:prstGeom prst="rect">
            <a:avLst/>
          </a:prstGeom>
          <a:noFill/>
          <a:ln w="9525">
            <a:noFill/>
          </a:ln>
        </p:spPr>
      </p:pic>
      <p:pic>
        <p:nvPicPr>
          <p:cNvPr id="3075" name="流程图: 可选过程 7"/>
          <p:cNvPicPr/>
          <p:nvPr/>
        </p:nvPicPr>
        <p:blipFill>
          <a:blip r:embed="rId2"/>
          <a:stretch>
            <a:fillRect/>
          </a:stretch>
        </p:blipFill>
        <p:spPr>
          <a:xfrm>
            <a:off x="79375" y="847725"/>
            <a:ext cx="8631238" cy="3592513"/>
          </a:xfrm>
          <a:prstGeom prst="rect">
            <a:avLst/>
          </a:prstGeom>
          <a:noFill/>
          <a:ln w="9525">
            <a:noFill/>
          </a:ln>
        </p:spPr>
      </p:pic>
    </p:spTree>
    <p:custDataLst>
      <p:tags r:id="rId3"/>
    </p:custData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098" name="组合 4"/>
          <p:cNvGrpSpPr/>
          <p:nvPr/>
        </p:nvGrpSpPr>
        <p:grpSpPr>
          <a:xfrm>
            <a:off x="1588" y="44450"/>
            <a:ext cx="2365375" cy="1165225"/>
            <a:chOff x="2014" y="58221"/>
            <a:chExt cx="3154461" cy="1554378"/>
          </a:xfrm>
        </p:grpSpPr>
        <p:pic>
          <p:nvPicPr>
            <p:cNvPr id="4099" name="Picture 6"/>
            <p:cNvPicPr>
              <a:picLocks noChangeAspect="1"/>
            </p:cNvPicPr>
            <p:nvPr/>
          </p:nvPicPr>
          <p:blipFill>
            <a:blip r:embed="rId1"/>
            <a:stretch>
              <a:fillRect/>
            </a:stretch>
          </p:blipFill>
          <p:spPr>
            <a:xfrm>
              <a:off x="2014" y="58221"/>
              <a:ext cx="3154461" cy="1554378"/>
            </a:xfrm>
            <a:prstGeom prst="rect">
              <a:avLst/>
            </a:prstGeom>
            <a:noFill/>
            <a:ln w="9525">
              <a:noFill/>
            </a:ln>
          </p:spPr>
        </p:pic>
        <p:sp>
          <p:nvSpPr>
            <p:cNvPr id="4100" name="矩形 6"/>
            <p:cNvSpPr/>
            <p:nvPr/>
          </p:nvSpPr>
          <p:spPr>
            <a:xfrm>
              <a:off x="592681" y="837528"/>
              <a:ext cx="2214474" cy="705189"/>
            </a:xfrm>
            <a:prstGeom prst="rect">
              <a:avLst/>
            </a:prstGeom>
            <a:noFill/>
            <a:ln w="9525">
              <a:noFill/>
            </a:ln>
          </p:spPr>
          <p:txBody>
            <a:bodyPr wrap="none" lIns="68590" tIns="34295" rIns="68590" bIns="34295">
              <a:spAutoFit/>
            </a:bodyPr>
            <a:p>
              <a:pPr algn="ctr"/>
              <a:r>
                <a:rPr lang="zh-CN" altLang="en-US" sz="3000">
                  <a:effectLst>
                    <a:outerShdw blurRad="38100" dist="38100" dir="2700000">
                      <a:srgbClr val="FFFFFF"/>
                    </a:outerShdw>
                  </a:effectLst>
                </a:rPr>
                <a:t>交际指导</a:t>
              </a:r>
              <a:endParaRPr lang="zh-CN" altLang="en-US" sz="3000">
                <a:effectLst>
                  <a:outerShdw blurRad="38100" dist="38100" dir="2700000">
                    <a:srgbClr val="FFFFFF"/>
                  </a:outerShdw>
                </a:effectLst>
              </a:endParaRPr>
            </a:p>
          </p:txBody>
        </p:sp>
      </p:grpSp>
      <p:sp>
        <p:nvSpPr>
          <p:cNvPr id="4101" name="文本框 7"/>
          <p:cNvSpPr/>
          <p:nvPr/>
        </p:nvSpPr>
        <p:spPr>
          <a:xfrm>
            <a:off x="3851275" y="1462088"/>
            <a:ext cx="4705350" cy="3081337"/>
          </a:xfrm>
          <a:prstGeom prst="rect">
            <a:avLst/>
          </a:prstGeom>
          <a:solidFill>
            <a:srgbClr val="F9C7C7"/>
          </a:solidFill>
          <a:ln w="9525">
            <a:noFill/>
          </a:ln>
        </p:spPr>
        <p:txBody>
          <a:bodyPr>
            <a:spAutoFit/>
          </a:bodyPr>
          <a:lstStyle>
            <a:lvl1pPr marL="342900" indent="-342900" algn="l" defTabSz="914400" rtl="0" eaLnBrk="0" fontAlgn="base" hangingPunct="0">
              <a:lnSpc>
                <a:spcPct val="100000"/>
              </a:lnSpc>
              <a:spcBef>
                <a:spcPct val="20000"/>
              </a:spcBef>
              <a:spcAft>
                <a:spcPct val="0"/>
              </a:spcAft>
              <a:buClrTx/>
              <a:buSzTx/>
              <a:buFontTx/>
              <a:buChar char="•"/>
              <a:defRPr kumimoji="0" sz="3200" u="none" kern="1200" baseline="0">
                <a:solidFill>
                  <a:schemeClr val="tx1"/>
                </a:solidFill>
                <a:effectLst/>
                <a:latin typeface="+mn-lt"/>
                <a:ea typeface="+mn-ea"/>
                <a:cs typeface="+mn-cs"/>
              </a:defRPr>
            </a:lvl1pPr>
            <a:lvl2pPr marL="742950" indent="-285750" algn="l" defTabSz="914400" rtl="0" eaLnBrk="0" fontAlgn="base" hangingPunct="0">
              <a:lnSpc>
                <a:spcPct val="100000"/>
              </a:lnSpc>
              <a:spcBef>
                <a:spcPct val="20000"/>
              </a:spcBef>
              <a:spcAft>
                <a:spcPct val="0"/>
              </a:spcAft>
              <a:buClrTx/>
              <a:buSzTx/>
              <a:buFontTx/>
              <a:buChar char="–"/>
              <a:defRPr kumimoji="0" sz="2800" u="none" kern="1200" baseline="0">
                <a:solidFill>
                  <a:schemeClr val="tx1"/>
                </a:solidFill>
                <a:effectLst/>
                <a:latin typeface="+mn-lt"/>
                <a:ea typeface="+mn-ea"/>
                <a:cs typeface="+mn-cs"/>
              </a:defRPr>
            </a:lvl2pPr>
            <a:lvl3pPr marL="1143000" indent="-228600" algn="l" defTabSz="914400" rtl="0" eaLnBrk="0" fontAlgn="base" hangingPunct="0">
              <a:lnSpc>
                <a:spcPct val="100000"/>
              </a:lnSpc>
              <a:spcBef>
                <a:spcPct val="20000"/>
              </a:spcBef>
              <a:spcAft>
                <a:spcPct val="0"/>
              </a:spcAft>
              <a:buClrTx/>
              <a:buSzTx/>
              <a:buFontTx/>
              <a:buChar char="•"/>
              <a:defRPr kumimoji="0" sz="2400" u="none" kern="1200" baseline="0">
                <a:solidFill>
                  <a:schemeClr val="tx1"/>
                </a:solidFill>
                <a:effectLst/>
                <a:latin typeface="+mn-lt"/>
                <a:ea typeface="+mn-ea"/>
                <a:cs typeface="+mn-cs"/>
              </a:defRPr>
            </a:lvl3pPr>
            <a:lvl4pPr marL="1600200" indent="-228600" algn="l" defTabSz="914400" rtl="0" eaLnBrk="0" fontAlgn="base" hangingPunct="0">
              <a:lnSpc>
                <a:spcPct val="100000"/>
              </a:lnSpc>
              <a:spcBef>
                <a:spcPct val="20000"/>
              </a:spcBef>
              <a:spcAft>
                <a:spcPct val="0"/>
              </a:spcAft>
              <a:buClrTx/>
              <a:buSzTx/>
              <a:buFontTx/>
              <a:buChar char="–"/>
              <a:defRPr kumimoji="0" sz="2000" u="none" kern="1200" baseline="0">
                <a:solidFill>
                  <a:schemeClr val="tx1"/>
                </a:solidFill>
                <a:effectLst/>
                <a:latin typeface="+mn-lt"/>
                <a:ea typeface="+mn-ea"/>
                <a:cs typeface="+mn-cs"/>
              </a:defRPr>
            </a:lvl4pPr>
            <a:lvl5pPr marL="2057400" indent="-228600" algn="l" defTabSz="914400" rtl="0" eaLnBrk="0" fontAlgn="base" hangingPunct="0">
              <a:lnSpc>
                <a:spcPct val="100000"/>
              </a:lnSpc>
              <a:spcBef>
                <a:spcPct val="20000"/>
              </a:spcBef>
              <a:spcAft>
                <a:spcPct val="0"/>
              </a:spcAft>
              <a:buClrTx/>
              <a:buSzTx/>
              <a:buFontTx/>
              <a:buChar char="»"/>
              <a:defRPr kumimoji="0" sz="2000" u="none" kern="1200" baseline="0">
                <a:solidFill>
                  <a:schemeClr val="tx1"/>
                </a:solidFill>
                <a:effectLst/>
                <a:latin typeface="+mn-lt"/>
                <a:ea typeface="+mn-ea"/>
                <a:cs typeface="+mn-cs"/>
              </a:defRPr>
            </a:lvl5pPr>
          </a:lstStyle>
          <a:p>
            <a:pPr marL="0" lvl="0" indent="0" eaLnBrk="1" hangingPunct="1">
              <a:spcBef>
                <a:spcPct val="0"/>
              </a:spcBef>
              <a:buNone/>
            </a:pPr>
            <a:r>
              <a:rPr lang="en-US" altLang="zh-CN" sz="2800">
                <a:latin typeface="Times New Roman" panose="02020603050405020304" pitchFamily="18" charset="0"/>
                <a:ea typeface="微软雅黑" panose="020B0503020204020204" pitchFamily="34" charset="-122"/>
              </a:rPr>
              <a:t>        </a:t>
            </a:r>
            <a:r>
              <a:rPr lang="zh-CN" altLang="en-US" sz="2800">
                <a:latin typeface="Times New Roman" panose="02020603050405020304" pitchFamily="18" charset="0"/>
                <a:ea typeface="微软雅黑" panose="020B0503020204020204" pitchFamily="34" charset="-122"/>
              </a:rPr>
              <a:t>新闻也叫“消息”，指对国内外新近发生的具有一定社会价值的人和事实的简要而迅速的报道。</a:t>
            </a:r>
            <a:endParaRPr lang="zh-CN" altLang="en-US" sz="2800">
              <a:latin typeface="Times New Roman" panose="02020603050405020304" pitchFamily="18" charset="0"/>
              <a:ea typeface="微软雅黑" panose="020B0503020204020204" pitchFamily="34" charset="-122"/>
            </a:endParaRPr>
          </a:p>
          <a:p>
            <a:pPr marL="0" lvl="0" indent="0" eaLnBrk="1" hangingPunct="1">
              <a:spcBef>
                <a:spcPct val="0"/>
              </a:spcBef>
              <a:buNone/>
            </a:pPr>
            <a:r>
              <a:rPr lang="zh-CN" altLang="en-US" sz="2800">
                <a:latin typeface="Times New Roman" panose="02020603050405020304" pitchFamily="18" charset="0"/>
                <a:ea typeface="微软雅黑" panose="020B0503020204020204" pitchFamily="34" charset="-122"/>
              </a:rPr>
              <a:t>        新闻种类较多，有动态消息、评论消息、社会新闻、文教新闻、国际新闻等。</a:t>
            </a:r>
            <a:endParaRPr lang="zh-CN" altLang="en-US" sz="2800">
              <a:latin typeface="Times New Roman" panose="02020603050405020304" pitchFamily="18" charset="0"/>
              <a:ea typeface="微软雅黑" panose="020B0503020204020204" pitchFamily="34" charset="-122"/>
            </a:endParaRPr>
          </a:p>
        </p:txBody>
      </p:sp>
      <p:grpSp>
        <p:nvGrpSpPr>
          <p:cNvPr id="4102" name="组合 10"/>
          <p:cNvGrpSpPr/>
          <p:nvPr/>
        </p:nvGrpSpPr>
        <p:grpSpPr>
          <a:xfrm>
            <a:off x="4413250" y="469900"/>
            <a:ext cx="1225550" cy="792163"/>
            <a:chOff x="5386" y="1127"/>
            <a:chExt cx="3855" cy="1247"/>
          </a:xfrm>
        </p:grpSpPr>
        <p:sp>
          <p:nvSpPr>
            <p:cNvPr id="4103" name="缺角矩形 8"/>
            <p:cNvSpPr/>
            <p:nvPr/>
          </p:nvSpPr>
          <p:spPr>
            <a:xfrm>
              <a:off x="5386" y="1127"/>
              <a:ext cx="3855" cy="1247"/>
            </a:xfrm>
            <a:prstGeom prst="plaque">
              <a:avLst>
                <a:gd name="adj" fmla="val 16667"/>
              </a:avLst>
            </a:prstGeom>
            <a:solidFill>
              <a:srgbClr val="9C9CDF"/>
            </a:solidFill>
            <a:ln w="12700">
              <a:noFill/>
            </a:ln>
            <a:effectLst>
              <a:outerShdw dist="254000" dir="8100000" algn="tr" rotWithShape="0">
                <a:srgbClr val="000000">
                  <a:alpha val="50000"/>
                </a:srgbClr>
              </a:outerShdw>
            </a:effectLst>
          </p:spPr>
          <p:txBody>
            <a:bodyPr anchor="ctr" anchorCtr="0"/>
            <a:p>
              <a:pPr algn="ctr"/>
              <a:endParaRPr lang="zh-CN" altLang="en-US">
                <a:solidFill>
                  <a:srgbClr val="FFFFFF"/>
                </a:solidFill>
              </a:endParaRPr>
            </a:p>
          </p:txBody>
        </p:sp>
        <p:sp>
          <p:nvSpPr>
            <p:cNvPr id="4104" name="文本框 9"/>
            <p:cNvSpPr/>
            <p:nvPr/>
          </p:nvSpPr>
          <p:spPr>
            <a:xfrm>
              <a:off x="5521" y="1292"/>
              <a:ext cx="3720" cy="912"/>
            </a:xfrm>
            <a:prstGeom prst="rect">
              <a:avLst/>
            </a:prstGeom>
            <a:noFill/>
            <a:ln w="9525">
              <a:noFill/>
            </a:ln>
          </p:spPr>
          <p:txBody>
            <a:bodyPr>
              <a:spAutoFit/>
            </a:bodyPr>
            <a:lstStyle>
              <a:lvl1pPr marL="342900" indent="-342900" algn="l" defTabSz="914400" rtl="0" eaLnBrk="0" fontAlgn="base" hangingPunct="0">
                <a:lnSpc>
                  <a:spcPct val="100000"/>
                </a:lnSpc>
                <a:spcBef>
                  <a:spcPct val="20000"/>
                </a:spcBef>
                <a:spcAft>
                  <a:spcPct val="0"/>
                </a:spcAft>
                <a:buClrTx/>
                <a:buSzTx/>
                <a:buFontTx/>
                <a:buChar char="•"/>
                <a:defRPr kumimoji="0" sz="3200" u="none" kern="1200" baseline="0">
                  <a:solidFill>
                    <a:schemeClr val="tx1"/>
                  </a:solidFill>
                  <a:effectLst/>
                  <a:latin typeface="+mn-lt"/>
                  <a:ea typeface="+mn-ea"/>
                  <a:cs typeface="+mn-cs"/>
                </a:defRPr>
              </a:lvl1pPr>
              <a:lvl2pPr marL="742950" indent="-285750" algn="l" defTabSz="914400" rtl="0" eaLnBrk="0" fontAlgn="base" hangingPunct="0">
                <a:lnSpc>
                  <a:spcPct val="100000"/>
                </a:lnSpc>
                <a:spcBef>
                  <a:spcPct val="20000"/>
                </a:spcBef>
                <a:spcAft>
                  <a:spcPct val="0"/>
                </a:spcAft>
                <a:buClrTx/>
                <a:buSzTx/>
                <a:buFontTx/>
                <a:buChar char="–"/>
                <a:defRPr kumimoji="0" sz="2800" u="none" kern="1200" baseline="0">
                  <a:solidFill>
                    <a:schemeClr val="tx1"/>
                  </a:solidFill>
                  <a:effectLst/>
                  <a:latin typeface="+mn-lt"/>
                  <a:ea typeface="+mn-ea"/>
                  <a:cs typeface="+mn-cs"/>
                </a:defRPr>
              </a:lvl2pPr>
              <a:lvl3pPr marL="1143000" indent="-228600" algn="l" defTabSz="914400" rtl="0" eaLnBrk="0" fontAlgn="base" hangingPunct="0">
                <a:lnSpc>
                  <a:spcPct val="100000"/>
                </a:lnSpc>
                <a:spcBef>
                  <a:spcPct val="20000"/>
                </a:spcBef>
                <a:spcAft>
                  <a:spcPct val="0"/>
                </a:spcAft>
                <a:buClrTx/>
                <a:buSzTx/>
                <a:buFontTx/>
                <a:buChar char="•"/>
                <a:defRPr kumimoji="0" sz="2400" u="none" kern="1200" baseline="0">
                  <a:solidFill>
                    <a:schemeClr val="tx1"/>
                  </a:solidFill>
                  <a:effectLst/>
                  <a:latin typeface="+mn-lt"/>
                  <a:ea typeface="+mn-ea"/>
                  <a:cs typeface="+mn-cs"/>
                </a:defRPr>
              </a:lvl3pPr>
              <a:lvl4pPr marL="1600200" indent="-228600" algn="l" defTabSz="914400" rtl="0" eaLnBrk="0" fontAlgn="base" hangingPunct="0">
                <a:lnSpc>
                  <a:spcPct val="100000"/>
                </a:lnSpc>
                <a:spcBef>
                  <a:spcPct val="20000"/>
                </a:spcBef>
                <a:spcAft>
                  <a:spcPct val="0"/>
                </a:spcAft>
                <a:buClrTx/>
                <a:buSzTx/>
                <a:buFontTx/>
                <a:buChar char="–"/>
                <a:defRPr kumimoji="0" sz="2000" u="none" kern="1200" baseline="0">
                  <a:solidFill>
                    <a:schemeClr val="tx1"/>
                  </a:solidFill>
                  <a:effectLst/>
                  <a:latin typeface="+mn-lt"/>
                  <a:ea typeface="+mn-ea"/>
                  <a:cs typeface="+mn-cs"/>
                </a:defRPr>
              </a:lvl4pPr>
              <a:lvl5pPr marL="2057400" indent="-228600" algn="l" defTabSz="914400" rtl="0" eaLnBrk="0" fontAlgn="base" hangingPunct="0">
                <a:lnSpc>
                  <a:spcPct val="100000"/>
                </a:lnSpc>
                <a:spcBef>
                  <a:spcPct val="20000"/>
                </a:spcBef>
                <a:spcAft>
                  <a:spcPct val="0"/>
                </a:spcAft>
                <a:buClrTx/>
                <a:buSzTx/>
                <a:buFontTx/>
                <a:buChar char="»"/>
                <a:defRPr kumimoji="0" sz="2000" u="none" kern="1200" baseline="0">
                  <a:solidFill>
                    <a:schemeClr val="tx1"/>
                  </a:solidFill>
                  <a:effectLst/>
                  <a:latin typeface="+mn-lt"/>
                  <a:ea typeface="+mn-ea"/>
                  <a:cs typeface="+mn-cs"/>
                </a:defRPr>
              </a:lvl5pPr>
            </a:lstStyle>
            <a:p>
              <a:pPr marL="0" lvl="0" indent="0" eaLnBrk="1" hangingPunct="1">
                <a:spcBef>
                  <a:spcPct val="0"/>
                </a:spcBef>
                <a:buNone/>
              </a:pPr>
              <a:r>
                <a:rPr lang="zh-CN" altLang="en-US" b="1">
                  <a:solidFill>
                    <a:srgbClr val="FF0000"/>
                  </a:solidFill>
                  <a:latin typeface="Times New Roman" panose="02020603050405020304" pitchFamily="18" charset="0"/>
                  <a:ea typeface="微软雅黑" panose="020B0503020204020204" pitchFamily="34" charset="-122"/>
                </a:rPr>
                <a:t>新闻</a:t>
              </a:r>
              <a:endParaRPr lang="zh-CN" altLang="en-US" b="1">
                <a:solidFill>
                  <a:srgbClr val="FF0000"/>
                </a:solidFill>
                <a:latin typeface="Times New Roman" panose="02020603050405020304" pitchFamily="18" charset="0"/>
                <a:ea typeface="微软雅黑" panose="020B0503020204020204" pitchFamily="34" charset="-122"/>
              </a:endParaRPr>
            </a:p>
          </p:txBody>
        </p:sp>
      </p:grpSp>
      <p:pic>
        <p:nvPicPr>
          <p:cNvPr id="4105" name="图片 11"/>
          <p:cNvPicPr>
            <a:picLocks noChangeAspect="1"/>
          </p:cNvPicPr>
          <p:nvPr/>
        </p:nvPicPr>
        <p:blipFill>
          <a:blip r:embed="rId2"/>
          <a:stretch>
            <a:fillRect/>
          </a:stretch>
        </p:blipFill>
        <p:spPr>
          <a:xfrm>
            <a:off x="280988" y="1978025"/>
            <a:ext cx="2995612" cy="1890713"/>
          </a:xfrm>
          <a:prstGeom prst="rect">
            <a:avLst/>
          </a:prstGeom>
          <a:noFill/>
          <a:ln w="9525">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0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10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2" name="文本框 1"/>
          <p:cNvSpPr/>
          <p:nvPr/>
        </p:nvSpPr>
        <p:spPr>
          <a:xfrm>
            <a:off x="3502025" y="414338"/>
            <a:ext cx="2289175" cy="579437"/>
          </a:xfrm>
          <a:prstGeom prst="rect">
            <a:avLst/>
          </a:prstGeom>
          <a:solidFill>
            <a:srgbClr val="92D050"/>
          </a:solidFill>
          <a:ln w="9525">
            <a:noFill/>
          </a:ln>
        </p:spPr>
        <p:txBody>
          <a:bodyPr>
            <a:spAutoFit/>
          </a:bodyPr>
          <a:lstStyle>
            <a:lvl1pPr marL="342900" indent="-342900" algn="l" defTabSz="914400" rtl="0" eaLnBrk="0" fontAlgn="base" hangingPunct="0">
              <a:lnSpc>
                <a:spcPct val="100000"/>
              </a:lnSpc>
              <a:spcBef>
                <a:spcPct val="20000"/>
              </a:spcBef>
              <a:spcAft>
                <a:spcPct val="0"/>
              </a:spcAft>
              <a:buClrTx/>
              <a:buSzTx/>
              <a:buFontTx/>
              <a:buChar char="•"/>
              <a:defRPr kumimoji="0" sz="3200" u="none" kern="1200" baseline="0">
                <a:solidFill>
                  <a:schemeClr val="tx1"/>
                </a:solidFill>
                <a:effectLst/>
                <a:latin typeface="+mn-lt"/>
                <a:ea typeface="+mn-ea"/>
                <a:cs typeface="+mn-cs"/>
              </a:defRPr>
            </a:lvl1pPr>
            <a:lvl2pPr marL="742950" indent="-285750" algn="l" defTabSz="914400" rtl="0" eaLnBrk="0" fontAlgn="base" hangingPunct="0">
              <a:lnSpc>
                <a:spcPct val="100000"/>
              </a:lnSpc>
              <a:spcBef>
                <a:spcPct val="20000"/>
              </a:spcBef>
              <a:spcAft>
                <a:spcPct val="0"/>
              </a:spcAft>
              <a:buClrTx/>
              <a:buSzTx/>
              <a:buFontTx/>
              <a:buChar char="–"/>
              <a:defRPr kumimoji="0" sz="2800" u="none" kern="1200" baseline="0">
                <a:solidFill>
                  <a:schemeClr val="tx1"/>
                </a:solidFill>
                <a:effectLst/>
                <a:latin typeface="+mn-lt"/>
                <a:ea typeface="+mn-ea"/>
                <a:cs typeface="+mn-cs"/>
              </a:defRPr>
            </a:lvl2pPr>
            <a:lvl3pPr marL="1143000" indent="-228600" algn="l" defTabSz="914400" rtl="0" eaLnBrk="0" fontAlgn="base" hangingPunct="0">
              <a:lnSpc>
                <a:spcPct val="100000"/>
              </a:lnSpc>
              <a:spcBef>
                <a:spcPct val="20000"/>
              </a:spcBef>
              <a:spcAft>
                <a:spcPct val="0"/>
              </a:spcAft>
              <a:buClrTx/>
              <a:buSzTx/>
              <a:buFontTx/>
              <a:buChar char="•"/>
              <a:defRPr kumimoji="0" sz="2400" u="none" kern="1200" baseline="0">
                <a:solidFill>
                  <a:schemeClr val="tx1"/>
                </a:solidFill>
                <a:effectLst/>
                <a:latin typeface="+mn-lt"/>
                <a:ea typeface="+mn-ea"/>
                <a:cs typeface="+mn-cs"/>
              </a:defRPr>
            </a:lvl3pPr>
            <a:lvl4pPr marL="1600200" indent="-228600" algn="l" defTabSz="914400" rtl="0" eaLnBrk="0" fontAlgn="base" hangingPunct="0">
              <a:lnSpc>
                <a:spcPct val="100000"/>
              </a:lnSpc>
              <a:spcBef>
                <a:spcPct val="20000"/>
              </a:spcBef>
              <a:spcAft>
                <a:spcPct val="0"/>
              </a:spcAft>
              <a:buClrTx/>
              <a:buSzTx/>
              <a:buFontTx/>
              <a:buChar char="–"/>
              <a:defRPr kumimoji="0" sz="2000" u="none" kern="1200" baseline="0">
                <a:solidFill>
                  <a:schemeClr val="tx1"/>
                </a:solidFill>
                <a:effectLst/>
                <a:latin typeface="+mn-lt"/>
                <a:ea typeface="+mn-ea"/>
                <a:cs typeface="+mn-cs"/>
              </a:defRPr>
            </a:lvl4pPr>
            <a:lvl5pPr marL="2057400" indent="-228600" algn="l" defTabSz="914400" rtl="0" eaLnBrk="0" fontAlgn="base" hangingPunct="0">
              <a:lnSpc>
                <a:spcPct val="100000"/>
              </a:lnSpc>
              <a:spcBef>
                <a:spcPct val="20000"/>
              </a:spcBef>
              <a:spcAft>
                <a:spcPct val="0"/>
              </a:spcAft>
              <a:buClrTx/>
              <a:buSzTx/>
              <a:buFontTx/>
              <a:buChar char="»"/>
              <a:defRPr kumimoji="0" sz="2000" u="none" kern="1200" baseline="0">
                <a:solidFill>
                  <a:schemeClr val="tx1"/>
                </a:solidFill>
                <a:effectLst/>
                <a:latin typeface="+mn-lt"/>
                <a:ea typeface="+mn-ea"/>
                <a:cs typeface="+mn-cs"/>
              </a:defRPr>
            </a:lvl5pPr>
          </a:lstStyle>
          <a:p>
            <a:pPr marL="0" lvl="0" indent="0" eaLnBrk="1" hangingPunct="1">
              <a:spcBef>
                <a:spcPct val="0"/>
              </a:spcBef>
              <a:buNone/>
            </a:pPr>
            <a:r>
              <a:rPr lang="zh-CN" altLang="en-US">
                <a:latin typeface="黑体" panose="02010609060101010101" pitchFamily="49" charset="-122"/>
                <a:ea typeface="黑体" panose="02010609060101010101" pitchFamily="49" charset="-122"/>
                <a:sym typeface="宋体" panose="02010600030101010101" pitchFamily="2" charset="-122"/>
              </a:rPr>
              <a:t>新闻的特点</a:t>
            </a:r>
            <a:endParaRPr lang="zh-CN" altLang="en-US">
              <a:latin typeface="Times New Roman" panose="02020603050405020304" pitchFamily="18" charset="0"/>
              <a:ea typeface="微软雅黑" panose="020B0503020204020204" pitchFamily="34" charset="-122"/>
            </a:endParaRPr>
          </a:p>
        </p:txBody>
      </p:sp>
      <p:sp>
        <p:nvSpPr>
          <p:cNvPr id="5123" name="Text Box 4"/>
          <p:cNvSpPr/>
          <p:nvPr/>
        </p:nvSpPr>
        <p:spPr>
          <a:xfrm>
            <a:off x="609600" y="1201738"/>
            <a:ext cx="8077200" cy="2647950"/>
          </a:xfrm>
          <a:prstGeom prst="rect">
            <a:avLst/>
          </a:prstGeom>
          <a:noFill/>
          <a:ln w="9525">
            <a:noFill/>
          </a:ln>
        </p:spPr>
        <p:txBody>
          <a:bodyPr>
            <a:spAutoFit/>
          </a:bodyPr>
          <a:lstStyle>
            <a:lvl1pPr marL="342900" indent="-342900" algn="l" defTabSz="914400" rtl="0" eaLnBrk="0" fontAlgn="base" hangingPunct="0">
              <a:lnSpc>
                <a:spcPct val="100000"/>
              </a:lnSpc>
              <a:spcBef>
                <a:spcPct val="20000"/>
              </a:spcBef>
              <a:spcAft>
                <a:spcPct val="0"/>
              </a:spcAft>
              <a:buClrTx/>
              <a:buSzTx/>
              <a:buFontTx/>
              <a:buChar char="•"/>
              <a:defRPr kumimoji="0" sz="3200" u="none" kern="1200" baseline="0">
                <a:solidFill>
                  <a:schemeClr val="tx1"/>
                </a:solidFill>
                <a:effectLst/>
                <a:latin typeface="+mn-lt"/>
                <a:ea typeface="+mn-ea"/>
                <a:cs typeface="+mn-cs"/>
              </a:defRPr>
            </a:lvl1pPr>
            <a:lvl2pPr marL="742950" indent="-285750" algn="l" defTabSz="914400" rtl="0" eaLnBrk="0" fontAlgn="base" hangingPunct="0">
              <a:lnSpc>
                <a:spcPct val="100000"/>
              </a:lnSpc>
              <a:spcBef>
                <a:spcPct val="20000"/>
              </a:spcBef>
              <a:spcAft>
                <a:spcPct val="0"/>
              </a:spcAft>
              <a:buClrTx/>
              <a:buSzTx/>
              <a:buFontTx/>
              <a:buChar char="–"/>
              <a:defRPr kumimoji="0" sz="2800" u="none" kern="1200" baseline="0">
                <a:solidFill>
                  <a:schemeClr val="tx1"/>
                </a:solidFill>
                <a:effectLst/>
                <a:latin typeface="+mn-lt"/>
                <a:ea typeface="+mn-ea"/>
                <a:cs typeface="+mn-cs"/>
              </a:defRPr>
            </a:lvl2pPr>
            <a:lvl3pPr marL="1143000" indent="-228600" algn="l" defTabSz="914400" rtl="0" eaLnBrk="0" fontAlgn="base" hangingPunct="0">
              <a:lnSpc>
                <a:spcPct val="100000"/>
              </a:lnSpc>
              <a:spcBef>
                <a:spcPct val="20000"/>
              </a:spcBef>
              <a:spcAft>
                <a:spcPct val="0"/>
              </a:spcAft>
              <a:buClrTx/>
              <a:buSzTx/>
              <a:buFontTx/>
              <a:buChar char="•"/>
              <a:defRPr kumimoji="0" sz="2400" u="none" kern="1200" baseline="0">
                <a:solidFill>
                  <a:schemeClr val="tx1"/>
                </a:solidFill>
                <a:effectLst/>
                <a:latin typeface="+mn-lt"/>
                <a:ea typeface="+mn-ea"/>
                <a:cs typeface="+mn-cs"/>
              </a:defRPr>
            </a:lvl3pPr>
            <a:lvl4pPr marL="1600200" indent="-228600" algn="l" defTabSz="914400" rtl="0" eaLnBrk="0" fontAlgn="base" hangingPunct="0">
              <a:lnSpc>
                <a:spcPct val="100000"/>
              </a:lnSpc>
              <a:spcBef>
                <a:spcPct val="20000"/>
              </a:spcBef>
              <a:spcAft>
                <a:spcPct val="0"/>
              </a:spcAft>
              <a:buClrTx/>
              <a:buSzTx/>
              <a:buFontTx/>
              <a:buChar char="–"/>
              <a:defRPr kumimoji="0" sz="2000" u="none" kern="1200" baseline="0">
                <a:solidFill>
                  <a:schemeClr val="tx1"/>
                </a:solidFill>
                <a:effectLst/>
                <a:latin typeface="+mn-lt"/>
                <a:ea typeface="+mn-ea"/>
                <a:cs typeface="+mn-cs"/>
              </a:defRPr>
            </a:lvl4pPr>
            <a:lvl5pPr marL="2057400" indent="-228600" algn="l" defTabSz="914400" rtl="0" eaLnBrk="0" fontAlgn="base" hangingPunct="0">
              <a:lnSpc>
                <a:spcPct val="100000"/>
              </a:lnSpc>
              <a:spcBef>
                <a:spcPct val="20000"/>
              </a:spcBef>
              <a:spcAft>
                <a:spcPct val="0"/>
              </a:spcAft>
              <a:buClrTx/>
              <a:buSzTx/>
              <a:buFontTx/>
              <a:buChar char="»"/>
              <a:defRPr kumimoji="0" sz="2000" u="none" kern="1200" baseline="0">
                <a:solidFill>
                  <a:schemeClr val="tx1"/>
                </a:solidFill>
                <a:effectLst/>
                <a:latin typeface="+mn-lt"/>
                <a:ea typeface="+mn-ea"/>
                <a:cs typeface="+mn-cs"/>
              </a:defRPr>
            </a:lvl5pPr>
          </a:lstStyle>
          <a:p>
            <a:pPr marL="0" lvl="0" indent="0" eaLnBrk="1" hangingPunct="1">
              <a:spcBef>
                <a:spcPct val="50000"/>
              </a:spcBef>
              <a:buNone/>
            </a:pPr>
            <a:r>
              <a:rPr lang="en-US" altLang="zh-CN" sz="2400" b="1">
                <a:latin typeface="楷体" panose="02010609060101010101" pitchFamily="49" charset="-122"/>
                <a:ea typeface="楷体" panose="02010609060101010101" pitchFamily="49" charset="-122"/>
              </a:rPr>
              <a:t>1.</a:t>
            </a:r>
            <a:r>
              <a:rPr lang="zh-CN" altLang="en-US" sz="2400" b="1">
                <a:latin typeface="楷体" panose="02010609060101010101" pitchFamily="49" charset="-122"/>
                <a:ea typeface="楷体" panose="02010609060101010101" pitchFamily="49" charset="-122"/>
              </a:rPr>
              <a:t>真实性</a:t>
            </a:r>
            <a:r>
              <a:rPr lang="en-US" altLang="zh-CN" sz="2400" b="1">
                <a:latin typeface="楷体" panose="02010609060101010101" pitchFamily="49" charset="-122"/>
                <a:ea typeface="楷体" panose="02010609060101010101" pitchFamily="49" charset="-122"/>
              </a:rPr>
              <a:t>——</a:t>
            </a:r>
            <a:r>
              <a:rPr lang="zh-CN" altLang="en-US" sz="2400" b="1">
                <a:latin typeface="楷体" panose="02010609060101010101" pitchFamily="49" charset="-122"/>
                <a:ea typeface="楷体" panose="02010609060101010101" pitchFamily="49" charset="-122"/>
              </a:rPr>
              <a:t>反映的内容必须是真实存在的，不能虚构。</a:t>
            </a:r>
            <a:endParaRPr lang="zh-CN" altLang="en-US" sz="2400" b="1">
              <a:latin typeface="楷体" panose="02010609060101010101" pitchFamily="49" charset="-122"/>
              <a:ea typeface="楷体" panose="02010609060101010101" pitchFamily="49" charset="-122"/>
            </a:endParaRPr>
          </a:p>
          <a:p>
            <a:pPr marL="0" lvl="0" indent="0" eaLnBrk="1" hangingPunct="1">
              <a:spcBef>
                <a:spcPct val="50000"/>
              </a:spcBef>
              <a:buNone/>
            </a:pPr>
            <a:endParaRPr lang="zh-CN" altLang="en-US" sz="2400" b="1">
              <a:latin typeface="楷体" panose="02010609060101010101" pitchFamily="49" charset="-122"/>
              <a:ea typeface="楷体" panose="02010609060101010101" pitchFamily="49" charset="-122"/>
            </a:endParaRPr>
          </a:p>
          <a:p>
            <a:pPr marL="0" lvl="0" indent="0" eaLnBrk="1" hangingPunct="1">
              <a:spcBef>
                <a:spcPct val="50000"/>
              </a:spcBef>
              <a:buNone/>
            </a:pPr>
            <a:r>
              <a:rPr lang="en-US" altLang="zh-CN" sz="2400" b="1">
                <a:latin typeface="楷体" panose="02010609060101010101" pitchFamily="49" charset="-122"/>
                <a:ea typeface="楷体" panose="02010609060101010101" pitchFamily="49" charset="-122"/>
              </a:rPr>
              <a:t>2.</a:t>
            </a:r>
            <a:r>
              <a:rPr lang="zh-CN" altLang="en-US" sz="2400" b="1">
                <a:latin typeface="楷体" panose="02010609060101010101" pitchFamily="49" charset="-122"/>
                <a:ea typeface="楷体" panose="02010609060101010101" pitchFamily="49" charset="-122"/>
              </a:rPr>
              <a:t>时效性</a:t>
            </a:r>
            <a:r>
              <a:rPr lang="en-US" altLang="zh-CN" sz="2400" b="1">
                <a:latin typeface="楷体" panose="02010609060101010101" pitchFamily="49" charset="-122"/>
                <a:ea typeface="楷体" panose="02010609060101010101" pitchFamily="49" charset="-122"/>
              </a:rPr>
              <a:t>——</a:t>
            </a:r>
            <a:r>
              <a:rPr lang="zh-CN" altLang="en-US" sz="2400" b="1">
                <a:latin typeface="楷体" panose="02010609060101010101" pitchFamily="49" charset="-122"/>
                <a:ea typeface="楷体" panose="02010609060101010101" pitchFamily="49" charset="-122"/>
              </a:rPr>
              <a:t>具有时间限制，否则不叫新闻。</a:t>
            </a:r>
            <a:endParaRPr lang="zh-CN" altLang="en-US" sz="2400" b="1">
              <a:latin typeface="楷体" panose="02010609060101010101" pitchFamily="49" charset="-122"/>
              <a:ea typeface="楷体" panose="02010609060101010101" pitchFamily="49" charset="-122"/>
            </a:endParaRPr>
          </a:p>
          <a:p>
            <a:pPr marL="0" lvl="0" indent="0" eaLnBrk="1" hangingPunct="1">
              <a:spcBef>
                <a:spcPct val="50000"/>
              </a:spcBef>
              <a:buNone/>
            </a:pPr>
            <a:endParaRPr lang="zh-CN" altLang="en-US" sz="2400" b="1">
              <a:latin typeface="楷体" panose="02010609060101010101" pitchFamily="49" charset="-122"/>
              <a:ea typeface="楷体" panose="02010609060101010101" pitchFamily="49" charset="-122"/>
            </a:endParaRPr>
          </a:p>
          <a:p>
            <a:pPr marL="0" lvl="0" indent="0" eaLnBrk="1" hangingPunct="1">
              <a:spcBef>
                <a:spcPct val="50000"/>
              </a:spcBef>
              <a:buNone/>
            </a:pPr>
            <a:r>
              <a:rPr lang="en-US" altLang="zh-CN" sz="2400" b="1">
                <a:latin typeface="楷体" panose="02010609060101010101" pitchFamily="49" charset="-122"/>
                <a:ea typeface="楷体" panose="02010609060101010101" pitchFamily="49" charset="-122"/>
              </a:rPr>
              <a:t>3.</a:t>
            </a:r>
            <a:r>
              <a:rPr lang="zh-CN" altLang="en-US" sz="2400" b="1">
                <a:latin typeface="楷体" panose="02010609060101010101" pitchFamily="49" charset="-122"/>
                <a:ea typeface="楷体" panose="02010609060101010101" pitchFamily="49" charset="-122"/>
              </a:rPr>
              <a:t>准确性</a:t>
            </a:r>
            <a:r>
              <a:rPr lang="en-US" altLang="zh-CN" sz="2400" b="1">
                <a:latin typeface="楷体" panose="02010609060101010101" pitchFamily="49" charset="-122"/>
                <a:ea typeface="楷体" panose="02010609060101010101" pitchFamily="49" charset="-122"/>
              </a:rPr>
              <a:t>——</a:t>
            </a:r>
            <a:r>
              <a:rPr lang="zh-CN" altLang="en-US" sz="2400" b="1">
                <a:latin typeface="楷体" panose="02010609060101010101" pitchFamily="49" charset="-122"/>
                <a:ea typeface="楷体" panose="02010609060101010101" pitchFamily="49" charset="-122"/>
              </a:rPr>
              <a:t>报道的时间、地点、人物必须与事实相符合。</a:t>
            </a:r>
            <a:endParaRPr lang="zh-CN" altLang="en-US" sz="2400" b="1">
              <a:latin typeface="楷体" panose="02010609060101010101" pitchFamily="49" charset="-122"/>
              <a:ea typeface="楷体" panose="02010609060101010101" pitchFamily="49" charset="-122"/>
            </a:endParaRP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文本框 1"/>
          <p:cNvSpPr/>
          <p:nvPr/>
        </p:nvSpPr>
        <p:spPr>
          <a:xfrm>
            <a:off x="854075" y="944563"/>
            <a:ext cx="7618413" cy="2670175"/>
          </a:xfrm>
          <a:prstGeom prst="rect">
            <a:avLst/>
          </a:prstGeom>
          <a:noFill/>
          <a:ln w="12700" cap="flat" cmpd="sng">
            <a:solidFill>
              <a:srgbClr val="92D050"/>
            </a:solidFill>
            <a:prstDash val="solid"/>
            <a:miter/>
            <a:headEnd type="none" w="med" len="med"/>
            <a:tailEnd type="none" w="med" len="med"/>
          </a:ln>
        </p:spPr>
        <p:txBody>
          <a:bodyPr>
            <a:spAutoFit/>
          </a:bodyPr>
          <a:lstStyle>
            <a:lvl1pPr marL="342900" indent="-342900" algn="l" defTabSz="914400" rtl="0" eaLnBrk="0" fontAlgn="base" hangingPunct="0">
              <a:lnSpc>
                <a:spcPct val="100000"/>
              </a:lnSpc>
              <a:spcBef>
                <a:spcPct val="20000"/>
              </a:spcBef>
              <a:spcAft>
                <a:spcPct val="0"/>
              </a:spcAft>
              <a:buClrTx/>
              <a:buSzTx/>
              <a:buFontTx/>
              <a:buChar char="•"/>
              <a:defRPr kumimoji="0" sz="3200" u="none" kern="1200" baseline="0">
                <a:solidFill>
                  <a:schemeClr val="tx1"/>
                </a:solidFill>
                <a:effectLst/>
                <a:latin typeface="+mn-lt"/>
                <a:ea typeface="+mn-ea"/>
                <a:cs typeface="+mn-cs"/>
              </a:defRPr>
            </a:lvl1pPr>
            <a:lvl2pPr marL="742950" indent="-285750" algn="l" defTabSz="914400" rtl="0" eaLnBrk="0" fontAlgn="base" hangingPunct="0">
              <a:lnSpc>
                <a:spcPct val="100000"/>
              </a:lnSpc>
              <a:spcBef>
                <a:spcPct val="20000"/>
              </a:spcBef>
              <a:spcAft>
                <a:spcPct val="0"/>
              </a:spcAft>
              <a:buClrTx/>
              <a:buSzTx/>
              <a:buFontTx/>
              <a:buChar char="–"/>
              <a:defRPr kumimoji="0" sz="2800" u="none" kern="1200" baseline="0">
                <a:solidFill>
                  <a:schemeClr val="tx1"/>
                </a:solidFill>
                <a:effectLst/>
                <a:latin typeface="+mn-lt"/>
                <a:ea typeface="+mn-ea"/>
                <a:cs typeface="+mn-cs"/>
              </a:defRPr>
            </a:lvl2pPr>
            <a:lvl3pPr marL="1143000" indent="-228600" algn="l" defTabSz="914400" rtl="0" eaLnBrk="0" fontAlgn="base" hangingPunct="0">
              <a:lnSpc>
                <a:spcPct val="100000"/>
              </a:lnSpc>
              <a:spcBef>
                <a:spcPct val="20000"/>
              </a:spcBef>
              <a:spcAft>
                <a:spcPct val="0"/>
              </a:spcAft>
              <a:buClrTx/>
              <a:buSzTx/>
              <a:buFontTx/>
              <a:buChar char="•"/>
              <a:defRPr kumimoji="0" sz="2400" u="none" kern="1200" baseline="0">
                <a:solidFill>
                  <a:schemeClr val="tx1"/>
                </a:solidFill>
                <a:effectLst/>
                <a:latin typeface="+mn-lt"/>
                <a:ea typeface="+mn-ea"/>
                <a:cs typeface="+mn-cs"/>
              </a:defRPr>
            </a:lvl3pPr>
            <a:lvl4pPr marL="1600200" indent="-228600" algn="l" defTabSz="914400" rtl="0" eaLnBrk="0" fontAlgn="base" hangingPunct="0">
              <a:lnSpc>
                <a:spcPct val="100000"/>
              </a:lnSpc>
              <a:spcBef>
                <a:spcPct val="20000"/>
              </a:spcBef>
              <a:spcAft>
                <a:spcPct val="0"/>
              </a:spcAft>
              <a:buClrTx/>
              <a:buSzTx/>
              <a:buFontTx/>
              <a:buChar char="–"/>
              <a:defRPr kumimoji="0" sz="2000" u="none" kern="1200" baseline="0">
                <a:solidFill>
                  <a:schemeClr val="tx1"/>
                </a:solidFill>
                <a:effectLst/>
                <a:latin typeface="+mn-lt"/>
                <a:ea typeface="+mn-ea"/>
                <a:cs typeface="+mn-cs"/>
              </a:defRPr>
            </a:lvl4pPr>
            <a:lvl5pPr marL="2057400" indent="-228600" algn="l" defTabSz="914400" rtl="0" eaLnBrk="0" fontAlgn="base" hangingPunct="0">
              <a:lnSpc>
                <a:spcPct val="100000"/>
              </a:lnSpc>
              <a:spcBef>
                <a:spcPct val="20000"/>
              </a:spcBef>
              <a:spcAft>
                <a:spcPct val="0"/>
              </a:spcAft>
              <a:buClrTx/>
              <a:buSzTx/>
              <a:buFontTx/>
              <a:buChar char="»"/>
              <a:defRPr kumimoji="0" sz="2000" u="none" kern="1200" baseline="0">
                <a:solidFill>
                  <a:schemeClr val="tx1"/>
                </a:solidFill>
                <a:effectLst/>
                <a:latin typeface="+mn-lt"/>
                <a:ea typeface="+mn-ea"/>
                <a:cs typeface="+mn-cs"/>
              </a:defRPr>
            </a:lvl5pPr>
          </a:lstStyle>
          <a:p>
            <a:pPr marL="0" lvl="0" indent="0" eaLnBrk="1" hangingPunct="1">
              <a:lnSpc>
                <a:spcPct val="150000"/>
              </a:lnSpc>
              <a:spcBef>
                <a:spcPct val="0"/>
              </a:spcBef>
              <a:buNone/>
            </a:pPr>
            <a:r>
              <a:rPr lang="zh-CN" altLang="en-US" sz="2800" b="1">
                <a:latin typeface="楷体" panose="02010609060101010101" pitchFamily="49" charset="-122"/>
                <a:ea typeface="楷体" panose="02010609060101010101" pitchFamily="49" charset="-122"/>
              </a:rPr>
              <a:t>如： </a:t>
            </a:r>
            <a:r>
              <a:rPr lang="en-US" altLang="zh-CN" sz="2800" b="1">
                <a:latin typeface="楷体" panose="02010609060101010101" pitchFamily="49" charset="-122"/>
                <a:ea typeface="楷体" panose="02010609060101010101" pitchFamily="49" charset="-122"/>
              </a:rPr>
              <a:t>C919</a:t>
            </a:r>
            <a:r>
              <a:rPr lang="zh-CN" altLang="en-US" sz="2800" b="1">
                <a:latin typeface="楷体" panose="02010609060101010101" pitchFamily="49" charset="-122"/>
                <a:ea typeface="楷体" panose="02010609060101010101" pitchFamily="49" charset="-122"/>
              </a:rPr>
              <a:t>国产大型客机预计于</a:t>
            </a:r>
            <a:r>
              <a:rPr lang="en-US" altLang="zh-CN" sz="2800" b="1">
                <a:latin typeface="楷体" panose="02010609060101010101" pitchFamily="49" charset="-122"/>
                <a:ea typeface="楷体" panose="02010609060101010101" pitchFamily="49" charset="-122"/>
              </a:rPr>
              <a:t>2021</a:t>
            </a:r>
            <a:r>
              <a:rPr lang="zh-CN" altLang="en-US" sz="2800" b="1">
                <a:latin typeface="楷体" panose="02010609060101010101" pitchFamily="49" charset="-122"/>
                <a:ea typeface="楷体" panose="02010609060101010101" pitchFamily="49" charset="-122"/>
              </a:rPr>
              <a:t>年交付使用</a:t>
            </a:r>
            <a:endParaRPr lang="zh-CN" altLang="en-US" sz="2800" b="1">
              <a:latin typeface="楷体" panose="02010609060101010101" pitchFamily="49" charset="-122"/>
              <a:ea typeface="楷体" panose="02010609060101010101" pitchFamily="49" charset="-122"/>
            </a:endParaRPr>
          </a:p>
          <a:p>
            <a:pPr marL="0" lvl="0" indent="0" eaLnBrk="1" hangingPunct="1">
              <a:lnSpc>
                <a:spcPct val="150000"/>
              </a:lnSpc>
              <a:spcBef>
                <a:spcPct val="0"/>
              </a:spcBef>
              <a:buNone/>
            </a:pPr>
            <a:r>
              <a:rPr lang="zh-CN" altLang="en-US" sz="2800" b="1">
                <a:latin typeface="楷体" panose="02010609060101010101" pitchFamily="49" charset="-122"/>
                <a:ea typeface="楷体" panose="02010609060101010101" pitchFamily="49" charset="-122"/>
              </a:rPr>
              <a:t>     北京获得了</a:t>
            </a:r>
            <a:r>
              <a:rPr lang="en-US" altLang="zh-CN" sz="2800" b="1">
                <a:latin typeface="楷体" panose="02010609060101010101" pitchFamily="49" charset="-122"/>
                <a:ea typeface="楷体" panose="02010609060101010101" pitchFamily="49" charset="-122"/>
              </a:rPr>
              <a:t>2022</a:t>
            </a:r>
            <a:r>
              <a:rPr lang="zh-CN" altLang="en-US" sz="2800" b="1">
                <a:latin typeface="楷体" panose="02010609060101010101" pitchFamily="49" charset="-122"/>
                <a:ea typeface="楷体" panose="02010609060101010101" pitchFamily="49" charset="-122"/>
              </a:rPr>
              <a:t>年冬奥会的举办权</a:t>
            </a:r>
            <a:endParaRPr lang="zh-CN" altLang="en-US" sz="2800" b="1">
              <a:latin typeface="楷体" panose="02010609060101010101" pitchFamily="49" charset="-122"/>
              <a:ea typeface="楷体" panose="02010609060101010101" pitchFamily="49" charset="-122"/>
            </a:endParaRPr>
          </a:p>
          <a:p>
            <a:pPr marL="0" lvl="0" indent="0" eaLnBrk="1" hangingPunct="1">
              <a:lnSpc>
                <a:spcPct val="150000"/>
              </a:lnSpc>
              <a:spcBef>
                <a:spcPct val="0"/>
              </a:spcBef>
              <a:buNone/>
            </a:pPr>
            <a:r>
              <a:rPr lang="zh-CN" altLang="en-US" sz="2800" b="1">
                <a:latin typeface="楷体" panose="02010609060101010101" pitchFamily="49" charset="-122"/>
                <a:ea typeface="楷体" panose="02010609060101010101" pitchFamily="49" charset="-122"/>
              </a:rPr>
              <a:t>     我国预计在</a:t>
            </a:r>
            <a:r>
              <a:rPr lang="en-US" altLang="zh-CN" sz="2800" b="1">
                <a:latin typeface="楷体" panose="02010609060101010101" pitchFamily="49" charset="-122"/>
                <a:ea typeface="楷体" panose="02010609060101010101" pitchFamily="49" charset="-122"/>
              </a:rPr>
              <a:t>2020</a:t>
            </a:r>
            <a:r>
              <a:rPr lang="zh-CN" altLang="en-US" sz="2800" b="1">
                <a:latin typeface="楷体" panose="02010609060101010101" pitchFamily="49" charset="-122"/>
                <a:ea typeface="楷体" panose="02010609060101010101" pitchFamily="49" charset="-122"/>
              </a:rPr>
              <a:t>年发射火星探测卫星</a:t>
            </a:r>
            <a:endParaRPr lang="zh-CN" altLang="en-US" sz="2800" b="1">
              <a:latin typeface="楷体" panose="02010609060101010101" pitchFamily="49" charset="-122"/>
              <a:ea typeface="楷体" panose="02010609060101010101" pitchFamily="49" charset="-122"/>
            </a:endParaRPr>
          </a:p>
          <a:p>
            <a:pPr marL="0" lvl="0" indent="0" eaLnBrk="1" hangingPunct="1">
              <a:lnSpc>
                <a:spcPct val="150000"/>
              </a:lnSpc>
              <a:spcBef>
                <a:spcPct val="0"/>
              </a:spcBef>
              <a:buNone/>
            </a:pPr>
            <a:r>
              <a:rPr lang="zh-CN" altLang="en-US" sz="2800" b="1">
                <a:latin typeface="楷体" panose="02010609060101010101" pitchFamily="49" charset="-122"/>
                <a:ea typeface="楷体" panose="02010609060101010101" pitchFamily="49" charset="-122"/>
              </a:rPr>
              <a:t>     本市将新增一座儿童游乐园</a:t>
            </a:r>
            <a:endParaRPr lang="zh-CN" altLang="en-US" sz="2800" b="1">
              <a:latin typeface="楷体" panose="02010609060101010101" pitchFamily="49" charset="-122"/>
              <a:ea typeface="楷体" panose="02010609060101010101" pitchFamily="49" charset="-122"/>
            </a:endParaRPr>
          </a:p>
        </p:txBody>
      </p:sp>
      <p:pic>
        <p:nvPicPr>
          <p:cNvPr id="6147" name="菱形 2"/>
          <p:cNvPicPr/>
          <p:nvPr/>
        </p:nvPicPr>
        <p:blipFill>
          <a:blip r:embed="rId1"/>
          <a:stretch>
            <a:fillRect/>
          </a:stretch>
        </p:blipFill>
        <p:spPr>
          <a:xfrm>
            <a:off x="963613" y="1049338"/>
            <a:ext cx="1073150" cy="1144587"/>
          </a:xfrm>
          <a:prstGeom prst="rect">
            <a:avLst/>
          </a:prstGeom>
          <a:noFill/>
          <a:ln w="9525">
            <a:noFill/>
          </a:ln>
        </p:spPr>
      </p:pic>
      <p:pic>
        <p:nvPicPr>
          <p:cNvPr id="6148" name="菱形 3"/>
          <p:cNvPicPr/>
          <p:nvPr/>
        </p:nvPicPr>
        <p:blipFill>
          <a:blip r:embed="rId2"/>
          <a:stretch>
            <a:fillRect/>
          </a:stretch>
        </p:blipFill>
        <p:spPr>
          <a:xfrm>
            <a:off x="990600" y="1658938"/>
            <a:ext cx="1073150" cy="1139825"/>
          </a:xfrm>
          <a:prstGeom prst="rect">
            <a:avLst/>
          </a:prstGeom>
          <a:noFill/>
          <a:ln w="9525">
            <a:noFill/>
          </a:ln>
        </p:spPr>
      </p:pic>
      <p:pic>
        <p:nvPicPr>
          <p:cNvPr id="6149" name="菱形 6"/>
          <p:cNvPicPr/>
          <p:nvPr/>
        </p:nvPicPr>
        <p:blipFill>
          <a:blip r:embed="rId1"/>
          <a:stretch>
            <a:fillRect/>
          </a:stretch>
        </p:blipFill>
        <p:spPr>
          <a:xfrm>
            <a:off x="990600" y="2344738"/>
            <a:ext cx="1073150" cy="1147762"/>
          </a:xfrm>
          <a:prstGeom prst="rect">
            <a:avLst/>
          </a:prstGeom>
          <a:noFill/>
          <a:ln w="9525">
            <a:noFill/>
          </a:ln>
        </p:spPr>
      </p:pic>
      <p:pic>
        <p:nvPicPr>
          <p:cNvPr id="6150" name="菱形 7"/>
          <p:cNvPicPr/>
          <p:nvPr/>
        </p:nvPicPr>
        <p:blipFill>
          <a:blip r:embed="rId1"/>
          <a:stretch>
            <a:fillRect/>
          </a:stretch>
        </p:blipFill>
        <p:spPr>
          <a:xfrm>
            <a:off x="984250" y="2878138"/>
            <a:ext cx="1073150" cy="1147762"/>
          </a:xfrm>
          <a:prstGeom prst="rect">
            <a:avLst/>
          </a:prstGeom>
          <a:noFill/>
          <a:ln w="9525">
            <a:noFill/>
          </a:ln>
        </p:spPr>
      </p:pic>
      <p:pic>
        <p:nvPicPr>
          <p:cNvPr id="6151" name="Picture 4" descr="https://i01piccdn.sogoucdn.com/3de8065040c4bdf0"/>
          <p:cNvPicPr>
            <a:picLocks noChangeAspect="1"/>
          </p:cNvPicPr>
          <p:nvPr/>
        </p:nvPicPr>
        <p:blipFill>
          <a:blip r:embed="rId3"/>
          <a:srcRect l="7692" t="5766" r="7692" b="13490"/>
          <a:stretch>
            <a:fillRect/>
          </a:stretch>
        </p:blipFill>
        <p:spPr>
          <a:xfrm>
            <a:off x="2951163" y="3695700"/>
            <a:ext cx="2967037" cy="1173163"/>
          </a:xfrm>
          <a:prstGeom prst="rect">
            <a:avLst/>
          </a:prstGeom>
          <a:noFill/>
          <a:ln w="9525">
            <a:noFill/>
          </a:ln>
        </p:spPr>
      </p:pic>
    </p:spTree>
    <p:custDataLst>
      <p:tags r:id="rId4"/>
    </p:custData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0" name="Rectangle 3"/>
          <p:cNvSpPr>
            <a:spLocks noGrp="1"/>
          </p:cNvSpPr>
          <p:nvPr>
            <p:ph idx="1"/>
          </p:nvPr>
        </p:nvSpPr>
        <p:spPr>
          <a:xfrm>
            <a:off x="457200" y="1635125"/>
            <a:ext cx="8229600" cy="3395663"/>
          </a:xfrm>
          <a:ln/>
        </p:spPr>
        <p:txBody>
          <a:bodyPr wrap="square" lIns="91440" tIns="45720" rIns="91440" bIns="45720" anchor="t" anchorCtr="0"/>
          <a:p>
            <a:pPr eaLnBrk="1" hangingPunct="1">
              <a:buNone/>
            </a:pPr>
            <a:r>
              <a:rPr lang="en-US" altLang="zh-CN"/>
              <a:t>            </a:t>
            </a:r>
            <a:r>
              <a:rPr lang="en-US" altLang="zh-CN" sz="3600" b="1">
                <a:latin typeface="楷体" panose="02010609060101010101" pitchFamily="49" charset="-122"/>
                <a:ea typeface="楷体" panose="02010609060101010101" pitchFamily="49" charset="-122"/>
              </a:rPr>
              <a:t>1</a:t>
            </a:r>
            <a:r>
              <a:rPr lang="zh-CN" altLang="en-US" sz="3600" b="1">
                <a:latin typeface="楷体" panose="02010609060101010101" pitchFamily="49" charset="-122"/>
                <a:ea typeface="楷体" panose="02010609060101010101" pitchFamily="49" charset="-122"/>
              </a:rPr>
              <a:t>、在最近了解的新闻中选择。</a:t>
            </a:r>
            <a:endParaRPr lang="zh-CN" altLang="en-US" sz="3600" b="1">
              <a:latin typeface="楷体" panose="02010609060101010101" pitchFamily="49" charset="-122"/>
              <a:ea typeface="楷体" panose="02010609060101010101" pitchFamily="49" charset="-122"/>
            </a:endParaRPr>
          </a:p>
          <a:p>
            <a:pPr eaLnBrk="1" hangingPunct="1">
              <a:buNone/>
            </a:pPr>
            <a:r>
              <a:rPr lang="zh-CN" altLang="en-US" sz="3600" b="1">
                <a:latin typeface="楷体" panose="02010609060101010101" pitchFamily="49" charset="-122"/>
                <a:ea typeface="楷体" panose="02010609060101010101" pitchFamily="49" charset="-122"/>
              </a:rPr>
              <a:t>      </a:t>
            </a:r>
            <a:r>
              <a:rPr lang="en-US" altLang="zh-CN" sz="3600" b="1">
                <a:latin typeface="楷体" panose="02010609060101010101" pitchFamily="49" charset="-122"/>
                <a:ea typeface="楷体" panose="02010609060101010101" pitchFamily="49" charset="-122"/>
              </a:rPr>
              <a:t>2</a:t>
            </a:r>
            <a:r>
              <a:rPr lang="zh-CN" altLang="en-US" sz="3600" b="1">
                <a:latin typeface="楷体" panose="02010609060101010101" pitchFamily="49" charset="-122"/>
                <a:ea typeface="楷体" panose="02010609060101010101" pitchFamily="49" charset="-122"/>
              </a:rPr>
              <a:t>、选择自己感兴趣的。</a:t>
            </a:r>
            <a:endParaRPr lang="zh-CN" altLang="en-US" sz="3600" b="1">
              <a:latin typeface="楷体" panose="02010609060101010101" pitchFamily="49" charset="-122"/>
              <a:ea typeface="楷体" panose="02010609060101010101" pitchFamily="49" charset="-122"/>
            </a:endParaRPr>
          </a:p>
          <a:p>
            <a:pPr eaLnBrk="1" hangingPunct="1">
              <a:buNone/>
            </a:pPr>
            <a:r>
              <a:rPr lang="zh-CN" altLang="en-US" sz="3600" b="1">
                <a:latin typeface="楷体" panose="02010609060101010101" pitchFamily="49" charset="-122"/>
                <a:ea typeface="楷体" panose="02010609060101010101" pitchFamily="49" charset="-122"/>
              </a:rPr>
              <a:t>      </a:t>
            </a:r>
            <a:r>
              <a:rPr lang="en-US" altLang="zh-CN" sz="3600" b="1">
                <a:latin typeface="楷体" panose="02010609060101010101" pitchFamily="49" charset="-122"/>
                <a:ea typeface="楷体" panose="02010609060101010101" pitchFamily="49" charset="-122"/>
              </a:rPr>
              <a:t>3</a:t>
            </a:r>
            <a:r>
              <a:rPr lang="zh-CN" altLang="en-US" sz="3600" b="1">
                <a:latin typeface="楷体" panose="02010609060101010101" pitchFamily="49" charset="-122"/>
                <a:ea typeface="楷体" panose="02010609060101010101" pitchFamily="49" charset="-122"/>
              </a:rPr>
              <a:t>、说明新闻来源。</a:t>
            </a:r>
            <a:endParaRPr lang="zh-CN" altLang="en-US" sz="3600" b="1">
              <a:latin typeface="楷体" panose="02010609060101010101" pitchFamily="49" charset="-122"/>
              <a:ea typeface="楷体" panose="02010609060101010101" pitchFamily="49" charset="-122"/>
            </a:endParaRPr>
          </a:p>
          <a:p>
            <a:pPr eaLnBrk="1" hangingPunct="1">
              <a:buNone/>
            </a:pPr>
            <a:r>
              <a:rPr lang="zh-CN" altLang="en-US" sz="3600" b="1">
                <a:latin typeface="楷体" panose="02010609060101010101" pitchFamily="49" charset="-122"/>
                <a:ea typeface="楷体" panose="02010609060101010101" pitchFamily="49" charset="-122"/>
              </a:rPr>
              <a:t>      </a:t>
            </a:r>
            <a:r>
              <a:rPr lang="en-US" altLang="zh-CN" sz="3600" b="1">
                <a:latin typeface="楷体" panose="02010609060101010101" pitchFamily="49" charset="-122"/>
                <a:ea typeface="楷体" panose="02010609060101010101" pitchFamily="49" charset="-122"/>
              </a:rPr>
              <a:t>4</a:t>
            </a:r>
            <a:r>
              <a:rPr lang="zh-CN" altLang="en-US" sz="3600" b="1">
                <a:latin typeface="楷体" panose="02010609060101010101" pitchFamily="49" charset="-122"/>
                <a:ea typeface="楷体" panose="02010609060101010101" pitchFamily="49" charset="-122"/>
              </a:rPr>
              <a:t>、说说自己的看法。</a:t>
            </a:r>
            <a:endParaRPr lang="zh-CN" altLang="en-US" sz="3600" b="1">
              <a:latin typeface="楷体" panose="02010609060101010101" pitchFamily="49" charset="-122"/>
              <a:ea typeface="楷体" panose="02010609060101010101" pitchFamily="49" charset="-122"/>
            </a:endParaRPr>
          </a:p>
        </p:txBody>
      </p:sp>
      <p:sp>
        <p:nvSpPr>
          <p:cNvPr id="7171" name="文本框 1"/>
          <p:cNvSpPr/>
          <p:nvPr>
            <p:ph type="title"/>
          </p:nvPr>
        </p:nvSpPr>
        <p:spPr>
          <a:xfrm>
            <a:off x="990600" y="744538"/>
            <a:ext cx="2438400" cy="609600"/>
          </a:xfrm>
          <a:solidFill>
            <a:srgbClr val="FF0000"/>
          </a:solidFill>
          <a:ln/>
        </p:spPr>
        <p:txBody>
          <a:bodyPr wrap="square" lIns="91440" tIns="45720" rIns="91440" bIns="45720" anchor="ctr" anchorCtr="0"/>
          <a:p>
            <a:pPr algn="l" eaLnBrk="1" hangingPunct="1"/>
            <a:r>
              <a:rPr lang="zh-CN" altLang="en-US" sz="4000" b="1"/>
              <a:t>内容要求</a:t>
            </a:r>
            <a:r>
              <a:rPr lang="zh-CN" altLang="en-US" sz="4000"/>
              <a:t>：</a:t>
            </a:r>
            <a:endParaRPr lang="zh-CN" altLang="en-US" sz="4000"/>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4" name="文本框 1"/>
          <p:cNvSpPr/>
          <p:nvPr/>
        </p:nvSpPr>
        <p:spPr>
          <a:xfrm>
            <a:off x="933450" y="825500"/>
            <a:ext cx="2419350" cy="641350"/>
          </a:xfrm>
          <a:prstGeom prst="rect">
            <a:avLst/>
          </a:prstGeom>
          <a:solidFill>
            <a:srgbClr val="FF0000"/>
          </a:solidFill>
          <a:ln w="9525">
            <a:noFill/>
          </a:ln>
        </p:spPr>
        <p:txBody>
          <a:bodyPr>
            <a:spAutoFit/>
          </a:bodyPr>
          <a:lstStyle>
            <a:lvl1pPr marL="342900" indent="-342900" algn="l" defTabSz="914400" rtl="0" eaLnBrk="0" fontAlgn="base" hangingPunct="0">
              <a:lnSpc>
                <a:spcPct val="100000"/>
              </a:lnSpc>
              <a:spcBef>
                <a:spcPct val="20000"/>
              </a:spcBef>
              <a:spcAft>
                <a:spcPct val="0"/>
              </a:spcAft>
              <a:buClrTx/>
              <a:buSzTx/>
              <a:buFontTx/>
              <a:buChar char="•"/>
              <a:defRPr kumimoji="0" sz="3200" u="none" kern="1200" baseline="0">
                <a:solidFill>
                  <a:schemeClr val="tx1"/>
                </a:solidFill>
                <a:effectLst/>
                <a:latin typeface="+mn-lt"/>
                <a:ea typeface="+mn-ea"/>
                <a:cs typeface="+mn-cs"/>
              </a:defRPr>
            </a:lvl1pPr>
            <a:lvl2pPr marL="742950" indent="-285750" algn="l" defTabSz="914400" rtl="0" eaLnBrk="0" fontAlgn="base" hangingPunct="0">
              <a:lnSpc>
                <a:spcPct val="100000"/>
              </a:lnSpc>
              <a:spcBef>
                <a:spcPct val="20000"/>
              </a:spcBef>
              <a:spcAft>
                <a:spcPct val="0"/>
              </a:spcAft>
              <a:buClrTx/>
              <a:buSzTx/>
              <a:buFontTx/>
              <a:buChar char="–"/>
              <a:defRPr kumimoji="0" sz="2800" u="none" kern="1200" baseline="0">
                <a:solidFill>
                  <a:schemeClr val="tx1"/>
                </a:solidFill>
                <a:effectLst/>
                <a:latin typeface="+mn-lt"/>
                <a:ea typeface="+mn-ea"/>
                <a:cs typeface="+mn-cs"/>
              </a:defRPr>
            </a:lvl2pPr>
            <a:lvl3pPr marL="1143000" indent="-228600" algn="l" defTabSz="914400" rtl="0" eaLnBrk="0" fontAlgn="base" hangingPunct="0">
              <a:lnSpc>
                <a:spcPct val="100000"/>
              </a:lnSpc>
              <a:spcBef>
                <a:spcPct val="20000"/>
              </a:spcBef>
              <a:spcAft>
                <a:spcPct val="0"/>
              </a:spcAft>
              <a:buClrTx/>
              <a:buSzTx/>
              <a:buFontTx/>
              <a:buChar char="•"/>
              <a:defRPr kumimoji="0" sz="2400" u="none" kern="1200" baseline="0">
                <a:solidFill>
                  <a:schemeClr val="tx1"/>
                </a:solidFill>
                <a:effectLst/>
                <a:latin typeface="+mn-lt"/>
                <a:ea typeface="+mn-ea"/>
                <a:cs typeface="+mn-cs"/>
              </a:defRPr>
            </a:lvl3pPr>
            <a:lvl4pPr marL="1600200" indent="-228600" algn="l" defTabSz="914400" rtl="0" eaLnBrk="0" fontAlgn="base" hangingPunct="0">
              <a:lnSpc>
                <a:spcPct val="100000"/>
              </a:lnSpc>
              <a:spcBef>
                <a:spcPct val="20000"/>
              </a:spcBef>
              <a:spcAft>
                <a:spcPct val="0"/>
              </a:spcAft>
              <a:buClrTx/>
              <a:buSzTx/>
              <a:buFontTx/>
              <a:buChar char="–"/>
              <a:defRPr kumimoji="0" sz="2000" u="none" kern="1200" baseline="0">
                <a:solidFill>
                  <a:schemeClr val="tx1"/>
                </a:solidFill>
                <a:effectLst/>
                <a:latin typeface="+mn-lt"/>
                <a:ea typeface="+mn-ea"/>
                <a:cs typeface="+mn-cs"/>
              </a:defRPr>
            </a:lvl4pPr>
            <a:lvl5pPr marL="2057400" indent="-228600" algn="l" defTabSz="914400" rtl="0" eaLnBrk="0" fontAlgn="base" hangingPunct="0">
              <a:lnSpc>
                <a:spcPct val="100000"/>
              </a:lnSpc>
              <a:spcBef>
                <a:spcPct val="20000"/>
              </a:spcBef>
              <a:spcAft>
                <a:spcPct val="0"/>
              </a:spcAft>
              <a:buClrTx/>
              <a:buSzTx/>
              <a:buFontTx/>
              <a:buChar char="»"/>
              <a:defRPr kumimoji="0" sz="2000" u="none" kern="1200" baseline="0">
                <a:solidFill>
                  <a:schemeClr val="tx1"/>
                </a:solidFill>
                <a:effectLst/>
                <a:latin typeface="+mn-lt"/>
                <a:ea typeface="+mn-ea"/>
                <a:cs typeface="+mn-cs"/>
              </a:defRPr>
            </a:lvl5pPr>
          </a:lstStyle>
          <a:p>
            <a:pPr marL="0" lvl="0" indent="0" eaLnBrk="1" hangingPunct="1">
              <a:spcBef>
                <a:spcPct val="0"/>
              </a:spcBef>
              <a:buNone/>
            </a:pPr>
            <a:r>
              <a:rPr lang="zh-CN" altLang="en-US" sz="3600">
                <a:latin typeface="黑体" panose="02010609060101010101" pitchFamily="49" charset="-122"/>
                <a:ea typeface="黑体" panose="02010609060101010101" pitchFamily="49" charset="-122"/>
              </a:rPr>
              <a:t>表达要求：</a:t>
            </a:r>
            <a:endParaRPr lang="zh-CN" altLang="en-US" sz="3600">
              <a:latin typeface="黑体" panose="02010609060101010101" pitchFamily="49" charset="-122"/>
              <a:ea typeface="黑体" panose="02010609060101010101" pitchFamily="49" charset="-122"/>
            </a:endParaRPr>
          </a:p>
        </p:txBody>
      </p:sp>
      <p:sp>
        <p:nvSpPr>
          <p:cNvPr id="8195" name="Text Box 3"/>
          <p:cNvSpPr/>
          <p:nvPr/>
        </p:nvSpPr>
        <p:spPr>
          <a:xfrm>
            <a:off x="762000" y="1828800"/>
            <a:ext cx="7924800" cy="1465263"/>
          </a:xfrm>
          <a:prstGeom prst="rect">
            <a:avLst/>
          </a:prstGeom>
          <a:noFill/>
          <a:ln w="9525">
            <a:noFill/>
          </a:ln>
        </p:spPr>
        <p:txBody>
          <a:bodyPr>
            <a:spAutoFit/>
          </a:bodyPr>
          <a:lstStyle>
            <a:lvl1pPr marL="342900" indent="-342900" algn="l" defTabSz="914400" rtl="0" eaLnBrk="0" fontAlgn="base" hangingPunct="0">
              <a:lnSpc>
                <a:spcPct val="100000"/>
              </a:lnSpc>
              <a:spcBef>
                <a:spcPct val="20000"/>
              </a:spcBef>
              <a:spcAft>
                <a:spcPct val="0"/>
              </a:spcAft>
              <a:buClrTx/>
              <a:buSzTx/>
              <a:buFontTx/>
              <a:buChar char="•"/>
              <a:defRPr kumimoji="0" sz="3200" u="none" kern="1200" baseline="0">
                <a:solidFill>
                  <a:schemeClr val="tx1"/>
                </a:solidFill>
                <a:effectLst/>
                <a:latin typeface="+mn-lt"/>
                <a:ea typeface="+mn-ea"/>
                <a:cs typeface="+mn-cs"/>
              </a:defRPr>
            </a:lvl1pPr>
            <a:lvl2pPr marL="742950" indent="-285750" algn="l" defTabSz="914400" rtl="0" eaLnBrk="0" fontAlgn="base" hangingPunct="0">
              <a:lnSpc>
                <a:spcPct val="100000"/>
              </a:lnSpc>
              <a:spcBef>
                <a:spcPct val="20000"/>
              </a:spcBef>
              <a:spcAft>
                <a:spcPct val="0"/>
              </a:spcAft>
              <a:buClrTx/>
              <a:buSzTx/>
              <a:buFontTx/>
              <a:buChar char="–"/>
              <a:defRPr kumimoji="0" sz="2800" u="none" kern="1200" baseline="0">
                <a:solidFill>
                  <a:schemeClr val="tx1"/>
                </a:solidFill>
                <a:effectLst/>
                <a:latin typeface="+mn-lt"/>
                <a:ea typeface="+mn-ea"/>
                <a:cs typeface="+mn-cs"/>
              </a:defRPr>
            </a:lvl2pPr>
            <a:lvl3pPr marL="1143000" indent="-228600" algn="l" defTabSz="914400" rtl="0" eaLnBrk="0" fontAlgn="base" hangingPunct="0">
              <a:lnSpc>
                <a:spcPct val="100000"/>
              </a:lnSpc>
              <a:spcBef>
                <a:spcPct val="20000"/>
              </a:spcBef>
              <a:spcAft>
                <a:spcPct val="0"/>
              </a:spcAft>
              <a:buClrTx/>
              <a:buSzTx/>
              <a:buFontTx/>
              <a:buChar char="•"/>
              <a:defRPr kumimoji="0" sz="2400" u="none" kern="1200" baseline="0">
                <a:solidFill>
                  <a:schemeClr val="tx1"/>
                </a:solidFill>
                <a:effectLst/>
                <a:latin typeface="+mn-lt"/>
                <a:ea typeface="+mn-ea"/>
                <a:cs typeface="+mn-cs"/>
              </a:defRPr>
            </a:lvl3pPr>
            <a:lvl4pPr marL="1600200" indent="-228600" algn="l" defTabSz="914400" rtl="0" eaLnBrk="0" fontAlgn="base" hangingPunct="0">
              <a:lnSpc>
                <a:spcPct val="100000"/>
              </a:lnSpc>
              <a:spcBef>
                <a:spcPct val="20000"/>
              </a:spcBef>
              <a:spcAft>
                <a:spcPct val="0"/>
              </a:spcAft>
              <a:buClrTx/>
              <a:buSzTx/>
              <a:buFontTx/>
              <a:buChar char="–"/>
              <a:defRPr kumimoji="0" sz="2000" u="none" kern="1200" baseline="0">
                <a:solidFill>
                  <a:schemeClr val="tx1"/>
                </a:solidFill>
                <a:effectLst/>
                <a:latin typeface="+mn-lt"/>
                <a:ea typeface="+mn-ea"/>
                <a:cs typeface="+mn-cs"/>
              </a:defRPr>
            </a:lvl4pPr>
            <a:lvl5pPr marL="2057400" indent="-228600" algn="l" defTabSz="914400" rtl="0" eaLnBrk="0" fontAlgn="base" hangingPunct="0">
              <a:lnSpc>
                <a:spcPct val="100000"/>
              </a:lnSpc>
              <a:spcBef>
                <a:spcPct val="20000"/>
              </a:spcBef>
              <a:spcAft>
                <a:spcPct val="0"/>
              </a:spcAft>
              <a:buClrTx/>
              <a:buSzTx/>
              <a:buFontTx/>
              <a:buChar char="»"/>
              <a:defRPr kumimoji="0" sz="2000" u="none" kern="1200" baseline="0">
                <a:solidFill>
                  <a:schemeClr val="tx1"/>
                </a:solidFill>
                <a:effectLst/>
                <a:latin typeface="+mn-lt"/>
                <a:ea typeface="+mn-ea"/>
                <a:cs typeface="+mn-cs"/>
              </a:defRPr>
            </a:lvl5pPr>
          </a:lstStyle>
          <a:p>
            <a:pPr marL="0" lvl="0" indent="0" eaLnBrk="1" hangingPunct="1">
              <a:spcBef>
                <a:spcPct val="50000"/>
              </a:spcBef>
              <a:buNone/>
            </a:pPr>
            <a:r>
              <a:rPr lang="en-US" altLang="zh-CN" sz="3600" b="1">
                <a:latin typeface="楷体" panose="02010609060101010101" pitchFamily="49" charset="-122"/>
                <a:ea typeface="楷体" panose="02010609060101010101" pitchFamily="49" charset="-122"/>
              </a:rPr>
              <a:t>1</a:t>
            </a:r>
            <a:r>
              <a:rPr lang="zh-CN" altLang="en-US" sz="3600" b="1">
                <a:latin typeface="楷体" panose="02010609060101010101" pitchFamily="49" charset="-122"/>
                <a:ea typeface="楷体" panose="02010609060101010101" pitchFamily="49" charset="-122"/>
              </a:rPr>
              <a:t>、准确传达信息。</a:t>
            </a:r>
            <a:endParaRPr lang="zh-CN" altLang="en-US" sz="3600" b="1">
              <a:latin typeface="楷体" panose="02010609060101010101" pitchFamily="49" charset="-122"/>
              <a:ea typeface="楷体" panose="02010609060101010101" pitchFamily="49" charset="-122"/>
            </a:endParaRPr>
          </a:p>
          <a:p>
            <a:pPr marL="0" lvl="0" indent="0" eaLnBrk="1" hangingPunct="1">
              <a:spcBef>
                <a:spcPct val="50000"/>
              </a:spcBef>
              <a:buNone/>
            </a:pPr>
            <a:r>
              <a:rPr lang="en-US" altLang="zh-CN" sz="3600" b="1">
                <a:latin typeface="楷体" panose="02010609060101010101" pitchFamily="49" charset="-122"/>
                <a:ea typeface="楷体" panose="02010609060101010101" pitchFamily="49" charset="-122"/>
              </a:rPr>
              <a:t>2</a:t>
            </a:r>
            <a:r>
              <a:rPr lang="zh-CN" altLang="en-US" sz="3600" b="1">
                <a:latin typeface="楷体" panose="02010609060101010101" pitchFamily="49" charset="-122"/>
                <a:ea typeface="楷体" panose="02010609060101010101" pitchFamily="49" charset="-122"/>
              </a:rPr>
              <a:t>、清楚、连贯地讲述。</a:t>
            </a:r>
            <a:endParaRPr lang="zh-CN" altLang="en-US" sz="3600" b="1">
              <a:latin typeface="楷体" panose="02010609060101010101" pitchFamily="49" charset="-122"/>
              <a:ea typeface="楷体" panose="02010609060101010101" pitchFamily="49" charset="-122"/>
            </a:endParaRPr>
          </a:p>
        </p:txBody>
      </p:sp>
    </p:spTree>
    <p:custDataLst>
      <p:tags r:id="rId1"/>
    </p:custData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8" name="Rectangle 3"/>
          <p:cNvSpPr>
            <a:spLocks noGrp="1"/>
          </p:cNvSpPr>
          <p:nvPr>
            <p:ph idx="1"/>
          </p:nvPr>
        </p:nvSpPr>
        <p:spPr>
          <a:xfrm>
            <a:off x="457200" y="668338"/>
            <a:ext cx="8229600" cy="3395662"/>
          </a:xfrm>
          <a:ln/>
        </p:spPr>
        <p:txBody>
          <a:bodyPr wrap="square" lIns="91440" tIns="45720" rIns="91440" bIns="45720" anchor="t" anchorCtr="0"/>
          <a:p>
            <a:pPr eaLnBrk="1" hangingPunct="1">
              <a:buNone/>
            </a:pPr>
            <a:r>
              <a:rPr lang="en-US" altLang="zh-CN" b="1">
                <a:latin typeface="楷体" panose="02010609060101010101" pitchFamily="49" charset="-122"/>
                <a:ea typeface="楷体" panose="02010609060101010101" pitchFamily="49" charset="-122"/>
              </a:rPr>
              <a:t>     </a:t>
            </a:r>
            <a:r>
              <a:rPr lang="en-US" altLang="zh-CN" sz="2800" b="1">
                <a:latin typeface="楷体" panose="02010609060101010101" pitchFamily="49" charset="-122"/>
                <a:ea typeface="楷体" panose="02010609060101010101" pitchFamily="49" charset="-122"/>
              </a:rPr>
              <a:t>1</a:t>
            </a:r>
            <a:r>
              <a:rPr lang="zh-CN" altLang="en-US" sz="2800" b="1">
                <a:latin typeface="楷体" panose="02010609060101010101" pitchFamily="49" charset="-122"/>
                <a:ea typeface="楷体" panose="02010609060101010101" pitchFamily="49" charset="-122"/>
              </a:rPr>
              <a:t>、在最近了解的新闻中选择。</a:t>
            </a:r>
            <a:endParaRPr lang="zh-CN" altLang="en-US" sz="2800" b="1">
              <a:latin typeface="楷体" panose="02010609060101010101" pitchFamily="49" charset="-122"/>
              <a:ea typeface="楷体" panose="02010609060101010101" pitchFamily="49" charset="-122"/>
            </a:endParaRPr>
          </a:p>
          <a:p>
            <a:pPr eaLnBrk="1" hangingPunct="1">
              <a:buNone/>
            </a:pPr>
            <a:r>
              <a:rPr lang="zh-CN" altLang="en-US" sz="2800" b="1">
                <a:latin typeface="楷体" panose="02010609060101010101" pitchFamily="49" charset="-122"/>
                <a:ea typeface="楷体" panose="02010609060101010101" pitchFamily="49" charset="-122"/>
              </a:rPr>
              <a:t>      </a:t>
            </a:r>
            <a:r>
              <a:rPr lang="en-US" altLang="zh-CN" sz="2800" b="1">
                <a:latin typeface="楷体" panose="02010609060101010101" pitchFamily="49" charset="-122"/>
                <a:ea typeface="楷体" panose="02010609060101010101" pitchFamily="49" charset="-122"/>
              </a:rPr>
              <a:t>2</a:t>
            </a:r>
            <a:r>
              <a:rPr lang="zh-CN" altLang="en-US" sz="2800" b="1">
                <a:latin typeface="楷体" panose="02010609060101010101" pitchFamily="49" charset="-122"/>
                <a:ea typeface="楷体" panose="02010609060101010101" pitchFamily="49" charset="-122"/>
              </a:rPr>
              <a:t>、选择自己感兴趣的。</a:t>
            </a:r>
            <a:endParaRPr lang="zh-CN" altLang="en-US" sz="2800" b="1">
              <a:latin typeface="楷体" panose="02010609060101010101" pitchFamily="49" charset="-122"/>
              <a:ea typeface="楷体" panose="02010609060101010101" pitchFamily="49" charset="-122"/>
            </a:endParaRPr>
          </a:p>
          <a:p>
            <a:pPr eaLnBrk="1" hangingPunct="1">
              <a:buNone/>
            </a:pPr>
            <a:r>
              <a:rPr lang="zh-CN" altLang="en-US" sz="2800" b="1">
                <a:latin typeface="楷体" panose="02010609060101010101" pitchFamily="49" charset="-122"/>
                <a:ea typeface="楷体" panose="02010609060101010101" pitchFamily="49" charset="-122"/>
              </a:rPr>
              <a:t>      </a:t>
            </a:r>
            <a:r>
              <a:rPr lang="en-US" altLang="zh-CN" sz="2800" b="1">
                <a:latin typeface="楷体" panose="02010609060101010101" pitchFamily="49" charset="-122"/>
                <a:ea typeface="楷体" panose="02010609060101010101" pitchFamily="49" charset="-122"/>
              </a:rPr>
              <a:t>3</a:t>
            </a:r>
            <a:r>
              <a:rPr lang="zh-CN" altLang="en-US" sz="2800" b="1">
                <a:latin typeface="楷体" panose="02010609060101010101" pitchFamily="49" charset="-122"/>
                <a:ea typeface="楷体" panose="02010609060101010101" pitchFamily="49" charset="-122"/>
              </a:rPr>
              <a:t>、说明新闻来源。</a:t>
            </a:r>
            <a:endParaRPr lang="zh-CN" altLang="en-US" sz="2800" b="1">
              <a:latin typeface="楷体" panose="02010609060101010101" pitchFamily="49" charset="-122"/>
              <a:ea typeface="楷体" panose="02010609060101010101" pitchFamily="49" charset="-122"/>
            </a:endParaRPr>
          </a:p>
          <a:p>
            <a:pPr eaLnBrk="1" hangingPunct="1">
              <a:buNone/>
            </a:pPr>
            <a:r>
              <a:rPr lang="zh-CN" altLang="en-US" sz="2800" b="1">
                <a:latin typeface="楷体" panose="02010609060101010101" pitchFamily="49" charset="-122"/>
                <a:ea typeface="楷体" panose="02010609060101010101" pitchFamily="49" charset="-122"/>
              </a:rPr>
              <a:t>      </a:t>
            </a:r>
            <a:r>
              <a:rPr lang="en-US" altLang="zh-CN" sz="2800" b="1">
                <a:latin typeface="楷体" panose="02010609060101010101" pitchFamily="49" charset="-122"/>
                <a:ea typeface="楷体" panose="02010609060101010101" pitchFamily="49" charset="-122"/>
              </a:rPr>
              <a:t>4</a:t>
            </a:r>
            <a:r>
              <a:rPr lang="zh-CN" altLang="en-US" sz="2800" b="1">
                <a:latin typeface="楷体" panose="02010609060101010101" pitchFamily="49" charset="-122"/>
                <a:ea typeface="楷体" panose="02010609060101010101" pitchFamily="49" charset="-122"/>
              </a:rPr>
              <a:t>、说说自己的看法。</a:t>
            </a:r>
            <a:endParaRPr lang="zh-CN" altLang="en-US" sz="2800" b="1">
              <a:latin typeface="楷体" panose="02010609060101010101" pitchFamily="49" charset="-122"/>
              <a:ea typeface="楷体" panose="02010609060101010101" pitchFamily="49" charset="-122"/>
            </a:endParaRPr>
          </a:p>
          <a:p>
            <a:pPr eaLnBrk="1" hangingPunct="1"/>
            <a:endParaRPr lang="zh-CN" altLang="en-US" sz="2800" b="1"/>
          </a:p>
          <a:p>
            <a:pPr eaLnBrk="1" hangingPunct="1">
              <a:buNone/>
            </a:pPr>
            <a:r>
              <a:rPr lang="zh-CN" altLang="en-US" sz="2800" b="1"/>
              <a:t>             </a:t>
            </a:r>
            <a:endParaRPr lang="zh-CN" altLang="en-US" sz="2800" b="1"/>
          </a:p>
          <a:p>
            <a:pPr eaLnBrk="1" hangingPunct="1">
              <a:buNone/>
            </a:pPr>
            <a:r>
              <a:rPr lang="zh-CN" altLang="en-US" sz="2800" b="1"/>
              <a:t>             </a:t>
            </a:r>
            <a:r>
              <a:rPr lang="en-US" altLang="zh-CN" sz="2400" b="1"/>
              <a:t>1</a:t>
            </a:r>
            <a:r>
              <a:rPr lang="zh-CN" altLang="en-US" sz="2400" b="1"/>
              <a:t>、准确传达信息。</a:t>
            </a:r>
            <a:endParaRPr lang="zh-CN" altLang="en-US" sz="2400" b="1"/>
          </a:p>
          <a:p>
            <a:pPr eaLnBrk="1" hangingPunct="1">
              <a:buNone/>
            </a:pPr>
            <a:r>
              <a:rPr lang="zh-CN" altLang="en-US" sz="2400" b="1"/>
              <a:t>               </a:t>
            </a:r>
            <a:r>
              <a:rPr lang="en-US" altLang="zh-CN" sz="2400" b="1"/>
              <a:t>2</a:t>
            </a:r>
            <a:r>
              <a:rPr lang="zh-CN" altLang="en-US" sz="2400" b="1"/>
              <a:t>、清楚、连贯地讲述。</a:t>
            </a:r>
            <a:endParaRPr lang="zh-CN" altLang="en-US" sz="2400" b="1"/>
          </a:p>
          <a:p>
            <a:pPr eaLnBrk="1" hangingPunct="1"/>
            <a:endParaRPr lang="en-US" altLang="zh-CN" sz="2400"/>
          </a:p>
        </p:txBody>
      </p:sp>
      <p:sp>
        <p:nvSpPr>
          <p:cNvPr id="9219" name="文本框 1"/>
          <p:cNvSpPr/>
          <p:nvPr>
            <p:ph type="title"/>
          </p:nvPr>
        </p:nvSpPr>
        <p:spPr>
          <a:xfrm>
            <a:off x="457200" y="228600"/>
            <a:ext cx="1752600" cy="457200"/>
          </a:xfrm>
          <a:solidFill>
            <a:srgbClr val="FF0000"/>
          </a:solidFill>
          <a:ln/>
        </p:spPr>
        <p:txBody>
          <a:bodyPr wrap="square" lIns="91440" tIns="45720" rIns="91440" bIns="45720" anchor="ctr" anchorCtr="0"/>
          <a:p>
            <a:pPr algn="l" eaLnBrk="1" hangingPunct="1"/>
            <a:r>
              <a:rPr lang="zh-CN" altLang="en-US" sz="2800" b="1"/>
              <a:t>内容要求</a:t>
            </a:r>
            <a:r>
              <a:rPr lang="zh-CN" altLang="en-US" sz="3200"/>
              <a:t>：</a:t>
            </a:r>
            <a:endParaRPr lang="zh-CN" altLang="en-US" sz="3200"/>
          </a:p>
        </p:txBody>
      </p:sp>
      <p:sp>
        <p:nvSpPr>
          <p:cNvPr id="9220" name="Text Box 5"/>
          <p:cNvSpPr/>
          <p:nvPr/>
        </p:nvSpPr>
        <p:spPr>
          <a:xfrm>
            <a:off x="381000" y="2954338"/>
            <a:ext cx="1752600" cy="579437"/>
          </a:xfrm>
          <a:prstGeom prst="rect">
            <a:avLst/>
          </a:prstGeom>
          <a:solidFill>
            <a:srgbClr val="FF0000"/>
          </a:solidFill>
          <a:ln w="9525">
            <a:noFill/>
          </a:ln>
        </p:spPr>
        <p:txBody>
          <a:bodyPr>
            <a:spAutoFit/>
          </a:bodyPr>
          <a:lstStyle>
            <a:lvl1pPr marL="342900" indent="-342900" algn="l" defTabSz="914400" rtl="0" eaLnBrk="0" fontAlgn="base" hangingPunct="0">
              <a:lnSpc>
                <a:spcPct val="100000"/>
              </a:lnSpc>
              <a:spcBef>
                <a:spcPct val="20000"/>
              </a:spcBef>
              <a:spcAft>
                <a:spcPct val="0"/>
              </a:spcAft>
              <a:buClrTx/>
              <a:buSzTx/>
              <a:buFontTx/>
              <a:buChar char="•"/>
              <a:defRPr kumimoji="0" sz="3200" u="none" kern="1200" baseline="0">
                <a:solidFill>
                  <a:schemeClr val="tx1"/>
                </a:solidFill>
                <a:effectLst/>
                <a:latin typeface="+mn-lt"/>
                <a:ea typeface="+mn-ea"/>
                <a:cs typeface="+mn-cs"/>
              </a:defRPr>
            </a:lvl1pPr>
            <a:lvl2pPr marL="742950" indent="-285750" algn="l" defTabSz="914400" rtl="0" eaLnBrk="0" fontAlgn="base" hangingPunct="0">
              <a:lnSpc>
                <a:spcPct val="100000"/>
              </a:lnSpc>
              <a:spcBef>
                <a:spcPct val="20000"/>
              </a:spcBef>
              <a:spcAft>
                <a:spcPct val="0"/>
              </a:spcAft>
              <a:buClrTx/>
              <a:buSzTx/>
              <a:buFontTx/>
              <a:buChar char="–"/>
              <a:defRPr kumimoji="0" sz="2800" u="none" kern="1200" baseline="0">
                <a:solidFill>
                  <a:schemeClr val="tx1"/>
                </a:solidFill>
                <a:effectLst/>
                <a:latin typeface="+mn-lt"/>
                <a:ea typeface="+mn-ea"/>
                <a:cs typeface="+mn-cs"/>
              </a:defRPr>
            </a:lvl2pPr>
            <a:lvl3pPr marL="1143000" indent="-228600" algn="l" defTabSz="914400" rtl="0" eaLnBrk="0" fontAlgn="base" hangingPunct="0">
              <a:lnSpc>
                <a:spcPct val="100000"/>
              </a:lnSpc>
              <a:spcBef>
                <a:spcPct val="20000"/>
              </a:spcBef>
              <a:spcAft>
                <a:spcPct val="0"/>
              </a:spcAft>
              <a:buClrTx/>
              <a:buSzTx/>
              <a:buFontTx/>
              <a:buChar char="•"/>
              <a:defRPr kumimoji="0" sz="2400" u="none" kern="1200" baseline="0">
                <a:solidFill>
                  <a:schemeClr val="tx1"/>
                </a:solidFill>
                <a:effectLst/>
                <a:latin typeface="+mn-lt"/>
                <a:ea typeface="+mn-ea"/>
                <a:cs typeface="+mn-cs"/>
              </a:defRPr>
            </a:lvl3pPr>
            <a:lvl4pPr marL="1600200" indent="-228600" algn="l" defTabSz="914400" rtl="0" eaLnBrk="0" fontAlgn="base" hangingPunct="0">
              <a:lnSpc>
                <a:spcPct val="100000"/>
              </a:lnSpc>
              <a:spcBef>
                <a:spcPct val="20000"/>
              </a:spcBef>
              <a:spcAft>
                <a:spcPct val="0"/>
              </a:spcAft>
              <a:buClrTx/>
              <a:buSzTx/>
              <a:buFontTx/>
              <a:buChar char="–"/>
              <a:defRPr kumimoji="0" sz="2000" u="none" kern="1200" baseline="0">
                <a:solidFill>
                  <a:schemeClr val="tx1"/>
                </a:solidFill>
                <a:effectLst/>
                <a:latin typeface="+mn-lt"/>
                <a:ea typeface="+mn-ea"/>
                <a:cs typeface="+mn-cs"/>
              </a:defRPr>
            </a:lvl4pPr>
            <a:lvl5pPr marL="2057400" indent="-228600" algn="l" defTabSz="914400" rtl="0" eaLnBrk="0" fontAlgn="base" hangingPunct="0">
              <a:lnSpc>
                <a:spcPct val="100000"/>
              </a:lnSpc>
              <a:spcBef>
                <a:spcPct val="20000"/>
              </a:spcBef>
              <a:spcAft>
                <a:spcPct val="0"/>
              </a:spcAft>
              <a:buClrTx/>
              <a:buSzTx/>
              <a:buFontTx/>
              <a:buChar char="»"/>
              <a:defRPr kumimoji="0" sz="2000" u="none" kern="1200" baseline="0">
                <a:solidFill>
                  <a:schemeClr val="tx1"/>
                </a:solidFill>
                <a:effectLst/>
                <a:latin typeface="+mn-lt"/>
                <a:ea typeface="+mn-ea"/>
                <a:cs typeface="+mn-cs"/>
              </a:defRPr>
            </a:lvl5pPr>
          </a:lstStyle>
          <a:p>
            <a:pPr marL="0" lvl="0" indent="0" eaLnBrk="1" hangingPunct="1">
              <a:spcBef>
                <a:spcPct val="0"/>
              </a:spcBef>
              <a:buNone/>
            </a:pPr>
            <a:r>
              <a:rPr lang="zh-CN" altLang="en-US" sz="2800">
                <a:latin typeface="黑体" panose="02010609060101010101" pitchFamily="49" charset="-122"/>
                <a:ea typeface="黑体" panose="02010609060101010101" pitchFamily="49" charset="-122"/>
              </a:rPr>
              <a:t>表达要求</a:t>
            </a:r>
            <a:r>
              <a:rPr lang="zh-CN" altLang="en-US">
                <a:latin typeface="黑体" panose="02010609060101010101" pitchFamily="49" charset="-122"/>
                <a:ea typeface="黑体" panose="02010609060101010101" pitchFamily="49" charset="-122"/>
              </a:rPr>
              <a:t>：</a:t>
            </a:r>
            <a:endParaRPr lang="zh-CN" altLang="en-US">
              <a:latin typeface="黑体" panose="02010609060101010101" pitchFamily="49" charset="-122"/>
              <a:ea typeface="黑体" panose="02010609060101010101" pitchFamily="49" charset="-122"/>
            </a:endParaRP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0242" name="组合 3"/>
          <p:cNvGrpSpPr/>
          <p:nvPr/>
        </p:nvGrpSpPr>
        <p:grpSpPr>
          <a:xfrm>
            <a:off x="46038" y="87313"/>
            <a:ext cx="2365375" cy="1166812"/>
            <a:chOff x="60425" y="116632"/>
            <a:chExt cx="3154461" cy="1554378"/>
          </a:xfrm>
        </p:grpSpPr>
        <p:pic>
          <p:nvPicPr>
            <p:cNvPr id="10243" name="Picture 6"/>
            <p:cNvPicPr>
              <a:picLocks noChangeAspect="1"/>
            </p:cNvPicPr>
            <p:nvPr/>
          </p:nvPicPr>
          <p:blipFill>
            <a:blip r:embed="rId1"/>
            <a:stretch>
              <a:fillRect/>
            </a:stretch>
          </p:blipFill>
          <p:spPr>
            <a:xfrm>
              <a:off x="60425" y="116632"/>
              <a:ext cx="3154461" cy="1554378"/>
            </a:xfrm>
            <a:prstGeom prst="rect">
              <a:avLst/>
            </a:prstGeom>
            <a:noFill/>
            <a:ln w="9525">
              <a:noFill/>
            </a:ln>
          </p:spPr>
        </p:pic>
        <p:sp>
          <p:nvSpPr>
            <p:cNvPr id="10244" name="矩形 5"/>
            <p:cNvSpPr/>
            <p:nvPr/>
          </p:nvSpPr>
          <p:spPr>
            <a:xfrm>
              <a:off x="1099915" y="835664"/>
              <a:ext cx="1198272" cy="702114"/>
            </a:xfrm>
            <a:prstGeom prst="rect">
              <a:avLst/>
            </a:prstGeom>
            <a:noFill/>
            <a:ln w="9525">
              <a:noFill/>
            </a:ln>
          </p:spPr>
          <p:txBody>
            <a:bodyPr wrap="none" lIns="68590" tIns="34295" rIns="68590" bIns="34295">
              <a:spAutoFit/>
            </a:bodyPr>
            <a:p>
              <a:pPr algn="ctr"/>
              <a:r>
                <a:rPr lang="zh-CN" altLang="en-US" sz="3000">
                  <a:effectLst>
                    <a:outerShdw blurRad="38100" dist="38100" dir="2700000">
                      <a:srgbClr val="FFFFFF"/>
                    </a:outerShdw>
                  </a:effectLst>
                </a:rPr>
                <a:t>范例</a:t>
              </a:r>
              <a:endParaRPr lang="zh-CN" altLang="en-US" sz="3000">
                <a:effectLst>
                  <a:outerShdw blurRad="38100" dist="38100" dir="2700000">
                    <a:srgbClr val="FFFFFF"/>
                  </a:outerShdw>
                </a:effectLst>
              </a:endParaRPr>
            </a:p>
          </p:txBody>
        </p:sp>
      </p:grpSp>
      <p:pic>
        <p:nvPicPr>
          <p:cNvPr id="10245" name="圆角矩形 10"/>
          <p:cNvPicPr/>
          <p:nvPr/>
        </p:nvPicPr>
        <p:blipFill>
          <a:blip r:embed="rId2"/>
          <a:stretch>
            <a:fillRect/>
          </a:stretch>
        </p:blipFill>
        <p:spPr>
          <a:xfrm>
            <a:off x="-12700" y="1300163"/>
            <a:ext cx="7419975" cy="3859212"/>
          </a:xfrm>
          <a:prstGeom prst="rect">
            <a:avLst/>
          </a:prstGeom>
          <a:noFill/>
          <a:ln w="9525">
            <a:noFill/>
          </a:ln>
        </p:spPr>
      </p:pic>
      <p:sp>
        <p:nvSpPr>
          <p:cNvPr id="10246" name="文本框 1"/>
          <p:cNvSpPr/>
          <p:nvPr/>
        </p:nvSpPr>
        <p:spPr>
          <a:xfrm>
            <a:off x="914400" y="1677988"/>
            <a:ext cx="6205538" cy="2647950"/>
          </a:xfrm>
          <a:prstGeom prst="rect">
            <a:avLst/>
          </a:prstGeom>
          <a:noFill/>
          <a:ln w="9525">
            <a:noFill/>
          </a:ln>
        </p:spPr>
        <p:txBody>
          <a:bodyPr>
            <a:spAutoFit/>
          </a:bodyPr>
          <a:lstStyle>
            <a:lvl1pPr marL="342900" indent="-342900" algn="l" defTabSz="914400" rtl="0" eaLnBrk="0" fontAlgn="base" hangingPunct="0">
              <a:lnSpc>
                <a:spcPct val="100000"/>
              </a:lnSpc>
              <a:spcBef>
                <a:spcPct val="20000"/>
              </a:spcBef>
              <a:spcAft>
                <a:spcPct val="0"/>
              </a:spcAft>
              <a:buClrTx/>
              <a:buSzTx/>
              <a:buFontTx/>
              <a:buChar char="•"/>
              <a:defRPr kumimoji="0" sz="3200" u="none" kern="1200" baseline="0">
                <a:solidFill>
                  <a:schemeClr val="tx1"/>
                </a:solidFill>
                <a:effectLst/>
                <a:latin typeface="+mn-lt"/>
                <a:ea typeface="+mn-ea"/>
                <a:cs typeface="+mn-cs"/>
              </a:defRPr>
            </a:lvl1pPr>
            <a:lvl2pPr marL="742950" indent="-285750" algn="l" defTabSz="914400" rtl="0" eaLnBrk="0" fontAlgn="base" hangingPunct="0">
              <a:lnSpc>
                <a:spcPct val="100000"/>
              </a:lnSpc>
              <a:spcBef>
                <a:spcPct val="20000"/>
              </a:spcBef>
              <a:spcAft>
                <a:spcPct val="0"/>
              </a:spcAft>
              <a:buClrTx/>
              <a:buSzTx/>
              <a:buFontTx/>
              <a:buChar char="–"/>
              <a:defRPr kumimoji="0" sz="2800" u="none" kern="1200" baseline="0">
                <a:solidFill>
                  <a:schemeClr val="tx1"/>
                </a:solidFill>
                <a:effectLst/>
                <a:latin typeface="+mn-lt"/>
                <a:ea typeface="+mn-ea"/>
                <a:cs typeface="+mn-cs"/>
              </a:defRPr>
            </a:lvl2pPr>
            <a:lvl3pPr marL="1143000" indent="-228600" algn="l" defTabSz="914400" rtl="0" eaLnBrk="0" fontAlgn="base" hangingPunct="0">
              <a:lnSpc>
                <a:spcPct val="100000"/>
              </a:lnSpc>
              <a:spcBef>
                <a:spcPct val="20000"/>
              </a:spcBef>
              <a:spcAft>
                <a:spcPct val="0"/>
              </a:spcAft>
              <a:buClrTx/>
              <a:buSzTx/>
              <a:buFontTx/>
              <a:buChar char="•"/>
              <a:defRPr kumimoji="0" sz="2400" u="none" kern="1200" baseline="0">
                <a:solidFill>
                  <a:schemeClr val="tx1"/>
                </a:solidFill>
                <a:effectLst/>
                <a:latin typeface="+mn-lt"/>
                <a:ea typeface="+mn-ea"/>
                <a:cs typeface="+mn-cs"/>
              </a:defRPr>
            </a:lvl3pPr>
            <a:lvl4pPr marL="1600200" indent="-228600" algn="l" defTabSz="914400" rtl="0" eaLnBrk="0" fontAlgn="base" hangingPunct="0">
              <a:lnSpc>
                <a:spcPct val="100000"/>
              </a:lnSpc>
              <a:spcBef>
                <a:spcPct val="20000"/>
              </a:spcBef>
              <a:spcAft>
                <a:spcPct val="0"/>
              </a:spcAft>
              <a:buClrTx/>
              <a:buSzTx/>
              <a:buFontTx/>
              <a:buChar char="–"/>
              <a:defRPr kumimoji="0" sz="2000" u="none" kern="1200" baseline="0">
                <a:solidFill>
                  <a:schemeClr val="tx1"/>
                </a:solidFill>
                <a:effectLst/>
                <a:latin typeface="+mn-lt"/>
                <a:ea typeface="+mn-ea"/>
                <a:cs typeface="+mn-cs"/>
              </a:defRPr>
            </a:lvl4pPr>
            <a:lvl5pPr marL="2057400" indent="-228600" algn="l" defTabSz="914400" rtl="0" eaLnBrk="0" fontAlgn="base" hangingPunct="0">
              <a:lnSpc>
                <a:spcPct val="100000"/>
              </a:lnSpc>
              <a:spcBef>
                <a:spcPct val="20000"/>
              </a:spcBef>
              <a:spcAft>
                <a:spcPct val="0"/>
              </a:spcAft>
              <a:buClrTx/>
              <a:buSzTx/>
              <a:buFontTx/>
              <a:buChar char="»"/>
              <a:defRPr kumimoji="0" sz="2000" u="none" kern="1200" baseline="0">
                <a:solidFill>
                  <a:schemeClr val="tx1"/>
                </a:solidFill>
                <a:effectLst/>
                <a:latin typeface="+mn-lt"/>
                <a:ea typeface="+mn-ea"/>
                <a:cs typeface="+mn-cs"/>
              </a:defRPr>
            </a:lvl5pPr>
          </a:lstStyle>
          <a:p>
            <a:pPr marL="0" lvl="0" indent="0" eaLnBrk="1" hangingPunct="1">
              <a:spcBef>
                <a:spcPct val="0"/>
              </a:spcBef>
              <a:buNone/>
            </a:pPr>
            <a:r>
              <a:rPr lang="en-US" altLang="zh-CN" sz="2400">
                <a:latin typeface="Times New Roman" panose="02020603050405020304" pitchFamily="18" charset="0"/>
                <a:ea typeface="微软雅黑" panose="020B0503020204020204" pitchFamily="34" charset="-122"/>
              </a:rPr>
              <a:t>         </a:t>
            </a:r>
            <a:r>
              <a:rPr lang="zh-CN" altLang="en-US" sz="2400" b="1">
                <a:latin typeface="楷体" panose="02010609060101010101" pitchFamily="49" charset="-122"/>
                <a:ea typeface="楷体" panose="02010609060101010101" pitchFamily="49" charset="-122"/>
              </a:rPr>
              <a:t>今天要给大家报道一个新闻，</a:t>
            </a:r>
            <a:r>
              <a:rPr lang="en-US" altLang="zh-CN" sz="2400" b="1">
                <a:latin typeface="楷体" panose="02010609060101010101" pitchFamily="49" charset="-122"/>
                <a:ea typeface="楷体" panose="02010609060101010101" pitchFamily="49" charset="-122"/>
              </a:rPr>
              <a:t>12</a:t>
            </a:r>
            <a:r>
              <a:rPr lang="zh-CN" altLang="en-US" sz="2400" b="1">
                <a:latin typeface="楷体" panose="02010609060101010101" pitchFamily="49" charset="-122"/>
                <a:ea typeface="楷体" panose="02010609060101010101" pitchFamily="49" charset="-122"/>
              </a:rPr>
              <a:t>只“熊猫宝宝”进驻香江野生动物世界长隆大熊猫中心，它们要为亚运加油助威。昨天大熊猫展示活动正式开始，可爱的熊猫宝宝们与广大游客，各国来宾和运动员见面。</a:t>
            </a:r>
            <a:endParaRPr lang="zh-CN" altLang="en-US" sz="2400" b="1">
              <a:latin typeface="楷体" panose="02010609060101010101" pitchFamily="49" charset="-122"/>
              <a:ea typeface="楷体" panose="02010609060101010101" pitchFamily="49" charset="-122"/>
            </a:endParaRPr>
          </a:p>
          <a:p>
            <a:pPr marL="0" lvl="0" indent="0" eaLnBrk="1" hangingPunct="1">
              <a:spcBef>
                <a:spcPct val="0"/>
              </a:spcBef>
              <a:buNone/>
            </a:pPr>
            <a:r>
              <a:rPr lang="zh-CN" altLang="en-US" sz="2400" b="1">
                <a:latin typeface="楷体" panose="02010609060101010101" pitchFamily="49" charset="-122"/>
                <a:ea typeface="楷体" panose="02010609060101010101" pitchFamily="49" charset="-122"/>
              </a:rPr>
              <a:t>    大家也可以到香江野生动物世界一睹亚运熊猫的风采哦。</a:t>
            </a:r>
            <a:endParaRPr lang="zh-CN" altLang="en-US" sz="2400" b="1">
              <a:latin typeface="楷体" panose="02010609060101010101" pitchFamily="49" charset="-122"/>
              <a:ea typeface="楷体" panose="02010609060101010101" pitchFamily="49" charset="-122"/>
            </a:endParaRPr>
          </a:p>
        </p:txBody>
      </p:sp>
      <p:pic>
        <p:nvPicPr>
          <p:cNvPr id="10247" name="图片 2"/>
          <p:cNvPicPr>
            <a:picLocks noChangeAspect="1"/>
          </p:cNvPicPr>
          <p:nvPr/>
        </p:nvPicPr>
        <p:blipFill>
          <a:blip r:embed="rId3"/>
          <a:srcRect b="2820"/>
          <a:stretch>
            <a:fillRect/>
          </a:stretch>
        </p:blipFill>
        <p:spPr>
          <a:xfrm>
            <a:off x="7261225" y="514350"/>
            <a:ext cx="1679575" cy="2900363"/>
          </a:xfrm>
          <a:prstGeom prst="rect">
            <a:avLst/>
          </a:prstGeom>
          <a:noFill/>
          <a:ln w="9525">
            <a:noFill/>
          </a:ln>
        </p:spPr>
      </p:pic>
    </p:spTree>
    <p:custDataLst>
      <p:tags r:id="rId4"/>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4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24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2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6" grpId="0" animBg="1"/>
    </p:bldLst>
  </p:timing>
</p:sld>
</file>

<file path=ppt/tags/tag1.xml><?xml version="1.0" encoding="utf-8"?>
<p:tagLst xmlns:p="http://schemas.openxmlformats.org/presentationml/2006/main">
  <p:tag name="KSO_WM_BEAUTIFY_FLAG" val="#wm#"/>
  <p:tag name="KSO_WM_TEMPLATE_CATEGORY" val="custom"/>
  <p:tag name="KSO_WM_TEMPLATE_INDEX" val="20184553"/>
</p:tagLst>
</file>

<file path=ppt/tags/tag2.xml><?xml version="1.0" encoding="utf-8"?>
<p:tagLst xmlns:p="http://schemas.openxmlformats.org/presentationml/2006/main">
  <p:tag name="KSO_WM_SLIDE_MODEL_TYPE" val="timeline"/>
</p:tagLst>
</file>

<file path=ppt/tags/tag3.xml><?xml version="1.0" encoding="utf-8"?>
<p:tagLst xmlns:p="http://schemas.openxmlformats.org/presentationml/2006/main">
  <p:tag name="KSO_WM_BEAUTIFY_FLAG" val="#wm#"/>
  <p:tag name="KSO_WM_TEMPLATE_CATEGORY" val="custom"/>
  <p:tag name="KSO_WM_TEMPLATE_INDEX" val="20184553"/>
</p:tagLst>
</file>

<file path=ppt/tags/tag4.xml><?xml version="1.0" encoding="utf-8"?>
<p:tagLst xmlns:p="http://schemas.openxmlformats.org/presentationml/2006/main">
  <p:tag name="KSO_WM_BEAUTIFY_FLAG" val="#wm#"/>
  <p:tag name="KSO_WM_TEMPLATE_CATEGORY" val="custom"/>
  <p:tag name="KSO_WM_TEMPLATE_INDEX" val="20184553"/>
</p:tagLst>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Arial"/>
      </a:majorFont>
      <a:minorFont>
        <a:latin typeface="Arial"/>
        <a:ea typeface="宋体"/>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等线 Light"/>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783</Words>
  <Application>WPS 演示</Application>
  <PresentationFormat/>
  <Paragraphs>63</Paragraphs>
  <Slides>10</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10</vt:i4>
      </vt:variant>
    </vt:vector>
  </HeadingPairs>
  <TitlesOfParts>
    <vt:vector size="20" baseType="lpstr">
      <vt:lpstr>Arial</vt:lpstr>
      <vt:lpstr>宋体</vt:lpstr>
      <vt:lpstr>Wingdings</vt:lpstr>
      <vt:lpstr>Times New Roman</vt:lpstr>
      <vt:lpstr>微软雅黑</vt:lpstr>
      <vt:lpstr>黑体</vt:lpstr>
      <vt:lpstr>楷体</vt:lpstr>
      <vt:lpstr>等线 Light</vt:lpstr>
      <vt:lpstr>Arial Unicode MS</vt:lpstr>
      <vt:lpstr>默认设计模板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学科网</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rbm.xkw.com</dc:creator>
  <cp:lastModifiedBy>qwe</cp:lastModifiedBy>
  <cp:revision>2</cp:revision>
  <cp:lastPrinted>2021-08-09T02:33:38Z</cp:lastPrinted>
  <dcterms:created xsi:type="dcterms:W3CDTF">2021-08-09T02:33:38Z</dcterms:created>
  <dcterms:modified xsi:type="dcterms:W3CDTF">2021-10-22T04:37:36Z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bum">
    <vt:lpwstr>rbm.xkw.com</vt:lpwstr>
  </property>
  <property fmtid="{D5CDD505-2E9C-101B-9397-08002B2CF9AE}" pid="3" name="author">
    <vt:lpwstr>rbm.xkw.com</vt:lpwstr>
  </property>
  <property fmtid="{D5CDD505-2E9C-101B-9397-08002B2CF9AE}" pid="4" name="company">
    <vt:lpwstr>学科网</vt:lpwstr>
  </property>
  <property fmtid="{D5CDD505-2E9C-101B-9397-08002B2CF9AE}" pid="5" name="copyright">
    <vt:lpwstr>学科网版权所有</vt:lpwstr>
  </property>
  <property fmtid="{D5CDD505-2E9C-101B-9397-08002B2CF9AE}" pid="6" name="ICV">
    <vt:lpwstr>5E51CCDF7E374DCAB8C6A3DA9E7BF1CA</vt:lpwstr>
  </property>
  <property fmtid="{D5CDD505-2E9C-101B-9397-08002B2CF9AE}" pid="7" name="KSOProductBuildVer">
    <vt:lpwstr>2052-11.1.0.10938</vt:lpwstr>
  </property>
</Properties>
</file>