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11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7BBBC1-4362-4B2A-BFDD-378FDAE02FE0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4E1267-4FA9-4790-ABC0-26589AC30D0D}" type="slidenum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hyperlink" Target="https://baike.so.com/doc/5881679-6094556.html" TargetMode="Externa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-15875"/>
            <a:ext cx="9174162" cy="688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685800" y="1963738"/>
            <a:ext cx="7772400" cy="1470025"/>
          </a:xfrm>
          <a:ln/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zh-CN" sz="6000" b="1" kern="1200" dirty="0">
                <a:latin typeface="+mj-lt"/>
                <a:ea typeface="+mj-ea"/>
                <a:cs typeface="+mj-cs"/>
              </a:rPr>
              <a:t>语文园地二</a:t>
            </a:r>
            <a:endParaRPr lang="zh-CN" altLang="zh-CN" sz="6000" b="1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3075" name="副标题 1"/>
          <p:cNvSpPr>
            <a:spLocks noGrp="1"/>
          </p:cNvSpPr>
          <p:nvPr>
            <p:ph type="subTitle" idx="1"/>
          </p:nvPr>
        </p:nvSpPr>
        <p:spPr>
          <a:ln/>
        </p:spPr>
        <p:txBody>
          <a:bodyPr anchor="t" anchorCtr="0"/>
          <a:p>
            <a:pPr>
              <a:buClrTx/>
              <a:buSzTx/>
              <a:buFontTx/>
            </a:pPr>
            <a:endParaRPr lang="zh-CN" altLang="en-US" kern="1200">
              <a:latin typeface="+mn-lt"/>
              <a:ea typeface="+mn-ea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12" y="-15875"/>
            <a:ext cx="916622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57200" y="2859088"/>
            <a:ext cx="8229600" cy="1143000"/>
          </a:xfrm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◎白马西风塞上，杏花烟雨江南。◎雾锁山头山锁雾，天连水尾水连天。</a:t>
            </a:r>
            <a:b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◎清风明月本无价，近水远山皆有情。</a:t>
            </a:r>
            <a:b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◎四面荷花三面柳，一城山色半城湖。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1587"/>
            <a:ext cx="91757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标题 3073"/>
          <p:cNvSpPr>
            <a:spLocks noGrp="1"/>
          </p:cNvSpPr>
          <p:nvPr>
            <p:ph type="ctrTitle"/>
          </p:nvPr>
        </p:nvSpPr>
        <p:spPr>
          <a:xfrm>
            <a:off x="1884363" y="2573338"/>
            <a:ext cx="6353175" cy="14700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en-US" altLang="zh-CN" sz="6000" b="1" kern="1200" dirty="0">
                <a:latin typeface="+mj-lt"/>
                <a:ea typeface="+mj-ea"/>
                <a:cs typeface="+mj-cs"/>
              </a:rPr>
              <a:t>       </a:t>
            </a:r>
            <a:r>
              <a:rPr lang="zh-CN" altLang="zh-CN" sz="60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遇到不懂的问题，应该怎样解决呢？</a:t>
            </a:r>
            <a:endParaRPr lang="zh-CN" altLang="zh-CN" sz="60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9" name="副标题 3074"/>
          <p:cNvSpPr>
            <a:spLocks noGrp="1"/>
          </p:cNvSpPr>
          <p:nvPr>
            <p:ph type="subTitle" idx="1"/>
          </p:nvPr>
        </p:nvSpPr>
        <p:spPr>
          <a:xfrm>
            <a:off x="1139825" y="4119563"/>
            <a:ext cx="6400800" cy="17526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1587"/>
            <a:ext cx="91757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2051050" y="342900"/>
            <a:ext cx="6353175" cy="14700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en-US" altLang="zh-CN" sz="6000" b="1" kern="1200" dirty="0">
                <a:latin typeface="+mj-lt"/>
                <a:ea typeface="+mj-ea"/>
                <a:cs typeface="+mj-cs"/>
              </a:rPr>
              <a:t>    </a:t>
            </a:r>
            <a:r>
              <a:rPr lang="zh-CN" altLang="en-US" sz="2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我通常会联系上下文，并结合生活经验来解决问题。</a:t>
            </a:r>
            <a:endParaRPr lang="zh-CN" altLang="en-US" sz="28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051050" y="1946275"/>
            <a:ext cx="6400800" cy="1752600"/>
          </a:xfrm>
          <a:ln/>
        </p:spPr>
        <p:txBody>
          <a:bodyPr vert="horz" wrap="square" lIns="91440" tIns="45720" rIns="91440" bIns="45720" anchor="t" anchorCtr="0"/>
          <a:p>
            <a:pPr algn="l" eaLnBrk="1" hangingPunct="1">
              <a:buClrTx/>
              <a:buSzTx/>
              <a:buFontTx/>
            </a:pPr>
            <a:r>
              <a:rPr lang="en-US" altLang="zh-CN" sz="36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zh-CN" altLang="zh-CN" sz="2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查资料可以帮助我们理解不懂的问题。如，为什么</a:t>
            </a:r>
            <a:r>
              <a:rPr lang="en-US" altLang="zh-CN" sz="2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2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从那块儿琥珀，我们可以推测发生在几千万年年的故事的星系情形</a:t>
            </a:r>
            <a:r>
              <a:rPr lang="en-US" altLang="zh-CN" sz="2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28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？我查资料知道了琥珀的形成需要几千万年。</a:t>
            </a:r>
            <a:endParaRPr lang="zh-CN" altLang="en-US" sz="2800" b="1" kern="12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5388" y="4525963"/>
            <a:ext cx="40544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我是请教别人知道的。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5388" y="5437188"/>
            <a:ext cx="44719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还有哪些解决问题的方法？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4" grpId="1"/>
      <p:bldP spid="3075" grpId="0" build="p"/>
      <p:bldP spid="3075" grpId="1" build="p"/>
      <p:bldP spid="2" grpId="0"/>
      <p:bldP spid="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12" y="-15875"/>
            <a:ext cx="916622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标题 3073"/>
          <p:cNvSpPr>
            <a:spLocks noGrp="1"/>
          </p:cNvSpPr>
          <p:nvPr>
            <p:ph type="ctrTitle"/>
          </p:nvPr>
        </p:nvSpPr>
        <p:spPr>
          <a:xfrm>
            <a:off x="334963" y="3757613"/>
            <a:ext cx="7662862" cy="14700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en-US" altLang="zh-CN" sz="6000" b="1" kern="1200" dirty="0">
                <a:latin typeface="+mj-lt"/>
                <a:ea typeface="+mj-ea"/>
                <a:cs typeface="+mj-cs"/>
              </a:rPr>
              <a:t>     </a:t>
            </a:r>
            <a:r>
              <a:rPr lang="en-US" altLang="zh-CN" sz="4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你从中获取了哪些信息</a:t>
            </a:r>
            <a:r>
              <a:rPr lang="zh-CN" altLang="en-US" sz="4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？</a:t>
            </a:r>
            <a:endParaRPr lang="zh-CN" altLang="en-US" sz="48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147" name="副标题 3074"/>
          <p:cNvSpPr>
            <a:spLocks noGrp="1"/>
          </p:cNvSpPr>
          <p:nvPr>
            <p:ph type="subTitle" idx="1"/>
          </p:nvPr>
        </p:nvSpPr>
        <p:spPr>
          <a:xfrm>
            <a:off x="1139825" y="4119563"/>
            <a:ext cx="6400800" cy="17526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614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90488"/>
            <a:ext cx="8472487" cy="395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>
          <a:xfrm>
            <a:off x="6754813" y="2470150"/>
            <a:ext cx="2400300" cy="142081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29463" y="2719388"/>
            <a:ext cx="165100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填写汇款单上的金额时，数字要大写。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8" y="5138738"/>
            <a:ext cx="8651875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1587"/>
            <a:ext cx="91757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标题 3073"/>
          <p:cNvSpPr>
            <a:spLocks noGrp="1"/>
          </p:cNvSpPr>
          <p:nvPr>
            <p:ph type="ctrTitle"/>
          </p:nvPr>
        </p:nvSpPr>
        <p:spPr>
          <a:xfrm>
            <a:off x="1651000" y="820738"/>
            <a:ext cx="7153275" cy="14700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en-US" altLang="zh-CN" sz="6000" b="1" kern="1200" dirty="0">
                <a:latin typeface="+mj-lt"/>
                <a:ea typeface="+mj-ea"/>
                <a:cs typeface="+mj-cs"/>
              </a:rPr>
              <a:t>    </a:t>
            </a:r>
            <a:r>
              <a:rPr lang="zh-CN" altLang="zh-CN" sz="40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同学们知道“克隆”吗？“克隆”是什么？</a:t>
            </a:r>
            <a:endParaRPr lang="zh-CN" altLang="zh-CN" sz="40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1" name="副标题 3074"/>
          <p:cNvSpPr>
            <a:spLocks noGrp="1"/>
          </p:cNvSpPr>
          <p:nvPr>
            <p:ph type="subTitle" idx="1"/>
          </p:nvPr>
        </p:nvSpPr>
        <p:spPr>
          <a:xfrm>
            <a:off x="1139825" y="4119563"/>
            <a:ext cx="6400800" cy="1752600"/>
          </a:xfrm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77950" y="3168650"/>
            <a:ext cx="7342188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克隆：在广义上是指利用生物技术由无性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/>
              </a:rPr>
              <a:t>生殖</a:t>
            </a: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产生与原个体有完全相同基因组织后代的过程。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7937"/>
            <a:ext cx="91757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标题 3073"/>
          <p:cNvSpPr>
            <a:spLocks noGrp="1"/>
          </p:cNvSpPr>
          <p:nvPr>
            <p:ph type="ctrTitle"/>
          </p:nvPr>
        </p:nvSpPr>
        <p:spPr>
          <a:xfrm>
            <a:off x="1739900" y="963613"/>
            <a:ext cx="6353175" cy="1470025"/>
          </a:xfrm>
          <a:ln/>
        </p:spPr>
        <p:txBody>
          <a:bodyPr vert="horz" wrap="square" lIns="91440" tIns="45720" rIns="91440" bIns="45720" anchor="ctr" anchorCtr="0"/>
          <a:p>
            <a:pPr algn="l" eaLnBrk="1" hangingPunct="1">
              <a:buClrTx/>
              <a:buSzTx/>
              <a:buFontTx/>
            </a:pPr>
            <a:r>
              <a:rPr lang="en-US" altLang="zh-CN" sz="6000" b="1" kern="1200" dirty="0">
                <a:latin typeface="+mj-lt"/>
                <a:ea typeface="+mj-ea"/>
                <a:cs typeface="+mj-cs"/>
              </a:rPr>
              <a:t>       </a:t>
            </a:r>
            <a:r>
              <a:rPr lang="zh-CN" altLang="zh-CN" sz="48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这些词语又是什么意思呢？</a:t>
            </a:r>
            <a:endParaRPr lang="zh-CN" altLang="zh-CN" sz="48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195" name="文本框 1"/>
          <p:cNvSpPr txBox="1"/>
          <p:nvPr/>
        </p:nvSpPr>
        <p:spPr>
          <a:xfrm>
            <a:off x="2027238" y="3602038"/>
            <a:ext cx="5457825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20000"/>
              </a:spcBef>
            </a:pP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云技术      多媒体   互联网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副标题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en-US" kern="12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3" y="-9525"/>
            <a:ext cx="9167812" cy="6867525"/>
          </a:xfrm>
          <a:ln/>
        </p:spPr>
      </p:pic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9219" name="副标题 3074"/>
          <p:cNvSpPr>
            <a:spLocks noGrp="1"/>
          </p:cNvSpPr>
          <p:nvPr/>
        </p:nvSpPr>
        <p:spPr>
          <a:xfrm>
            <a:off x="1677988" y="1417638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</a:pPr>
            <a:r>
              <a:rPr lang="zh-CN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桌面         潜水          </a:t>
            </a:r>
            <a:endParaRPr lang="zh-CN" altLang="zh-CN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endParaRPr lang="zh-CN" altLang="zh-CN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文件夹      窗口</a:t>
            </a:r>
            <a:endParaRPr lang="zh-CN" altLang="zh-CN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endParaRPr lang="zh-CN" altLang="zh-CN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38388" y="4595813"/>
            <a:ext cx="50800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你知道它们的含义吗？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112" y="-15875"/>
            <a:ext cx="9166225" cy="688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601663" y="3033713"/>
            <a:ext cx="8229600" cy="1143000"/>
          </a:xfrm>
          <a:ln/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◎</a:t>
            </a:r>
            <a:r>
              <a:rPr lang="zh-CN" altLang="en-US" sz="3600" b="1" dirty="0">
                <a:solidFill>
                  <a:srgbClr val="FF0000"/>
                </a:solidFill>
              </a:rPr>
              <a:t>地球上的第一种恐龙</a:t>
            </a:r>
            <a:r>
              <a:rPr lang="zh-CN" altLang="en-US" sz="3600" b="1" u="sng" dirty="0">
                <a:solidFill>
                  <a:srgbClr val="FF0000"/>
                </a:solidFill>
              </a:rPr>
              <a:t>和狗一般大小</a:t>
            </a:r>
            <a:r>
              <a:rPr lang="zh-CN" altLang="en-US" sz="3600" b="1" dirty="0">
                <a:solidFill>
                  <a:srgbClr val="FF0000"/>
                </a:solidFill>
              </a:rPr>
              <a:t>，两条后腿粗壮有力，能够支撑起整个身体。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◎如果把直径为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纳米的小球放到乒乓球上，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相当于把乒乓球放在地球上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，可见纳米有多么小。</a:t>
            </a:r>
            <a:b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b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◎有一种叫做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破纳米管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的神奇材料，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比钢铁结实百倍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b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</a:b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双波形 9"/>
          <p:cNvSpPr/>
          <p:nvPr/>
        </p:nvSpPr>
        <p:spPr>
          <a:xfrm>
            <a:off x="4951413" y="5635625"/>
            <a:ext cx="3808413" cy="1012825"/>
          </a:xfrm>
          <a:prstGeom prst="doubleWav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73650" y="5964238"/>
            <a:ext cx="375761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加点部分有什么特点？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-7937"/>
            <a:ext cx="91757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390650" y="2487613"/>
            <a:ext cx="6877050" cy="706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你能照样子介绍一个事物吗？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标题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WPS 演示</Application>
  <PresentationFormat>全屏显示(4:3)</PresentationFormat>
  <Paragraphs>46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等线</vt:lpstr>
      <vt:lpstr>微软雅黑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语文园地二</dc:title>
  <dc:creator>Administrator</dc:creator>
  <cp:lastModifiedBy>qwe</cp:lastModifiedBy>
  <cp:revision>4</cp:revision>
  <dcterms:created xsi:type="dcterms:W3CDTF">2019-10-16T08:36:00Z</dcterms:created>
  <dcterms:modified xsi:type="dcterms:W3CDTF">2021-10-22T04:46:53Z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F3D417BEF8A44C299076FFFADFC75B1C</vt:lpwstr>
  </property>
</Properties>
</file>