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73" r:id="rId3"/>
    <p:sldId id="332" r:id="rId4"/>
    <p:sldId id="365" r:id="rId6"/>
    <p:sldId id="371" r:id="rId7"/>
    <p:sldId id="372" r:id="rId8"/>
    <p:sldId id="374" r:id="rId9"/>
    <p:sldId id="375" r:id="rId10"/>
    <p:sldId id="376" r:id="rId11"/>
    <p:sldId id="377" r:id="rId12"/>
    <p:sldId id="378" r:id="rId13"/>
    <p:sldId id="379" r:id="rId14"/>
    <p:sldId id="380" r:id="rId15"/>
    <p:sldId id="381" r:id="rId16"/>
    <p:sldId id="382" r:id="rId17"/>
    <p:sldId id="383" r:id="rId18"/>
    <p:sldId id="384" r:id="rId19"/>
    <p:sldId id="385" r:id="rId20"/>
    <p:sldId id="386" r:id="rId21"/>
    <p:sldId id="387" r:id="rId22"/>
    <p:sldId id="388" r:id="rId23"/>
    <p:sldId id="389" r:id="rId24"/>
    <p:sldId id="390" r:id="rId25"/>
    <p:sldId id="391" r:id="rId26"/>
    <p:sldId id="392" r:id="rId27"/>
    <p:sldId id="393" r:id="rId28"/>
    <p:sldId id="328" r:id="rId29"/>
    <p:sldId id="329" r:id="rId30"/>
    <p:sldId id="364" r:id="rId31"/>
    <p:sldId id="331" r:id="rId32"/>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00"/>
    <a:srgbClr val="CCFFCC"/>
    <a:srgbClr val="CCFF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932"/>
  </p:normalViewPr>
  <p:slideViewPr>
    <p:cSldViewPr showGuides="1">
      <p:cViewPr varScale="1">
        <p:scale>
          <a:sx n="85" d="100"/>
          <a:sy n="85" d="100"/>
        </p:scale>
        <p:origin x="-1122" y="-78"/>
      </p:cViewPr>
      <p:guideLst>
        <p:guide orient="horz" pos="2158"/>
        <p:guide pos="2880"/>
      </p:guideLst>
    </p:cSldViewPr>
  </p:slideViewPr>
  <p:notesTextViewPr>
    <p:cViewPr>
      <p:scale>
        <a:sx n="1" d="1"/>
        <a:sy n="1" d="1"/>
      </p:scale>
      <p:origin x="0" y="0"/>
    </p:cViewPr>
  </p:notesText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noProof="1">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noProof="1">
                <a:latin typeface="Arial" panose="020B0604020202020204" pitchFamily="34" charset="0"/>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6C92D65-3249-4372-AFCB-193960CBEF88}" type="datetimeFigureOut">
              <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endParaRPr>
          </a:p>
        </p:txBody>
      </p:sp>
      <p:sp>
        <p:nvSpPr>
          <p:cNvPr id="2052"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noChangeArrowheads="1"/>
          </p:cNvSpPr>
          <p:nvPr>
            <p:ph type="body" sz="quarter" idx="4294967295"/>
          </p:nvPr>
        </p:nvSpPr>
        <p:spPr bwMode="auto">
          <a:xfrm>
            <a:off x="685800" y="4400550"/>
            <a:ext cx="5486400" cy="3600450"/>
          </a:xfrm>
          <a:prstGeom prst="rect">
            <a:avLst/>
          </a:prstGeom>
          <a:noFill/>
          <a:ln>
            <a:noFill/>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hangingPunct="1">
              <a:buFont typeface="Arial" panose="020B0604020202020204" pitchFamily="34" charset="0"/>
              <a:buNone/>
              <a:defRPr sz="1200" noProof="1">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p>
            <a:pPr lvl="0" algn="r" eaLnBrk="1" fontAlgn="base" hangingPunct="1">
              <a:buFont typeface="Arial" panose="020B0604020202020204" pitchFamily="34" charset="0"/>
              <a:buNone/>
            </a:pPr>
            <a:fld id="{9A0DB2DC-4C9A-4742-B13C-FB6460FD3503}" type="slidenum">
              <a:rPr lang="en-US" altLang="en-US" sz="1200" strike="noStrike" noProof="1" dirty="0">
                <a:latin typeface="Arial" panose="020B0604020202020204" pitchFamily="34" charset="0"/>
                <a:ea typeface="宋体" panose="02010600030101010101" pitchFamily="2" charset="-122"/>
                <a:cs typeface="+mn-cs"/>
              </a:rPr>
            </a:fld>
            <a:endParaRPr lang="en-US" altLang="en-US" sz="120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幻灯片图像占位符 1"/>
          <p:cNvSpPr>
            <a:spLocks noGrp="1" noRot="1" noChangeAspect="1" noTextEdit="1"/>
          </p:cNvSpPr>
          <p:nvPr>
            <p:ph type="sldImg"/>
          </p:nvPr>
        </p:nvSpPr>
        <p:spPr/>
      </p:sp>
      <p:sp>
        <p:nvSpPr>
          <p:cNvPr id="5122" name="备注占位符 2"/>
          <p:cNvSpPr>
            <a:spLocks noGrp="1"/>
          </p:cNvSpPr>
          <p:nvPr>
            <p:ph type="body"/>
          </p:nvPr>
        </p:nvSpPr>
        <p:spPr>
          <a:xfrm>
            <a:off x="685800" y="4343400"/>
            <a:ext cx="5486400" cy="4114800"/>
          </a:xfrm>
        </p:spPr>
        <p:txBody>
          <a:bodyPr wrap="square" lIns="91440" tIns="45720" rIns="91440" bIns="45720" anchor="t"/>
          <a:p>
            <a:pPr lvl="0"/>
            <a:endParaRPr lang="zh-CN" altLang="en-US" dirty="0"/>
          </a:p>
        </p:txBody>
      </p:sp>
      <p:sp>
        <p:nvSpPr>
          <p:cNvPr id="5123" name="页眉占位符 3"/>
          <p:cNvSpPr txBox="1">
            <a:spLocks noGrp="1"/>
          </p:cNvSpPr>
          <p:nvPr>
            <p:ph type="hdr" sz="quarter"/>
          </p:nvPr>
        </p:nvSpPr>
        <p:spPr>
          <a:xfrm>
            <a:off x="0" y="0"/>
            <a:ext cx="2971800" cy="458788"/>
          </a:xfrm>
          <a:prstGeom prst="rect">
            <a:avLst/>
          </a:prstGeom>
          <a:noFill/>
          <a:ln w="9525">
            <a:noFill/>
          </a:ln>
        </p:spPr>
        <p:txBody>
          <a:bodyPr vert="horz" lIns="91440" tIns="45720" rIns="91440" bIns="45720" anchor="t"/>
          <a:p>
            <a:pPr lvl="0" eaLnBrk="1" hangingPunct="1"/>
            <a:r>
              <a:rPr lang="en-US" altLang="zh-CN" sz="1200" dirty="0"/>
              <a:t>绿色圃中小学教育网http://www.lspjy.com</a:t>
            </a:r>
            <a:endParaRPr lang="en-US" altLang="zh-CN" sz="1200" dirty="0"/>
          </a:p>
        </p:txBody>
      </p:sp>
      <p:sp>
        <p:nvSpPr>
          <p:cNvPr id="5124" name="页脚占位符 4"/>
          <p:cNvSpPr txBox="1">
            <a:spLocks noGrp="1"/>
          </p:cNvSpPr>
          <p:nvPr>
            <p:ph type="ftr" sz="quarter"/>
          </p:nvPr>
        </p:nvSpPr>
        <p:spPr>
          <a:xfrm>
            <a:off x="0" y="8685213"/>
            <a:ext cx="2971800" cy="458787"/>
          </a:xfrm>
          <a:prstGeom prst="rect">
            <a:avLst/>
          </a:prstGeom>
          <a:noFill/>
          <a:ln w="9525">
            <a:noFill/>
          </a:ln>
        </p:spPr>
        <p:txBody>
          <a:bodyPr vert="horz" lIns="91440" tIns="45720" rIns="91440" bIns="45720" anchor="b"/>
          <a:p>
            <a:pPr lvl="0" eaLnBrk="1" hangingPunct="1"/>
            <a:r>
              <a:rPr lang="en-US" altLang="zh-CN" sz="1200" dirty="0"/>
              <a:t>绿色圃中小学教育网http://www.lspjy.com</a:t>
            </a:r>
            <a:endParaRPr lang="en-US" altLang="zh-CN" sz="1200" dirty="0"/>
          </a:p>
        </p:txBody>
      </p:sp>
      <p:sp>
        <p:nvSpPr>
          <p:cNvPr id="5125" name="灯片编号占位符 5"/>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p>
            <a:pPr lvl="0" algn="r" eaLnBrk="1" hangingPunct="1">
              <a:buFont typeface="Arial" panose="020B0604020202020204" pitchFamily="34" charset="0"/>
            </a:pPr>
            <a:fld id="{9A0DB2DC-4C9A-4742-B13C-FB6460FD3503}" type="slidenum">
              <a:rPr lang="en-US" altLang="en-US" sz="1200" dirty="0"/>
            </a:fld>
            <a:endParaRPr lang="en-US"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幻灯片图像占位符 1"/>
          <p:cNvSpPr>
            <a:spLocks noGrp="1" noRot="1" noChangeAspect="1" noTextEdit="1"/>
          </p:cNvSpPr>
          <p:nvPr>
            <p:ph type="sldImg"/>
          </p:nvPr>
        </p:nvSpPr>
        <p:spPr/>
      </p:sp>
      <p:sp>
        <p:nvSpPr>
          <p:cNvPr id="7170" name="备注占位符 2"/>
          <p:cNvSpPr>
            <a:spLocks noGrp="1"/>
          </p:cNvSpPr>
          <p:nvPr>
            <p:ph type="body"/>
          </p:nvPr>
        </p:nvSpPr>
        <p:spPr>
          <a:xfrm>
            <a:off x="685800" y="4343400"/>
            <a:ext cx="5486400" cy="4114800"/>
          </a:xfrm>
        </p:spPr>
        <p:txBody>
          <a:bodyPr wrap="square" lIns="91440" tIns="45720" rIns="91440" bIns="45720" anchor="t"/>
          <a:p>
            <a:pPr lvl="0"/>
            <a:endParaRPr lang="zh-CN" altLang="en-US" dirty="0"/>
          </a:p>
        </p:txBody>
      </p:sp>
      <p:sp>
        <p:nvSpPr>
          <p:cNvPr id="7171" name="页眉占位符 3"/>
          <p:cNvSpPr txBox="1">
            <a:spLocks noGrp="1"/>
          </p:cNvSpPr>
          <p:nvPr>
            <p:ph type="hdr" sz="quarter"/>
          </p:nvPr>
        </p:nvSpPr>
        <p:spPr>
          <a:xfrm>
            <a:off x="0" y="0"/>
            <a:ext cx="2971800" cy="458788"/>
          </a:xfrm>
          <a:prstGeom prst="rect">
            <a:avLst/>
          </a:prstGeom>
          <a:noFill/>
          <a:ln w="9525">
            <a:noFill/>
          </a:ln>
        </p:spPr>
        <p:txBody>
          <a:bodyPr vert="horz" lIns="91440" tIns="45720" rIns="91440" bIns="45720" anchor="t"/>
          <a:p>
            <a:pPr lvl="0" eaLnBrk="1" hangingPunct="1"/>
            <a:r>
              <a:rPr lang="en-US" altLang="zh-CN" sz="1200" dirty="0"/>
              <a:t>绿色圃中小学教育网http://www.lspjy.com</a:t>
            </a:r>
            <a:endParaRPr lang="en-US" altLang="zh-CN" sz="1200" dirty="0"/>
          </a:p>
        </p:txBody>
      </p:sp>
      <p:sp>
        <p:nvSpPr>
          <p:cNvPr id="7172" name="页脚占位符 4"/>
          <p:cNvSpPr txBox="1">
            <a:spLocks noGrp="1"/>
          </p:cNvSpPr>
          <p:nvPr>
            <p:ph type="ftr" sz="quarter"/>
          </p:nvPr>
        </p:nvSpPr>
        <p:spPr>
          <a:xfrm>
            <a:off x="0" y="8685213"/>
            <a:ext cx="2971800" cy="458787"/>
          </a:xfrm>
          <a:prstGeom prst="rect">
            <a:avLst/>
          </a:prstGeom>
          <a:noFill/>
          <a:ln w="9525">
            <a:noFill/>
          </a:ln>
        </p:spPr>
        <p:txBody>
          <a:bodyPr vert="horz" lIns="91440" tIns="45720" rIns="91440" bIns="45720" anchor="b"/>
          <a:p>
            <a:pPr lvl="0" eaLnBrk="1" hangingPunct="1"/>
            <a:r>
              <a:rPr lang="en-US" altLang="zh-CN" sz="1200" dirty="0"/>
              <a:t>绿色圃中小学教育网http://www.lspjy.com</a:t>
            </a:r>
            <a:endParaRPr lang="en-US" altLang="zh-CN" sz="1200" dirty="0"/>
          </a:p>
        </p:txBody>
      </p:sp>
      <p:sp>
        <p:nvSpPr>
          <p:cNvPr id="7173" name="灯片编号占位符 5"/>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p>
            <a:pPr lvl="0" algn="r" eaLnBrk="1" hangingPunct="1">
              <a:buFont typeface="Arial" panose="020B0604020202020204" pitchFamily="34" charset="0"/>
            </a:pPr>
            <a:fld id="{9A0DB2DC-4C9A-4742-B13C-FB6460FD3503}" type="slidenum">
              <a:rPr lang="en-US" altLang="en-US" sz="1200" dirty="0"/>
            </a:fld>
            <a:endParaRPr lang="en-US"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幻灯片图像占位符 1"/>
          <p:cNvSpPr>
            <a:spLocks noGrp="1" noRot="1" noChangeAspect="1" noTextEdit="1"/>
          </p:cNvSpPr>
          <p:nvPr>
            <p:ph type="sldImg"/>
          </p:nvPr>
        </p:nvSpPr>
        <p:spPr/>
      </p:sp>
      <p:sp>
        <p:nvSpPr>
          <p:cNvPr id="31746" name="备注占位符 2"/>
          <p:cNvSpPr>
            <a:spLocks noGrp="1"/>
          </p:cNvSpPr>
          <p:nvPr>
            <p:ph type="body"/>
          </p:nvPr>
        </p:nvSpPr>
        <p:spPr>
          <a:xfrm>
            <a:off x="685800" y="4343400"/>
            <a:ext cx="5486400" cy="4114800"/>
          </a:xfrm>
        </p:spPr>
        <p:txBody>
          <a:bodyPr wrap="square" lIns="91440" tIns="45720" rIns="91440" bIns="45720" anchor="t"/>
          <a:p>
            <a:pPr lvl="0"/>
            <a:endParaRPr lang="zh-CN" altLang="en-US" dirty="0"/>
          </a:p>
        </p:txBody>
      </p:sp>
      <p:sp>
        <p:nvSpPr>
          <p:cNvPr id="31747" name="页眉占位符 3"/>
          <p:cNvSpPr txBox="1">
            <a:spLocks noGrp="1"/>
          </p:cNvSpPr>
          <p:nvPr>
            <p:ph type="hdr" sz="quarter"/>
          </p:nvPr>
        </p:nvSpPr>
        <p:spPr>
          <a:xfrm>
            <a:off x="0" y="0"/>
            <a:ext cx="2971800" cy="458788"/>
          </a:xfrm>
          <a:prstGeom prst="rect">
            <a:avLst/>
          </a:prstGeom>
          <a:noFill/>
          <a:ln w="9525">
            <a:noFill/>
          </a:ln>
        </p:spPr>
        <p:txBody>
          <a:bodyPr vert="horz" lIns="91440" tIns="45720" rIns="91440" bIns="45720" anchor="t"/>
          <a:p>
            <a:pPr lvl="0" eaLnBrk="1" hangingPunct="1"/>
            <a:r>
              <a:rPr lang="en-US" altLang="zh-CN" sz="1200" dirty="0"/>
              <a:t>绿色圃中小学教育网http://www.lspjy.com</a:t>
            </a:r>
            <a:endParaRPr lang="en-US" altLang="zh-CN" sz="1200" dirty="0"/>
          </a:p>
        </p:txBody>
      </p:sp>
      <p:sp>
        <p:nvSpPr>
          <p:cNvPr id="31748" name="页脚占位符 4"/>
          <p:cNvSpPr txBox="1">
            <a:spLocks noGrp="1"/>
          </p:cNvSpPr>
          <p:nvPr>
            <p:ph type="ftr" sz="quarter"/>
          </p:nvPr>
        </p:nvSpPr>
        <p:spPr>
          <a:xfrm>
            <a:off x="0" y="8685213"/>
            <a:ext cx="2971800" cy="458787"/>
          </a:xfrm>
          <a:prstGeom prst="rect">
            <a:avLst/>
          </a:prstGeom>
          <a:noFill/>
          <a:ln w="9525">
            <a:noFill/>
          </a:ln>
        </p:spPr>
        <p:txBody>
          <a:bodyPr vert="horz" lIns="91440" tIns="45720" rIns="91440" bIns="45720" anchor="b"/>
          <a:p>
            <a:pPr lvl="0" eaLnBrk="1" hangingPunct="1"/>
            <a:r>
              <a:rPr lang="en-US" altLang="zh-CN" sz="1200" dirty="0"/>
              <a:t>绿色圃中小学教育网http://www.lspjy.com</a:t>
            </a:r>
            <a:endParaRPr lang="en-US" altLang="zh-CN" sz="1200" dirty="0"/>
          </a:p>
        </p:txBody>
      </p:sp>
      <p:sp>
        <p:nvSpPr>
          <p:cNvPr id="31749" name="灯片编号占位符 5"/>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p>
            <a:pPr lvl="0" algn="r" eaLnBrk="1" hangingPunct="1">
              <a:buFont typeface="Arial" panose="020B0604020202020204" pitchFamily="34" charset="0"/>
            </a:pPr>
            <a:fld id="{9A0DB2DC-4C9A-4742-B13C-FB6460FD3503}" type="slidenum">
              <a:rPr lang="en-US" altLang="en-US" sz="1200" dirty="0"/>
            </a:fld>
            <a:endParaRPr lang="en-US"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幻灯片图像占位符 1"/>
          <p:cNvSpPr>
            <a:spLocks noGrp="1" noRot="1" noChangeAspect="1" noTextEdit="1"/>
          </p:cNvSpPr>
          <p:nvPr>
            <p:ph type="sldImg"/>
          </p:nvPr>
        </p:nvSpPr>
        <p:spPr/>
      </p:sp>
      <p:sp>
        <p:nvSpPr>
          <p:cNvPr id="33794" name="备注占位符 2"/>
          <p:cNvSpPr>
            <a:spLocks noGrp="1"/>
          </p:cNvSpPr>
          <p:nvPr>
            <p:ph type="body"/>
          </p:nvPr>
        </p:nvSpPr>
        <p:spPr>
          <a:xfrm>
            <a:off x="685800" y="4343400"/>
            <a:ext cx="5486400" cy="4114800"/>
          </a:xfrm>
        </p:spPr>
        <p:txBody>
          <a:bodyPr wrap="square" lIns="91440" tIns="45720" rIns="91440" bIns="45720" anchor="t"/>
          <a:p>
            <a:pPr lvl="0"/>
            <a:endParaRPr lang="zh-CN" altLang="en-US" dirty="0"/>
          </a:p>
        </p:txBody>
      </p:sp>
      <p:sp>
        <p:nvSpPr>
          <p:cNvPr id="33795" name="页眉占位符 3"/>
          <p:cNvSpPr txBox="1">
            <a:spLocks noGrp="1"/>
          </p:cNvSpPr>
          <p:nvPr>
            <p:ph type="hdr" sz="quarter"/>
          </p:nvPr>
        </p:nvSpPr>
        <p:spPr>
          <a:xfrm>
            <a:off x="0" y="0"/>
            <a:ext cx="2971800" cy="458788"/>
          </a:xfrm>
          <a:prstGeom prst="rect">
            <a:avLst/>
          </a:prstGeom>
          <a:noFill/>
          <a:ln w="9525">
            <a:noFill/>
          </a:ln>
        </p:spPr>
        <p:txBody>
          <a:bodyPr vert="horz" lIns="91440" tIns="45720" rIns="91440" bIns="45720" anchor="t"/>
          <a:p>
            <a:pPr lvl="0" eaLnBrk="1" hangingPunct="1"/>
            <a:r>
              <a:rPr lang="en-US" altLang="zh-CN" sz="1200" dirty="0"/>
              <a:t>绿色圃中小学教育网http://www.lspjy.com</a:t>
            </a:r>
            <a:endParaRPr lang="en-US" altLang="zh-CN" sz="1200" dirty="0"/>
          </a:p>
        </p:txBody>
      </p:sp>
      <p:sp>
        <p:nvSpPr>
          <p:cNvPr id="33796" name="页脚占位符 4"/>
          <p:cNvSpPr txBox="1">
            <a:spLocks noGrp="1"/>
          </p:cNvSpPr>
          <p:nvPr>
            <p:ph type="ftr" sz="quarter"/>
          </p:nvPr>
        </p:nvSpPr>
        <p:spPr>
          <a:xfrm>
            <a:off x="0" y="8685213"/>
            <a:ext cx="2971800" cy="458787"/>
          </a:xfrm>
          <a:prstGeom prst="rect">
            <a:avLst/>
          </a:prstGeom>
          <a:noFill/>
          <a:ln w="9525">
            <a:noFill/>
          </a:ln>
        </p:spPr>
        <p:txBody>
          <a:bodyPr vert="horz" lIns="91440" tIns="45720" rIns="91440" bIns="45720" anchor="b"/>
          <a:p>
            <a:pPr lvl="0" eaLnBrk="1" hangingPunct="1"/>
            <a:r>
              <a:rPr lang="en-US" altLang="zh-CN" sz="1200" dirty="0"/>
              <a:t>绿色圃中小学教育网http://www.lspjy.com</a:t>
            </a:r>
            <a:endParaRPr lang="en-US" altLang="zh-CN" sz="1200" dirty="0"/>
          </a:p>
        </p:txBody>
      </p:sp>
      <p:sp>
        <p:nvSpPr>
          <p:cNvPr id="33797" name="灯片编号占位符 5"/>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p>
            <a:pPr lvl="0" algn="r" eaLnBrk="1" hangingPunct="1">
              <a:buFont typeface="Arial" panose="020B0604020202020204" pitchFamily="34" charset="0"/>
            </a:pPr>
            <a:fld id="{9A0DB2DC-4C9A-4742-B13C-FB6460FD3503}" type="slidenum">
              <a:rPr lang="en-US" altLang="en-US" sz="1200" dirty="0"/>
            </a:fld>
            <a:endParaRPr lang="en-US" alt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幻灯片图像占位符 1"/>
          <p:cNvSpPr>
            <a:spLocks noGrp="1" noRot="1" noChangeAspect="1" noTextEdit="1"/>
          </p:cNvSpPr>
          <p:nvPr>
            <p:ph type="sldImg"/>
          </p:nvPr>
        </p:nvSpPr>
        <p:spPr/>
      </p:sp>
      <p:sp>
        <p:nvSpPr>
          <p:cNvPr id="35842" name="备注占位符 2"/>
          <p:cNvSpPr>
            <a:spLocks noGrp="1"/>
          </p:cNvSpPr>
          <p:nvPr>
            <p:ph type="body"/>
          </p:nvPr>
        </p:nvSpPr>
        <p:spPr>
          <a:xfrm>
            <a:off x="685800" y="4343400"/>
            <a:ext cx="5486400" cy="4114800"/>
          </a:xfrm>
        </p:spPr>
        <p:txBody>
          <a:bodyPr wrap="square" lIns="91440" tIns="45720" rIns="91440" bIns="45720" anchor="t"/>
          <a:p>
            <a:pPr lvl="0"/>
            <a:endParaRPr lang="zh-CN" altLang="en-US" dirty="0"/>
          </a:p>
        </p:txBody>
      </p:sp>
      <p:sp>
        <p:nvSpPr>
          <p:cNvPr id="35843" name="页眉占位符 3"/>
          <p:cNvSpPr txBox="1">
            <a:spLocks noGrp="1"/>
          </p:cNvSpPr>
          <p:nvPr>
            <p:ph type="hdr" sz="quarter"/>
          </p:nvPr>
        </p:nvSpPr>
        <p:spPr>
          <a:xfrm>
            <a:off x="0" y="0"/>
            <a:ext cx="2971800" cy="458788"/>
          </a:xfrm>
          <a:prstGeom prst="rect">
            <a:avLst/>
          </a:prstGeom>
          <a:noFill/>
          <a:ln w="9525">
            <a:noFill/>
          </a:ln>
        </p:spPr>
        <p:txBody>
          <a:bodyPr vert="horz" lIns="91440" tIns="45720" rIns="91440" bIns="45720" anchor="t"/>
          <a:p>
            <a:pPr lvl="0" eaLnBrk="1" hangingPunct="1"/>
            <a:endParaRPr lang="en-US" altLang="zh-CN" sz="1200" dirty="0"/>
          </a:p>
        </p:txBody>
      </p:sp>
      <p:sp>
        <p:nvSpPr>
          <p:cNvPr id="35844" name="页脚占位符 4"/>
          <p:cNvSpPr txBox="1">
            <a:spLocks noGrp="1"/>
          </p:cNvSpPr>
          <p:nvPr>
            <p:ph type="ftr" sz="quarter"/>
          </p:nvPr>
        </p:nvSpPr>
        <p:spPr>
          <a:xfrm>
            <a:off x="0" y="8685213"/>
            <a:ext cx="2971800" cy="458787"/>
          </a:xfrm>
          <a:prstGeom prst="rect">
            <a:avLst/>
          </a:prstGeom>
          <a:noFill/>
          <a:ln w="9525">
            <a:noFill/>
          </a:ln>
        </p:spPr>
        <p:txBody>
          <a:bodyPr vert="horz" lIns="91440" tIns="45720" rIns="91440" bIns="45720" anchor="b"/>
          <a:p>
            <a:pPr lvl="0" eaLnBrk="1" hangingPunct="1"/>
            <a:endParaRPr lang="en-US" altLang="zh-CN" sz="1200" dirty="0"/>
          </a:p>
        </p:txBody>
      </p:sp>
      <p:sp>
        <p:nvSpPr>
          <p:cNvPr id="35845" name="灯片编号占位符 5"/>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p>
            <a:pPr lvl="0" algn="r" eaLnBrk="1" hangingPunct="1">
              <a:buFont typeface="Arial" panose="020B0604020202020204" pitchFamily="34" charset="0"/>
            </a:pPr>
            <a:fld id="{9A0DB2DC-4C9A-4742-B13C-FB6460FD3503}" type="slidenum">
              <a:rPr lang="en-US" altLang="en-US" sz="1200" dirty="0"/>
            </a:fld>
            <a:endParaRPr lang="en-US"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lnSpc>
                <a:spcPct val="130000"/>
              </a:lnSpc>
              <a:defRPr sz="4500">
                <a:effectLst>
                  <a:outerShdw blurRad="38100" dist="38100" dir="2700000" algn="tl">
                    <a:srgbClr val="000000">
                      <a:alpha val="43137"/>
                    </a:srgbClr>
                  </a:outerShdw>
                </a:effectLst>
              </a:defRPr>
            </a:lvl1pPr>
          </a:lstStyle>
          <a:p>
            <a:r>
              <a:rPr lang="zh-CN" altLang="en-US" dirty="0"/>
              <a:t>单击此处添加标题</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3" name="副标题 2"/>
          <p:cNvSpPr>
            <a:spLocks noGrp="1"/>
          </p:cNvSpPr>
          <p:nvPr>
            <p:ph type="subTitle" idx="1" hasCustomPrompt="1"/>
          </p:nvPr>
        </p:nvSpPr>
        <p:spPr>
          <a:xfrm>
            <a:off x="1143000" y="3602038"/>
            <a:ext cx="6858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单击此处添加副标题</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485775" y="1825625"/>
            <a:ext cx="7886700" cy="4351338"/>
          </a:xfrm>
        </p:spPr>
        <p:txBody>
          <a:bodyPr>
            <a:normAutofit/>
          </a:bodyPr>
          <a:lstStyle>
            <a:lvl1pPr>
              <a:defRPr sz="1500">
                <a:solidFill>
                  <a:schemeClr val="tx1">
                    <a:lumMod val="75000"/>
                    <a:lumOff val="25000"/>
                  </a:schemeClr>
                </a:solidFill>
              </a:defRPr>
            </a:lvl1pPr>
            <a:lvl2pPr>
              <a:defRPr sz="135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300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35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1" y="1744961"/>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3600" b="0">
                <a:effectLst>
                  <a:outerShdw blurRad="38100" dist="38100" dir="2700000" algn="tl">
                    <a:srgbClr val="000000">
                      <a:alpha val="43137"/>
                    </a:srgbClr>
                  </a:outerShdw>
                </a:effectLst>
              </a:defRPr>
            </a:lvl1pPr>
          </a:lstStyle>
          <a:p>
            <a:r>
              <a:rPr lang="zh-CN" altLang="en-US" dirty="0"/>
              <a:t>单击此处编辑母版标题样式</a:t>
            </a:r>
            <a:endParaRPr lang="zh-CN" altLang="en-US" dirty="0"/>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slide" Target="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image" Target="../media/image15.GIF"/></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hyperlink" Target="http://szps.vicp.net/xkwz/suliw/index.htm"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audio" Target="../media/audio1.wav"/></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GIF"/></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GIF"/></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audio1.wav"/><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3" name="标题 1"/>
          <p:cNvSpPr>
            <a:spLocks noGrp="1"/>
          </p:cNvSpPr>
          <p:nvPr>
            <p:ph type="ctrTitle"/>
          </p:nvPr>
        </p:nvSpPr>
        <p:spPr>
          <a:xfrm>
            <a:off x="1874838" y="1295400"/>
            <a:ext cx="5973762" cy="1071563"/>
          </a:xfrm>
        </p:spPr>
        <p:txBody>
          <a:bodyPr vert="horz" wrap="square" lIns="91440" tIns="45720" rIns="91440" bIns="45720" anchor="b"/>
          <a:p>
            <a:pPr eaLnBrk="1" hangingPunct="1">
              <a:buClrTx/>
              <a:buSzTx/>
              <a:buFontTx/>
            </a:pPr>
            <a:r>
              <a:rPr lang="en-US" altLang="zh-CN" sz="6600" b="1" kern="1200" dirty="0">
                <a:latin typeface="华文楷体" panose="02010600040101010101" pitchFamily="2" charset="-122"/>
                <a:ea typeface="华文楷体" panose="02010600040101010101" pitchFamily="2" charset="-122"/>
                <a:cs typeface="+mj-cs"/>
              </a:rPr>
              <a:t>9.</a:t>
            </a:r>
            <a:r>
              <a:rPr lang="zh-CN" altLang="en-US" sz="6600" b="1" kern="1200" dirty="0">
                <a:latin typeface="华文楷体" panose="02010600040101010101" pitchFamily="2" charset="-122"/>
                <a:ea typeface="华文楷体" panose="02010600040101010101" pitchFamily="2" charset="-122"/>
                <a:cs typeface="+mj-cs"/>
              </a:rPr>
              <a:t>短诗三首</a:t>
            </a:r>
            <a:endParaRPr lang="zh-CN" altLang="en-US" sz="6600" b="1" kern="1200" dirty="0">
              <a:latin typeface="华文楷体" panose="02010600040101010101" pitchFamily="2" charset="-122"/>
              <a:ea typeface="华文楷体" panose="02010600040101010101" pitchFamily="2" charset="-122"/>
              <a:cs typeface="+mj-cs"/>
            </a:endParaRPr>
          </a:p>
        </p:txBody>
      </p:sp>
      <p:pic>
        <p:nvPicPr>
          <p:cNvPr id="3074" name="图片 2"/>
          <p:cNvPicPr>
            <a:picLocks noChangeAspect="1"/>
          </p:cNvPicPr>
          <p:nvPr/>
        </p:nvPicPr>
        <p:blipFill>
          <a:blip r:embed="rId1"/>
          <a:stretch>
            <a:fillRect/>
          </a:stretch>
        </p:blipFill>
        <p:spPr>
          <a:xfrm>
            <a:off x="2057400" y="2971800"/>
            <a:ext cx="5562600" cy="320040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80" name="矩形 2279"/>
          <p:cNvSpPr/>
          <p:nvPr/>
        </p:nvSpPr>
        <p:spPr>
          <a:xfrm>
            <a:off x="3132138" y="725488"/>
            <a:ext cx="2936875" cy="641350"/>
          </a:xfrm>
          <a:prstGeom prst="rect">
            <a:avLst/>
          </a:prstGeom>
          <a:noFill/>
          <a:ln w="9525">
            <a:noFill/>
          </a:ln>
        </p:spPr>
        <p:txBody>
          <a:bodyPr wrap="none" anchor="t">
            <a:spAutoFit/>
          </a:bodyPr>
          <a:p>
            <a:pPr eaLnBrk="0" hangingPunct="0"/>
            <a:r>
              <a:rPr lang="zh-CN" altLang="en-US" sz="3600" b="1" dirty="0">
                <a:solidFill>
                  <a:srgbClr val="2414F6"/>
                </a:solidFill>
                <a:latin typeface="Arial" panose="020B0604020202020204" pitchFamily="34" charset="0"/>
                <a:ea typeface="宋体" panose="02010600030101010101" pitchFamily="2" charset="-122"/>
              </a:rPr>
              <a:t>二、温馨体会</a:t>
            </a:r>
            <a:endParaRPr lang="zh-CN" altLang="en-US" sz="3600" b="1" dirty="0">
              <a:solidFill>
                <a:srgbClr val="2414F6"/>
              </a:solidFill>
              <a:latin typeface="Arial" panose="020B0604020202020204" pitchFamily="34" charset="0"/>
              <a:ea typeface="宋体" panose="02010600030101010101" pitchFamily="2" charset="-122"/>
            </a:endParaRPr>
          </a:p>
        </p:txBody>
      </p:sp>
      <p:sp>
        <p:nvSpPr>
          <p:cNvPr id="2281" name="矩形 2280"/>
          <p:cNvSpPr/>
          <p:nvPr/>
        </p:nvSpPr>
        <p:spPr>
          <a:xfrm>
            <a:off x="1116013" y="1557338"/>
            <a:ext cx="6696075" cy="1373187"/>
          </a:xfrm>
          <a:prstGeom prst="rect">
            <a:avLst/>
          </a:prstGeom>
          <a:noFill/>
          <a:ln w="9525">
            <a:noFill/>
          </a:ln>
        </p:spPr>
        <p:txBody>
          <a:bodyPr anchor="t">
            <a:spAutoFit/>
          </a:bodyPr>
          <a:p>
            <a:pPr eaLnBrk="0" hangingPunct="0"/>
            <a:r>
              <a:rPr lang="en-US" altLang="zh-CN" sz="2800" b="1" dirty="0">
                <a:solidFill>
                  <a:schemeClr val="hlink"/>
                </a:solidFill>
                <a:latin typeface="Arial" panose="020B0604020202020204" pitchFamily="34" charset="0"/>
                <a:ea typeface="宋体" panose="02010600030101010101" pitchFamily="2" charset="-122"/>
              </a:rPr>
              <a:t>  1</a:t>
            </a:r>
            <a:r>
              <a:rPr lang="zh-CN" altLang="en-US" sz="2800" b="1" dirty="0">
                <a:solidFill>
                  <a:schemeClr val="hlink"/>
                </a:solidFill>
                <a:latin typeface="Arial" panose="020B0604020202020204" pitchFamily="34" charset="0"/>
                <a:ea typeface="宋体" panose="02010600030101010101" pitchFamily="2" charset="-122"/>
              </a:rPr>
              <a:t>、文中的两个“风雨”意义相同吗？为什么？ “只”字在这句诗里有什么好的表达效果？</a:t>
            </a:r>
            <a:r>
              <a:rPr lang="zh-CN" altLang="en-US" sz="2800" dirty="0">
                <a:solidFill>
                  <a:schemeClr val="hlink"/>
                </a:solidFill>
                <a:latin typeface="Arial" panose="020B0604020202020204" pitchFamily="34" charset="0"/>
                <a:ea typeface="宋体" panose="02010600030101010101" pitchFamily="2" charset="-122"/>
              </a:rPr>
              <a:t> </a:t>
            </a:r>
            <a:endParaRPr lang="zh-CN" altLang="en-US" sz="2800" dirty="0">
              <a:solidFill>
                <a:schemeClr val="hlink"/>
              </a:solidFill>
              <a:latin typeface="Arial" panose="020B0604020202020204" pitchFamily="34" charset="0"/>
              <a:ea typeface="宋体" panose="02010600030101010101" pitchFamily="2" charset="-122"/>
            </a:endParaRPr>
          </a:p>
        </p:txBody>
      </p:sp>
      <p:sp>
        <p:nvSpPr>
          <p:cNvPr id="2282" name="右箭头 2281">
            <a:hlinkClick r:id="" action="ppaction://noaction"/>
          </p:cNvPr>
          <p:cNvSpPr/>
          <p:nvPr/>
        </p:nvSpPr>
        <p:spPr>
          <a:xfrm>
            <a:off x="2843213" y="2997200"/>
            <a:ext cx="1066800" cy="533400"/>
          </a:xfrm>
          <a:prstGeom prst="rightArrow">
            <a:avLst>
              <a:gd name="adj1" fmla="val 50000"/>
              <a:gd name="adj2" fmla="val 49759"/>
            </a:avLst>
          </a:prstGeom>
          <a:solidFill>
            <a:srgbClr val="E1F4FF"/>
          </a:solidFill>
          <a:ln w="9525" cap="flat" cmpd="sng">
            <a:solidFill>
              <a:srgbClr val="000000"/>
            </a:solidFill>
            <a:prstDash val="solid"/>
            <a:miter/>
            <a:headEnd type="none" w="med" len="med"/>
            <a:tailEnd type="none" w="med" len="med"/>
          </a:ln>
        </p:spPr>
        <p:txBody>
          <a:bodyPr anchor="t"/>
          <a:p>
            <a:pPr eaLnBrk="0" hangingPunct="0"/>
            <a:endParaRPr lang="zh-CN" altLang="en-US" dirty="0">
              <a:latin typeface="Arial" panose="020B0604020202020204" pitchFamily="34" charset="0"/>
              <a:ea typeface="宋体" panose="02010600030101010101" pitchFamily="2" charset="-122"/>
            </a:endParaRPr>
          </a:p>
        </p:txBody>
      </p:sp>
      <p:sp>
        <p:nvSpPr>
          <p:cNvPr id="2283" name="矩形 2282"/>
          <p:cNvSpPr/>
          <p:nvPr/>
        </p:nvSpPr>
        <p:spPr>
          <a:xfrm>
            <a:off x="1187450" y="3500438"/>
            <a:ext cx="6192838" cy="2227262"/>
          </a:xfrm>
          <a:prstGeom prst="rect">
            <a:avLst/>
          </a:prstGeom>
          <a:noFill/>
          <a:ln w="9525">
            <a:noFill/>
          </a:ln>
        </p:spPr>
        <p:txBody>
          <a:bodyPr anchor="t">
            <a:spAutoFit/>
          </a:bodyPr>
          <a:p>
            <a:pPr eaLnBrk="0" hangingPunct="0"/>
            <a:r>
              <a:rPr lang="en-US" altLang="zh-CN" sz="2800" b="1" dirty="0">
                <a:solidFill>
                  <a:schemeClr val="hlink"/>
                </a:solidFill>
                <a:latin typeface="Arial" panose="020B0604020202020204" pitchFamily="34" charset="0"/>
                <a:ea typeface="宋体" panose="02010600030101010101" pitchFamily="2" charset="-122"/>
              </a:rPr>
              <a:t>2</a:t>
            </a:r>
            <a:r>
              <a:rPr lang="zh-CN" altLang="en-US" sz="2800" b="1" dirty="0">
                <a:solidFill>
                  <a:schemeClr val="hlink"/>
                </a:solidFill>
                <a:latin typeface="Arial" panose="020B0604020202020204" pitchFamily="34" charset="0"/>
                <a:ea typeface="宋体" panose="02010600030101010101" pitchFamily="2" charset="-122"/>
              </a:rPr>
              <a:t>、诗中两个“躲”字前后有什么联系吗？</a:t>
            </a:r>
            <a:endParaRPr lang="zh-CN" altLang="en-US" sz="2800" b="1" dirty="0">
              <a:solidFill>
                <a:schemeClr val="hlink"/>
              </a:solidFill>
              <a:latin typeface="Arial" panose="020B0604020202020204" pitchFamily="34" charset="0"/>
              <a:ea typeface="宋体" panose="02010600030101010101" pitchFamily="2" charset="-122"/>
            </a:endParaRPr>
          </a:p>
          <a:p>
            <a:pPr eaLnBrk="0" hangingPunct="0"/>
            <a:r>
              <a:rPr lang="zh-CN" altLang="en-US" sz="2800" b="1" dirty="0">
                <a:solidFill>
                  <a:schemeClr val="hlink"/>
                </a:solidFill>
                <a:latin typeface="Arial" panose="020B0604020202020204" pitchFamily="34" charset="0"/>
                <a:ea typeface="宋体" panose="02010600030101010101" pitchFamily="2" charset="-122"/>
              </a:rPr>
              <a:t>   表达了作者怎样的感情？</a:t>
            </a:r>
            <a:endParaRPr lang="zh-CN" altLang="en-US" sz="2800" b="1" dirty="0">
              <a:solidFill>
                <a:schemeClr val="hlink"/>
              </a:solidFill>
              <a:latin typeface="Arial" panose="020B0604020202020204" pitchFamily="34" charset="0"/>
              <a:ea typeface="宋体" panose="02010600030101010101" pitchFamily="2" charset="-122"/>
            </a:endParaRPr>
          </a:p>
          <a:p>
            <a:pPr eaLnBrk="0" hangingPunct="0"/>
            <a:r>
              <a:rPr lang="zh-CN" altLang="en-US" sz="2800" b="1" dirty="0">
                <a:solidFill>
                  <a:schemeClr val="hlink"/>
                </a:solidFill>
                <a:latin typeface="Arial" panose="020B0604020202020204" pitchFamily="34" charset="0"/>
                <a:ea typeface="宋体" panose="02010600030101010101" pitchFamily="2" charset="-122"/>
              </a:rPr>
              <a:t>   在自己的日常生活中你有过这种体验吗？</a:t>
            </a:r>
            <a:endParaRPr lang="zh-CN" altLang="en-US" sz="2800" b="1" dirty="0">
              <a:solidFill>
                <a:schemeClr val="hlink"/>
              </a:solidFill>
              <a:latin typeface="Arial" panose="020B0604020202020204" pitchFamily="34" charset="0"/>
              <a:ea typeface="宋体" panose="02010600030101010101" pitchFamily="2" charset="-122"/>
            </a:endParaRPr>
          </a:p>
        </p:txBody>
      </p:sp>
      <p:sp>
        <p:nvSpPr>
          <p:cNvPr id="14341" name="右箭头 2283">
            <a:hlinkClick r:id="" action="ppaction://noaction"/>
          </p:cNvPr>
          <p:cNvSpPr/>
          <p:nvPr/>
        </p:nvSpPr>
        <p:spPr>
          <a:xfrm>
            <a:off x="3276600" y="5486400"/>
            <a:ext cx="1143000" cy="685800"/>
          </a:xfrm>
          <a:prstGeom prst="rightArrow">
            <a:avLst>
              <a:gd name="adj1" fmla="val 50000"/>
              <a:gd name="adj2" fmla="val 41466"/>
            </a:avLst>
          </a:prstGeom>
          <a:solidFill>
            <a:srgbClr val="E1F4FF"/>
          </a:solidFill>
          <a:ln w="9525" cap="flat" cmpd="sng">
            <a:solidFill>
              <a:srgbClr val="000000"/>
            </a:solidFill>
            <a:prstDash val="solid"/>
            <a:miter/>
            <a:headEnd type="none" w="med" len="med"/>
            <a:tailEnd type="none" w="med" len="med"/>
          </a:ln>
        </p:spPr>
        <p:txBody>
          <a:bodyPr anchor="t"/>
          <a:p>
            <a:pPr eaLnBrk="0" hangingPunct="0"/>
            <a:endParaRPr lang="zh-CN" altLang="en-US" dirty="0">
              <a:latin typeface="Arial" panose="020B0604020202020204" pitchFamily="34" charset="0"/>
              <a:ea typeface="宋体" panose="02010600030101010101" pitchFamily="2" charset="-122"/>
            </a:endParaRPr>
          </a:p>
        </p:txBody>
      </p:sp>
      <p:sp>
        <p:nvSpPr>
          <p:cNvPr id="14342" name="上弧形箭头 2284">
            <a:hlinkClick r:id="rId1" action="ppaction://hlinksldjump"/>
          </p:cNvPr>
          <p:cNvSpPr/>
          <p:nvPr/>
        </p:nvSpPr>
        <p:spPr>
          <a:xfrm>
            <a:off x="6400800" y="5486400"/>
            <a:ext cx="1143000" cy="685800"/>
          </a:xfrm>
          <a:prstGeom prst="curvedDownArrow">
            <a:avLst>
              <a:gd name="adj1" fmla="val 33333"/>
              <a:gd name="adj2" fmla="val 66666"/>
              <a:gd name="adj3" fmla="val 33328"/>
            </a:avLst>
          </a:prstGeom>
          <a:solidFill>
            <a:srgbClr val="008000"/>
          </a:solidFill>
          <a:ln w="9525" cap="flat" cmpd="sng">
            <a:solidFill>
              <a:srgbClr val="000000"/>
            </a:solidFill>
            <a:prstDash val="solid"/>
            <a:miter/>
            <a:headEnd type="none" w="med" len="med"/>
            <a:tailEnd type="none" w="med" len="med"/>
          </a:ln>
        </p:spPr>
        <p:txBody>
          <a:bodyPr anchor="t"/>
          <a:p>
            <a:pPr eaLnBrk="0" hangingPunct="0"/>
            <a:endParaRPr lang="zh-CN" altLang="en-US" dirty="0">
              <a:latin typeface="Arial" panose="020B0604020202020204" pitchFamily="34" charset="0"/>
              <a:ea typeface="宋体" panose="02010600030101010101" pitchFamily="2" charset="-122"/>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childTnLst>
                                    <p:set>
                                      <p:cBhvr additive="base">
                                        <p:cTn id="6" dur="1" fill="hold">
                                          <p:stCondLst>
                                            <p:cond delay="0"/>
                                          </p:stCondLst>
                                        </p:cTn>
                                        <p:tgtEl>
                                          <p:spTgt spid="2280"/>
                                        </p:tgtEl>
                                        <p:attrNameLst>
                                          <p:attrName>style.visibility</p:attrName>
                                        </p:attrNameLst>
                                      </p:cBhvr>
                                      <p:to>
                                        <p:strVal val="visible"/>
                                      </p:to>
                                    </p:set>
                                    <p:anim calcmode="lin" valueType="num">
                                      <p:cBhvr additive="base">
                                        <p:cTn id="7" dur="500" fill="hold"/>
                                        <p:tgtEl>
                                          <p:spTgt spid="2280"/>
                                        </p:tgtEl>
                                        <p:attrNameLst>
                                          <p:attrName>ppt_x</p:attrName>
                                        </p:attrNameLst>
                                      </p:cBhvr>
                                      <p:tavLst>
                                        <p:tav tm="0">
                                          <p:val>
                                            <p:strVal val="#ppt_x"/>
                                          </p:val>
                                        </p:tav>
                                        <p:tav tm="100000">
                                          <p:val>
                                            <p:strVal val="#ppt_x"/>
                                          </p:val>
                                        </p:tav>
                                      </p:tavLst>
                                    </p:anim>
                                    <p:anim calcmode="lin" valueType="num">
                                      <p:cBhvr additive="base">
                                        <p:cTn id="8" dur="500" fill="hold"/>
                                        <p:tgtEl>
                                          <p:spTgt spid="228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childTnLst>
                                    <p:set>
                                      <p:cBhvr additive="base">
                                        <p:cTn id="12" dur="1" fill="hold">
                                          <p:stCondLst>
                                            <p:cond delay="0"/>
                                          </p:stCondLst>
                                        </p:cTn>
                                        <p:tgtEl>
                                          <p:spTgt spid="2281"/>
                                        </p:tgtEl>
                                        <p:attrNameLst>
                                          <p:attrName>style.visibility</p:attrName>
                                        </p:attrNameLst>
                                      </p:cBhvr>
                                      <p:to>
                                        <p:strVal val="visible"/>
                                      </p:to>
                                    </p:set>
                                    <p:anim calcmode="lin" valueType="num">
                                      <p:cBhvr additive="base">
                                        <p:cTn id="13" dur="500" fill="hold"/>
                                        <p:tgtEl>
                                          <p:spTgt spid="2281"/>
                                        </p:tgtEl>
                                        <p:attrNameLst>
                                          <p:attrName>ppt_x</p:attrName>
                                        </p:attrNameLst>
                                      </p:cBhvr>
                                      <p:tavLst>
                                        <p:tav tm="0">
                                          <p:val>
                                            <p:strVal val="#ppt_x"/>
                                          </p:val>
                                        </p:tav>
                                        <p:tav tm="100000">
                                          <p:val>
                                            <p:strVal val="#ppt_x"/>
                                          </p:val>
                                        </p:tav>
                                      </p:tavLst>
                                    </p:anim>
                                    <p:anim calcmode="lin" valueType="num">
                                      <p:cBhvr additive="base">
                                        <p:cTn id="14" dur="500" fill="hold"/>
                                        <p:tgtEl>
                                          <p:spTgt spid="228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childTnLst>
                                    <p:set>
                                      <p:cBhvr additive="base">
                                        <p:cTn id="18" dur="1" fill="hold">
                                          <p:stCondLst>
                                            <p:cond delay="0"/>
                                          </p:stCondLst>
                                        </p:cTn>
                                        <p:tgtEl>
                                          <p:spTgt spid="2282"/>
                                        </p:tgtEl>
                                        <p:attrNameLst>
                                          <p:attrName>style.visibility</p:attrName>
                                        </p:attrNameLst>
                                      </p:cBhvr>
                                      <p:to>
                                        <p:strVal val="visible"/>
                                      </p:to>
                                    </p:set>
                                    <p:anim calcmode="lin" valueType="num">
                                      <p:cBhvr additive="base">
                                        <p:cTn id="19" dur="500" fill="hold"/>
                                        <p:tgtEl>
                                          <p:spTgt spid="2282"/>
                                        </p:tgtEl>
                                        <p:attrNameLst>
                                          <p:attrName>ppt_x</p:attrName>
                                        </p:attrNameLst>
                                      </p:cBhvr>
                                      <p:tavLst>
                                        <p:tav tm="0">
                                          <p:val>
                                            <p:strVal val="0-#ppt_w/2"/>
                                          </p:val>
                                        </p:tav>
                                        <p:tav tm="100000">
                                          <p:val>
                                            <p:strVal val="#ppt_x"/>
                                          </p:val>
                                        </p:tav>
                                      </p:tavLst>
                                    </p:anim>
                                    <p:anim calcmode="lin" valueType="num">
                                      <p:cBhvr additive="base">
                                        <p:cTn id="20" dur="500" fill="hold"/>
                                        <p:tgtEl>
                                          <p:spTgt spid="228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childTnLst>
                                    <p:set>
                                      <p:cBhvr additive="base">
                                        <p:cTn id="24" dur="1" fill="hold">
                                          <p:stCondLst>
                                            <p:cond delay="0"/>
                                          </p:stCondLst>
                                        </p:cTn>
                                        <p:tgtEl>
                                          <p:spTgt spid="2283"/>
                                        </p:tgtEl>
                                        <p:attrNameLst>
                                          <p:attrName>style.visibility</p:attrName>
                                        </p:attrNameLst>
                                      </p:cBhvr>
                                      <p:to>
                                        <p:strVal val="visible"/>
                                      </p:to>
                                    </p:set>
                                    <p:animEffect transition="in" filter="blinds(horizontal)">
                                      <p:cBhvr additive="base">
                                        <p:cTn id="25" dur="500" fill="hold"/>
                                        <p:tgtEl>
                                          <p:spTgt spid="22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0" grpId="0" animBg="1"/>
      <p:bldP spid="2281" grpId="0" animBg="1"/>
      <p:bldP spid="228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91" name="矩形 2290"/>
          <p:cNvSpPr/>
          <p:nvPr/>
        </p:nvSpPr>
        <p:spPr>
          <a:xfrm>
            <a:off x="685800" y="1606550"/>
            <a:ext cx="7416800" cy="3503613"/>
          </a:xfrm>
          <a:prstGeom prst="rect">
            <a:avLst/>
          </a:prstGeom>
          <a:noFill/>
          <a:ln w="9525">
            <a:noFill/>
          </a:ln>
        </p:spPr>
        <p:txBody>
          <a:bodyPr anchor="t">
            <a:spAutoFit/>
          </a:bodyPr>
          <a:p>
            <a:pPr eaLnBrk="0" hangingPunct="0"/>
            <a:r>
              <a:rPr lang="en-US" altLang="zh-CN" sz="3200" b="1" dirty="0">
                <a:solidFill>
                  <a:srgbClr val="000000"/>
                </a:solidFill>
                <a:latin typeface="Arial" panose="020B0604020202020204" pitchFamily="34" charset="0"/>
                <a:ea typeface="宋体" panose="02010600030101010101" pitchFamily="2" charset="-122"/>
              </a:rPr>
              <a:t>  </a:t>
            </a:r>
            <a:r>
              <a:rPr lang="zh-CN" altLang="en-US" sz="3200" b="1" dirty="0">
                <a:solidFill>
                  <a:srgbClr val="000000"/>
                </a:solidFill>
                <a:latin typeface="Arial" panose="020B0604020202020204" pitchFamily="34" charset="0"/>
                <a:ea typeface="宋体" panose="02010600030101010101" pitchFamily="2" charset="-122"/>
              </a:rPr>
              <a:t>前者指的是</a:t>
            </a:r>
            <a:r>
              <a:rPr lang="zh-CN" altLang="en-US" sz="3200" b="1" dirty="0">
                <a:solidFill>
                  <a:srgbClr val="FF0000"/>
                </a:solidFill>
                <a:latin typeface="Arial" panose="020B0604020202020204" pitchFamily="34" charset="0"/>
                <a:ea typeface="宋体" panose="02010600030101010101" pitchFamily="2" charset="-122"/>
              </a:rPr>
              <a:t>自然界的风雨</a:t>
            </a:r>
            <a:r>
              <a:rPr lang="zh-CN" altLang="en-US" sz="3200" b="1" dirty="0">
                <a:solidFill>
                  <a:srgbClr val="000000"/>
                </a:solidFill>
                <a:latin typeface="Arial" panose="020B0604020202020204" pitchFamily="34" charset="0"/>
                <a:ea typeface="宋体" panose="02010600030101010101" pitchFamily="2" charset="-122"/>
              </a:rPr>
              <a:t>；后者指的是人的心灵（精神和感情）受到的打击。</a:t>
            </a:r>
            <a:endParaRPr lang="zh-CN" altLang="en-US" sz="3200" b="1" dirty="0">
              <a:solidFill>
                <a:srgbClr val="000000"/>
              </a:solidFill>
              <a:latin typeface="Arial" panose="020B0604020202020204" pitchFamily="34" charset="0"/>
              <a:ea typeface="宋体" panose="02010600030101010101" pitchFamily="2" charset="-122"/>
            </a:endParaRPr>
          </a:p>
          <a:p>
            <a:pPr eaLnBrk="0" hangingPunct="0"/>
            <a:r>
              <a:rPr lang="zh-CN" altLang="en-US" sz="3200" b="1" dirty="0">
                <a:solidFill>
                  <a:srgbClr val="000000"/>
                </a:solidFill>
                <a:latin typeface="Arial" panose="020B0604020202020204" pitchFamily="34" charset="0"/>
                <a:ea typeface="宋体" panose="02010600030101010101" pitchFamily="2" charset="-122"/>
              </a:rPr>
              <a:t>“心中的风雨”指产生的</a:t>
            </a:r>
            <a:r>
              <a:rPr lang="zh-CN" altLang="en-US" sz="3200" b="1" u="sng" dirty="0">
                <a:solidFill>
                  <a:srgbClr val="FF0000"/>
                </a:solidFill>
                <a:latin typeface="Arial" panose="020B0604020202020204" pitchFamily="34" charset="0"/>
                <a:ea typeface="宋体" panose="02010600030101010101" pitchFamily="2" charset="-122"/>
              </a:rPr>
              <a:t>烦恼、困难、病痛</a:t>
            </a:r>
            <a:endParaRPr lang="zh-CN" altLang="en-US" sz="3200" b="1" u="sng" dirty="0">
              <a:solidFill>
                <a:srgbClr val="FF0000"/>
              </a:solidFill>
              <a:latin typeface="Arial" panose="020B0604020202020204" pitchFamily="34" charset="0"/>
              <a:ea typeface="宋体" panose="02010600030101010101" pitchFamily="2" charset="-122"/>
            </a:endParaRPr>
          </a:p>
          <a:p>
            <a:pPr eaLnBrk="0" hangingPunct="0"/>
            <a:r>
              <a:rPr lang="zh-CN" altLang="en-US" sz="3200" b="1" dirty="0">
                <a:solidFill>
                  <a:srgbClr val="000000"/>
                </a:solidFill>
                <a:latin typeface="Arial" panose="020B0604020202020204" pitchFamily="34" charset="0"/>
                <a:ea typeface="宋体" panose="02010600030101010101" pitchFamily="2" charset="-122"/>
              </a:rPr>
              <a:t>等等。“只”强调了唯一，别无选择，从而</a:t>
            </a:r>
            <a:endParaRPr lang="zh-CN" altLang="en-US" sz="3200" b="1" dirty="0">
              <a:solidFill>
                <a:srgbClr val="000000"/>
              </a:solidFill>
              <a:latin typeface="Arial" panose="020B0604020202020204" pitchFamily="34" charset="0"/>
              <a:ea typeface="宋体" panose="02010600030101010101" pitchFamily="2" charset="-122"/>
            </a:endParaRPr>
          </a:p>
          <a:p>
            <a:pPr eaLnBrk="0" hangingPunct="0"/>
            <a:r>
              <a:rPr lang="zh-CN" altLang="en-US" sz="3200" b="1" dirty="0">
                <a:solidFill>
                  <a:srgbClr val="000000"/>
                </a:solidFill>
                <a:latin typeface="Arial" panose="020B0604020202020204" pitchFamily="34" charset="0"/>
                <a:ea typeface="宋体" panose="02010600030101010101" pitchFamily="2" charset="-122"/>
              </a:rPr>
              <a:t>更能突出</a:t>
            </a:r>
            <a:r>
              <a:rPr lang="zh-CN" altLang="en-US" sz="3200" b="1" u="sng" dirty="0">
                <a:solidFill>
                  <a:srgbClr val="FF0000"/>
                </a:solidFill>
                <a:latin typeface="Arial" panose="020B0604020202020204" pitchFamily="34" charset="0"/>
                <a:ea typeface="宋体" panose="02010600030101010101" pitchFamily="2" charset="-122"/>
              </a:rPr>
              <a:t>母爱</a:t>
            </a:r>
            <a:r>
              <a:rPr lang="zh-CN" altLang="en-US" sz="3200" b="1" dirty="0">
                <a:solidFill>
                  <a:srgbClr val="000000"/>
                </a:solidFill>
                <a:latin typeface="Arial" panose="020B0604020202020204" pitchFamily="34" charset="0"/>
                <a:ea typeface="宋体" panose="02010600030101010101" pitchFamily="2" charset="-122"/>
              </a:rPr>
              <a:t>的力量。</a:t>
            </a:r>
            <a:endParaRPr lang="zh-CN" altLang="en-US" sz="3200" b="1" dirty="0">
              <a:solidFill>
                <a:srgbClr val="000000"/>
              </a:solidFill>
              <a:latin typeface="Arial" panose="020B0604020202020204" pitchFamily="34" charset="0"/>
              <a:ea typeface="宋体" panose="02010600030101010101" pitchFamily="2" charset="-122"/>
            </a:endParaRPr>
          </a:p>
        </p:txBody>
      </p:sp>
      <p:sp>
        <p:nvSpPr>
          <p:cNvPr id="2292" name="左箭头 2291">
            <a:hlinkClick r:id="" action="ppaction://noaction"/>
          </p:cNvPr>
          <p:cNvSpPr/>
          <p:nvPr/>
        </p:nvSpPr>
        <p:spPr>
          <a:xfrm>
            <a:off x="5292725" y="5589588"/>
            <a:ext cx="990600" cy="609600"/>
          </a:xfrm>
          <a:prstGeom prst="leftArrow">
            <a:avLst>
              <a:gd name="adj1" fmla="val 50000"/>
              <a:gd name="adj2" fmla="val 40625"/>
            </a:avLst>
          </a:prstGeom>
          <a:solidFill>
            <a:srgbClr val="E1F4FF"/>
          </a:solidFill>
          <a:ln w="9525" cap="flat" cmpd="sng">
            <a:solidFill>
              <a:srgbClr val="000000"/>
            </a:solidFill>
            <a:prstDash val="solid"/>
            <a:miter/>
            <a:headEnd type="none" w="med" len="med"/>
            <a:tailEnd type="none" w="med" len="med"/>
          </a:ln>
        </p:spPr>
        <p:txBody>
          <a:bodyPr anchor="t"/>
          <a:p>
            <a:pPr eaLnBrk="0" hangingPunct="0"/>
            <a:endParaRPr lang="zh-CN" altLang="en-US" dirty="0">
              <a:latin typeface="Arial" panose="020B0604020202020204" pitchFamily="34" charset="0"/>
              <a:ea typeface="宋体" panose="02010600030101010101" pitchFamily="2" charset="-122"/>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childTnLst>
                                    <p:set>
                                      <p:cBhvr additive="base">
                                        <p:cTn id="6" dur="1" fill="hold">
                                          <p:stCondLst>
                                            <p:cond delay="0"/>
                                          </p:stCondLst>
                                        </p:cTn>
                                        <p:tgtEl>
                                          <p:spTgt spid="2291"/>
                                        </p:tgtEl>
                                        <p:attrNameLst>
                                          <p:attrName>style.visibility</p:attrName>
                                        </p:attrNameLst>
                                      </p:cBhvr>
                                      <p:to>
                                        <p:strVal val="visible"/>
                                      </p:to>
                                    </p:set>
                                    <p:anim calcmode="lin" valueType="num">
                                      <p:cBhvr additive="base">
                                        <p:cTn id="7" dur="500" fill="hold"/>
                                        <p:tgtEl>
                                          <p:spTgt spid="2291"/>
                                        </p:tgtEl>
                                        <p:attrNameLst>
                                          <p:attrName>ppt_x</p:attrName>
                                        </p:attrNameLst>
                                      </p:cBhvr>
                                      <p:tavLst>
                                        <p:tav tm="0">
                                          <p:val>
                                            <p:strVal val="#ppt_x"/>
                                          </p:val>
                                        </p:tav>
                                        <p:tav tm="100000">
                                          <p:val>
                                            <p:strVal val="#ppt_x"/>
                                          </p:val>
                                        </p:tav>
                                      </p:tavLst>
                                    </p:anim>
                                    <p:anim calcmode="lin" valueType="num">
                                      <p:cBhvr additive="base">
                                        <p:cTn id="8" dur="500" fill="hold"/>
                                        <p:tgtEl>
                                          <p:spTgt spid="229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childTnLst>
                                    <p:set>
                                      <p:cBhvr additive="base">
                                        <p:cTn id="12" dur="1" fill="hold">
                                          <p:stCondLst>
                                            <p:cond delay="0"/>
                                          </p:stCondLst>
                                        </p:cTn>
                                        <p:tgtEl>
                                          <p:spTgt spid="2292"/>
                                        </p:tgtEl>
                                        <p:attrNameLst>
                                          <p:attrName>style.visibility</p:attrName>
                                        </p:attrNameLst>
                                      </p:cBhvr>
                                      <p:to>
                                        <p:strVal val="visible"/>
                                      </p:to>
                                    </p:set>
                                    <p:anim calcmode="lin" valueType="num">
                                      <p:cBhvr additive="base">
                                        <p:cTn id="13" dur="500" fill="hold"/>
                                        <p:tgtEl>
                                          <p:spTgt spid="2292"/>
                                        </p:tgtEl>
                                        <p:attrNameLst>
                                          <p:attrName>ppt_x</p:attrName>
                                        </p:attrNameLst>
                                      </p:cBhvr>
                                      <p:tavLst>
                                        <p:tav tm="0">
                                          <p:val>
                                            <p:strVal val="1+#ppt_w/2"/>
                                          </p:val>
                                        </p:tav>
                                        <p:tav tm="100000">
                                          <p:val>
                                            <p:strVal val="#ppt_x"/>
                                          </p:val>
                                        </p:tav>
                                      </p:tavLst>
                                    </p:anim>
                                    <p:anim calcmode="lin" valueType="num">
                                      <p:cBhvr additive="base">
                                        <p:cTn id="14" dur="500" fill="hold"/>
                                        <p:tgtEl>
                                          <p:spTgt spid="22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98" name="矩形 2297"/>
          <p:cNvSpPr/>
          <p:nvPr/>
        </p:nvSpPr>
        <p:spPr>
          <a:xfrm>
            <a:off x="790575" y="1447800"/>
            <a:ext cx="7561263" cy="3503613"/>
          </a:xfrm>
          <a:prstGeom prst="rect">
            <a:avLst/>
          </a:prstGeom>
          <a:noFill/>
          <a:ln w="9525">
            <a:noFill/>
          </a:ln>
        </p:spPr>
        <p:txBody>
          <a:bodyPr anchor="t">
            <a:spAutoFit/>
          </a:bodyPr>
          <a:p>
            <a:pPr eaLnBrk="0" hangingPunct="0"/>
            <a:r>
              <a:rPr lang="en-US" altLang="zh-CN" sz="3200" b="1" dirty="0">
                <a:solidFill>
                  <a:srgbClr val="000000"/>
                </a:solidFill>
                <a:latin typeface="Arial" panose="020B0604020202020204" pitchFamily="34" charset="0"/>
                <a:ea typeface="宋体" panose="02010600030101010101" pitchFamily="2" charset="-122"/>
              </a:rPr>
              <a:t>  “</a:t>
            </a:r>
            <a:r>
              <a:rPr lang="zh-CN" altLang="en-US" sz="3200" b="1" dirty="0">
                <a:solidFill>
                  <a:srgbClr val="000000"/>
                </a:solidFill>
                <a:latin typeface="Arial" panose="020B0604020202020204" pitchFamily="34" charset="0"/>
                <a:ea typeface="宋体" panose="02010600030101010101" pitchFamily="2" charset="-122"/>
              </a:rPr>
              <a:t>鸟儿躲到它的巢里”，“我只躲到你的怀里”，诗人巧妙地借前一个“躲”字引出第二个“躲”字：如同鸟儿躲到鸟巢避风雨一样，儿女有难了，就只会躲到母亲的心中。这种自然的联想与巧妙的类比，</a:t>
            </a:r>
            <a:r>
              <a:rPr lang="zh-CN" altLang="en-US" sz="3200" b="1" u="sng" dirty="0">
                <a:solidFill>
                  <a:srgbClr val="F004CE"/>
                </a:solidFill>
                <a:latin typeface="Arial" panose="020B0604020202020204" pitchFamily="34" charset="0"/>
                <a:ea typeface="宋体" panose="02010600030101010101" pitchFamily="2" charset="-122"/>
              </a:rPr>
              <a:t>表现了诗人寻求母爱保护的心态，同时也讴歌了母爱的温暖、伟大。</a:t>
            </a:r>
            <a:endParaRPr lang="zh-CN" altLang="en-US" sz="3200" b="1" u="sng" dirty="0">
              <a:solidFill>
                <a:srgbClr val="F004CE"/>
              </a:solidFill>
              <a:latin typeface="Arial" panose="020B0604020202020204" pitchFamily="34" charset="0"/>
              <a:ea typeface="宋体" panose="02010600030101010101" pitchFamily="2" charset="-122"/>
            </a:endParaRPr>
          </a:p>
        </p:txBody>
      </p:sp>
      <p:sp>
        <p:nvSpPr>
          <p:cNvPr id="2299" name="左箭头 2298">
            <a:hlinkClick r:id="" action="ppaction://noaction"/>
          </p:cNvPr>
          <p:cNvSpPr/>
          <p:nvPr/>
        </p:nvSpPr>
        <p:spPr>
          <a:xfrm>
            <a:off x="4787900" y="5949950"/>
            <a:ext cx="990600" cy="685800"/>
          </a:xfrm>
          <a:prstGeom prst="leftArrow">
            <a:avLst>
              <a:gd name="adj1" fmla="val 50000"/>
              <a:gd name="adj2" fmla="val 36104"/>
            </a:avLst>
          </a:prstGeom>
          <a:solidFill>
            <a:srgbClr val="E1F4FF"/>
          </a:solidFill>
          <a:ln w="9525" cap="flat" cmpd="sng">
            <a:solidFill>
              <a:srgbClr val="000000"/>
            </a:solidFill>
            <a:prstDash val="solid"/>
            <a:miter/>
            <a:headEnd type="none" w="med" len="med"/>
            <a:tailEnd type="none" w="med" len="med"/>
          </a:ln>
        </p:spPr>
        <p:txBody>
          <a:bodyPr anchor="t"/>
          <a:p>
            <a:pPr eaLnBrk="0" hangingPunct="0"/>
            <a:endParaRPr lang="zh-CN" altLang="en-US" dirty="0">
              <a:latin typeface="Arial" panose="020B0604020202020204" pitchFamily="34" charset="0"/>
              <a:ea typeface="宋体" panose="02010600030101010101" pitchFamily="2" charset="-122"/>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childTnLst>
                                    <p:set>
                                      <p:cBhvr additive="base">
                                        <p:cTn id="6" dur="1" fill="hold">
                                          <p:stCondLst>
                                            <p:cond delay="0"/>
                                          </p:stCondLst>
                                        </p:cTn>
                                        <p:tgtEl>
                                          <p:spTgt spid="2298"/>
                                        </p:tgtEl>
                                        <p:attrNameLst>
                                          <p:attrName>style.visibility</p:attrName>
                                        </p:attrNameLst>
                                      </p:cBhvr>
                                      <p:to>
                                        <p:strVal val="visible"/>
                                      </p:to>
                                    </p:set>
                                    <p:anim calcmode="lin" valueType="num">
                                      <p:cBhvr additive="base">
                                        <p:cTn id="7" dur="500" fill="hold"/>
                                        <p:tgtEl>
                                          <p:spTgt spid="2298"/>
                                        </p:tgtEl>
                                        <p:attrNameLst>
                                          <p:attrName>ppt_x</p:attrName>
                                        </p:attrNameLst>
                                      </p:cBhvr>
                                      <p:tavLst>
                                        <p:tav tm="0">
                                          <p:val>
                                            <p:strVal val="#ppt_x"/>
                                          </p:val>
                                        </p:tav>
                                        <p:tav tm="100000">
                                          <p:val>
                                            <p:strVal val="#ppt_x"/>
                                          </p:val>
                                        </p:tav>
                                      </p:tavLst>
                                    </p:anim>
                                    <p:anim calcmode="lin" valueType="num">
                                      <p:cBhvr additive="base">
                                        <p:cTn id="8" dur="500" fill="hold"/>
                                        <p:tgtEl>
                                          <p:spTgt spid="22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childTnLst>
                                    <p:set>
                                      <p:cBhvr additive="base">
                                        <p:cTn id="12" dur="1" fill="hold">
                                          <p:stCondLst>
                                            <p:cond delay="0"/>
                                          </p:stCondLst>
                                        </p:cTn>
                                        <p:tgtEl>
                                          <p:spTgt spid="2299"/>
                                        </p:tgtEl>
                                        <p:attrNameLst>
                                          <p:attrName>style.visibility</p:attrName>
                                        </p:attrNameLst>
                                      </p:cBhvr>
                                      <p:to>
                                        <p:strVal val="visible"/>
                                      </p:to>
                                    </p:set>
                                    <p:anim calcmode="lin" valueType="num">
                                      <p:cBhvr additive="base">
                                        <p:cTn id="13" dur="500" fill="hold"/>
                                        <p:tgtEl>
                                          <p:spTgt spid="2299"/>
                                        </p:tgtEl>
                                        <p:attrNameLst>
                                          <p:attrName>ppt_x</p:attrName>
                                        </p:attrNameLst>
                                      </p:cBhvr>
                                      <p:tavLst>
                                        <p:tav tm="0">
                                          <p:val>
                                            <p:strVal val="1+#ppt_w/2"/>
                                          </p:val>
                                        </p:tav>
                                        <p:tav tm="100000">
                                          <p:val>
                                            <p:strVal val="#ppt_x"/>
                                          </p:val>
                                        </p:tav>
                                      </p:tavLst>
                                    </p:anim>
                                    <p:anim calcmode="lin" valueType="num">
                                      <p:cBhvr additive="base">
                                        <p:cTn id="14" dur="500" fill="hold"/>
                                        <p:tgtEl>
                                          <p:spTgt spid="22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02" name="矩形 2301"/>
          <p:cNvSpPr/>
          <p:nvPr/>
        </p:nvSpPr>
        <p:spPr>
          <a:xfrm>
            <a:off x="304800" y="1447800"/>
            <a:ext cx="8839200" cy="3387725"/>
          </a:xfrm>
          <a:prstGeom prst="rect">
            <a:avLst/>
          </a:prstGeom>
          <a:noFill/>
          <a:ln w="9525">
            <a:noFill/>
          </a:ln>
        </p:spPr>
        <p:txBody>
          <a:bodyPr anchor="t">
            <a:spAutoFit/>
          </a:bodyPr>
          <a:p>
            <a:pPr eaLnBrk="0" hangingPunct="0"/>
            <a:r>
              <a:rPr lang="en-US" altLang="zh-CN" sz="3600" dirty="0">
                <a:solidFill>
                  <a:srgbClr val="003300"/>
                </a:solidFill>
                <a:latin typeface="宋体" panose="02010600030101010101" pitchFamily="2" charset="-122"/>
                <a:ea typeface="宋体" panose="02010600030101010101" pitchFamily="2" charset="-122"/>
              </a:rPr>
              <a:t>   </a:t>
            </a:r>
            <a:endParaRPr lang="en-US" altLang="zh-CN" sz="3600" dirty="0">
              <a:solidFill>
                <a:srgbClr val="003300"/>
              </a:solidFill>
              <a:latin typeface="宋体" panose="02010600030101010101" pitchFamily="2" charset="-122"/>
              <a:ea typeface="宋体" panose="02010600030101010101" pitchFamily="2" charset="-122"/>
            </a:endParaRPr>
          </a:p>
          <a:p>
            <a:pPr eaLnBrk="0" hangingPunct="0"/>
            <a:r>
              <a:rPr lang="en-US" altLang="zh-CN" sz="3600" dirty="0">
                <a:solidFill>
                  <a:srgbClr val="003300"/>
                </a:solidFill>
                <a:latin typeface="宋体" panose="02010600030101010101" pitchFamily="2" charset="-122"/>
                <a:ea typeface="宋体" panose="02010600030101010101" pitchFamily="2" charset="-122"/>
              </a:rPr>
              <a:t>    </a:t>
            </a:r>
            <a:r>
              <a:rPr lang="en-US" altLang="zh-CN" sz="3600" b="1" dirty="0">
                <a:solidFill>
                  <a:srgbClr val="003300"/>
                </a:solidFill>
                <a:latin typeface="宋体" panose="02010600030101010101" pitchFamily="2" charset="-122"/>
                <a:ea typeface="宋体" panose="02010600030101010101" pitchFamily="2" charset="-122"/>
              </a:rPr>
              <a:t>①</a:t>
            </a:r>
            <a:r>
              <a:rPr lang="zh-CN" altLang="en-US" sz="3600" b="1" dirty="0">
                <a:solidFill>
                  <a:srgbClr val="003300"/>
                </a:solidFill>
                <a:latin typeface="宋体" panose="02010600030101010101" pitchFamily="2" charset="-122"/>
                <a:ea typeface="宋体" panose="02010600030101010101" pitchFamily="2" charset="-122"/>
              </a:rPr>
              <a:t>作者认为母亲是人生唯一可靠的避难所，在这首诗中体现了这一情绪，联系我们自己的生活，谈谈你对这句话的理解。</a:t>
            </a:r>
            <a:endParaRPr lang="zh-CN" altLang="en-US" sz="3600" b="1" dirty="0">
              <a:solidFill>
                <a:srgbClr val="003300"/>
              </a:solidFill>
              <a:latin typeface="宋体" panose="02010600030101010101" pitchFamily="2" charset="-122"/>
              <a:ea typeface="宋体" panose="02010600030101010101" pitchFamily="2" charset="-122"/>
            </a:endParaRPr>
          </a:p>
          <a:p>
            <a:pPr eaLnBrk="0" hangingPunct="0"/>
            <a:r>
              <a:rPr lang="zh-CN" altLang="en-US" sz="3600" b="1" dirty="0">
                <a:solidFill>
                  <a:srgbClr val="003300"/>
                </a:solidFill>
                <a:latin typeface="宋体" panose="02010600030101010101" pitchFamily="2" charset="-122"/>
                <a:ea typeface="宋体" panose="02010600030101010101" pitchFamily="2" charset="-122"/>
              </a:rPr>
              <a:t>    </a:t>
            </a:r>
            <a:r>
              <a:rPr lang="en-US" altLang="zh-CN" sz="3600" b="1" dirty="0">
                <a:solidFill>
                  <a:srgbClr val="003300"/>
                </a:solidFill>
                <a:latin typeface="宋体" panose="02010600030101010101" pitchFamily="2" charset="-122"/>
                <a:ea typeface="宋体" panose="02010600030101010101" pitchFamily="2" charset="-122"/>
              </a:rPr>
              <a:t>②</a:t>
            </a:r>
            <a:r>
              <a:rPr lang="zh-CN" altLang="en-US" sz="3600" b="1" dirty="0">
                <a:solidFill>
                  <a:srgbClr val="003300"/>
                </a:solidFill>
                <a:latin typeface="宋体" panose="02010600030101010101" pitchFamily="2" charset="-122"/>
                <a:ea typeface="宋体" panose="02010600030101010101" pitchFamily="2" charset="-122"/>
              </a:rPr>
              <a:t>谈感受母爱的体验或讲一个感人的母爱故事。  </a:t>
            </a:r>
            <a:endParaRPr lang="zh-CN" altLang="en-US" sz="3600" b="1" dirty="0">
              <a:solidFill>
                <a:srgbClr val="003300"/>
              </a:solidFill>
              <a:latin typeface="宋体" panose="02010600030101010101" pitchFamily="2" charset="-122"/>
              <a:ea typeface="宋体" panose="02010600030101010101" pitchFamily="2" charset="-122"/>
            </a:endParaRPr>
          </a:p>
        </p:txBody>
      </p:sp>
      <p:sp>
        <p:nvSpPr>
          <p:cNvPr id="2303" name="矩形 2302"/>
          <p:cNvSpPr/>
          <p:nvPr/>
        </p:nvSpPr>
        <p:spPr>
          <a:xfrm>
            <a:off x="609600" y="920750"/>
            <a:ext cx="4114800" cy="762000"/>
          </a:xfrm>
          <a:prstGeom prst="rect">
            <a:avLst/>
          </a:prstGeom>
          <a:noFill/>
          <a:ln w="9525">
            <a:noFill/>
          </a:ln>
        </p:spPr>
        <p:txBody>
          <a:bodyPr anchor="t">
            <a:spAutoFit/>
          </a:bodyPr>
          <a:p>
            <a:pPr eaLnBrk="0" hangingPunct="0"/>
            <a:r>
              <a:rPr lang="zh-CN" altLang="en-US" sz="4400" b="1" dirty="0">
                <a:solidFill>
                  <a:srgbClr val="0000CC"/>
                </a:solidFill>
                <a:latin typeface="Times New Roman" panose="02020603050405020304" pitchFamily="18" charset="0"/>
                <a:ea typeface="宋体" panose="02010600030101010101" pitchFamily="2" charset="-122"/>
              </a:rPr>
              <a:t>三、激情体验</a:t>
            </a:r>
            <a:endParaRPr lang="zh-CN" altLang="en-US" sz="4400" b="1" dirty="0">
              <a:solidFill>
                <a:srgbClr val="0000CC"/>
              </a:solidFill>
              <a:latin typeface="Times New Roman" panose="02020603050405020304" pitchFamily="18" charset="0"/>
              <a:ea typeface="宋体" panose="02010600030101010101" pitchFamily="2" charset="-122"/>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childTnLst>
                                    <p:set>
                                      <p:cBhvr additive="base">
                                        <p:cTn id="6" dur="1" fill="hold">
                                          <p:stCondLst>
                                            <p:cond delay="0"/>
                                          </p:stCondLst>
                                        </p:cTn>
                                        <p:tgtEl>
                                          <p:spTgt spid="2303"/>
                                        </p:tgtEl>
                                        <p:attrNameLst>
                                          <p:attrName>style.visibility</p:attrName>
                                        </p:attrNameLst>
                                      </p:cBhvr>
                                      <p:to>
                                        <p:strVal val="visible"/>
                                      </p:to>
                                    </p:set>
                                    <p:anim calcmode="lin" valueType="num">
                                      <p:cBhvr additive="base">
                                        <p:cTn id="7" dur="500" fill="hold"/>
                                        <p:tgtEl>
                                          <p:spTgt spid="2303"/>
                                        </p:tgtEl>
                                        <p:attrNameLst>
                                          <p:attrName>ppt_x</p:attrName>
                                        </p:attrNameLst>
                                      </p:cBhvr>
                                      <p:tavLst>
                                        <p:tav tm="0">
                                          <p:val>
                                            <p:strVal val="#ppt_x"/>
                                          </p:val>
                                        </p:tav>
                                        <p:tav tm="100000">
                                          <p:val>
                                            <p:strVal val="#ppt_x"/>
                                          </p:val>
                                        </p:tav>
                                      </p:tavLst>
                                    </p:anim>
                                    <p:anim calcmode="lin" valueType="num">
                                      <p:cBhvr additive="base">
                                        <p:cTn id="8" dur="500" fill="hold"/>
                                        <p:tgtEl>
                                          <p:spTgt spid="230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0" nodeType="clickEffect">
                                  <p:childTnLst>
                                    <p:animScale>
                                      <p:cBhvr additive="base">
                                        <p:cTn id="12" dur="2000" fill="hold"/>
                                        <p:tgtEl>
                                          <p:spTgt spid="230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2" grpId="0" animBg="1"/>
      <p:bldP spid="230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06" name="矩形 2305"/>
          <p:cNvSpPr/>
          <p:nvPr/>
        </p:nvSpPr>
        <p:spPr>
          <a:xfrm>
            <a:off x="762000" y="838200"/>
            <a:ext cx="7772400" cy="3387725"/>
          </a:xfrm>
          <a:prstGeom prst="rect">
            <a:avLst/>
          </a:prstGeom>
          <a:noFill/>
          <a:ln w="9525">
            <a:noFill/>
          </a:ln>
        </p:spPr>
        <p:txBody>
          <a:bodyPr anchor="t">
            <a:spAutoFit/>
          </a:bodyPr>
          <a:p>
            <a:pPr eaLnBrk="0" hangingPunct="0">
              <a:spcBef>
                <a:spcPct val="50000"/>
              </a:spcBef>
            </a:pPr>
            <a:r>
              <a:rPr lang="en-US" altLang="zh-CN" sz="3600" dirty="0">
                <a:solidFill>
                  <a:srgbClr val="0000CC"/>
                </a:solidFill>
                <a:latin typeface="Comic Sans MS" panose="030F0702030302020204" pitchFamily="66" charset="0"/>
                <a:ea typeface="宋体" panose="02010600030101010101" pitchFamily="2" charset="-122"/>
              </a:rPr>
              <a:t>       </a:t>
            </a:r>
            <a:r>
              <a:rPr lang="zh-CN" altLang="en-US" sz="3600" b="1" dirty="0">
                <a:solidFill>
                  <a:srgbClr val="0000CC"/>
                </a:solidFill>
                <a:latin typeface="Comic Sans MS" panose="030F0702030302020204" pitchFamily="66" charset="0"/>
                <a:ea typeface="宋体" panose="02010600030101010101" pitchFamily="2" charset="-122"/>
              </a:rPr>
              <a:t>例一：在苏联的一次地震中，母子两人被压在断墙残瓦之下，在无粮无水的情况下，母亲毅然咬破自己的手指，让幼小的孩吸着她的血。 当救援人员挖出他们的时候，母亲已死，孩子仍存。</a:t>
            </a:r>
            <a:endParaRPr lang="zh-CN" altLang="en-US" sz="3600" b="1" dirty="0">
              <a:solidFill>
                <a:srgbClr val="0000CC"/>
              </a:solidFill>
              <a:latin typeface="Comic Sans MS" panose="030F0702030302020204" pitchFamily="66" charset="0"/>
              <a:ea typeface="宋体" panose="02010600030101010101" pitchFamily="2" charset="-122"/>
            </a:endParaRPr>
          </a:p>
        </p:txBody>
      </p:sp>
      <p:pic>
        <p:nvPicPr>
          <p:cNvPr id="18434" name="图片 2306"/>
          <p:cNvPicPr>
            <a:picLocks noChangeAspect="1"/>
          </p:cNvPicPr>
          <p:nvPr/>
        </p:nvPicPr>
        <p:blipFill>
          <a:blip r:embed="rId1"/>
          <a:stretch>
            <a:fillRect/>
          </a:stretch>
        </p:blipFill>
        <p:spPr>
          <a:xfrm>
            <a:off x="5670550" y="3697288"/>
            <a:ext cx="2095500" cy="2151062"/>
          </a:xfrm>
          <a:prstGeom prst="rect">
            <a:avLst/>
          </a:prstGeom>
          <a:noFill/>
          <a:ln w="9525">
            <a:noFill/>
          </a:ln>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childTnLst>
                                    <p:set>
                                      <p:cBhvr additive="base">
                                        <p:cTn id="6" dur="1" fill="hold">
                                          <p:stCondLst>
                                            <p:cond delay="0"/>
                                          </p:stCondLst>
                                        </p:cTn>
                                        <p:tgtEl>
                                          <p:spTgt spid="2306"/>
                                        </p:tgtEl>
                                        <p:attrNameLst>
                                          <p:attrName>style.visibility</p:attrName>
                                        </p:attrNameLst>
                                      </p:cBhvr>
                                      <p:to>
                                        <p:strVal val="visible"/>
                                      </p:to>
                                    </p:set>
                                    <p:animEffect transition="in" filter="circle(in)">
                                      <p:cBhvr additive="base">
                                        <p:cTn id="7" dur="2000" fill="hold"/>
                                        <p:tgtEl>
                                          <p:spTgt spid="2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10" name="文本占位符 2309"/>
          <p:cNvSpPr>
            <a:spLocks noGrp="1"/>
          </p:cNvSpPr>
          <p:nvPr>
            <p:ph type="body" idx="4294967295"/>
          </p:nvPr>
        </p:nvSpPr>
        <p:spPr>
          <a:xfrm>
            <a:off x="228600" y="762000"/>
            <a:ext cx="8534400" cy="5867400"/>
          </a:xfrm>
          <a:ln>
            <a:solidFill>
              <a:srgbClr val="000000"/>
            </a:solidFill>
            <a:miter/>
          </a:ln>
        </p:spPr>
        <p:txBody>
          <a:bodyPr vert="horz" wrap="square" lIns="91440" tIns="45720" rIns="91440" bIns="45720" anchor="t"/>
          <a:p>
            <a:pPr>
              <a:lnSpc>
                <a:spcPct val="90000"/>
              </a:lnSpc>
              <a:buClr>
                <a:schemeClr val="hlink"/>
              </a:buClr>
              <a:buNone/>
            </a:pPr>
            <a:r>
              <a:rPr lang="en-US" altLang="zh-CN" dirty="0">
                <a:solidFill>
                  <a:srgbClr val="4B4B4B"/>
                </a:solidFill>
              </a:rPr>
              <a:t>    </a:t>
            </a:r>
            <a:r>
              <a:rPr lang="en-US" altLang="zh-CN" b="1" dirty="0">
                <a:solidFill>
                  <a:srgbClr val="660066"/>
                </a:solidFill>
                <a:latin typeface="宋体" panose="02010600030101010101" pitchFamily="2" charset="-122"/>
              </a:rPr>
              <a:t>《</a:t>
            </a:r>
            <a:r>
              <a:rPr lang="zh-CN" altLang="en-US" b="1" dirty="0">
                <a:solidFill>
                  <a:srgbClr val="660066"/>
                </a:solidFill>
                <a:latin typeface="宋体" panose="02010600030101010101" pitchFamily="2" charset="-122"/>
              </a:rPr>
              <a:t>血色母爱</a:t>
            </a:r>
            <a:r>
              <a:rPr lang="en-US" altLang="zh-CN" b="1" dirty="0">
                <a:solidFill>
                  <a:srgbClr val="660066"/>
                </a:solidFill>
                <a:latin typeface="宋体" panose="02010600030101010101" pitchFamily="2" charset="-122"/>
              </a:rPr>
              <a:t>》</a:t>
            </a:r>
            <a:r>
              <a:rPr lang="zh-CN" altLang="en-US" b="1" dirty="0">
                <a:solidFill>
                  <a:srgbClr val="660066"/>
                </a:solidFill>
                <a:latin typeface="宋体" panose="02010600030101010101" pitchFamily="2" charset="-122"/>
              </a:rPr>
              <a:t>的报道中讲了一个真实的故事：一位母亲下岗了，但是她不忍心看着她的女儿整天闷闷不乐，便决定带她的女儿去滑雪，还买了两件银色面包服，让她女儿高兴。但不幸的事却发生了：她们太兴奋，滑得远离了指定的地方，导致雪崩，母亲俩穿的银灰色衣服与白色相似，救援飞机根本看不到她们，母女俩都要冻僵了。最后，母亲把自己的血管割破，用鲜血写了“</a:t>
            </a:r>
            <a:r>
              <a:rPr lang="en-US" altLang="zh-CN" b="1" dirty="0">
                <a:solidFill>
                  <a:srgbClr val="660066"/>
                </a:solidFill>
              </a:rPr>
              <a:t>SOS</a:t>
            </a:r>
            <a:r>
              <a:rPr lang="en-US" altLang="zh-CN" b="1" dirty="0">
                <a:solidFill>
                  <a:srgbClr val="660066"/>
                </a:solidFill>
                <a:latin typeface="宋体" panose="02010600030101010101" pitchFamily="2" charset="-122"/>
              </a:rPr>
              <a:t>”</a:t>
            </a:r>
            <a:endParaRPr lang="en-US" altLang="zh-CN" b="1" dirty="0">
              <a:solidFill>
                <a:srgbClr val="660066"/>
              </a:solidFill>
              <a:latin typeface="宋体" panose="02010600030101010101" pitchFamily="2" charset="-122"/>
            </a:endParaRPr>
          </a:p>
          <a:p>
            <a:pPr>
              <a:lnSpc>
                <a:spcPct val="90000"/>
              </a:lnSpc>
              <a:buClr>
                <a:schemeClr val="hlink"/>
              </a:buClr>
              <a:buNone/>
            </a:pPr>
            <a:r>
              <a:rPr lang="en-US" altLang="zh-CN" b="1" dirty="0">
                <a:solidFill>
                  <a:srgbClr val="660066"/>
                </a:solidFill>
                <a:latin typeface="宋体" panose="02010600030101010101" pitchFamily="2" charset="-122"/>
              </a:rPr>
              <a:t>  </a:t>
            </a:r>
            <a:r>
              <a:rPr lang="zh-CN" altLang="en-US" b="1" dirty="0">
                <a:solidFill>
                  <a:srgbClr val="660066"/>
                </a:solidFill>
                <a:latin typeface="宋体" panose="02010600030101010101" pitchFamily="2" charset="-122"/>
              </a:rPr>
              <a:t>使她的女儿获救，而这位伟大的</a:t>
            </a:r>
            <a:endParaRPr lang="zh-CN" altLang="en-US" b="1" dirty="0">
              <a:solidFill>
                <a:srgbClr val="660066"/>
              </a:solidFill>
              <a:latin typeface="宋体" panose="02010600030101010101" pitchFamily="2" charset="-122"/>
            </a:endParaRPr>
          </a:p>
          <a:p>
            <a:pPr>
              <a:lnSpc>
                <a:spcPct val="90000"/>
              </a:lnSpc>
              <a:buClr>
                <a:schemeClr val="hlink"/>
              </a:buClr>
              <a:buNone/>
            </a:pPr>
            <a:r>
              <a:rPr lang="zh-CN" altLang="en-US" b="1" dirty="0">
                <a:solidFill>
                  <a:srgbClr val="660066"/>
                </a:solidFill>
                <a:latin typeface="宋体" panose="02010600030101010101" pitchFamily="2" charset="-122"/>
              </a:rPr>
              <a:t>  母亲却因失血过多，永远地离开</a:t>
            </a:r>
            <a:endParaRPr lang="zh-CN" altLang="en-US" b="1" dirty="0">
              <a:solidFill>
                <a:srgbClr val="660066"/>
              </a:solidFill>
              <a:latin typeface="宋体" panose="02010600030101010101" pitchFamily="2" charset="-122"/>
            </a:endParaRPr>
          </a:p>
          <a:p>
            <a:pPr>
              <a:lnSpc>
                <a:spcPct val="90000"/>
              </a:lnSpc>
              <a:buClr>
                <a:schemeClr val="hlink"/>
              </a:buClr>
              <a:buNone/>
            </a:pPr>
            <a:r>
              <a:rPr lang="zh-CN" altLang="en-US" b="1" dirty="0">
                <a:solidFill>
                  <a:srgbClr val="660066"/>
                </a:solidFill>
                <a:latin typeface="宋体" panose="02010600030101010101" pitchFamily="2" charset="-122"/>
              </a:rPr>
              <a:t>  了她的女儿。</a:t>
            </a:r>
            <a:endParaRPr lang="zh-CN" altLang="en-US" b="1" dirty="0">
              <a:solidFill>
                <a:srgbClr val="660066"/>
              </a:solidFill>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childTnLst>
                                    <p:set>
                                      <p:cBhvr additive="base">
                                        <p:cTn id="6" dur="1" fill="hold">
                                          <p:stCondLst>
                                            <p:cond delay="0"/>
                                          </p:stCondLst>
                                        </p:cTn>
                                        <p:tgtEl>
                                          <p:spTgt spid="2310">
                                            <p:txEl>
                                              <p:charRg st="4294967295" end="4294967295"/>
                                            </p:txEl>
                                          </p:spTgt>
                                        </p:tgtEl>
                                        <p:attrNameLst>
                                          <p:attrName>style.visibility</p:attrName>
                                        </p:attrNameLst>
                                      </p:cBhvr>
                                      <p:to>
                                        <p:strVal val="visible"/>
                                      </p:to>
                                    </p:set>
                                    <p:anim calcmode="lin" valueType="num">
                                      <p:cBhvr additive="base">
                                        <p:cTn id="7" dur="500" fill="hold"/>
                                        <p:tgtEl>
                                          <p:spTgt spid="2310">
                                            <p:txEl>
                                              <p:charRg st="4294967295" end="429496729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10">
                                            <p:txEl>
                                              <p:charRg st="4294967295" end="429496729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childTnLst>
                                    <p:set>
                                      <p:cBhvr additive="base">
                                        <p:cTn id="12" dur="1" fill="hold">
                                          <p:stCondLst>
                                            <p:cond delay="0"/>
                                          </p:stCondLst>
                                        </p:cTn>
                                        <p:tgtEl>
                                          <p:spTgt spid="2310">
                                            <p:txEl>
                                              <p:charRg st="0" end="175"/>
                                            </p:txEl>
                                          </p:spTgt>
                                        </p:tgtEl>
                                        <p:attrNameLst>
                                          <p:attrName>style.visibility</p:attrName>
                                        </p:attrNameLst>
                                      </p:cBhvr>
                                      <p:to>
                                        <p:strVal val="visible"/>
                                      </p:to>
                                    </p:set>
                                    <p:anim calcmode="lin" valueType="num">
                                      <p:cBhvr additive="base">
                                        <p:cTn id="13" dur="500" fill="hold"/>
                                        <p:tgtEl>
                                          <p:spTgt spid="2310">
                                            <p:txEl>
                                              <p:charRg st="0" end="17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10">
                                            <p:txEl>
                                              <p:charRg st="0" end="17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childTnLst>
                                    <p:set>
                                      <p:cBhvr additive="base">
                                        <p:cTn id="18" dur="1" fill="hold">
                                          <p:stCondLst>
                                            <p:cond delay="0"/>
                                          </p:stCondLst>
                                        </p:cTn>
                                        <p:tgtEl>
                                          <p:spTgt spid="2310">
                                            <p:txEl>
                                              <p:charRg st="175" end="192"/>
                                            </p:txEl>
                                          </p:spTgt>
                                        </p:tgtEl>
                                        <p:attrNameLst>
                                          <p:attrName>style.visibility</p:attrName>
                                        </p:attrNameLst>
                                      </p:cBhvr>
                                      <p:to>
                                        <p:strVal val="visible"/>
                                      </p:to>
                                    </p:set>
                                    <p:anim calcmode="lin" valueType="num">
                                      <p:cBhvr additive="base">
                                        <p:cTn id="19" dur="500" fill="hold"/>
                                        <p:tgtEl>
                                          <p:spTgt spid="2310">
                                            <p:txEl>
                                              <p:charRg st="175" end="19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10">
                                            <p:txEl>
                                              <p:charRg st="175" end="19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childTnLst>
                                    <p:set>
                                      <p:cBhvr additive="base">
                                        <p:cTn id="24" dur="1" fill="hold">
                                          <p:stCondLst>
                                            <p:cond delay="0"/>
                                          </p:stCondLst>
                                        </p:cTn>
                                        <p:tgtEl>
                                          <p:spTgt spid="2310">
                                            <p:txEl>
                                              <p:charRg st="192" end="209"/>
                                            </p:txEl>
                                          </p:spTgt>
                                        </p:tgtEl>
                                        <p:attrNameLst>
                                          <p:attrName>style.visibility</p:attrName>
                                        </p:attrNameLst>
                                      </p:cBhvr>
                                      <p:to>
                                        <p:strVal val="visible"/>
                                      </p:to>
                                    </p:set>
                                    <p:anim calcmode="lin" valueType="num">
                                      <p:cBhvr additive="base">
                                        <p:cTn id="25" dur="500" fill="hold"/>
                                        <p:tgtEl>
                                          <p:spTgt spid="2310">
                                            <p:txEl>
                                              <p:charRg st="192" end="20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10">
                                            <p:txEl>
                                              <p:charRg st="192" end="209"/>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childTnLst>
                                    <p:set>
                                      <p:cBhvr additive="base">
                                        <p:cTn id="30" dur="1" fill="hold">
                                          <p:stCondLst>
                                            <p:cond delay="0"/>
                                          </p:stCondLst>
                                        </p:cTn>
                                        <p:tgtEl>
                                          <p:spTgt spid="2310">
                                            <p:txEl>
                                              <p:charRg st="209" end="218"/>
                                            </p:txEl>
                                          </p:spTgt>
                                        </p:tgtEl>
                                        <p:attrNameLst>
                                          <p:attrName>style.visibility</p:attrName>
                                        </p:attrNameLst>
                                      </p:cBhvr>
                                      <p:to>
                                        <p:strVal val="visible"/>
                                      </p:to>
                                    </p:set>
                                    <p:anim calcmode="lin" valueType="num">
                                      <p:cBhvr additive="base">
                                        <p:cTn id="31" dur="500" fill="hold"/>
                                        <p:tgtEl>
                                          <p:spTgt spid="2310">
                                            <p:txEl>
                                              <p:charRg st="209" end="21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310">
                                            <p:txEl>
                                              <p:charRg st="209" end="21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0"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矩形 2313"/>
          <p:cNvSpPr/>
          <p:nvPr/>
        </p:nvSpPr>
        <p:spPr>
          <a:xfrm>
            <a:off x="4479925" y="3048000"/>
            <a:ext cx="184150" cy="762000"/>
          </a:xfrm>
          <a:prstGeom prst="rect">
            <a:avLst/>
          </a:prstGeom>
          <a:noFill/>
          <a:ln w="9525">
            <a:noFill/>
          </a:ln>
        </p:spPr>
        <p:txBody>
          <a:bodyPr wrap="none" anchor="t">
            <a:spAutoFit/>
          </a:bodyPr>
          <a:p>
            <a:pPr eaLnBrk="0" hangingPunct="0"/>
            <a:endParaRPr lang="zh-CN" altLang="zh-CN" sz="4400" dirty="0">
              <a:solidFill>
                <a:schemeClr val="tx2"/>
              </a:solidFill>
              <a:latin typeface="Arial" panose="020B0604020202020204" pitchFamily="34" charset="0"/>
              <a:ea typeface="宋体" panose="02010600030101010101" pitchFamily="2" charset="-122"/>
            </a:endParaRPr>
          </a:p>
        </p:txBody>
      </p:sp>
      <p:sp>
        <p:nvSpPr>
          <p:cNvPr id="20482" name="矩形 2314"/>
          <p:cNvSpPr/>
          <p:nvPr/>
        </p:nvSpPr>
        <p:spPr>
          <a:xfrm>
            <a:off x="457200" y="898525"/>
            <a:ext cx="8610600" cy="1311275"/>
          </a:xfrm>
          <a:prstGeom prst="rect">
            <a:avLst/>
          </a:prstGeom>
          <a:noFill/>
          <a:ln w="9525">
            <a:noFill/>
          </a:ln>
        </p:spPr>
        <p:txBody>
          <a:bodyPr anchor="t">
            <a:spAutoFit/>
          </a:bodyPr>
          <a:p>
            <a:pPr eaLnBrk="0" hangingPunct="0"/>
            <a:r>
              <a:rPr lang="en-US" altLang="zh-CN" sz="4000" b="1" dirty="0">
                <a:solidFill>
                  <a:srgbClr val="2414F6"/>
                </a:solidFill>
                <a:latin typeface="Times New Roman" panose="02020603050405020304" pitchFamily="18" charset="0"/>
                <a:ea typeface="隶书" panose="02010509060101010101" pitchFamily="49" charset="-122"/>
              </a:rPr>
              <a:t>       </a:t>
            </a:r>
            <a:r>
              <a:rPr lang="zh-CN" altLang="en-US" sz="4000" b="1" dirty="0">
                <a:solidFill>
                  <a:srgbClr val="2414F6"/>
                </a:solidFill>
                <a:latin typeface="Times New Roman" panose="02020603050405020304" pitchFamily="18" charset="0"/>
                <a:ea typeface="隶书" panose="02010509060101010101" pitchFamily="49" charset="-122"/>
              </a:rPr>
              <a:t>由这首诗和我们刚才的故事，你能说出“</a:t>
            </a:r>
            <a:r>
              <a:rPr lang="zh-CN" altLang="en-US" sz="4000" b="1" dirty="0">
                <a:solidFill>
                  <a:srgbClr val="FF3300"/>
                </a:solidFill>
                <a:latin typeface="Times New Roman" panose="02020603050405020304" pitchFamily="18" charset="0"/>
                <a:ea typeface="隶书" panose="02010509060101010101" pitchFamily="49" charset="-122"/>
              </a:rPr>
              <a:t>母爱</a:t>
            </a:r>
            <a:r>
              <a:rPr lang="zh-CN" altLang="en-US" sz="4000" b="1" dirty="0">
                <a:solidFill>
                  <a:srgbClr val="2414F6"/>
                </a:solidFill>
                <a:latin typeface="Times New Roman" panose="02020603050405020304" pitchFamily="18" charset="0"/>
                <a:ea typeface="隶书" panose="02010509060101010101" pitchFamily="49" charset="-122"/>
              </a:rPr>
              <a:t>”的特点吗？</a:t>
            </a:r>
            <a:endParaRPr lang="zh-CN" altLang="en-US" sz="4000" b="1" dirty="0">
              <a:solidFill>
                <a:srgbClr val="7065F9"/>
              </a:solidFill>
              <a:latin typeface="Times New Roman" panose="02020603050405020304" pitchFamily="18" charset="0"/>
              <a:ea typeface="隶书" panose="02010509060101010101" pitchFamily="49" charset="-122"/>
            </a:endParaRPr>
          </a:p>
        </p:txBody>
      </p:sp>
      <p:sp>
        <p:nvSpPr>
          <p:cNvPr id="2316" name="矩形 2315"/>
          <p:cNvSpPr/>
          <p:nvPr/>
        </p:nvSpPr>
        <p:spPr>
          <a:xfrm>
            <a:off x="609600" y="2209800"/>
            <a:ext cx="7467600" cy="701675"/>
          </a:xfrm>
          <a:prstGeom prst="rect">
            <a:avLst/>
          </a:prstGeom>
          <a:noFill/>
          <a:ln w="9525">
            <a:noFill/>
          </a:ln>
        </p:spPr>
        <p:txBody>
          <a:bodyPr anchor="t">
            <a:spAutoFit/>
          </a:bodyPr>
          <a:p>
            <a:pPr eaLnBrk="0" hangingPunct="0"/>
            <a:r>
              <a:rPr lang="en-US" altLang="zh-CN" sz="4000" b="1" dirty="0">
                <a:solidFill>
                  <a:srgbClr val="FF3300"/>
                </a:solidFill>
                <a:latin typeface="Times New Roman" panose="02020603050405020304" pitchFamily="18" charset="0"/>
                <a:ea typeface="隶书" panose="02010509060101010101" pitchFamily="49" charset="-122"/>
              </a:rPr>
              <a:t>“</a:t>
            </a:r>
            <a:r>
              <a:rPr lang="zh-CN" altLang="en-US" sz="4000" b="1" dirty="0">
                <a:solidFill>
                  <a:srgbClr val="FF3300"/>
                </a:solidFill>
                <a:latin typeface="Times New Roman" panose="02020603050405020304" pitchFamily="18" charset="0"/>
                <a:ea typeface="隶书" panose="02010509060101010101" pitchFamily="49" charset="-122"/>
              </a:rPr>
              <a:t>母爱”博大无边、伟大无穷。</a:t>
            </a:r>
            <a:endParaRPr lang="zh-CN" altLang="en-US" sz="4000" dirty="0">
              <a:latin typeface="Times New Roman" panose="02020603050405020304" pitchFamily="18" charset="0"/>
              <a:ea typeface="宋体" panose="02010600030101010101" pitchFamily="2" charset="-122"/>
            </a:endParaRPr>
          </a:p>
        </p:txBody>
      </p:sp>
      <p:pic>
        <p:nvPicPr>
          <p:cNvPr id="20484" name="图片 2316"/>
          <p:cNvPicPr>
            <a:picLocks noChangeAspect="1"/>
          </p:cNvPicPr>
          <p:nvPr/>
        </p:nvPicPr>
        <p:blipFill>
          <a:blip r:embed="rId1"/>
          <a:stretch>
            <a:fillRect/>
          </a:stretch>
        </p:blipFill>
        <p:spPr>
          <a:xfrm>
            <a:off x="1524000" y="2911475"/>
            <a:ext cx="5638800" cy="2974975"/>
          </a:xfrm>
          <a:prstGeom prst="rect">
            <a:avLst/>
          </a:prstGeom>
          <a:noFill/>
          <a:ln w="9525">
            <a:noFill/>
          </a:ln>
        </p:spPr>
      </p:pic>
    </p:spTree>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childTnLst>
                                    <p:set>
                                      <p:cBhvr additive="base">
                                        <p:cTn id="6" dur="1" fill="hold">
                                          <p:stCondLst>
                                            <p:cond delay="0"/>
                                          </p:stCondLst>
                                        </p:cTn>
                                        <p:tgtEl>
                                          <p:spTgt spid="2316"/>
                                        </p:tgtEl>
                                        <p:attrNameLst>
                                          <p:attrName>style.visibility</p:attrName>
                                        </p:attrNameLst>
                                      </p:cBhvr>
                                      <p:to>
                                        <p:strVal val="visible"/>
                                      </p:to>
                                    </p:set>
                                    <p:anim calcmode="lin" valueType="num">
                                      <p:cBhvr additive="base">
                                        <p:cTn id="7" dur="500" fill="hold"/>
                                        <p:tgtEl>
                                          <p:spTgt spid="2316"/>
                                        </p:tgtEl>
                                        <p:attrNameLst>
                                          <p:attrName>ppt_x</p:attrName>
                                        </p:attrNameLst>
                                      </p:cBhvr>
                                      <p:tavLst>
                                        <p:tav tm="0">
                                          <p:val>
                                            <p:strVal val="0-#ppt_w/2"/>
                                          </p:val>
                                        </p:tav>
                                        <p:tav tm="100000">
                                          <p:val>
                                            <p:strVal val="#ppt_x"/>
                                          </p:val>
                                        </p:tav>
                                      </p:tavLst>
                                    </p:anim>
                                    <p:anim calcmode="lin" valueType="num">
                                      <p:cBhvr additive="base">
                                        <p:cTn id="8" dur="500" fill="hold"/>
                                        <p:tgtEl>
                                          <p:spTgt spid="23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矩形 2268"/>
          <p:cNvSpPr/>
          <p:nvPr/>
        </p:nvSpPr>
        <p:spPr>
          <a:xfrm>
            <a:off x="2392363" y="2873375"/>
            <a:ext cx="4046537" cy="1106488"/>
          </a:xfrm>
          <a:prstGeom prst="rect">
            <a:avLst/>
          </a:prstGeom>
          <a:noFill/>
          <a:ln w="9525" cap="flat" cmpd="sng">
            <a:solidFill>
              <a:srgbClr val="0000CC"/>
            </a:solidFill>
            <a:prstDash val="solid"/>
            <a:miter/>
            <a:headEnd type="none" w="med" len="med"/>
            <a:tailEnd type="none" w="med" len="med"/>
          </a:ln>
        </p:spPr>
        <p:txBody>
          <a:bodyPr anchor="t">
            <a:spAutoFit/>
          </a:bodyPr>
          <a:p>
            <a:pPr algn="ctr" eaLnBrk="0" hangingPunct="0"/>
            <a:r>
              <a:rPr lang="zh-CN" altLang="en-US" sz="6600" b="1" dirty="0">
                <a:solidFill>
                  <a:srgbClr val="0000CC"/>
                </a:solidFill>
                <a:latin typeface="华文琥珀" panose="02010800040101010101" pitchFamily="2" charset="-122"/>
                <a:ea typeface="华文琥珀" panose="02010800040101010101" pitchFamily="2" charset="-122"/>
              </a:rPr>
              <a:t>拓展阅读</a:t>
            </a:r>
            <a:endParaRPr lang="zh-CN" altLang="en-US" sz="6600" b="1" dirty="0">
              <a:solidFill>
                <a:srgbClr val="0000CC"/>
              </a:solidFill>
              <a:latin typeface="华文琥珀" panose="02010800040101010101" pitchFamily="2" charset="-122"/>
              <a:ea typeface="华文琥珀" panose="0201080004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矩形 2319"/>
          <p:cNvSpPr/>
          <p:nvPr/>
        </p:nvSpPr>
        <p:spPr>
          <a:xfrm>
            <a:off x="1508125" y="549275"/>
            <a:ext cx="9144000" cy="6554788"/>
          </a:xfrm>
          <a:prstGeom prst="rect">
            <a:avLst/>
          </a:prstGeom>
          <a:noFill/>
          <a:ln w="9525">
            <a:noFill/>
          </a:ln>
        </p:spPr>
        <p:txBody>
          <a:bodyPr anchor="t">
            <a:spAutoFit/>
          </a:bodyPr>
          <a:p>
            <a:pPr eaLnBrk="0" hangingPunct="0"/>
            <a:r>
              <a:rPr lang="zh-CN" altLang="en-US" sz="3600" b="1" dirty="0">
                <a:solidFill>
                  <a:srgbClr val="040125"/>
                </a:solidFill>
                <a:latin typeface="Times New Roman" panose="02020603050405020304" pitchFamily="18" charset="0"/>
                <a:ea typeface="楷体_GB2312" pitchFamily="1" charset="-122"/>
              </a:rPr>
              <a:t>纸船</a:t>
            </a:r>
            <a:endParaRPr lang="zh-CN" altLang="en-US" sz="3600" dirty="0">
              <a:solidFill>
                <a:srgbClr val="040125"/>
              </a:solidFill>
              <a:latin typeface="Times New Roman" panose="02020603050405020304" pitchFamily="18" charset="0"/>
              <a:ea typeface="楷体_GB2312" pitchFamily="1" charset="-122"/>
            </a:endParaRPr>
          </a:p>
          <a:p>
            <a:pPr eaLnBrk="0" hangingPunct="0"/>
            <a:r>
              <a:rPr lang="en-US" altLang="zh-CN" sz="2400" b="1" dirty="0">
                <a:solidFill>
                  <a:srgbClr val="040125"/>
                </a:solidFill>
                <a:latin typeface="楷体_GB2312" pitchFamily="1" charset="-122"/>
                <a:ea typeface="楷体_GB2312" pitchFamily="1" charset="-122"/>
              </a:rPr>
              <a:t>——</a:t>
            </a:r>
            <a:r>
              <a:rPr lang="zh-CN" altLang="en-US" sz="2400" b="1" dirty="0">
                <a:solidFill>
                  <a:srgbClr val="040125"/>
                </a:solidFill>
                <a:latin typeface="楷体_GB2312" pitchFamily="1" charset="-122"/>
                <a:ea typeface="楷体_GB2312" pitchFamily="1" charset="-122"/>
              </a:rPr>
              <a:t>寄母亲</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我从不肯定妄弃了一张纸，</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总是留着</a:t>
            </a:r>
            <a:r>
              <a:rPr lang="en-US" altLang="zh-CN" sz="2400" b="1" dirty="0">
                <a:solidFill>
                  <a:srgbClr val="040125"/>
                </a:solidFill>
                <a:latin typeface="楷体_GB2312" pitchFamily="1" charset="-122"/>
                <a:ea typeface="楷体_GB2312" pitchFamily="1" charset="-122"/>
              </a:rPr>
              <a:t>——</a:t>
            </a:r>
            <a:r>
              <a:rPr lang="zh-CN" altLang="en-US" sz="2400" b="1" dirty="0">
                <a:solidFill>
                  <a:srgbClr val="040125"/>
                </a:solidFill>
                <a:latin typeface="楷体_GB2312" pitchFamily="1" charset="-122"/>
                <a:ea typeface="楷体_GB2312" pitchFamily="1" charset="-122"/>
              </a:rPr>
              <a:t>留着，</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叠成一只一只很小的船儿，</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从舟上抛下在海里。</a:t>
            </a:r>
            <a:endParaRPr lang="zh-CN" altLang="en-US" sz="2400" b="1" dirty="0">
              <a:solidFill>
                <a:srgbClr val="040125"/>
              </a:solidFill>
              <a:latin typeface="楷体_GB2312" pitchFamily="1" charset="-122"/>
              <a:ea typeface="楷体_GB2312" pitchFamily="1" charset="-122"/>
            </a:endParaRPr>
          </a:p>
          <a:p>
            <a:pPr eaLnBrk="0" hangingPunct="0"/>
            <a:r>
              <a:rPr lang="en-US" altLang="zh-CN" sz="2400" b="1" dirty="0">
                <a:solidFill>
                  <a:srgbClr val="040125"/>
                </a:solidFill>
                <a:latin typeface="楷体_GB2312" pitchFamily="1" charset="-122"/>
                <a:ea typeface="楷体_GB2312" pitchFamily="1" charset="-122"/>
              </a:rPr>
              <a:t> </a:t>
            </a:r>
            <a:endParaRPr lang="en-US" altLang="zh-CN"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有的被天风吹卷到舟中的窗里，</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有的被海浪打湿，沾在船头上。</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我仍是不灰心的每天的叠着，</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总希望有一只能流到我要它到的地方去。</a:t>
            </a:r>
            <a:endParaRPr lang="zh-CN" altLang="en-US" sz="2400" b="1" dirty="0">
              <a:solidFill>
                <a:srgbClr val="040125"/>
              </a:solidFill>
              <a:latin typeface="楷体_GB2312" pitchFamily="1" charset="-122"/>
              <a:ea typeface="楷体_GB2312" pitchFamily="1" charset="-122"/>
            </a:endParaRPr>
          </a:p>
          <a:p>
            <a:pPr eaLnBrk="0" hangingPunct="0"/>
            <a:r>
              <a:rPr lang="en-US" altLang="zh-CN" sz="2400" b="1" dirty="0">
                <a:solidFill>
                  <a:srgbClr val="040125"/>
                </a:solidFill>
                <a:latin typeface="楷体_GB2312" pitchFamily="1" charset="-122"/>
                <a:ea typeface="楷体_GB2312" pitchFamily="1" charset="-122"/>
              </a:rPr>
              <a:t> </a:t>
            </a:r>
            <a:endParaRPr lang="en-US" altLang="zh-CN"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母亲，倘若你梦中看见一只很小的白船儿，</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不要惊讶它无端入梦。</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这是你至爱的女儿含着泪叠的，</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b="1" dirty="0">
                <a:solidFill>
                  <a:srgbClr val="040125"/>
                </a:solidFill>
                <a:latin typeface="楷体_GB2312" pitchFamily="1" charset="-122"/>
                <a:ea typeface="楷体_GB2312" pitchFamily="1" charset="-122"/>
              </a:rPr>
              <a:t>万水千山求它载着她的爱和悲哀归去。</a:t>
            </a:r>
            <a:endParaRPr lang="zh-CN" altLang="en-US" sz="2400" b="1" dirty="0">
              <a:solidFill>
                <a:srgbClr val="040125"/>
              </a:solidFill>
              <a:latin typeface="楷体_GB2312" pitchFamily="1" charset="-122"/>
              <a:ea typeface="楷体_GB2312" pitchFamily="1" charset="-122"/>
            </a:endParaRPr>
          </a:p>
          <a:p>
            <a:pPr eaLnBrk="0" hangingPunct="0"/>
            <a:r>
              <a:rPr lang="zh-CN" altLang="en-US" sz="2400" dirty="0">
                <a:solidFill>
                  <a:srgbClr val="040125"/>
                </a:solidFill>
                <a:latin typeface="楷体_GB2312" pitchFamily="1" charset="-122"/>
                <a:ea typeface="楷体_GB2312" pitchFamily="1" charset="-122"/>
              </a:rPr>
              <a:t>             </a:t>
            </a:r>
            <a:endParaRPr lang="zh-CN" altLang="en-US" sz="2400" dirty="0">
              <a:solidFill>
                <a:srgbClr val="FF0000"/>
              </a:solidFill>
              <a:latin typeface="Times New Roman" panose="02020603050405020304" pitchFamily="18" charset="0"/>
              <a:ea typeface="宋体" panose="02010600030101010101" pitchFamily="2" charset="-122"/>
            </a:endParaRPr>
          </a:p>
        </p:txBody>
      </p:sp>
      <p:sp>
        <p:nvSpPr>
          <p:cNvPr id="22530" name="矩形 2320"/>
          <p:cNvSpPr/>
          <p:nvPr/>
        </p:nvSpPr>
        <p:spPr>
          <a:xfrm>
            <a:off x="214313" y="801688"/>
            <a:ext cx="1254125" cy="641350"/>
          </a:xfrm>
          <a:prstGeom prst="rect">
            <a:avLst/>
          </a:prstGeom>
          <a:noFill/>
          <a:ln w="9525">
            <a:noFill/>
          </a:ln>
        </p:spPr>
        <p:txBody>
          <a:bodyPr wrap="none" anchor="t">
            <a:spAutoFit/>
          </a:bodyPr>
          <a:p>
            <a:pPr eaLnBrk="0" hangingPunct="0"/>
            <a:r>
              <a:rPr lang="zh-CN" altLang="en-US" sz="3600" b="1" dirty="0">
                <a:solidFill>
                  <a:srgbClr val="2414F6"/>
                </a:solidFill>
                <a:latin typeface="Times New Roman" panose="02020603050405020304" pitchFamily="18" charset="0"/>
                <a:ea typeface="宋体" panose="02010600030101010101" pitchFamily="2" charset="-122"/>
              </a:rPr>
              <a:t>朗读</a:t>
            </a:r>
            <a:r>
              <a:rPr lang="en-US" altLang="zh-CN" sz="3600" b="1" dirty="0">
                <a:solidFill>
                  <a:srgbClr val="2414F6"/>
                </a:solidFill>
                <a:latin typeface="Times New Roman" panose="02020603050405020304" pitchFamily="18" charset="0"/>
                <a:ea typeface="宋体" panose="02010600030101010101" pitchFamily="2" charset="-122"/>
              </a:rPr>
              <a:t>:</a:t>
            </a:r>
            <a:endParaRPr lang="en-US" altLang="zh-CN" sz="3600" b="1" dirty="0">
              <a:solidFill>
                <a:srgbClr val="2414F6"/>
              </a:solidFill>
              <a:latin typeface="Times New Roman" panose="02020603050405020304" pitchFamily="18" charset="0"/>
              <a:ea typeface="宋体" panose="02010600030101010101" pitchFamily="2" charset="-122"/>
            </a:endParaRPr>
          </a:p>
        </p:txBody>
      </p:sp>
      <p:pic>
        <p:nvPicPr>
          <p:cNvPr id="22531" name="图片 2321"/>
          <p:cNvPicPr>
            <a:picLocks noChangeAspect="1"/>
          </p:cNvPicPr>
          <p:nvPr/>
        </p:nvPicPr>
        <p:blipFill>
          <a:blip r:embed="rId1"/>
          <a:stretch>
            <a:fillRect/>
          </a:stretch>
        </p:blipFill>
        <p:spPr>
          <a:xfrm>
            <a:off x="5810250" y="784225"/>
            <a:ext cx="2505075" cy="2212975"/>
          </a:xfrm>
          <a:prstGeom prst="rect">
            <a:avLst/>
          </a:prstGeom>
          <a:noFill/>
          <a:ln w="9525">
            <a:noFill/>
          </a:ln>
        </p:spPr>
      </p:pic>
    </p:spTree>
  </p:cSld>
  <p:clrMapOvr>
    <a:masterClrMapping/>
  </p:clrMapOvr>
  <p:transition spd="med">
    <p:comb/>
    <p:sndAc>
      <p:stSnd>
        <p:snd r:embed="rId2" name="chimes.wav"/>
      </p:stSnd>
    </p:sndAc>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25" name="矩形 2324"/>
          <p:cNvSpPr/>
          <p:nvPr/>
        </p:nvSpPr>
        <p:spPr>
          <a:xfrm>
            <a:off x="312738" y="914400"/>
            <a:ext cx="5867400" cy="4524375"/>
          </a:xfrm>
          <a:prstGeom prst="rect">
            <a:avLst/>
          </a:prstGeom>
          <a:noFill/>
          <a:ln w="9525">
            <a:noFill/>
          </a:ln>
        </p:spPr>
        <p:txBody>
          <a:bodyPr anchor="t">
            <a:spAutoFit/>
          </a:bodyPr>
          <a:p>
            <a:pPr eaLnBrk="0" hangingPunct="0"/>
            <a:r>
              <a:rPr lang="zh-CN" altLang="en-US" sz="2400" b="1" dirty="0">
                <a:solidFill>
                  <a:srgbClr val="FF3300"/>
                </a:solidFill>
                <a:latin typeface="楷体_GB2312" pitchFamily="1" charset="-122"/>
                <a:ea typeface="楷体_GB2312" pitchFamily="1" charset="-122"/>
              </a:rPr>
              <a:t>写作背景：</a:t>
            </a:r>
            <a:endParaRPr lang="zh-CN" altLang="en-US" sz="2400" b="1" dirty="0">
              <a:solidFill>
                <a:srgbClr val="FF3300"/>
              </a:solidFill>
              <a:latin typeface="楷体_GB2312" pitchFamily="1" charset="-122"/>
              <a:ea typeface="楷体_GB2312" pitchFamily="1" charset="-122"/>
            </a:endParaRPr>
          </a:p>
          <a:p>
            <a:pPr eaLnBrk="0" hangingPunct="0"/>
            <a:r>
              <a:rPr lang="zh-CN" altLang="en-US" sz="2400" b="1" dirty="0">
                <a:latin typeface="楷体_GB2312" pitchFamily="1" charset="-122"/>
                <a:ea typeface="楷体_GB2312" pitchFamily="1" charset="-122"/>
              </a:rPr>
              <a:t>  </a:t>
            </a:r>
            <a:r>
              <a:rPr lang="en-US" altLang="zh-CN" sz="2400" b="1" dirty="0">
                <a:solidFill>
                  <a:srgbClr val="2414F6"/>
                </a:solidFill>
                <a:latin typeface="楷体_GB2312" pitchFamily="1" charset="-122"/>
                <a:ea typeface="楷体_GB2312" pitchFamily="1" charset="-122"/>
              </a:rPr>
              <a:t>1923</a:t>
            </a:r>
            <a:r>
              <a:rPr lang="zh-CN" altLang="en-US" sz="2400" b="1" dirty="0">
                <a:solidFill>
                  <a:srgbClr val="2414F6"/>
                </a:solidFill>
                <a:latin typeface="楷体_GB2312" pitchFamily="1" charset="-122"/>
                <a:ea typeface="楷体_GB2312" pitchFamily="1" charset="-122"/>
              </a:rPr>
              <a:t>年初夏，冰心毕业于燕京大学。同处</a:t>
            </a:r>
            <a:r>
              <a:rPr lang="en-US" altLang="zh-CN" sz="2400" b="1" dirty="0">
                <a:solidFill>
                  <a:srgbClr val="2414F6"/>
                </a:solidFill>
                <a:latin typeface="楷体_GB2312" pitchFamily="1" charset="-122"/>
                <a:ea typeface="楷体_GB2312" pitchFamily="1" charset="-122"/>
              </a:rPr>
              <a:t>8</a:t>
            </a:r>
            <a:r>
              <a:rPr lang="zh-CN" altLang="en-US" sz="2400" b="1" dirty="0">
                <a:solidFill>
                  <a:srgbClr val="2414F6"/>
                </a:solidFill>
                <a:latin typeface="楷体_GB2312" pitchFamily="1" charset="-122"/>
                <a:ea typeface="楷体_GB2312" pitchFamily="1" charset="-122"/>
              </a:rPr>
              <a:t>月</a:t>
            </a:r>
            <a:r>
              <a:rPr lang="en-US" altLang="zh-CN" sz="2400" b="1" dirty="0">
                <a:solidFill>
                  <a:srgbClr val="2414F6"/>
                </a:solidFill>
                <a:latin typeface="楷体_GB2312" pitchFamily="1" charset="-122"/>
                <a:ea typeface="楷体_GB2312" pitchFamily="1" charset="-122"/>
              </a:rPr>
              <a:t>17</a:t>
            </a:r>
            <a:r>
              <a:rPr lang="zh-CN" altLang="en-US" sz="2400" b="1" dirty="0">
                <a:solidFill>
                  <a:srgbClr val="2414F6"/>
                </a:solidFill>
                <a:latin typeface="楷体_GB2312" pitchFamily="1" charset="-122"/>
                <a:ea typeface="楷体_GB2312" pitchFamily="1" charset="-122"/>
              </a:rPr>
              <a:t>日，她由上海乘约克逊号邮船赴美国留学。粼粼的海波，澎湃的海潮，复苏了诗人爱海的童心；碧绿的海水，飞翔的海鸥，使诗人又与自然亲近。十天左右的海上生活，冰心早期人生观“爱”的哲学中的三根支柱</a:t>
            </a:r>
            <a:r>
              <a:rPr lang="en-US" altLang="zh-CN" sz="2400" b="1" dirty="0">
                <a:solidFill>
                  <a:srgbClr val="2414F6"/>
                </a:solidFill>
                <a:latin typeface="楷体_GB2312" pitchFamily="1" charset="-122"/>
                <a:ea typeface="楷体_GB2312" pitchFamily="1" charset="-122"/>
              </a:rPr>
              <a:t>——</a:t>
            </a:r>
            <a:r>
              <a:rPr lang="zh-CN" altLang="en-US" sz="2400" b="1" dirty="0">
                <a:solidFill>
                  <a:srgbClr val="2414F6"/>
                </a:solidFill>
                <a:latin typeface="楷体_GB2312" pitchFamily="1" charset="-122"/>
                <a:ea typeface="楷体_GB2312" pitchFamily="1" charset="-122"/>
              </a:rPr>
              <a:t>母爱、童心、自然，只有“童心”、“自然”在此时得以复活与重现，而“母爱”则因远离母亲而无法亲近，诗人格外怀念母亲。于是诗人写下</a:t>
            </a:r>
            <a:r>
              <a:rPr lang="en-US" altLang="zh-CN" sz="2400" b="1" dirty="0">
                <a:solidFill>
                  <a:srgbClr val="2414F6"/>
                </a:solidFill>
                <a:latin typeface="楷体_GB2312" pitchFamily="1" charset="-122"/>
                <a:ea typeface="楷体_GB2312" pitchFamily="1" charset="-122"/>
              </a:rPr>
              <a:t>《</a:t>
            </a:r>
            <a:r>
              <a:rPr lang="zh-CN" altLang="en-US" sz="2400" b="1" dirty="0">
                <a:solidFill>
                  <a:srgbClr val="2414F6"/>
                </a:solidFill>
                <a:latin typeface="楷体_GB2312" pitchFamily="1" charset="-122"/>
                <a:ea typeface="楷体_GB2312" pitchFamily="1" charset="-122"/>
              </a:rPr>
              <a:t>纸船</a:t>
            </a:r>
            <a:r>
              <a:rPr lang="en-US" altLang="zh-CN" sz="2400" b="1" dirty="0">
                <a:solidFill>
                  <a:srgbClr val="2414F6"/>
                </a:solidFill>
                <a:latin typeface="楷体_GB2312" pitchFamily="1" charset="-122"/>
                <a:ea typeface="楷体_GB2312" pitchFamily="1" charset="-122"/>
              </a:rPr>
              <a:t>》</a:t>
            </a:r>
            <a:r>
              <a:rPr lang="zh-CN" altLang="en-US" sz="2400" b="1" dirty="0">
                <a:solidFill>
                  <a:srgbClr val="2414F6"/>
                </a:solidFill>
                <a:latin typeface="楷体_GB2312" pitchFamily="1" charset="-122"/>
                <a:ea typeface="楷体_GB2312" pitchFamily="1" charset="-122"/>
              </a:rPr>
              <a:t>这首诗，抒发了思念母亲的深情。</a:t>
            </a:r>
            <a:endParaRPr lang="zh-CN" altLang="en-US" sz="2400" b="1" dirty="0">
              <a:solidFill>
                <a:srgbClr val="7065F9"/>
              </a:solidFill>
              <a:latin typeface="楷体_GB2312" pitchFamily="1" charset="-122"/>
              <a:ea typeface="楷体_GB2312" pitchFamily="1" charset="-122"/>
            </a:endParaRPr>
          </a:p>
        </p:txBody>
      </p:sp>
      <p:pic>
        <p:nvPicPr>
          <p:cNvPr id="23554" name="图片 2325">
            <a:hlinkClick r:id="rId1"/>
          </p:cNvPr>
          <p:cNvPicPr>
            <a:picLocks noChangeAspect="1"/>
          </p:cNvPicPr>
          <p:nvPr/>
        </p:nvPicPr>
        <p:blipFill>
          <a:blip r:embed="rId2"/>
          <a:stretch>
            <a:fillRect/>
          </a:stretch>
        </p:blipFill>
        <p:spPr>
          <a:xfrm>
            <a:off x="7620000" y="5638800"/>
            <a:ext cx="1120775" cy="974725"/>
          </a:xfrm>
          <a:prstGeom prst="rect">
            <a:avLst/>
          </a:prstGeom>
          <a:noFill/>
          <a:ln w="9525">
            <a:noFill/>
          </a:ln>
        </p:spPr>
      </p:pic>
      <p:pic>
        <p:nvPicPr>
          <p:cNvPr id="2327" name="图片 2326"/>
          <p:cNvPicPr>
            <a:picLocks noChangeAspect="1"/>
          </p:cNvPicPr>
          <p:nvPr/>
        </p:nvPicPr>
        <p:blipFill>
          <a:blip r:embed="rId3"/>
          <a:stretch>
            <a:fillRect/>
          </a:stretch>
        </p:blipFill>
        <p:spPr>
          <a:xfrm>
            <a:off x="5795963" y="476250"/>
            <a:ext cx="3348037" cy="5040313"/>
          </a:xfrm>
          <a:prstGeom prst="rect">
            <a:avLst/>
          </a:prstGeom>
          <a:noFill/>
          <a:ln w="9525">
            <a:noFill/>
          </a:ln>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childTnLst>
                                    <p:set>
                                      <p:cBhvr additive="base">
                                        <p:cTn id="6" dur="1" fill="hold">
                                          <p:stCondLst>
                                            <p:cond delay="0"/>
                                          </p:stCondLst>
                                        </p:cTn>
                                        <p:tgtEl>
                                          <p:spTgt spid="2327"/>
                                        </p:tgtEl>
                                        <p:attrNameLst>
                                          <p:attrName>style.visibility</p:attrName>
                                        </p:attrNameLst>
                                      </p:cBhvr>
                                      <p:to>
                                        <p:strVal val="visible"/>
                                      </p:to>
                                    </p:set>
                                    <p:anim calcmode="lin" valueType="num">
                                      <p:cBhvr additive="base">
                                        <p:cTn id="7" dur="2000" fill="hold"/>
                                        <p:tgtEl>
                                          <p:spTgt spid="2327"/>
                                        </p:tgtEl>
                                        <p:attrNameLst>
                                          <p:attrName>ppt_x</p:attrName>
                                        </p:attrNameLst>
                                      </p:cBhvr>
                                      <p:tavLst>
                                        <p:tav tm="0">
                                          <p:val>
                                            <p:strVal val="1+#ppt_w/2"/>
                                          </p:val>
                                        </p:tav>
                                        <p:tav tm="100000">
                                          <p:val>
                                            <p:strVal val="#ppt_x"/>
                                          </p:val>
                                        </p:tav>
                                      </p:tavLst>
                                    </p:anim>
                                    <p:anim calcmode="lin" valueType="num">
                                      <p:cBhvr additive="base">
                                        <p:cTn id="8" dur="2000" fill="hold"/>
                                        <p:tgtEl>
                                          <p:spTgt spid="23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childTnLst>
                                    <p:set>
                                      <p:cBhvr additive="base">
                                        <p:cTn id="12" dur="1" fill="hold">
                                          <p:stCondLst>
                                            <p:cond delay="0"/>
                                          </p:stCondLst>
                                        </p:cTn>
                                        <p:tgtEl>
                                          <p:spTgt spid="2325"/>
                                        </p:tgtEl>
                                        <p:attrNameLst>
                                          <p:attrName>style.visibility</p:attrName>
                                        </p:attrNameLst>
                                      </p:cBhvr>
                                      <p:to>
                                        <p:strVal val="visible"/>
                                      </p:to>
                                    </p:set>
                                    <p:anim calcmode="lin" valueType="num">
                                      <p:cBhvr additive="base">
                                        <p:cTn id="13" dur="1000" fill="hold"/>
                                        <p:tgtEl>
                                          <p:spTgt spid="2325"/>
                                        </p:tgtEl>
                                        <p:attrNameLst>
                                          <p:attrName>ppt_w</p:attrName>
                                        </p:attrNameLst>
                                      </p:cBhvr>
                                      <p:tavLst>
                                        <p:tav tm="0">
                                          <p:val>
                                            <p:strVal val="#ppt_w*0.70"/>
                                          </p:val>
                                        </p:tav>
                                        <p:tav tm="100000">
                                          <p:val>
                                            <p:strVal val="#ppt_w"/>
                                          </p:val>
                                        </p:tav>
                                      </p:tavLst>
                                    </p:anim>
                                    <p:anim calcmode="lin" valueType="num">
                                      <p:cBhvr additive="base">
                                        <p:cTn id="14" dur="1000" fill="hold"/>
                                        <p:tgtEl>
                                          <p:spTgt spid="2325"/>
                                        </p:tgtEl>
                                        <p:attrNameLst>
                                          <p:attrName>ppt_h</p:attrName>
                                        </p:attrNameLst>
                                      </p:cBhvr>
                                      <p:tavLst>
                                        <p:tav tm="0">
                                          <p:val>
                                            <p:strVal val="#ppt_h"/>
                                          </p:val>
                                        </p:tav>
                                        <p:tav tm="100000">
                                          <p:val>
                                            <p:strVal val="#ppt_h"/>
                                          </p:val>
                                        </p:tav>
                                      </p:tavLst>
                                    </p:anim>
                                    <p:animEffect transition="in" filter="fade">
                                      <p:cBhvr additive="base">
                                        <p:cTn id="15" dur="1000" fill="hold"/>
                                        <p:tgtEl>
                                          <p:spTgt spid="23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7" name="Picture 11"/>
          <p:cNvPicPr>
            <a:picLocks noChangeAspect="1"/>
          </p:cNvPicPr>
          <p:nvPr/>
        </p:nvPicPr>
        <p:blipFill>
          <a:blip r:embed="rId1"/>
          <a:stretch>
            <a:fillRect/>
          </a:stretch>
        </p:blipFill>
        <p:spPr>
          <a:xfrm>
            <a:off x="176213" y="1023938"/>
            <a:ext cx="2019300" cy="533400"/>
          </a:xfrm>
          <a:prstGeom prst="rect">
            <a:avLst/>
          </a:prstGeom>
          <a:noFill/>
          <a:ln w="9525">
            <a:noFill/>
          </a:ln>
        </p:spPr>
      </p:pic>
      <p:grpSp>
        <p:nvGrpSpPr>
          <p:cNvPr id="4098" name="组合 5"/>
          <p:cNvGrpSpPr/>
          <p:nvPr/>
        </p:nvGrpSpPr>
        <p:grpSpPr>
          <a:xfrm>
            <a:off x="119063" y="1622425"/>
            <a:ext cx="2073275" cy="6350"/>
            <a:chOff x="0" y="656178"/>
            <a:chExt cx="2071702" cy="5754"/>
          </a:xfrm>
        </p:grpSpPr>
        <p:sp>
          <p:nvSpPr>
            <p:cNvPr id="4099" name="直线连接符 21"/>
            <p:cNvSpPr/>
            <p:nvPr/>
          </p:nvSpPr>
          <p:spPr>
            <a:xfrm flipV="1">
              <a:off x="0" y="656178"/>
              <a:ext cx="2071702" cy="5754"/>
            </a:xfrm>
            <a:prstGeom prst="line">
              <a:avLst/>
            </a:prstGeom>
            <a:ln w="38100" cap="flat" cmpd="sng">
              <a:solidFill>
                <a:srgbClr val="93B3D7"/>
              </a:solidFill>
              <a:prstDash val="dash"/>
              <a:round/>
              <a:headEnd type="none" w="med" len="med"/>
              <a:tailEnd type="none" w="med" len="med"/>
            </a:ln>
          </p:spPr>
        </p:sp>
      </p:grpSp>
      <p:sp>
        <p:nvSpPr>
          <p:cNvPr id="4100" name="Text Box 5"/>
          <p:cNvSpPr txBox="1"/>
          <p:nvPr/>
        </p:nvSpPr>
        <p:spPr>
          <a:xfrm>
            <a:off x="704850" y="2057400"/>
            <a:ext cx="7667625" cy="1322070"/>
          </a:xfrm>
          <a:prstGeom prst="rect">
            <a:avLst/>
          </a:prstGeom>
          <a:noFill/>
          <a:ln w="9525">
            <a:noFill/>
          </a:ln>
        </p:spPr>
        <p:txBody>
          <a:bodyPr anchor="t">
            <a:spAutoFit/>
          </a:bodyPr>
          <a:p>
            <a:pPr eaLnBrk="0" hangingPunct="0">
              <a:spcBef>
                <a:spcPct val="50000"/>
              </a:spcBef>
            </a:pPr>
            <a:r>
              <a:rPr lang="en-US" altLang="zh-CN" sz="3200" dirty="0">
                <a:solidFill>
                  <a:srgbClr val="FF0000"/>
                </a:solidFill>
                <a:latin typeface="方正中等线简体"/>
                <a:ea typeface="方正中等线简体"/>
              </a:rPr>
              <a:t>  màn      tāo          téng luó            </a:t>
            </a:r>
            <a:endParaRPr lang="en-US" altLang="zh-CN" sz="3200" dirty="0">
              <a:solidFill>
                <a:srgbClr val="FF0000"/>
              </a:solidFill>
              <a:latin typeface="方正中等线简体"/>
              <a:ea typeface="方正中等线简体"/>
            </a:endParaRPr>
          </a:p>
          <a:p>
            <a:pPr eaLnBrk="0" hangingPunct="0">
              <a:spcBef>
                <a:spcPct val="50000"/>
              </a:spcBef>
            </a:pPr>
            <a:r>
              <a:rPr lang="zh-CN" altLang="en-US" sz="3200" b="1" dirty="0">
                <a:latin typeface="楷体" panose="02010609060101010101" pitchFamily="49" charset="-122"/>
                <a:ea typeface="楷体" panose="02010609060101010101" pitchFamily="49" charset="-122"/>
              </a:rPr>
              <a:t>（漫）灭   波（涛）    藤   萝</a:t>
            </a:r>
            <a:endParaRPr lang="zh-CN" altLang="en-US" sz="3200" b="1" dirty="0">
              <a:latin typeface="楷体" panose="02010609060101010101" pitchFamily="49" charset="-122"/>
              <a:ea typeface="楷体" panose="02010609060101010101" pitchFamily="49" charset="-122"/>
            </a:endParaRPr>
          </a:p>
        </p:txBody>
      </p:sp>
      <p:sp>
        <p:nvSpPr>
          <p:cNvPr id="7" name="矩形 6"/>
          <p:cNvSpPr/>
          <p:nvPr/>
        </p:nvSpPr>
        <p:spPr>
          <a:xfrm>
            <a:off x="5343342" y="1029618"/>
            <a:ext cx="1872051" cy="707886"/>
          </a:xfrm>
          <a:prstGeom prst="rect">
            <a:avLst/>
          </a:prstGeom>
          <a:noFill/>
          <a:ln>
            <a:noFill/>
          </a:ln>
        </p:spPr>
        <p:txBody>
          <a:bodyPr>
            <a:spAutoFit/>
          </a:bodyPr>
          <a:lstStyle/>
          <a:p>
            <a:pPr marL="0" marR="0" lvl="0" indent="0" algn="ctr" defTabSz="685800" rtl="0" eaLnBrk="0" fontAlgn="auto" latinLnBrk="0" hangingPunct="0">
              <a:lnSpc>
                <a:spcPct val="100000"/>
              </a:lnSpc>
              <a:spcBef>
                <a:spcPts val="0"/>
              </a:spcBef>
              <a:spcAft>
                <a:spcPts val="0"/>
              </a:spcAft>
              <a:buClrTx/>
              <a:buSzTx/>
              <a:buFontTx/>
              <a:buNone/>
              <a:defRPr/>
            </a:pPr>
            <a:r>
              <a:rPr kumimoji="0" lang="zh-CN" altLang="en-US" sz="4000" b="0" i="0" u="none" strike="noStrike" kern="1200" cap="none" spc="0" normalizeH="0" baseline="0" noProof="1">
                <a:ln w="22225">
                  <a:solidFill>
                    <a:srgbClr val="F07474"/>
                  </a:solidFill>
                  <a:prstDash val="solid"/>
                </a:ln>
                <a:solidFill>
                  <a:srgbClr val="F07474">
                    <a:lumMod val="40000"/>
                    <a:lumOff val="60000"/>
                  </a:srgbClr>
                </a:solidFill>
                <a:effectLst/>
                <a:uLnTx/>
                <a:uFillTx/>
                <a:latin typeface="Arial" panose="020B0604020202020204" pitchFamily="34" charset="0"/>
                <a:ea typeface="宋体" panose="02010600030101010101" pitchFamily="2" charset="-122"/>
                <a:cs typeface="+mn-ea"/>
              </a:rPr>
              <a:t>我</a:t>
            </a:r>
            <a:r>
              <a:rPr kumimoji="0" lang="zh-CN" altLang="en-US" sz="4000" b="0" i="0" u="none" strike="noStrike" kern="1200" cap="none" spc="0" normalizeH="0" baseline="0" noProof="1" smtClean="0">
                <a:ln w="22225">
                  <a:solidFill>
                    <a:srgbClr val="F07474"/>
                  </a:solidFill>
                  <a:prstDash val="solid"/>
                </a:ln>
                <a:solidFill>
                  <a:srgbClr val="F07474">
                    <a:lumMod val="40000"/>
                    <a:lumOff val="60000"/>
                  </a:srgbClr>
                </a:solidFill>
                <a:effectLst/>
                <a:uLnTx/>
                <a:uFillTx/>
                <a:latin typeface="Arial" panose="020B0604020202020204" pitchFamily="34" charset="0"/>
                <a:ea typeface="宋体" panose="02010600030101010101" pitchFamily="2" charset="-122"/>
                <a:cs typeface="+mn-ea"/>
              </a:rPr>
              <a:t>会认</a:t>
            </a:r>
            <a:endParaRPr kumimoji="0" lang="zh-CN" altLang="en-US" sz="4000" b="0" i="0" u="none" strike="noStrike" kern="1200" cap="none" spc="0" normalizeH="0" baseline="0" noProof="1">
              <a:ln w="22225">
                <a:solidFill>
                  <a:srgbClr val="F07474"/>
                </a:solidFill>
                <a:prstDash val="solid"/>
              </a:ln>
              <a:solidFill>
                <a:srgbClr val="F07474">
                  <a:lumMod val="40000"/>
                  <a:lumOff val="60000"/>
                </a:srgb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矩形 2331"/>
          <p:cNvSpPr/>
          <p:nvPr/>
        </p:nvSpPr>
        <p:spPr>
          <a:xfrm>
            <a:off x="381000" y="1989138"/>
            <a:ext cx="8458200" cy="1373187"/>
          </a:xfrm>
          <a:prstGeom prst="rect">
            <a:avLst/>
          </a:prstGeom>
          <a:noFill/>
          <a:ln w="9525">
            <a:noFill/>
          </a:ln>
        </p:spPr>
        <p:txBody>
          <a:bodyPr anchor="t">
            <a:spAutoFit/>
          </a:bodyPr>
          <a:p>
            <a:pPr eaLnBrk="0" hangingPunct="0"/>
            <a:r>
              <a:rPr lang="en-US" altLang="zh-CN" sz="2800" b="1" dirty="0">
                <a:solidFill>
                  <a:schemeClr val="tx2"/>
                </a:solidFill>
                <a:latin typeface="Arial" panose="020B0604020202020204" pitchFamily="34" charset="0"/>
                <a:ea typeface="宋体" panose="02010600030101010101" pitchFamily="2" charset="-122"/>
              </a:rPr>
              <a:t>1</a:t>
            </a:r>
            <a:r>
              <a:rPr lang="zh-CN" altLang="en-US" sz="2800" b="1" dirty="0">
                <a:solidFill>
                  <a:schemeClr val="tx2"/>
                </a:solidFill>
                <a:latin typeface="Arial" panose="020B0604020202020204" pitchFamily="34" charset="0"/>
                <a:ea typeface="宋体" panose="02010600030101010101" pitchFamily="2" charset="-122"/>
              </a:rPr>
              <a:t>、诗人写出精心叠成的纸船抛入大海后瞬间发生的种种令人心碎的结果，并写出自己明知没有结果还是不灰心地叠，为什么呢？</a:t>
            </a:r>
            <a:endParaRPr lang="zh-CN" altLang="en-US" sz="2800" b="1" dirty="0">
              <a:solidFill>
                <a:schemeClr val="tx2"/>
              </a:solidFill>
              <a:latin typeface="Arial" panose="020B0604020202020204" pitchFamily="34" charset="0"/>
              <a:ea typeface="宋体" panose="02010600030101010101" pitchFamily="2" charset="-122"/>
            </a:endParaRPr>
          </a:p>
        </p:txBody>
      </p:sp>
      <p:sp>
        <p:nvSpPr>
          <p:cNvPr id="24578" name="矩形 2332"/>
          <p:cNvSpPr/>
          <p:nvPr/>
        </p:nvSpPr>
        <p:spPr>
          <a:xfrm>
            <a:off x="381000" y="1014413"/>
            <a:ext cx="3040063" cy="579437"/>
          </a:xfrm>
          <a:prstGeom prst="rect">
            <a:avLst/>
          </a:prstGeom>
          <a:noFill/>
          <a:ln w="9525">
            <a:noFill/>
          </a:ln>
        </p:spPr>
        <p:txBody>
          <a:bodyPr wrap="none" anchor="t">
            <a:spAutoFit/>
          </a:bodyPr>
          <a:p>
            <a:pPr eaLnBrk="0" hangingPunct="0"/>
            <a:r>
              <a:rPr lang="zh-CN" altLang="en-US" sz="3200" b="1" dirty="0">
                <a:solidFill>
                  <a:srgbClr val="2414F6"/>
                </a:solidFill>
                <a:latin typeface="Arial" panose="020B0604020202020204" pitchFamily="34" charset="0"/>
                <a:ea typeface="宋体" panose="02010600030101010101" pitchFamily="2" charset="-122"/>
              </a:rPr>
              <a:t>自学效果检测：</a:t>
            </a:r>
            <a:endParaRPr lang="zh-CN" altLang="en-US" sz="3200" b="1" dirty="0">
              <a:solidFill>
                <a:srgbClr val="2414F6"/>
              </a:solidFill>
              <a:latin typeface="Arial" panose="020B0604020202020204" pitchFamily="34" charset="0"/>
              <a:ea typeface="宋体" panose="02010600030101010101" pitchFamily="2" charset="-122"/>
            </a:endParaRPr>
          </a:p>
        </p:txBody>
      </p:sp>
      <p:sp>
        <p:nvSpPr>
          <p:cNvPr id="24579" name="矩形 2333"/>
          <p:cNvSpPr/>
          <p:nvPr/>
        </p:nvSpPr>
        <p:spPr>
          <a:xfrm>
            <a:off x="381000" y="3716338"/>
            <a:ext cx="8458200" cy="1373187"/>
          </a:xfrm>
          <a:prstGeom prst="rect">
            <a:avLst/>
          </a:prstGeom>
          <a:noFill/>
          <a:ln w="9525">
            <a:noFill/>
          </a:ln>
        </p:spPr>
        <p:txBody>
          <a:bodyPr anchor="t">
            <a:spAutoFit/>
          </a:bodyPr>
          <a:p>
            <a:pPr eaLnBrk="0" hangingPunct="0"/>
            <a:r>
              <a:rPr lang="en-US" altLang="zh-CN" sz="2800" b="1" dirty="0">
                <a:solidFill>
                  <a:schemeClr val="tx2"/>
                </a:solidFill>
                <a:latin typeface="Arial" panose="020B0604020202020204" pitchFamily="34" charset="0"/>
                <a:ea typeface="宋体" panose="02010600030101010101" pitchFamily="2" charset="-122"/>
              </a:rPr>
              <a:t>2</a:t>
            </a:r>
            <a:r>
              <a:rPr lang="zh-CN" altLang="en-US" sz="2800" b="1" dirty="0">
                <a:solidFill>
                  <a:schemeClr val="tx2"/>
                </a:solidFill>
                <a:latin typeface="Arial" panose="020B0604020202020204" pitchFamily="34" charset="0"/>
                <a:ea typeface="宋体" panose="02010600030101010101" pitchFamily="2" charset="-122"/>
              </a:rPr>
              <a:t>、“这是你至爱的女儿含着泪叠的，万水千山求它载着她的爱和悲哀归去”，“她的爱和悲哀”分别是指什么？</a:t>
            </a:r>
            <a:endParaRPr lang="zh-CN" altLang="en-US" sz="2800" b="1" dirty="0">
              <a:solidFill>
                <a:schemeClr val="tx2"/>
              </a:solidFill>
              <a:latin typeface="Arial" panose="020B0604020202020204" pitchFamily="34" charset="0"/>
              <a:ea typeface="宋体" panose="02010600030101010101" pitchFamily="2" charset="-122"/>
            </a:endParaRPr>
          </a:p>
        </p:txBody>
      </p:sp>
      <p:sp>
        <p:nvSpPr>
          <p:cNvPr id="24580" name="矩形 2334"/>
          <p:cNvSpPr/>
          <p:nvPr/>
        </p:nvSpPr>
        <p:spPr>
          <a:xfrm>
            <a:off x="407988" y="5405438"/>
            <a:ext cx="7934325" cy="579437"/>
          </a:xfrm>
          <a:prstGeom prst="rect">
            <a:avLst/>
          </a:prstGeom>
          <a:noFill/>
          <a:ln w="9525">
            <a:noFill/>
          </a:ln>
        </p:spPr>
        <p:txBody>
          <a:bodyPr wrap="none" anchor="t">
            <a:spAutoFit/>
          </a:bodyPr>
          <a:p>
            <a:pPr eaLnBrk="0" hangingPunct="0"/>
            <a:r>
              <a:rPr lang="zh-CN" altLang="en-US" sz="3200" b="1" dirty="0">
                <a:solidFill>
                  <a:schemeClr val="hlink"/>
                </a:solidFill>
                <a:latin typeface="Arial" panose="020B0604020202020204" pitchFamily="34" charset="0"/>
                <a:ea typeface="宋体" panose="02010600030101010101" pitchFamily="2" charset="-122"/>
              </a:rPr>
              <a:t>她对母亲的爱和因远离母亲而产生的悲哀。</a:t>
            </a:r>
            <a:endParaRPr lang="zh-CN" altLang="en-US" sz="3200" b="1" dirty="0">
              <a:solidFill>
                <a:schemeClr val="hlink"/>
              </a:solidFill>
              <a:latin typeface="Arial" panose="020B0604020202020204" pitchFamily="34" charset="0"/>
              <a:ea typeface="宋体" panose="02010600030101010101" pitchFamily="2" charset="-122"/>
            </a:endParaRPr>
          </a:p>
        </p:txBody>
      </p:sp>
    </p:spTree>
  </p:cSld>
  <p:clrMapOvr>
    <a:masterClrMapping/>
  </p:clrMapOvr>
  <p:transition spd="med">
    <p:split orient="vert"/>
    <p:sndAc>
      <p:stSnd>
        <p:snd r:embed="rId1" name="chimes.wav"/>
      </p:stSnd>
    </p:sndAc>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矩形 2337"/>
          <p:cNvSpPr/>
          <p:nvPr/>
        </p:nvSpPr>
        <p:spPr>
          <a:xfrm>
            <a:off x="174625" y="638175"/>
            <a:ext cx="8642350" cy="3078163"/>
          </a:xfrm>
          <a:prstGeom prst="rect">
            <a:avLst/>
          </a:prstGeom>
          <a:noFill/>
          <a:ln w="9525">
            <a:noFill/>
          </a:ln>
        </p:spPr>
        <p:txBody>
          <a:bodyPr anchor="t">
            <a:spAutoFit/>
          </a:bodyPr>
          <a:p>
            <a:pPr eaLnBrk="0" hangingPunct="0"/>
            <a:r>
              <a:rPr lang="en-US" altLang="zh-CN" sz="3600" b="1" dirty="0">
                <a:latin typeface="Times New Roman" panose="02020603050405020304" pitchFamily="18" charset="0"/>
                <a:ea typeface="隶书" panose="02010509060101010101" pitchFamily="49" charset="-122"/>
              </a:rPr>
              <a:t>       </a:t>
            </a:r>
            <a:r>
              <a:rPr lang="zh-CN" altLang="en-US" sz="3200" b="1" dirty="0">
                <a:solidFill>
                  <a:srgbClr val="040125"/>
                </a:solidFill>
                <a:latin typeface="Times New Roman" panose="02020603050405020304" pitchFamily="18" charset="0"/>
                <a:ea typeface="宋体" panose="02010600030101010101" pitchFamily="2" charset="-122"/>
              </a:rPr>
              <a:t>叠纸船原是儿童的一种游戏，作者已经长大了，为什么还会有这样的行动呢？诗中的纸船又象征着什么呢？从中我们可以看出她对母爱持有什么样的态度？</a:t>
            </a:r>
            <a:endParaRPr lang="zh-CN" altLang="en-US" sz="3200" b="1" dirty="0">
              <a:solidFill>
                <a:srgbClr val="040125"/>
              </a:solidFill>
              <a:latin typeface="Times New Roman" panose="02020603050405020304" pitchFamily="18" charset="0"/>
              <a:ea typeface="宋体" panose="02010600030101010101" pitchFamily="2" charset="-122"/>
            </a:endParaRPr>
          </a:p>
          <a:p>
            <a:pPr eaLnBrk="0" hangingPunct="0"/>
            <a:endParaRPr lang="zh-CN" altLang="en-US" sz="3200" b="1" dirty="0">
              <a:solidFill>
                <a:srgbClr val="040125"/>
              </a:solidFill>
              <a:latin typeface="Times New Roman" panose="02020603050405020304" pitchFamily="18" charset="0"/>
              <a:ea typeface="宋体" panose="02010600030101010101" pitchFamily="2" charset="-122"/>
            </a:endParaRPr>
          </a:p>
          <a:p>
            <a:pPr eaLnBrk="0" hangingPunct="0"/>
            <a:r>
              <a:rPr lang="zh-CN" altLang="en-US" sz="3200" b="1" dirty="0">
                <a:solidFill>
                  <a:srgbClr val="040125"/>
                </a:solidFill>
                <a:latin typeface="Times New Roman" panose="02020603050405020304" pitchFamily="18" charset="0"/>
                <a:ea typeface="宋体" panose="02010600030101010101" pitchFamily="2" charset="-122"/>
              </a:rPr>
              <a:t>  </a:t>
            </a:r>
            <a:endParaRPr lang="zh-CN" altLang="en-US" sz="3200" b="1" dirty="0">
              <a:solidFill>
                <a:srgbClr val="0000FF"/>
              </a:solidFill>
              <a:latin typeface="Times New Roman" panose="02020603050405020304" pitchFamily="18" charset="0"/>
              <a:ea typeface="宋体" panose="02010600030101010101" pitchFamily="2" charset="-122"/>
            </a:endParaRPr>
          </a:p>
        </p:txBody>
      </p:sp>
      <p:sp>
        <p:nvSpPr>
          <p:cNvPr id="25602" name="矩形 2338"/>
          <p:cNvSpPr/>
          <p:nvPr/>
        </p:nvSpPr>
        <p:spPr>
          <a:xfrm>
            <a:off x="1066800" y="4724400"/>
            <a:ext cx="336550" cy="1187450"/>
          </a:xfrm>
          <a:prstGeom prst="rect">
            <a:avLst/>
          </a:prstGeom>
          <a:noFill/>
          <a:ln w="9525">
            <a:noFill/>
          </a:ln>
        </p:spPr>
        <p:txBody>
          <a:bodyPr wrap="none" anchor="t">
            <a:spAutoFit/>
          </a:bodyPr>
          <a:p>
            <a:pPr eaLnBrk="0" hangingPunct="0"/>
            <a:endParaRPr lang="en-US" altLang="zh-CN" sz="2400" dirty="0">
              <a:latin typeface="Times New Roman" panose="02020603050405020304" pitchFamily="18" charset="0"/>
              <a:ea typeface="宋体" panose="02010600030101010101" pitchFamily="2" charset="-122"/>
            </a:endParaRPr>
          </a:p>
          <a:p>
            <a:pPr eaLnBrk="0" hangingPunct="0"/>
            <a:endParaRPr lang="en-US" altLang="zh-CN" sz="2400" dirty="0">
              <a:latin typeface="Times New Roman" panose="02020603050405020304" pitchFamily="18" charset="0"/>
              <a:ea typeface="宋体" panose="02010600030101010101" pitchFamily="2" charset="-122"/>
            </a:endParaRPr>
          </a:p>
          <a:p>
            <a:pPr eaLnBrk="0" hangingPunct="0"/>
            <a:endParaRPr lang="en-US" altLang="zh-CN" sz="2400" dirty="0">
              <a:latin typeface="Times New Roman" panose="02020603050405020304" pitchFamily="18" charset="0"/>
              <a:ea typeface="宋体" panose="02010600030101010101" pitchFamily="2" charset="-122"/>
            </a:endParaRPr>
          </a:p>
        </p:txBody>
      </p:sp>
      <p:sp>
        <p:nvSpPr>
          <p:cNvPr id="2340" name="矩形 2339"/>
          <p:cNvSpPr/>
          <p:nvPr/>
        </p:nvSpPr>
        <p:spPr>
          <a:xfrm>
            <a:off x="539750" y="2708275"/>
            <a:ext cx="8280400" cy="1431925"/>
          </a:xfrm>
          <a:prstGeom prst="rect">
            <a:avLst/>
          </a:prstGeom>
          <a:noFill/>
          <a:ln w="9525">
            <a:noFill/>
          </a:ln>
        </p:spPr>
        <p:txBody>
          <a:bodyPr anchor="t">
            <a:spAutoFit/>
          </a:bodyPr>
          <a:p>
            <a:pPr eaLnBrk="0" hangingPunct="0"/>
            <a:r>
              <a:rPr lang="zh-CN" altLang="en-US" sz="3200" b="1" dirty="0">
                <a:solidFill>
                  <a:srgbClr val="0000FF"/>
                </a:solidFill>
                <a:latin typeface="Tahoma" panose="020B0604030504040204" pitchFamily="34" charset="0"/>
                <a:ea typeface="宋体" panose="02010600030101010101" pitchFamily="2" charset="-122"/>
              </a:rPr>
              <a:t>诗人以纸船为题，托物言情，赋予纸船特别的含义。</a:t>
            </a:r>
            <a:endParaRPr lang="zh-CN" altLang="en-US" sz="3200" b="1" dirty="0">
              <a:solidFill>
                <a:srgbClr val="0000FF"/>
              </a:solidFill>
              <a:latin typeface="Tahoma" panose="020B0604030504040204" pitchFamily="34" charset="0"/>
              <a:ea typeface="宋体" panose="02010600030101010101" pitchFamily="2" charset="-122"/>
            </a:endParaRPr>
          </a:p>
          <a:p>
            <a:pPr eaLnBrk="0" hangingPunct="0"/>
            <a:r>
              <a:rPr lang="zh-CN" altLang="en-US" sz="2400" b="1" dirty="0">
                <a:solidFill>
                  <a:srgbClr val="0000FF"/>
                </a:solidFill>
                <a:latin typeface="Tahoma" panose="020B0604030504040204" pitchFamily="34" charset="0"/>
                <a:ea typeface="宋体" panose="02010600030101010101" pitchFamily="2" charset="-122"/>
              </a:rPr>
              <a:t>      </a:t>
            </a:r>
            <a:endParaRPr lang="zh-CN" altLang="en-US" sz="2400" dirty="0">
              <a:latin typeface="Tahoma" panose="020B0604030504040204" pitchFamily="34" charset="0"/>
              <a:ea typeface="宋体" panose="02010600030101010101" pitchFamily="2" charset="-122"/>
            </a:endParaRPr>
          </a:p>
        </p:txBody>
      </p:sp>
      <p:sp>
        <p:nvSpPr>
          <p:cNvPr id="2341" name="矩形 2340"/>
          <p:cNvSpPr/>
          <p:nvPr/>
        </p:nvSpPr>
        <p:spPr>
          <a:xfrm>
            <a:off x="468313" y="3763963"/>
            <a:ext cx="7416800" cy="1919287"/>
          </a:xfrm>
          <a:prstGeom prst="rect">
            <a:avLst/>
          </a:prstGeom>
          <a:noFill/>
          <a:ln w="9525">
            <a:noFill/>
          </a:ln>
        </p:spPr>
        <p:txBody>
          <a:bodyPr anchor="t">
            <a:spAutoFit/>
          </a:bodyPr>
          <a:p>
            <a:pPr eaLnBrk="0" hangingPunct="0"/>
            <a:r>
              <a:rPr lang="zh-CN" altLang="en-US" sz="3200" b="1" dirty="0">
                <a:solidFill>
                  <a:srgbClr val="FF0066"/>
                </a:solidFill>
                <a:latin typeface="Tahoma" panose="020B0604030504040204" pitchFamily="34" charset="0"/>
                <a:ea typeface="宋体" panose="02010600030101010101" pitchFamily="2" charset="-122"/>
              </a:rPr>
              <a:t>纸船象征漂泊无依的孤独，象征思念母亲思念祖国的一颗心，象征诗人纯洁、美好的心愿。</a:t>
            </a:r>
            <a:endParaRPr lang="zh-CN" altLang="en-US" sz="3200" b="1" dirty="0">
              <a:solidFill>
                <a:srgbClr val="FF0066"/>
              </a:solidFill>
              <a:latin typeface="Tahoma" panose="020B0604030504040204" pitchFamily="34" charset="0"/>
              <a:ea typeface="宋体" panose="02010600030101010101" pitchFamily="2" charset="-122"/>
            </a:endParaRPr>
          </a:p>
          <a:p>
            <a:pPr eaLnBrk="0" hangingPunct="0"/>
            <a:r>
              <a:rPr lang="zh-CN" altLang="en-US" sz="2400" b="1" dirty="0">
                <a:solidFill>
                  <a:srgbClr val="0000FF"/>
                </a:solidFill>
                <a:latin typeface="Tahoma" panose="020B0604030504040204" pitchFamily="34" charset="0"/>
                <a:ea typeface="宋体" panose="02010600030101010101" pitchFamily="2" charset="-122"/>
              </a:rPr>
              <a:t>     </a:t>
            </a:r>
            <a:endParaRPr lang="zh-CN" altLang="en-US" sz="2400" dirty="0">
              <a:latin typeface="Tahoma" panose="020B0604030504040204" pitchFamily="34" charset="0"/>
              <a:ea typeface="宋体" panose="02010600030101010101" pitchFamily="2" charset="-122"/>
            </a:endParaRPr>
          </a:p>
        </p:txBody>
      </p:sp>
      <p:sp>
        <p:nvSpPr>
          <p:cNvPr id="2342" name="矩形 2341"/>
          <p:cNvSpPr/>
          <p:nvPr/>
        </p:nvSpPr>
        <p:spPr>
          <a:xfrm>
            <a:off x="539750" y="5445125"/>
            <a:ext cx="7918450" cy="1066800"/>
          </a:xfrm>
          <a:prstGeom prst="rect">
            <a:avLst/>
          </a:prstGeom>
          <a:noFill/>
          <a:ln w="9525">
            <a:noFill/>
          </a:ln>
        </p:spPr>
        <p:txBody>
          <a:bodyPr anchor="t">
            <a:spAutoFit/>
          </a:bodyPr>
          <a:p>
            <a:pPr eaLnBrk="0" hangingPunct="0"/>
            <a:r>
              <a:rPr lang="zh-CN" altLang="en-US" sz="3200" b="1" dirty="0">
                <a:solidFill>
                  <a:srgbClr val="008000"/>
                </a:solidFill>
                <a:latin typeface="Tahoma" panose="020B0604030504040204" pitchFamily="34" charset="0"/>
                <a:ea typeface="宋体" panose="02010600030101010101" pitchFamily="2" charset="-122"/>
              </a:rPr>
              <a:t>诗人叠纸船这一行为表达了对母爱的感恩和回报。</a:t>
            </a:r>
            <a:endParaRPr lang="zh-CN" altLang="en-US" sz="3200" dirty="0">
              <a:solidFill>
                <a:srgbClr val="008000"/>
              </a:solidFill>
              <a:latin typeface="Tahoma" panose="020B0604030504040204" pitchFamily="34" charset="0"/>
              <a:ea typeface="宋体" panose="02010600030101010101" pitchFamily="2" charset="-122"/>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childTnLst>
                                    <p:set>
                                      <p:cBhvr additive="base">
                                        <p:cTn id="6" dur="1" fill="hold">
                                          <p:stCondLst>
                                            <p:cond delay="0"/>
                                          </p:stCondLst>
                                        </p:cTn>
                                        <p:tgtEl>
                                          <p:spTgt spid="2340"/>
                                        </p:tgtEl>
                                        <p:attrNameLst>
                                          <p:attrName>style.visibility</p:attrName>
                                        </p:attrNameLst>
                                      </p:cBhvr>
                                      <p:to>
                                        <p:strVal val="visible"/>
                                      </p:to>
                                    </p:set>
                                    <p:animEffect transition="in" filter="slide(fromBottom)">
                                      <p:cBhvr additive="base">
                                        <p:cTn id="7" dur="500" fill="hold"/>
                                        <p:tgtEl>
                                          <p:spTgt spid="234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childTnLst>
                                    <p:set>
                                      <p:cBhvr additive="base">
                                        <p:cTn id="11" dur="1" fill="hold">
                                          <p:stCondLst>
                                            <p:cond delay="0"/>
                                          </p:stCondLst>
                                        </p:cTn>
                                        <p:tgtEl>
                                          <p:spTgt spid="2341"/>
                                        </p:tgtEl>
                                        <p:attrNameLst>
                                          <p:attrName>style.visibility</p:attrName>
                                        </p:attrNameLst>
                                      </p:cBhvr>
                                      <p:to>
                                        <p:strVal val="visible"/>
                                      </p:to>
                                    </p:set>
                                    <p:animEffect transition="in" filter="slide(fromBottom)">
                                      <p:cBhvr additive="base">
                                        <p:cTn id="12" dur="500" fill="hold"/>
                                        <p:tgtEl>
                                          <p:spTgt spid="234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childTnLst>
                                    <p:set>
                                      <p:cBhvr additive="base">
                                        <p:cTn id="16" dur="1" fill="hold">
                                          <p:stCondLst>
                                            <p:cond delay="0"/>
                                          </p:stCondLst>
                                        </p:cTn>
                                        <p:tgtEl>
                                          <p:spTgt spid="2342"/>
                                        </p:tgtEl>
                                        <p:attrNameLst>
                                          <p:attrName>style.visibility</p:attrName>
                                        </p:attrNameLst>
                                      </p:cBhvr>
                                      <p:to>
                                        <p:strVal val="visible"/>
                                      </p:to>
                                    </p:set>
                                    <p:animEffect transition="in" filter="slide(fromBottom)">
                                      <p:cBhvr additive="base">
                                        <p:cTn id="17" dur="500" fill="hold"/>
                                        <p:tgtEl>
                                          <p:spTgt spid="23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0" grpId="0" animBg="1"/>
      <p:bldP spid="2341" grpId="0" animBg="1"/>
      <p:bldP spid="234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45" name="矩形 2344"/>
          <p:cNvSpPr/>
          <p:nvPr/>
        </p:nvSpPr>
        <p:spPr>
          <a:xfrm>
            <a:off x="304800" y="1539875"/>
            <a:ext cx="8763000" cy="1739900"/>
          </a:xfrm>
          <a:prstGeom prst="rect">
            <a:avLst/>
          </a:prstGeom>
          <a:noFill/>
          <a:ln w="9525">
            <a:noFill/>
          </a:ln>
        </p:spPr>
        <p:txBody>
          <a:bodyPr anchor="t">
            <a:spAutoFit/>
          </a:bodyPr>
          <a:p>
            <a:pPr eaLnBrk="0" hangingPunct="0"/>
            <a:r>
              <a:rPr lang="en-US" altLang="zh-CN" sz="3600" dirty="0">
                <a:latin typeface="Times New Roman" panose="02020603050405020304" pitchFamily="18" charset="0"/>
                <a:ea typeface="隶书" panose="02010509060101010101" pitchFamily="49" charset="-122"/>
              </a:rPr>
              <a:t>       </a:t>
            </a:r>
            <a:r>
              <a:rPr lang="zh-CN" altLang="en-US" sz="3600" b="1" dirty="0">
                <a:solidFill>
                  <a:srgbClr val="2414F6"/>
                </a:solidFill>
                <a:latin typeface="Times New Roman" panose="02020603050405020304" pitchFamily="18" charset="0"/>
                <a:ea typeface="隶书" panose="02010509060101010101" pitchFamily="49" charset="-122"/>
              </a:rPr>
              <a:t>同样是写母爱，仔细品析，这三首诗与</a:t>
            </a:r>
            <a:r>
              <a:rPr lang="en-US" altLang="zh-CN" sz="3600" b="1" dirty="0">
                <a:solidFill>
                  <a:srgbClr val="2414F6"/>
                </a:solidFill>
                <a:latin typeface="Times New Roman" panose="02020603050405020304" pitchFamily="18" charset="0"/>
                <a:ea typeface="隶书" panose="02010509060101010101" pitchFamily="49" charset="-122"/>
              </a:rPr>
              <a:t>《</a:t>
            </a:r>
            <a:r>
              <a:rPr lang="zh-CN" altLang="en-US" sz="3600" b="1" dirty="0">
                <a:solidFill>
                  <a:srgbClr val="2414F6"/>
                </a:solidFill>
                <a:latin typeface="Times New Roman" panose="02020603050405020304" pitchFamily="18" charset="0"/>
                <a:ea typeface="隶书" panose="02010509060101010101" pitchFamily="49" charset="-122"/>
              </a:rPr>
              <a:t>母亲</a:t>
            </a:r>
            <a:r>
              <a:rPr lang="en-US" altLang="zh-CN" sz="3600" b="1" dirty="0">
                <a:solidFill>
                  <a:srgbClr val="2414F6"/>
                </a:solidFill>
                <a:latin typeface="Times New Roman" panose="02020603050405020304" pitchFamily="18" charset="0"/>
                <a:ea typeface="隶书" panose="02010509060101010101" pitchFamily="49" charset="-122"/>
              </a:rPr>
              <a:t>》</a:t>
            </a:r>
            <a:r>
              <a:rPr lang="zh-CN" altLang="en-US" sz="3600" b="1" dirty="0">
                <a:solidFill>
                  <a:srgbClr val="2414F6"/>
                </a:solidFill>
                <a:latin typeface="Times New Roman" panose="02020603050405020304" pitchFamily="18" charset="0"/>
                <a:ea typeface="隶书" panose="02010509060101010101" pitchFamily="49" charset="-122"/>
              </a:rPr>
              <a:t>一诗表达的情感是有区别的，你能说出这种区别在哪儿吗？</a:t>
            </a:r>
            <a:endParaRPr lang="zh-CN" altLang="en-US" sz="3600" b="1" dirty="0">
              <a:solidFill>
                <a:srgbClr val="2414F6"/>
              </a:solidFill>
              <a:latin typeface="Times New Roman" panose="02020603050405020304" pitchFamily="18" charset="0"/>
              <a:ea typeface="隶书" panose="02010509060101010101" pitchFamily="49" charset="-122"/>
            </a:endParaRPr>
          </a:p>
        </p:txBody>
      </p:sp>
      <p:sp>
        <p:nvSpPr>
          <p:cNvPr id="26626" name="矩形 2345"/>
          <p:cNvSpPr/>
          <p:nvPr/>
        </p:nvSpPr>
        <p:spPr>
          <a:xfrm>
            <a:off x="365125" y="609600"/>
            <a:ext cx="3248025" cy="823913"/>
          </a:xfrm>
          <a:prstGeom prst="rect">
            <a:avLst/>
          </a:prstGeom>
          <a:noFill/>
          <a:ln w="9525">
            <a:noFill/>
          </a:ln>
        </p:spPr>
        <p:txBody>
          <a:bodyPr wrap="none" anchor="t">
            <a:spAutoFit/>
          </a:bodyPr>
          <a:p>
            <a:pPr eaLnBrk="0" hangingPunct="0"/>
            <a:r>
              <a:rPr lang="zh-CN" altLang="en-US" sz="4800" b="1" dirty="0">
                <a:solidFill>
                  <a:srgbClr val="008000"/>
                </a:solidFill>
                <a:latin typeface="Times New Roman" panose="02020603050405020304" pitchFamily="18" charset="0"/>
                <a:ea typeface="楷体_GB2312" pitchFamily="1" charset="-122"/>
              </a:rPr>
              <a:t>小组讨论：</a:t>
            </a:r>
            <a:endParaRPr lang="zh-CN" altLang="en-US" sz="4800" b="1" dirty="0">
              <a:solidFill>
                <a:srgbClr val="008000"/>
              </a:solidFill>
              <a:latin typeface="Times New Roman" panose="02020603050405020304" pitchFamily="18" charset="0"/>
              <a:ea typeface="楷体_GB2312" pitchFamily="1" charset="-122"/>
            </a:endParaRPr>
          </a:p>
        </p:txBody>
      </p:sp>
      <p:sp>
        <p:nvSpPr>
          <p:cNvPr id="2347" name="矩形 2346"/>
          <p:cNvSpPr/>
          <p:nvPr/>
        </p:nvSpPr>
        <p:spPr>
          <a:xfrm>
            <a:off x="457200" y="3276600"/>
            <a:ext cx="8686800" cy="3416300"/>
          </a:xfrm>
          <a:prstGeom prst="rect">
            <a:avLst/>
          </a:prstGeom>
          <a:noFill/>
          <a:ln w="9525">
            <a:noFill/>
          </a:ln>
        </p:spPr>
        <p:txBody>
          <a:bodyPr anchor="t">
            <a:spAutoFit/>
          </a:bodyPr>
          <a:p>
            <a:pPr eaLnBrk="0" hangingPunct="0"/>
            <a:r>
              <a:rPr lang="en-US" altLang="zh-CN" sz="3600" dirty="0">
                <a:solidFill>
                  <a:srgbClr val="FF3300"/>
                </a:solidFill>
                <a:latin typeface="Times New Roman" panose="02020603050405020304" pitchFamily="18" charset="0"/>
                <a:ea typeface="隶书" panose="02010509060101010101" pitchFamily="49" charset="-122"/>
              </a:rPr>
              <a:t>       </a:t>
            </a:r>
            <a:r>
              <a:rPr lang="zh-CN" altLang="en-US" sz="3600" b="1" dirty="0">
                <a:solidFill>
                  <a:srgbClr val="FF3300"/>
                </a:solidFill>
                <a:latin typeface="Times New Roman" panose="02020603050405020304" pitchFamily="18" charset="0"/>
                <a:ea typeface="隶书" panose="02010509060101010101" pitchFamily="49" charset="-122"/>
              </a:rPr>
              <a:t>前者主要是一种童稚期寻求母爱保护的心态，而后者则是步入青年以后对母爱的怀念和依恋。</a:t>
            </a:r>
            <a:endParaRPr lang="zh-CN" altLang="en-US" sz="3600" b="1" dirty="0">
              <a:solidFill>
                <a:srgbClr val="FF3300"/>
              </a:solidFill>
              <a:latin typeface="Times New Roman" panose="02020603050405020304" pitchFamily="18" charset="0"/>
              <a:ea typeface="隶书" panose="02010509060101010101" pitchFamily="49" charset="-122"/>
            </a:endParaRPr>
          </a:p>
          <a:p>
            <a:pPr eaLnBrk="0" hangingPunct="0"/>
            <a:r>
              <a:rPr lang="zh-CN" altLang="en-US" sz="3600" b="1" dirty="0">
                <a:solidFill>
                  <a:srgbClr val="FF3300"/>
                </a:solidFill>
                <a:latin typeface="隶书" panose="02010509060101010101" pitchFamily="49" charset="-122"/>
                <a:ea typeface="隶书" panose="02010509060101010101" pitchFamily="49" charset="-122"/>
              </a:rPr>
              <a:t>  </a:t>
            </a:r>
            <a:r>
              <a:rPr lang="en-US" altLang="zh-CN" sz="3600" b="1" dirty="0">
                <a:solidFill>
                  <a:srgbClr val="FF3300"/>
                </a:solidFill>
                <a:latin typeface="隶书" panose="02010509060101010101" pitchFamily="49" charset="-122"/>
                <a:ea typeface="隶书" panose="02010509060101010101" pitchFamily="49" charset="-122"/>
              </a:rPr>
              <a:t>《</a:t>
            </a:r>
            <a:r>
              <a:rPr lang="zh-CN" altLang="en-US" sz="3600" b="1" dirty="0">
                <a:solidFill>
                  <a:srgbClr val="FF3300"/>
                </a:solidFill>
                <a:latin typeface="隶书" panose="02010509060101010101" pitchFamily="49" charset="-122"/>
                <a:ea typeface="隶书" panose="02010509060101010101" pitchFamily="49" charset="-122"/>
              </a:rPr>
              <a:t>母亲</a:t>
            </a:r>
            <a:r>
              <a:rPr lang="en-US" altLang="zh-CN" sz="3600" b="1" dirty="0">
                <a:solidFill>
                  <a:srgbClr val="FF3300"/>
                </a:solidFill>
                <a:latin typeface="隶书" panose="02010509060101010101" pitchFamily="49" charset="-122"/>
                <a:ea typeface="隶书" panose="02010509060101010101" pitchFamily="49" charset="-122"/>
              </a:rPr>
              <a:t>》</a:t>
            </a:r>
            <a:r>
              <a:rPr lang="zh-CN" altLang="en-US" sz="3600" b="1" dirty="0">
                <a:solidFill>
                  <a:srgbClr val="FF3300"/>
                </a:solidFill>
                <a:latin typeface="隶书" panose="02010509060101010101" pitchFamily="49" charset="-122"/>
                <a:ea typeface="隶书" panose="02010509060101010101" pitchFamily="49" charset="-122"/>
              </a:rPr>
              <a:t>表现母爱的伟大和无私，</a:t>
            </a:r>
            <a:r>
              <a:rPr lang="en-US" altLang="zh-CN" sz="3600" b="1" dirty="0">
                <a:solidFill>
                  <a:srgbClr val="FF3300"/>
                </a:solidFill>
                <a:latin typeface="隶书" panose="02010509060101010101" pitchFamily="49" charset="-122"/>
                <a:ea typeface="隶书" panose="02010509060101010101" pitchFamily="49" charset="-122"/>
              </a:rPr>
              <a:t>《</a:t>
            </a:r>
            <a:r>
              <a:rPr lang="zh-CN" altLang="en-US" sz="3600" b="1" dirty="0">
                <a:solidFill>
                  <a:srgbClr val="FF3300"/>
                </a:solidFill>
                <a:latin typeface="隶书" panose="02010509060101010101" pitchFamily="49" charset="-122"/>
                <a:ea typeface="隶书" panose="02010509060101010101" pitchFamily="49" charset="-122"/>
              </a:rPr>
              <a:t>繁星</a:t>
            </a:r>
            <a:r>
              <a:rPr lang="en-US" altLang="zh-CN" sz="3600" b="1" dirty="0">
                <a:solidFill>
                  <a:srgbClr val="FF3300"/>
                </a:solidFill>
                <a:latin typeface="隶书" panose="02010509060101010101" pitchFamily="49" charset="-122"/>
                <a:ea typeface="隶书" panose="02010509060101010101" pitchFamily="49" charset="-122"/>
              </a:rPr>
              <a:t>》</a:t>
            </a:r>
            <a:r>
              <a:rPr lang="zh-CN" altLang="en-US" sz="3600" b="1" dirty="0">
                <a:solidFill>
                  <a:srgbClr val="FF3300"/>
                </a:solidFill>
                <a:latin typeface="隶书" panose="02010509060101010101" pitchFamily="49" charset="-122"/>
                <a:ea typeface="隶书" panose="02010509060101010101" pitchFamily="49" charset="-122"/>
              </a:rPr>
              <a:t>则体现和表达了对母爱的怀念和感恩。</a:t>
            </a:r>
            <a:r>
              <a:rPr lang="zh-CN" altLang="en-US" sz="3600" dirty="0">
                <a:solidFill>
                  <a:srgbClr val="FF3300"/>
                </a:solidFill>
                <a:latin typeface="Times New Roman" panose="02020603050405020304" pitchFamily="18" charset="0"/>
                <a:ea typeface="隶书" panose="02010509060101010101" pitchFamily="49" charset="-122"/>
              </a:rPr>
              <a:t> </a:t>
            </a:r>
            <a:endParaRPr lang="zh-CN" altLang="en-US" sz="3600" dirty="0">
              <a:solidFill>
                <a:srgbClr val="FF3300"/>
              </a:solidFill>
              <a:latin typeface="Times New Roman" panose="02020603050405020304" pitchFamily="18" charset="0"/>
              <a:ea typeface="隶书" panose="02010509060101010101" pitchFamily="49" charset="-122"/>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childTnLst>
                                    <p:set>
                                      <p:cBhvr additive="base">
                                        <p:cTn id="6" dur="1" fill="hold">
                                          <p:stCondLst>
                                            <p:cond delay="0"/>
                                          </p:stCondLst>
                                        </p:cTn>
                                        <p:tgtEl>
                                          <p:spTgt spid="2345"/>
                                        </p:tgtEl>
                                        <p:attrNameLst>
                                          <p:attrName>style.visibility</p:attrName>
                                        </p:attrNameLst>
                                      </p:cBhvr>
                                      <p:to>
                                        <p:strVal val="visible"/>
                                      </p:to>
                                    </p:set>
                                    <p:anim calcmode="lin" valueType="num">
                                      <p:cBhvr additive="base">
                                        <p:cTn id="7" dur="500" fill="hold"/>
                                        <p:tgtEl>
                                          <p:spTgt spid="2345"/>
                                        </p:tgtEl>
                                        <p:attrNameLst>
                                          <p:attrName>ppt_x</p:attrName>
                                        </p:attrNameLst>
                                      </p:cBhvr>
                                      <p:tavLst>
                                        <p:tav tm="0">
                                          <p:val>
                                            <p:strVal val="0-#ppt_w/2"/>
                                          </p:val>
                                        </p:tav>
                                        <p:tav tm="100000">
                                          <p:val>
                                            <p:strVal val="#ppt_x"/>
                                          </p:val>
                                        </p:tav>
                                      </p:tavLst>
                                    </p:anim>
                                    <p:anim calcmode="lin" valueType="num">
                                      <p:cBhvr additive="base">
                                        <p:cTn id="8" dur="500" fill="hold"/>
                                        <p:tgtEl>
                                          <p:spTgt spid="23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childTnLst>
                                    <p:set>
                                      <p:cBhvr additive="base">
                                        <p:cTn id="12" dur="1" fill="hold">
                                          <p:stCondLst>
                                            <p:cond delay="0"/>
                                          </p:stCondLst>
                                        </p:cTn>
                                        <p:tgtEl>
                                          <p:spTgt spid="2347"/>
                                        </p:tgtEl>
                                        <p:attrNameLst>
                                          <p:attrName>style.visibility</p:attrName>
                                        </p:attrNameLst>
                                      </p:cBhvr>
                                      <p:to>
                                        <p:strVal val="visible"/>
                                      </p:to>
                                    </p:set>
                                    <p:anim calcmode="lin" valueType="num">
                                      <p:cBhvr additive="base">
                                        <p:cTn id="13" dur="500" fill="hold"/>
                                        <p:tgtEl>
                                          <p:spTgt spid="2347"/>
                                        </p:tgtEl>
                                        <p:attrNameLst>
                                          <p:attrName>ppt_x</p:attrName>
                                        </p:attrNameLst>
                                      </p:cBhvr>
                                      <p:tavLst>
                                        <p:tav tm="0">
                                          <p:val>
                                            <p:strVal val="0-#ppt_w/2"/>
                                          </p:val>
                                        </p:tav>
                                        <p:tav tm="100000">
                                          <p:val>
                                            <p:strVal val="#ppt_x"/>
                                          </p:val>
                                        </p:tav>
                                      </p:tavLst>
                                    </p:anim>
                                    <p:anim calcmode="lin" valueType="num">
                                      <p:cBhvr additive="base">
                                        <p:cTn id="14" dur="500" fill="hold"/>
                                        <p:tgtEl>
                                          <p:spTgt spid="23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5" grpId="0" animBg="1"/>
      <p:bldP spid="234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1" name="文本占位符 2350"/>
          <p:cNvSpPr>
            <a:spLocks noGrp="1"/>
          </p:cNvSpPr>
          <p:nvPr>
            <p:ph type="body" idx="4294967295"/>
          </p:nvPr>
        </p:nvSpPr>
        <p:spPr>
          <a:xfrm>
            <a:off x="304800" y="838200"/>
            <a:ext cx="8540750" cy="5029200"/>
          </a:xfrm>
          <a:ln>
            <a:solidFill>
              <a:srgbClr val="000000"/>
            </a:solidFill>
            <a:miter/>
          </a:ln>
        </p:spPr>
        <p:txBody>
          <a:bodyPr vert="horz" wrap="square" lIns="91440" tIns="45720" rIns="91440" bIns="45720" anchor="t"/>
          <a:p>
            <a:pPr>
              <a:buClr>
                <a:schemeClr val="hlink"/>
              </a:buClr>
              <a:buNone/>
            </a:pPr>
            <a:r>
              <a:rPr lang="en-US" altLang="zh-CN" sz="4000" b="1" dirty="0">
                <a:solidFill>
                  <a:srgbClr val="669900"/>
                </a:solidFill>
                <a:latin typeface="宋体" panose="02010600030101010101" pitchFamily="2" charset="-122"/>
              </a:rPr>
              <a:t>  </a:t>
            </a:r>
            <a:r>
              <a:rPr lang="zh-CN" altLang="en-US" sz="4000" b="1" dirty="0">
                <a:solidFill>
                  <a:srgbClr val="669900"/>
                </a:solidFill>
                <a:latin typeface="宋体" panose="02010600030101010101" pitchFamily="2" charset="-122"/>
              </a:rPr>
              <a:t>女人固然是脆弱的，但母亲是坚强的。</a:t>
            </a:r>
            <a:r>
              <a:rPr lang="en-US" altLang="zh-CN" sz="4000" b="1" dirty="0">
                <a:solidFill>
                  <a:srgbClr val="669900"/>
                </a:solidFill>
                <a:latin typeface="宋体" panose="02010600030101010101" pitchFamily="2" charset="-122"/>
              </a:rPr>
              <a:t>——</a:t>
            </a:r>
            <a:r>
              <a:rPr lang="zh-CN" altLang="en-US" sz="4000" b="1" dirty="0">
                <a:solidFill>
                  <a:srgbClr val="669900"/>
                </a:solidFill>
                <a:latin typeface="宋体" panose="02010600030101010101" pitchFamily="2" charset="-122"/>
              </a:rPr>
              <a:t>雨果（法）</a:t>
            </a:r>
            <a:endParaRPr lang="zh-CN" altLang="en-US" sz="4000" b="1" dirty="0">
              <a:solidFill>
                <a:srgbClr val="669900"/>
              </a:solidFill>
              <a:latin typeface="宋体" panose="02010600030101010101" pitchFamily="2" charset="-122"/>
            </a:endParaRPr>
          </a:p>
          <a:p>
            <a:pPr>
              <a:buClr>
                <a:schemeClr val="hlink"/>
              </a:buClr>
              <a:buNone/>
            </a:pPr>
            <a:r>
              <a:rPr lang="zh-CN" altLang="en-US" sz="4000" b="1" dirty="0">
                <a:solidFill>
                  <a:srgbClr val="669900"/>
                </a:solidFill>
                <a:latin typeface="宋体" panose="02010600030101010101" pitchFamily="2" charset="-122"/>
              </a:rPr>
              <a:t>  妈妈，您是母亲、知己和朋友的完美结合！</a:t>
            </a:r>
            <a:r>
              <a:rPr lang="en-US" altLang="zh-CN" sz="4000" b="1" dirty="0">
                <a:solidFill>
                  <a:srgbClr val="669900"/>
                </a:solidFill>
                <a:latin typeface="宋体" panose="02010600030101010101" pitchFamily="2" charset="-122"/>
              </a:rPr>
              <a:t>——</a:t>
            </a:r>
            <a:r>
              <a:rPr lang="zh-CN" altLang="en-US" sz="4000" b="1" dirty="0">
                <a:solidFill>
                  <a:srgbClr val="669900"/>
                </a:solidFill>
                <a:latin typeface="宋体" panose="02010600030101010101" pitchFamily="2" charset="-122"/>
              </a:rPr>
              <a:t>泰戈尔（印度）</a:t>
            </a:r>
            <a:r>
              <a:rPr lang="zh-CN" altLang="en-US" sz="4000" b="1" dirty="0">
                <a:solidFill>
                  <a:srgbClr val="669900"/>
                </a:solidFill>
              </a:rPr>
              <a:t> </a:t>
            </a:r>
            <a:endParaRPr lang="zh-CN" altLang="en-US" sz="4000" b="1" dirty="0">
              <a:solidFill>
                <a:srgbClr val="669900"/>
              </a:solidFill>
            </a:endParaRPr>
          </a:p>
          <a:p>
            <a:pPr>
              <a:buClr>
                <a:schemeClr val="hlink"/>
              </a:buClr>
              <a:buNone/>
            </a:pPr>
            <a:r>
              <a:rPr lang="zh-CN" altLang="en-US" sz="4000" b="1" dirty="0">
                <a:solidFill>
                  <a:srgbClr val="669900"/>
                </a:solidFill>
                <a:latin typeface="宋体" panose="02010600030101010101" pitchFamily="2" charset="-122"/>
              </a:rPr>
              <a:t>  母爱不仅仅是指母亲对孩子的爱，也包含孩子对母亲的爱。</a:t>
            </a:r>
            <a:endParaRPr lang="zh-CN" altLang="en-US" sz="4000" b="1" dirty="0">
              <a:solidFill>
                <a:srgbClr val="669900"/>
              </a:solidFill>
              <a:latin typeface="宋体" panose="02010600030101010101" pitchFamily="2" charset="-122"/>
            </a:endParaRPr>
          </a:p>
          <a:p>
            <a:pPr>
              <a:buClr>
                <a:schemeClr val="hlink"/>
              </a:buClr>
              <a:buNone/>
            </a:pPr>
            <a:r>
              <a:rPr lang="en-US" altLang="zh-CN" sz="4000" b="1" dirty="0">
                <a:solidFill>
                  <a:srgbClr val="669900"/>
                </a:solidFill>
                <a:latin typeface="宋体" panose="02010600030101010101" pitchFamily="2" charset="-122"/>
              </a:rPr>
              <a:t>——</a:t>
            </a:r>
            <a:r>
              <a:rPr lang="zh-CN" altLang="en-US" sz="4000" b="1" dirty="0">
                <a:solidFill>
                  <a:srgbClr val="669900"/>
                </a:solidFill>
                <a:latin typeface="宋体" panose="02010600030101010101" pitchFamily="2" charset="-122"/>
              </a:rPr>
              <a:t>穆尼尔纳素夫（科威特）</a:t>
            </a:r>
            <a:endParaRPr lang="zh-CN" altLang="en-US" sz="4000" b="1" dirty="0">
              <a:solidFill>
                <a:srgbClr val="669900"/>
              </a:solidFill>
              <a:latin typeface="宋体" panose="02010600030101010101" pitchFamily="2" charset="-122"/>
            </a:endParaRPr>
          </a:p>
        </p:txBody>
      </p:sp>
      <p:pic>
        <p:nvPicPr>
          <p:cNvPr id="27650" name="图片 2351"/>
          <p:cNvPicPr>
            <a:picLocks noChangeAspect="1"/>
          </p:cNvPicPr>
          <p:nvPr/>
        </p:nvPicPr>
        <p:blipFill>
          <a:blip r:embed="rId1">
            <a:clrChange>
              <a:clrFrom>
                <a:srgbClr val="FDFDFB"/>
              </a:clrFrom>
              <a:clrTo>
                <a:srgbClr val="FDFDFB">
                  <a:alpha val="0"/>
                </a:srgbClr>
              </a:clrTo>
            </a:clrChange>
          </a:blip>
          <a:stretch>
            <a:fillRect/>
          </a:stretch>
        </p:blipFill>
        <p:spPr>
          <a:xfrm>
            <a:off x="6877050" y="4800600"/>
            <a:ext cx="2057400" cy="2057400"/>
          </a:xfrm>
          <a:prstGeom prst="rect">
            <a:avLst/>
          </a:prstGeom>
          <a:noFill/>
          <a:ln w="9525">
            <a:noFill/>
          </a:ln>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childTnLst>
                                    <p:set>
                                      <p:cBhvr additive="base">
                                        <p:cTn id="6" dur="1" fill="hold">
                                          <p:stCondLst>
                                            <p:cond delay="0"/>
                                          </p:stCondLst>
                                        </p:cTn>
                                        <p:tgtEl>
                                          <p:spTgt spid="2351">
                                            <p:txEl>
                                              <p:charRg st="4294967295" end="4294967295"/>
                                            </p:txEl>
                                          </p:spTgt>
                                        </p:tgtEl>
                                        <p:attrNameLst>
                                          <p:attrName>style.visibility</p:attrName>
                                        </p:attrNameLst>
                                      </p:cBhvr>
                                      <p:to>
                                        <p:strVal val="visible"/>
                                      </p:to>
                                    </p:set>
                                    <p:anim calcmode="lin" valueType="num">
                                      <p:cBhvr additive="base">
                                        <p:cTn id="7" dur="1000" fill="hold"/>
                                        <p:tgtEl>
                                          <p:spTgt spid="2351">
                                            <p:txEl>
                                              <p:charRg st="4294967295" end="4294967295"/>
                                            </p:txEl>
                                          </p:spTgt>
                                        </p:tgtEl>
                                        <p:attrNameLst>
                                          <p:attrName>ppt_w</p:attrName>
                                        </p:attrNameLst>
                                      </p:cBhvr>
                                      <p:tavLst>
                                        <p:tav tm="0">
                                          <p:val>
                                            <p:strVal val="#ppt_w*0.70"/>
                                          </p:val>
                                        </p:tav>
                                        <p:tav tm="100000">
                                          <p:val>
                                            <p:strVal val="#ppt_w"/>
                                          </p:val>
                                        </p:tav>
                                      </p:tavLst>
                                    </p:anim>
                                    <p:anim calcmode="lin" valueType="num">
                                      <p:cBhvr additive="base">
                                        <p:cTn id="8" dur="1000" fill="hold"/>
                                        <p:tgtEl>
                                          <p:spTgt spid="2351">
                                            <p:txEl>
                                              <p:charRg st="4294967295" end="4294967295"/>
                                            </p:txEl>
                                          </p:spTgt>
                                        </p:tgtEl>
                                        <p:attrNameLst>
                                          <p:attrName>ppt_h</p:attrName>
                                        </p:attrNameLst>
                                      </p:cBhvr>
                                      <p:tavLst>
                                        <p:tav tm="0">
                                          <p:val>
                                            <p:strVal val="#ppt_h"/>
                                          </p:val>
                                        </p:tav>
                                        <p:tav tm="100000">
                                          <p:val>
                                            <p:strVal val="#ppt_h"/>
                                          </p:val>
                                        </p:tav>
                                      </p:tavLst>
                                    </p:anim>
                                    <p:animEffect transition="in" filter="fade">
                                      <p:cBhvr additive="base">
                                        <p:cTn id="9" dur="1000" fill="hold"/>
                                        <p:tgtEl>
                                          <p:spTgt spid="2351">
                                            <p:txEl>
                                              <p:charRg st="4294967295" end="4294967295"/>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childTnLst>
                                    <p:set>
                                      <p:cBhvr additive="base">
                                        <p:cTn id="13" dur="1" fill="hold">
                                          <p:stCondLst>
                                            <p:cond delay="0"/>
                                          </p:stCondLst>
                                        </p:cTn>
                                        <p:tgtEl>
                                          <p:spTgt spid="2351">
                                            <p:txEl>
                                              <p:charRg st="0" end="27"/>
                                            </p:txEl>
                                          </p:spTgt>
                                        </p:tgtEl>
                                        <p:attrNameLst>
                                          <p:attrName>style.visibility</p:attrName>
                                        </p:attrNameLst>
                                      </p:cBhvr>
                                      <p:to>
                                        <p:strVal val="visible"/>
                                      </p:to>
                                    </p:set>
                                    <p:anim calcmode="lin" valueType="num">
                                      <p:cBhvr additive="base">
                                        <p:cTn id="14" dur="1000" fill="hold"/>
                                        <p:tgtEl>
                                          <p:spTgt spid="2351">
                                            <p:txEl>
                                              <p:charRg st="0" end="27"/>
                                            </p:txEl>
                                          </p:spTgt>
                                        </p:tgtEl>
                                        <p:attrNameLst>
                                          <p:attrName>ppt_w</p:attrName>
                                        </p:attrNameLst>
                                      </p:cBhvr>
                                      <p:tavLst>
                                        <p:tav tm="0">
                                          <p:val>
                                            <p:strVal val="#ppt_w*0.70"/>
                                          </p:val>
                                        </p:tav>
                                        <p:tav tm="100000">
                                          <p:val>
                                            <p:strVal val="#ppt_w"/>
                                          </p:val>
                                        </p:tav>
                                      </p:tavLst>
                                    </p:anim>
                                    <p:anim calcmode="lin" valueType="num">
                                      <p:cBhvr additive="base">
                                        <p:cTn id="15" dur="1000" fill="hold"/>
                                        <p:tgtEl>
                                          <p:spTgt spid="2351">
                                            <p:txEl>
                                              <p:charRg st="0" end="27"/>
                                            </p:txEl>
                                          </p:spTgt>
                                        </p:tgtEl>
                                        <p:attrNameLst>
                                          <p:attrName>ppt_h</p:attrName>
                                        </p:attrNameLst>
                                      </p:cBhvr>
                                      <p:tavLst>
                                        <p:tav tm="0">
                                          <p:val>
                                            <p:strVal val="#ppt_h"/>
                                          </p:val>
                                        </p:tav>
                                        <p:tav tm="100000">
                                          <p:val>
                                            <p:strVal val="#ppt_h"/>
                                          </p:val>
                                        </p:tav>
                                      </p:tavLst>
                                    </p:anim>
                                    <p:animEffect transition="in" filter="fade">
                                      <p:cBhvr additive="base">
                                        <p:cTn id="16" dur="1000" fill="hold"/>
                                        <p:tgtEl>
                                          <p:spTgt spid="2351">
                                            <p:txEl>
                                              <p:charRg st="0" end="27"/>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childTnLst>
                                    <p:set>
                                      <p:cBhvr additive="base">
                                        <p:cTn id="20" dur="1" fill="hold">
                                          <p:stCondLst>
                                            <p:cond delay="0"/>
                                          </p:stCondLst>
                                        </p:cTn>
                                        <p:tgtEl>
                                          <p:spTgt spid="2351">
                                            <p:txEl>
                                              <p:charRg st="27" end="59"/>
                                            </p:txEl>
                                          </p:spTgt>
                                        </p:tgtEl>
                                        <p:attrNameLst>
                                          <p:attrName>style.visibility</p:attrName>
                                        </p:attrNameLst>
                                      </p:cBhvr>
                                      <p:to>
                                        <p:strVal val="visible"/>
                                      </p:to>
                                    </p:set>
                                    <p:anim calcmode="lin" valueType="num">
                                      <p:cBhvr additive="base">
                                        <p:cTn id="21" dur="1000" fill="hold"/>
                                        <p:tgtEl>
                                          <p:spTgt spid="2351">
                                            <p:txEl>
                                              <p:charRg st="27" end="59"/>
                                            </p:txEl>
                                          </p:spTgt>
                                        </p:tgtEl>
                                        <p:attrNameLst>
                                          <p:attrName>ppt_w</p:attrName>
                                        </p:attrNameLst>
                                      </p:cBhvr>
                                      <p:tavLst>
                                        <p:tav tm="0">
                                          <p:val>
                                            <p:strVal val="#ppt_w*0.70"/>
                                          </p:val>
                                        </p:tav>
                                        <p:tav tm="100000">
                                          <p:val>
                                            <p:strVal val="#ppt_w"/>
                                          </p:val>
                                        </p:tav>
                                      </p:tavLst>
                                    </p:anim>
                                    <p:anim calcmode="lin" valueType="num">
                                      <p:cBhvr additive="base">
                                        <p:cTn id="22" dur="1000" fill="hold"/>
                                        <p:tgtEl>
                                          <p:spTgt spid="2351">
                                            <p:txEl>
                                              <p:charRg st="27" end="59"/>
                                            </p:txEl>
                                          </p:spTgt>
                                        </p:tgtEl>
                                        <p:attrNameLst>
                                          <p:attrName>ppt_h</p:attrName>
                                        </p:attrNameLst>
                                      </p:cBhvr>
                                      <p:tavLst>
                                        <p:tav tm="0">
                                          <p:val>
                                            <p:strVal val="#ppt_h"/>
                                          </p:val>
                                        </p:tav>
                                        <p:tav tm="100000">
                                          <p:val>
                                            <p:strVal val="#ppt_h"/>
                                          </p:val>
                                        </p:tav>
                                      </p:tavLst>
                                    </p:anim>
                                    <p:animEffect transition="in" filter="fade">
                                      <p:cBhvr additive="base">
                                        <p:cTn id="23" dur="1000" fill="hold"/>
                                        <p:tgtEl>
                                          <p:spTgt spid="2351">
                                            <p:txEl>
                                              <p:charRg st="27" end="59"/>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childTnLst>
                                    <p:set>
                                      <p:cBhvr additive="base">
                                        <p:cTn id="27" dur="1" fill="hold">
                                          <p:stCondLst>
                                            <p:cond delay="0"/>
                                          </p:stCondLst>
                                        </p:cTn>
                                        <p:tgtEl>
                                          <p:spTgt spid="2351">
                                            <p:txEl>
                                              <p:charRg st="59" end="88"/>
                                            </p:txEl>
                                          </p:spTgt>
                                        </p:tgtEl>
                                        <p:attrNameLst>
                                          <p:attrName>style.visibility</p:attrName>
                                        </p:attrNameLst>
                                      </p:cBhvr>
                                      <p:to>
                                        <p:strVal val="visible"/>
                                      </p:to>
                                    </p:set>
                                    <p:anim calcmode="lin" valueType="num">
                                      <p:cBhvr additive="base">
                                        <p:cTn id="28" dur="1000" fill="hold"/>
                                        <p:tgtEl>
                                          <p:spTgt spid="2351">
                                            <p:txEl>
                                              <p:charRg st="59" end="88"/>
                                            </p:txEl>
                                          </p:spTgt>
                                        </p:tgtEl>
                                        <p:attrNameLst>
                                          <p:attrName>ppt_w</p:attrName>
                                        </p:attrNameLst>
                                      </p:cBhvr>
                                      <p:tavLst>
                                        <p:tav tm="0">
                                          <p:val>
                                            <p:strVal val="#ppt_w*0.70"/>
                                          </p:val>
                                        </p:tav>
                                        <p:tav tm="100000">
                                          <p:val>
                                            <p:strVal val="#ppt_w"/>
                                          </p:val>
                                        </p:tav>
                                      </p:tavLst>
                                    </p:anim>
                                    <p:anim calcmode="lin" valueType="num">
                                      <p:cBhvr additive="base">
                                        <p:cTn id="29" dur="1000" fill="hold"/>
                                        <p:tgtEl>
                                          <p:spTgt spid="2351">
                                            <p:txEl>
                                              <p:charRg st="59" end="88"/>
                                            </p:txEl>
                                          </p:spTgt>
                                        </p:tgtEl>
                                        <p:attrNameLst>
                                          <p:attrName>ppt_h</p:attrName>
                                        </p:attrNameLst>
                                      </p:cBhvr>
                                      <p:tavLst>
                                        <p:tav tm="0">
                                          <p:val>
                                            <p:strVal val="#ppt_h"/>
                                          </p:val>
                                        </p:tav>
                                        <p:tav tm="100000">
                                          <p:val>
                                            <p:strVal val="#ppt_h"/>
                                          </p:val>
                                        </p:tav>
                                      </p:tavLst>
                                    </p:anim>
                                    <p:animEffect transition="in" filter="fade">
                                      <p:cBhvr additive="base">
                                        <p:cTn id="30" dur="1000" fill="hold"/>
                                        <p:tgtEl>
                                          <p:spTgt spid="2351">
                                            <p:txEl>
                                              <p:charRg st="59" end="8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childTnLst>
                                    <p:set>
                                      <p:cBhvr additive="base">
                                        <p:cTn id="34" dur="1" fill="hold">
                                          <p:stCondLst>
                                            <p:cond delay="0"/>
                                          </p:stCondLst>
                                        </p:cTn>
                                        <p:tgtEl>
                                          <p:spTgt spid="2351">
                                            <p:txEl>
                                              <p:charRg st="88" end="102"/>
                                            </p:txEl>
                                          </p:spTgt>
                                        </p:tgtEl>
                                        <p:attrNameLst>
                                          <p:attrName>style.visibility</p:attrName>
                                        </p:attrNameLst>
                                      </p:cBhvr>
                                      <p:to>
                                        <p:strVal val="visible"/>
                                      </p:to>
                                    </p:set>
                                    <p:anim calcmode="lin" valueType="num">
                                      <p:cBhvr additive="base">
                                        <p:cTn id="35" dur="1000" fill="hold"/>
                                        <p:tgtEl>
                                          <p:spTgt spid="2351">
                                            <p:txEl>
                                              <p:charRg st="88" end="102"/>
                                            </p:txEl>
                                          </p:spTgt>
                                        </p:tgtEl>
                                        <p:attrNameLst>
                                          <p:attrName>ppt_w</p:attrName>
                                        </p:attrNameLst>
                                      </p:cBhvr>
                                      <p:tavLst>
                                        <p:tav tm="0">
                                          <p:val>
                                            <p:strVal val="#ppt_w*0.70"/>
                                          </p:val>
                                        </p:tav>
                                        <p:tav tm="100000">
                                          <p:val>
                                            <p:strVal val="#ppt_w"/>
                                          </p:val>
                                        </p:tav>
                                      </p:tavLst>
                                    </p:anim>
                                    <p:anim calcmode="lin" valueType="num">
                                      <p:cBhvr additive="base">
                                        <p:cTn id="36" dur="1000" fill="hold"/>
                                        <p:tgtEl>
                                          <p:spTgt spid="2351">
                                            <p:txEl>
                                              <p:charRg st="88" end="102"/>
                                            </p:txEl>
                                          </p:spTgt>
                                        </p:tgtEl>
                                        <p:attrNameLst>
                                          <p:attrName>ppt_h</p:attrName>
                                        </p:attrNameLst>
                                      </p:cBhvr>
                                      <p:tavLst>
                                        <p:tav tm="0">
                                          <p:val>
                                            <p:strVal val="#ppt_h"/>
                                          </p:val>
                                        </p:tav>
                                        <p:tav tm="100000">
                                          <p:val>
                                            <p:strVal val="#ppt_h"/>
                                          </p:val>
                                        </p:tav>
                                      </p:tavLst>
                                    </p:anim>
                                    <p:animEffect transition="in" filter="fade">
                                      <p:cBhvr additive="base">
                                        <p:cTn id="37" dur="1000" fill="hold"/>
                                        <p:tgtEl>
                                          <p:spTgt spid="2351">
                                            <p:txEl>
                                              <p:charRg st="88" end="10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1"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矩形 2354"/>
          <p:cNvSpPr/>
          <p:nvPr/>
        </p:nvSpPr>
        <p:spPr>
          <a:xfrm>
            <a:off x="457200" y="1246188"/>
            <a:ext cx="4292600" cy="5046662"/>
          </a:xfrm>
          <a:prstGeom prst="rect">
            <a:avLst/>
          </a:prstGeom>
          <a:noFill/>
          <a:ln w="9525">
            <a:noFill/>
          </a:ln>
        </p:spPr>
        <p:txBody>
          <a:bodyPr anchor="t">
            <a:spAutoFit/>
          </a:bodyPr>
          <a:p>
            <a:pPr eaLnBrk="0" hangingPunct="0">
              <a:spcBef>
                <a:spcPct val="50000"/>
              </a:spcBef>
            </a:pPr>
            <a:r>
              <a:rPr lang="zh-CN" altLang="en-US" sz="2800" b="1" dirty="0">
                <a:solidFill>
                  <a:srgbClr val="990000"/>
                </a:solidFill>
                <a:latin typeface="宋体" panose="02010600030101010101" pitchFamily="2" charset="-122"/>
                <a:ea typeface="宋体" panose="02010600030101010101" pitchFamily="2" charset="-122"/>
              </a:rPr>
              <a:t>结束语：</a:t>
            </a:r>
            <a:endParaRPr lang="zh-CN" altLang="en-US" sz="2800" b="1" dirty="0">
              <a:solidFill>
                <a:srgbClr val="990000"/>
              </a:solidFill>
              <a:latin typeface="宋体" panose="02010600030101010101" pitchFamily="2" charset="-122"/>
              <a:ea typeface="宋体" panose="02010600030101010101" pitchFamily="2" charset="-122"/>
            </a:endParaRPr>
          </a:p>
          <a:p>
            <a:pPr eaLnBrk="0" hangingPunct="0">
              <a:spcBef>
                <a:spcPct val="50000"/>
              </a:spcBef>
            </a:pPr>
            <a:r>
              <a:rPr lang="zh-CN" altLang="en-US" sz="2800" b="1" dirty="0">
                <a:solidFill>
                  <a:srgbClr val="990000"/>
                </a:solidFill>
                <a:latin typeface="宋体" panose="02010600030101010101" pitchFamily="2" charset="-122"/>
                <a:ea typeface="宋体" panose="02010600030101010101" pitchFamily="2" charset="-122"/>
              </a:rPr>
              <a:t>    母亲是一座搭，永远以不变的姿势站成一个温情的港湾，而儿女是一艘小船，永远驶不出母亲慈爱的视野。母爱如灯，点亮你的人生；母爱如歌，吟唱你的幸福。母爱无价，人生苦短，孝心不能等待，同学们，好好珍惜母爱吧！</a:t>
            </a:r>
            <a:r>
              <a:rPr lang="zh-CN" altLang="en-US" sz="1600" dirty="0">
                <a:solidFill>
                  <a:srgbClr val="990000"/>
                </a:solidFill>
                <a:latin typeface="Tahoma" panose="020B0604030504040204" pitchFamily="34" charset="0"/>
                <a:ea typeface="宋体" panose="02010600030101010101" pitchFamily="2" charset="-122"/>
              </a:rPr>
              <a:t> </a:t>
            </a:r>
            <a:endParaRPr lang="zh-CN" altLang="en-US" sz="1600" dirty="0">
              <a:solidFill>
                <a:srgbClr val="990000"/>
              </a:solidFill>
              <a:latin typeface="Tahoma" panose="020B0604030504040204" pitchFamily="34" charset="0"/>
              <a:ea typeface="宋体" panose="02010600030101010101" pitchFamily="2" charset="-122"/>
            </a:endParaRPr>
          </a:p>
        </p:txBody>
      </p:sp>
      <p:pic>
        <p:nvPicPr>
          <p:cNvPr id="28674" name="图片 2355"/>
          <p:cNvPicPr>
            <a:picLocks noChangeAspect="1"/>
          </p:cNvPicPr>
          <p:nvPr/>
        </p:nvPicPr>
        <p:blipFill>
          <a:blip r:embed="rId1"/>
          <a:stretch>
            <a:fillRect/>
          </a:stretch>
        </p:blipFill>
        <p:spPr>
          <a:xfrm>
            <a:off x="5111750" y="1993900"/>
            <a:ext cx="2890838" cy="3551238"/>
          </a:xfrm>
          <a:prstGeom prst="rect">
            <a:avLst/>
          </a:prstGeom>
          <a:noFill/>
          <a:ln w="9525">
            <a:noFill/>
          </a:ln>
        </p:spPr>
      </p:pic>
    </p:spTree>
  </p:cSld>
  <p:clrMapOvr>
    <a:masterClrMapping/>
  </p:clrMapOvr>
  <p:transition>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9" name="文本占位符 2358"/>
          <p:cNvSpPr>
            <a:spLocks noGrp="1"/>
          </p:cNvSpPr>
          <p:nvPr>
            <p:ph type="body" sz="half" idx="4294967295"/>
          </p:nvPr>
        </p:nvSpPr>
        <p:spPr>
          <a:xfrm>
            <a:off x="722313" y="1066800"/>
            <a:ext cx="3744912" cy="5135563"/>
          </a:xfrm>
          <a:ln>
            <a:solidFill>
              <a:srgbClr val="000000"/>
            </a:solidFill>
            <a:miter/>
          </a:ln>
        </p:spPr>
        <p:txBody>
          <a:bodyPr vert="horz" wrap="square" lIns="91440" tIns="45720" rIns="91440" bIns="45720" anchor="t"/>
          <a:lstStyle>
            <a:lvl1pPr lvl="0">
              <a:buClrTx/>
              <a:buSzTx/>
              <a:buFontTx/>
              <a:defRPr sz="2800"/>
            </a:lvl1pPr>
            <a:lvl2pPr lvl="1">
              <a:buClrTx/>
              <a:buSzTx/>
              <a:buFontTx/>
              <a:defRPr sz="2400"/>
            </a:lvl2pPr>
            <a:lvl3pPr lvl="2">
              <a:buClrTx/>
              <a:buSzTx/>
              <a:buFontTx/>
              <a:defRPr sz="2000"/>
            </a:lvl3pPr>
            <a:lvl4pPr lvl="3">
              <a:buClrTx/>
              <a:buSzTx/>
              <a:buFontTx/>
              <a:defRPr sz="1800"/>
            </a:lvl4pPr>
            <a:lvl5pPr lvl="4">
              <a:buClrTx/>
              <a:buSzTx/>
              <a:buFontTx/>
              <a:defRPr sz="1800"/>
            </a:lvl5pPr>
          </a:lstStyle>
          <a:p>
            <a:pPr lvl="0" eaLnBrk="1" hangingPunct="1">
              <a:lnSpc>
                <a:spcPct val="90000"/>
              </a:lnSpc>
              <a:buClr>
                <a:schemeClr val="hlink"/>
              </a:buClr>
              <a:buSzTx/>
              <a:buFont typeface="Wingdings" panose="05000000000000000000" pitchFamily="2" charset="2"/>
              <a:buNone/>
            </a:pPr>
            <a:endParaRPr lang="en-US" altLang="zh-CN" sz="2400" b="1" dirty="0">
              <a:latin typeface="华文行楷" panose="02010800040101010101" pitchFamily="2" charset="-122"/>
              <a:ea typeface="华文行楷" panose="02010800040101010101" pitchFamily="2" charset="-122"/>
            </a:endParaRPr>
          </a:p>
          <a:p>
            <a:pPr lvl="0" eaLnBrk="1" hangingPunct="1">
              <a:lnSpc>
                <a:spcPct val="90000"/>
              </a:lnSpc>
              <a:buClr>
                <a:schemeClr val="hlink"/>
              </a:buClr>
              <a:buSzTx/>
              <a:buFont typeface="Wingdings" panose="05000000000000000000" pitchFamily="2" charset="2"/>
              <a:buNone/>
            </a:pPr>
            <a:r>
              <a:rPr lang="en-US" altLang="zh-CN" sz="3600" b="1" dirty="0">
                <a:solidFill>
                  <a:srgbClr val="0000FF"/>
                </a:solidFill>
              </a:rPr>
              <a:t>     </a:t>
            </a:r>
            <a:r>
              <a:rPr lang="zh-CN" altLang="en-US" sz="3600" b="1" dirty="0">
                <a:solidFill>
                  <a:srgbClr val="0000FF"/>
                </a:solidFill>
              </a:rPr>
              <a:t>不经历风雨怎么见彩虹</a:t>
            </a:r>
            <a:endParaRPr lang="zh-CN" altLang="en-US" sz="3600" b="1" dirty="0">
              <a:solidFill>
                <a:srgbClr val="0000FF"/>
              </a:solidFill>
            </a:endParaRPr>
          </a:p>
          <a:p>
            <a:pPr lvl="0" eaLnBrk="1" hangingPunct="1">
              <a:lnSpc>
                <a:spcPct val="90000"/>
              </a:lnSpc>
              <a:buClr>
                <a:schemeClr val="hlink"/>
              </a:buClr>
              <a:buSzTx/>
              <a:buFont typeface="Wingdings" panose="05000000000000000000" pitchFamily="2" charset="2"/>
              <a:buNone/>
            </a:pPr>
            <a:br>
              <a:rPr lang="zh-CN" altLang="en-US" sz="3600" b="1" dirty="0">
                <a:solidFill>
                  <a:srgbClr val="0000FF"/>
                </a:solidFill>
              </a:rPr>
            </a:br>
            <a:r>
              <a:rPr lang="zh-CN" altLang="en-US" sz="3600" b="1" dirty="0">
                <a:solidFill>
                  <a:srgbClr val="0000FF"/>
                </a:solidFill>
              </a:rPr>
              <a:t>  没有人能随随便便成功</a:t>
            </a:r>
            <a:r>
              <a:rPr lang="zh-CN" altLang="en-US" sz="3600" dirty="0"/>
              <a:t> </a:t>
            </a:r>
            <a:endParaRPr lang="zh-CN" altLang="en-US" sz="3600" b="1" dirty="0">
              <a:latin typeface="华文行楷" panose="02010800040101010101" pitchFamily="2" charset="-122"/>
              <a:ea typeface="华文行楷" panose="02010800040101010101" pitchFamily="2" charset="-122"/>
            </a:endParaRPr>
          </a:p>
          <a:p>
            <a:pPr lvl="0" eaLnBrk="1" hangingPunct="1">
              <a:lnSpc>
                <a:spcPct val="90000"/>
              </a:lnSpc>
              <a:buClr>
                <a:schemeClr val="hlink"/>
              </a:buClr>
              <a:buSzTx/>
              <a:buFont typeface="Wingdings" panose="05000000000000000000" pitchFamily="2" charset="2"/>
              <a:buChar char="•"/>
            </a:pPr>
            <a:endParaRPr lang="zh-CN" altLang="en-US" sz="3600" b="1" dirty="0">
              <a:latin typeface="华文行楷" panose="02010800040101010101" pitchFamily="2" charset="-122"/>
              <a:ea typeface="华文行楷" panose="02010800040101010101" pitchFamily="2" charset="-122"/>
            </a:endParaRPr>
          </a:p>
        </p:txBody>
      </p:sp>
      <p:pic>
        <p:nvPicPr>
          <p:cNvPr id="2360" name="内容占位符 2359"/>
          <p:cNvPicPr>
            <a:picLocks noGrp="1" noChangeAspect="1"/>
          </p:cNvPicPr>
          <p:nvPr>
            <p:ph sz="half" idx="4294967295"/>
          </p:nvPr>
        </p:nvPicPr>
        <p:blipFill>
          <a:blip r:embed="rId1"/>
          <a:stretch>
            <a:fillRect/>
          </a:stretch>
        </p:blipFill>
        <p:spPr>
          <a:xfrm>
            <a:off x="4835525" y="1557338"/>
            <a:ext cx="3248025" cy="4387850"/>
          </a:xfrm>
          <a:solidFill>
            <a:srgbClr val="FFFFFF"/>
          </a:solidFill>
        </p:spPr>
      </p:pic>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childTnLst>
                                    <p:set>
                                      <p:cBhvr additive="base">
                                        <p:cTn id="6" dur="1" fill="hold">
                                          <p:stCondLst>
                                            <p:cond delay="0"/>
                                          </p:stCondLst>
                                        </p:cTn>
                                        <p:tgtEl>
                                          <p:spTgt spid="2360"/>
                                        </p:tgtEl>
                                        <p:attrNameLst>
                                          <p:attrName>style.visibility</p:attrName>
                                        </p:attrNameLst>
                                      </p:cBhvr>
                                      <p:to>
                                        <p:strVal val="visible"/>
                                      </p:to>
                                    </p:set>
                                    <p:animEffect transition="in" filter="fade">
                                      <p:cBhvr additive="base">
                                        <p:cTn id="7" dur="5000" fill="hold"/>
                                        <p:tgtEl>
                                          <p:spTgt spid="2360"/>
                                        </p:tgtEl>
                                      </p:cBhvr>
                                    </p:animEffect>
                                    <p:anim calcmode="lin" valueType="num">
                                      <p:cBhvr additive="base">
                                        <p:cTn id="8" dur="5000" fill="hold"/>
                                        <p:tgtEl>
                                          <p:spTgt spid="2360"/>
                                        </p:tgtEl>
                                        <p:attrNameLst>
                                          <p:attrName>ppt_x</p:attrName>
                                        </p:attrNameLst>
                                      </p:cBhvr>
                                      <p:tavLst>
                                        <p:tav tm="0">
                                          <p:val>
                                            <p:strVal val="#ppt_x"/>
                                          </p:val>
                                        </p:tav>
                                        <p:tav tm="100000">
                                          <p:val>
                                            <p:strVal val="#ppt_x"/>
                                          </p:val>
                                        </p:tav>
                                      </p:tavLst>
                                    </p:anim>
                                    <p:anim calcmode="lin" valueType="num">
                                      <p:cBhvr additive="base">
                                        <p:cTn id="9" dur="4500" decel="100000" fill="hold"/>
                                        <p:tgtEl>
                                          <p:spTgt spid="2360"/>
                                        </p:tgtEl>
                                        <p:attrNameLst>
                                          <p:attrName>ppt_y</p:attrName>
                                        </p:attrNameLst>
                                      </p:cBhvr>
                                      <p:tavLst>
                                        <p:tav tm="0">
                                          <p:val>
                                            <p:strVal val="#ppt_y+1"/>
                                          </p:val>
                                        </p:tav>
                                        <p:tav tm="100000">
                                          <p:val>
                                            <p:strVal val="#ppt_y-.03"/>
                                          </p:val>
                                        </p:tav>
                                      </p:tavLst>
                                    </p:anim>
                                    <p:anim calcmode="lin" valueType="num">
                                      <p:cBhvr additive="base">
                                        <p:cTn id="10" dur="500" accel="100000" fill="hold">
                                          <p:stCondLst>
                                            <p:cond delay="4500"/>
                                          </p:stCondLst>
                                        </p:cTn>
                                        <p:tgtEl>
                                          <p:spTgt spid="2360"/>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childTnLst>
                                    <p:set>
                                      <p:cBhvr additive="base">
                                        <p:cTn id="14" dur="1" fill="hold">
                                          <p:stCondLst>
                                            <p:cond delay="0"/>
                                          </p:stCondLst>
                                        </p:cTn>
                                        <p:tgtEl>
                                          <p:spTgt spid="2359"/>
                                        </p:tgtEl>
                                        <p:attrNameLst>
                                          <p:attrName>style.visibility</p:attrName>
                                        </p:attrNameLst>
                                      </p:cBhvr>
                                      <p:to>
                                        <p:strVal val="visible"/>
                                      </p:to>
                                    </p:set>
                                    <p:anim calcmode="lin" valueType="num">
                                      <p:cBhvr additive="base">
                                        <p:cTn id="15" dur="500" fill="hold"/>
                                        <p:tgtEl>
                                          <p:spTgt spid="2359"/>
                                        </p:tgtEl>
                                        <p:attrNameLst>
                                          <p:attrName>ppt_x</p:attrName>
                                        </p:attrNameLst>
                                      </p:cBhvr>
                                      <p:tavLst>
                                        <p:tav tm="0">
                                          <p:val>
                                            <p:strVal val="#ppt_x"/>
                                          </p:val>
                                        </p:tav>
                                        <p:tav tm="100000">
                                          <p:val>
                                            <p:strVal val="#ppt_x"/>
                                          </p:val>
                                        </p:tav>
                                      </p:tavLst>
                                    </p:anim>
                                    <p:anim calcmode="lin" valueType="num">
                                      <p:cBhvr additive="base">
                                        <p:cTn id="16" dur="500" fill="hold"/>
                                        <p:tgtEl>
                                          <p:spTgt spid="235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additive="base">
                                        <p:cTn id="20" dur="1" fill="hold">
                                          <p:stCondLst>
                                            <p:cond delay="0"/>
                                          </p:stCondLst>
                                        </p:cTn>
                                        <p:tgtEl>
                                          <p:spTgt spid="2359">
                                            <p:txEl>
                                              <p:charRg st="1" end="17"/>
                                            </p:txEl>
                                          </p:spTgt>
                                        </p:tgtEl>
                                        <p:attrNameLst>
                                          <p:attrName>style.visibility</p:attrName>
                                        </p:attrNameLst>
                                      </p:cBhvr>
                                      <p:to>
                                        <p:strVal val="visible"/>
                                      </p:to>
                                    </p:set>
                                    <p:anim calcmode="lin" valueType="num">
                                      <p:cBhvr additive="base">
                                        <p:cTn id="21" dur="500" fill="hold"/>
                                        <p:tgtEl>
                                          <p:spTgt spid="2359">
                                            <p:txEl>
                                              <p:charRg st="1" end="17"/>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359">
                                            <p:txEl>
                                              <p:charRg st="1" end="17"/>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additive="base">
                                        <p:cTn id="26" dur="1" fill="hold">
                                          <p:stCondLst>
                                            <p:cond delay="0"/>
                                          </p:stCondLst>
                                        </p:cTn>
                                        <p:tgtEl>
                                          <p:spTgt spid="2359">
                                            <p:txEl>
                                              <p:charRg st="17" end="32"/>
                                            </p:txEl>
                                          </p:spTgt>
                                        </p:tgtEl>
                                        <p:attrNameLst>
                                          <p:attrName>style.visibility</p:attrName>
                                        </p:attrNameLst>
                                      </p:cBhvr>
                                      <p:to>
                                        <p:strVal val="visible"/>
                                      </p:to>
                                    </p:set>
                                    <p:anim calcmode="lin" valueType="num">
                                      <p:cBhvr additive="base">
                                        <p:cTn id="27" dur="500" fill="hold"/>
                                        <p:tgtEl>
                                          <p:spTgt spid="2359">
                                            <p:txEl>
                                              <p:charRg st="17" end="3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359">
                                            <p:txEl>
                                              <p:charRg st="17" end="3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9"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1" name="Picture 25"/>
          <p:cNvPicPr>
            <a:picLocks noChangeAspect="1"/>
          </p:cNvPicPr>
          <p:nvPr/>
        </p:nvPicPr>
        <p:blipFill>
          <a:blip r:embed="rId1"/>
          <a:stretch>
            <a:fillRect/>
          </a:stretch>
        </p:blipFill>
        <p:spPr>
          <a:xfrm>
            <a:off x="347663" y="779463"/>
            <a:ext cx="2019300" cy="533400"/>
          </a:xfrm>
          <a:prstGeom prst="rect">
            <a:avLst/>
          </a:prstGeom>
          <a:noFill/>
          <a:ln w="9525">
            <a:noFill/>
          </a:ln>
        </p:spPr>
      </p:pic>
      <p:sp>
        <p:nvSpPr>
          <p:cNvPr id="30722" name="直线连接符 21"/>
          <p:cNvSpPr/>
          <p:nvPr/>
        </p:nvSpPr>
        <p:spPr>
          <a:xfrm flipV="1">
            <a:off x="252413" y="1447800"/>
            <a:ext cx="2073275" cy="6350"/>
          </a:xfrm>
          <a:prstGeom prst="line">
            <a:avLst/>
          </a:prstGeom>
          <a:ln w="38100" cap="flat" cmpd="sng">
            <a:solidFill>
              <a:srgbClr val="93B3D7"/>
            </a:solidFill>
            <a:prstDash val="dash"/>
            <a:miter/>
            <a:headEnd type="none" w="med" len="med"/>
            <a:tailEnd type="none" w="med" len="med"/>
          </a:ln>
        </p:spPr>
      </p:sp>
      <p:pic>
        <p:nvPicPr>
          <p:cNvPr id="30723" name="Picture 5"/>
          <p:cNvPicPr>
            <a:picLocks noChangeAspect="1"/>
          </p:cNvPicPr>
          <p:nvPr/>
        </p:nvPicPr>
        <p:blipFill>
          <a:blip r:embed="rId2"/>
          <a:stretch>
            <a:fillRect/>
          </a:stretch>
        </p:blipFill>
        <p:spPr>
          <a:xfrm>
            <a:off x="1590675" y="2628900"/>
            <a:ext cx="5962650" cy="1600200"/>
          </a:xfrm>
          <a:prstGeom prst="rect">
            <a:avLst/>
          </a:prstGeom>
          <a:noFill/>
          <a:ln w="9525">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直线连接符 21"/>
          <p:cNvSpPr/>
          <p:nvPr/>
        </p:nvSpPr>
        <p:spPr>
          <a:xfrm flipV="1">
            <a:off x="323850" y="1109663"/>
            <a:ext cx="2073275" cy="6350"/>
          </a:xfrm>
          <a:prstGeom prst="line">
            <a:avLst/>
          </a:prstGeom>
          <a:ln w="38100" cap="flat" cmpd="sng">
            <a:solidFill>
              <a:srgbClr val="93B3D7"/>
            </a:solidFill>
            <a:prstDash val="dash"/>
            <a:miter/>
            <a:headEnd type="none" w="med" len="med"/>
            <a:tailEnd type="none" w="med" len="med"/>
          </a:ln>
        </p:spPr>
      </p:sp>
      <p:pic>
        <p:nvPicPr>
          <p:cNvPr id="32770" name="Picture 7"/>
          <p:cNvPicPr>
            <a:picLocks noChangeAspect="1"/>
          </p:cNvPicPr>
          <p:nvPr/>
        </p:nvPicPr>
        <p:blipFill>
          <a:blip r:embed="rId1"/>
          <a:stretch>
            <a:fillRect/>
          </a:stretch>
        </p:blipFill>
        <p:spPr>
          <a:xfrm>
            <a:off x="325438" y="533400"/>
            <a:ext cx="2019300" cy="533400"/>
          </a:xfrm>
          <a:prstGeom prst="rect">
            <a:avLst/>
          </a:prstGeom>
          <a:noFill/>
          <a:ln w="9525">
            <a:noFill/>
          </a:ln>
        </p:spPr>
      </p:pic>
      <p:sp>
        <p:nvSpPr>
          <p:cNvPr id="2" name="Text Box 6"/>
          <p:cNvSpPr txBox="1"/>
          <p:nvPr/>
        </p:nvSpPr>
        <p:spPr>
          <a:xfrm>
            <a:off x="539750" y="2708275"/>
            <a:ext cx="7923213" cy="646113"/>
          </a:xfrm>
          <a:prstGeom prst="rect">
            <a:avLst/>
          </a:prstGeom>
          <a:noFill/>
          <a:ln w="9525">
            <a:noFill/>
          </a:ln>
        </p:spPr>
        <p:txBody>
          <a:bodyPr anchor="t">
            <a:spAutoFit/>
          </a:bodyPr>
          <a:p>
            <a:pPr eaLnBrk="0" hangingPunct="0">
              <a:buFont typeface="Arial" panose="020B0604020202020204" pitchFamily="34" charset="0"/>
            </a:pPr>
            <a:r>
              <a:rPr lang="zh-CN" altLang="en-US" sz="3600" b="1" dirty="0">
                <a:latin typeface="Arial" panose="020B0604020202020204" pitchFamily="34" charset="0"/>
                <a:ea typeface="宋体" panose="02010600030101010101" pitchFamily="2" charset="-122"/>
              </a:rPr>
              <a:t>　　</a:t>
            </a:r>
            <a:endParaRPr lang="zh-CN" altLang="zh-CN" sz="3200" b="1" dirty="0">
              <a:latin typeface="Arial" panose="020B0604020202020204" pitchFamily="34" charset="0"/>
              <a:ea typeface="宋体" panose="02010600030101010101" pitchFamily="2" charset="-122"/>
            </a:endParaRPr>
          </a:p>
        </p:txBody>
      </p:sp>
      <p:sp>
        <p:nvSpPr>
          <p:cNvPr id="5" name="矩形 4"/>
          <p:cNvSpPr>
            <a:spLocks noChangeArrowheads="1"/>
          </p:cNvSpPr>
          <p:nvPr/>
        </p:nvSpPr>
        <p:spPr bwMode="auto">
          <a:xfrm>
            <a:off x="36513" y="1916113"/>
            <a:ext cx="9144000" cy="715963"/>
          </a:xfrm>
          <a:prstGeom prst="rect">
            <a:avLst/>
          </a:prstGeom>
          <a:noFill/>
          <a:ln>
            <a:noFill/>
          </a:ln>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9pPr>
          </a:lstStyle>
          <a:p>
            <a:pPr marL="0" marR="0" lvl="0" indent="0" algn="l" defTabSz="914400" rtl="0" eaLnBrk="0" fontAlgn="base" latinLnBrk="0" hangingPunct="0">
              <a:lnSpc>
                <a:spcPct val="150000"/>
              </a:lnSpc>
              <a:spcBef>
                <a:spcPct val="0"/>
              </a:spcBef>
              <a:spcAft>
                <a:spcPct val="0"/>
              </a:spcAft>
              <a:buClrTx/>
              <a:buSzTx/>
              <a:buFontTx/>
              <a:buNone/>
              <a:defRPr/>
            </a:pPr>
            <a:r>
              <a:rPr kumimoji="0" lang="zh-CN" altLang="en-US" sz="3200" b="1" i="0" u="none" strike="noStrike" kern="1200" cap="none" spc="0" normalizeH="0" baseline="0" noProof="0" dirty="0" smtClean="0">
                <a:ln>
                  <a:noFill/>
                </a:ln>
                <a:solidFill>
                  <a:schemeClr val="tx1"/>
                </a:solidFill>
                <a:effectLst/>
                <a:uLnTx/>
                <a:uFillTx/>
                <a:latin typeface="+mn-ea"/>
                <a:ea typeface="+mn-ea"/>
                <a:cs typeface="+mn-cs"/>
              </a:rPr>
              <a:t>    </a:t>
            </a:r>
            <a:endParaRPr kumimoji="0" lang="zh-CN" altLang="en-US" sz="3200" b="1" i="0" u="none" strike="noStrike" kern="1200" cap="none" spc="0" normalizeH="0" baseline="0" noProof="0" dirty="0">
              <a:ln>
                <a:noFill/>
              </a:ln>
              <a:solidFill>
                <a:schemeClr val="tx1"/>
              </a:solidFill>
              <a:effectLst/>
              <a:uLnTx/>
              <a:uFillTx/>
              <a:latin typeface="+mn-ea"/>
              <a:ea typeface="+mn-ea"/>
              <a:cs typeface="+mn-cs"/>
            </a:endParaRPr>
          </a:p>
        </p:txBody>
      </p:sp>
      <p:sp>
        <p:nvSpPr>
          <p:cNvPr id="3" name="矩形 2"/>
          <p:cNvSpPr/>
          <p:nvPr/>
        </p:nvSpPr>
        <p:spPr>
          <a:xfrm>
            <a:off x="539750" y="1989138"/>
            <a:ext cx="8064500" cy="584200"/>
          </a:xfrm>
          <a:prstGeom prst="rect">
            <a:avLst/>
          </a:prstGeom>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chemeClr val="tx1"/>
                </a:solidFill>
                <a:effectLst/>
                <a:uLnTx/>
                <a:uFillTx/>
                <a:latin typeface="+mn-ea"/>
                <a:ea typeface="+mn-ea"/>
                <a:cs typeface="+mn-cs"/>
              </a:rPr>
              <a:t>    </a:t>
            </a:r>
            <a:endParaRPr kumimoji="0" lang="zh-CN" altLang="en-US" sz="3200" b="0" i="0" u="none" strike="noStrike" kern="1200" cap="none" spc="0" normalizeH="0" baseline="0" noProof="0" dirty="0">
              <a:ln>
                <a:noFill/>
              </a:ln>
              <a:solidFill>
                <a:schemeClr val="tx1"/>
              </a:solidFill>
              <a:effectLst/>
              <a:uLnTx/>
              <a:uFillTx/>
              <a:latin typeface="+mn-ea"/>
              <a:ea typeface="+mn-ea"/>
              <a:cs typeface="+mn-cs"/>
            </a:endParaRPr>
          </a:p>
        </p:txBody>
      </p:sp>
      <p:sp>
        <p:nvSpPr>
          <p:cNvPr id="32774" name="矩形 3"/>
          <p:cNvSpPr/>
          <p:nvPr/>
        </p:nvSpPr>
        <p:spPr>
          <a:xfrm>
            <a:off x="539750" y="1143000"/>
            <a:ext cx="8064500" cy="5508625"/>
          </a:xfrm>
          <a:prstGeom prst="rect">
            <a:avLst/>
          </a:prstGeom>
          <a:noFill/>
          <a:ln w="9525">
            <a:noFill/>
          </a:ln>
        </p:spPr>
        <p:txBody>
          <a:bodyPr anchor="t">
            <a:spAutoFit/>
          </a:bodyPr>
          <a:p>
            <a:pPr eaLnBrk="0" hangingPunct="0"/>
            <a:r>
              <a:rPr lang="zh-CN" altLang="zh-CN" sz="3200" dirty="0">
                <a:latin typeface="Arial" panose="020B0604020202020204" pitchFamily="34" charset="0"/>
                <a:ea typeface="宋体" panose="02010600030101010101" pitchFamily="2" charset="-122"/>
              </a:rPr>
              <a:t>《繁星》（七一）是一首描写母爱的小诗，母爱是诗人人生中永恒的回忆。诗人借月明的园中、藤萝的叶下、母亲的膝上，这些曾经给自己留下深刻回忆的瞬间，表达了对母爱的深切怀恋。《繁星》（一三一）一诗运用排比、反问的修辞手法，尽情展开想象，抒发了诗人对波澜壮阔的大海的赞美之情。《繁星》（一五九）运用联想、类比的手法，将自己对母亲的依赖、眷恋与风雨中的鸟儿归巢进行类比，形象地描绘出了母亲怀抱的温暖，突出了母爱的温暖、伟大。</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000000"/>
                                          </p:val>
                                        </p:tav>
                                        <p:tav tm="100000">
                                          <p:val>
                                            <p:fltVal val="0.00000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000000"/>
                                          </p:val>
                                        </p:tav>
                                        <p:tav tm="100000">
                                          <p:val>
                                            <p:strVal val="#ppt_w"/>
                                          </p:val>
                                        </p:tav>
                                      </p:tavLst>
                                    </p:anim>
                                    <p:anim calcmode="lin" valueType="num">
                                      <p:cBhvr>
                                        <p:cTn id="18" dur="500" fill="hold"/>
                                        <p:tgtEl>
                                          <p:spTgt spid="5"/>
                                        </p:tgtEl>
                                        <p:attrNameLst>
                                          <p:attrName>ppt_h</p:attrName>
                                        </p:attrNameLst>
                                      </p:cBhvr>
                                      <p:tavLst>
                                        <p:tav tm="0">
                                          <p:val>
                                            <p:fltVal val="0.00000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p:bldP spid="2" grpId="1" bldLvl="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4817" name="Picture 7"/>
          <p:cNvPicPr>
            <a:picLocks noChangeAspect="1"/>
          </p:cNvPicPr>
          <p:nvPr/>
        </p:nvPicPr>
        <p:blipFill>
          <a:blip r:embed="rId1"/>
          <a:stretch>
            <a:fillRect/>
          </a:stretch>
        </p:blipFill>
        <p:spPr>
          <a:xfrm>
            <a:off x="179388" y="609600"/>
            <a:ext cx="2019300" cy="533400"/>
          </a:xfrm>
          <a:prstGeom prst="rect">
            <a:avLst/>
          </a:prstGeom>
          <a:noFill/>
          <a:ln w="9525">
            <a:noFill/>
          </a:ln>
        </p:spPr>
      </p:pic>
      <p:sp>
        <p:nvSpPr>
          <p:cNvPr id="34818" name="直线连接符 21"/>
          <p:cNvSpPr/>
          <p:nvPr/>
        </p:nvSpPr>
        <p:spPr>
          <a:xfrm flipV="1">
            <a:off x="252413" y="1185863"/>
            <a:ext cx="2073275" cy="6350"/>
          </a:xfrm>
          <a:prstGeom prst="line">
            <a:avLst/>
          </a:prstGeom>
          <a:ln w="38100" cap="flat" cmpd="sng">
            <a:solidFill>
              <a:srgbClr val="93B3D7"/>
            </a:solidFill>
            <a:prstDash val="dash"/>
            <a:miter/>
            <a:headEnd type="none" w="med" len="med"/>
            <a:tailEnd type="none" w="med" len="med"/>
          </a:ln>
        </p:spPr>
      </p:sp>
      <p:sp>
        <p:nvSpPr>
          <p:cNvPr id="34819" name="矩形 16"/>
          <p:cNvSpPr/>
          <p:nvPr/>
        </p:nvSpPr>
        <p:spPr>
          <a:xfrm>
            <a:off x="2286000" y="2828925"/>
            <a:ext cx="4572000" cy="1200150"/>
          </a:xfrm>
          <a:prstGeom prst="rect">
            <a:avLst/>
          </a:prstGeom>
          <a:noFill/>
          <a:ln w="9525">
            <a:noFill/>
          </a:ln>
        </p:spPr>
        <p:txBody>
          <a:bodyPr anchor="t">
            <a:spAutoFit/>
          </a:bodyPr>
          <a:p>
            <a:pPr eaLnBrk="0" hangingPunct="0"/>
            <a:endParaRPr lang="en-US" altLang="zh-CN" b="1" dirty="0">
              <a:solidFill>
                <a:srgbClr val="FF0000"/>
              </a:solidFill>
              <a:latin typeface="Arial" panose="020B0604020202020204" pitchFamily="34" charset="0"/>
              <a:ea typeface="宋体" panose="02010600030101010101" pitchFamily="2" charset="-122"/>
            </a:endParaRPr>
          </a:p>
          <a:p>
            <a:pPr eaLnBrk="0" hangingPunct="0"/>
            <a:endParaRPr lang="en-US" altLang="zh-CN" b="1" dirty="0">
              <a:solidFill>
                <a:srgbClr val="FF0000"/>
              </a:solidFill>
              <a:latin typeface="Arial" panose="020B0604020202020204" pitchFamily="34" charset="0"/>
              <a:ea typeface="宋体" panose="02010600030101010101" pitchFamily="2" charset="-122"/>
            </a:endParaRPr>
          </a:p>
          <a:p>
            <a:pPr eaLnBrk="0" hangingPunct="0"/>
            <a:endParaRPr lang="en-US" altLang="zh-CN" b="1" dirty="0">
              <a:solidFill>
                <a:srgbClr val="FF0000"/>
              </a:solidFill>
              <a:latin typeface="Arial" panose="020B0604020202020204" pitchFamily="34" charset="0"/>
              <a:ea typeface="宋体" panose="02010600030101010101" pitchFamily="2" charset="-122"/>
            </a:endParaRPr>
          </a:p>
          <a:p>
            <a:pPr eaLnBrk="0" hangingPunct="0"/>
            <a:endParaRPr lang="zh-CN" altLang="en-US" b="1" dirty="0">
              <a:solidFill>
                <a:srgbClr val="FF0000"/>
              </a:solidFill>
              <a:latin typeface="Arial" panose="020B0604020202020204" pitchFamily="34" charset="0"/>
              <a:ea typeface="宋体" panose="02010600030101010101" pitchFamily="2" charset="-122"/>
            </a:endParaRPr>
          </a:p>
        </p:txBody>
      </p:sp>
      <p:sp>
        <p:nvSpPr>
          <p:cNvPr id="34820" name="矩形 1"/>
          <p:cNvSpPr/>
          <p:nvPr/>
        </p:nvSpPr>
        <p:spPr>
          <a:xfrm>
            <a:off x="685800" y="1393825"/>
            <a:ext cx="7127875" cy="892175"/>
          </a:xfrm>
          <a:prstGeom prst="rect">
            <a:avLst/>
          </a:prstGeom>
          <a:noFill/>
          <a:ln w="9525">
            <a:noFill/>
          </a:ln>
        </p:spPr>
        <p:txBody>
          <a:bodyPr anchor="t">
            <a:spAutoFit/>
          </a:bodyPr>
          <a:p>
            <a:pPr eaLnBrk="0" hangingPunct="0"/>
            <a:r>
              <a:rPr lang="zh-CN" altLang="en-US" sz="2800" dirty="0">
                <a:solidFill>
                  <a:srgbClr val="FF0000"/>
                </a:solidFill>
                <a:latin typeface="宋体" panose="02010600030101010101" pitchFamily="2" charset="-122"/>
                <a:ea typeface="宋体" panose="02010600030101010101" pitchFamily="2" charset="-122"/>
              </a:rPr>
              <a:t>给加点字词选择正确的解释。</a:t>
            </a:r>
            <a:endParaRPr lang="zh-CN" altLang="en-US" sz="2800" dirty="0">
              <a:solidFill>
                <a:srgbClr val="FF0000"/>
              </a:solidFill>
              <a:latin typeface="宋体" panose="02010600030101010101" pitchFamily="2" charset="-122"/>
              <a:ea typeface="宋体" panose="02010600030101010101" pitchFamily="2" charset="-122"/>
            </a:endParaRPr>
          </a:p>
          <a:p>
            <a:pPr eaLnBrk="0" hangingPunct="0"/>
            <a:r>
              <a:rPr lang="en-US" altLang="zh-CN" sz="2400" dirty="0">
                <a:solidFill>
                  <a:srgbClr val="FF0000"/>
                </a:solidFill>
                <a:latin typeface="宋体" panose="02010600030101010101" pitchFamily="2" charset="-122"/>
                <a:ea typeface="宋体" panose="02010600030101010101" pitchFamily="2" charset="-122"/>
              </a:rPr>
              <a:t></a:t>
            </a:r>
            <a:endParaRPr lang="zh-CN" altLang="en-US" sz="2400" dirty="0">
              <a:solidFill>
                <a:srgbClr val="FF0000"/>
              </a:solidFill>
              <a:latin typeface="宋体" panose="02010600030101010101" pitchFamily="2" charset="-122"/>
              <a:ea typeface="宋体" panose="02010600030101010101" pitchFamily="2" charset="-122"/>
            </a:endParaRPr>
          </a:p>
        </p:txBody>
      </p:sp>
      <p:sp>
        <p:nvSpPr>
          <p:cNvPr id="34821" name="矩形 3"/>
          <p:cNvSpPr/>
          <p:nvPr/>
        </p:nvSpPr>
        <p:spPr>
          <a:xfrm>
            <a:off x="1187450" y="2566988"/>
            <a:ext cx="7488238" cy="461962"/>
          </a:xfrm>
          <a:prstGeom prst="rect">
            <a:avLst/>
          </a:prstGeom>
          <a:noFill/>
          <a:ln w="9525">
            <a:noFill/>
          </a:ln>
        </p:spPr>
        <p:txBody>
          <a:bodyPr anchor="t">
            <a:spAutoFit/>
          </a:bodyPr>
          <a:p>
            <a:pPr eaLnBrk="0" hangingPunct="0"/>
            <a:r>
              <a:rPr lang="zh-CN" altLang="en-US" sz="2400" dirty="0">
                <a:latin typeface="宋体" panose="02010600030101010101" pitchFamily="2" charset="-122"/>
                <a:ea typeface="宋体" panose="02010600030101010101" pitchFamily="2" charset="-122"/>
              </a:rPr>
              <a:t>    </a:t>
            </a:r>
            <a:endParaRPr lang="zh-CN" altLang="en-US" sz="2400" dirty="0">
              <a:latin typeface="宋体" panose="02010600030101010101" pitchFamily="2" charset="-122"/>
              <a:ea typeface="宋体" panose="02010600030101010101" pitchFamily="2" charset="-122"/>
            </a:endParaRPr>
          </a:p>
        </p:txBody>
      </p:sp>
      <p:sp>
        <p:nvSpPr>
          <p:cNvPr id="34822" name="矩形 1"/>
          <p:cNvSpPr/>
          <p:nvPr/>
        </p:nvSpPr>
        <p:spPr>
          <a:xfrm>
            <a:off x="304800" y="1981200"/>
            <a:ext cx="8640763" cy="4400550"/>
          </a:xfrm>
          <a:prstGeom prst="rect">
            <a:avLst/>
          </a:prstGeom>
          <a:noFill/>
          <a:ln w="9525">
            <a:noFill/>
          </a:ln>
        </p:spPr>
        <p:txBody>
          <a:bodyPr anchor="t">
            <a:spAutoFit/>
          </a:bodyPr>
          <a:p>
            <a:pPr eaLnBrk="0" hangingPunct="0">
              <a:lnSpc>
                <a:spcPct val="150000"/>
              </a:lnSpc>
            </a:pPr>
            <a:r>
              <a:rPr lang="en-US" altLang="zh-CN" sz="2800" dirty="0">
                <a:latin typeface="Arial" panose="020B0604020202020204" pitchFamily="34" charset="0"/>
                <a:ea typeface="宋体" panose="02010600030101010101" pitchFamily="2" charset="-122"/>
              </a:rPr>
              <a:t>1.</a:t>
            </a:r>
            <a:r>
              <a:rPr lang="zh-CN" altLang="zh-CN" sz="2800" dirty="0">
                <a:latin typeface="Arial" panose="020B0604020202020204" pitchFamily="34" charset="0"/>
                <a:ea typeface="宋体" panose="02010600030101010101" pitchFamily="2" charset="-122"/>
              </a:rPr>
              <a:t>童孙未解</a:t>
            </a:r>
            <a:r>
              <a:rPr lang="zh-CN" altLang="zh-CN" sz="2800" u="sng" dirty="0">
                <a:latin typeface="Arial" panose="020B0604020202020204" pitchFamily="34" charset="0"/>
                <a:ea typeface="宋体" panose="02010600030101010101" pitchFamily="2" charset="-122"/>
              </a:rPr>
              <a:t>供</a:t>
            </a:r>
            <a:r>
              <a:rPr lang="zh-CN" altLang="zh-CN" sz="2800" dirty="0">
                <a:latin typeface="Arial" panose="020B0604020202020204" pitchFamily="34" charset="0"/>
                <a:ea typeface="宋体" panose="02010600030101010101" pitchFamily="2" charset="-122"/>
              </a:rPr>
              <a:t>耕织（</a:t>
            </a:r>
            <a:r>
              <a:rPr lang="en-US" altLang="zh-CN" sz="2800" dirty="0">
                <a:latin typeface="Arial" panose="020B0604020202020204" pitchFamily="34" charset="0"/>
                <a:ea typeface="宋体" panose="02010600030101010101" pitchFamily="2" charset="-122"/>
              </a:rPr>
              <a:t>   </a:t>
            </a:r>
            <a:r>
              <a:rPr lang="zh-CN" altLang="zh-CN" sz="2800" dirty="0">
                <a:latin typeface="Arial" panose="020B0604020202020204" pitchFamily="34" charset="0"/>
                <a:ea typeface="宋体" panose="02010600030101010101" pitchFamily="2" charset="-122"/>
              </a:rPr>
              <a:t>）</a:t>
            </a:r>
            <a:endParaRPr lang="zh-CN" altLang="zh-CN" sz="2800" dirty="0">
              <a:latin typeface="Arial" panose="020B0604020202020204" pitchFamily="34" charset="0"/>
              <a:ea typeface="宋体" panose="02010600030101010101" pitchFamily="2" charset="-122"/>
            </a:endParaRPr>
          </a:p>
          <a:p>
            <a:pPr eaLnBrk="0" hangingPunct="0">
              <a:lnSpc>
                <a:spcPct val="150000"/>
              </a:lnSpc>
            </a:pPr>
            <a:r>
              <a:rPr lang="en-US" altLang="zh-CN" sz="2800" dirty="0">
                <a:latin typeface="Arial" panose="020B0604020202020204" pitchFamily="34" charset="0"/>
                <a:ea typeface="宋体" panose="02010600030101010101" pitchFamily="2" charset="-122"/>
              </a:rPr>
              <a:t>A.</a:t>
            </a:r>
            <a:r>
              <a:rPr lang="zh-CN" altLang="zh-CN" sz="2800" dirty="0">
                <a:latin typeface="Arial" panose="020B0604020202020204" pitchFamily="34" charset="0"/>
                <a:ea typeface="宋体" panose="02010600030101010101" pitchFamily="2" charset="-122"/>
              </a:rPr>
              <a:t>供给</a:t>
            </a:r>
            <a:r>
              <a:rPr lang="en-US" altLang="zh-CN" sz="2800" dirty="0">
                <a:latin typeface="Arial" panose="020B0604020202020204" pitchFamily="34" charset="0"/>
                <a:ea typeface="宋体" panose="02010600030101010101" pitchFamily="2" charset="-122"/>
              </a:rPr>
              <a:t>B.</a:t>
            </a:r>
            <a:r>
              <a:rPr lang="zh-CN" altLang="zh-CN" sz="2800" dirty="0">
                <a:latin typeface="Arial" panose="020B0604020202020204" pitchFamily="34" charset="0"/>
                <a:ea typeface="宋体" panose="02010600030101010101" pitchFamily="2" charset="-122"/>
              </a:rPr>
              <a:t>从事</a:t>
            </a:r>
            <a:r>
              <a:rPr lang="en-US" altLang="zh-CN" sz="2800" dirty="0">
                <a:latin typeface="Arial" panose="020B0604020202020204" pitchFamily="34" charset="0"/>
                <a:ea typeface="宋体" panose="02010600030101010101" pitchFamily="2" charset="-122"/>
              </a:rPr>
              <a:t>C.</a:t>
            </a:r>
            <a:r>
              <a:rPr lang="zh-CN" altLang="zh-CN" sz="2800" dirty="0">
                <a:latin typeface="Arial" panose="020B0604020202020204" pitchFamily="34" charset="0"/>
                <a:ea typeface="宋体" panose="02010600030101010101" pitchFamily="2" charset="-122"/>
              </a:rPr>
              <a:t>提供</a:t>
            </a:r>
            <a:endParaRPr lang="zh-CN" altLang="zh-CN" sz="2800" dirty="0">
              <a:latin typeface="Arial" panose="020B0604020202020204" pitchFamily="34" charset="0"/>
              <a:ea typeface="宋体" panose="02010600030101010101" pitchFamily="2" charset="-122"/>
            </a:endParaRPr>
          </a:p>
          <a:p>
            <a:pPr eaLnBrk="0" hangingPunct="0">
              <a:lnSpc>
                <a:spcPct val="150000"/>
              </a:lnSpc>
            </a:pPr>
            <a:r>
              <a:rPr lang="en-US" altLang="zh-CN" sz="2800" dirty="0">
                <a:latin typeface="Arial" panose="020B0604020202020204" pitchFamily="34" charset="0"/>
                <a:ea typeface="宋体" panose="02010600030101010101" pitchFamily="2" charset="-122"/>
              </a:rPr>
              <a:t>2.</a:t>
            </a:r>
            <a:r>
              <a:rPr lang="zh-CN" altLang="zh-CN" sz="2800" dirty="0">
                <a:latin typeface="Arial" panose="020B0604020202020204" pitchFamily="34" charset="0"/>
                <a:ea typeface="宋体" panose="02010600030101010101" pitchFamily="2" charset="-122"/>
              </a:rPr>
              <a:t>也</a:t>
            </a:r>
            <a:r>
              <a:rPr lang="zh-CN" altLang="zh-CN" sz="2800" u="sng" dirty="0">
                <a:latin typeface="Arial" panose="020B0604020202020204" pitchFamily="34" charset="0"/>
                <a:ea typeface="宋体" panose="02010600030101010101" pitchFamily="2" charset="-122"/>
              </a:rPr>
              <a:t>傍</a:t>
            </a:r>
            <a:r>
              <a:rPr lang="zh-CN" altLang="zh-CN" sz="2800" dirty="0">
                <a:latin typeface="Arial" panose="020B0604020202020204" pitchFamily="34" charset="0"/>
                <a:ea typeface="宋体" panose="02010600030101010101" pitchFamily="2" charset="-122"/>
              </a:rPr>
              <a:t>桑阴学种瓜（</a:t>
            </a:r>
            <a:r>
              <a:rPr lang="en-US" altLang="zh-CN" sz="2800" dirty="0">
                <a:latin typeface="Arial" panose="020B0604020202020204" pitchFamily="34" charset="0"/>
                <a:ea typeface="宋体" panose="02010600030101010101" pitchFamily="2" charset="-122"/>
              </a:rPr>
              <a:t>  </a:t>
            </a:r>
            <a:r>
              <a:rPr lang="zh-CN" altLang="zh-CN" sz="2800" dirty="0">
                <a:latin typeface="Arial" panose="020B0604020202020204" pitchFamily="34" charset="0"/>
                <a:ea typeface="宋体" panose="02010600030101010101" pitchFamily="2" charset="-122"/>
              </a:rPr>
              <a:t>）</a:t>
            </a:r>
            <a:endParaRPr lang="zh-CN" altLang="zh-CN" sz="2800" dirty="0">
              <a:latin typeface="Arial" panose="020B0604020202020204" pitchFamily="34" charset="0"/>
              <a:ea typeface="宋体" panose="02010600030101010101" pitchFamily="2" charset="-122"/>
            </a:endParaRPr>
          </a:p>
          <a:p>
            <a:pPr eaLnBrk="0" hangingPunct="0">
              <a:lnSpc>
                <a:spcPct val="150000"/>
              </a:lnSpc>
            </a:pPr>
            <a:r>
              <a:rPr lang="en-US" altLang="zh-CN" sz="2800" dirty="0">
                <a:latin typeface="Arial" panose="020B0604020202020204" pitchFamily="34" charset="0"/>
                <a:ea typeface="宋体" panose="02010600030101010101" pitchFamily="2" charset="-122"/>
              </a:rPr>
              <a:t>A.</a:t>
            </a:r>
            <a:r>
              <a:rPr lang="zh-CN" altLang="zh-CN" sz="2800" dirty="0">
                <a:latin typeface="Arial" panose="020B0604020202020204" pitchFamily="34" charset="0"/>
                <a:ea typeface="宋体" panose="02010600030101010101" pitchFamily="2" charset="-122"/>
              </a:rPr>
              <a:t>临近（多指时间）</a:t>
            </a:r>
            <a:r>
              <a:rPr lang="en-US" altLang="zh-CN" sz="2800" dirty="0">
                <a:latin typeface="Arial" panose="020B0604020202020204" pitchFamily="34" charset="0"/>
                <a:ea typeface="宋体" panose="02010600030101010101" pitchFamily="2" charset="-122"/>
              </a:rPr>
              <a:t>  B.</a:t>
            </a:r>
            <a:r>
              <a:rPr lang="zh-CN" altLang="zh-CN" sz="2800" dirty="0">
                <a:latin typeface="Arial" panose="020B0604020202020204" pitchFamily="34" charset="0"/>
                <a:ea typeface="宋体" panose="02010600030101010101" pitchFamily="2" charset="-122"/>
              </a:rPr>
              <a:t>靠近</a:t>
            </a:r>
            <a:r>
              <a:rPr lang="en-US" altLang="zh-CN" sz="2800" dirty="0">
                <a:latin typeface="Arial" panose="020B0604020202020204" pitchFamily="34" charset="0"/>
                <a:ea typeface="宋体" panose="02010600030101010101" pitchFamily="2" charset="-122"/>
              </a:rPr>
              <a:t>   C.</a:t>
            </a:r>
            <a:r>
              <a:rPr lang="zh-CN" altLang="zh-CN" sz="2800" dirty="0">
                <a:latin typeface="Arial" panose="020B0604020202020204" pitchFamily="34" charset="0"/>
                <a:ea typeface="宋体" panose="02010600030101010101" pitchFamily="2" charset="-122"/>
              </a:rPr>
              <a:t>依靠</a:t>
            </a:r>
            <a:endParaRPr lang="zh-CN" altLang="zh-CN" sz="2800" dirty="0">
              <a:latin typeface="Arial" panose="020B0604020202020204" pitchFamily="34" charset="0"/>
              <a:ea typeface="宋体" panose="02010600030101010101" pitchFamily="2" charset="-122"/>
            </a:endParaRPr>
          </a:p>
          <a:p>
            <a:pPr eaLnBrk="0" hangingPunct="0">
              <a:lnSpc>
                <a:spcPct val="150000"/>
              </a:lnSpc>
            </a:pPr>
            <a:r>
              <a:rPr lang="en-US" altLang="zh-CN" sz="2800" dirty="0">
                <a:latin typeface="Arial" panose="020B0604020202020204" pitchFamily="34" charset="0"/>
                <a:ea typeface="宋体" panose="02010600030101010101" pitchFamily="2" charset="-122"/>
              </a:rPr>
              <a:t>3.</a:t>
            </a:r>
            <a:r>
              <a:rPr lang="zh-CN" altLang="zh-CN" sz="2800" dirty="0">
                <a:latin typeface="Arial" panose="020B0604020202020204" pitchFamily="34" charset="0"/>
                <a:ea typeface="宋体" panose="02010600030101010101" pitchFamily="2" charset="-122"/>
              </a:rPr>
              <a:t>短笛无腔</a:t>
            </a:r>
            <a:r>
              <a:rPr lang="zh-CN" altLang="zh-CN" sz="2800" u="sng" dirty="0">
                <a:latin typeface="Arial" panose="020B0604020202020204" pitchFamily="34" charset="0"/>
                <a:ea typeface="宋体" panose="02010600030101010101" pitchFamily="2" charset="-122"/>
              </a:rPr>
              <a:t>信口</a:t>
            </a:r>
            <a:r>
              <a:rPr lang="zh-CN" altLang="zh-CN" sz="2800" dirty="0">
                <a:latin typeface="Arial" panose="020B0604020202020204" pitchFamily="34" charset="0"/>
                <a:ea typeface="宋体" panose="02010600030101010101" pitchFamily="2" charset="-122"/>
              </a:rPr>
              <a:t>吹</a:t>
            </a:r>
            <a:r>
              <a:rPr lang="en-US" altLang="zh-CN" sz="2800" dirty="0">
                <a:latin typeface="Arial" panose="020B0604020202020204" pitchFamily="34" charset="0"/>
                <a:ea typeface="宋体" panose="02010600030101010101" pitchFamily="2" charset="-122"/>
              </a:rPr>
              <a:t>(  )</a:t>
            </a:r>
            <a:endParaRPr lang="zh-CN" altLang="zh-CN" sz="2800" dirty="0">
              <a:latin typeface="Arial" panose="020B0604020202020204" pitchFamily="34" charset="0"/>
              <a:ea typeface="宋体" panose="02010600030101010101" pitchFamily="2" charset="-122"/>
            </a:endParaRPr>
          </a:p>
          <a:p>
            <a:pPr eaLnBrk="0" hangingPunct="0">
              <a:lnSpc>
                <a:spcPct val="150000"/>
              </a:lnSpc>
            </a:pPr>
            <a:r>
              <a:rPr lang="en-US" altLang="zh-CN" sz="2800" dirty="0">
                <a:latin typeface="Arial" panose="020B0604020202020204" pitchFamily="34" charset="0"/>
                <a:ea typeface="宋体" panose="02010600030101010101" pitchFamily="2" charset="-122"/>
              </a:rPr>
              <a:t>A.</a:t>
            </a:r>
            <a:r>
              <a:rPr lang="zh-CN" altLang="zh-CN" sz="2800" dirty="0">
                <a:latin typeface="Arial" panose="020B0604020202020204" pitchFamily="34" charset="0"/>
                <a:ea typeface="宋体" panose="02010600030101010101" pitchFamily="2" charset="-122"/>
              </a:rPr>
              <a:t>口哨</a:t>
            </a:r>
            <a:r>
              <a:rPr lang="en-US" altLang="zh-CN" sz="2800" dirty="0">
                <a:latin typeface="Arial" panose="020B0604020202020204" pitchFamily="34" charset="0"/>
                <a:ea typeface="宋体" panose="02010600030101010101" pitchFamily="2" charset="-122"/>
              </a:rPr>
              <a:t>B.</a:t>
            </a:r>
            <a:r>
              <a:rPr lang="zh-CN" altLang="zh-CN" sz="2800" dirty="0">
                <a:latin typeface="Arial" panose="020B0604020202020204" pitchFamily="34" charset="0"/>
                <a:ea typeface="宋体" panose="02010600030101010101" pitchFamily="2" charset="-122"/>
              </a:rPr>
              <a:t>口头传达的信息</a:t>
            </a:r>
            <a:r>
              <a:rPr lang="en-US" altLang="zh-CN" sz="2800" dirty="0">
                <a:latin typeface="Arial" panose="020B0604020202020204" pitchFamily="34" charset="0"/>
                <a:ea typeface="宋体" panose="02010600030101010101" pitchFamily="2" charset="-122"/>
              </a:rPr>
              <a:t>C.</a:t>
            </a:r>
            <a:r>
              <a:rPr lang="zh-CN" altLang="zh-CN" sz="2800" dirty="0">
                <a:latin typeface="Arial" panose="020B0604020202020204" pitchFamily="34" charset="0"/>
                <a:ea typeface="宋体" panose="02010600030101010101" pitchFamily="2" charset="-122"/>
              </a:rPr>
              <a:t>随口</a:t>
            </a:r>
            <a:endParaRPr lang="zh-CN" altLang="zh-CN" sz="2800" dirty="0">
              <a:latin typeface="Arial" panose="020B0604020202020204" pitchFamily="34" charset="0"/>
              <a:ea typeface="宋体" panose="02010600030101010101" pitchFamily="2" charset="-122"/>
            </a:endParaRPr>
          </a:p>
          <a:p>
            <a:pPr eaLnBrk="0" hangingPunct="0"/>
            <a:r>
              <a:rPr lang="en-US" altLang="zh-CN" sz="2800" dirty="0">
                <a:solidFill>
                  <a:srgbClr val="FF0000"/>
                </a:solidFill>
                <a:latin typeface="宋体" panose="02010600030101010101" pitchFamily="2" charset="-122"/>
                <a:ea typeface="宋体" panose="02010600030101010101" pitchFamily="2" charset="-122"/>
              </a:rPr>
              <a:t> </a:t>
            </a:r>
            <a:endParaRPr lang="zh-CN" altLang="en-US" sz="2800" dirty="0">
              <a:latin typeface="Arial" panose="020B0604020202020204" pitchFamily="34" charset="0"/>
              <a:ea typeface="宋体" panose="02010600030101010101" pitchFamily="2" charset="-122"/>
            </a:endParaRPr>
          </a:p>
        </p:txBody>
      </p:sp>
      <p:sp>
        <p:nvSpPr>
          <p:cNvPr id="32776" name="矩形 1"/>
          <p:cNvSpPr/>
          <p:nvPr/>
        </p:nvSpPr>
        <p:spPr>
          <a:xfrm>
            <a:off x="3352800" y="2133600"/>
            <a:ext cx="990600" cy="461963"/>
          </a:xfrm>
          <a:prstGeom prst="rect">
            <a:avLst/>
          </a:prstGeom>
          <a:noFill/>
          <a:ln w="9525">
            <a:noFill/>
          </a:ln>
        </p:spPr>
        <p:txBody>
          <a:bodyPr anchor="t">
            <a:spAutoFit/>
          </a:bodyPr>
          <a:p>
            <a:pPr eaLnBrk="0" hangingPunct="0"/>
            <a:r>
              <a:rPr lang="en-US" altLang="zh-CN" sz="2400" dirty="0">
                <a:latin typeface="Arial" panose="020B0604020202020204" pitchFamily="34" charset="0"/>
                <a:ea typeface="宋体" panose="02010600030101010101" pitchFamily="2" charset="-122"/>
              </a:rPr>
              <a:t> </a:t>
            </a:r>
            <a:r>
              <a:rPr lang="zh-CN" altLang="zh-CN" sz="2400" dirty="0">
                <a:latin typeface="Arial" panose="020B0604020202020204" pitchFamily="34" charset="0"/>
                <a:ea typeface="宋体" panose="02010600030101010101" pitchFamily="2" charset="-122"/>
              </a:rPr>
              <a:t> </a:t>
            </a:r>
            <a:r>
              <a:rPr lang="en-US" altLang="zh-CN" sz="2400" dirty="0">
                <a:solidFill>
                  <a:srgbClr val="FF0000"/>
                </a:solidFill>
                <a:latin typeface="Arial" panose="020B0604020202020204" pitchFamily="34" charset="0"/>
                <a:ea typeface="宋体" panose="02010600030101010101" pitchFamily="2" charset="-122"/>
              </a:rPr>
              <a:t>B</a:t>
            </a:r>
            <a:r>
              <a:rPr lang="en-US" altLang="zh-CN" sz="2400" dirty="0">
                <a:solidFill>
                  <a:srgbClr val="FF0000"/>
                </a:solidFill>
                <a:latin typeface="宋体" panose="02010600030101010101" pitchFamily="2" charset="-122"/>
                <a:ea typeface="宋体" panose="02010600030101010101" pitchFamily="2" charset="-122"/>
              </a:rPr>
              <a:t></a:t>
            </a:r>
            <a:endParaRPr lang="zh-CN" altLang="en-US" sz="2400" dirty="0">
              <a:solidFill>
                <a:srgbClr val="FF0000"/>
              </a:solidFill>
              <a:latin typeface="宋体" panose="02010600030101010101" pitchFamily="2" charset="-122"/>
              <a:ea typeface="宋体" panose="02010600030101010101" pitchFamily="2" charset="-122"/>
            </a:endParaRPr>
          </a:p>
        </p:txBody>
      </p:sp>
      <p:sp>
        <p:nvSpPr>
          <p:cNvPr id="32777" name="矩形 1"/>
          <p:cNvSpPr/>
          <p:nvPr/>
        </p:nvSpPr>
        <p:spPr>
          <a:xfrm>
            <a:off x="3429000" y="3429000"/>
            <a:ext cx="1219200" cy="461963"/>
          </a:xfrm>
          <a:prstGeom prst="rect">
            <a:avLst/>
          </a:prstGeom>
          <a:noFill/>
          <a:ln w="9525">
            <a:noFill/>
          </a:ln>
        </p:spPr>
        <p:txBody>
          <a:bodyPr anchor="t">
            <a:spAutoFit/>
          </a:bodyPr>
          <a:p>
            <a:pPr eaLnBrk="0" hangingPunct="0"/>
            <a:r>
              <a:rPr lang="en-US" altLang="zh-CN" sz="2400" dirty="0">
                <a:solidFill>
                  <a:srgbClr val="FF0000"/>
                </a:solidFill>
                <a:latin typeface="宋体" panose="02010600030101010101" pitchFamily="2" charset="-122"/>
                <a:ea typeface="宋体" panose="02010600030101010101" pitchFamily="2" charset="-122"/>
              </a:rPr>
              <a:t>B</a:t>
            </a:r>
            <a:endParaRPr lang="zh-CN" altLang="en-US" sz="2400" dirty="0">
              <a:solidFill>
                <a:srgbClr val="FF0000"/>
              </a:solidFill>
              <a:latin typeface="宋体" panose="02010600030101010101" pitchFamily="2" charset="-122"/>
              <a:ea typeface="宋体" panose="02010600030101010101" pitchFamily="2" charset="-122"/>
            </a:endParaRPr>
          </a:p>
        </p:txBody>
      </p:sp>
      <p:sp>
        <p:nvSpPr>
          <p:cNvPr id="32778" name="矩形 1"/>
          <p:cNvSpPr/>
          <p:nvPr/>
        </p:nvSpPr>
        <p:spPr>
          <a:xfrm>
            <a:off x="3276600" y="4724400"/>
            <a:ext cx="1219200" cy="461963"/>
          </a:xfrm>
          <a:prstGeom prst="rect">
            <a:avLst/>
          </a:prstGeom>
          <a:noFill/>
          <a:ln w="9525">
            <a:noFill/>
          </a:ln>
        </p:spPr>
        <p:txBody>
          <a:bodyPr anchor="t">
            <a:spAutoFit/>
          </a:bodyPr>
          <a:p>
            <a:pPr eaLnBrk="0" hangingPunct="0"/>
            <a:r>
              <a:rPr lang="en-US" altLang="zh-CN" sz="2400" dirty="0">
                <a:solidFill>
                  <a:srgbClr val="FF0000"/>
                </a:solidFill>
                <a:latin typeface="宋体" panose="02010600030101010101" pitchFamily="2" charset="-122"/>
                <a:ea typeface="宋体" panose="02010600030101010101" pitchFamily="2" charset="-122"/>
              </a:rPr>
              <a:t>C</a:t>
            </a:r>
            <a:endParaRPr lang="zh-CN" altLang="en-US" sz="2400" dirty="0">
              <a:solidFill>
                <a:srgbClr val="FF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6"/>
                                        </p:tgtEl>
                                        <p:attrNameLst>
                                          <p:attrName>style.visibility</p:attrName>
                                        </p:attrNameLst>
                                      </p:cBhvr>
                                      <p:to>
                                        <p:strVal val="visible"/>
                                      </p:to>
                                    </p:set>
                                    <p:animEffect transition="in" filter="blinds(horizontal)">
                                      <p:cBhvr>
                                        <p:cTn id="7" dur="500"/>
                                        <p:tgtEl>
                                          <p:spTgt spid="3277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777"/>
                                        </p:tgtEl>
                                        <p:attrNameLst>
                                          <p:attrName>style.visibility</p:attrName>
                                        </p:attrNameLst>
                                      </p:cBhvr>
                                      <p:to>
                                        <p:strVal val="visible"/>
                                      </p:to>
                                    </p:set>
                                    <p:animEffect transition="in" filter="blinds(horizontal)">
                                      <p:cBhvr>
                                        <p:cTn id="12" dur="500"/>
                                        <p:tgtEl>
                                          <p:spTgt spid="3277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2778"/>
                                        </p:tgtEl>
                                        <p:attrNameLst>
                                          <p:attrName>style.visibility</p:attrName>
                                        </p:attrNameLst>
                                      </p:cBhvr>
                                      <p:to>
                                        <p:strVal val="visible"/>
                                      </p:to>
                                    </p:set>
                                    <p:animEffect transition="in" filter="blinds(horizontal)">
                                      <p:cBhvr>
                                        <p:cTn id="17" dur="500"/>
                                        <p:tgtEl>
                                          <p:spTgt spid="327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6" grpId="0"/>
      <p:bldP spid="32777" grpId="0"/>
      <p:bldP spid="3277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WordArt 6"/>
          <p:cNvSpPr>
            <a:spLocks noTextEdit="1"/>
          </p:cNvSpPr>
          <p:nvPr/>
        </p:nvSpPr>
        <p:spPr>
          <a:xfrm>
            <a:off x="1752600" y="2016125"/>
            <a:ext cx="6010275" cy="2060575"/>
          </a:xfrm>
          <a:prstGeom prst="rect">
            <a:avLst/>
          </a:prstGeom>
        </p:spPr>
        <p:txBody>
          <a:bodyPr wrap="none" fromWordArt="1">
            <a:prstTxWarp prst="textPlain">
              <a:avLst>
                <a:gd name="adj" fmla="val 50000"/>
              </a:avLst>
            </a:prstTxWarp>
            <a:normAutofit/>
          </a:bodyPr>
          <a:p>
            <a:pPr marL="0" marR="0" indent="0" algn="ctr" defTabSz="914400" rtl="0" eaLnBrk="0" fontAlgn="base" latinLnBrk="0" hangingPunct="0">
              <a:lnSpc>
                <a:spcPct val="100000"/>
              </a:lnSpc>
              <a:spcBef>
                <a:spcPct val="0"/>
              </a:spcBef>
              <a:spcAft>
                <a:spcPct val="0"/>
              </a:spcAft>
              <a:buClrTx/>
              <a:buSzTx/>
              <a:buFontTx/>
              <a:buNone/>
            </a:pPr>
            <a:r>
              <a:rPr kumimoji="0" lang="zh-CN" altLang="en-US" sz="6000" b="1" i="0" u="none" strike="noStrike" kern="1200" cap="none" spc="0" normalizeH="0" baseline="0" noProof="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latin typeface="黑体" panose="02010609060101010101" pitchFamily="49" charset="-122"/>
                <a:ea typeface="黑体" panose="02010609060101010101" pitchFamily="49" charset="-122"/>
                <a:cs typeface="+mn-cs"/>
              </a:rPr>
              <a:t>同学们，</a:t>
            </a:r>
            <a:endParaRPr kumimoji="0" lang="zh-CN" altLang="en-US" sz="6000" b="1" i="0" u="none" strike="noStrike" kern="1200" cap="none" spc="0" normalizeH="0" baseline="0" noProof="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latin typeface="黑体" panose="02010609060101010101" pitchFamily="49" charset="-122"/>
              <a:ea typeface="黑体" panose="02010609060101010101" pitchFamily="49" charset="-122"/>
              <a:cs typeface="+mn-cs"/>
            </a:endParaRPr>
          </a:p>
          <a:p>
            <a:pPr marL="0" marR="0" indent="0" algn="ctr" defTabSz="914400" rtl="0" eaLnBrk="0" fontAlgn="base" latinLnBrk="0" hangingPunct="0">
              <a:lnSpc>
                <a:spcPct val="100000"/>
              </a:lnSpc>
              <a:spcBef>
                <a:spcPct val="0"/>
              </a:spcBef>
              <a:spcAft>
                <a:spcPct val="0"/>
              </a:spcAft>
              <a:buClrTx/>
              <a:buSzTx/>
              <a:buFontTx/>
              <a:buNone/>
            </a:pPr>
            <a:r>
              <a:rPr kumimoji="0" lang="zh-CN" altLang="en-US" sz="6000" b="1" i="0" u="none" strike="noStrike" kern="1200" cap="none" spc="0" normalizeH="0" baseline="0" noProof="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latin typeface="黑体" panose="02010609060101010101" pitchFamily="49" charset="-122"/>
                <a:ea typeface="黑体" panose="02010609060101010101" pitchFamily="49" charset="-122"/>
                <a:cs typeface="+mn-cs"/>
              </a:rPr>
              <a:t>  再见！</a:t>
            </a:r>
            <a:endParaRPr kumimoji="0" lang="zh-CN" altLang="en-US" sz="6000" b="1" i="0" u="none" strike="noStrike" kern="1200" cap="none" spc="0" normalizeH="0" baseline="0" noProof="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latin typeface="黑体" panose="02010609060101010101" pitchFamily="49" charset="-122"/>
              <a:ea typeface="黑体" panose="02010609060101010101" pitchFamily="49" charset="-122"/>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5" name="图片 39"/>
          <p:cNvPicPr>
            <a:picLocks noChangeAspect="1"/>
          </p:cNvPicPr>
          <p:nvPr/>
        </p:nvPicPr>
        <p:blipFill>
          <a:blip r:embed="rId1"/>
          <a:stretch>
            <a:fillRect/>
          </a:stretch>
        </p:blipFill>
        <p:spPr>
          <a:xfrm>
            <a:off x="7239000" y="2282825"/>
            <a:ext cx="841375" cy="841375"/>
          </a:xfrm>
          <a:prstGeom prst="rect">
            <a:avLst/>
          </a:prstGeom>
          <a:noFill/>
          <a:ln w="9525">
            <a:noFill/>
          </a:ln>
        </p:spPr>
      </p:pic>
      <p:pic>
        <p:nvPicPr>
          <p:cNvPr id="6146" name="图片 39"/>
          <p:cNvPicPr>
            <a:picLocks noChangeAspect="1"/>
          </p:cNvPicPr>
          <p:nvPr/>
        </p:nvPicPr>
        <p:blipFill>
          <a:blip r:embed="rId1"/>
          <a:stretch>
            <a:fillRect/>
          </a:stretch>
        </p:blipFill>
        <p:spPr>
          <a:xfrm>
            <a:off x="4264025" y="2286000"/>
            <a:ext cx="841375" cy="841375"/>
          </a:xfrm>
          <a:prstGeom prst="rect">
            <a:avLst/>
          </a:prstGeom>
          <a:noFill/>
          <a:ln w="9525">
            <a:noFill/>
          </a:ln>
        </p:spPr>
      </p:pic>
      <p:sp>
        <p:nvSpPr>
          <p:cNvPr id="5" name="TextBox 4"/>
          <p:cNvSpPr txBox="1"/>
          <p:nvPr/>
        </p:nvSpPr>
        <p:spPr>
          <a:xfrm>
            <a:off x="1279525" y="2984500"/>
            <a:ext cx="1162050" cy="641350"/>
          </a:xfrm>
          <a:prstGeom prst="rect">
            <a:avLst/>
          </a:prstGeom>
          <a:noFill/>
          <a:ln w="9525">
            <a:noFill/>
          </a:ln>
        </p:spPr>
        <p:txBody>
          <a:bodyPr anchor="t">
            <a:spAutoFit/>
          </a:bodyPr>
          <a:p>
            <a:pPr eaLnBrk="0" hangingPunct="0">
              <a:buFont typeface="Arial" panose="020B0604020202020204" pitchFamily="34" charset="0"/>
            </a:pPr>
            <a:r>
              <a:rPr lang="en-US" altLang="zh-CN" sz="3600" dirty="0">
                <a:solidFill>
                  <a:srgbClr val="FF0000"/>
                </a:solidFill>
                <a:latin typeface="Arial" panose="020B0604020202020204" pitchFamily="34" charset="0"/>
                <a:ea typeface="宋体" panose="02010600030101010101" pitchFamily="2" charset="-122"/>
              </a:rPr>
              <a:t>   </a:t>
            </a:r>
            <a:endParaRPr lang="zh-CN" altLang="en-US" sz="3600" dirty="0">
              <a:solidFill>
                <a:srgbClr val="FF0000"/>
              </a:solidFill>
              <a:latin typeface="Arial Unicode MS" panose="020B0604020202020204" pitchFamily="34" charset="-122"/>
              <a:ea typeface="Arial Unicode MS" panose="020B0604020202020204" pitchFamily="34" charset="-122"/>
            </a:endParaRPr>
          </a:p>
        </p:txBody>
      </p:sp>
      <p:pic>
        <p:nvPicPr>
          <p:cNvPr id="6148" name="Picture 11"/>
          <p:cNvPicPr>
            <a:picLocks noChangeAspect="1"/>
          </p:cNvPicPr>
          <p:nvPr/>
        </p:nvPicPr>
        <p:blipFill>
          <a:blip r:embed="rId2"/>
          <a:stretch>
            <a:fillRect/>
          </a:stretch>
        </p:blipFill>
        <p:spPr>
          <a:xfrm>
            <a:off x="263525" y="757238"/>
            <a:ext cx="2019300" cy="533400"/>
          </a:xfrm>
          <a:prstGeom prst="rect">
            <a:avLst/>
          </a:prstGeom>
          <a:noFill/>
          <a:ln w="9525">
            <a:noFill/>
          </a:ln>
        </p:spPr>
      </p:pic>
      <p:grpSp>
        <p:nvGrpSpPr>
          <p:cNvPr id="6149" name="组合 5"/>
          <p:cNvGrpSpPr/>
          <p:nvPr/>
        </p:nvGrpSpPr>
        <p:grpSpPr>
          <a:xfrm>
            <a:off x="300038" y="768350"/>
            <a:ext cx="2073275" cy="661988"/>
            <a:chOff x="0" y="0"/>
            <a:chExt cx="2071702" cy="661806"/>
          </a:xfrm>
        </p:grpSpPr>
        <p:sp>
          <p:nvSpPr>
            <p:cNvPr id="6150" name="直线连接符 21"/>
            <p:cNvSpPr/>
            <p:nvPr/>
          </p:nvSpPr>
          <p:spPr>
            <a:xfrm flipV="1">
              <a:off x="0" y="656052"/>
              <a:ext cx="2071702" cy="5754"/>
            </a:xfrm>
            <a:prstGeom prst="line">
              <a:avLst/>
            </a:prstGeom>
            <a:ln w="38100" cap="flat" cmpd="sng">
              <a:solidFill>
                <a:srgbClr val="93B3D7"/>
              </a:solidFill>
              <a:prstDash val="dash"/>
              <a:round/>
              <a:headEnd type="none" w="med" len="med"/>
              <a:tailEnd type="none" w="med" len="med"/>
            </a:ln>
          </p:spPr>
        </p:sp>
      </p:grpSp>
      <p:sp>
        <p:nvSpPr>
          <p:cNvPr id="6151" name="TextBox 3"/>
          <p:cNvSpPr txBox="1"/>
          <p:nvPr/>
        </p:nvSpPr>
        <p:spPr>
          <a:xfrm>
            <a:off x="179388" y="1773238"/>
            <a:ext cx="2016125" cy="584200"/>
          </a:xfrm>
          <a:prstGeom prst="rect">
            <a:avLst/>
          </a:prstGeom>
          <a:noFill/>
          <a:ln w="9525">
            <a:noFill/>
          </a:ln>
        </p:spPr>
        <p:txBody>
          <a:bodyPr anchor="t">
            <a:spAutoFit/>
          </a:bodyPr>
          <a:p>
            <a:pPr eaLnBrk="0" hangingPunct="0"/>
            <a:r>
              <a:rPr lang="en-US" altLang="zh-CN" sz="3200" dirty="0">
                <a:latin typeface="方正中等线简体"/>
                <a:ea typeface="方正中等线简体"/>
              </a:rPr>
              <a:t>fán</a:t>
            </a:r>
            <a:endParaRPr lang="zh-CN" altLang="en-US" sz="3200" dirty="0">
              <a:latin typeface="方正中等线简体"/>
              <a:ea typeface="方正中等线简体"/>
            </a:endParaRPr>
          </a:p>
        </p:txBody>
      </p:sp>
      <p:pic>
        <p:nvPicPr>
          <p:cNvPr id="6152" name="图片 19"/>
          <p:cNvPicPr>
            <a:picLocks noChangeAspect="1"/>
          </p:cNvPicPr>
          <p:nvPr/>
        </p:nvPicPr>
        <p:blipFill>
          <a:blip r:embed="rId3"/>
          <a:stretch>
            <a:fillRect/>
          </a:stretch>
        </p:blipFill>
        <p:spPr>
          <a:xfrm>
            <a:off x="300038" y="2381250"/>
            <a:ext cx="841375" cy="839788"/>
          </a:xfrm>
          <a:prstGeom prst="rect">
            <a:avLst/>
          </a:prstGeom>
          <a:noFill/>
          <a:ln w="9525">
            <a:noFill/>
          </a:ln>
        </p:spPr>
      </p:pic>
      <p:pic>
        <p:nvPicPr>
          <p:cNvPr id="6153" name="图片 21"/>
          <p:cNvPicPr>
            <a:picLocks noChangeAspect="1"/>
          </p:cNvPicPr>
          <p:nvPr/>
        </p:nvPicPr>
        <p:blipFill>
          <a:blip r:embed="rId1"/>
          <a:stretch>
            <a:fillRect/>
          </a:stretch>
        </p:blipFill>
        <p:spPr>
          <a:xfrm>
            <a:off x="3295650" y="2300288"/>
            <a:ext cx="841375" cy="841375"/>
          </a:xfrm>
          <a:prstGeom prst="rect">
            <a:avLst/>
          </a:prstGeom>
          <a:noFill/>
          <a:ln w="9525">
            <a:noFill/>
          </a:ln>
        </p:spPr>
      </p:pic>
      <p:sp>
        <p:nvSpPr>
          <p:cNvPr id="6154" name="文本框 6"/>
          <p:cNvSpPr txBox="1"/>
          <p:nvPr/>
        </p:nvSpPr>
        <p:spPr>
          <a:xfrm>
            <a:off x="3416300" y="2360613"/>
            <a:ext cx="3168650" cy="646112"/>
          </a:xfrm>
          <a:prstGeom prst="rect">
            <a:avLst/>
          </a:prstGeom>
          <a:noFill/>
          <a:ln w="9525">
            <a:noFill/>
          </a:ln>
        </p:spPr>
        <p:txBody>
          <a:bodyPr anchor="t">
            <a:spAutoFit/>
          </a:bodyPr>
          <a:p>
            <a:pPr eaLnBrk="0" hangingPunct="0"/>
            <a:r>
              <a:rPr lang="zh-CN" altLang="en-US" sz="3600" b="1" dirty="0">
                <a:latin typeface="楷体" panose="02010609060101010101" pitchFamily="49" charset="-122"/>
                <a:ea typeface="楷体" panose="02010609060101010101" pitchFamily="49" charset="-122"/>
              </a:rPr>
              <a:t>漫  灭</a:t>
            </a:r>
            <a:endParaRPr lang="zh-CN" altLang="en-US" sz="3600" b="1" dirty="0">
              <a:latin typeface="楷体" panose="02010609060101010101" pitchFamily="49" charset="-122"/>
              <a:ea typeface="楷体" panose="02010609060101010101" pitchFamily="49" charset="-122"/>
            </a:endParaRPr>
          </a:p>
        </p:txBody>
      </p:sp>
      <p:sp>
        <p:nvSpPr>
          <p:cNvPr id="6155" name="TextBox 23"/>
          <p:cNvSpPr txBox="1"/>
          <p:nvPr/>
        </p:nvSpPr>
        <p:spPr>
          <a:xfrm>
            <a:off x="3200400" y="1700213"/>
            <a:ext cx="2636838" cy="584200"/>
          </a:xfrm>
          <a:prstGeom prst="rect">
            <a:avLst/>
          </a:prstGeom>
          <a:noFill/>
          <a:ln w="9525">
            <a:noFill/>
          </a:ln>
        </p:spPr>
        <p:txBody>
          <a:bodyPr anchor="t">
            <a:spAutoFit/>
          </a:bodyPr>
          <a:p>
            <a:pPr eaLnBrk="0" hangingPunct="0"/>
            <a:r>
              <a:rPr lang="en-US" altLang="zh-CN" sz="3200" dirty="0">
                <a:latin typeface="方正中等线简体"/>
                <a:ea typeface="方正中等线简体"/>
              </a:rPr>
              <a:t>màn miè </a:t>
            </a:r>
            <a:endParaRPr lang="zh-CN" altLang="en-US" sz="3200" dirty="0">
              <a:latin typeface="方正中等线简体"/>
              <a:ea typeface="方正中等线简体"/>
            </a:endParaRPr>
          </a:p>
        </p:txBody>
      </p:sp>
      <p:pic>
        <p:nvPicPr>
          <p:cNvPr id="6156" name="图片 24"/>
          <p:cNvPicPr>
            <a:picLocks noChangeAspect="1"/>
          </p:cNvPicPr>
          <p:nvPr/>
        </p:nvPicPr>
        <p:blipFill>
          <a:blip r:embed="rId1"/>
          <a:stretch>
            <a:fillRect/>
          </a:stretch>
        </p:blipFill>
        <p:spPr>
          <a:xfrm>
            <a:off x="327025" y="3956050"/>
            <a:ext cx="841375" cy="841375"/>
          </a:xfrm>
          <a:prstGeom prst="rect">
            <a:avLst/>
          </a:prstGeom>
          <a:noFill/>
          <a:ln w="9525">
            <a:noFill/>
          </a:ln>
        </p:spPr>
      </p:pic>
      <p:sp>
        <p:nvSpPr>
          <p:cNvPr id="6157" name="文本框 6"/>
          <p:cNvSpPr txBox="1"/>
          <p:nvPr/>
        </p:nvSpPr>
        <p:spPr>
          <a:xfrm>
            <a:off x="393700" y="4017963"/>
            <a:ext cx="2500313" cy="646112"/>
          </a:xfrm>
          <a:prstGeom prst="rect">
            <a:avLst/>
          </a:prstGeom>
          <a:noFill/>
          <a:ln w="9525">
            <a:noFill/>
          </a:ln>
        </p:spPr>
        <p:txBody>
          <a:bodyPr wrap="none" anchor="t">
            <a:spAutoFit/>
          </a:bodyPr>
          <a:p>
            <a:pPr eaLnBrk="0" hangingPunct="0"/>
            <a:r>
              <a:rPr lang="zh-CN" altLang="en-US" sz="3600" b="1" dirty="0">
                <a:latin typeface="楷体" panose="02010609060101010101" pitchFamily="49" charset="-122"/>
                <a:ea typeface="楷体" panose="02010609060101010101" pitchFamily="49" charset="-122"/>
              </a:rPr>
              <a:t>膝（膝盖）</a:t>
            </a:r>
            <a:endParaRPr lang="zh-CN" altLang="en-US" sz="3600" b="1" dirty="0">
              <a:latin typeface="楷体" panose="02010609060101010101" pitchFamily="49" charset="-122"/>
              <a:ea typeface="楷体" panose="02010609060101010101" pitchFamily="49" charset="-122"/>
            </a:endParaRPr>
          </a:p>
        </p:txBody>
      </p:sp>
      <p:sp>
        <p:nvSpPr>
          <p:cNvPr id="6158" name="TextBox 26"/>
          <p:cNvSpPr txBox="1"/>
          <p:nvPr/>
        </p:nvSpPr>
        <p:spPr>
          <a:xfrm>
            <a:off x="566738" y="3357563"/>
            <a:ext cx="1412875" cy="584200"/>
          </a:xfrm>
          <a:prstGeom prst="rect">
            <a:avLst/>
          </a:prstGeom>
          <a:noFill/>
          <a:ln w="9525">
            <a:noFill/>
          </a:ln>
        </p:spPr>
        <p:txBody>
          <a:bodyPr anchor="t">
            <a:spAutoFit/>
          </a:bodyPr>
          <a:p>
            <a:pPr eaLnBrk="0" hangingPunct="0"/>
            <a:r>
              <a:rPr lang="en-US" altLang="zh-CN" sz="3200" dirty="0">
                <a:latin typeface="方正中等线简体"/>
                <a:ea typeface="方正中等线简体"/>
              </a:rPr>
              <a:t>xī</a:t>
            </a:r>
            <a:endParaRPr lang="zh-CN" altLang="en-US" sz="3200" dirty="0">
              <a:latin typeface="方正中等线简体"/>
              <a:ea typeface="方正中等线简体"/>
            </a:endParaRPr>
          </a:p>
        </p:txBody>
      </p:sp>
      <p:sp>
        <p:nvSpPr>
          <p:cNvPr id="6159" name="文本框 6"/>
          <p:cNvSpPr txBox="1"/>
          <p:nvPr/>
        </p:nvSpPr>
        <p:spPr>
          <a:xfrm>
            <a:off x="395288" y="2420938"/>
            <a:ext cx="2500312" cy="646112"/>
          </a:xfrm>
          <a:prstGeom prst="rect">
            <a:avLst/>
          </a:prstGeom>
          <a:noFill/>
          <a:ln w="9525">
            <a:noFill/>
          </a:ln>
        </p:spPr>
        <p:txBody>
          <a:bodyPr wrap="none" anchor="t">
            <a:spAutoFit/>
          </a:bodyPr>
          <a:p>
            <a:pPr eaLnBrk="0" hangingPunct="0"/>
            <a:r>
              <a:rPr lang="zh-CN" altLang="en-US" sz="3600" b="1" dirty="0">
                <a:latin typeface="楷体" panose="02010609060101010101" pitchFamily="49" charset="-122"/>
                <a:ea typeface="楷体" panose="02010609060101010101" pitchFamily="49" charset="-122"/>
              </a:rPr>
              <a:t>繁（繁星）</a:t>
            </a:r>
            <a:endParaRPr lang="zh-CN" altLang="en-US" sz="3600" b="1" dirty="0">
              <a:latin typeface="楷体" panose="02010609060101010101" pitchFamily="49" charset="-122"/>
              <a:ea typeface="楷体" panose="02010609060101010101" pitchFamily="49" charset="-122"/>
            </a:endParaRPr>
          </a:p>
        </p:txBody>
      </p:sp>
      <p:sp>
        <p:nvSpPr>
          <p:cNvPr id="6160" name="TextBox 30"/>
          <p:cNvSpPr txBox="1"/>
          <p:nvPr/>
        </p:nvSpPr>
        <p:spPr>
          <a:xfrm>
            <a:off x="3200400" y="3276600"/>
            <a:ext cx="1533525" cy="584200"/>
          </a:xfrm>
          <a:prstGeom prst="rect">
            <a:avLst/>
          </a:prstGeom>
          <a:noFill/>
          <a:ln w="9525">
            <a:noFill/>
          </a:ln>
        </p:spPr>
        <p:txBody>
          <a:bodyPr anchor="t">
            <a:spAutoFit/>
          </a:bodyPr>
          <a:p>
            <a:pPr eaLnBrk="0" hangingPunct="0"/>
            <a:r>
              <a:rPr lang="en-US" altLang="zh-CN" sz="3200" dirty="0">
                <a:latin typeface="方正中等线简体"/>
                <a:ea typeface="方正中等线简体"/>
              </a:rPr>
              <a:t>tāo </a:t>
            </a:r>
            <a:endParaRPr lang="zh-CN" altLang="en-US" sz="3200" dirty="0">
              <a:latin typeface="方正中等线简体"/>
              <a:ea typeface="方正中等线简体"/>
            </a:endParaRPr>
          </a:p>
        </p:txBody>
      </p:sp>
      <p:pic>
        <p:nvPicPr>
          <p:cNvPr id="6161" name="图片 36"/>
          <p:cNvPicPr>
            <a:picLocks noChangeAspect="1"/>
          </p:cNvPicPr>
          <p:nvPr/>
        </p:nvPicPr>
        <p:blipFill>
          <a:blip r:embed="rId1"/>
          <a:stretch>
            <a:fillRect/>
          </a:stretch>
        </p:blipFill>
        <p:spPr>
          <a:xfrm>
            <a:off x="3267075" y="3860800"/>
            <a:ext cx="841375" cy="841375"/>
          </a:xfrm>
          <a:prstGeom prst="rect">
            <a:avLst/>
          </a:prstGeom>
          <a:noFill/>
          <a:ln w="9525">
            <a:noFill/>
          </a:ln>
        </p:spPr>
      </p:pic>
      <p:sp>
        <p:nvSpPr>
          <p:cNvPr id="6162" name="文本框 6"/>
          <p:cNvSpPr txBox="1"/>
          <p:nvPr/>
        </p:nvSpPr>
        <p:spPr>
          <a:xfrm>
            <a:off x="3333750" y="3922713"/>
            <a:ext cx="2500313" cy="646112"/>
          </a:xfrm>
          <a:prstGeom prst="rect">
            <a:avLst/>
          </a:prstGeom>
          <a:noFill/>
          <a:ln w="9525">
            <a:noFill/>
          </a:ln>
        </p:spPr>
        <p:txBody>
          <a:bodyPr wrap="none" anchor="t">
            <a:spAutoFit/>
          </a:bodyPr>
          <a:p>
            <a:pPr eaLnBrk="0" hangingPunct="0"/>
            <a:r>
              <a:rPr lang="zh-CN" altLang="en-US" sz="3600" b="1" dirty="0">
                <a:latin typeface="楷体" panose="02010609060101010101" pitchFamily="49" charset="-122"/>
                <a:ea typeface="楷体" panose="02010609060101010101" pitchFamily="49" charset="-122"/>
              </a:rPr>
              <a:t>涛（波涛）</a:t>
            </a:r>
            <a:endParaRPr lang="zh-CN" altLang="en-US" sz="3600" b="1" dirty="0">
              <a:latin typeface="楷体" panose="02010609060101010101" pitchFamily="49" charset="-122"/>
              <a:ea typeface="楷体" panose="02010609060101010101" pitchFamily="49" charset="-122"/>
            </a:endParaRPr>
          </a:p>
        </p:txBody>
      </p:sp>
      <p:sp>
        <p:nvSpPr>
          <p:cNvPr id="6163" name="TextBox 38"/>
          <p:cNvSpPr txBox="1"/>
          <p:nvPr/>
        </p:nvSpPr>
        <p:spPr>
          <a:xfrm>
            <a:off x="6305550" y="1676400"/>
            <a:ext cx="2305050" cy="584200"/>
          </a:xfrm>
          <a:prstGeom prst="rect">
            <a:avLst/>
          </a:prstGeom>
          <a:noFill/>
          <a:ln w="9525">
            <a:noFill/>
          </a:ln>
        </p:spPr>
        <p:txBody>
          <a:bodyPr anchor="t">
            <a:spAutoFit/>
          </a:bodyPr>
          <a:p>
            <a:pPr eaLnBrk="0" hangingPunct="0"/>
            <a:r>
              <a:rPr lang="en-US" altLang="zh-CN" sz="3200" dirty="0">
                <a:latin typeface="方正中等线简体"/>
                <a:ea typeface="方正中等线简体"/>
              </a:rPr>
              <a:t>téng luó</a:t>
            </a:r>
            <a:endParaRPr lang="zh-CN" altLang="en-US" sz="3200" dirty="0">
              <a:latin typeface="方正中等线简体"/>
              <a:ea typeface="方正中等线简体"/>
            </a:endParaRPr>
          </a:p>
        </p:txBody>
      </p:sp>
      <p:pic>
        <p:nvPicPr>
          <p:cNvPr id="6164" name="图片 39"/>
          <p:cNvPicPr>
            <a:picLocks noChangeAspect="1"/>
          </p:cNvPicPr>
          <p:nvPr/>
        </p:nvPicPr>
        <p:blipFill>
          <a:blip r:embed="rId1"/>
          <a:stretch>
            <a:fillRect/>
          </a:stretch>
        </p:blipFill>
        <p:spPr>
          <a:xfrm>
            <a:off x="6346825" y="2262188"/>
            <a:ext cx="841375" cy="841375"/>
          </a:xfrm>
          <a:prstGeom prst="rect">
            <a:avLst/>
          </a:prstGeom>
          <a:noFill/>
          <a:ln w="9525">
            <a:noFill/>
          </a:ln>
        </p:spPr>
      </p:pic>
      <p:sp>
        <p:nvSpPr>
          <p:cNvPr id="6165" name="文本框 6"/>
          <p:cNvSpPr txBox="1"/>
          <p:nvPr/>
        </p:nvSpPr>
        <p:spPr>
          <a:xfrm>
            <a:off x="6429375" y="2322513"/>
            <a:ext cx="1574800" cy="646112"/>
          </a:xfrm>
          <a:prstGeom prst="rect">
            <a:avLst/>
          </a:prstGeom>
          <a:noFill/>
          <a:ln w="9525">
            <a:noFill/>
          </a:ln>
        </p:spPr>
        <p:txBody>
          <a:bodyPr wrap="none" anchor="t">
            <a:spAutoFit/>
          </a:bodyPr>
          <a:p>
            <a:pPr eaLnBrk="0" hangingPunct="0"/>
            <a:r>
              <a:rPr lang="zh-CN" altLang="en-US" sz="3600" b="1" dirty="0">
                <a:latin typeface="楷体" panose="02010609060101010101" pitchFamily="49" charset="-122"/>
                <a:ea typeface="楷体" panose="02010609060101010101" pitchFamily="49" charset="-122"/>
              </a:rPr>
              <a:t>藤  萝</a:t>
            </a:r>
            <a:endParaRPr lang="zh-CN" altLang="en-US" sz="3600" b="1" dirty="0">
              <a:latin typeface="楷体" panose="02010609060101010101" pitchFamily="49" charset="-122"/>
              <a:ea typeface="楷体" panose="02010609060101010101" pitchFamily="49" charset="-122"/>
            </a:endParaRPr>
          </a:p>
        </p:txBody>
      </p:sp>
      <p:sp>
        <p:nvSpPr>
          <p:cNvPr id="6166" name="TextBox 38"/>
          <p:cNvSpPr txBox="1"/>
          <p:nvPr/>
        </p:nvSpPr>
        <p:spPr>
          <a:xfrm>
            <a:off x="6324600" y="3297238"/>
            <a:ext cx="1533525" cy="585787"/>
          </a:xfrm>
          <a:prstGeom prst="rect">
            <a:avLst/>
          </a:prstGeom>
          <a:noFill/>
          <a:ln w="9525">
            <a:noFill/>
          </a:ln>
        </p:spPr>
        <p:txBody>
          <a:bodyPr anchor="t">
            <a:spAutoFit/>
          </a:bodyPr>
          <a:p>
            <a:pPr eaLnBrk="0" hangingPunct="0"/>
            <a:r>
              <a:rPr lang="en-US" altLang="zh-CN" sz="3200" dirty="0">
                <a:latin typeface="方正中等线简体"/>
                <a:ea typeface="方正中等线简体"/>
              </a:rPr>
              <a:t>duǒ</a:t>
            </a:r>
            <a:endParaRPr lang="zh-CN" altLang="en-US" sz="3200" dirty="0">
              <a:latin typeface="方正中等线简体"/>
              <a:ea typeface="方正中等线简体"/>
            </a:endParaRPr>
          </a:p>
        </p:txBody>
      </p:sp>
      <p:pic>
        <p:nvPicPr>
          <p:cNvPr id="6167" name="图片 39"/>
          <p:cNvPicPr>
            <a:picLocks noChangeAspect="1"/>
          </p:cNvPicPr>
          <p:nvPr/>
        </p:nvPicPr>
        <p:blipFill>
          <a:blip r:embed="rId1"/>
          <a:stretch>
            <a:fillRect/>
          </a:stretch>
        </p:blipFill>
        <p:spPr>
          <a:xfrm>
            <a:off x="6365875" y="3883025"/>
            <a:ext cx="841375" cy="841375"/>
          </a:xfrm>
          <a:prstGeom prst="rect">
            <a:avLst/>
          </a:prstGeom>
          <a:noFill/>
          <a:ln w="9525">
            <a:noFill/>
          </a:ln>
        </p:spPr>
      </p:pic>
      <p:sp>
        <p:nvSpPr>
          <p:cNvPr id="6168" name="文本框 6"/>
          <p:cNvSpPr txBox="1"/>
          <p:nvPr/>
        </p:nvSpPr>
        <p:spPr>
          <a:xfrm>
            <a:off x="6434138" y="3943350"/>
            <a:ext cx="2500312" cy="646113"/>
          </a:xfrm>
          <a:prstGeom prst="rect">
            <a:avLst/>
          </a:prstGeom>
          <a:noFill/>
          <a:ln w="9525">
            <a:noFill/>
          </a:ln>
        </p:spPr>
        <p:txBody>
          <a:bodyPr wrap="none" anchor="t">
            <a:spAutoFit/>
          </a:bodyPr>
          <a:p>
            <a:pPr eaLnBrk="0" hangingPunct="0"/>
            <a:r>
              <a:rPr lang="zh-CN" altLang="en-US" sz="3600" b="1" dirty="0">
                <a:latin typeface="楷体" panose="02010609060101010101" pitchFamily="49" charset="-122"/>
                <a:ea typeface="楷体" panose="02010609060101010101" pitchFamily="49" charset="-122"/>
              </a:rPr>
              <a:t>躲（躲避）</a:t>
            </a:r>
            <a:endParaRPr lang="zh-CN" altLang="en-US" sz="3600" b="1" dirty="0">
              <a:latin typeface="楷体" panose="02010609060101010101" pitchFamily="49" charset="-122"/>
              <a:ea typeface="楷体" panose="02010609060101010101" pitchFamily="49" charset="-122"/>
            </a:endParaRPr>
          </a:p>
        </p:txBody>
      </p:sp>
      <p:sp>
        <p:nvSpPr>
          <p:cNvPr id="28" name="矩形 27"/>
          <p:cNvSpPr/>
          <p:nvPr/>
        </p:nvSpPr>
        <p:spPr>
          <a:xfrm>
            <a:off x="5648923" y="1076321"/>
            <a:ext cx="1872052" cy="707886"/>
          </a:xfrm>
          <a:prstGeom prst="rect">
            <a:avLst/>
          </a:prstGeom>
          <a:noFill/>
          <a:ln>
            <a:noFill/>
          </a:ln>
        </p:spPr>
        <p:txBody>
          <a:bodyPr>
            <a:spAutoFit/>
          </a:bodyPr>
          <a:lstStyle/>
          <a:p>
            <a:pPr marL="0" marR="0" lvl="0" indent="0" algn="ctr" defTabSz="685800" rtl="0" eaLnBrk="0" fontAlgn="auto" latinLnBrk="0" hangingPunct="0">
              <a:lnSpc>
                <a:spcPct val="100000"/>
              </a:lnSpc>
              <a:spcBef>
                <a:spcPts val="0"/>
              </a:spcBef>
              <a:spcAft>
                <a:spcPts val="0"/>
              </a:spcAft>
              <a:buClrTx/>
              <a:buSzTx/>
              <a:buFontTx/>
              <a:buNone/>
              <a:defRPr/>
            </a:pPr>
            <a:r>
              <a:rPr kumimoji="0" lang="zh-CN" altLang="en-US" sz="4000" b="0" i="0" u="none" strike="noStrike" kern="1200" cap="none" spc="0" normalizeH="0" baseline="0" noProof="1">
                <a:ln w="22225">
                  <a:solidFill>
                    <a:srgbClr val="F07474"/>
                  </a:solidFill>
                  <a:prstDash val="solid"/>
                </a:ln>
                <a:solidFill>
                  <a:srgbClr val="F07474">
                    <a:lumMod val="40000"/>
                    <a:lumOff val="60000"/>
                  </a:srgbClr>
                </a:solidFill>
                <a:effectLst/>
                <a:uLnTx/>
                <a:uFillTx/>
                <a:latin typeface="Arial" panose="020B0604020202020204" pitchFamily="34" charset="0"/>
                <a:ea typeface="宋体" panose="02010600030101010101" pitchFamily="2" charset="-122"/>
                <a:cs typeface="+mn-ea"/>
              </a:rPr>
              <a:t>我</a:t>
            </a:r>
            <a:r>
              <a:rPr kumimoji="0" lang="zh-CN" altLang="en-US" sz="4000" b="0" i="0" u="none" strike="noStrike" kern="1200" cap="none" spc="0" normalizeH="0" baseline="0" noProof="1" smtClean="0">
                <a:ln w="22225">
                  <a:solidFill>
                    <a:srgbClr val="F07474"/>
                  </a:solidFill>
                  <a:prstDash val="solid"/>
                </a:ln>
                <a:solidFill>
                  <a:srgbClr val="F07474">
                    <a:lumMod val="40000"/>
                    <a:lumOff val="60000"/>
                  </a:srgbClr>
                </a:solidFill>
                <a:effectLst/>
                <a:uLnTx/>
                <a:uFillTx/>
                <a:latin typeface="Arial" panose="020B0604020202020204" pitchFamily="34" charset="0"/>
                <a:ea typeface="宋体" panose="02010600030101010101" pitchFamily="2" charset="-122"/>
                <a:cs typeface="+mn-ea"/>
              </a:rPr>
              <a:t>会写</a:t>
            </a:r>
            <a:endParaRPr kumimoji="0" lang="zh-CN" altLang="en-US" sz="4000" b="0" i="0" u="none" strike="noStrike" kern="1200" cap="none" spc="0" normalizeH="0" baseline="0" noProof="1">
              <a:ln w="22225">
                <a:solidFill>
                  <a:srgbClr val="F07474"/>
                </a:solidFill>
                <a:prstDash val="solid"/>
              </a:ln>
              <a:solidFill>
                <a:srgbClr val="F07474">
                  <a:lumMod val="40000"/>
                  <a:lumOff val="60000"/>
                </a:srgb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ppt_x</p:attrName>
                                        </p:attrNameLst>
                                      </p:cBhvr>
                                      <p:tavLst>
                                        <p:tav tm="0">
                                          <p:val>
                                            <p:strVal val="0-#ppt_w/2"/>
                                          </p:val>
                                        </p:tav>
                                        <p:tav tm="100000">
                                          <p:val>
                                            <p:strVal val="#ppt_x"/>
                                          </p:val>
                                        </p:tav>
                                      </p:tavLst>
                                    </p:anim>
                                    <p:anim calcmode="lin" valueType="num">
                                      <p:cBhvr>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矩形 2249"/>
          <p:cNvSpPr/>
          <p:nvPr/>
        </p:nvSpPr>
        <p:spPr>
          <a:xfrm>
            <a:off x="179388" y="4076700"/>
            <a:ext cx="8974137" cy="2287588"/>
          </a:xfrm>
          <a:prstGeom prst="rect">
            <a:avLst/>
          </a:prstGeom>
          <a:noFill/>
          <a:ln w="9525">
            <a:noFill/>
          </a:ln>
        </p:spPr>
        <p:txBody>
          <a:bodyPr anchor="t">
            <a:spAutoFit/>
          </a:bodyPr>
          <a:p>
            <a:pPr eaLnBrk="0" hangingPunct="0">
              <a:spcBef>
                <a:spcPct val="50000"/>
              </a:spcBef>
            </a:pPr>
            <a:r>
              <a:rPr lang="en-US" altLang="zh-CN" sz="2400" dirty="0">
                <a:solidFill>
                  <a:schemeClr val="tx2"/>
                </a:solidFill>
                <a:latin typeface="Arial" panose="020B0604020202020204" pitchFamily="34" charset="0"/>
                <a:ea typeface="宋体" panose="02010600030101010101" pitchFamily="2" charset="-122"/>
              </a:rPr>
              <a:t>  </a:t>
            </a:r>
            <a:r>
              <a:rPr lang="zh-CN" altLang="en-US" sz="2400" dirty="0">
                <a:solidFill>
                  <a:schemeClr val="tx2"/>
                </a:solidFill>
                <a:latin typeface="Arial" panose="020B0604020202020204" pitchFamily="34" charset="0"/>
                <a:ea typeface="宋体" panose="02010600030101010101" pitchFamily="2" charset="-122"/>
              </a:rPr>
              <a:t>冰心，原名谢婉莹，生于</a:t>
            </a:r>
            <a:r>
              <a:rPr lang="en-US" altLang="zh-CN" sz="2400" dirty="0">
                <a:solidFill>
                  <a:schemeClr val="tx2"/>
                </a:solidFill>
                <a:latin typeface="Arial" panose="020B0604020202020204" pitchFamily="34" charset="0"/>
                <a:ea typeface="宋体" panose="02010600030101010101" pitchFamily="2" charset="-122"/>
              </a:rPr>
              <a:t>1900</a:t>
            </a:r>
            <a:r>
              <a:rPr lang="zh-CN" altLang="en-US" sz="2400" dirty="0">
                <a:solidFill>
                  <a:schemeClr val="tx2"/>
                </a:solidFill>
                <a:latin typeface="Arial" panose="020B0604020202020204" pitchFamily="34" charset="0"/>
                <a:ea typeface="宋体" panose="02010600030101010101" pitchFamily="2" charset="-122"/>
              </a:rPr>
              <a:t>年</a:t>
            </a:r>
            <a:r>
              <a:rPr lang="en-US" altLang="zh-CN" sz="2400" dirty="0">
                <a:solidFill>
                  <a:schemeClr val="tx2"/>
                </a:solidFill>
                <a:latin typeface="Arial" panose="020B0604020202020204" pitchFamily="34" charset="0"/>
                <a:ea typeface="宋体" panose="02010600030101010101" pitchFamily="2" charset="-122"/>
              </a:rPr>
              <a:t>10</a:t>
            </a:r>
            <a:r>
              <a:rPr lang="zh-CN" altLang="en-US" sz="2400" dirty="0">
                <a:solidFill>
                  <a:schemeClr val="tx2"/>
                </a:solidFill>
                <a:latin typeface="Arial" panose="020B0604020202020204" pitchFamily="34" charset="0"/>
                <a:ea typeface="宋体" panose="02010600030101010101" pitchFamily="2" charset="-122"/>
              </a:rPr>
              <a:t>月</a:t>
            </a:r>
            <a:r>
              <a:rPr lang="en-US" altLang="zh-CN" sz="2400" dirty="0">
                <a:solidFill>
                  <a:schemeClr val="tx2"/>
                </a:solidFill>
                <a:latin typeface="Arial" panose="020B0604020202020204" pitchFamily="34" charset="0"/>
                <a:ea typeface="宋体" panose="02010600030101010101" pitchFamily="2" charset="-122"/>
              </a:rPr>
              <a:t>5</a:t>
            </a:r>
            <a:r>
              <a:rPr lang="zh-CN" altLang="en-US" sz="2400" dirty="0">
                <a:solidFill>
                  <a:schemeClr val="tx2"/>
                </a:solidFill>
                <a:latin typeface="Arial" panose="020B0604020202020204" pitchFamily="34" charset="0"/>
                <a:ea typeface="宋体" panose="02010600030101010101" pitchFamily="2" charset="-122"/>
              </a:rPr>
              <a:t>日，</a:t>
            </a:r>
            <a:r>
              <a:rPr lang="en-US" altLang="zh-CN" sz="2400" dirty="0">
                <a:solidFill>
                  <a:schemeClr val="tx2"/>
                </a:solidFill>
                <a:latin typeface="Arial" panose="020B0604020202020204" pitchFamily="34" charset="0"/>
                <a:ea typeface="宋体" panose="02010600030101010101" pitchFamily="2" charset="-122"/>
              </a:rPr>
              <a:t>2019</a:t>
            </a:r>
            <a:r>
              <a:rPr lang="zh-CN" altLang="en-US" sz="2400" dirty="0">
                <a:solidFill>
                  <a:schemeClr val="tx2"/>
                </a:solidFill>
                <a:latin typeface="Arial" panose="020B0604020202020204" pitchFamily="34" charset="0"/>
                <a:ea typeface="宋体" panose="02010600030101010101" pitchFamily="2" charset="-122"/>
              </a:rPr>
              <a:t>年</a:t>
            </a:r>
            <a:r>
              <a:rPr lang="en-US" altLang="zh-CN" sz="2400" dirty="0">
                <a:solidFill>
                  <a:schemeClr val="tx2"/>
                </a:solidFill>
                <a:latin typeface="Arial" panose="020B0604020202020204" pitchFamily="34" charset="0"/>
                <a:ea typeface="宋体" panose="02010600030101010101" pitchFamily="2" charset="-122"/>
              </a:rPr>
              <a:t>2</a:t>
            </a:r>
            <a:r>
              <a:rPr lang="zh-CN" altLang="en-US" sz="2400" dirty="0">
                <a:solidFill>
                  <a:schemeClr val="tx2"/>
                </a:solidFill>
                <a:latin typeface="Arial" panose="020B0604020202020204" pitchFamily="34" charset="0"/>
                <a:ea typeface="宋体" panose="02010600030101010101" pitchFamily="2" charset="-122"/>
              </a:rPr>
              <a:t>月</a:t>
            </a:r>
            <a:r>
              <a:rPr lang="en-US" altLang="zh-CN" sz="2400" dirty="0">
                <a:solidFill>
                  <a:schemeClr val="tx2"/>
                </a:solidFill>
                <a:latin typeface="Arial" panose="020B0604020202020204" pitchFamily="34" charset="0"/>
                <a:ea typeface="宋体" panose="02010600030101010101" pitchFamily="2" charset="-122"/>
              </a:rPr>
              <a:t>28</a:t>
            </a:r>
            <a:r>
              <a:rPr lang="zh-CN" altLang="en-US" sz="2400" dirty="0">
                <a:solidFill>
                  <a:schemeClr val="tx2"/>
                </a:solidFill>
                <a:latin typeface="Arial" panose="020B0604020202020204" pitchFamily="34" charset="0"/>
                <a:ea typeface="宋体" panose="02010600030101010101" pitchFamily="2" charset="-122"/>
              </a:rPr>
              <a:t>日逝世。福建长乐人，现代著名作家，儿童文学家。五四运动爆发后，在革命潮流影响下，为了探索人生的道路，暴露社会的黑暗，开始了以社会，家庭，妇女等人生问题为主题的小说创作。诗集除了表现母爱外，还记录了作者零星的感受和玄想，文笔隽永，艺术精巧。</a:t>
            </a:r>
            <a:r>
              <a:rPr lang="en-US" altLang="zh-CN" sz="2400" dirty="0">
                <a:solidFill>
                  <a:schemeClr val="tx2"/>
                </a:solidFill>
                <a:latin typeface="Arial" panose="020B0604020202020204" pitchFamily="34" charset="0"/>
                <a:ea typeface="宋体" panose="02010600030101010101" pitchFamily="2" charset="-122"/>
              </a:rPr>
              <a:t>1921</a:t>
            </a:r>
            <a:r>
              <a:rPr lang="zh-CN" altLang="en-US" sz="2400" dirty="0">
                <a:solidFill>
                  <a:schemeClr val="tx2"/>
                </a:solidFill>
                <a:latin typeface="Arial" panose="020B0604020202020204" pitchFamily="34" charset="0"/>
                <a:ea typeface="宋体" panose="02010600030101010101" pitchFamily="2" charset="-122"/>
              </a:rPr>
              <a:t>年参加矛盾、郑振铎等发起的文学研究会。</a:t>
            </a:r>
            <a:endParaRPr lang="zh-CN" altLang="en-US" sz="2400" dirty="0">
              <a:solidFill>
                <a:schemeClr val="tx2"/>
              </a:solidFill>
              <a:latin typeface="Arial" panose="020B0604020202020204" pitchFamily="34" charset="0"/>
              <a:ea typeface="宋体" panose="02010600030101010101" pitchFamily="2" charset="-122"/>
            </a:endParaRPr>
          </a:p>
        </p:txBody>
      </p:sp>
      <p:pic>
        <p:nvPicPr>
          <p:cNvPr id="8194" name="图片 2"/>
          <p:cNvPicPr>
            <a:picLocks noChangeAspect="1"/>
          </p:cNvPicPr>
          <p:nvPr/>
        </p:nvPicPr>
        <p:blipFill>
          <a:blip r:embed="rId1"/>
          <a:stretch>
            <a:fillRect/>
          </a:stretch>
        </p:blipFill>
        <p:spPr>
          <a:xfrm>
            <a:off x="1598613" y="817563"/>
            <a:ext cx="6176962" cy="2900362"/>
          </a:xfrm>
          <a:prstGeom prst="rect">
            <a:avLst/>
          </a:prstGeom>
          <a:noFill/>
          <a:ln w="9525">
            <a:noFill/>
          </a:ln>
        </p:spPr>
      </p:pic>
    </p:spTree>
  </p:cSld>
  <p:clrMapOvr>
    <a:masterClrMapping/>
  </p:clrMapOvr>
  <p:transition>
    <p:comb dir="vert"/>
    <p:sndAc>
      <p:stSnd>
        <p:snd r:embed="rId2" name="chimes.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6" name="矩形 2255"/>
          <p:cNvSpPr/>
          <p:nvPr/>
        </p:nvSpPr>
        <p:spPr>
          <a:xfrm>
            <a:off x="1042988" y="1125538"/>
            <a:ext cx="4572000" cy="5216525"/>
          </a:xfrm>
          <a:prstGeom prst="rect">
            <a:avLst/>
          </a:prstGeom>
          <a:noFill/>
          <a:ln w="9525">
            <a:noFill/>
          </a:ln>
        </p:spPr>
        <p:txBody>
          <a:bodyPr anchor="t">
            <a:spAutoFit/>
          </a:bodyPr>
          <a:p>
            <a:pPr eaLnBrk="0" hangingPunct="0"/>
            <a:r>
              <a:rPr lang="en-US" altLang="zh-CN" sz="2800" b="1" dirty="0">
                <a:latin typeface="Arial" panose="020B0604020202020204" pitchFamily="34" charset="0"/>
                <a:ea typeface="宋体" panose="02010600030101010101" pitchFamily="2" charset="-122"/>
              </a:rPr>
              <a:t>   </a:t>
            </a:r>
            <a:r>
              <a:rPr lang="zh-CN" altLang="en-US" sz="2800" b="1" dirty="0">
                <a:latin typeface="Arial" panose="020B0604020202020204" pitchFamily="34" charset="0"/>
                <a:ea typeface="宋体" panose="02010600030101010101" pitchFamily="2" charset="-122"/>
              </a:rPr>
              <a:t>冰心的文学创作</a:t>
            </a:r>
            <a:endParaRPr lang="zh-CN" altLang="en-US" sz="2800" b="1" dirty="0">
              <a:latin typeface="Arial" panose="020B0604020202020204" pitchFamily="34" charset="0"/>
              <a:ea typeface="宋体" panose="02010600030101010101" pitchFamily="2" charset="-122"/>
            </a:endParaRPr>
          </a:p>
          <a:p>
            <a:pPr eaLnBrk="0" hangingPunct="0"/>
            <a:r>
              <a:rPr lang="zh-CN" altLang="en-US" sz="2800" b="1" dirty="0">
                <a:solidFill>
                  <a:srgbClr val="000000"/>
                </a:solidFill>
                <a:latin typeface="Arial" panose="020B0604020202020204" pitchFamily="34" charset="0"/>
                <a:ea typeface="宋体" panose="02010600030101010101" pitchFamily="2" charset="-122"/>
              </a:rPr>
              <a:t>冰心体</a:t>
            </a:r>
            <a:r>
              <a:rPr lang="zh-CN" altLang="en-US" sz="2800" b="1" dirty="0">
                <a:latin typeface="Arial" panose="020B0604020202020204" pitchFamily="34" charset="0"/>
                <a:ea typeface="宋体" panose="02010600030101010101" pitchFamily="2" charset="-122"/>
              </a:rPr>
              <a:t>：冰心的小诗被誉为“冰心体”，受印度诗人泰戈尔哲理小诗影响很深，仿照</a:t>
            </a:r>
            <a:r>
              <a:rPr lang="zh-CN" altLang="en-US" sz="2800" b="1" dirty="0">
                <a:latin typeface="Arial" panose="020B0604020202020204" pitchFamily="34" charset="0"/>
                <a:ea typeface="宋体" panose="02010600030101010101" pitchFamily="2" charset="-122"/>
                <a:hlinkClick r:id="" action="ppaction://noaction"/>
              </a:rPr>
              <a:t>泰戈尔</a:t>
            </a:r>
            <a:r>
              <a:rPr lang="zh-CN" altLang="en-US" sz="2800" b="1" dirty="0">
                <a:latin typeface="Arial" panose="020B0604020202020204" pitchFamily="34" charset="0"/>
                <a:ea typeface="宋体" panose="02010600030101010101" pitchFamily="2" charset="-122"/>
              </a:rPr>
              <a:t>的</a:t>
            </a:r>
            <a:r>
              <a:rPr lang="en-US" altLang="zh-CN" sz="2800" b="1" dirty="0">
                <a:latin typeface="Arial" panose="020B0604020202020204" pitchFamily="34" charset="0"/>
                <a:ea typeface="宋体" panose="02010600030101010101" pitchFamily="2" charset="-122"/>
              </a:rPr>
              <a:t>《</a:t>
            </a:r>
            <a:r>
              <a:rPr lang="zh-CN" altLang="en-US" sz="2800" b="1" dirty="0">
                <a:latin typeface="Arial" panose="020B0604020202020204" pitchFamily="34" charset="0"/>
                <a:ea typeface="宋体" panose="02010600030101010101" pitchFamily="2" charset="-122"/>
              </a:rPr>
              <a:t>飞鸟集</a:t>
            </a:r>
            <a:r>
              <a:rPr lang="en-US" altLang="zh-CN" sz="2800" b="1" dirty="0">
                <a:latin typeface="Arial" panose="020B0604020202020204" pitchFamily="34" charset="0"/>
                <a:ea typeface="宋体" panose="02010600030101010101" pitchFamily="2" charset="-122"/>
              </a:rPr>
              <a:t>》</a:t>
            </a:r>
            <a:r>
              <a:rPr lang="zh-CN" altLang="en-US" sz="2800" b="1" dirty="0">
                <a:latin typeface="Arial" panose="020B0604020202020204" pitchFamily="34" charset="0"/>
                <a:ea typeface="宋体" panose="02010600030101010101" pitchFamily="2" charset="-122"/>
              </a:rPr>
              <a:t>创作出</a:t>
            </a:r>
            <a:r>
              <a:rPr lang="en-US" altLang="zh-CN" sz="2800" b="1" dirty="0">
                <a:latin typeface="Arial" panose="020B0604020202020204" pitchFamily="34" charset="0"/>
                <a:ea typeface="宋体" panose="02010600030101010101" pitchFamily="2" charset="-122"/>
              </a:rPr>
              <a:t>《</a:t>
            </a:r>
            <a:r>
              <a:rPr lang="zh-CN" altLang="en-US" sz="2800" b="1" dirty="0">
                <a:latin typeface="Arial" panose="020B0604020202020204" pitchFamily="34" charset="0"/>
                <a:ea typeface="宋体" panose="02010600030101010101" pitchFamily="2" charset="-122"/>
              </a:rPr>
              <a:t>繁星</a:t>
            </a:r>
            <a:r>
              <a:rPr lang="en-US" altLang="zh-CN" sz="2800" b="1" dirty="0">
                <a:latin typeface="Arial" panose="020B0604020202020204" pitchFamily="34" charset="0"/>
                <a:ea typeface="宋体" panose="02010600030101010101" pitchFamily="2" charset="-122"/>
              </a:rPr>
              <a:t>》</a:t>
            </a:r>
            <a:r>
              <a:rPr lang="zh-CN" altLang="en-US" sz="2800" b="1" dirty="0">
                <a:latin typeface="Arial" panose="020B0604020202020204" pitchFamily="34" charset="0"/>
                <a:ea typeface="宋体" panose="02010600030101010101" pitchFamily="2" charset="-122"/>
              </a:rPr>
              <a:t>，</a:t>
            </a:r>
            <a:r>
              <a:rPr lang="en-US" altLang="zh-CN" sz="2800" b="1" dirty="0">
                <a:latin typeface="Arial" panose="020B0604020202020204" pitchFamily="34" charset="0"/>
                <a:ea typeface="宋体" panose="02010600030101010101" pitchFamily="2" charset="-122"/>
              </a:rPr>
              <a:t>《</a:t>
            </a:r>
            <a:r>
              <a:rPr lang="zh-CN" altLang="en-US" sz="2800" b="1" dirty="0">
                <a:latin typeface="Arial" panose="020B0604020202020204" pitchFamily="34" charset="0"/>
                <a:ea typeface="宋体" panose="02010600030101010101" pitchFamily="2" charset="-122"/>
              </a:rPr>
              <a:t>春水</a:t>
            </a:r>
            <a:r>
              <a:rPr lang="en-US" altLang="zh-CN" sz="2800" b="1" dirty="0">
                <a:latin typeface="Arial" panose="020B0604020202020204" pitchFamily="34" charset="0"/>
                <a:ea typeface="宋体" panose="02010600030101010101" pitchFamily="2" charset="-122"/>
              </a:rPr>
              <a:t>》</a:t>
            </a:r>
            <a:r>
              <a:rPr lang="zh-CN" altLang="en-US" sz="2800" b="1" dirty="0">
                <a:latin typeface="Arial" panose="020B0604020202020204" pitchFamily="34" charset="0"/>
                <a:ea typeface="宋体" panose="02010600030101010101" pitchFamily="2" charset="-122"/>
              </a:rPr>
              <a:t>，短小精悍，在看似随意的挥写蕴藏着丰富的感情和朴素的哲理，自然深远。</a:t>
            </a:r>
            <a:endParaRPr lang="zh-CN" altLang="en-US" sz="2800" b="1" dirty="0">
              <a:latin typeface="Arial" panose="020B0604020202020204" pitchFamily="34" charset="0"/>
              <a:ea typeface="宋体" panose="02010600030101010101" pitchFamily="2" charset="-122"/>
            </a:endParaRPr>
          </a:p>
          <a:p>
            <a:pPr eaLnBrk="0" hangingPunct="0"/>
            <a:endParaRPr lang="zh-CN" altLang="en-US" sz="2800" b="1" dirty="0">
              <a:latin typeface="Arial" panose="020B0604020202020204" pitchFamily="34" charset="0"/>
              <a:ea typeface="宋体" panose="02010600030101010101" pitchFamily="2" charset="-122"/>
            </a:endParaRPr>
          </a:p>
          <a:p>
            <a:pPr eaLnBrk="0" hangingPunct="0"/>
            <a:r>
              <a:rPr lang="zh-CN" altLang="en-US" sz="2800" b="1" dirty="0">
                <a:solidFill>
                  <a:srgbClr val="FF0000"/>
                </a:solidFill>
                <a:latin typeface="Arial" panose="020B0604020202020204" pitchFamily="34" charset="0"/>
                <a:ea typeface="宋体" panose="02010600030101010101" pitchFamily="2" charset="-122"/>
              </a:rPr>
              <a:t>冰心写作主题</a:t>
            </a:r>
            <a:r>
              <a:rPr lang="en-US" altLang="zh-CN" sz="2800" b="1" dirty="0">
                <a:solidFill>
                  <a:srgbClr val="FF0000"/>
                </a:solidFill>
                <a:latin typeface="Arial" panose="020B0604020202020204" pitchFamily="34" charset="0"/>
                <a:ea typeface="宋体" panose="02010600030101010101" pitchFamily="2" charset="-122"/>
              </a:rPr>
              <a:t>——</a:t>
            </a:r>
            <a:r>
              <a:rPr lang="zh-CN" altLang="en-US" sz="2800" b="1" dirty="0">
                <a:solidFill>
                  <a:srgbClr val="FF0000"/>
                </a:solidFill>
                <a:latin typeface="Arial" panose="020B0604020202020204" pitchFamily="34" charset="0"/>
                <a:ea typeface="宋体" panose="02010600030101010101" pitchFamily="2" charset="-122"/>
              </a:rPr>
              <a:t>自然，童心，自然</a:t>
            </a:r>
            <a:endParaRPr lang="zh-CN" altLang="en-US" sz="2800" b="1" dirty="0">
              <a:solidFill>
                <a:srgbClr val="FF0000"/>
              </a:solidFill>
              <a:latin typeface="Arial" panose="020B0604020202020204" pitchFamily="34" charset="0"/>
              <a:ea typeface="宋体" panose="02010600030101010101" pitchFamily="2" charset="-122"/>
            </a:endParaRPr>
          </a:p>
        </p:txBody>
      </p:sp>
      <p:pic>
        <p:nvPicPr>
          <p:cNvPr id="2257" name="图片 2256"/>
          <p:cNvPicPr>
            <a:picLocks noChangeAspect="1"/>
          </p:cNvPicPr>
          <p:nvPr/>
        </p:nvPicPr>
        <p:blipFill>
          <a:blip r:embed="rId1"/>
          <a:stretch>
            <a:fillRect/>
          </a:stretch>
        </p:blipFill>
        <p:spPr>
          <a:xfrm>
            <a:off x="5837238" y="1463675"/>
            <a:ext cx="2693987" cy="4387850"/>
          </a:xfrm>
          <a:prstGeom prst="rect">
            <a:avLst/>
          </a:prstGeom>
          <a:noFill/>
          <a:ln w="9525">
            <a:noFill/>
          </a:ln>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childTnLst>
                                    <p:set>
                                      <p:cBhvr additive="base">
                                        <p:cTn id="6" dur="1" fill="hold">
                                          <p:stCondLst>
                                            <p:cond delay="0"/>
                                          </p:stCondLst>
                                        </p:cTn>
                                        <p:tgtEl>
                                          <p:spTgt spid="2257"/>
                                        </p:tgtEl>
                                        <p:attrNameLst>
                                          <p:attrName>style.visibility</p:attrName>
                                        </p:attrNameLst>
                                      </p:cBhvr>
                                      <p:to>
                                        <p:strVal val="visible"/>
                                      </p:to>
                                    </p:set>
                                    <p:anim calcmode="lin" valueType="num">
                                      <p:cBhvr additive="base">
                                        <p:cTn id="7" dur="2000" fill="hold"/>
                                        <p:tgtEl>
                                          <p:spTgt spid="2257"/>
                                        </p:tgtEl>
                                        <p:attrNameLst>
                                          <p:attrName>ppt_x</p:attrName>
                                        </p:attrNameLst>
                                      </p:cBhvr>
                                      <p:tavLst>
                                        <p:tav tm="0">
                                          <p:val>
                                            <p:strVal val="1+#ppt_w/2"/>
                                          </p:val>
                                        </p:tav>
                                        <p:tav tm="100000">
                                          <p:val>
                                            <p:strVal val="#ppt_x"/>
                                          </p:val>
                                        </p:tav>
                                      </p:tavLst>
                                    </p:anim>
                                    <p:anim calcmode="lin" valueType="num">
                                      <p:cBhvr additive="base">
                                        <p:cTn id="8" dur="2000" fill="hold"/>
                                        <p:tgtEl>
                                          <p:spTgt spid="225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childTnLst>
                                    <p:set>
                                      <p:cBhvr additive="base">
                                        <p:cTn id="12" dur="1" fill="hold">
                                          <p:stCondLst>
                                            <p:cond delay="0"/>
                                          </p:stCondLst>
                                        </p:cTn>
                                        <p:tgtEl>
                                          <p:spTgt spid="2256"/>
                                        </p:tgtEl>
                                        <p:attrNameLst>
                                          <p:attrName>style.visibility</p:attrName>
                                        </p:attrNameLst>
                                      </p:cBhvr>
                                      <p:to>
                                        <p:strVal val="visible"/>
                                      </p:to>
                                    </p:set>
                                    <p:anim calcmode="lin" valueType="num">
                                      <p:cBhvr additive="base">
                                        <p:cTn id="13" dur="1000" fill="hold"/>
                                        <p:tgtEl>
                                          <p:spTgt spid="2256"/>
                                        </p:tgtEl>
                                        <p:attrNameLst>
                                          <p:attrName>ppt_w</p:attrName>
                                        </p:attrNameLst>
                                      </p:cBhvr>
                                      <p:tavLst>
                                        <p:tav tm="0">
                                          <p:val>
                                            <p:strVal val="#ppt_w*0.70"/>
                                          </p:val>
                                        </p:tav>
                                        <p:tav tm="100000">
                                          <p:val>
                                            <p:strVal val="#ppt_w"/>
                                          </p:val>
                                        </p:tav>
                                      </p:tavLst>
                                    </p:anim>
                                    <p:anim calcmode="lin" valueType="num">
                                      <p:cBhvr additive="base">
                                        <p:cTn id="14" dur="1000" fill="hold"/>
                                        <p:tgtEl>
                                          <p:spTgt spid="2256"/>
                                        </p:tgtEl>
                                        <p:attrNameLst>
                                          <p:attrName>ppt_h</p:attrName>
                                        </p:attrNameLst>
                                      </p:cBhvr>
                                      <p:tavLst>
                                        <p:tav tm="0">
                                          <p:val>
                                            <p:strVal val="#ppt_h"/>
                                          </p:val>
                                        </p:tav>
                                        <p:tav tm="100000">
                                          <p:val>
                                            <p:strVal val="#ppt_h"/>
                                          </p:val>
                                        </p:tav>
                                      </p:tavLst>
                                    </p:anim>
                                    <p:animEffect transition="in" filter="fade">
                                      <p:cBhvr additive="base">
                                        <p:cTn id="15" dur="1000" fill="hold"/>
                                        <p:tgtEl>
                                          <p:spTgt spid="2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1" name="图片 1"/>
          <p:cNvPicPr>
            <a:picLocks noChangeAspect="1"/>
          </p:cNvPicPr>
          <p:nvPr/>
        </p:nvPicPr>
        <p:blipFill>
          <a:blip r:embed="rId1"/>
          <a:stretch>
            <a:fillRect/>
          </a:stretch>
        </p:blipFill>
        <p:spPr>
          <a:xfrm>
            <a:off x="703263" y="1381125"/>
            <a:ext cx="8132762" cy="4583113"/>
          </a:xfrm>
          <a:prstGeom prst="rect">
            <a:avLst/>
          </a:prstGeom>
          <a:noFill/>
          <a:ln w="9525">
            <a:noFill/>
          </a:ln>
        </p:spPr>
      </p:pic>
      <p:sp>
        <p:nvSpPr>
          <p:cNvPr id="10242" name="矩形 2268"/>
          <p:cNvSpPr/>
          <p:nvPr/>
        </p:nvSpPr>
        <p:spPr>
          <a:xfrm>
            <a:off x="533400" y="304800"/>
            <a:ext cx="4046538" cy="771525"/>
          </a:xfrm>
          <a:prstGeom prst="rect">
            <a:avLst/>
          </a:prstGeom>
          <a:noFill/>
          <a:ln w="9525" cap="flat" cmpd="sng">
            <a:solidFill>
              <a:srgbClr val="0000CC"/>
            </a:solidFill>
            <a:prstDash val="solid"/>
            <a:miter/>
            <a:headEnd type="none" w="med" len="med"/>
            <a:tailEnd type="none" w="med" len="med"/>
          </a:ln>
        </p:spPr>
        <p:txBody>
          <a:bodyPr anchor="t">
            <a:spAutoFit/>
          </a:bodyPr>
          <a:p>
            <a:pPr eaLnBrk="0" hangingPunct="0"/>
            <a:r>
              <a:rPr lang="zh-CN" altLang="en-US" sz="4400" b="1" dirty="0">
                <a:solidFill>
                  <a:srgbClr val="0000CC"/>
                </a:solidFill>
                <a:latin typeface="Times New Roman" panose="02020603050405020304" pitchFamily="18" charset="0"/>
                <a:ea typeface="宋体" panose="02010600030101010101" pitchFamily="2" charset="-122"/>
              </a:rPr>
              <a:t>一、深情朗读</a:t>
            </a:r>
            <a:r>
              <a:rPr lang="en-US" altLang="zh-CN" sz="4400" b="1" dirty="0">
                <a:solidFill>
                  <a:srgbClr val="0000CC"/>
                </a:solidFill>
                <a:latin typeface="Times New Roman" panose="02020603050405020304" pitchFamily="18" charset="0"/>
                <a:ea typeface="宋体" panose="02010600030101010101" pitchFamily="2" charset="-122"/>
              </a:rPr>
              <a:t>:</a:t>
            </a:r>
            <a:endParaRPr lang="en-US" altLang="zh-CN" sz="4400" b="1" dirty="0">
              <a:solidFill>
                <a:srgbClr val="0000CC"/>
              </a:solidFill>
              <a:latin typeface="Times New Roman" panose="02020603050405020304" pitchFamily="18" charset="0"/>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5" name="图片 1"/>
          <p:cNvPicPr>
            <a:picLocks noChangeAspect="1"/>
          </p:cNvPicPr>
          <p:nvPr/>
        </p:nvPicPr>
        <p:blipFill>
          <a:blip r:embed="rId1"/>
          <a:stretch>
            <a:fillRect/>
          </a:stretch>
        </p:blipFill>
        <p:spPr>
          <a:xfrm>
            <a:off x="646113" y="1381125"/>
            <a:ext cx="8132762" cy="4583113"/>
          </a:xfrm>
          <a:prstGeom prst="rect">
            <a:avLst/>
          </a:prstGeom>
          <a:noFill/>
          <a:ln w="9525">
            <a:noFill/>
          </a:ln>
        </p:spPr>
      </p:pic>
      <p:sp>
        <p:nvSpPr>
          <p:cNvPr id="11266" name="矩形 2268"/>
          <p:cNvSpPr/>
          <p:nvPr/>
        </p:nvSpPr>
        <p:spPr>
          <a:xfrm>
            <a:off x="533400" y="304800"/>
            <a:ext cx="4046538" cy="771525"/>
          </a:xfrm>
          <a:prstGeom prst="rect">
            <a:avLst/>
          </a:prstGeom>
          <a:noFill/>
          <a:ln w="9525" cap="flat" cmpd="sng">
            <a:solidFill>
              <a:srgbClr val="0000CC"/>
            </a:solidFill>
            <a:prstDash val="solid"/>
            <a:miter/>
            <a:headEnd type="none" w="med" len="med"/>
            <a:tailEnd type="none" w="med" len="med"/>
          </a:ln>
        </p:spPr>
        <p:txBody>
          <a:bodyPr anchor="t">
            <a:spAutoFit/>
          </a:bodyPr>
          <a:p>
            <a:pPr eaLnBrk="0" hangingPunct="0"/>
            <a:r>
              <a:rPr lang="zh-CN" altLang="en-US" sz="4400" b="1" dirty="0">
                <a:solidFill>
                  <a:srgbClr val="0000CC"/>
                </a:solidFill>
                <a:latin typeface="Times New Roman" panose="02020603050405020304" pitchFamily="18" charset="0"/>
                <a:ea typeface="宋体" panose="02010600030101010101" pitchFamily="2" charset="-122"/>
              </a:rPr>
              <a:t>一、深情朗读</a:t>
            </a:r>
            <a:r>
              <a:rPr lang="en-US" altLang="zh-CN" sz="4400" b="1" dirty="0">
                <a:solidFill>
                  <a:srgbClr val="0000CC"/>
                </a:solidFill>
                <a:latin typeface="Times New Roman" panose="02020603050405020304" pitchFamily="18" charset="0"/>
                <a:ea typeface="宋体" panose="02010600030101010101" pitchFamily="2" charset="-122"/>
              </a:rPr>
              <a:t>:</a:t>
            </a:r>
            <a:endParaRPr lang="en-US" altLang="zh-CN" sz="4400" b="1" dirty="0">
              <a:solidFill>
                <a:srgbClr val="0000CC"/>
              </a:solidFill>
              <a:latin typeface="Times New Roman" panose="02020603050405020304" pitchFamily="18" charset="0"/>
              <a:ea typeface="宋体" panose="02010600030101010101" pitchFamily="2" charset="-122"/>
            </a:endParaRPr>
          </a:p>
        </p:txBody>
      </p:sp>
      <p:pic>
        <p:nvPicPr>
          <p:cNvPr id="11267" name="图片 2"/>
          <p:cNvPicPr>
            <a:picLocks noChangeAspect="1"/>
          </p:cNvPicPr>
          <p:nvPr/>
        </p:nvPicPr>
        <p:blipFill>
          <a:blip r:embed="rId2"/>
          <a:stretch>
            <a:fillRect/>
          </a:stretch>
        </p:blipFill>
        <p:spPr>
          <a:xfrm>
            <a:off x="3152775" y="2419350"/>
            <a:ext cx="3708400" cy="2638425"/>
          </a:xfrm>
          <a:prstGeom prst="rect">
            <a:avLst/>
          </a:prstGeom>
          <a:noFill/>
          <a:ln w="9525">
            <a:noFill/>
          </a:ln>
        </p:spPr>
      </p:pic>
      <p:pic>
        <p:nvPicPr>
          <p:cNvPr id="11268" name="Picture 6"/>
          <p:cNvPicPr>
            <a:picLocks noChangeAspect="1"/>
          </p:cNvPicPr>
          <p:nvPr/>
        </p:nvPicPr>
        <p:blipFill>
          <a:blip r:embed="rId3"/>
          <a:stretch>
            <a:fillRect/>
          </a:stretch>
        </p:blipFill>
        <p:spPr>
          <a:xfrm>
            <a:off x="3243263" y="2281238"/>
            <a:ext cx="3767137" cy="3254375"/>
          </a:xfrm>
          <a:prstGeom prst="rect">
            <a:avLst/>
          </a:prstGeom>
          <a:noFill/>
          <a:ln w="9525">
            <a:noFill/>
          </a:ln>
          <a:effectLst>
            <a:prstShdw prst="shdw17" dist="17961" dir="2699999">
              <a:srgbClr val="708688"/>
            </a:prst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89" name="图片 1"/>
          <p:cNvPicPr>
            <a:picLocks noChangeAspect="1"/>
          </p:cNvPicPr>
          <p:nvPr/>
        </p:nvPicPr>
        <p:blipFill>
          <a:blip r:embed="rId1"/>
          <a:stretch>
            <a:fillRect/>
          </a:stretch>
        </p:blipFill>
        <p:spPr>
          <a:xfrm>
            <a:off x="646113" y="1381125"/>
            <a:ext cx="8132762" cy="4583113"/>
          </a:xfrm>
          <a:prstGeom prst="rect">
            <a:avLst/>
          </a:prstGeom>
          <a:noFill/>
          <a:ln w="9525">
            <a:noFill/>
          </a:ln>
        </p:spPr>
      </p:pic>
      <p:sp>
        <p:nvSpPr>
          <p:cNvPr id="12290" name="矩形 2268"/>
          <p:cNvSpPr/>
          <p:nvPr/>
        </p:nvSpPr>
        <p:spPr>
          <a:xfrm>
            <a:off x="533400" y="304800"/>
            <a:ext cx="4046538" cy="771525"/>
          </a:xfrm>
          <a:prstGeom prst="rect">
            <a:avLst/>
          </a:prstGeom>
          <a:noFill/>
          <a:ln w="9525" cap="flat" cmpd="sng">
            <a:solidFill>
              <a:srgbClr val="0000CC"/>
            </a:solidFill>
            <a:prstDash val="solid"/>
            <a:miter/>
            <a:headEnd type="none" w="med" len="med"/>
            <a:tailEnd type="none" w="med" len="med"/>
          </a:ln>
        </p:spPr>
        <p:txBody>
          <a:bodyPr anchor="t">
            <a:spAutoFit/>
          </a:bodyPr>
          <a:p>
            <a:pPr eaLnBrk="0" hangingPunct="0"/>
            <a:r>
              <a:rPr lang="zh-CN" altLang="en-US" sz="4400" b="1" dirty="0">
                <a:solidFill>
                  <a:srgbClr val="0000CC"/>
                </a:solidFill>
                <a:latin typeface="Times New Roman" panose="02020603050405020304" pitchFamily="18" charset="0"/>
                <a:ea typeface="宋体" panose="02010600030101010101" pitchFamily="2" charset="-122"/>
              </a:rPr>
              <a:t>一、深情朗读</a:t>
            </a:r>
            <a:r>
              <a:rPr lang="en-US" altLang="zh-CN" sz="4400" b="1" dirty="0">
                <a:solidFill>
                  <a:srgbClr val="0000CC"/>
                </a:solidFill>
                <a:latin typeface="Times New Roman" panose="02020603050405020304" pitchFamily="18" charset="0"/>
                <a:ea typeface="宋体" panose="02010600030101010101" pitchFamily="2" charset="-122"/>
              </a:rPr>
              <a:t>:</a:t>
            </a:r>
            <a:endParaRPr lang="en-US" altLang="zh-CN" sz="4400" b="1" dirty="0">
              <a:solidFill>
                <a:srgbClr val="0000CC"/>
              </a:solidFill>
              <a:latin typeface="Times New Roman" panose="02020603050405020304" pitchFamily="18" charset="0"/>
              <a:ea typeface="宋体" panose="02010600030101010101" pitchFamily="2" charset="-122"/>
            </a:endParaRPr>
          </a:p>
        </p:txBody>
      </p:sp>
      <p:pic>
        <p:nvPicPr>
          <p:cNvPr id="12291" name="图片 3"/>
          <p:cNvPicPr>
            <a:picLocks noChangeAspect="1"/>
          </p:cNvPicPr>
          <p:nvPr/>
        </p:nvPicPr>
        <p:blipFill>
          <a:blip r:embed="rId2"/>
          <a:stretch>
            <a:fillRect/>
          </a:stretch>
        </p:blipFill>
        <p:spPr>
          <a:xfrm>
            <a:off x="3319463" y="2424113"/>
            <a:ext cx="3195637" cy="2563812"/>
          </a:xfrm>
          <a:prstGeom prst="rect">
            <a:avLst/>
          </a:prstGeom>
          <a:noFill/>
          <a:ln w="9525">
            <a:noFill/>
          </a:ln>
        </p:spPr>
      </p:pic>
      <p:pic>
        <p:nvPicPr>
          <p:cNvPr id="12292" name="Picture 5"/>
          <p:cNvPicPr>
            <a:picLocks noChangeAspect="1"/>
          </p:cNvPicPr>
          <p:nvPr/>
        </p:nvPicPr>
        <p:blipFill>
          <a:blip r:embed="rId3"/>
          <a:stretch>
            <a:fillRect/>
          </a:stretch>
        </p:blipFill>
        <p:spPr>
          <a:xfrm>
            <a:off x="3257550" y="2319338"/>
            <a:ext cx="3600450" cy="3040062"/>
          </a:xfrm>
          <a:prstGeom prst="rect">
            <a:avLst/>
          </a:prstGeom>
          <a:noFill/>
          <a:ln w="9525">
            <a:noFill/>
          </a:ln>
          <a:effectLst>
            <a:prstShdw prst="shdw17" dist="17961" dir="2699999">
              <a:srgbClr val="708688"/>
            </a:prst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3" name="矩形 2267"/>
          <p:cNvSpPr/>
          <p:nvPr/>
        </p:nvSpPr>
        <p:spPr>
          <a:xfrm>
            <a:off x="914400" y="914400"/>
            <a:ext cx="7315200" cy="3660775"/>
          </a:xfrm>
          <a:prstGeom prst="rect">
            <a:avLst/>
          </a:prstGeom>
          <a:noFill/>
          <a:ln w="9525">
            <a:noFill/>
          </a:ln>
        </p:spPr>
        <p:txBody>
          <a:bodyPr anchor="t">
            <a:spAutoFit/>
          </a:bodyPr>
          <a:p>
            <a:pPr eaLnBrk="0" hangingPunct="0"/>
            <a:r>
              <a:rPr lang="en-US" altLang="zh-CN" sz="4000" b="1" dirty="0">
                <a:solidFill>
                  <a:srgbClr val="FF3300"/>
                </a:solidFill>
                <a:latin typeface="隶书" panose="02010509060101010101" pitchFamily="49" charset="-122"/>
                <a:ea typeface="隶书" panose="02010509060101010101" pitchFamily="49" charset="-122"/>
              </a:rPr>
              <a:t>       </a:t>
            </a:r>
            <a:r>
              <a:rPr lang="zh-CN" altLang="en-US" sz="5400" b="1" dirty="0">
                <a:solidFill>
                  <a:srgbClr val="FF3300"/>
                </a:solidFill>
                <a:latin typeface="隶书" panose="02010509060101010101" pitchFamily="49" charset="-122"/>
                <a:ea typeface="隶书" panose="02010509060101010101" pitchFamily="49" charset="-122"/>
              </a:rPr>
              <a:t>母亲</a:t>
            </a:r>
            <a:endParaRPr lang="zh-CN" altLang="en-US" sz="5400" b="1" dirty="0">
              <a:solidFill>
                <a:srgbClr val="FF3300"/>
              </a:solidFill>
              <a:latin typeface="隶书" panose="02010509060101010101" pitchFamily="49" charset="-122"/>
              <a:ea typeface="隶书" panose="02010509060101010101" pitchFamily="49" charset="-122"/>
            </a:endParaRPr>
          </a:p>
          <a:p>
            <a:pPr eaLnBrk="0" hangingPunct="0"/>
            <a:r>
              <a:rPr lang="zh-CN" altLang="en-US" sz="3600" b="1" dirty="0">
                <a:solidFill>
                  <a:srgbClr val="FF3300"/>
                </a:solidFill>
                <a:latin typeface="隶书" panose="02010509060101010101" pitchFamily="49" charset="-122"/>
                <a:ea typeface="隶书" panose="02010509060101010101" pitchFamily="49" charset="-122"/>
              </a:rPr>
              <a:t>母亲啊！</a:t>
            </a:r>
            <a:endParaRPr lang="zh-CN" altLang="en-US" sz="3600" b="1" dirty="0">
              <a:solidFill>
                <a:srgbClr val="FF3300"/>
              </a:solidFill>
              <a:latin typeface="隶书" panose="02010509060101010101" pitchFamily="49" charset="-122"/>
              <a:ea typeface="隶书" panose="02010509060101010101" pitchFamily="49" charset="-122"/>
            </a:endParaRPr>
          </a:p>
          <a:p>
            <a:pPr eaLnBrk="0" hangingPunct="0"/>
            <a:r>
              <a:rPr lang="zh-CN" altLang="en-US" sz="3600" b="1" dirty="0">
                <a:solidFill>
                  <a:srgbClr val="FF3300"/>
                </a:solidFill>
                <a:latin typeface="隶书" panose="02010509060101010101" pitchFamily="49" charset="-122"/>
                <a:ea typeface="隶书" panose="02010509060101010101" pitchFamily="49" charset="-122"/>
              </a:rPr>
              <a:t>天上的风雨来了，</a:t>
            </a:r>
            <a:endParaRPr lang="zh-CN" altLang="en-US" sz="3600" b="1" dirty="0">
              <a:solidFill>
                <a:srgbClr val="FF3300"/>
              </a:solidFill>
              <a:latin typeface="隶书" panose="02010509060101010101" pitchFamily="49" charset="-122"/>
              <a:ea typeface="隶书" panose="02010509060101010101" pitchFamily="49" charset="-122"/>
            </a:endParaRPr>
          </a:p>
          <a:p>
            <a:pPr eaLnBrk="0" hangingPunct="0"/>
            <a:r>
              <a:rPr lang="zh-CN" altLang="en-US" sz="3600" b="1" dirty="0">
                <a:solidFill>
                  <a:srgbClr val="FF3300"/>
                </a:solidFill>
                <a:latin typeface="隶书" panose="02010509060101010101" pitchFamily="49" charset="-122"/>
                <a:ea typeface="隶书" panose="02010509060101010101" pitchFamily="49" charset="-122"/>
              </a:rPr>
              <a:t>  鸟儿躲到它的巢里；</a:t>
            </a:r>
            <a:endParaRPr lang="zh-CN" altLang="en-US" sz="3600" b="1" dirty="0">
              <a:solidFill>
                <a:srgbClr val="FF3300"/>
              </a:solidFill>
              <a:latin typeface="隶书" panose="02010509060101010101" pitchFamily="49" charset="-122"/>
              <a:ea typeface="隶书" panose="02010509060101010101" pitchFamily="49" charset="-122"/>
            </a:endParaRPr>
          </a:p>
          <a:p>
            <a:pPr eaLnBrk="0" hangingPunct="0"/>
            <a:r>
              <a:rPr lang="zh-CN" altLang="en-US" sz="3600" b="1" dirty="0">
                <a:solidFill>
                  <a:srgbClr val="FF3300"/>
                </a:solidFill>
                <a:latin typeface="隶书" panose="02010509060101010101" pitchFamily="49" charset="-122"/>
                <a:ea typeface="隶书" panose="02010509060101010101" pitchFamily="49" charset="-122"/>
              </a:rPr>
              <a:t>心中的风雨来了，</a:t>
            </a:r>
            <a:endParaRPr lang="zh-CN" altLang="en-US" sz="3600" b="1" dirty="0">
              <a:solidFill>
                <a:srgbClr val="FF3300"/>
              </a:solidFill>
              <a:latin typeface="隶书" panose="02010509060101010101" pitchFamily="49" charset="-122"/>
              <a:ea typeface="隶书" panose="02010509060101010101" pitchFamily="49" charset="-122"/>
            </a:endParaRPr>
          </a:p>
          <a:p>
            <a:pPr eaLnBrk="0" hangingPunct="0"/>
            <a:r>
              <a:rPr lang="zh-CN" altLang="en-US" sz="3600" b="1" dirty="0">
                <a:solidFill>
                  <a:srgbClr val="FF3300"/>
                </a:solidFill>
                <a:latin typeface="隶书" panose="02010509060101010101" pitchFamily="49" charset="-122"/>
                <a:ea typeface="隶书" panose="02010509060101010101" pitchFamily="49" charset="-122"/>
              </a:rPr>
              <a:t>  我只躲到你的怀里。</a:t>
            </a:r>
            <a:endParaRPr lang="zh-CN" altLang="en-US" sz="4000" b="1" dirty="0">
              <a:solidFill>
                <a:srgbClr val="FF3300"/>
              </a:solidFill>
              <a:latin typeface="隶书" panose="02010509060101010101" pitchFamily="49" charset="-122"/>
              <a:ea typeface="隶书" panose="02010509060101010101" pitchFamily="49" charset="-122"/>
            </a:endParaRPr>
          </a:p>
        </p:txBody>
      </p:sp>
      <p:sp>
        <p:nvSpPr>
          <p:cNvPr id="13314" name="矩形 2268"/>
          <p:cNvSpPr/>
          <p:nvPr/>
        </p:nvSpPr>
        <p:spPr>
          <a:xfrm>
            <a:off x="533400" y="304800"/>
            <a:ext cx="4046538" cy="771525"/>
          </a:xfrm>
          <a:prstGeom prst="rect">
            <a:avLst/>
          </a:prstGeom>
          <a:noFill/>
          <a:ln w="9525" cap="flat" cmpd="sng">
            <a:solidFill>
              <a:srgbClr val="0000CC"/>
            </a:solidFill>
            <a:prstDash val="solid"/>
            <a:miter/>
            <a:headEnd type="none" w="med" len="med"/>
            <a:tailEnd type="none" w="med" len="med"/>
          </a:ln>
        </p:spPr>
        <p:txBody>
          <a:bodyPr anchor="t">
            <a:spAutoFit/>
          </a:bodyPr>
          <a:p>
            <a:pPr eaLnBrk="0" hangingPunct="0"/>
            <a:r>
              <a:rPr lang="zh-CN" altLang="en-US" sz="4400" b="1" dirty="0">
                <a:solidFill>
                  <a:srgbClr val="0000CC"/>
                </a:solidFill>
                <a:latin typeface="Times New Roman" panose="02020603050405020304" pitchFamily="18" charset="0"/>
                <a:ea typeface="宋体" panose="02010600030101010101" pitchFamily="2" charset="-122"/>
              </a:rPr>
              <a:t>一、深情朗读</a:t>
            </a:r>
            <a:r>
              <a:rPr lang="en-US" altLang="zh-CN" sz="4400" b="1" dirty="0">
                <a:solidFill>
                  <a:srgbClr val="0000CC"/>
                </a:solidFill>
                <a:latin typeface="Times New Roman" panose="02020603050405020304" pitchFamily="18" charset="0"/>
                <a:ea typeface="宋体" panose="02010600030101010101" pitchFamily="2" charset="-122"/>
              </a:rPr>
              <a:t>:</a:t>
            </a:r>
            <a:endParaRPr lang="en-US" altLang="zh-CN" sz="4400" b="1" dirty="0">
              <a:solidFill>
                <a:srgbClr val="0000CC"/>
              </a:solidFill>
              <a:latin typeface="Times New Roman" panose="02020603050405020304" pitchFamily="18" charset="0"/>
              <a:ea typeface="宋体" panose="02010600030101010101" pitchFamily="2" charset="-122"/>
            </a:endParaRPr>
          </a:p>
        </p:txBody>
      </p:sp>
      <p:sp>
        <p:nvSpPr>
          <p:cNvPr id="2270" name="矩形 2269"/>
          <p:cNvSpPr/>
          <p:nvPr/>
        </p:nvSpPr>
        <p:spPr>
          <a:xfrm>
            <a:off x="304800" y="5667375"/>
            <a:ext cx="8528050" cy="1190625"/>
          </a:xfrm>
          <a:prstGeom prst="rect">
            <a:avLst/>
          </a:prstGeom>
          <a:noFill/>
          <a:ln w="9525">
            <a:noFill/>
          </a:ln>
        </p:spPr>
        <p:txBody>
          <a:bodyPr wrap="none" anchor="t">
            <a:spAutoFit/>
          </a:bodyPr>
          <a:p>
            <a:pPr eaLnBrk="0" hangingPunct="0"/>
            <a:r>
              <a:rPr lang="zh-CN" altLang="en-US" sz="3600" dirty="0">
                <a:solidFill>
                  <a:srgbClr val="2414F6"/>
                </a:solidFill>
                <a:latin typeface="Times New Roman" panose="02020603050405020304" pitchFamily="18" charset="0"/>
                <a:ea typeface="隶书" panose="02010509060101010101" pitchFamily="49" charset="-122"/>
              </a:rPr>
              <a:t>这首诗主要是以</a:t>
            </a:r>
            <a:r>
              <a:rPr lang="en-US" altLang="zh-CN" sz="3600" dirty="0">
                <a:solidFill>
                  <a:srgbClr val="2414F6"/>
                </a:solidFill>
                <a:latin typeface="Times New Roman" panose="02020603050405020304" pitchFamily="18" charset="0"/>
                <a:ea typeface="隶书" panose="02010509060101010101" pitchFamily="49" charset="-122"/>
              </a:rPr>
              <a:t>__</a:t>
            </a:r>
            <a:r>
              <a:rPr lang="en-US" altLang="zh-CN" sz="3600" u="sng" dirty="0">
                <a:solidFill>
                  <a:srgbClr val="2414F6"/>
                </a:solidFill>
                <a:latin typeface="Times New Roman" panose="02020603050405020304" pitchFamily="18" charset="0"/>
                <a:ea typeface="隶书" panose="02010509060101010101" pitchFamily="49" charset="-122"/>
              </a:rPr>
              <a:t>   </a:t>
            </a:r>
            <a:r>
              <a:rPr lang="en-US" altLang="zh-CN" sz="3600" dirty="0">
                <a:solidFill>
                  <a:srgbClr val="2414F6"/>
                </a:solidFill>
                <a:latin typeface="Times New Roman" panose="02020603050405020304" pitchFamily="18" charset="0"/>
                <a:ea typeface="隶书" panose="02010509060101010101" pitchFamily="49" charset="-122"/>
              </a:rPr>
              <a:t>_</a:t>
            </a:r>
            <a:r>
              <a:rPr lang="zh-CN" altLang="en-US" sz="3600" dirty="0">
                <a:solidFill>
                  <a:srgbClr val="2414F6"/>
                </a:solidFill>
                <a:latin typeface="Times New Roman" panose="02020603050405020304" pitchFamily="18" charset="0"/>
                <a:ea typeface="隶书" panose="02010509060101010101" pitchFamily="49" charset="-122"/>
              </a:rPr>
              <a:t>为主题的抒情短诗。</a:t>
            </a:r>
            <a:endParaRPr lang="zh-CN" altLang="en-US" sz="3600" dirty="0">
              <a:solidFill>
                <a:srgbClr val="2414F6"/>
              </a:solidFill>
              <a:latin typeface="Times New Roman" panose="02020603050405020304" pitchFamily="18" charset="0"/>
              <a:ea typeface="隶书" panose="02010509060101010101" pitchFamily="49" charset="-122"/>
            </a:endParaRPr>
          </a:p>
          <a:p>
            <a:pPr eaLnBrk="0" hangingPunct="0"/>
            <a:endParaRPr lang="zh-CN" altLang="en-US" sz="3600" dirty="0">
              <a:solidFill>
                <a:srgbClr val="7065F9"/>
              </a:solidFill>
              <a:latin typeface="Times New Roman" panose="02020603050405020304" pitchFamily="18" charset="0"/>
              <a:ea typeface="隶书" panose="02010509060101010101" pitchFamily="49" charset="-122"/>
            </a:endParaRPr>
          </a:p>
        </p:txBody>
      </p:sp>
      <p:sp>
        <p:nvSpPr>
          <p:cNvPr id="2271" name="矩形 2270"/>
          <p:cNvSpPr/>
          <p:nvPr/>
        </p:nvSpPr>
        <p:spPr>
          <a:xfrm>
            <a:off x="3581400" y="5562600"/>
            <a:ext cx="1098550" cy="641350"/>
          </a:xfrm>
          <a:prstGeom prst="rect">
            <a:avLst/>
          </a:prstGeom>
          <a:noFill/>
          <a:ln w="9525">
            <a:noFill/>
          </a:ln>
        </p:spPr>
        <p:txBody>
          <a:bodyPr wrap="none" anchor="t">
            <a:spAutoFit/>
          </a:bodyPr>
          <a:p>
            <a:pPr eaLnBrk="0" hangingPunct="0"/>
            <a:r>
              <a:rPr lang="zh-CN" altLang="en-US" sz="3600" dirty="0">
                <a:solidFill>
                  <a:srgbClr val="FF3300"/>
                </a:solidFill>
                <a:latin typeface="Times New Roman" panose="02020603050405020304" pitchFamily="18" charset="0"/>
                <a:ea typeface="隶书" panose="02010509060101010101" pitchFamily="49" charset="-122"/>
              </a:rPr>
              <a:t>母爱</a:t>
            </a:r>
            <a:endParaRPr lang="zh-CN" altLang="en-US" sz="3600" dirty="0">
              <a:solidFill>
                <a:srgbClr val="FF3300"/>
              </a:solidFill>
              <a:latin typeface="Times New Roman" panose="02020603050405020304" pitchFamily="18" charset="0"/>
              <a:ea typeface="隶书" panose="02010509060101010101" pitchFamily="49" charset="-122"/>
            </a:endParaRPr>
          </a:p>
        </p:txBody>
      </p:sp>
      <p:sp>
        <p:nvSpPr>
          <p:cNvPr id="2272" name="矩形 2271"/>
          <p:cNvSpPr/>
          <p:nvPr/>
        </p:nvSpPr>
        <p:spPr>
          <a:xfrm>
            <a:off x="333375" y="4983163"/>
            <a:ext cx="7086600" cy="579437"/>
          </a:xfrm>
          <a:prstGeom prst="rect">
            <a:avLst/>
          </a:prstGeom>
          <a:noFill/>
          <a:ln w="9525">
            <a:noFill/>
          </a:ln>
        </p:spPr>
        <p:txBody>
          <a:bodyPr anchor="t">
            <a:spAutoFit/>
          </a:bodyPr>
          <a:p>
            <a:pPr eaLnBrk="0" hangingPunct="0">
              <a:spcBef>
                <a:spcPct val="50000"/>
              </a:spcBef>
            </a:pPr>
            <a:r>
              <a:rPr lang="zh-CN" altLang="en-US" sz="3200" b="1" dirty="0">
                <a:solidFill>
                  <a:srgbClr val="040125"/>
                </a:solidFill>
                <a:latin typeface="黑体" panose="02010609060101010101" pitchFamily="49" charset="-122"/>
                <a:ea typeface="黑体" panose="02010609060101010101" pitchFamily="49" charset="-122"/>
              </a:rPr>
              <a:t>朗读完全诗，谈谈你对这首诗的理解。</a:t>
            </a:r>
            <a:endParaRPr lang="zh-CN" altLang="en-US" sz="3200" b="1" dirty="0">
              <a:solidFill>
                <a:srgbClr val="040125"/>
              </a:solidFill>
              <a:latin typeface="黑体" panose="02010609060101010101" pitchFamily="49" charset="-122"/>
              <a:ea typeface="黑体" panose="02010609060101010101" pitchFamily="49" charset="-122"/>
            </a:endParaRPr>
          </a:p>
        </p:txBody>
      </p:sp>
      <p:pic>
        <p:nvPicPr>
          <p:cNvPr id="13318" name="图片 2272"/>
          <p:cNvPicPr>
            <a:picLocks noChangeAspect="1"/>
          </p:cNvPicPr>
          <p:nvPr/>
        </p:nvPicPr>
        <p:blipFill>
          <a:blip r:embed="rId1"/>
          <a:stretch>
            <a:fillRect/>
          </a:stretch>
        </p:blipFill>
        <p:spPr>
          <a:xfrm>
            <a:off x="5805488" y="1436688"/>
            <a:ext cx="2614612" cy="3167062"/>
          </a:xfrm>
          <a:prstGeom prst="rect">
            <a:avLst/>
          </a:prstGeom>
          <a:noFill/>
          <a:ln w="9525">
            <a:noFill/>
          </a:ln>
        </p:spPr>
      </p:pic>
      <p:sp>
        <p:nvSpPr>
          <p:cNvPr id="13319" name="右箭头 2273">
            <a:hlinkClick r:id="" action="ppaction://noaction"/>
          </p:cNvPr>
          <p:cNvSpPr/>
          <p:nvPr/>
        </p:nvSpPr>
        <p:spPr>
          <a:xfrm>
            <a:off x="8077200" y="5257800"/>
            <a:ext cx="609600" cy="457200"/>
          </a:xfrm>
          <a:prstGeom prst="rightArrow">
            <a:avLst>
              <a:gd name="adj1" fmla="val 50000"/>
              <a:gd name="adj2" fmla="val 33172"/>
            </a:avLst>
          </a:prstGeom>
          <a:solidFill>
            <a:srgbClr val="E1F4FF"/>
          </a:solidFill>
          <a:ln w="9525" cap="flat" cmpd="sng">
            <a:solidFill>
              <a:srgbClr val="000000"/>
            </a:solidFill>
            <a:prstDash val="solid"/>
            <a:miter/>
            <a:headEnd type="none" w="med" len="med"/>
            <a:tailEnd type="none" w="med" len="med"/>
          </a:ln>
        </p:spPr>
        <p:txBody>
          <a:bodyPr anchor="t"/>
          <a:p>
            <a:pPr eaLnBrk="0" hangingPunct="0"/>
            <a:endParaRPr lang="zh-CN" altLang="en-US" dirty="0">
              <a:latin typeface="Arial" panose="020B0604020202020204" pitchFamily="34" charset="0"/>
              <a:ea typeface="宋体" panose="02010600030101010101" pitchFamily="2" charset="-122"/>
            </a:endParaRPr>
          </a:p>
        </p:txBody>
      </p:sp>
    </p:spTree>
  </p:cSld>
  <p:clrMapOvr>
    <a:masterClrMapping/>
  </p:clrMapOvr>
  <p:transition>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childTnLst>
                                    <p:set>
                                      <p:cBhvr additive="base">
                                        <p:cTn id="6" dur="1" fill="hold">
                                          <p:stCondLst>
                                            <p:cond delay="0"/>
                                          </p:stCondLst>
                                        </p:cTn>
                                        <p:tgtEl>
                                          <p:spTgt spid="2272"/>
                                        </p:tgtEl>
                                        <p:attrNameLst>
                                          <p:attrName>style.visibility</p:attrName>
                                        </p:attrNameLst>
                                      </p:cBhvr>
                                      <p:to>
                                        <p:strVal val="visible"/>
                                      </p:to>
                                    </p:set>
                                    <p:anim calcmode="lin" valueType="num">
                                      <p:cBhvr additive="base">
                                        <p:cTn id="7" dur="500" fill="hold"/>
                                        <p:tgtEl>
                                          <p:spTgt spid="2272"/>
                                        </p:tgtEl>
                                        <p:attrNameLst>
                                          <p:attrName>ppt_x</p:attrName>
                                        </p:attrNameLst>
                                      </p:cBhvr>
                                      <p:tavLst>
                                        <p:tav tm="0">
                                          <p:val>
                                            <p:strVal val="0-#ppt_w/2"/>
                                          </p:val>
                                        </p:tav>
                                        <p:tav tm="100000">
                                          <p:val>
                                            <p:strVal val="#ppt_x"/>
                                          </p:val>
                                        </p:tav>
                                      </p:tavLst>
                                    </p:anim>
                                    <p:anim calcmode="lin" valueType="num">
                                      <p:cBhvr additive="base">
                                        <p:cTn id="8" dur="500" fill="hold"/>
                                        <p:tgtEl>
                                          <p:spTgt spid="227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childTnLst>
                                    <p:set>
                                      <p:cBhvr additive="base">
                                        <p:cTn id="12" dur="1" fill="hold">
                                          <p:stCondLst>
                                            <p:cond delay="0"/>
                                          </p:stCondLst>
                                        </p:cTn>
                                        <p:tgtEl>
                                          <p:spTgt spid="2270"/>
                                        </p:tgtEl>
                                        <p:attrNameLst>
                                          <p:attrName>style.visibility</p:attrName>
                                        </p:attrNameLst>
                                      </p:cBhvr>
                                      <p:to>
                                        <p:strVal val="visible"/>
                                      </p:to>
                                    </p:set>
                                    <p:anim calcmode="lin" valueType="num">
                                      <p:cBhvr additive="base">
                                        <p:cTn id="13" dur="500" fill="hold"/>
                                        <p:tgtEl>
                                          <p:spTgt spid="2270"/>
                                        </p:tgtEl>
                                        <p:attrNameLst>
                                          <p:attrName>ppt_x</p:attrName>
                                        </p:attrNameLst>
                                      </p:cBhvr>
                                      <p:tavLst>
                                        <p:tav tm="0">
                                          <p:val>
                                            <p:strVal val="0-#ppt_w/2"/>
                                          </p:val>
                                        </p:tav>
                                        <p:tav tm="100000">
                                          <p:val>
                                            <p:strVal val="#ppt_x"/>
                                          </p:val>
                                        </p:tav>
                                      </p:tavLst>
                                    </p:anim>
                                    <p:anim calcmode="lin" valueType="num">
                                      <p:cBhvr additive="base">
                                        <p:cTn id="14" dur="500" fill="hold"/>
                                        <p:tgtEl>
                                          <p:spTgt spid="227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9" presetClass="entr" presetSubtype="10" fill="hold" grpId="0" nodeType="clickEffect">
                                  <p:childTnLst>
                                    <p:set>
                                      <p:cBhvr additive="base">
                                        <p:cTn id="18" dur="1" fill="hold">
                                          <p:stCondLst>
                                            <p:cond delay="0"/>
                                          </p:stCondLst>
                                        </p:cTn>
                                        <p:tgtEl>
                                          <p:spTgt spid="2271"/>
                                        </p:tgtEl>
                                        <p:attrNameLst>
                                          <p:attrName>style.visibility</p:attrName>
                                        </p:attrNameLst>
                                      </p:cBhvr>
                                      <p:to>
                                        <p:strVal val="visible"/>
                                      </p:to>
                                    </p:set>
                                    <p:anim calcmode="lin" valueType="num">
                                      <p:cBhvr additive="base">
                                        <p:cTn id="19" dur="5000" fill="hold"/>
                                        <p:tgtEl>
                                          <p:spTgt spid="2271"/>
                                        </p:tgtEl>
                                        <p:attrNameLst>
                                          <p:attrName>ppt_w</p:attrName>
                                        </p:attrNameLst>
                                      </p:cBhvr>
                                      <p:tavLst>
                                        <p:tav tm="0" fmla="#ppt_w*sin(2.5*pi*$)">
                                          <p:val>
                                            <p:fltVal val="0.000000"/>
                                          </p:val>
                                        </p:tav>
                                        <p:tav tm="100000">
                                          <p:val>
                                            <p:fltVal val="1.000000"/>
                                          </p:val>
                                        </p:tav>
                                      </p:tavLst>
                                    </p:anim>
                                    <p:anim calcmode="lin" valueType="num">
                                      <p:cBhvr additive="base">
                                        <p:cTn id="20" dur="5000" fill="hold"/>
                                        <p:tgtEl>
                                          <p:spTgt spid="22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0" grpId="0" animBg="1"/>
      <p:bldP spid="2271" grpId="0" animBg="1"/>
      <p:bldP spid="2272" grpId="0" animBg="1"/>
    </p:bldLst>
  </p:timing>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2736</Words>
  <Application>WPS 演示</Application>
  <PresentationFormat>全屏显示(4:3)</PresentationFormat>
  <Paragraphs>197</Paragraphs>
  <Slides>29</Slides>
  <Notes>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29</vt:i4>
      </vt:variant>
    </vt:vector>
  </HeadingPairs>
  <TitlesOfParts>
    <vt:vector size="50" baseType="lpstr">
      <vt:lpstr>Arial</vt:lpstr>
      <vt:lpstr>宋体</vt:lpstr>
      <vt:lpstr>Wingdings</vt:lpstr>
      <vt:lpstr>华文楷体</vt:lpstr>
      <vt:lpstr>方正中等线简体</vt:lpstr>
      <vt:lpstr>Segoe Print</vt:lpstr>
      <vt:lpstr>楷体</vt:lpstr>
      <vt:lpstr>Arial Unicode MS</vt:lpstr>
      <vt:lpstr>Times New Roman</vt:lpstr>
      <vt:lpstr>隶书</vt:lpstr>
      <vt:lpstr>黑体</vt:lpstr>
      <vt:lpstr>微软雅黑</vt:lpstr>
      <vt:lpstr>Arial Black</vt:lpstr>
      <vt:lpstr>Calibri</vt:lpstr>
      <vt:lpstr>Comic Sans MS</vt:lpstr>
      <vt:lpstr>华文琥珀</vt:lpstr>
      <vt:lpstr>楷体_GB2312</vt:lpstr>
      <vt:lpstr>新宋体</vt:lpstr>
      <vt:lpstr>Tahoma</vt:lpstr>
      <vt:lpstr>华文行楷</vt:lpstr>
      <vt:lpstr>自定义设计方案</vt:lpstr>
      <vt:lpstr>9.短诗三首</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腊八粥</dc:title>
  <dc:creator>董月b</dc:creator>
  <cp:lastModifiedBy>qwe</cp:lastModifiedBy>
  <cp:revision>100</cp:revision>
  <dcterms:created xsi:type="dcterms:W3CDTF">2014-02-26T10:09:00Z</dcterms:created>
  <dcterms:modified xsi:type="dcterms:W3CDTF">2021-10-22T04:52:25Z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NXTAG2">
    <vt:lpwstr>000800a803000000000001024120</vt:lpwstr>
  </property>
  <property fmtid="{D5CDD505-2E9C-101B-9397-08002B2CF9AE}" pid="4" name="KSOProductBuildVer">
    <vt:lpwstr>2052-11.1.0.10938</vt:lpwstr>
  </property>
  <property fmtid="{D5CDD505-2E9C-101B-9397-08002B2CF9AE}" pid="5" name="ICV">
    <vt:lpwstr>2F57FA3995D844CEB2C9A78703BF54AC</vt:lpwstr>
  </property>
</Properties>
</file>