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11088997" r:id="rId3"/>
    <p:sldId id="11089001" r:id="rId5"/>
    <p:sldId id="11089028" r:id="rId6"/>
    <p:sldId id="11088617" r:id="rId7"/>
    <p:sldId id="11089000" r:id="rId8"/>
    <p:sldId id="11088903" r:id="rId9"/>
    <p:sldId id="11089054" r:id="rId10"/>
    <p:sldId id="256" r:id="rId11"/>
    <p:sldId id="11088670" r:id="rId12"/>
    <p:sldId id="261" r:id="rId13"/>
    <p:sldId id="265" r:id="rId14"/>
    <p:sldId id="267" r:id="rId15"/>
    <p:sldId id="11088859" r:id="rId16"/>
    <p:sldId id="11088858" r:id="rId17"/>
    <p:sldId id="268" r:id="rId18"/>
    <p:sldId id="271" r:id="rId19"/>
    <p:sldId id="272" r:id="rId20"/>
    <p:sldId id="11088874" r:id="rId21"/>
    <p:sldId id="11088875" r:id="rId22"/>
    <p:sldId id="11088873" r:id="rId23"/>
    <p:sldId id="11088950" r:id="rId24"/>
    <p:sldId id="11089056" r:id="rId25"/>
    <p:sldId id="11088661" r:id="rId26"/>
    <p:sldId id="259" r:id="rId27"/>
    <p:sldId id="11088996" r:id="rId28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姚俊" initials="yj" lastIdx="0" clrIdx="0"/>
  <p:cmAuthor id="1" name="sl" initials="s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96"/>
      </p:cViewPr>
      <p:guideLst>
        <p:guide orient="horz" pos="20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45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#16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590A4-9632-4481-B10E-4DC4F3CF4B7D}" type="doc">
      <dgm:prSet loTypeId="urn:microsoft.com/office/officeart/2005/8/layout/process1" loCatId="process" qsTypeId="urn:microsoft.com/office/officeart/2005/8/quickstyle/simple1#16" qsCatId="simple" csTypeId="urn:microsoft.com/office/officeart/2005/8/colors/colorful5#16" csCatId="colorful" phldr="1"/>
      <dgm:spPr/>
      <dgm:t>
        <a:bodyPr/>
        <a:lstStyle/>
        <a:p/>
      </dgm:t>
    </dgm:pt>
    <dgm:pt modelId="{D7C32C2E-85A1-4858-8DCE-D2C44EA44818}" cxnId="{64188C58-21AA-4356-91A0-E152AA950A2B}" type="parTrans">
      <dgm:prSet/>
      <dgm:spPr/>
      <dgm:t>
        <a:bodyPr/>
        <a:lstStyle/>
        <a:p>
          <a:endParaRPr lang="zh-CN" altLang="en-US"/>
        </a:p>
      </dgm:t>
    </dgm:pt>
    <dgm:pt modelId="{7D8D6538-FFA5-4057-BF95-1F41051BDCCD}">
      <dgm:prSet phldrT="[文本]" custT="1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导   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入</a:t>
          </a:r>
        </a:p>
      </dgm:t>
    </dgm:pt>
    <dgm:pt modelId="{A3CED38E-EB10-4769-9108-B2573FA8FBE4}" cxnId="{64188C58-21AA-4356-91A0-E152AA950A2B}" type="sibTrans">
      <dgm:prSet/>
      <dgm:spPr/>
      <dgm:t>
        <a:bodyPr/>
        <a:lstStyle/>
        <a:p>
          <a:endParaRPr lang="zh-CN" altLang="en-US"/>
        </a:p>
      </dgm:t>
    </dgm:pt>
    <dgm:pt modelId="{BB6E305E-F4E3-4867-AAD6-977FB8C4455F}" cxnId="{3230E400-2D98-44CE-A571-63F15CEFE746}" type="parTrans">
      <dgm:prSet/>
      <dgm:spPr/>
      <dgm:t>
        <a:bodyPr/>
        <a:lstStyle/>
        <a:p>
          <a:endParaRPr lang="zh-CN" altLang="en-US"/>
        </a:p>
      </dgm:t>
    </dgm:pt>
    <dgm:pt modelId="{5CBB7CE5-C92F-46EB-BF11-93A21D2FF561}">
      <dgm:prSet phldrT="[文本]" custT="1"/>
      <dgm:spPr/>
      <dgm:t>
        <a:bodyPr vert="horz" wrap="square"/>
        <a:lstStyle>
          <a:lvl1pPr algn="ctr">
            <a:defRPr sz="3600"/>
          </a:lvl1pPr>
          <a:lvl2pPr marL="285750" indent="-285750" algn="ctr">
            <a:defRPr sz="2800"/>
          </a:lvl2pPr>
          <a:lvl3pPr marL="571500" indent="-285750" algn="ctr">
            <a:defRPr sz="2800"/>
          </a:lvl3pPr>
          <a:lvl4pPr marL="857250" indent="-285750" algn="ctr">
            <a:defRPr sz="2800"/>
          </a:lvl4pPr>
          <a:lvl5pPr marL="1143000" indent="-285750" algn="ctr">
            <a:defRPr sz="2800"/>
          </a:lvl5pPr>
          <a:lvl6pPr marL="1428750" indent="-285750" algn="ctr">
            <a:defRPr sz="2800"/>
          </a:lvl6pPr>
          <a:lvl7pPr marL="1714500" indent="-285750" algn="ctr">
            <a:defRPr sz="2800"/>
          </a:lvl7pPr>
          <a:lvl8pPr marL="2000250" indent="-285750" algn="ctr">
            <a:defRPr sz="2800"/>
          </a:lvl8pPr>
          <a:lvl9pPr marL="2286000" indent="-285750" algn="ctr">
            <a:defRPr sz="28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/>
            <a:t>知识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/>
            <a:t>讲解</a:t>
          </a:r>
        </a:p>
      </dgm:t>
    </dgm:pt>
    <dgm:pt modelId="{F01835B3-05F2-46DA-BD7C-EE7438DAD7CE}" cxnId="{3230E400-2D98-44CE-A571-63F15CEFE746}" type="sibTrans">
      <dgm:prSet/>
      <dgm:spPr/>
      <dgm:t>
        <a:bodyPr/>
        <a:lstStyle/>
        <a:p>
          <a:endParaRPr lang="zh-CN" altLang="en-US"/>
        </a:p>
      </dgm:t>
    </dgm:pt>
    <dgm:pt modelId="{6CCC2A86-F85B-44CC-98A3-C46FF64B3170}" cxnId="{6A18A64A-7AA8-4168-B77D-9DE03E5B83AA}" type="parTrans">
      <dgm:prSet/>
      <dgm:spPr/>
      <dgm:t>
        <a:bodyPr/>
        <a:lstStyle/>
        <a:p>
          <a:endParaRPr lang="zh-CN" altLang="en-US"/>
        </a:p>
      </dgm:t>
    </dgm:pt>
    <dgm:pt modelId="{B8B470CB-DF17-4CB3-90CB-F1BF4FDB0D59}">
      <dgm:prSet phldrT="[文本]" custT="0"/>
      <dgm:spPr/>
      <dgm:t>
        <a:bodyPr vert="horz" wrap="square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/>
            <a:t>练    笔</a:t>
          </a:r>
          <a:endParaRPr lang="zh-CN" b="1"/>
        </a:p>
      </dgm:t>
    </dgm:pt>
    <dgm:pt modelId="{715DB15F-B18C-408D-AF4D-0B689BA0E58F}" cxnId="{6A18A64A-7AA8-4168-B77D-9DE03E5B83AA}" type="sibTrans">
      <dgm:prSet/>
      <dgm:spPr/>
      <dgm:t>
        <a:bodyPr/>
        <a:lstStyle/>
        <a:p>
          <a:endParaRPr lang="zh-CN" altLang="en-US"/>
        </a:p>
      </dgm:t>
    </dgm:pt>
    <dgm:pt modelId="{B4C59B78-86C3-4A2A-B0F6-61CC32DC173C}" cxnId="{ED276232-2B10-4707-85C3-FA9F60EA844C}" type="parTrans">
      <dgm:prSet/>
      <dgm:spPr/>
      <dgm:t>
        <a:bodyPr/>
        <a:lstStyle/>
        <a:p>
          <a:endParaRPr lang="zh-CN" altLang="en-US"/>
        </a:p>
      </dgm:t>
    </dgm:pt>
    <dgm:pt modelId="{A71BEDD8-220D-4CBD-929B-E387BF7E5B89}">
      <dgm:prSet phldrT="[文本]" custT="0"/>
      <dgm:spPr/>
      <dgm:t>
        <a:bodyPr vert="horz" wrap="square"/>
        <a:lstStyle>
          <a:lvl1pPr algn="ctr">
            <a:defRPr sz="2500"/>
          </a:lvl1pPr>
          <a:lvl2pPr marL="171450" indent="-171450" algn="ctr">
            <a:defRPr sz="1900"/>
          </a:lvl2pPr>
          <a:lvl3pPr marL="342900" indent="-171450" algn="ctr">
            <a:defRPr sz="1900"/>
          </a:lvl3pPr>
          <a:lvl4pPr marL="514350" indent="-171450" algn="ctr">
            <a:defRPr sz="1900"/>
          </a:lvl4pPr>
          <a:lvl5pPr marL="685800" indent="-171450" algn="ctr">
            <a:defRPr sz="1900"/>
          </a:lvl5pPr>
          <a:lvl6pPr marL="857250" indent="-171450" algn="ctr">
            <a:defRPr sz="1900"/>
          </a:lvl6pPr>
          <a:lvl7pPr marL="1028700" indent="-171450" algn="ctr">
            <a:defRPr sz="1900"/>
          </a:lvl7pPr>
          <a:lvl8pPr marL="1200150" indent="-171450" algn="ctr">
            <a:defRPr sz="1900"/>
          </a:lvl8pPr>
          <a:lvl9pPr marL="1371600" indent="-171450" algn="ctr">
            <a:defRPr sz="1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/>
            <a:t>赏    析</a:t>
          </a:r>
          <a:endParaRPr b="1"/>
        </a:p>
      </dgm:t>
    </dgm:pt>
    <dgm:pt modelId="{EF0640CF-9B5B-4A2A-8EA1-B1435C113D4F}" cxnId="{ED276232-2B10-4707-85C3-FA9F60EA844C}" type="sibTrans">
      <dgm:prSet/>
      <dgm:spPr/>
      <dgm:t>
        <a:bodyPr/>
        <a:lstStyle/>
        <a:p>
          <a:endParaRPr lang="zh-CN" altLang="en-US"/>
        </a:p>
      </dgm:t>
    </dgm:pt>
    <dgm:pt modelId="{946525A1-11BE-4473-BD1E-5A02F57FAFE1}" type="pres">
      <dgm:prSet presAssocID="{5E6590A4-9632-4481-B10E-4DC4F3CF4B7D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6BE8C442-C27B-4EE9-A58B-9E5BDD49A0C6}" type="pres">
      <dgm:prSet presAssocID="{7D8D6538-FFA5-4057-BF95-1F41051BDCCD}" presName="node" presStyleLbl="node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B0F1CA-E9C1-436F-A000-48C2317E1AEE}" type="pres">
      <dgm:prSet presAssocID="{A3CED38E-EB10-4769-9108-B2573FA8FBE4}" presName="sibTrans" presStyleLbl="sibTrans2D1" presStyleCnt="3"/>
      <dgm:spPr/>
      <dgm:t>
        <a:bodyPr/>
        <a:lstStyle/>
        <a:p>
          <a:endParaRPr lang="zh-CN" altLang="en-US"/>
        </a:p>
      </dgm:t>
    </dgm:pt>
    <dgm:pt modelId="{655E6FA8-D806-4120-92B4-695524B5F569}" type="pres">
      <dgm:prSet presAssocID="{A3CED38E-EB10-4769-9108-B2573FA8FBE4}" presName="connectorText" presStyleLbl="sibTrans2D1" presStyleCnt="3"/>
      <dgm:spPr/>
      <dgm:t>
        <a:bodyPr/>
        <a:lstStyle/>
        <a:p>
          <a:endParaRPr lang="zh-CN" altLang="en-US"/>
        </a:p>
      </dgm:t>
    </dgm:pt>
    <dgm:pt modelId="{FAE70EB4-13DE-4207-8EEE-64892F90D980}" type="pres">
      <dgm:prSet presAssocID="{5CBB7CE5-C92F-46EB-BF11-93A21D2FF56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B76FD1-4D28-4EF4-BF3A-265F6D2C909C}" type="pres">
      <dgm:prSet presAssocID="{F01835B3-05F2-46DA-BD7C-EE7438DAD7CE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D789DD17-C468-41E2-88AD-4B7F7990EB39}" type="pres">
      <dgm:prSet presAssocID="{F01835B3-05F2-46DA-BD7C-EE7438DAD7CE}" presName="connectorText" presStyleLbl="sibTrans2D1" presStyleIdx="1" presStyleCnt="3"/>
      <dgm:spPr/>
      <dgm:t>
        <a:bodyPr/>
        <a:lstStyle/>
        <a:p>
          <a:endParaRPr lang="zh-CN" altLang="en-US"/>
        </a:p>
      </dgm:t>
    </dgm:pt>
    <dgm:pt modelId="{2D20D324-F089-495B-A6AB-B3CA71D2E04A}" type="pres">
      <dgm:prSet presAssocID="{B8B470CB-DF17-4CB3-90CB-F1BF4FDB0D5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63207B-3AD6-472F-AB35-5DE074AB6BC2}" type="pres">
      <dgm:prSet presAssocID="{715DB15F-B18C-408D-AF4D-0B689BA0E58F}" presName="sibTrans" presStyleLbl="sibTrans2D1" presStyleIdx="2" presStyleCnt="3"/>
      <dgm:spPr/>
      <dgm:t>
        <a:bodyPr/>
        <a:lstStyle/>
        <a:p>
          <a:endParaRPr lang="zh-CN" altLang="en-US"/>
        </a:p>
      </dgm:t>
    </dgm:pt>
    <dgm:pt modelId="{9F1752A6-F0C6-4116-8969-5F3A3113DEB4}" type="pres">
      <dgm:prSet presAssocID="{715DB15F-B18C-408D-AF4D-0B689BA0E58F}" presName="connectorText" presStyleLbl="sibTrans2D1" presStyleIdx="2" presStyleCnt="3"/>
      <dgm:spPr/>
      <dgm:t>
        <a:bodyPr/>
        <a:lstStyle/>
        <a:p>
          <a:endParaRPr lang="zh-CN" altLang="en-US"/>
        </a:p>
      </dgm:t>
    </dgm:pt>
    <dgm:pt modelId="{C31FA319-1B76-4D24-8E64-6A83C1E0D876}" type="pres">
      <dgm:prSet presAssocID="{A71BEDD8-220D-4CBD-929B-E387BF7E5B8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188C58-21AA-4356-91A0-E152AA950A2B}" srcId="{5E6590A4-9632-4481-B10E-4DC4F3CF4B7D}" destId="{7D8D6538-FFA5-4057-BF95-1F41051BDCCD}" srcOrd="0" destOrd="0" parTransId="{D7C32C2E-85A1-4858-8DCE-D2C44EA44818}" sibTransId="{A3CED38E-EB10-4769-9108-B2573FA8FBE4}"/>
    <dgm:cxn modelId="{3230E400-2D98-44CE-A571-63F15CEFE746}" srcId="{5E6590A4-9632-4481-B10E-4DC4F3CF4B7D}" destId="{5CBB7CE5-C92F-46EB-BF11-93A21D2FF561}" srcOrd="1" destOrd="0" parTransId="{BB6E305E-F4E3-4867-AAD6-977FB8C4455F}" sibTransId="{F01835B3-05F2-46DA-BD7C-EE7438DAD7CE}"/>
    <dgm:cxn modelId="{6A18A64A-7AA8-4168-B77D-9DE03E5B83AA}" srcId="{5E6590A4-9632-4481-B10E-4DC4F3CF4B7D}" destId="{B8B470CB-DF17-4CB3-90CB-F1BF4FDB0D59}" srcOrd="2" destOrd="0" parTransId="{6CCC2A86-F85B-44CC-98A3-C46FF64B3170}" sibTransId="{715DB15F-B18C-408D-AF4D-0B689BA0E58F}"/>
    <dgm:cxn modelId="{ED276232-2B10-4707-85C3-FA9F60EA844C}" srcId="{5E6590A4-9632-4481-B10E-4DC4F3CF4B7D}" destId="{A71BEDD8-220D-4CBD-929B-E387BF7E5B89}" srcOrd="3" destOrd="0" parTransId="{B4C59B78-86C3-4A2A-B0F6-61CC32DC173C}" sibTransId="{EF0640CF-9B5B-4A2A-8EA1-B1435C113D4F}"/>
    <dgm:cxn modelId="{B33E1759-A0C8-4A2C-BBA8-79472F92E9AD}" type="presOf" srcId="{5E6590A4-9632-4481-B10E-4DC4F3CF4B7D}" destId="{946525A1-11BE-4473-BD1E-5A02F57FAFE1}" srcOrd="0" destOrd="0" presId="urn:microsoft.com/office/officeart/2005/8/layout/process1"/>
    <dgm:cxn modelId="{256A18B4-B387-4FC2-8763-2F277FE214C1}" type="presParOf" srcId="{946525A1-11BE-4473-BD1E-5A02F57FAFE1}" destId="{6BE8C442-C27B-4EE9-A58B-9E5BDD49A0C6}" srcOrd="0" destOrd="0" presId="urn:microsoft.com/office/officeart/2005/8/layout/process1"/>
    <dgm:cxn modelId="{BC7D6A57-A072-4BC5-B1CC-18DA0950CFB4}" type="presOf" srcId="{7D8D6538-FFA5-4057-BF95-1F41051BDCCD}" destId="{6BE8C442-C27B-4EE9-A58B-9E5BDD49A0C6}" srcOrd="0" destOrd="0" presId="urn:microsoft.com/office/officeart/2005/8/layout/process1"/>
    <dgm:cxn modelId="{BD1B099A-69C1-44C3-B311-712EB9D78945}" type="presParOf" srcId="{946525A1-11BE-4473-BD1E-5A02F57FAFE1}" destId="{15B0F1CA-E9C1-436F-A000-48C2317E1AEE}" srcOrd="1" destOrd="0" presId="urn:microsoft.com/office/officeart/2005/8/layout/process1"/>
    <dgm:cxn modelId="{9827719C-8A99-4B7C-A210-810EB62B7406}" type="presOf" srcId="{A3CED38E-EB10-4769-9108-B2573FA8FBE4}" destId="{15B0F1CA-E9C1-436F-A000-48C2317E1AEE}" srcOrd="0" destOrd="0" presId="urn:microsoft.com/office/officeart/2005/8/layout/process1"/>
    <dgm:cxn modelId="{9E1F705F-1191-4713-BC89-C040D908E6E9}" type="presParOf" srcId="{15B0F1CA-E9C1-436F-A000-48C2317E1AEE}" destId="{655E6FA8-D806-4120-92B4-695524B5F569}" srcOrd="0" destOrd="0" presId="urn:microsoft.com/office/officeart/2005/8/layout/process1"/>
    <dgm:cxn modelId="{73051469-E1EC-41E4-9C96-7667F79E638E}" type="presOf" srcId="{A3CED38E-EB10-4769-9108-B2573FA8FBE4}" destId="{655E6FA8-D806-4120-92B4-695524B5F569}" srcOrd="1" destOrd="0" presId="urn:microsoft.com/office/officeart/2005/8/layout/process1"/>
    <dgm:cxn modelId="{E15A0225-884D-4CBD-91F8-1C9F912A2918}" type="presParOf" srcId="{946525A1-11BE-4473-BD1E-5A02F57FAFE1}" destId="{FAE70EB4-13DE-4207-8EEE-64892F90D980}" srcOrd="2" destOrd="0" presId="urn:microsoft.com/office/officeart/2005/8/layout/process1"/>
    <dgm:cxn modelId="{13FE375D-38B5-4A3F-8AF0-88448D2D00E7}" type="presOf" srcId="{5CBB7CE5-C92F-46EB-BF11-93A21D2FF561}" destId="{FAE70EB4-13DE-4207-8EEE-64892F90D980}" srcOrd="0" destOrd="0" presId="urn:microsoft.com/office/officeart/2005/8/layout/process1"/>
    <dgm:cxn modelId="{9DD68B41-3F4F-438A-BC79-EE3C374329AE}" type="presParOf" srcId="{946525A1-11BE-4473-BD1E-5A02F57FAFE1}" destId="{41B76FD1-4D28-4EF4-BF3A-265F6D2C909C}" srcOrd="3" destOrd="0" presId="urn:microsoft.com/office/officeart/2005/8/layout/process1"/>
    <dgm:cxn modelId="{0F2CE5C4-1334-4CBF-9B36-E60CEB9EDB72}" type="presOf" srcId="{F01835B3-05F2-46DA-BD7C-EE7438DAD7CE}" destId="{41B76FD1-4D28-4EF4-BF3A-265F6D2C909C}" srcOrd="0" destOrd="0" presId="urn:microsoft.com/office/officeart/2005/8/layout/process1"/>
    <dgm:cxn modelId="{BEDA2735-4A4C-46A2-8FB3-8B06885E927F}" type="presParOf" srcId="{41B76FD1-4D28-4EF4-BF3A-265F6D2C909C}" destId="{D789DD17-C468-41E2-88AD-4B7F7990EB39}" srcOrd="0" destOrd="0" presId="urn:microsoft.com/office/officeart/2005/8/layout/process1"/>
    <dgm:cxn modelId="{BEDFA29D-9525-47B0-96AE-D02EBB593534}" type="presOf" srcId="{F01835B3-05F2-46DA-BD7C-EE7438DAD7CE}" destId="{D789DD17-C468-41E2-88AD-4B7F7990EB39}" srcOrd="1" destOrd="0" presId="urn:microsoft.com/office/officeart/2005/8/layout/process1"/>
    <dgm:cxn modelId="{F921FDC0-8B21-4F25-9E15-33521157DD2D}" type="presParOf" srcId="{946525A1-11BE-4473-BD1E-5A02F57FAFE1}" destId="{2D20D324-F089-495B-A6AB-B3CA71D2E04A}" srcOrd="4" destOrd="0" presId="urn:microsoft.com/office/officeart/2005/8/layout/process1"/>
    <dgm:cxn modelId="{6A497E05-7DA5-403F-990F-041409CF6B73}" type="presOf" srcId="{B8B470CB-DF17-4CB3-90CB-F1BF4FDB0D59}" destId="{2D20D324-F089-495B-A6AB-B3CA71D2E04A}" srcOrd="0" destOrd="0" presId="urn:microsoft.com/office/officeart/2005/8/layout/process1"/>
    <dgm:cxn modelId="{A5349F44-CC60-4326-AE6D-D740511394A7}" type="presParOf" srcId="{946525A1-11BE-4473-BD1E-5A02F57FAFE1}" destId="{A363207B-3AD6-472F-AB35-5DE074AB6BC2}" srcOrd="5" destOrd="0" presId="urn:microsoft.com/office/officeart/2005/8/layout/process1"/>
    <dgm:cxn modelId="{7C2F0E66-6D79-4B12-BC6F-D0D0D7B78B2D}" type="presOf" srcId="{715DB15F-B18C-408D-AF4D-0B689BA0E58F}" destId="{A363207B-3AD6-472F-AB35-5DE074AB6BC2}" srcOrd="0" destOrd="0" presId="urn:microsoft.com/office/officeart/2005/8/layout/process1"/>
    <dgm:cxn modelId="{933F9ED0-0994-4CA5-879C-A784038C0F62}" type="presParOf" srcId="{A363207B-3AD6-472F-AB35-5DE074AB6BC2}" destId="{9F1752A6-F0C6-4116-8969-5F3A3113DEB4}" srcOrd="0" destOrd="0" presId="urn:microsoft.com/office/officeart/2005/8/layout/process1"/>
    <dgm:cxn modelId="{ABCCF763-AFFE-4D1B-9E63-3A82A6E56CA8}" type="presOf" srcId="{715DB15F-B18C-408D-AF4D-0B689BA0E58F}" destId="{9F1752A6-F0C6-4116-8969-5F3A3113DEB4}" srcOrd="1" destOrd="0" presId="urn:microsoft.com/office/officeart/2005/8/layout/process1"/>
    <dgm:cxn modelId="{0F349C01-6D6C-4652-910B-7C70F48E9A7E}" type="presParOf" srcId="{946525A1-11BE-4473-BD1E-5A02F57FAFE1}" destId="{C31FA319-1B76-4D24-8E64-6A83C1E0D876}" srcOrd="6" destOrd="0" presId="urn:microsoft.com/office/officeart/2005/8/layout/process1"/>
    <dgm:cxn modelId="{91A5E469-D85B-46E0-908B-433C4B1C1455}" type="presOf" srcId="{A71BEDD8-220D-4CBD-929B-E387BF7E5B89}" destId="{C31FA319-1B76-4D24-8E64-6A83C1E0D876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/>
          <dgm:rule type="h" fact="1.5"/>
          <dgm:rule type="primFontSz" val="5"/>
          <dgm:rule type="h" val="INF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75762-39DC-4A3E-8B3F-B76162858A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42415-64DD-4ABD-9C16-4791FD2A24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B7C3D-27D7-49AE-898A-0EA86AA2589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4E0F5-6497-45AE-AA99-1A4064F767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2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5"/>
            <p:custDataLst>
              <p:tags r:id="rId13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100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1EF78FE-12CD-4EC6-87F0-35F36F5B55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1000" baseline="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fld id="{CB006A3B-8992-43C3-8DE7-2D0CD90917B2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1" fontAlgn="base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1.xml"/><Relationship Id="rId7" Type="http://schemas.openxmlformats.org/officeDocument/2006/relationships/image" Target="../media/image8.jpeg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4.xml"/><Relationship Id="rId4" Type="http://schemas.openxmlformats.org/officeDocument/2006/relationships/image" Target="../media/image12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7355" y="273685"/>
            <a:ext cx="5271770" cy="521970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四年级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上册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第三单元 第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课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9840" y="1581785"/>
            <a:ext cx="7132320" cy="1014730"/>
          </a:xfrm>
          <a:prstGeom prst="rect">
            <a:avLst/>
          </a:prstGeom>
          <a:noFill/>
          <a:ln w="28575">
            <a:solidFill>
              <a:schemeClr val="bg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12.</a:t>
            </a:r>
            <a:r>
              <a:rPr lang="zh-CN" altLang="en-US" sz="60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在天晴了的时候</a:t>
            </a:r>
            <a:endParaRPr lang="zh-CN" altLang="en-US" sz="60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7740" y="3336290"/>
            <a:ext cx="10256520" cy="1753235"/>
          </a:xfrm>
          <a:prstGeom prst="rect">
            <a:avLst/>
          </a:prstGeom>
          <a:noFill/>
          <a:ln w="38100">
            <a:solidFill>
              <a:schemeClr val="bg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难点名称：通过学习《在天晴了的时候》，引导学 </a:t>
            </a:r>
            <a:endParaRPr lang="zh-CN" altLang="en-US" sz="3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生大胆想象，从中感悟自然美。试着仿</a:t>
            </a:r>
            <a:endParaRPr lang="zh-CN" altLang="en-US" sz="3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写诗歌。</a:t>
            </a:r>
            <a:endParaRPr lang="zh-CN" altLang="en-US" sz="36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ransition spd="slow" advClick="0" advTm="200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63"/>
            <a:ext cx="12177713" cy="6867526"/>
          </a:xfrm>
        </p:spPr>
      </p:pic>
    </p:spTree>
  </p:cSld>
  <p:clrMapOvr>
    <a:masterClrMapping/>
  </p:clrMapOvr>
  <p:transition spd="slow" advClick="0" advTm="2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23"/>
          <a:stretch>
            <a:fillRect/>
          </a:stretch>
        </p:blipFill>
        <p:spPr>
          <a:xfrm>
            <a:off x="0" y="12700"/>
            <a:ext cx="12188825" cy="6832600"/>
          </a:xfrm>
        </p:spPr>
      </p:pic>
    </p:spTree>
  </p:cSld>
  <p:clrMapOvr>
    <a:masterClrMapping/>
  </p:clrMapOvr>
  <p:transition spd="slow" advClick="0" advTm="2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微信图片_2020030211374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13335"/>
            <a:ext cx="12202795" cy="6856095"/>
          </a:xfrm>
          <a:prstGeom prst="rect">
            <a:avLst/>
          </a:prstGeom>
        </p:spPr>
      </p:pic>
    </p:spTree>
  </p:cSld>
  <p:clrMapOvr>
    <a:masterClrMapping/>
  </p:clrMapOvr>
  <p:transition spd="slow" advClick="0" advTm="2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003021137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" y="-5080"/>
            <a:ext cx="12168505" cy="68453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8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ransition spd="slow" advClick="0" advTm="2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ransition spd="slow" advClick="0" advTm="2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</p:cSld>
  <p:clrMapOvr>
    <a:masterClrMapping/>
  </p:clrMapOvr>
  <p:transition spd="slow" advClick="0" advTm="2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李思洁\Desktop\微信图片_202003031537444.jpg微信图片_202003031537444"/>
          <p:cNvPicPr>
            <a:picLocks noChangeAspect="1" noChangeArrowheads="1"/>
          </p:cNvPicPr>
          <p:nvPr/>
        </p:nvPicPr>
        <p:blipFill>
          <a:blip r:embed="rId1"/>
          <a:srcRect r="13085" b="12523"/>
          <a:stretch>
            <a:fillRect/>
          </a:stretch>
        </p:blipFill>
        <p:spPr bwMode="auto">
          <a:xfrm>
            <a:off x="15875" y="-13335"/>
            <a:ext cx="12160885" cy="688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96875" y="209550"/>
            <a:ext cx="439039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林中玩耍的快乐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:\Users\李思洁\Desktop\微信图片_202003031537445.jpg微信图片_202003031537445"/>
          <p:cNvPicPr>
            <a:picLocks noChangeAspect="1"/>
          </p:cNvPicPr>
          <p:nvPr/>
        </p:nvPicPr>
        <p:blipFill>
          <a:blip r:embed="rId1">
            <a:lum bright="-6000" contrast="18000"/>
          </a:blip>
          <a:srcRect t="2341" b="21146"/>
          <a:stretch>
            <a:fillRect/>
          </a:stretch>
        </p:blipFill>
        <p:spPr>
          <a:xfrm>
            <a:off x="14605" y="5715"/>
            <a:ext cx="12178030" cy="684466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238750" y="1239838"/>
            <a:ext cx="171450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>
                <a:solidFill>
                  <a:srgbClr val="29AAF8"/>
                </a:solidFill>
                <a:latin typeface="冬青黑体简体中文 W3" pitchFamily="34" charset="-122"/>
                <a:ea typeface="冬青黑体简体中文 W3" pitchFamily="34" charset="-122"/>
              </a:rPr>
              <a:t>目录</a:t>
            </a:r>
            <a:endParaRPr lang="en-US" altLang="zh-CN" sz="4000" b="1">
              <a:solidFill>
                <a:srgbClr val="29AAF8"/>
              </a:solidFill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621213" y="1795463"/>
            <a:ext cx="2949575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>
                <a:solidFill>
                  <a:srgbClr val="29AAF8"/>
                </a:solidFill>
                <a:latin typeface="Century Gothic" panose="020B0502020202020204" pitchFamily="34" charset="0"/>
                <a:ea typeface="冬青黑体简体中文 W3" pitchFamily="34" charset="-122"/>
              </a:rPr>
              <a:t>CONTENTS</a:t>
            </a:r>
            <a:endParaRPr lang="en-US" altLang="zh-CN" sz="3200">
              <a:solidFill>
                <a:srgbClr val="29AAF8"/>
              </a:solidFill>
              <a:latin typeface="Century Gothic" panose="020B0502020202020204" pitchFamily="34" charset="0"/>
              <a:ea typeface="冬青黑体简体中文 W3" pitchFamily="3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7733EF79-204E-44E9-9497-DC3F3763FC2D}" type="slidenum">
              <a:rPr kumimoji="0" lang="zh-CN" altLang="en-US" sz="1000" b="0" i="0" u="none" strike="noStrike" kern="1200" cap="none" spc="0" normalizeH="0" baseline="0" noProof="1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kumimoji="0" lang="zh-CN" altLang="en-US" sz="1000" b="0" i="0" u="none" strike="noStrike" kern="1200" cap="none" spc="0" normalizeH="0" baseline="0" noProof="1">
              <a:solidFill>
                <a:schemeClr val="tx1">
                  <a:tint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2747386"/>
          <a:ext cx="8128000" cy="198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5" t="-666" r="375" b="33185"/>
          <a:stretch>
            <a:fillRect/>
          </a:stretch>
        </p:blipFill>
        <p:spPr>
          <a:xfrm>
            <a:off x="-23813" y="-90488"/>
            <a:ext cx="12215813" cy="6943726"/>
          </a:xfrm>
        </p:spPr>
      </p:pic>
      <p:sp>
        <p:nvSpPr>
          <p:cNvPr id="2" name="文本框 1"/>
          <p:cNvSpPr txBox="1"/>
          <p:nvPr/>
        </p:nvSpPr>
        <p:spPr>
          <a:xfrm>
            <a:off x="396875" y="209550"/>
            <a:ext cx="2983865" cy="64516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放眼望去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8700" r="7688" b="13846"/>
          <a:stretch>
            <a:fillRect/>
          </a:stretch>
        </p:blipFill>
        <p:spPr>
          <a:xfrm>
            <a:off x="760095" y="127000"/>
            <a:ext cx="10671810" cy="660400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6012180" y="1198880"/>
            <a:ext cx="1784350" cy="895550"/>
          </a:xfrm>
          <a:prstGeom prst="cloudCallout">
            <a:avLst>
              <a:gd name="adj1" fmla="val 67937"/>
              <a:gd name="adj2" fmla="val -80541"/>
            </a:avLst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近景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800090" y="3182620"/>
            <a:ext cx="1903730" cy="895533"/>
          </a:xfrm>
          <a:prstGeom prst="cloudCallout">
            <a:avLst>
              <a:gd name="adj1" fmla="val 75878"/>
              <a:gd name="adj2" fmla="val -51418"/>
            </a:avLst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029325" y="5577205"/>
            <a:ext cx="1788795" cy="895558"/>
          </a:xfrm>
          <a:prstGeom prst="cloudCallout">
            <a:avLst>
              <a:gd name="adj1" fmla="val 69879"/>
              <a:gd name="adj2" fmla="val -88998"/>
            </a:avLst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远景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002790" y="2282825"/>
            <a:ext cx="2141855" cy="298259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248650" y="142240"/>
            <a:ext cx="2141855" cy="215582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248650" y="2611755"/>
            <a:ext cx="2279650" cy="146621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248650" y="4338320"/>
            <a:ext cx="2693035" cy="157416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52400" y="172720"/>
            <a:ext cx="592455" cy="1256720"/>
          </a:xfrm>
          <a:prstGeom prst="flowChartAlternateProcess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练笔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1768" y="306043"/>
            <a:ext cx="4896544" cy="639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在天晴了的时候</a:t>
            </a:r>
            <a:endParaRPr lang="en-US" altLang="zh-CN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>
                <a:solidFill>
                  <a:srgbClr val="FFFF00"/>
                </a:solidFill>
              </a:rPr>
              <a:t>                 </a:t>
            </a:r>
            <a:r>
              <a:rPr lang="zh-CN" altLang="en-US" sz="24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范盈菲</a:t>
            </a:r>
            <a:endParaRPr lang="en-US" altLang="zh-CN" sz="24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在天晴了的时候，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请到山间中去走走：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光滑的鹅卵石，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一定是凉爽又快乐；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还挂着雨珠的小草，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轻轻打着鼻鼾；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不再含羞的小花，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沐浴着阳光与微风。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悄悄地，悄悄地，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从树枝中筛下一束束金光，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35496" y="182853"/>
            <a:ext cx="5184576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抖去雨珠的小草，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被它照得晶莹剔透，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焕发出了新的生命。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到山间去走走吧，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在天晴了的时候：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那草木的香气，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会悄悄地在你鼻周玩耍。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红霞占满整片天了，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云在香风中沉醉，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看山间温柔的脚印</a:t>
            </a:r>
            <a:r>
              <a:rPr lang="en-US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风的足迹</a:t>
            </a:r>
            <a:r>
              <a:rPr lang="en-US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它也在沉醉。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范盈菲照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6165" y="306070"/>
            <a:ext cx="1962150" cy="261683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7838440" y="3192145"/>
            <a:ext cx="899795" cy="47244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122805" y="5132705"/>
            <a:ext cx="899795" cy="47244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976880" y="4660265"/>
            <a:ext cx="899795" cy="47244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368040" y="3664585"/>
            <a:ext cx="899795" cy="47244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范盈菲照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6165" y="306070"/>
            <a:ext cx="1962150" cy="2616835"/>
          </a:xfrm>
          <a:prstGeom prst="ellips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1768" y="306043"/>
            <a:ext cx="4896544" cy="639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在天晴了的时候</a:t>
            </a:r>
            <a:endParaRPr lang="en-US" altLang="zh-CN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3200">
                <a:solidFill>
                  <a:srgbClr val="FFFF00"/>
                </a:solidFill>
              </a:rPr>
              <a:t>                 </a:t>
            </a:r>
            <a:r>
              <a:rPr lang="zh-CN" altLang="en-US" sz="24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范盈菲</a:t>
            </a:r>
            <a:endParaRPr lang="en-US" altLang="zh-CN" sz="240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在天晴了的时候，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请到山间中去走走：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光滑的鹅卵石，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一定是凉爽又快乐；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还挂着雨珠的小草，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轻轻打着鼻鼾；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不再含羞的小花，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沐浴着阳光与微风。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悄悄地，悄悄地，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从树枝中筛下一束束金光，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65850" y="4660265"/>
            <a:ext cx="899795" cy="47244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166485" y="5132705"/>
            <a:ext cx="491490" cy="47244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35496" y="182853"/>
            <a:ext cx="5184576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抖去雨珠的小草，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被它照得晶莹剔透，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焕发出了新的生命。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到山间去走走吧，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在天晴了的时候：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那草木的香气，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会悄悄地在你鼻周玩耍。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红霞占满整片天了，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云在香风中沉醉，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看山间温柔的脚印</a:t>
            </a:r>
            <a:r>
              <a:rPr lang="en-US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风的足迹</a:t>
            </a:r>
            <a:r>
              <a:rPr lang="en-US" altLang="zh-CN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它也在沉醉。</a:t>
            </a:r>
            <a:endParaRPr lang="zh-CN" altLang="en-US" sz="32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61160" y="4350385"/>
            <a:ext cx="1188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··</a:t>
            </a:r>
            <a:endParaRPr lang="en-US" altLang="zh-CN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35370" y="412750"/>
            <a:ext cx="1188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··</a:t>
            </a:r>
            <a:endParaRPr lang="en-US" altLang="zh-CN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77680" y="3843020"/>
            <a:ext cx="1188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··</a:t>
            </a:r>
            <a:endParaRPr lang="en-US" altLang="zh-CN" sz="3200" b="1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590800" y="6575425"/>
            <a:ext cx="301752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6166485" y="1713865"/>
            <a:ext cx="3373755" cy="508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135370" y="5600065"/>
            <a:ext cx="3373755" cy="508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67640" y="172720"/>
            <a:ext cx="592455" cy="1256720"/>
          </a:xfrm>
          <a:prstGeom prst="flowChartAlternateProcess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赏析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21" presetClass="entr" presetSubtype="1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21" presetClass="entr" presetSubtype="1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200"/>
                            </p:stCondLst>
                            <p:childTnLst>
                              <p:par>
                                <p:cTn id="21" presetID="21" presetClass="entr" presetSubtype="1" fill="hold" grpId="1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800"/>
                            </p:stCondLst>
                            <p:childTnLst>
                              <p:par>
                                <p:cTn id="25" presetID="21" presetClass="entr" presetSubtype="1" fill="hold" grpId="1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/>
      <p:bldP spid="8" grpId="1"/>
      <p:bldP spid="7" grpId="1"/>
      <p:bldP spid="6" grpId="1"/>
      <p:bldP spid="11" grpId="1"/>
      <p:bldP spid="12" grpId="1"/>
      <p:bldP spid="13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7D2FD46-1C35-4B00-A94B-C85D9268DF17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56385" y="299085"/>
            <a:ext cx="9078595" cy="535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4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课后作业：</a:t>
            </a:r>
            <a:endParaRPr lang="en-US" altLang="zh-CN" sz="4800"/>
          </a:p>
          <a:p>
            <a:pPr>
              <a:lnSpc>
                <a:spcPct val="190000"/>
              </a:lnSpc>
            </a:pPr>
            <a:r>
              <a: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同学们可以把自己的小诗读给父母、同学听，也可以用微信等方式来进行分享。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7D2FD46-1C35-4B00-A94B-C85D9268DF17}" type="slidenum">
              <a:rPr lang="zh-CN" altLang="en-US" smtClean="0"/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59940" y="1579245"/>
            <a:ext cx="9078595" cy="2196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7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7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 再见！</a:t>
            </a:r>
            <a:endParaRPr lang="en-US" altLang="zh-CN" sz="7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731500" y="111760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8700" r="7688" b="13846"/>
          <a:stretch>
            <a:fillRect/>
          </a:stretch>
        </p:blipFill>
        <p:spPr>
          <a:xfrm>
            <a:off x="760095" y="127000"/>
            <a:ext cx="10671810" cy="6604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7640" y="172720"/>
            <a:ext cx="592455" cy="1256720"/>
          </a:xfrm>
          <a:prstGeom prst="flowChartAlternateProcess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导入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7850" y="3541519"/>
            <a:ext cx="2484967" cy="2532869"/>
            <a:chOff x="342236" y="1971811"/>
            <a:chExt cx="2664013" cy="2718184"/>
          </a:xfrm>
        </p:grpSpPr>
        <p:pic>
          <p:nvPicPr>
            <p:cNvPr id="8" name="图片 7"/>
            <p:cNvPicPr>
              <a:picLocks noChangeAspect="1" noChangeArrowheads="1"/>
            </p:cNvPicPr>
            <p:nvPr/>
          </p:nvPicPr>
          <p:blipFill>
            <a:blip r:embed="rId1"/>
            <a:stretch>
              <a:fillRect/>
            </a:stretch>
          </p:blipFill>
          <p:spPr bwMode="auto">
            <a:xfrm>
              <a:off x="342236" y="1971811"/>
              <a:ext cx="2664013" cy="1591974"/>
            </a:xfrm>
            <a:prstGeom prst="round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3329" name="TextBox 2"/>
            <p:cNvSpPr txBox="1">
              <a:spLocks noChangeArrowheads="1"/>
            </p:cNvSpPr>
            <p:nvPr/>
          </p:nvSpPr>
          <p:spPr bwMode="auto">
            <a:xfrm>
              <a:off x="909203" y="3886208"/>
              <a:ext cx="1429078" cy="803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265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泥路</a:t>
              </a:r>
              <a:endParaRPr lang="zh-CN" altLang="en-US" sz="4265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52800" y="3487632"/>
            <a:ext cx="2796117" cy="2475723"/>
            <a:chOff x="3062251" y="591681"/>
            <a:chExt cx="2999010" cy="2656304"/>
          </a:xfrm>
        </p:grpSpPr>
        <p:pic>
          <p:nvPicPr>
            <p:cNvPr id="10" name="图片 9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062251" y="591681"/>
              <a:ext cx="2999010" cy="1687107"/>
            </a:xfrm>
            <a:prstGeom prst="teardrop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327" name="TextBox 2"/>
            <p:cNvSpPr txBox="1">
              <a:spLocks noChangeArrowheads="1"/>
            </p:cNvSpPr>
            <p:nvPr/>
          </p:nvSpPr>
          <p:spPr bwMode="auto">
            <a:xfrm>
              <a:off x="3938554" y="2444365"/>
              <a:ext cx="1784348" cy="80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265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小草</a:t>
              </a:r>
              <a:endParaRPr lang="zh-CN" altLang="en-US" sz="4265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83867" y="3377566"/>
            <a:ext cx="2654300" cy="2591973"/>
            <a:chOff x="5858477" y="2189094"/>
            <a:chExt cx="2846952" cy="2778825"/>
          </a:xfrm>
        </p:grpSpPr>
        <p:pic>
          <p:nvPicPr>
            <p:cNvPr id="11" name="图片 10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5858477" y="2189094"/>
              <a:ext cx="2846952" cy="1781777"/>
            </a:xfrm>
            <a:prstGeom prst="round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3325" name="TextBox 2"/>
            <p:cNvSpPr txBox="1">
              <a:spLocks noChangeArrowheads="1"/>
            </p:cNvSpPr>
            <p:nvPr/>
          </p:nvSpPr>
          <p:spPr bwMode="auto">
            <a:xfrm>
              <a:off x="6279704" y="4164937"/>
              <a:ext cx="2149045" cy="802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265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小白菊</a:t>
              </a:r>
              <a:endParaRPr lang="zh-CN" altLang="en-US" sz="4265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32901" y="3333115"/>
            <a:ext cx="2620433" cy="2630240"/>
            <a:chOff x="3156107" y="498045"/>
            <a:chExt cx="2811297" cy="2823466"/>
          </a:xfrm>
        </p:grpSpPr>
        <p:pic>
          <p:nvPicPr>
            <p:cNvPr id="18" name="图片 17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3156107" y="498045"/>
              <a:ext cx="2811297" cy="1874382"/>
            </a:xfrm>
            <a:prstGeom prst="ellipse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323" name="TextBox 2"/>
            <p:cNvSpPr txBox="1">
              <a:spLocks noChangeArrowheads="1"/>
            </p:cNvSpPr>
            <p:nvPr/>
          </p:nvSpPr>
          <p:spPr bwMode="auto">
            <a:xfrm>
              <a:off x="3594075" y="2517500"/>
              <a:ext cx="2149557" cy="804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4265" b="1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凤蝶儿</a:t>
              </a:r>
              <a:endParaRPr lang="zh-CN" altLang="en-US" sz="4265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" t="-533" r="-1027" b="533"/>
          <a:stretch>
            <a:fillRect/>
          </a:stretch>
        </p:blipFill>
        <p:spPr bwMode="auto">
          <a:xfrm rot="21240000">
            <a:off x="478155" y="162560"/>
            <a:ext cx="2995930" cy="2947035"/>
          </a:xfrm>
          <a:prstGeom prst="sun">
            <a:avLst>
              <a:gd name="adj" fmla="val 20154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98"/>
          <a:stretch>
            <a:fillRect/>
          </a:stretch>
        </p:blipFill>
        <p:spPr bwMode="auto">
          <a:xfrm>
            <a:off x="4518025" y="367030"/>
            <a:ext cx="3155950" cy="2538730"/>
          </a:xfrm>
          <a:prstGeom prst="hear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420000">
            <a:off x="8637270" y="545465"/>
            <a:ext cx="3296920" cy="2182495"/>
          </a:xfrm>
          <a:prstGeom prst="cloud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A_圆角矩形 9"/>
          <p:cNvSpPr/>
          <p:nvPr>
            <p:custDataLst>
              <p:tags r:id="rId1"/>
            </p:custDataLst>
          </p:nvPr>
        </p:nvSpPr>
        <p:spPr>
          <a:xfrm>
            <a:off x="121920" y="288290"/>
            <a:ext cx="579755" cy="5613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1898015" y="2209165"/>
            <a:ext cx="83959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这首诗在表达上有什么特点呢？</a:t>
            </a:r>
            <a:endParaRPr lang="zh-CN" altLang="en-US" sz="4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2520" y="187960"/>
            <a:ext cx="2405380" cy="715112"/>
          </a:xfrm>
          <a:prstGeom prst="flowChartAlternateProcess">
            <a:avLst/>
          </a:prstGeom>
          <a:noFill/>
          <a:ln w="7620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知识讲解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8700" r="7688" b="13846"/>
          <a:stretch>
            <a:fillRect/>
          </a:stretch>
        </p:blipFill>
        <p:spPr>
          <a:xfrm>
            <a:off x="760095" y="127000"/>
            <a:ext cx="10671810" cy="660400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6012180" y="1198880"/>
            <a:ext cx="1784350" cy="895550"/>
          </a:xfrm>
          <a:prstGeom prst="cloudCallout">
            <a:avLst>
              <a:gd name="adj1" fmla="val 67937"/>
              <a:gd name="adj2" fmla="val -80541"/>
            </a:avLst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近景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5800090" y="3182620"/>
            <a:ext cx="1903730" cy="895533"/>
          </a:xfrm>
          <a:prstGeom prst="cloudCallout">
            <a:avLst>
              <a:gd name="adj1" fmla="val 75878"/>
              <a:gd name="adj2" fmla="val -51418"/>
            </a:avLst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029325" y="5577205"/>
            <a:ext cx="1788795" cy="895558"/>
          </a:xfrm>
          <a:prstGeom prst="cloudCallout">
            <a:avLst>
              <a:gd name="adj1" fmla="val 69879"/>
              <a:gd name="adj2" fmla="val -88998"/>
            </a:avLst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远景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002790" y="2282825"/>
            <a:ext cx="2141855" cy="298259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248650" y="142240"/>
            <a:ext cx="2141855" cy="215582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6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248650" y="2611755"/>
            <a:ext cx="2279650" cy="146621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248650" y="4338320"/>
            <a:ext cx="2693035" cy="1574165"/>
          </a:xfrm>
          <a:prstGeom prst="roundRect">
            <a:avLst>
              <a:gd name="adj" fmla="val 14527"/>
            </a:avLst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彩虹图"/>
          <p:cNvPicPr>
            <a:picLocks noChangeAspect="1"/>
          </p:cNvPicPr>
          <p:nvPr/>
        </p:nvPicPr>
        <p:blipFill>
          <a:blip r:embed="rId1"/>
          <a:srcRect b="29730"/>
          <a:stretch>
            <a:fillRect/>
          </a:stretch>
        </p:blipFill>
        <p:spPr>
          <a:xfrm>
            <a:off x="993775" y="643890"/>
            <a:ext cx="4213225" cy="2960370"/>
          </a:xfrm>
          <a:prstGeom prst="cloud">
            <a:avLst/>
          </a:prstGeom>
        </p:spPr>
      </p:pic>
      <p:pic>
        <p:nvPicPr>
          <p:cNvPr id="3" name="图片 2" descr="雨后的小花"/>
          <p:cNvPicPr>
            <a:picLocks noChangeAspect="1"/>
          </p:cNvPicPr>
          <p:nvPr/>
        </p:nvPicPr>
        <p:blipFill>
          <a:blip r:embed="rId2"/>
          <a:srcRect l="22460"/>
          <a:stretch>
            <a:fillRect/>
          </a:stretch>
        </p:blipFill>
        <p:spPr>
          <a:xfrm>
            <a:off x="6639560" y="345440"/>
            <a:ext cx="4311015" cy="3126105"/>
          </a:xfrm>
          <a:prstGeom prst="star7">
            <a:avLst/>
          </a:prstGeom>
        </p:spPr>
      </p:pic>
      <p:pic>
        <p:nvPicPr>
          <p:cNvPr id="4" name="图片 3" descr="雨后石子路"/>
          <p:cNvPicPr>
            <a:picLocks noChangeAspect="1"/>
          </p:cNvPicPr>
          <p:nvPr/>
        </p:nvPicPr>
        <p:blipFill>
          <a:blip r:embed="rId3"/>
          <a:srcRect l="2528" r="4221" b="7149"/>
          <a:stretch>
            <a:fillRect/>
          </a:stretch>
        </p:blipFill>
        <p:spPr>
          <a:xfrm>
            <a:off x="1189355" y="3742055"/>
            <a:ext cx="3747135" cy="2875915"/>
          </a:xfrm>
          <a:prstGeom prst="teardrop">
            <a:avLst/>
          </a:prstGeom>
        </p:spPr>
      </p:pic>
      <p:pic>
        <p:nvPicPr>
          <p:cNvPr id="5" name="图片 4" descr="雨后小昆虫"/>
          <p:cNvPicPr>
            <a:picLocks noChangeAspect="1"/>
          </p:cNvPicPr>
          <p:nvPr/>
        </p:nvPicPr>
        <p:blipFill>
          <a:blip r:embed="rId4"/>
          <a:srcRect l="15125" r="16090"/>
          <a:stretch>
            <a:fillRect/>
          </a:stretch>
        </p:blipFill>
        <p:spPr>
          <a:xfrm>
            <a:off x="7251700" y="3471545"/>
            <a:ext cx="4013835" cy="3168650"/>
          </a:xfrm>
          <a:prstGeom prst="hear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"/>
          <p:cNvPicPr>
            <a:picLocks noGrp="1"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内容占位符 7"/>
          <p:cNvPicPr>
            <a:picLocks noGrp="1" noChangeAspect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8"/>
          <a:stretch>
            <a:fillRect/>
          </a:stretch>
        </p:blipFill>
        <p:spPr>
          <a:xfrm>
            <a:off x="0" y="-26988"/>
            <a:ext cx="12192000" cy="6880226"/>
          </a:xfrm>
        </p:spPr>
      </p:pic>
      <p:sp>
        <p:nvSpPr>
          <p:cNvPr id="2" name="文本框 1"/>
          <p:cNvSpPr txBox="1"/>
          <p:nvPr/>
        </p:nvSpPr>
        <p:spPr>
          <a:xfrm>
            <a:off x="396875" y="209550"/>
            <a:ext cx="439039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走进雨后的树林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ppt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657</Words>
  <Application>WPS 演示</Application>
  <PresentationFormat/>
  <Paragraphs>119</Paragraphs>
  <Slides>25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楷体</vt:lpstr>
      <vt:lpstr>冬青黑体简体中文 W3</vt:lpstr>
      <vt:lpstr>黑体</vt:lpstr>
      <vt:lpstr>Century Gothic</vt:lpstr>
      <vt:lpstr>Arial Unicode MS</vt:lpstr>
      <vt:lpstr>等线</vt:lpstr>
      <vt:lpstr>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2021-04-19T19:19:00Z</cp:lastPrinted>
  <dcterms:created xsi:type="dcterms:W3CDTF">2021-04-19T19:19:00Z</dcterms:created>
  <dcterms:modified xsi:type="dcterms:W3CDTF">2021-10-22T05:01:30Z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70C0BDD2533147C8B6E7BB4B57BF3399</vt:lpwstr>
  </property>
  <property fmtid="{D5CDD505-2E9C-101B-9397-08002B2CF9AE}" pid="7" name="KSOProductBuildVer">
    <vt:lpwstr>2052-11.1.0.10938</vt:lpwstr>
  </property>
</Properties>
</file>