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63" r:id="rId5"/>
    <p:sldId id="262" r:id="rId6"/>
    <p:sldId id="257" r:id="rId7"/>
    <p:sldId id="259" r:id="rId8"/>
    <p:sldId id="260" r:id="rId9"/>
    <p:sldId id="261" r:id="rId10"/>
    <p:sldId id="264" r:id="rId11"/>
    <p:sldId id="265" r:id="rId12"/>
    <p:sldId id="269" r:id="rId13"/>
    <p:sldId id="270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12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5.xml"/><Relationship Id="rId18" Type="http://schemas.openxmlformats.org/officeDocument/2006/relationships/image" Target="../media/image1.jpeg"/><Relationship Id="rId17" Type="http://schemas.openxmlformats.org/officeDocument/2006/relationships/tags" Target="../tags/tag64.xml"/><Relationship Id="rId16" Type="http://schemas.openxmlformats.org/officeDocument/2006/relationships/tags" Target="../tags/tag63.xml"/><Relationship Id="rId15" Type="http://schemas.openxmlformats.org/officeDocument/2006/relationships/tags" Target="../tags/tag62.xml"/><Relationship Id="rId14" Type="http://schemas.openxmlformats.org/officeDocument/2006/relationships/tags" Target="../tags/tag61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105" name="图片 104"/>
          <p:cNvPicPr/>
          <p:nvPr userDrawn="1"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0" y="0"/>
            <a:ext cx="1221105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 userDrawn="1">
            <p:custDataLst>
              <p:tags r:id="rId19"/>
            </p:custDataLst>
          </p:nvPr>
        </p:nvSpPr>
        <p:spPr>
          <a:xfrm>
            <a:off x="0" y="0"/>
            <a:ext cx="12212320" cy="6875780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image" Target="../media/image1.jpeg"/><Relationship Id="rId1" Type="http://schemas.openxmlformats.org/officeDocument/2006/relationships/tags" Target="../tags/tag6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3.xml"/><Relationship Id="rId1" Type="http://schemas.openxmlformats.org/officeDocument/2006/relationships/tags" Target="../tags/tag102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1.xml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jpe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jpeg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tags" Target="../tags/tag75.xml"/><Relationship Id="rId3" Type="http://schemas.microsoft.com/office/2007/relationships/media" Target="../media/media1.mp4"/><Relationship Id="rId2" Type="http://schemas.openxmlformats.org/officeDocument/2006/relationships/video" Target="../media/media1.mp4"/><Relationship Id="rId1" Type="http://schemas.openxmlformats.org/officeDocument/2006/relationships/tags" Target="../tags/tag7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image" Target="../media/image5.GIF"/><Relationship Id="rId2" Type="http://schemas.openxmlformats.org/officeDocument/2006/relationships/tags" Target="../tags/tag87.xml"/><Relationship Id="rId1" Type="http://schemas.openxmlformats.org/officeDocument/2006/relationships/tags" Target="../tags/tag8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image" Target="../media/image6.GIF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90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image" Target="../media/image8.GIF"/><Relationship Id="rId2" Type="http://schemas.openxmlformats.org/officeDocument/2006/relationships/tags" Target="../tags/tag98.xml"/><Relationship Id="rId1" Type="http://schemas.openxmlformats.org/officeDocument/2006/relationships/tags" Target="../tags/tag9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图片 104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1105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海上日出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四川省凉山州冕宁县高阳小学</a:t>
            </a:r>
            <a:r>
              <a:rPr lang="en-US" altLang="zh-CN">
                <a:solidFill>
                  <a:schemeClr val="bg1"/>
                </a:solidFill>
              </a:rPr>
              <a:t>   </a:t>
            </a:r>
            <a:r>
              <a:rPr lang="zh-CN" altLang="en-US">
                <a:solidFill>
                  <a:schemeClr val="bg1"/>
                </a:solidFill>
              </a:rPr>
              <a:t>刘晓英</a:t>
            </a:r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07365" y="351790"/>
            <a:ext cx="110883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本文按照什么顺序描写日出的</a:t>
            </a:r>
            <a:endParaRPr lang="zh-CN" altLang="en-US" sz="3200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169795" y="2061210"/>
            <a:ext cx="708342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第一段（1）讲“我”常常在海上看日出。</a:t>
            </a:r>
            <a:endParaRPr lang="zh-CN" altLang="en-US" sz="2400"/>
          </a:p>
          <a:p>
            <a:endParaRPr lang="zh-CN" altLang="en-US" sz="2400"/>
          </a:p>
          <a:p>
            <a:r>
              <a:rPr lang="zh-CN" altLang="en-US" sz="2400"/>
              <a:t>第二段（2、3）讲作者在晴朗天气看到的海上日出。</a:t>
            </a:r>
            <a:endParaRPr lang="zh-CN" altLang="en-US" sz="2400"/>
          </a:p>
          <a:p>
            <a:endParaRPr lang="zh-CN" altLang="en-US" sz="2400"/>
          </a:p>
          <a:p>
            <a:r>
              <a:rPr lang="zh-CN" altLang="en-US" sz="2400"/>
              <a:t>第三段（4、5）讲作者在有云时看到的日出。</a:t>
            </a:r>
            <a:endParaRPr lang="zh-CN" altLang="en-US" sz="2400"/>
          </a:p>
          <a:p>
            <a:endParaRPr lang="zh-CN" altLang="en-US" sz="2400"/>
          </a:p>
          <a:p>
            <a:r>
              <a:rPr lang="zh-CN" altLang="en-US" sz="2400"/>
              <a:t>第四段（6）总起来说海上日出是伟大的奇观。</a:t>
            </a:r>
            <a:endParaRPr lang="zh-CN" altLang="en-US" sz="240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91540" y="1599565"/>
            <a:ext cx="983932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我知道太阳就要从天边升起来了,便</a:t>
            </a:r>
            <a:r>
              <a:rPr lang="zh-CN" altLang="en-US" sz="2400" b="1">
                <a:solidFill>
                  <a:srgbClr val="FF0000"/>
                </a:solidFill>
              </a:rPr>
              <a:t>目不转睛</a:t>
            </a:r>
            <a:r>
              <a:rPr lang="zh-CN" altLang="en-US" sz="2400"/>
              <a:t>地望着那里。</a:t>
            </a:r>
            <a:endParaRPr lang="zh-CN" altLang="en-US" sz="2400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507365" y="351790"/>
            <a:ext cx="110883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重点词汇</a:t>
            </a:r>
            <a:endParaRPr lang="zh-CN" altLang="en-US" sz="3200"/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772795" y="2275205"/>
            <a:ext cx="903922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目不转睛：汉语成语。拼音：mù bù zhuǎn jīng眼珠子一动不动地盯着看。形容注意力高度集中。如：清·文康《儿女英雄传》：“两手扶了膝盖儿，～地怔着。”怔还可以用吓，惊等。</a:t>
            </a:r>
            <a:endParaRPr lang="zh-CN" altLang="en-US"/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891540" y="3602355"/>
            <a:ext cx="1019873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在一步便豁然开朗,清澈的湖水有如从天际直泻,惊心动魄的场面让人目不转睛,甚至有些六神无主,独一无二的自然条件,让这湖水有着截然不同的启示,随没有海水那排山倒海的气势,但也有着自己独特的魅力。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沐浴乳广告模特儿出浴的画面，有如出水芙蓉般艳丽，看得大家目不转睛。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万花筒里千变万化的图案，让小孩子们看得目不转睛。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91540" y="1470025"/>
            <a:ext cx="120002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</a:rPr>
              <a:t>果然</a:t>
            </a:r>
            <a:r>
              <a:rPr lang="zh-CN" altLang="en-US" sz="2400"/>
              <a:t>，过了一会儿，那里出现了太阳的小半边脸，红是红的很，却没有亮光。</a:t>
            </a:r>
            <a:endParaRPr lang="zh-CN" altLang="en-US" sz="2400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507365" y="351790"/>
            <a:ext cx="110883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重点词汇</a:t>
            </a:r>
            <a:endParaRPr lang="zh-CN" altLang="en-US" sz="3200"/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772795" y="2275205"/>
            <a:ext cx="903922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副词。表示事情的结果与所料所说相符：～不出所料。</a:t>
            </a:r>
            <a:endParaRPr lang="zh-CN" altLang="en-US"/>
          </a:p>
          <a:p>
            <a:r>
              <a:rPr lang="zh-CN" altLang="en-US"/>
              <a:t>连词。假设事情的结果与所料所说相符：～你愿意去，我就放心了。</a:t>
            </a:r>
            <a:endParaRPr lang="zh-CN" altLang="en-US"/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891540" y="3602355"/>
            <a:ext cx="1019873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果然：都说张家界山水很美，身临其境一看，果然名不虚传。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突然：酒桌上大家正在分分谈天说地，突然间小明放了个超响的屁，此时的谈话声戛然而止。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忽然：我们刚走过山角一会儿，忽然听见身后有巨大的声响，接着，巨大的落石从山上滚落下来，好险啊。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/>
              <a:t>巴金</a:t>
            </a:r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4392930" y="1592580"/>
            <a:ext cx="7122795" cy="443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spcBef>
                <a:spcPts val="600"/>
              </a:spcBef>
              <a:spcAft>
                <a:spcPts val="600"/>
              </a:spcAft>
            </a:pPr>
            <a:r>
              <a:rPr lang="zh-CN" altLang="en-US" sz="1600"/>
              <a:t>巴金（1904年11月25日—2005年10月17日），本名李尧棠，字芾甘，笔名除巴金外，还有王文慧、欧阳镜蓉、黄树辉、余一等，1904年11月25日出生于四川省成都市，中国当代作家   。</a:t>
            </a:r>
            <a:endParaRPr lang="zh-CN" altLang="en-US" sz="1600"/>
          </a:p>
          <a:p>
            <a:pPr indent="457200" fontAlgn="auto">
              <a:spcBef>
                <a:spcPts val="600"/>
              </a:spcBef>
              <a:spcAft>
                <a:spcPts val="600"/>
              </a:spcAft>
            </a:pPr>
            <a:r>
              <a:rPr lang="zh-CN" altLang="en-US" sz="1600"/>
              <a:t>1921年4月1日，第一篇文章《怎样建设真正自由平等的社会》发表在《半月》刊第17号刊载上  。1922年冬，在成都外国语专门学校预科和本科班（英文）肄业。1929年，第一次以“巴金”的笔名在《小说月报》发表长篇小说《灭亡》，引起文坛的关注 。1932年5月23日，长篇小说《雾》出版。1933年1月，长篇小说《雨》出版；5月，长篇小说《家》出版。1935年3月，中篇小说《电》出版。1936年4月，《爱情三部曲》（《雾·雨·电》）出版。1938年3月，长篇小说《春》出版。1949年10月1日，在天安门参加开国大典  。1954年9月15日—29日，参加第一届全国人民代表大会。1960年4月，散文集《赞歌集》出版；同年，当选为全国文联副主席 。“文化大革命”期间，受到冲击 。1979年12月，杂文集《随想录》（第一集）出版  。1982年10月，《随想录》（第三集）出版  。1983年起，任全国政协副主席，中国作家协会主席 [1]  。1990年，获得苏联人民友谊勋章；同年获第一届福冈亚洲文化奖特别奖。1998年3月，当选为第九届全国政协副主席。2003年11月，被国务院授予“人民作家”荣誉称号。2005年10月17日，因病在上海逝世 。</a:t>
            </a:r>
            <a:endParaRPr lang="zh-CN" altLang="en-US" sz="1600"/>
          </a:p>
        </p:txBody>
      </p:sp>
      <p:pic>
        <p:nvPicPr>
          <p:cNvPr id="100" name="图片 99"/>
          <p:cNvPicPr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26795" y="1862455"/>
            <a:ext cx="2747645" cy="38912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07365" y="351790"/>
            <a:ext cx="1108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读完课文，你想象一下作者描述的画面，用自己的话复述一遍这个场景</a:t>
            </a:r>
            <a:endParaRPr lang="zh-CN" altLang="en-US" sz="2400"/>
          </a:p>
        </p:txBody>
      </p:sp>
      <p:pic>
        <p:nvPicPr>
          <p:cNvPr id="101" name="图片 100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279525" y="1120775"/>
            <a:ext cx="9267825" cy="52870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51815" y="351790"/>
            <a:ext cx="1108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看一下海上日出的场景</a:t>
            </a:r>
            <a:endParaRPr lang="zh-CN" altLang="en-US" sz="2400"/>
          </a:p>
        </p:txBody>
      </p:sp>
      <p:pic>
        <p:nvPicPr>
          <p:cNvPr id="3" name="mda-kc6ru6hiywhvua66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969010" y="953135"/>
            <a:ext cx="9754870" cy="54203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07365" y="351790"/>
            <a:ext cx="1108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分析一下作者写的很好的场景和手法，找出来</a:t>
            </a:r>
            <a:endParaRPr lang="zh-CN" altLang="en-US" sz="2400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211580" y="1110615"/>
            <a:ext cx="68732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那时天还没有大亮，周围很静，只听见船里机器的声音。</a:t>
            </a:r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211580" y="1777365"/>
            <a:ext cx="51962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转眼间,天水相接的地方出现了一道红霞。</a:t>
            </a:r>
            <a:endParaRPr lang="zh-CN" altLang="en-US"/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211580" y="2559685"/>
            <a:ext cx="84709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果然，过了一会儿，那里出现了太阳的小半边脸，红是红的很，却没有亮光。</a:t>
            </a:r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1211580" y="3110865"/>
            <a:ext cx="994854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太阳像负着什么重担似的，慢慢儿，一纵一纵地，使劲儿向上升。到了最后，它终于冲破了云霞，完全跳出了海面，颜色真红得可爱。一刹那间，这深红的圆东西发出夺目的亮光，射得人眼睛发痛。它旁边的云也突然有了光彩。</a:t>
            </a:r>
            <a:endParaRPr lang="zh-CN" altLang="en-US"/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301750" y="432371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有时太阳躲进云里。</a:t>
            </a:r>
            <a:endParaRPr lang="zh-CN" altLang="en-US"/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1301750" y="4998085"/>
            <a:ext cx="88004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然而太阳在黑云背后放射它的光芒，给黑云镶了一道光亮的金边。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07365" y="351790"/>
            <a:ext cx="1108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除了</a:t>
            </a:r>
            <a:r>
              <a:rPr lang="en-US" altLang="zh-CN" sz="2400"/>
              <a:t>“</a:t>
            </a:r>
            <a:r>
              <a:rPr lang="zh-CN" altLang="en-US" sz="2400"/>
              <a:t>一刹那间</a:t>
            </a:r>
            <a:r>
              <a:rPr lang="en-US" altLang="zh-CN" sz="2400"/>
              <a:t>”</a:t>
            </a:r>
            <a:r>
              <a:rPr lang="zh-CN" altLang="en-US" sz="2400"/>
              <a:t>，你还知道那些描写短暂的词语</a:t>
            </a:r>
            <a:endParaRPr lang="zh-CN" altLang="en-US" sz="2400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858770" y="1536700"/>
            <a:ext cx="2540000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/>
              <a:t>一刹那 </a:t>
            </a:r>
            <a:endParaRPr lang="zh-CN" altLang="en-US" sz="2400"/>
          </a:p>
          <a:p>
            <a:pPr fontAlgn="auto">
              <a:lnSpc>
                <a:spcPct val="200000"/>
              </a:lnSpc>
            </a:pPr>
            <a:r>
              <a:rPr lang="zh-CN" altLang="en-US" sz="2400"/>
              <a:t>一瞬间</a:t>
            </a:r>
            <a:endParaRPr lang="zh-CN" altLang="en-US" sz="2400"/>
          </a:p>
          <a:p>
            <a:pPr fontAlgn="auto">
              <a:lnSpc>
                <a:spcPct val="200000"/>
              </a:lnSpc>
            </a:pPr>
            <a:r>
              <a:rPr lang="zh-CN" altLang="en-US" sz="2400"/>
              <a:t> 霎那间 </a:t>
            </a:r>
            <a:endParaRPr lang="zh-CN" altLang="en-US" sz="2400"/>
          </a:p>
          <a:p>
            <a:pPr fontAlgn="auto">
              <a:lnSpc>
                <a:spcPct val="200000"/>
              </a:lnSpc>
            </a:pPr>
            <a:r>
              <a:rPr lang="zh-CN" altLang="en-US" sz="2400"/>
              <a:t>一眨眼</a:t>
            </a:r>
            <a:endParaRPr lang="zh-CN" altLang="en-US" sz="2400"/>
          </a:p>
          <a:p>
            <a:pPr fontAlgn="auto">
              <a:lnSpc>
                <a:spcPct val="200000"/>
              </a:lnSpc>
            </a:pPr>
            <a:endParaRPr lang="zh-CN" altLang="en-US" sz="2400"/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6842760" y="1229360"/>
            <a:ext cx="2540000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400">
                <a:sym typeface="+mn-ea"/>
              </a:rPr>
              <a:t>一转眼 </a:t>
            </a:r>
            <a:endParaRPr lang="zh-CN" altLang="en-US" sz="2400"/>
          </a:p>
          <a:p>
            <a:pPr fontAlgn="auto">
              <a:lnSpc>
                <a:spcPct val="200000"/>
              </a:lnSpc>
            </a:pPr>
            <a:r>
              <a:rPr lang="zh-CN" altLang="en-US" sz="2400">
                <a:sym typeface="+mn-ea"/>
              </a:rPr>
              <a:t>转眼间 </a:t>
            </a:r>
            <a:endParaRPr lang="zh-CN" altLang="en-US" sz="2400"/>
          </a:p>
          <a:p>
            <a:pPr fontAlgn="auto">
              <a:lnSpc>
                <a:spcPct val="200000"/>
              </a:lnSpc>
            </a:pPr>
            <a:r>
              <a:rPr lang="zh-CN" altLang="en-US" sz="2400">
                <a:sym typeface="+mn-ea"/>
              </a:rPr>
              <a:t>眨眼间 </a:t>
            </a:r>
            <a:endParaRPr lang="zh-CN" altLang="en-US" sz="2400"/>
          </a:p>
          <a:p>
            <a:pPr fontAlgn="auto">
              <a:lnSpc>
                <a:spcPct val="200000"/>
              </a:lnSpc>
            </a:pPr>
            <a:r>
              <a:rPr lang="zh-CN" altLang="en-US" sz="2400">
                <a:sym typeface="+mn-ea"/>
              </a:rPr>
              <a:t>一晃眼</a:t>
            </a:r>
            <a:endParaRPr lang="zh-CN" altLang="en-US" sz="2400"/>
          </a:p>
          <a:p>
            <a:pPr fontAlgn="auto">
              <a:lnSpc>
                <a:spcPct val="200000"/>
              </a:lnSpc>
            </a:pPr>
            <a:r>
              <a:rPr lang="zh-CN" altLang="en-US" sz="2400">
                <a:sym typeface="+mn-ea"/>
              </a:rPr>
              <a:t>转瞬间</a:t>
            </a:r>
            <a:endParaRPr lang="zh-CN" altLang="en-US" sz="2400">
              <a:sym typeface="+mn-ea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07365" y="351790"/>
            <a:ext cx="1108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熟知生字</a:t>
            </a:r>
            <a:endParaRPr lang="zh-CN" altLang="en-US" sz="2400"/>
          </a:p>
        </p:txBody>
      </p:sp>
      <p:pic>
        <p:nvPicPr>
          <p:cNvPr id="102" name="图片 101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07365" y="720725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6892925" y="720725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 ：刂 </a:t>
            </a:r>
            <a:endParaRPr lang="zh-CN" altLang="en-US"/>
          </a:p>
          <a:p>
            <a:r>
              <a:rPr lang="zh-CN" altLang="en-US"/>
              <a:t>笔 画： 8</a:t>
            </a:r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490335" y="2005330"/>
            <a:ext cx="510540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[ shā ]</a:t>
            </a:r>
            <a:endParaRPr lang="zh-CN" altLang="en-US"/>
          </a:p>
          <a:p>
            <a:r>
              <a:rPr lang="zh-CN" altLang="en-US"/>
              <a:t>止住（车、机器等）：把车～住。～住不正之风。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[ chà ]</a:t>
            </a:r>
            <a:endParaRPr lang="zh-CN" altLang="en-US"/>
          </a:p>
          <a:p>
            <a:r>
              <a:rPr lang="zh-CN" altLang="en-US"/>
              <a:t>佛教的寺庙：古～。[刹多罗之省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图片 102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82905" y="751205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507365" y="351790"/>
            <a:ext cx="1108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熟知生字</a:t>
            </a:r>
            <a:endParaRPr lang="zh-CN" altLang="en-US" sz="2400"/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6503670" y="878840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 ：辛 </a:t>
            </a:r>
            <a:endParaRPr lang="zh-CN" altLang="en-US"/>
          </a:p>
          <a:p>
            <a:r>
              <a:rPr lang="zh-CN" altLang="en-US"/>
              <a:t>笔 画： 16</a:t>
            </a:r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503670" y="1861185"/>
            <a:ext cx="311912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1.区别；分析：明～是非。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2.古又同“辩”。</a:t>
            </a:r>
            <a:endParaRPr lang="zh-CN" altLang="en-US"/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6456045" y="3004820"/>
            <a:ext cx="524700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辨认 [ biàn rèn ]根据特点辨别，做出判断，以便找出或认定某一对象：～笔迹。照片已模糊不清，无法～。</a:t>
            </a:r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6583680" y="4336415"/>
            <a:ext cx="501205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分辨 [ fēn biàn ]辨别：～是非。天下着大雨，连方向也～不清了。</a:t>
            </a:r>
            <a:endParaRPr lang="zh-CN" altLang="en-US"/>
          </a:p>
        </p:txBody>
      </p:sp>
      <p:pic>
        <p:nvPicPr>
          <p:cNvPr id="104" name="New picture"/>
          <p:cNvPicPr/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2636500" y="102108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07365" y="351790"/>
            <a:ext cx="110883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熟知生字</a:t>
            </a:r>
            <a:endParaRPr lang="zh-CN" altLang="en-US" sz="2400"/>
          </a:p>
        </p:txBody>
      </p:sp>
      <p:pic>
        <p:nvPicPr>
          <p:cNvPr id="104" name="图片 103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07365" y="812165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6802755" y="812165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 ：钅 </a:t>
            </a:r>
            <a:endParaRPr lang="zh-CN" altLang="en-US"/>
          </a:p>
          <a:p>
            <a:r>
              <a:rPr lang="zh-CN" altLang="en-US"/>
              <a:t>笔 画 ：22</a:t>
            </a:r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6802755" y="1816735"/>
            <a:ext cx="466661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镶嵌 [ xiāng qiàn ]把一物体嵌入另一物体内。</a:t>
            </a:r>
            <a:endParaRPr lang="zh-CN" altLang="en-US"/>
          </a:p>
        </p:txBody>
      </p:sp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6802755" y="3070225"/>
            <a:ext cx="503682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镶边 [ xiāng biān ]1.镶入服装内的一块衣料（如为了装饰）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2.用花边、滚条、边、带或装饰品；给加边。</a:t>
            </a:r>
            <a:endParaRPr lang="zh-CN" altLang="en-US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UNIQUEID" val="46"/>
</p:tagLst>
</file>

<file path=ppt/tags/tag10.xml><?xml version="1.0" encoding="utf-8"?>
<p:tagLst xmlns:p="http://schemas.openxmlformats.org/presentationml/2006/main">
  <p:tag name="AS_UNIQUEID" val="56"/>
</p:tagLst>
</file>

<file path=ppt/tags/tag100.xml><?xml version="1.0" encoding="utf-8"?>
<p:tagLst xmlns:p="http://schemas.openxmlformats.org/presentationml/2006/main">
  <p:tag name="AS_UNIQUEID" val="30"/>
</p:tagLst>
</file>

<file path=ppt/tags/tag101.xml><?xml version="1.0" encoding="utf-8"?>
<p:tagLst xmlns:p="http://schemas.openxmlformats.org/presentationml/2006/main">
  <p:tag name="AS_UNIQUEID" val="31"/>
</p:tagLst>
</file>

<file path=ppt/tags/tag102.xml><?xml version="1.0" encoding="utf-8"?>
<p:tagLst xmlns:p="http://schemas.openxmlformats.org/presentationml/2006/main">
  <p:tag name="AS_UNIQUEID" val="33"/>
</p:tagLst>
</file>

<file path=ppt/tags/tag103.xml><?xml version="1.0" encoding="utf-8"?>
<p:tagLst xmlns:p="http://schemas.openxmlformats.org/presentationml/2006/main">
  <p:tag name="AS_UNIQUEID" val="34"/>
</p:tagLst>
</file>

<file path=ppt/tags/tag104.xml><?xml version="1.0" encoding="utf-8"?>
<p:tagLst xmlns:p="http://schemas.openxmlformats.org/presentationml/2006/main">
  <p:tag name="AS_UNIQUEID" val="36"/>
</p:tagLst>
</file>

<file path=ppt/tags/tag105.xml><?xml version="1.0" encoding="utf-8"?>
<p:tagLst xmlns:p="http://schemas.openxmlformats.org/presentationml/2006/main">
  <p:tag name="AS_UNIQUEID" val="37"/>
</p:tagLst>
</file>

<file path=ppt/tags/tag106.xml><?xml version="1.0" encoding="utf-8"?>
<p:tagLst xmlns:p="http://schemas.openxmlformats.org/presentationml/2006/main">
  <p:tag name="AS_UNIQUEID" val="38"/>
</p:tagLst>
</file>

<file path=ppt/tags/tag107.xml><?xml version="1.0" encoding="utf-8"?>
<p:tagLst xmlns:p="http://schemas.openxmlformats.org/presentationml/2006/main">
  <p:tag name="AS_UNIQUEID" val="39"/>
</p:tagLst>
</file>

<file path=ppt/tags/tag108.xml><?xml version="1.0" encoding="utf-8"?>
<p:tagLst xmlns:p="http://schemas.openxmlformats.org/presentationml/2006/main">
  <p:tag name="AS_UNIQUEID" val="41"/>
</p:tagLst>
</file>

<file path=ppt/tags/tag109.xml><?xml version="1.0" encoding="utf-8"?>
<p:tagLst xmlns:p="http://schemas.openxmlformats.org/presentationml/2006/main">
  <p:tag name="AS_UNIQUEID" val="42"/>
</p:tagLst>
</file>

<file path=ppt/tags/tag11.xml><?xml version="1.0" encoding="utf-8"?>
<p:tagLst xmlns:p="http://schemas.openxmlformats.org/presentationml/2006/main">
  <p:tag name="AS_UNIQUEID" val="58"/>
</p:tagLst>
</file>

<file path=ppt/tags/tag110.xml><?xml version="1.0" encoding="utf-8"?>
<p:tagLst xmlns:p="http://schemas.openxmlformats.org/presentationml/2006/main">
  <p:tag name="AS_UNIQUEID" val="43"/>
</p:tagLst>
</file>

<file path=ppt/tags/tag111.xml><?xml version="1.0" encoding="utf-8"?>
<p:tagLst xmlns:p="http://schemas.openxmlformats.org/presentationml/2006/main">
  <p:tag name="AS_UNIQUEID" val="44"/>
</p:tagLst>
</file>

<file path=ppt/tags/tag11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12.xml><?xml version="1.0" encoding="utf-8"?>
<p:tagLst xmlns:p="http://schemas.openxmlformats.org/presentationml/2006/main">
  <p:tag name="AS_UNIQUEID" val="59"/>
</p:tagLst>
</file>

<file path=ppt/tags/tag13.xml><?xml version="1.0" encoding="utf-8"?>
<p:tagLst xmlns:p="http://schemas.openxmlformats.org/presentationml/2006/main">
  <p:tag name="AS_UNIQUEID" val="60"/>
</p:tagLst>
</file>

<file path=ppt/tags/tag14.xml><?xml version="1.0" encoding="utf-8"?>
<p:tagLst xmlns:p="http://schemas.openxmlformats.org/presentationml/2006/main">
  <p:tag name="AS_UNIQUEID" val="61"/>
</p:tagLst>
</file>

<file path=ppt/tags/tag15.xml><?xml version="1.0" encoding="utf-8"?>
<p:tagLst xmlns:p="http://schemas.openxmlformats.org/presentationml/2006/main">
  <p:tag name="AS_UNIQUEID" val="62"/>
</p:tagLst>
</file>

<file path=ppt/tags/tag16.xml><?xml version="1.0" encoding="utf-8"?>
<p:tagLst xmlns:p="http://schemas.openxmlformats.org/presentationml/2006/main">
  <p:tag name="AS_UNIQUEID" val="64"/>
</p:tagLst>
</file>

<file path=ppt/tags/tag17.xml><?xml version="1.0" encoding="utf-8"?>
<p:tagLst xmlns:p="http://schemas.openxmlformats.org/presentationml/2006/main">
  <p:tag name="AS_UNIQUEID" val="65"/>
</p:tagLst>
</file>

<file path=ppt/tags/tag18.xml><?xml version="1.0" encoding="utf-8"?>
<p:tagLst xmlns:p="http://schemas.openxmlformats.org/presentationml/2006/main">
  <p:tag name="AS_UNIQUEID" val="66"/>
</p:tagLst>
</file>

<file path=ppt/tags/tag19.xml><?xml version="1.0" encoding="utf-8"?>
<p:tagLst xmlns:p="http://schemas.openxmlformats.org/presentationml/2006/main">
  <p:tag name="AS_UNIQUEID" val="67"/>
</p:tagLst>
</file>

<file path=ppt/tags/tag2.xml><?xml version="1.0" encoding="utf-8"?>
<p:tagLst xmlns:p="http://schemas.openxmlformats.org/presentationml/2006/main">
  <p:tag name="AS_UNIQUEID" val="47"/>
</p:tagLst>
</file>

<file path=ppt/tags/tag20.xml><?xml version="1.0" encoding="utf-8"?>
<p:tagLst xmlns:p="http://schemas.openxmlformats.org/presentationml/2006/main">
  <p:tag name="AS_UNIQUEID" val="68"/>
</p:tagLst>
</file>

<file path=ppt/tags/tag21.xml><?xml version="1.0" encoding="utf-8"?>
<p:tagLst xmlns:p="http://schemas.openxmlformats.org/presentationml/2006/main">
  <p:tag name="AS_UNIQUEID" val="69"/>
</p:tagLst>
</file>

<file path=ppt/tags/tag22.xml><?xml version="1.0" encoding="utf-8"?>
<p:tagLst xmlns:p="http://schemas.openxmlformats.org/presentationml/2006/main">
  <p:tag name="AS_UNIQUEID" val="71"/>
</p:tagLst>
</file>

<file path=ppt/tags/tag23.xml><?xml version="1.0" encoding="utf-8"?>
<p:tagLst xmlns:p="http://schemas.openxmlformats.org/presentationml/2006/main">
  <p:tag name="AS_UNIQUEID" val="72"/>
</p:tagLst>
</file>

<file path=ppt/tags/tag24.xml><?xml version="1.0" encoding="utf-8"?>
<p:tagLst xmlns:p="http://schemas.openxmlformats.org/presentationml/2006/main">
  <p:tag name="AS_UNIQUEID" val="73"/>
</p:tagLst>
</file>

<file path=ppt/tags/tag25.xml><?xml version="1.0" encoding="utf-8"?>
<p:tagLst xmlns:p="http://schemas.openxmlformats.org/presentationml/2006/main">
  <p:tag name="AS_UNIQUEID" val="74"/>
</p:tagLst>
</file>

<file path=ppt/tags/tag26.xml><?xml version="1.0" encoding="utf-8"?>
<p:tagLst xmlns:p="http://schemas.openxmlformats.org/presentationml/2006/main">
  <p:tag name="AS_UNIQUEID" val="75"/>
</p:tagLst>
</file>

<file path=ppt/tags/tag27.xml><?xml version="1.0" encoding="utf-8"?>
<p:tagLst xmlns:p="http://schemas.openxmlformats.org/presentationml/2006/main">
  <p:tag name="AS_UNIQUEID" val="76"/>
</p:tagLst>
</file>

<file path=ppt/tags/tag28.xml><?xml version="1.0" encoding="utf-8"?>
<p:tagLst xmlns:p="http://schemas.openxmlformats.org/presentationml/2006/main">
  <p:tag name="AS_UNIQUEID" val="77"/>
</p:tagLst>
</file>

<file path=ppt/tags/tag29.xml><?xml version="1.0" encoding="utf-8"?>
<p:tagLst xmlns:p="http://schemas.openxmlformats.org/presentationml/2006/main">
  <p:tag name="AS_UNIQUEID" val="78"/>
</p:tagLst>
</file>

<file path=ppt/tags/tag3.xml><?xml version="1.0" encoding="utf-8"?>
<p:tagLst xmlns:p="http://schemas.openxmlformats.org/presentationml/2006/main">
  <p:tag name="AS_UNIQUEID" val="48"/>
</p:tagLst>
</file>

<file path=ppt/tags/tag30.xml><?xml version="1.0" encoding="utf-8"?>
<p:tagLst xmlns:p="http://schemas.openxmlformats.org/presentationml/2006/main">
  <p:tag name="AS_UNIQUEID" val="80"/>
</p:tagLst>
</file>

<file path=ppt/tags/tag31.xml><?xml version="1.0" encoding="utf-8"?>
<p:tagLst xmlns:p="http://schemas.openxmlformats.org/presentationml/2006/main">
  <p:tag name="AS_UNIQUEID" val="81"/>
</p:tagLst>
</file>

<file path=ppt/tags/tag32.xml><?xml version="1.0" encoding="utf-8"?>
<p:tagLst xmlns:p="http://schemas.openxmlformats.org/presentationml/2006/main">
  <p:tag name="AS_UNIQUEID" val="82"/>
</p:tagLst>
</file>

<file path=ppt/tags/tag33.xml><?xml version="1.0" encoding="utf-8"?>
<p:tagLst xmlns:p="http://schemas.openxmlformats.org/presentationml/2006/main">
  <p:tag name="AS_UNIQUEID" val="83"/>
</p:tagLst>
</file>

<file path=ppt/tags/tag34.xml><?xml version="1.0" encoding="utf-8"?>
<p:tagLst xmlns:p="http://schemas.openxmlformats.org/presentationml/2006/main">
  <p:tag name="AS_UNIQUEID" val="85"/>
</p:tagLst>
</file>

<file path=ppt/tags/tag35.xml><?xml version="1.0" encoding="utf-8"?>
<p:tagLst xmlns:p="http://schemas.openxmlformats.org/presentationml/2006/main">
  <p:tag name="AS_UNIQUEID" val="86"/>
</p:tagLst>
</file>

<file path=ppt/tags/tag36.xml><?xml version="1.0" encoding="utf-8"?>
<p:tagLst xmlns:p="http://schemas.openxmlformats.org/presentationml/2006/main">
  <p:tag name="AS_UNIQUEID" val="87"/>
</p:tagLst>
</file>

<file path=ppt/tags/tag37.xml><?xml version="1.0" encoding="utf-8"?>
<p:tagLst xmlns:p="http://schemas.openxmlformats.org/presentationml/2006/main">
  <p:tag name="AS_UNIQUEID" val="89"/>
</p:tagLst>
</file>

<file path=ppt/tags/tag38.xml><?xml version="1.0" encoding="utf-8"?>
<p:tagLst xmlns:p="http://schemas.openxmlformats.org/presentationml/2006/main">
  <p:tag name="AS_UNIQUEID" val="90"/>
</p:tagLst>
</file>

<file path=ppt/tags/tag39.xml><?xml version="1.0" encoding="utf-8"?>
<p:tagLst xmlns:p="http://schemas.openxmlformats.org/presentationml/2006/main">
  <p:tag name="AS_UNIQUEID" val="91"/>
</p:tagLst>
</file>

<file path=ppt/tags/tag4.xml><?xml version="1.0" encoding="utf-8"?>
<p:tagLst xmlns:p="http://schemas.openxmlformats.org/presentationml/2006/main">
  <p:tag name="AS_UNIQUEID" val="49"/>
</p:tagLst>
</file>

<file path=ppt/tags/tag40.xml><?xml version="1.0" encoding="utf-8"?>
<p:tagLst xmlns:p="http://schemas.openxmlformats.org/presentationml/2006/main">
  <p:tag name="AS_UNIQUEID" val="92"/>
</p:tagLst>
</file>

<file path=ppt/tags/tag41.xml><?xml version="1.0" encoding="utf-8"?>
<p:tagLst xmlns:p="http://schemas.openxmlformats.org/presentationml/2006/main">
  <p:tag name="AS_UNIQUEID" val="93"/>
</p:tagLst>
</file>

<file path=ppt/tags/tag42.xml><?xml version="1.0" encoding="utf-8"?>
<p:tagLst xmlns:p="http://schemas.openxmlformats.org/presentationml/2006/main">
  <p:tag name="AS_UNIQUEID" val="94"/>
</p:tagLst>
</file>

<file path=ppt/tags/tag43.xml><?xml version="1.0" encoding="utf-8"?>
<p:tagLst xmlns:p="http://schemas.openxmlformats.org/presentationml/2006/main">
  <p:tag name="AS_UNIQUEID" val="96"/>
</p:tagLst>
</file>

<file path=ppt/tags/tag44.xml><?xml version="1.0" encoding="utf-8"?>
<p:tagLst xmlns:p="http://schemas.openxmlformats.org/presentationml/2006/main">
  <p:tag name="AS_UNIQUEID" val="97"/>
</p:tagLst>
</file>

<file path=ppt/tags/tag45.xml><?xml version="1.0" encoding="utf-8"?>
<p:tagLst xmlns:p="http://schemas.openxmlformats.org/presentationml/2006/main">
  <p:tag name="AS_UNIQUEID" val="98"/>
</p:tagLst>
</file>

<file path=ppt/tags/tag46.xml><?xml version="1.0" encoding="utf-8"?>
<p:tagLst xmlns:p="http://schemas.openxmlformats.org/presentationml/2006/main">
  <p:tag name="AS_UNIQUEID" val="99"/>
</p:tagLst>
</file>

<file path=ppt/tags/tag47.xml><?xml version="1.0" encoding="utf-8"?>
<p:tagLst xmlns:p="http://schemas.openxmlformats.org/presentationml/2006/main">
  <p:tag name="AS_UNIQUEID" val="100"/>
</p:tagLst>
</file>

<file path=ppt/tags/tag48.xml><?xml version="1.0" encoding="utf-8"?>
<p:tagLst xmlns:p="http://schemas.openxmlformats.org/presentationml/2006/main">
  <p:tag name="AS_UNIQUEID" val="101"/>
</p:tagLst>
</file>

<file path=ppt/tags/tag49.xml><?xml version="1.0" encoding="utf-8"?>
<p:tagLst xmlns:p="http://schemas.openxmlformats.org/presentationml/2006/main">
  <p:tag name="AS_UNIQUEID" val="103"/>
</p:tagLst>
</file>

<file path=ppt/tags/tag5.xml><?xml version="1.0" encoding="utf-8"?>
<p:tagLst xmlns:p="http://schemas.openxmlformats.org/presentationml/2006/main">
  <p:tag name="AS_UNIQUEID" val="50"/>
</p:tagLst>
</file>

<file path=ppt/tags/tag50.xml><?xml version="1.0" encoding="utf-8"?>
<p:tagLst xmlns:p="http://schemas.openxmlformats.org/presentationml/2006/main">
  <p:tag name="AS_UNIQUEID" val="104"/>
</p:tagLst>
</file>

<file path=ppt/tags/tag51.xml><?xml version="1.0" encoding="utf-8"?>
<p:tagLst xmlns:p="http://schemas.openxmlformats.org/presentationml/2006/main">
  <p:tag name="AS_UNIQUEID" val="105"/>
</p:tagLst>
</file>

<file path=ppt/tags/tag52.xml><?xml version="1.0" encoding="utf-8"?>
<p:tagLst xmlns:p="http://schemas.openxmlformats.org/presentationml/2006/main">
  <p:tag name="AS_UNIQUEID" val="106"/>
</p:tagLst>
</file>

<file path=ppt/tags/tag53.xml><?xml version="1.0" encoding="utf-8"?>
<p:tagLst xmlns:p="http://schemas.openxmlformats.org/presentationml/2006/main">
  <p:tag name="AS_UNIQUEID" val="107"/>
</p:tagLst>
</file>

<file path=ppt/tags/tag54.xml><?xml version="1.0" encoding="utf-8"?>
<p:tagLst xmlns:p="http://schemas.openxmlformats.org/presentationml/2006/main">
  <p:tag name="AS_UNIQUEID" val="109"/>
</p:tagLst>
</file>

<file path=ppt/tags/tag55.xml><?xml version="1.0" encoding="utf-8"?>
<p:tagLst xmlns:p="http://schemas.openxmlformats.org/presentationml/2006/main">
  <p:tag name="AS_UNIQUEID" val="110"/>
</p:tagLst>
</file>

<file path=ppt/tags/tag56.xml><?xml version="1.0" encoding="utf-8"?>
<p:tagLst xmlns:p="http://schemas.openxmlformats.org/presentationml/2006/main">
  <p:tag name="AS_UNIQUEID" val="111"/>
</p:tagLst>
</file>

<file path=ppt/tags/tag57.xml><?xml version="1.0" encoding="utf-8"?>
<p:tagLst xmlns:p="http://schemas.openxmlformats.org/presentationml/2006/main">
  <p:tag name="AS_UNIQUEID" val="112"/>
</p:tagLst>
</file>

<file path=ppt/tags/tag58.xml><?xml version="1.0" encoding="utf-8"?>
<p:tagLst xmlns:p="http://schemas.openxmlformats.org/presentationml/2006/main">
  <p:tag name="AS_UNIQUEID" val="113"/>
</p:tagLst>
</file>

<file path=ppt/tags/tag59.xml><?xml version="1.0" encoding="utf-8"?>
<p:tagLst xmlns:p="http://schemas.openxmlformats.org/presentationml/2006/main">
  <p:tag name="AS_UNIQUEID" val="115"/>
</p:tagLst>
</file>

<file path=ppt/tags/tag6.xml><?xml version="1.0" encoding="utf-8"?>
<p:tagLst xmlns:p="http://schemas.openxmlformats.org/presentationml/2006/main">
  <p:tag name="AS_UNIQUEID" val="52"/>
</p:tagLst>
</file>

<file path=ppt/tags/tag60.xml><?xml version="1.0" encoding="utf-8"?>
<p:tagLst xmlns:p="http://schemas.openxmlformats.org/presentationml/2006/main">
  <p:tag name="AS_UNIQUEID" val="116"/>
</p:tagLst>
</file>

<file path=ppt/tags/tag61.xml><?xml version="1.0" encoding="utf-8"?>
<p:tagLst xmlns:p="http://schemas.openxmlformats.org/presentationml/2006/main">
  <p:tag name="AS_UNIQUEID" val="117"/>
</p:tagLst>
</file>

<file path=ppt/tags/tag62.xml><?xml version="1.0" encoding="utf-8"?>
<p:tagLst xmlns:p="http://schemas.openxmlformats.org/presentationml/2006/main">
  <p:tag name="AS_UNIQUEID" val="118"/>
</p:tagLst>
</file>

<file path=ppt/tags/tag63.xml><?xml version="1.0" encoding="utf-8"?>
<p:tagLst xmlns:p="http://schemas.openxmlformats.org/presentationml/2006/main">
  <p:tag name="AS_UNIQUEID" val="119"/>
</p:tagLst>
</file>

<file path=ppt/tags/tag64.xml><?xml version="1.0" encoding="utf-8"?>
<p:tagLst xmlns:p="http://schemas.openxmlformats.org/presentationml/2006/main">
  <p:tag name="AS_UNIQUEID" val="120"/>
</p:tagLst>
</file>

<file path=ppt/tags/tag65.xml><?xml version="1.0" encoding="utf-8"?>
<p:tagLst xmlns:p="http://schemas.openxmlformats.org/presentationml/2006/main">
  <p:tag name="AS_UNIQUEID" val="121"/>
</p:tagLst>
</file>

<file path=ppt/tags/tag66.xml><?xml version="1.0" encoding="utf-8"?>
<p:tagLst xmlns:p="http://schemas.openxmlformats.org/presentationml/2006/main">
  <p:tag name="AS_UNIQUEID" val="123"/>
</p:tagLst>
</file>

<file path=ppt/tags/tag67.xml><?xml version="1.0" encoding="utf-8"?>
<p:tagLst xmlns:p="http://schemas.openxmlformats.org/presentationml/2006/main">
  <p:tag name="AS_UNIQUEID" val="124"/>
</p:tagLst>
</file>

<file path=ppt/tags/tag68.xml><?xml version="1.0" encoding="utf-8"?>
<p:tagLst xmlns:p="http://schemas.openxmlformats.org/presentationml/2006/main">
  <p:tag name="AS_UNIQUEID" val="125"/>
</p:tagLst>
</file>

<file path=ppt/tags/tag69.xml><?xml version="1.0" encoding="utf-8"?>
<p:tagLst xmlns:p="http://schemas.openxmlformats.org/presentationml/2006/main">
  <p:tag name="AS_UNIQUEID" val="127"/>
</p:tagLst>
</file>

<file path=ppt/tags/tag7.xml><?xml version="1.0" encoding="utf-8"?>
<p:tagLst xmlns:p="http://schemas.openxmlformats.org/presentationml/2006/main">
  <p:tag name="AS_UNIQUEID" val="53"/>
</p:tagLst>
</file>

<file path=ppt/tags/tag70.xml><?xml version="1.0" encoding="utf-8"?>
<p:tagLst xmlns:p="http://schemas.openxmlformats.org/presentationml/2006/main">
  <p:tag name="AS_UNIQUEID" val="128"/>
</p:tagLst>
</file>

<file path=ppt/tags/tag71.xml><?xml version="1.0" encoding="utf-8"?>
<p:tagLst xmlns:p="http://schemas.openxmlformats.org/presentationml/2006/main">
  <p:tag name="AS_UNIQUEID" val="129"/>
</p:tagLst>
</file>

<file path=ppt/tags/tag72.xml><?xml version="1.0" encoding="utf-8"?>
<p:tagLst xmlns:p="http://schemas.openxmlformats.org/presentationml/2006/main">
  <p:tag name="AS_UNIQUEID" val="131"/>
</p:tagLst>
</file>

<file path=ppt/tags/tag73.xml><?xml version="1.0" encoding="utf-8"?>
<p:tagLst xmlns:p="http://schemas.openxmlformats.org/presentationml/2006/main">
  <p:tag name="AS_UNIQUEID" val="132"/>
</p:tagLst>
</file>

<file path=ppt/tags/tag74.xml><?xml version="1.0" encoding="utf-8"?>
<p:tagLst xmlns:p="http://schemas.openxmlformats.org/presentationml/2006/main">
  <p:tag name="AS_UNIQUEID" val="134"/>
</p:tagLst>
</file>

<file path=ppt/tags/tag75.xml><?xml version="1.0" encoding="utf-8"?>
<p:tagLst xmlns:p="http://schemas.openxmlformats.org/presentationml/2006/main">
  <p:tag name="AS_UNIQUEID" val="0"/>
</p:tagLst>
</file>

<file path=ppt/tags/tag76.xml><?xml version="1.0" encoding="utf-8"?>
<p:tagLst xmlns:p="http://schemas.openxmlformats.org/presentationml/2006/main">
  <p:tag name="AS_UNIQUEID" val="2"/>
</p:tagLst>
</file>

<file path=ppt/tags/tag77.xml><?xml version="1.0" encoding="utf-8"?>
<p:tagLst xmlns:p="http://schemas.openxmlformats.org/presentationml/2006/main">
  <p:tag name="AS_UNIQUEID" val="3"/>
</p:tagLst>
</file>

<file path=ppt/tags/tag78.xml><?xml version="1.0" encoding="utf-8"?>
<p:tagLst xmlns:p="http://schemas.openxmlformats.org/presentationml/2006/main">
  <p:tag name="AS_UNIQUEID" val="4"/>
</p:tagLst>
</file>

<file path=ppt/tags/tag79.xml><?xml version="1.0" encoding="utf-8"?>
<p:tagLst xmlns:p="http://schemas.openxmlformats.org/presentationml/2006/main">
  <p:tag name="AS_UNIQUEID" val="5"/>
</p:tagLst>
</file>

<file path=ppt/tags/tag8.xml><?xml version="1.0" encoding="utf-8"?>
<p:tagLst xmlns:p="http://schemas.openxmlformats.org/presentationml/2006/main">
  <p:tag name="AS_UNIQUEID" val="54"/>
</p:tagLst>
</file>

<file path=ppt/tags/tag80.xml><?xml version="1.0" encoding="utf-8"?>
<p:tagLst xmlns:p="http://schemas.openxmlformats.org/presentationml/2006/main">
  <p:tag name="AS_UNIQUEID" val="6"/>
</p:tagLst>
</file>

<file path=ppt/tags/tag81.xml><?xml version="1.0" encoding="utf-8"?>
<p:tagLst xmlns:p="http://schemas.openxmlformats.org/presentationml/2006/main">
  <p:tag name="AS_UNIQUEID" val="7"/>
</p:tagLst>
</file>

<file path=ppt/tags/tag82.xml><?xml version="1.0" encoding="utf-8"?>
<p:tagLst xmlns:p="http://schemas.openxmlformats.org/presentationml/2006/main">
  <p:tag name="AS_UNIQUEID" val="8"/>
</p:tagLst>
</file>

<file path=ppt/tags/tag83.xml><?xml version="1.0" encoding="utf-8"?>
<p:tagLst xmlns:p="http://schemas.openxmlformats.org/presentationml/2006/main">
  <p:tag name="AS_UNIQUEID" val="10"/>
</p:tagLst>
</file>

<file path=ppt/tags/tag84.xml><?xml version="1.0" encoding="utf-8"?>
<p:tagLst xmlns:p="http://schemas.openxmlformats.org/presentationml/2006/main">
  <p:tag name="AS_UNIQUEID" val="11"/>
</p:tagLst>
</file>

<file path=ppt/tags/tag85.xml><?xml version="1.0" encoding="utf-8"?>
<p:tagLst xmlns:p="http://schemas.openxmlformats.org/presentationml/2006/main">
  <p:tag name="AS_UNIQUEID" val="12"/>
</p:tagLst>
</file>

<file path=ppt/tags/tag86.xml><?xml version="1.0" encoding="utf-8"?>
<p:tagLst xmlns:p="http://schemas.openxmlformats.org/presentationml/2006/main">
  <p:tag name="AS_UNIQUEID" val="14"/>
</p:tagLst>
</file>

<file path=ppt/tags/tag87.xml><?xml version="1.0" encoding="utf-8"?>
<p:tagLst xmlns:p="http://schemas.openxmlformats.org/presentationml/2006/main">
  <p:tag name="AS_UNIQUEID" val="15"/>
</p:tagLst>
</file>

<file path=ppt/tags/tag88.xml><?xml version="1.0" encoding="utf-8"?>
<p:tagLst xmlns:p="http://schemas.openxmlformats.org/presentationml/2006/main">
  <p:tag name="AS_UNIQUEID" val="16"/>
</p:tagLst>
</file>

<file path=ppt/tags/tag89.xml><?xml version="1.0" encoding="utf-8"?>
<p:tagLst xmlns:p="http://schemas.openxmlformats.org/presentationml/2006/main">
  <p:tag name="AS_UNIQUEID" val="17"/>
</p:tagLst>
</file>

<file path=ppt/tags/tag9.xml><?xml version="1.0" encoding="utf-8"?>
<p:tagLst xmlns:p="http://schemas.openxmlformats.org/presentationml/2006/main">
  <p:tag name="AS_UNIQUEID" val="55"/>
</p:tagLst>
</file>

<file path=ppt/tags/tag90.xml><?xml version="1.0" encoding="utf-8"?>
<p:tagLst xmlns:p="http://schemas.openxmlformats.org/presentationml/2006/main">
  <p:tag name="AS_UNIQUEID" val="19"/>
</p:tagLst>
</file>

<file path=ppt/tags/tag91.xml><?xml version="1.0" encoding="utf-8"?>
<p:tagLst xmlns:p="http://schemas.openxmlformats.org/presentationml/2006/main">
  <p:tag name="AS_UNIQUEID" val="20"/>
</p:tagLst>
</file>

<file path=ppt/tags/tag92.xml><?xml version="1.0" encoding="utf-8"?>
<p:tagLst xmlns:p="http://schemas.openxmlformats.org/presentationml/2006/main">
  <p:tag name="AS_UNIQUEID" val="21"/>
</p:tagLst>
</file>

<file path=ppt/tags/tag93.xml><?xml version="1.0" encoding="utf-8"?>
<p:tagLst xmlns:p="http://schemas.openxmlformats.org/presentationml/2006/main">
  <p:tag name="AS_UNIQUEID" val="22"/>
</p:tagLst>
</file>

<file path=ppt/tags/tag94.xml><?xml version="1.0" encoding="utf-8"?>
<p:tagLst xmlns:p="http://schemas.openxmlformats.org/presentationml/2006/main">
  <p:tag name="AS_UNIQUEID" val="23"/>
</p:tagLst>
</file>

<file path=ppt/tags/tag95.xml><?xml version="1.0" encoding="utf-8"?>
<p:tagLst xmlns:p="http://schemas.openxmlformats.org/presentationml/2006/main">
  <p:tag name="AS_UNIQUEID" val="24"/>
</p:tagLst>
</file>

<file path=ppt/tags/tag96.xml><?xml version="1.0" encoding="utf-8"?>
<p:tagLst xmlns:p="http://schemas.openxmlformats.org/presentationml/2006/main">
  <p:tag name="AS_UNIQUEID" val="25"/>
</p:tagLst>
</file>

<file path=ppt/tags/tag97.xml><?xml version="1.0" encoding="utf-8"?>
<p:tagLst xmlns:p="http://schemas.openxmlformats.org/presentationml/2006/main">
  <p:tag name="AS_UNIQUEID" val="27"/>
</p:tagLst>
</file>

<file path=ppt/tags/tag98.xml><?xml version="1.0" encoding="utf-8"?>
<p:tagLst xmlns:p="http://schemas.openxmlformats.org/presentationml/2006/main">
  <p:tag name="AS_UNIQUEID" val="28"/>
</p:tagLst>
</file>

<file path=ppt/tags/tag99.xml><?xml version="1.0" encoding="utf-8"?>
<p:tagLst xmlns:p="http://schemas.openxmlformats.org/presentationml/2006/main">
  <p:tag name="AS_UNIQUEID" val="29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1858</Words>
  <Application>WPS 演示</Application>
  <PresentationFormat/>
  <Paragraphs>111</Paragraphs>
  <Slides>12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海上日出</vt:lpstr>
      <vt:lpstr>巴金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2021-09-22T14:54:00Z</cp:lastPrinted>
  <dcterms:created xsi:type="dcterms:W3CDTF">2021-09-22T14:54:00Z</dcterms:created>
  <dcterms:modified xsi:type="dcterms:W3CDTF">2021-10-22T05:21:21Z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BC1E04F0EEB54566B2F0D62D1F7571BA</vt:lpwstr>
  </property>
  <property fmtid="{D5CDD505-2E9C-101B-9397-08002B2CF9AE}" pid="7" name="KSOProductBuildVer">
    <vt:lpwstr>2052-11.1.0.10938</vt:lpwstr>
  </property>
</Properties>
</file>