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5" r:id="rId3"/>
    <p:sldId id="256" r:id="rId4"/>
    <p:sldId id="264" r:id="rId6"/>
    <p:sldId id="263" r:id="rId7"/>
    <p:sldId id="262" r:id="rId8"/>
    <p:sldId id="261" r:id="rId9"/>
    <p:sldId id="260" r:id="rId10"/>
    <p:sldId id="259" r:id="rId11"/>
    <p:sldId id="258" r:id="rId12"/>
    <p:sldId id="257" r:id="rId13"/>
    <p:sldId id="267" r:id="rId14"/>
    <p:sldId id="266" r:id="rId15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en-US" altLang="en-US" sz="1200"/>
          </a:p>
        </p:txBody>
      </p:sp>
      <p:sp>
        <p:nvSpPr>
          <p:cNvPr id="24579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581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4582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en-US" altLang="en-US" sz="1200"/>
          </a:p>
        </p:txBody>
      </p:sp>
      <p:sp>
        <p:nvSpPr>
          <p:cNvPr id="2458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256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0" lang="zh-CN" altLang="en-US" sz="3375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7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8035" indent="0" algn="ctr">
              <a:buNone/>
              <a:defRPr sz="900"/>
            </a:lvl9pPr>
          </a:lstStyle>
          <a:p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205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05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5663"/>
          </a:xfrm>
        </p:spPr>
        <p:txBody>
          <a:bodyPr vert="eaVert"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024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024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15"/>
            <a:ext cx="2057400" cy="4389411"/>
          </a:xfrm>
        </p:spPr>
        <p:txBody>
          <a:bodyPr vert="eaVert"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15"/>
            <a:ext cx="6052930" cy="4389411"/>
          </a:xfrm>
        </p:spPr>
        <p:txBody>
          <a:bodyPr vert="eaVert"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126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127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5663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307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07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0" lang="zh-CN" altLang="en-US" sz="3375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7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80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410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41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360"/>
            <a:ext cx="4032504" cy="3395066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360"/>
            <a:ext cx="4032504" cy="3395066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512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51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kumimoji="0" lang="zh-CN" altLang="en-US" sz="157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7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5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/>
            <a:r>
              <a:rPr kumimoji="0" lang="zh-CN" altLang="en-US" sz="157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7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5"/>
          </a:xfrm>
        </p:spPr>
        <p:txBody>
          <a:bodyPr/>
          <a:lstStyle/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614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61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kumimoji="0" lang="zh-CN" altLang="en-US" sz="33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717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71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1575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1575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35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35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125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125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125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12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8035" indent="0">
              <a:buNone/>
              <a:defRPr sz="565"/>
            </a:lvl9pPr>
          </a:lstStyle>
          <a:p>
            <a:pPr lvl="0"/>
            <a:r>
              <a:rPr kumimoji="0" lang="zh-CN" altLang="en-US" sz="9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819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81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8035" indent="0">
              <a:buNone/>
              <a:defRPr sz="1125"/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8035" indent="0">
              <a:buNone/>
              <a:defRPr sz="790"/>
            </a:lvl9pPr>
          </a:lstStyle>
          <a:p>
            <a:pPr lvl="0"/>
            <a:r>
              <a:rPr kumimoji="0" lang="zh-CN" altLang="en-US" sz="1125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125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922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922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56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0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0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000"/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3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257175" indent="-257175" algn="l" defTabSz="685800" rtl="0" eaLnBrk="0" fontAlgn="base" hangingPunct="0">
        <a:lnSpc>
          <a:spcPct val="100000"/>
        </a:lnSpc>
        <a:spcBef>
          <a:spcPct val="15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57530" lvl="1" indent="-214630" algn="l" defTabSz="685800" rtl="0" eaLnBrk="0" fontAlgn="base" hangingPunct="0">
        <a:lnSpc>
          <a:spcPct val="100000"/>
        </a:lnSpc>
        <a:spcBef>
          <a:spcPct val="15000"/>
        </a:spcBef>
        <a:spcAft>
          <a:spcPct val="0"/>
        </a:spcAft>
        <a:buClrTx/>
        <a:buSzTx/>
        <a:buFontTx/>
        <a:buChar char="–"/>
        <a:defRPr kumimoji="0" sz="21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lvl="2" indent="-171450" algn="l" defTabSz="685800" rtl="0" eaLnBrk="0" fontAlgn="base" hangingPunct="0">
        <a:lnSpc>
          <a:spcPct val="100000"/>
        </a:lnSpc>
        <a:spcBef>
          <a:spcPct val="15000"/>
        </a:spcBef>
        <a:spcAft>
          <a:spcPct val="0"/>
        </a:spcAft>
        <a:buClrTx/>
        <a:buSzTx/>
        <a:buFontTx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lvl="3" indent="-171450" algn="l" defTabSz="685800" rtl="0" eaLnBrk="0" fontAlgn="base" hangingPunct="0">
        <a:lnSpc>
          <a:spcPct val="100000"/>
        </a:lnSpc>
        <a:spcBef>
          <a:spcPct val="15000"/>
        </a:spcBef>
        <a:spcAft>
          <a:spcPct val="0"/>
        </a:spcAft>
        <a:buClrTx/>
        <a:buSzTx/>
        <a:buFontTx/>
        <a:buChar char="–"/>
        <a:defRPr kumimoji="0" sz="15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lvl="4" indent="-171450" algn="l" defTabSz="685800" rtl="0" eaLnBrk="0" fontAlgn="base" hangingPunct="0">
        <a:lnSpc>
          <a:spcPct val="100000"/>
        </a:lnSpc>
        <a:spcBef>
          <a:spcPct val="15000"/>
        </a:spcBef>
        <a:spcAft>
          <a:spcPct val="0"/>
        </a:spcAft>
        <a:buClrTx/>
        <a:buSzTx/>
        <a:buFontTx/>
        <a:buChar char="»"/>
        <a:defRPr kumimoji="0" sz="15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6585" lvl="5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9485" lvl="6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2385" lvl="7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285" lvl="8" indent="-171450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8035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935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835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标题 1"/>
          <p:cNvSpPr>
            <a:spLocks noGrp="1"/>
          </p:cNvSpPr>
          <p:nvPr>
            <p:ph type="ctrTitle"/>
          </p:nvPr>
        </p:nvSpPr>
        <p:spPr>
          <a:xfrm>
            <a:off x="304800" y="33338"/>
            <a:ext cx="5143500" cy="777875"/>
          </a:xfrm>
          <a:ln/>
        </p:spPr>
        <p:txBody>
          <a:bodyPr wrap="square" lIns="91440" tIns="45720" rIns="91440" bIns="45720" anchor="b" anchorCtr="0"/>
          <a:p>
            <a:pPr defTabSz="685800" eaLnBrk="1" latinLnBrk="0" hangingPunct="1">
              <a:buSzPct val="100000"/>
              <a:buFontTx/>
              <a:buNone/>
            </a:pPr>
            <a:r>
              <a:rPr kumimoji="0" lang="en-US" altLang="en-US" sz="3300" kern="1200" baseline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你来比划我来猜</a:t>
            </a:r>
            <a:endParaRPr kumimoji="0" lang="en-US" altLang="en-US" sz="3300" kern="1200" baseline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2292" name="副标题 2"/>
          <p:cNvSpPr>
            <a:spLocks noGrp="1"/>
          </p:cNvSpPr>
          <p:nvPr>
            <p:ph type="subTitle" idx="1"/>
          </p:nvPr>
        </p:nvSpPr>
        <p:spPr>
          <a:xfrm>
            <a:off x="2000250" y="1924050"/>
            <a:ext cx="5143500" cy="1871663"/>
          </a:xfrm>
          <a:ln/>
        </p:spPr>
        <p:txBody>
          <a:bodyPr wrap="square" lIns="91440" tIns="45720" rIns="91440" bIns="45720" anchor="t" anchorCtr="0"/>
          <a:p>
            <a:pPr defTabSz="685800" eaLnBrk="1" latinLnBrk="0" hangingPunct="1">
              <a:buSzPct val="100000"/>
            </a:pPr>
            <a:r>
              <a:rPr kumimoji="0" lang="zh-CN" altLang="en-US" sz="66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学会打字</a:t>
            </a:r>
            <a:endParaRPr kumimoji="0" lang="zh-CN" altLang="en-US" sz="6600" b="1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3" name="圆角矩形 3"/>
          <p:cNvSpPr/>
          <p:nvPr/>
        </p:nvSpPr>
        <p:spPr>
          <a:xfrm>
            <a:off x="2357438" y="1946275"/>
            <a:ext cx="4375150" cy="2214563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127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en-US" sz="5400" b="1"/>
              <a:t>学会做菜</a:t>
            </a:r>
            <a:endParaRPr lang="en-US" altLang="en-US" sz="5400" b="1"/>
          </a:p>
        </p:txBody>
      </p:sp>
      <p:sp>
        <p:nvSpPr>
          <p:cNvPr id="12294" name="圆角矩形 4"/>
          <p:cNvSpPr/>
          <p:nvPr/>
        </p:nvSpPr>
        <p:spPr>
          <a:xfrm>
            <a:off x="2411413" y="2032000"/>
            <a:ext cx="4452937" cy="2214563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127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en-US" sz="5400" b="1"/>
              <a:t>学会跳舞</a:t>
            </a:r>
            <a:endParaRPr lang="en-US" altLang="en-US" sz="5400" b="1"/>
          </a:p>
        </p:txBody>
      </p:sp>
      <p:sp>
        <p:nvSpPr>
          <p:cNvPr id="12295" name="圆角矩形 5"/>
          <p:cNvSpPr/>
          <p:nvPr/>
        </p:nvSpPr>
        <p:spPr>
          <a:xfrm>
            <a:off x="2249488" y="1870075"/>
            <a:ext cx="4572000" cy="2268538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127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en-US" sz="5400" b="1"/>
              <a:t>学会游泳</a:t>
            </a:r>
            <a:endParaRPr lang="en-US" altLang="en-US" sz="5400" b="1"/>
          </a:p>
        </p:txBody>
      </p:sp>
      <p:sp>
        <p:nvSpPr>
          <p:cNvPr id="12296" name="圆角矩形 6"/>
          <p:cNvSpPr/>
          <p:nvPr/>
        </p:nvSpPr>
        <p:spPr>
          <a:xfrm>
            <a:off x="2249488" y="1816100"/>
            <a:ext cx="4765675" cy="2476500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127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en-US" sz="5400" b="1"/>
              <a:t>学会骑自行车</a:t>
            </a:r>
            <a:endParaRPr lang="en-US" altLang="en-US" sz="5400" b="1"/>
          </a:p>
        </p:txBody>
      </p:sp>
      <p:sp>
        <p:nvSpPr>
          <p:cNvPr id="12297" name="圆角矩形 8"/>
          <p:cNvSpPr/>
          <p:nvPr/>
        </p:nvSpPr>
        <p:spPr>
          <a:xfrm>
            <a:off x="2124075" y="1779588"/>
            <a:ext cx="5184775" cy="2447925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12700" cap="flat" cmpd="sng">
            <a:solidFill>
              <a:srgbClr val="89A4A7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4000">
                <a:solidFill>
                  <a:srgbClr val="A3A3E0"/>
                </a:solidFill>
              </a:rPr>
              <a:t>规则：找两名同学，一人比划，一人来猜</a:t>
            </a:r>
            <a:endParaRPr lang="zh-CN" altLang="en-US" sz="4000">
              <a:solidFill>
                <a:srgbClr val="A3A3E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defTabSz="685800" eaLnBrk="1" hangingPunct="1">
              <a:buClrTx/>
              <a:buSzPct val="100000"/>
              <a:buFontTx/>
              <a:buNone/>
            </a:pPr>
            <a:r>
              <a:rPr lang="en-US" altLang="zh-CN">
                <a:solidFill>
                  <a:srgbClr val="A3A3E0"/>
                </a:solidFill>
              </a:rPr>
              <a:t>4.</a:t>
            </a:r>
            <a:r>
              <a:rPr lang="zh-CN" altLang="en-US">
                <a:solidFill>
                  <a:srgbClr val="A3A3E0"/>
                </a:solidFill>
              </a:rPr>
              <a:t>通过学习本领你有什么收获？</a:t>
            </a:r>
            <a:endParaRPr lang="zh-CN" altLang="en-US">
              <a:solidFill>
                <a:srgbClr val="A3A3E0"/>
              </a:solidFill>
            </a:endParaRPr>
          </a:p>
        </p:txBody>
      </p:sp>
      <p:sp>
        <p:nvSpPr>
          <p:cNvPr id="21508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en-US" sz="2800"/>
              <a:t>学会了游泳，磨练了意志，锻炼了身体，增强了体制</a:t>
            </a:r>
            <a:r>
              <a:rPr lang="en-US" altLang="zh-CN" sz="2800"/>
              <a:t> </a:t>
            </a:r>
            <a:endParaRPr lang="en-US" altLang="en-US" sz="2800"/>
          </a:p>
          <a:p>
            <a:pPr eaLnBrk="1" hangingPunct="1"/>
            <a:r>
              <a:rPr lang="en-US" altLang="en-US" sz="2800"/>
              <a:t>学会了下棋，懂得如何面对困难，也学会了用耐心和智慧去战胜困难</a:t>
            </a:r>
            <a:endParaRPr lang="en-US" altLang="en-US" sz="2800"/>
          </a:p>
          <a:p>
            <a:pPr eaLnBrk="1" hangingPunct="1">
              <a:buNone/>
            </a:pPr>
            <a:endParaRPr lang="en-US" altLang="en-US" sz="2800"/>
          </a:p>
          <a:p>
            <a:pPr eaLnBrk="1" hangingPunct="1"/>
            <a:r>
              <a:rPr lang="en-US" altLang="en-US" sz="2800">
                <a:effectLst>
                  <a:outerShdw blurRad="38100" dist="38100" dir="2700000">
                    <a:srgbClr val="C0C0C0"/>
                  </a:outerShdw>
                </a:effectLst>
              </a:rPr>
              <a:t>这些点题的话可以写在文章中间，也可写在文章最后</a:t>
            </a:r>
            <a:endParaRPr lang="en-US" altLang="en-US" sz="28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charRg st="2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>
                                            <p:txEl>
                                              <p:charRg st="2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>
                                            <p:txEl>
                                              <p:charRg st="2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charRg st="57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>
                                            <p:txEl>
                                              <p:charRg st="57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>
                                            <p:txEl>
                                              <p:charRg st="57" end="8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en-US"/>
          </a:p>
        </p:txBody>
      </p:sp>
      <p:sp>
        <p:nvSpPr>
          <p:cNvPr id="22532" name="内容占位符 2"/>
          <p:cNvSpPr>
            <a:spLocks noGrp="1"/>
          </p:cNvSpPr>
          <p:nvPr>
            <p:ph idx="1"/>
          </p:nvPr>
        </p:nvSpPr>
        <p:spPr>
          <a:xfrm>
            <a:off x="-107950" y="1203325"/>
            <a:ext cx="8661400" cy="3395663"/>
          </a:xfrm>
          <a:ln/>
        </p:spPr>
        <p:txBody>
          <a:bodyPr wrap="square" lIns="91440" tIns="45720" rIns="91440" bIns="45720" anchor="t" anchorCtr="0"/>
          <a:p>
            <a:pPr marL="0" indent="0" eaLnBrk="1" hangingPunct="1">
              <a:buNone/>
            </a:pPr>
            <a:endParaRPr lang="zh-CN" altLang="en-US"/>
          </a:p>
          <a:p>
            <a:pPr marL="0" indent="0" eaLnBrk="1" hangingPunct="1">
              <a:buNone/>
            </a:pPr>
            <a:endParaRPr lang="zh-CN" altLang="en-US"/>
          </a:p>
          <a:p>
            <a:pPr marL="0" indent="0" eaLnBrk="1" hangingPunct="1">
              <a:buNone/>
            </a:pPr>
            <a:r>
              <a:rPr lang="zh-CN" altLang="en-US" sz="2800"/>
              <a:t>《我学会了</a:t>
            </a:r>
            <a:r>
              <a:rPr lang="en-US" altLang="zh-CN"/>
              <a:t>  </a:t>
            </a:r>
            <a:r>
              <a:rPr lang="zh-CN" altLang="en-US"/>
              <a:t>》</a:t>
            </a:r>
            <a:r>
              <a:rPr lang="zh-CN" altLang="en-US" u="sng"/>
              <a:t> </a:t>
            </a:r>
            <a:r>
              <a:rPr lang="en-US" altLang="zh-CN" u="sng"/>
              <a:t>     </a:t>
            </a:r>
            <a:endParaRPr lang="en-US" altLang="zh-CN" u="sng"/>
          </a:p>
        </p:txBody>
      </p:sp>
      <p:sp>
        <p:nvSpPr>
          <p:cNvPr id="22533" name="双大括号 3"/>
          <p:cNvSpPr/>
          <p:nvPr/>
        </p:nvSpPr>
        <p:spPr>
          <a:xfrm>
            <a:off x="2411413" y="915988"/>
            <a:ext cx="4564062" cy="2824162"/>
          </a:xfrm>
          <a:prstGeom prst="bracePair">
            <a:avLst>
              <a:gd name="adj" fmla="val 8333"/>
            </a:avLst>
          </a:prstGeom>
          <a:noFill/>
          <a:ln w="76200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/>
          </a:p>
        </p:txBody>
      </p:sp>
      <p:sp>
        <p:nvSpPr>
          <p:cNvPr id="22534" name="文本框 4"/>
          <p:cNvSpPr/>
          <p:nvPr/>
        </p:nvSpPr>
        <p:spPr>
          <a:xfrm>
            <a:off x="3060700" y="844550"/>
            <a:ext cx="3144838" cy="31067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为什么学（起因）</a:t>
            </a:r>
            <a:endParaRPr lang="zh-CN" altLang="en-US" sz="2800"/>
          </a:p>
          <a:p>
            <a:endParaRPr lang="zh-CN" altLang="en-US" sz="2800"/>
          </a:p>
          <a:p>
            <a:endParaRPr lang="zh-CN" altLang="en-US" sz="2800"/>
          </a:p>
          <a:p>
            <a:r>
              <a:rPr lang="zh-CN" altLang="en-US" sz="2800">
                <a:solidFill>
                  <a:srgbClr val="FF0000"/>
                </a:solidFill>
              </a:rPr>
              <a:t>怎么学会的（经过）</a:t>
            </a:r>
            <a:endParaRPr lang="zh-CN" altLang="en-US" sz="2800">
              <a:solidFill>
                <a:srgbClr val="FF0000"/>
              </a:solidFill>
            </a:endParaRPr>
          </a:p>
          <a:p>
            <a:endParaRPr lang="zh-CN" altLang="en-US" sz="2800"/>
          </a:p>
          <a:p>
            <a:endParaRPr lang="zh-CN" altLang="en-US" sz="2800"/>
          </a:p>
          <a:p>
            <a:r>
              <a:rPr lang="zh-CN" altLang="en-US" sz="2800"/>
              <a:t>成果和收获（结果）</a:t>
            </a:r>
            <a:endParaRPr lang="zh-CN" altLang="en-US" sz="2800"/>
          </a:p>
        </p:txBody>
      </p:sp>
      <p:sp>
        <p:nvSpPr>
          <p:cNvPr id="22535" name="文本框 5"/>
          <p:cNvSpPr/>
          <p:nvPr/>
        </p:nvSpPr>
        <p:spPr>
          <a:xfrm>
            <a:off x="7524750" y="989013"/>
            <a:ext cx="1454150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/>
              <a:t>顺序</a:t>
            </a:r>
            <a:endParaRPr lang="zh-CN" altLang="en-US" sz="2800"/>
          </a:p>
          <a:p>
            <a:r>
              <a:rPr lang="zh-CN" altLang="en-US" sz="2800"/>
              <a:t>动作</a:t>
            </a:r>
            <a:endParaRPr lang="zh-CN" altLang="en-US" sz="2800"/>
          </a:p>
          <a:p>
            <a:r>
              <a:rPr lang="zh-CN" altLang="en-US" sz="2800"/>
              <a:t>语言</a:t>
            </a:r>
            <a:endParaRPr lang="zh-CN" altLang="en-US" sz="2800"/>
          </a:p>
          <a:p>
            <a:r>
              <a:rPr lang="zh-CN" altLang="en-US" sz="2800"/>
              <a:t>神态</a:t>
            </a:r>
            <a:endParaRPr lang="zh-CN" altLang="en-US" sz="2800"/>
          </a:p>
          <a:p>
            <a:r>
              <a:rPr lang="zh-CN" altLang="en-US" sz="2800"/>
              <a:t>心理</a:t>
            </a:r>
            <a:endParaRPr lang="zh-CN" altLang="en-US" sz="2800"/>
          </a:p>
          <a:p>
            <a:r>
              <a:rPr lang="zh-CN" altLang="en-US" sz="2800">
                <a:latin typeface="Arial" panose="020B0604020202020204" pitchFamily="34" charset="0"/>
              </a:rPr>
              <a:t>……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en-US"/>
          </a:p>
        </p:txBody>
      </p:sp>
      <p:sp>
        <p:nvSpPr>
          <p:cNvPr id="23555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/>
            <a:endParaRPr lang="zh-CN" altLang="en-US"/>
          </a:p>
        </p:txBody>
      </p:sp>
      <p:pic>
        <p:nvPicPr>
          <p:cNvPr id="23556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84100" y="11582400"/>
            <a:ext cx="3429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标题 3073"/>
          <p:cNvSpPr>
            <a:spLocks noGrp="1"/>
          </p:cNvSpPr>
          <p:nvPr>
            <p:ph type="ctrTitle"/>
          </p:nvPr>
        </p:nvSpPr>
        <p:spPr>
          <a:xfrm>
            <a:off x="1657350" y="1598613"/>
            <a:ext cx="5829300" cy="1101725"/>
          </a:xfrm>
          <a:ln/>
        </p:spPr>
        <p:txBody>
          <a:bodyPr wrap="square" lIns="91440" tIns="45720" rIns="91440" bIns="45720" anchor="ctr" anchorCtr="0"/>
          <a:p>
            <a:pPr defTabSz="914400" eaLnBrk="1" latinLnBrk="0" hangingPunct="1">
              <a:buSzPct val="100000"/>
              <a:buFontTx/>
              <a:buNone/>
            </a:pPr>
            <a:r>
              <a:rPr kumimoji="0" lang="zh-CN" altLang="zh-CN" sz="3300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《我学会了</a:t>
            </a:r>
            <a:r>
              <a:rPr kumimoji="0" lang="en-US" altLang="zh-CN" sz="3300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         </a:t>
            </a:r>
            <a:r>
              <a:rPr kumimoji="0" lang="zh-CN" altLang="zh-CN" sz="3300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》</a:t>
            </a:r>
            <a:endParaRPr kumimoji="0" lang="zh-CN" altLang="zh-CN" sz="3300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3316" name="副标题 3074"/>
          <p:cNvSpPr>
            <a:spLocks noGrp="1"/>
          </p:cNvSpPr>
          <p:nvPr>
            <p:ph type="subTitle" idx="1"/>
          </p:nvPr>
        </p:nvSpPr>
        <p:spPr>
          <a:xfrm>
            <a:off x="2171700" y="2914650"/>
            <a:ext cx="4800600" cy="1314450"/>
          </a:xfrm>
          <a:ln/>
        </p:spPr>
        <p:txBody>
          <a:bodyPr wrap="square" lIns="91440" tIns="45720" rIns="91440" bIns="45720" anchor="t" anchorCtr="0"/>
          <a:p>
            <a:pPr defTabSz="914400" eaLnBrk="1" latinLnBrk="0" hangingPunct="1">
              <a:buSzPct val="100000"/>
            </a:pPr>
            <a:endParaRPr kumimoji="0" lang="zh-CN" altLang="zh-CN" sz="2400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标题 1"/>
          <p:cNvSpPr>
            <a:spLocks noGrp="1"/>
          </p:cNvSpPr>
          <p:nvPr>
            <p:ph type="title"/>
          </p:nvPr>
        </p:nvSpPr>
        <p:spPr>
          <a:xfrm>
            <a:off x="1485900" y="357188"/>
            <a:ext cx="6172200" cy="85725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/>
              <a:t>词句积累</a:t>
            </a:r>
            <a:endParaRPr lang="zh-CN" altLang="en-US"/>
          </a:p>
        </p:txBody>
      </p:sp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969963" y="1546225"/>
            <a:ext cx="7748587" cy="3394075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zh-CN" altLang="en-US" sz="2800"/>
              <a:t>自信满满</a:t>
            </a:r>
            <a:r>
              <a:rPr lang="en-US" altLang="zh-CN" sz="2800"/>
              <a:t>       </a:t>
            </a:r>
            <a:r>
              <a:rPr lang="zh-CN" altLang="en-US" sz="2800"/>
              <a:t>胸有成竹</a:t>
            </a:r>
            <a:r>
              <a:rPr lang="en-US" altLang="zh-CN" sz="2800"/>
              <a:t>           </a:t>
            </a:r>
            <a:r>
              <a:rPr lang="zh-CN" altLang="en-US" sz="2800"/>
              <a:t>迫不及待</a:t>
            </a:r>
            <a:endParaRPr lang="zh-CN" altLang="en-US" sz="2800"/>
          </a:p>
          <a:p>
            <a:pPr eaLnBrk="1" hangingPunct="1"/>
            <a:r>
              <a:rPr lang="zh-CN" altLang="en-US" sz="2800"/>
              <a:t>心急如焚</a:t>
            </a:r>
            <a:r>
              <a:rPr lang="en-US" altLang="zh-CN" sz="2800"/>
              <a:t>       </a:t>
            </a:r>
            <a:r>
              <a:rPr lang="zh-CN" altLang="en-US" sz="2800"/>
              <a:t>忐忑不安</a:t>
            </a:r>
            <a:r>
              <a:rPr lang="en-US" altLang="zh-CN" sz="2800"/>
              <a:t>           </a:t>
            </a:r>
            <a:r>
              <a:rPr lang="zh-CN" altLang="en-US" sz="2800"/>
              <a:t>手忙脚乱</a:t>
            </a:r>
            <a:endParaRPr lang="zh-CN" altLang="en-US" sz="2800"/>
          </a:p>
          <a:p>
            <a:pPr eaLnBrk="1" hangingPunct="1"/>
            <a:r>
              <a:rPr lang="zh-CN" altLang="en-US" sz="2800"/>
              <a:t>欣喜若狂</a:t>
            </a:r>
            <a:r>
              <a:rPr lang="en-US" altLang="zh-CN" sz="2800"/>
              <a:t>       </a:t>
            </a:r>
            <a:r>
              <a:rPr lang="zh-CN" altLang="en-US" sz="2800"/>
              <a:t>乐不可支</a:t>
            </a:r>
            <a:r>
              <a:rPr lang="en-US" altLang="zh-CN" sz="2800"/>
              <a:t>           </a:t>
            </a:r>
            <a:r>
              <a:rPr lang="zh-CN" altLang="en-US" sz="2800"/>
              <a:t>语重心长</a:t>
            </a:r>
            <a:endParaRPr lang="zh-CN" altLang="en-US" sz="2800"/>
          </a:p>
          <a:p>
            <a:pPr eaLnBrk="1" hangingPunct="1"/>
            <a:r>
              <a:rPr lang="zh-CN" altLang="en-US" sz="2800"/>
              <a:t>世上无难事，只要肯攀登。</a:t>
            </a:r>
            <a:endParaRPr lang="zh-CN" altLang="en-US" sz="2800"/>
          </a:p>
          <a:p>
            <a:pPr eaLnBrk="1" hangingPunct="1"/>
            <a:r>
              <a:rPr lang="zh-CN" altLang="en-US" sz="2800"/>
              <a:t>不经一番寒彻骨，怎得梅花扑鼻香？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/>
              <a:t>说说自己学会了什么本领？</a:t>
            </a:r>
            <a:endParaRPr lang="zh-CN" altLang="en-US"/>
          </a:p>
        </p:txBody>
      </p:sp>
      <p:sp>
        <p:nvSpPr>
          <p:cNvPr id="15364" name="内容占位符 2"/>
          <p:cNvSpPr>
            <a:spLocks noGrp="1"/>
          </p:cNvSpPr>
          <p:nvPr>
            <p:ph idx="1"/>
          </p:nvPr>
        </p:nvSpPr>
        <p:spPr>
          <a:xfrm>
            <a:off x="457200" y="1347788"/>
            <a:ext cx="8229600" cy="3395662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en-US" altLang="en-US"/>
              <a:t>在家里，我们学会做一些家务活，你会做什么家务？</a:t>
            </a:r>
            <a:endParaRPr lang="en-US" altLang="en-US"/>
          </a:p>
          <a:p>
            <a:pPr eaLnBrk="1" hangingPunct="1">
              <a:buNone/>
            </a:pPr>
            <a:endParaRPr lang="en-US" altLang="en-US"/>
          </a:p>
          <a:p>
            <a:pPr eaLnBrk="1" hangingPunct="1"/>
            <a:r>
              <a:rPr lang="en-US" altLang="en-US"/>
              <a:t>在学校里，你学会了哪些本领？回忆一下。</a:t>
            </a:r>
            <a:endParaRPr lang="en-US" altLang="en-US"/>
          </a:p>
          <a:p>
            <a:pPr eaLnBrk="1" hangingPunct="1">
              <a:buNone/>
            </a:pPr>
            <a:endParaRPr lang="en-US" altLang="en-US"/>
          </a:p>
          <a:p>
            <a:pPr eaLnBrk="1" hangingPunct="1"/>
            <a:r>
              <a:rPr lang="en-US" altLang="en-US"/>
              <a:t>其他一些生活技能、本领方面的呢？</a:t>
            </a:r>
            <a:endParaRPr lang="en-US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en-US"/>
          </a:p>
        </p:txBody>
      </p:sp>
      <p:pic>
        <p:nvPicPr>
          <p:cNvPr id="16387" name="内容占位符 3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7950" y="50800"/>
            <a:ext cx="4554538" cy="3817938"/>
          </a:xfrm>
          <a:ln/>
        </p:spPr>
      </p:pic>
      <p:pic>
        <p:nvPicPr>
          <p:cNvPr id="16388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375" y="50800"/>
            <a:ext cx="4706938" cy="3825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12" y="1976438"/>
            <a:ext cx="4533900" cy="3167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6900" y="1981200"/>
            <a:ext cx="4697413" cy="3224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en-US"/>
          </a:p>
        </p:txBody>
      </p:sp>
      <p:sp>
        <p:nvSpPr>
          <p:cNvPr id="17412" name="内容占位符 2"/>
          <p:cNvSpPr>
            <a:spLocks noGrp="1"/>
          </p:cNvSpPr>
          <p:nvPr>
            <p:ph idx="1"/>
          </p:nvPr>
        </p:nvSpPr>
        <p:spPr>
          <a:xfrm>
            <a:off x="457200" y="265113"/>
            <a:ext cx="8229600" cy="4330700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zh-CN" altLang="en-US" sz="3200"/>
              <a:t>劳动方面：洗衣服、做饭、包饺子、整理房间……</a:t>
            </a:r>
            <a:endParaRPr lang="zh-CN" altLang="en-US" sz="3200"/>
          </a:p>
          <a:p>
            <a:pPr eaLnBrk="1" hangingPunct="1"/>
            <a:r>
              <a:rPr lang="zh-CN" altLang="en-US" sz="3200"/>
              <a:t>学校文艺、体育方面：唱歌、跳舞、弹钢琴、跳绳、打乒乓球……</a:t>
            </a:r>
            <a:endParaRPr lang="zh-CN" altLang="en-US" sz="3200"/>
          </a:p>
          <a:p>
            <a:pPr eaLnBrk="1" hangingPunct="1"/>
            <a:r>
              <a:rPr lang="zh-CN" altLang="en-US" sz="3200"/>
              <a:t>学习方面：做实验、打字……</a:t>
            </a:r>
            <a:endParaRPr lang="zh-CN" altLang="en-US" sz="3200"/>
          </a:p>
          <a:p>
            <a:pPr eaLnBrk="1" hangingPunct="1"/>
            <a:r>
              <a:rPr lang="zh-CN" altLang="en-US" sz="3200"/>
              <a:t>生活技能方面：游泳、骑自行车、搞小制作……</a:t>
            </a:r>
            <a:endParaRPr lang="zh-CN" altLang="en-US" sz="3200"/>
          </a:p>
          <a:p>
            <a:pPr eaLnBrk="1" hangingPunct="1"/>
            <a:r>
              <a:rPr lang="zh-CN" altLang="en-US" sz="3200"/>
              <a:t>人际交往方面：打电话、倾听、宽容……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标题 1"/>
          <p:cNvSpPr>
            <a:spLocks noGrp="1"/>
          </p:cNvSpPr>
          <p:nvPr>
            <p:ph type="title"/>
          </p:nvPr>
        </p:nvSpPr>
        <p:spPr>
          <a:xfrm>
            <a:off x="466725" y="195263"/>
            <a:ext cx="8229600" cy="857250"/>
          </a:xfrm>
          <a:ln/>
        </p:spPr>
        <p:txBody>
          <a:bodyPr wrap="square" lIns="91440" tIns="45720" rIns="91440" bIns="45720" anchor="ctr" anchorCtr="0"/>
          <a:p>
            <a:pPr defTabSz="685800" eaLnBrk="1" hangingPunct="1">
              <a:buClrTx/>
              <a:buSzPct val="100000"/>
              <a:buFontTx/>
              <a:buNone/>
            </a:pPr>
            <a:r>
              <a:rPr lang="en-US" altLang="zh-CN"/>
              <a:t>1.</a:t>
            </a:r>
            <a:r>
              <a:rPr lang="zh-CN" altLang="en-US">
                <a:solidFill>
                  <a:srgbClr val="A3A3E0"/>
                </a:solidFill>
              </a:rPr>
              <a:t>为什么要学习这个本领？</a:t>
            </a:r>
            <a:endParaRPr lang="zh-CN" altLang="en-US">
              <a:solidFill>
                <a:srgbClr val="A3A3E0"/>
              </a:solidFill>
            </a:endParaRPr>
          </a:p>
        </p:txBody>
      </p:sp>
      <p:sp>
        <p:nvSpPr>
          <p:cNvPr id="18436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zh-CN" altLang="en-US" sz="3200"/>
              <a:t>非常感兴趣</a:t>
            </a:r>
            <a:endParaRPr lang="zh-CN" altLang="en-US" sz="3200"/>
          </a:p>
          <a:p>
            <a:pPr eaLnBrk="1" hangingPunct="1"/>
            <a:r>
              <a:rPr lang="zh-CN" altLang="en-US" sz="3200"/>
              <a:t>有很多乐趣</a:t>
            </a:r>
            <a:endParaRPr lang="zh-CN" altLang="en-US" sz="3200"/>
          </a:p>
          <a:p>
            <a:pPr eaLnBrk="1" hangingPunct="1"/>
            <a:r>
              <a:rPr lang="zh-CN" altLang="en-US" sz="3200"/>
              <a:t>朋友都会很羡慕，我也要尝试一下</a:t>
            </a:r>
            <a:endParaRPr lang="zh-CN" altLang="en-US" sz="3200"/>
          </a:p>
          <a:p>
            <a:pPr eaLnBrk="1" hangingPunct="1"/>
            <a:r>
              <a:rPr lang="zh-CN" altLang="en-US" sz="3200"/>
              <a:t>被迫不得不做</a:t>
            </a:r>
            <a:endParaRPr lang="zh-CN" altLang="en-US" sz="3200"/>
          </a:p>
          <a:p>
            <a:pPr eaLnBrk="1" hangingPunct="1"/>
            <a:r>
              <a:rPr lang="zh-CN" altLang="en-US" sz="3200"/>
              <a:t>……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6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>
                                            <p:txEl>
                                              <p:charRg st="6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>
                                            <p:txEl>
                                              <p:charRg st="6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12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>
                                            <p:txEl>
                                              <p:charRg st="12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>
                                            <p:txEl>
                                              <p:charRg st="12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28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6">
                                            <p:txEl>
                                              <p:charRg st="28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6">
                                            <p:txEl>
                                              <p:charRg st="28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charRg st="35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6">
                                            <p:txEl>
                                              <p:charRg st="35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6">
                                            <p:txEl>
                                              <p:charRg st="35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4625" y="0"/>
            <a:ext cx="10248900" cy="535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标题 1"/>
          <p:cNvSpPr>
            <a:spLocks noGrp="1"/>
          </p:cNvSpPr>
          <p:nvPr>
            <p:ph type="title"/>
          </p:nvPr>
        </p:nvSpPr>
        <p:spPr>
          <a:xfrm>
            <a:off x="457200" y="411163"/>
            <a:ext cx="8229600" cy="857250"/>
          </a:xfrm>
          <a:ln/>
        </p:spPr>
        <p:txBody>
          <a:bodyPr wrap="square" lIns="91440" tIns="45720" rIns="91440" bIns="45720" anchor="ctr" anchorCtr="0"/>
          <a:p>
            <a:pPr algn="l" defTabSz="685800" eaLnBrk="1" hangingPunct="1">
              <a:buClrTx/>
              <a:buSzPct val="100000"/>
              <a:buFontTx/>
              <a:buNone/>
            </a:pPr>
            <a:r>
              <a:rPr lang="en-US" altLang="zh-CN"/>
              <a:t>2</a:t>
            </a:r>
            <a:r>
              <a:rPr lang="en-US" altLang="zh-CN" sz="3200">
                <a:solidFill>
                  <a:srgbClr val="A3A3E0"/>
                </a:solidFill>
              </a:rPr>
              <a:t>.</a:t>
            </a:r>
            <a:r>
              <a:rPr lang="zh-CN" altLang="en-US" sz="3200">
                <a:solidFill>
                  <a:srgbClr val="A3A3E0"/>
                </a:solidFill>
              </a:rPr>
              <a:t>学习的时候发生了什么有趣的事？</a:t>
            </a:r>
            <a:br>
              <a:rPr lang="zh-CN" altLang="en-US" sz="3200">
                <a:solidFill>
                  <a:srgbClr val="A3A3E0"/>
                </a:solidFill>
              </a:rPr>
            </a:br>
            <a:r>
              <a:rPr lang="en-US" altLang="zh-CN" sz="3200">
                <a:solidFill>
                  <a:srgbClr val="A3A3E0"/>
                </a:solidFill>
              </a:rPr>
              <a:t>   </a:t>
            </a:r>
            <a:r>
              <a:rPr lang="zh-CN" altLang="en-US" sz="3200">
                <a:solidFill>
                  <a:srgbClr val="A3A3E0"/>
                </a:solidFill>
              </a:rPr>
              <a:t>有没有遇到什么困难？</a:t>
            </a:r>
            <a:endParaRPr lang="zh-CN" altLang="en-US" sz="3200">
              <a:solidFill>
                <a:srgbClr val="A3A3E0"/>
              </a:solidFill>
            </a:endParaRPr>
          </a:p>
        </p:txBody>
      </p:sp>
      <p:sp>
        <p:nvSpPr>
          <p:cNvPr id="19460" name="内容占位符 2"/>
          <p:cNvSpPr>
            <a:spLocks noGrp="1"/>
          </p:cNvSpPr>
          <p:nvPr>
            <p:ph idx="1"/>
          </p:nvPr>
        </p:nvSpPr>
        <p:spPr>
          <a:xfrm>
            <a:off x="323850" y="1708150"/>
            <a:ext cx="8229600" cy="3394075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zh-CN" altLang="en-US" sz="3200"/>
              <a:t>为了学自行车，你摔倒了无数次。</a:t>
            </a:r>
            <a:endParaRPr lang="zh-CN" altLang="en-US" sz="3200"/>
          </a:p>
          <a:p>
            <a:pPr eaLnBrk="1" hangingPunct="1"/>
            <a:r>
              <a:rPr lang="zh-CN" altLang="en-US" sz="3200"/>
              <a:t>为了练习书法，你累的胳膊都疼了。</a:t>
            </a:r>
            <a:endParaRPr lang="zh-CN" altLang="en-US" sz="3200"/>
          </a:p>
          <a:p>
            <a:pPr eaLnBrk="1" hangingPunct="1"/>
            <a:r>
              <a:rPr lang="zh-CN" altLang="en-US" sz="3200"/>
              <a:t>为了学会弹钢琴，你的手都酸了，枯燥的练习，使你几次落泪……</a:t>
            </a:r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charRg st="16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charRg st="16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>
                                            <p:txEl>
                                              <p:charRg st="16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charRg st="3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>
                                            <p:txEl>
                                              <p:charRg st="3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0">
                                            <p:txEl>
                                              <p:charRg st="3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1275" y="-165100"/>
            <a:ext cx="9226550" cy="5354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标题 1"/>
          <p:cNvSpPr>
            <a:spLocks noGrp="1"/>
          </p:cNvSpPr>
          <p:nvPr>
            <p:ph type="title"/>
          </p:nvPr>
        </p:nvSpPr>
        <p:spPr>
          <a:xfrm>
            <a:off x="250825" y="411163"/>
            <a:ext cx="8229600" cy="857250"/>
          </a:xfrm>
          <a:ln/>
        </p:spPr>
        <p:txBody>
          <a:bodyPr wrap="square" lIns="91440" tIns="45720" rIns="91440" bIns="45720" anchor="ctr" anchorCtr="0"/>
          <a:p>
            <a:pPr defTabSz="685800" eaLnBrk="1" hangingPunct="1">
              <a:buClrTx/>
              <a:buSzPct val="100000"/>
              <a:buFontTx/>
              <a:buNone/>
            </a:pPr>
            <a:r>
              <a:rPr lang="en-US" altLang="zh-CN">
                <a:solidFill>
                  <a:srgbClr val="A3A3E0"/>
                </a:solidFill>
              </a:rPr>
              <a:t>3.</a:t>
            </a:r>
            <a:r>
              <a:rPr lang="zh-CN" altLang="en-US">
                <a:solidFill>
                  <a:srgbClr val="A3A3E0"/>
                </a:solidFill>
              </a:rPr>
              <a:t>遇到困难时，你是怎么想的，怎么做的？</a:t>
            </a:r>
            <a:endParaRPr lang="zh-CN" altLang="en-US">
              <a:solidFill>
                <a:srgbClr val="A3A3E0"/>
              </a:solidFill>
            </a:endParaRPr>
          </a:p>
        </p:txBody>
      </p:sp>
      <p:sp>
        <p:nvSpPr>
          <p:cNvPr id="20484" name="内容占位符 2"/>
          <p:cNvSpPr>
            <a:spLocks noGrp="1"/>
          </p:cNvSpPr>
          <p:nvPr>
            <p:ph idx="1"/>
          </p:nvPr>
        </p:nvSpPr>
        <p:spPr>
          <a:xfrm>
            <a:off x="395288" y="1636713"/>
            <a:ext cx="8229600" cy="3394075"/>
          </a:xfrm>
          <a:ln/>
        </p:spPr>
        <p:txBody>
          <a:bodyPr wrap="square" lIns="91440" tIns="45720" rIns="91440" bIns="45720" anchor="t" anchorCtr="0"/>
          <a:p>
            <a:pPr eaLnBrk="1" hangingPunct="1"/>
            <a:r>
              <a:rPr lang="zh-CN" altLang="en-US" sz="2800"/>
              <a:t>谁在你最灰心的时候给了你帮助？</a:t>
            </a:r>
            <a:endParaRPr lang="zh-CN" altLang="en-US" sz="2800"/>
          </a:p>
          <a:p>
            <a:pPr eaLnBrk="1" hangingPunct="1"/>
            <a:r>
              <a:rPr lang="zh-CN" altLang="en-US" sz="2800"/>
              <a:t>他说了些什么？是怎么说的？</a:t>
            </a:r>
            <a:endParaRPr lang="zh-CN" altLang="en-US" sz="2800"/>
          </a:p>
          <a:p>
            <a:pPr eaLnBrk="1" hangingPunct="1"/>
            <a:r>
              <a:rPr lang="zh-CN" altLang="en-US" sz="2800"/>
              <a:t>你又是怎么想的？这些帮助对你起什么作用？</a:t>
            </a:r>
            <a:endParaRPr lang="zh-CN" altLang="en-US" sz="2800"/>
          </a:p>
          <a:p>
            <a:pPr eaLnBrk="1" hangingPunct="1"/>
            <a:r>
              <a:rPr lang="zh-CN" altLang="en-US" sz="2800"/>
              <a:t>你自己又是怎么克服困难去学习这一本领的？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charRg st="16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>
                                            <p:txEl>
                                              <p:charRg st="16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>
                                            <p:txEl>
                                              <p:charRg st="16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charRg st="3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4">
                                            <p:txEl>
                                              <p:charRg st="3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4">
                                            <p:txEl>
                                              <p:charRg st="3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charRg st="51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4">
                                            <p:txEl>
                                              <p:charRg st="51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4">
                                            <p:txEl>
                                              <p:charRg st="51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 uiExpand="1" build="p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2865,&quot;width&quot;:5130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WPS 演示</Application>
  <PresentationFormat/>
  <Paragraphs>84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2021-06-20T15:01:10Z</cp:lastPrinted>
  <dcterms:created xsi:type="dcterms:W3CDTF">2021-06-20T15:01:10Z</dcterms:created>
  <dcterms:modified xsi:type="dcterms:W3CDTF">2021-10-22T05:59:41Z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4C2849E78E8042599B743E433C95A214</vt:lpwstr>
  </property>
  <property fmtid="{D5CDD505-2E9C-101B-9397-08002B2CF9AE}" pid="7" name="KSOProductBuildVer">
    <vt:lpwstr>2052-11.1.0.10938</vt:lpwstr>
  </property>
</Properties>
</file>