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79" r:id="rId4"/>
    <p:sldId id="267" r:id="rId5"/>
    <p:sldId id="261" r:id="rId6"/>
    <p:sldId id="257" r:id="rId7"/>
    <p:sldId id="260" r:id="rId8"/>
    <p:sldId id="263" r:id="rId9"/>
    <p:sldId id="264" r:id="rId10"/>
    <p:sldId id="274" r:id="rId11"/>
    <p:sldId id="270" r:id="rId12"/>
    <p:sldId id="268" r:id="rId13"/>
    <p:sldId id="269" r:id="rId14"/>
    <p:sldId id="272" r:id="rId15"/>
    <p:sldId id="271" r:id="rId16"/>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SzPct val="100000"/>
      <a:buNone/>
      <a:defRPr b="0" i="0" u="none" kern="1200" baseline="0">
        <a:solidFill>
          <a:srgbClr val="000000"/>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ClrTx/>
      <a:buSzPct val="100000"/>
      <a:buFontTx/>
      <a:buNone/>
      <a:defRPr sz="1800" b="0" i="0" u="none" kern="1200" baseline="0">
        <a:solidFill>
          <a:srgbClr val="000000"/>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showGuides="1">
      <p:cViewPr varScale="1">
        <p:scale>
          <a:sx n="107" d="100"/>
          <a:sy n="107" d="100"/>
        </p:scale>
        <p:origin x="-102" y="-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kumimoji="0" lang="zh-CN" altLang="en-US" sz="3200" b="0" i="0" u="none" strike="noStrike" kern="1200" cap="none" spc="0" normalizeH="0" baseline="0" noProof="1">
                <a:uLnTx/>
                <a:uFillTx/>
              </a:rPr>
              <a:t>单击此处编辑母版副标题样式</a:t>
            </a:r>
            <a:endParaRPr kumimoji="0" lang="zh-CN" altLang="en-US" sz="3200" b="0" i="0" u="none" strike="noStrike" kern="1200" cap="none" spc="0" normalizeH="0" baseline="0" noProof="1">
              <a:uLnTx/>
              <a:uFillTx/>
            </a:endParaRPr>
          </a:p>
        </p:txBody>
      </p:sp>
      <p:sp>
        <p:nvSpPr>
          <p:cNvPr id="2050"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2053"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2054"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3" name="竖排文字占位符 2"/>
          <p:cNvSpPr>
            <a:spLocks noGrp="1"/>
          </p:cNvSpPr>
          <p:nvPr>
            <p:ph type="body" orient="vert" idx="1"/>
          </p:nvPr>
        </p:nvSpPr>
        <p:spPr>
          <a:xfrm>
            <a:off x="457200" y="1600200"/>
            <a:ext cx="8229600" cy="4525963"/>
          </a:xfrm>
        </p:spPr>
        <p:txBody>
          <a:bodyPr vert="eaVert"/>
          <a:lstStyle/>
          <a:p>
            <a:pPr lvl="0" fontAlgn="base"/>
            <a:r>
              <a:rPr kumimoji="0" lang="zh-CN" altLang="en-US" sz="3200" b="0" i="0" u="none" strike="noStrike" kern="1200" cap="none" spc="0" normalizeH="0" baseline="0" noProof="1">
                <a:uLnTx/>
                <a:uFillTx/>
              </a:rPr>
              <a:t>单击此处编辑母版文本样式</a:t>
            </a:r>
            <a:endParaRPr kumimoji="0" lang="zh-CN" altLang="en-US" sz="3200" b="0" i="0" u="none" strike="noStrike" kern="1200" cap="none" spc="0" normalizeH="0" baseline="0" noProof="1">
              <a:uLnTx/>
              <a:uFillTx/>
            </a:endParaRPr>
          </a:p>
          <a:p>
            <a:pPr lvl="1" fontAlgn="base"/>
            <a:r>
              <a:rPr kumimoji="0" lang="zh-CN" altLang="en-US" sz="2800" b="0" i="0" u="none" strike="noStrike" kern="1200" cap="none" spc="0" normalizeH="0" baseline="0" noProof="1">
                <a:uLnTx/>
                <a:uFillTx/>
              </a:rPr>
              <a:t>第二级</a:t>
            </a:r>
            <a:endParaRPr kumimoji="0" lang="zh-CN" altLang="en-US" sz="2800" b="0" i="0" u="none" strike="noStrike" kern="1200" cap="none" spc="0" normalizeH="0" baseline="0" noProof="1">
              <a:uLnTx/>
              <a:uFillTx/>
            </a:endParaRPr>
          </a:p>
          <a:p>
            <a:pPr lvl="2" fontAlgn="base"/>
            <a:r>
              <a:rPr kumimoji="0" lang="zh-CN" altLang="en-US" sz="2400" b="0" i="0" u="none" strike="noStrike" kern="1200" cap="none" spc="0" normalizeH="0" baseline="0" noProof="1">
                <a:uLnTx/>
                <a:uFillTx/>
              </a:rPr>
              <a:t>第三级</a:t>
            </a:r>
            <a:endParaRPr kumimoji="0" lang="zh-CN" altLang="en-US" sz="2400" b="0" i="0" u="none" strike="noStrike" kern="1200" cap="none" spc="0" normalizeH="0" baseline="0" noProof="1">
              <a:uLnTx/>
              <a:uFillTx/>
            </a:endParaRPr>
          </a:p>
          <a:p>
            <a:pPr lvl="3" fontAlgn="base"/>
            <a:r>
              <a:rPr kumimoji="0" lang="zh-CN" altLang="en-US" sz="2000" b="0" i="0" u="none" strike="noStrike" kern="1200" cap="none" spc="0" normalizeH="0" baseline="0" noProof="1">
                <a:uLnTx/>
                <a:uFillTx/>
              </a:rPr>
              <a:t>第四级</a:t>
            </a:r>
            <a:endParaRPr kumimoji="0" lang="zh-CN" altLang="en-US" sz="2000" b="0" i="0" u="none" strike="noStrike" kern="1200" cap="none" spc="0" normalizeH="0" baseline="0" noProof="1">
              <a:uLnTx/>
              <a:uFillTx/>
            </a:endParaRPr>
          </a:p>
          <a:p>
            <a:pPr lvl="4" fontAlgn="base"/>
            <a:r>
              <a:rPr kumimoji="0" lang="zh-CN" altLang="en-US" sz="2000" b="0" i="0" u="none" strike="noStrike" kern="1200" cap="none" spc="0" normalizeH="0" baseline="0" noProof="1">
                <a:uLnTx/>
                <a:uFillTx/>
              </a:rPr>
              <a:t>第五级</a:t>
            </a:r>
            <a:endParaRPr kumimoji="0" lang="zh-CN" altLang="en-US" sz="2000" b="0" i="0" u="none" strike="noStrike" kern="1200" cap="none" spc="0" normalizeH="0" baseline="0" noProof="1">
              <a:uLnTx/>
              <a:uFillTx/>
            </a:endParaRPr>
          </a:p>
        </p:txBody>
      </p:sp>
      <p:sp>
        <p:nvSpPr>
          <p:cNvPr id="10242"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10245"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10246"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3" name="竖排文字占位符 2"/>
          <p:cNvSpPr>
            <a:spLocks noGrp="1"/>
          </p:cNvSpPr>
          <p:nvPr>
            <p:ph type="body" orient="vert" idx="1"/>
          </p:nvPr>
        </p:nvSpPr>
        <p:spPr>
          <a:xfrm>
            <a:off x="457200" y="274638"/>
            <a:ext cx="6019800" cy="5851525"/>
          </a:xfrm>
        </p:spPr>
        <p:txBody>
          <a:bodyPr vert="eaVert"/>
          <a:lstStyle/>
          <a:p>
            <a:pPr lvl="0" fontAlgn="base"/>
            <a:r>
              <a:rPr kumimoji="0" lang="zh-CN" altLang="en-US" sz="3200" b="0" i="0" u="none" strike="noStrike" kern="1200" cap="none" spc="0" normalizeH="0" baseline="0" noProof="1">
                <a:uLnTx/>
                <a:uFillTx/>
              </a:rPr>
              <a:t>单击此处编辑母版文本样式</a:t>
            </a:r>
            <a:endParaRPr kumimoji="0" lang="zh-CN" altLang="en-US" sz="3200" b="0" i="0" u="none" strike="noStrike" kern="1200" cap="none" spc="0" normalizeH="0" baseline="0" noProof="1">
              <a:uLnTx/>
              <a:uFillTx/>
            </a:endParaRPr>
          </a:p>
          <a:p>
            <a:pPr lvl="1" fontAlgn="base"/>
            <a:r>
              <a:rPr kumimoji="0" lang="zh-CN" altLang="en-US" sz="2800" b="0" i="0" u="none" strike="noStrike" kern="1200" cap="none" spc="0" normalizeH="0" baseline="0" noProof="1">
                <a:uLnTx/>
                <a:uFillTx/>
              </a:rPr>
              <a:t>第二级</a:t>
            </a:r>
            <a:endParaRPr kumimoji="0" lang="zh-CN" altLang="en-US" sz="2800" b="0" i="0" u="none" strike="noStrike" kern="1200" cap="none" spc="0" normalizeH="0" baseline="0" noProof="1">
              <a:uLnTx/>
              <a:uFillTx/>
            </a:endParaRPr>
          </a:p>
          <a:p>
            <a:pPr lvl="2" fontAlgn="base"/>
            <a:r>
              <a:rPr kumimoji="0" lang="zh-CN" altLang="en-US" sz="2400" b="0" i="0" u="none" strike="noStrike" kern="1200" cap="none" spc="0" normalizeH="0" baseline="0" noProof="1">
                <a:uLnTx/>
                <a:uFillTx/>
              </a:rPr>
              <a:t>第三级</a:t>
            </a:r>
            <a:endParaRPr kumimoji="0" lang="zh-CN" altLang="en-US" sz="2400" b="0" i="0" u="none" strike="noStrike" kern="1200" cap="none" spc="0" normalizeH="0" baseline="0" noProof="1">
              <a:uLnTx/>
              <a:uFillTx/>
            </a:endParaRPr>
          </a:p>
          <a:p>
            <a:pPr lvl="3" fontAlgn="base"/>
            <a:r>
              <a:rPr kumimoji="0" lang="zh-CN" altLang="en-US" sz="2000" b="0" i="0" u="none" strike="noStrike" kern="1200" cap="none" spc="0" normalizeH="0" baseline="0" noProof="1">
                <a:uLnTx/>
                <a:uFillTx/>
              </a:rPr>
              <a:t>第四级</a:t>
            </a:r>
            <a:endParaRPr kumimoji="0" lang="zh-CN" altLang="en-US" sz="2000" b="0" i="0" u="none" strike="noStrike" kern="1200" cap="none" spc="0" normalizeH="0" baseline="0" noProof="1">
              <a:uLnTx/>
              <a:uFillTx/>
            </a:endParaRPr>
          </a:p>
          <a:p>
            <a:pPr lvl="4" fontAlgn="base"/>
            <a:r>
              <a:rPr kumimoji="0" lang="zh-CN" altLang="en-US" sz="2000" b="0" i="0" u="none" strike="noStrike" kern="1200" cap="none" spc="0" normalizeH="0" baseline="0" noProof="1">
                <a:uLnTx/>
                <a:uFillTx/>
              </a:rPr>
              <a:t>第五级</a:t>
            </a:r>
            <a:endParaRPr kumimoji="0" lang="zh-CN" altLang="en-US" sz="2000" b="0" i="0" u="none" strike="noStrike" kern="1200" cap="none" spc="0" normalizeH="0" baseline="0" noProof="1">
              <a:uLnTx/>
              <a:uFillTx/>
            </a:endParaRPr>
          </a:p>
        </p:txBody>
      </p:sp>
      <p:sp>
        <p:nvSpPr>
          <p:cNvPr id="11266"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11269"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11270"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3" name="内容占位符 2"/>
          <p:cNvSpPr>
            <a:spLocks noGrp="1"/>
          </p:cNvSpPr>
          <p:nvPr>
            <p:ph idx="1"/>
          </p:nvPr>
        </p:nvSpPr>
        <p:spPr>
          <a:xfrm>
            <a:off x="457200" y="1600200"/>
            <a:ext cx="8229600" cy="4525963"/>
          </a:xfrm>
        </p:spPr>
        <p:txBody>
          <a:bodyPr/>
          <a:lstStyle/>
          <a:p>
            <a:pPr lvl="0" fontAlgn="base"/>
            <a:r>
              <a:rPr kumimoji="0" lang="zh-CN" altLang="en-US" sz="3200" b="0" i="0" u="none" strike="noStrike" kern="1200" cap="none" spc="0" normalizeH="0" baseline="0" noProof="1">
                <a:uLnTx/>
                <a:uFillTx/>
              </a:rPr>
              <a:t>单击此处编辑母版文本样式</a:t>
            </a:r>
            <a:endParaRPr kumimoji="0" lang="zh-CN" altLang="en-US" sz="3200" b="0" i="0" u="none" strike="noStrike" kern="1200" cap="none" spc="0" normalizeH="0" baseline="0" noProof="1">
              <a:uLnTx/>
              <a:uFillTx/>
            </a:endParaRPr>
          </a:p>
          <a:p>
            <a:pPr lvl="1" fontAlgn="base"/>
            <a:r>
              <a:rPr kumimoji="0" lang="zh-CN" altLang="en-US" sz="2800" b="0" i="0" u="none" strike="noStrike" kern="1200" cap="none" spc="0" normalizeH="0" baseline="0" noProof="1">
                <a:uLnTx/>
                <a:uFillTx/>
              </a:rPr>
              <a:t>第二级</a:t>
            </a:r>
            <a:endParaRPr kumimoji="0" lang="zh-CN" altLang="en-US" sz="2800" b="0" i="0" u="none" strike="noStrike" kern="1200" cap="none" spc="0" normalizeH="0" baseline="0" noProof="1">
              <a:uLnTx/>
              <a:uFillTx/>
            </a:endParaRPr>
          </a:p>
          <a:p>
            <a:pPr lvl="2" fontAlgn="base"/>
            <a:r>
              <a:rPr kumimoji="0" lang="zh-CN" altLang="en-US" sz="2400" b="0" i="0" u="none" strike="noStrike" kern="1200" cap="none" spc="0" normalizeH="0" baseline="0" noProof="1">
                <a:uLnTx/>
                <a:uFillTx/>
              </a:rPr>
              <a:t>第三级</a:t>
            </a:r>
            <a:endParaRPr kumimoji="0" lang="zh-CN" altLang="en-US" sz="2400" b="0" i="0" u="none" strike="noStrike" kern="1200" cap="none" spc="0" normalizeH="0" baseline="0" noProof="1">
              <a:uLnTx/>
              <a:uFillTx/>
            </a:endParaRPr>
          </a:p>
          <a:p>
            <a:pPr lvl="3" fontAlgn="base"/>
            <a:r>
              <a:rPr kumimoji="0" lang="zh-CN" altLang="en-US" sz="2000" b="0" i="0" u="none" strike="noStrike" kern="1200" cap="none" spc="0" normalizeH="0" baseline="0" noProof="1">
                <a:uLnTx/>
                <a:uFillTx/>
              </a:rPr>
              <a:t>第四级</a:t>
            </a:r>
            <a:endParaRPr kumimoji="0" lang="zh-CN" altLang="en-US" sz="2000" b="0" i="0" u="none" strike="noStrike" kern="1200" cap="none" spc="0" normalizeH="0" baseline="0" noProof="1">
              <a:uLnTx/>
              <a:uFillTx/>
            </a:endParaRPr>
          </a:p>
          <a:p>
            <a:pPr lvl="4" fontAlgn="base"/>
            <a:r>
              <a:rPr kumimoji="0" lang="zh-CN" altLang="en-US" sz="2000" b="0" i="0" u="none" strike="noStrike" kern="1200" cap="none" spc="0" normalizeH="0" baseline="0" noProof="1">
                <a:uLnTx/>
                <a:uFillTx/>
              </a:rPr>
              <a:t>第五级</a:t>
            </a:r>
            <a:endParaRPr kumimoji="0" lang="zh-CN" altLang="en-US" sz="2000" b="0" i="0" u="none" strike="noStrike" kern="1200" cap="none" spc="0" normalizeH="0" baseline="0" noProof="1">
              <a:uLnTx/>
              <a:uFillTx/>
            </a:endParaRPr>
          </a:p>
        </p:txBody>
      </p:sp>
      <p:sp>
        <p:nvSpPr>
          <p:cNvPr id="3074"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3077"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3078"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kumimoji="0" lang="zh-CN" altLang="en-US" sz="4000" b="1" i="0" u="none" strike="noStrike" kern="1200" cap="all" spc="0" normalizeH="0" baseline="0" noProof="1">
                <a:uLnTx/>
                <a:uFillTx/>
              </a:rPr>
              <a:t>单击此处编辑母版标题样式</a:t>
            </a:r>
            <a:endParaRPr kumimoji="0" lang="zh-CN" altLang="en-US" sz="4000" b="1" i="0" u="none" strike="noStrike" kern="1200" cap="all" spc="0" normalizeH="0" baseline="0" noProof="1">
              <a:uLnTx/>
              <a:uFillTx/>
            </a:endParaRP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kumimoji="0" lang="zh-CN" altLang="en-US" sz="2000" b="0" i="0" u="none" strike="noStrike" kern="1200" cap="none" spc="0" normalizeH="0" baseline="0" noProof="1">
                <a:uLnTx/>
                <a:uFillTx/>
              </a:rPr>
              <a:t>单击此处编辑母版文本样式</a:t>
            </a:r>
            <a:endParaRPr kumimoji="0" lang="zh-CN" altLang="en-US" sz="2000" b="0" i="0" u="none" strike="noStrike" kern="1200" cap="none" spc="0" normalizeH="0" baseline="0" noProof="1">
              <a:uLnTx/>
              <a:uFillTx/>
            </a:endParaRPr>
          </a:p>
        </p:txBody>
      </p:sp>
      <p:sp>
        <p:nvSpPr>
          <p:cNvPr id="4098"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4101"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4102"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kumimoji="0" lang="zh-CN" altLang="en-US" sz="2800" b="0" i="0" u="none" strike="noStrike" kern="1200" cap="none" spc="0" normalizeH="0" baseline="0" noProof="1">
                <a:uLnTx/>
                <a:uFillTx/>
              </a:rPr>
              <a:t>单击此处编辑母版文本样式</a:t>
            </a:r>
            <a:endParaRPr kumimoji="0" lang="zh-CN" altLang="en-US" sz="2800" b="0" i="0" u="none" strike="noStrike" kern="1200" cap="none" spc="0" normalizeH="0" baseline="0" noProof="1">
              <a:uLnTx/>
              <a:uFillTx/>
            </a:endParaRPr>
          </a:p>
          <a:p>
            <a:pPr lvl="1" fontAlgn="base"/>
            <a:r>
              <a:rPr kumimoji="0" lang="zh-CN" altLang="en-US" sz="2400" b="0" i="0" u="none" strike="noStrike" kern="1200" cap="none" spc="0" normalizeH="0" baseline="0" noProof="1">
                <a:uLnTx/>
                <a:uFillTx/>
              </a:rPr>
              <a:t>第二级</a:t>
            </a:r>
            <a:endParaRPr kumimoji="0" lang="zh-CN" altLang="en-US" sz="2400" b="0" i="0" u="none" strike="noStrike" kern="1200" cap="none" spc="0" normalizeH="0" baseline="0" noProof="1">
              <a:uLnTx/>
              <a:uFillTx/>
            </a:endParaRPr>
          </a:p>
          <a:p>
            <a:pPr lvl="2" fontAlgn="base"/>
            <a:r>
              <a:rPr kumimoji="0" lang="zh-CN" altLang="en-US" sz="2000" b="0" i="0" u="none" strike="noStrike" kern="1200" cap="none" spc="0" normalizeH="0" baseline="0" noProof="1">
                <a:uLnTx/>
                <a:uFillTx/>
              </a:rPr>
              <a:t>第三级</a:t>
            </a:r>
            <a:endParaRPr kumimoji="0" lang="zh-CN" altLang="en-US" sz="2000" b="0" i="0" u="none" strike="noStrike" kern="1200" cap="none" spc="0" normalizeH="0" baseline="0" noProof="1">
              <a:uLnTx/>
              <a:uFillTx/>
            </a:endParaRPr>
          </a:p>
          <a:p>
            <a:pPr lvl="3" fontAlgn="base"/>
            <a:r>
              <a:rPr kumimoji="0" lang="zh-CN" altLang="en-US" sz="1800" b="0" i="0" u="none" strike="noStrike" kern="1200" cap="none" spc="0" normalizeH="0" baseline="0" noProof="1">
                <a:uLnTx/>
                <a:uFillTx/>
              </a:rPr>
              <a:t>第四级</a:t>
            </a:r>
            <a:endParaRPr kumimoji="0" lang="zh-CN" altLang="en-US" sz="1800" b="0" i="0" u="none" strike="noStrike" kern="1200" cap="none" spc="0" normalizeH="0" baseline="0" noProof="1">
              <a:uLnTx/>
              <a:uFillTx/>
            </a:endParaRPr>
          </a:p>
          <a:p>
            <a:pPr lvl="4" fontAlgn="base"/>
            <a:r>
              <a:rPr kumimoji="0" lang="zh-CN" altLang="en-US" sz="1800" b="0" i="0" u="none" strike="noStrike" kern="1200" cap="none" spc="0" normalizeH="0" baseline="0" noProof="1">
                <a:uLnTx/>
                <a:uFillTx/>
              </a:rPr>
              <a:t>第五级</a:t>
            </a:r>
            <a:endParaRPr kumimoji="0" lang="zh-CN" altLang="en-US" sz="1800" b="0" i="0" u="none" strike="noStrike" kern="1200" cap="none" spc="0" normalizeH="0" baseline="0" noProof="1">
              <a:uLnTx/>
              <a:uFillTx/>
            </a:endParaRP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kumimoji="0" lang="zh-CN" altLang="en-US" sz="2800" b="0" i="0" u="none" strike="noStrike" kern="1200" cap="none" spc="0" normalizeH="0" baseline="0" noProof="1">
                <a:uLnTx/>
                <a:uFillTx/>
              </a:rPr>
              <a:t>单击此处编辑母版文本样式</a:t>
            </a:r>
            <a:endParaRPr kumimoji="0" lang="zh-CN" altLang="en-US" sz="2800" b="0" i="0" u="none" strike="noStrike" kern="1200" cap="none" spc="0" normalizeH="0" baseline="0" noProof="1">
              <a:uLnTx/>
              <a:uFillTx/>
            </a:endParaRPr>
          </a:p>
          <a:p>
            <a:pPr lvl="1" fontAlgn="base"/>
            <a:r>
              <a:rPr kumimoji="0" lang="zh-CN" altLang="en-US" sz="2400" b="0" i="0" u="none" strike="noStrike" kern="1200" cap="none" spc="0" normalizeH="0" baseline="0" noProof="1">
                <a:uLnTx/>
                <a:uFillTx/>
              </a:rPr>
              <a:t>第二级</a:t>
            </a:r>
            <a:endParaRPr kumimoji="0" lang="zh-CN" altLang="en-US" sz="2400" b="0" i="0" u="none" strike="noStrike" kern="1200" cap="none" spc="0" normalizeH="0" baseline="0" noProof="1">
              <a:uLnTx/>
              <a:uFillTx/>
            </a:endParaRPr>
          </a:p>
          <a:p>
            <a:pPr lvl="2" fontAlgn="base"/>
            <a:r>
              <a:rPr kumimoji="0" lang="zh-CN" altLang="en-US" sz="2000" b="0" i="0" u="none" strike="noStrike" kern="1200" cap="none" spc="0" normalizeH="0" baseline="0" noProof="1">
                <a:uLnTx/>
                <a:uFillTx/>
              </a:rPr>
              <a:t>第三级</a:t>
            </a:r>
            <a:endParaRPr kumimoji="0" lang="zh-CN" altLang="en-US" sz="2000" b="0" i="0" u="none" strike="noStrike" kern="1200" cap="none" spc="0" normalizeH="0" baseline="0" noProof="1">
              <a:uLnTx/>
              <a:uFillTx/>
            </a:endParaRPr>
          </a:p>
          <a:p>
            <a:pPr lvl="3" fontAlgn="base"/>
            <a:r>
              <a:rPr kumimoji="0" lang="zh-CN" altLang="en-US" sz="1800" b="0" i="0" u="none" strike="noStrike" kern="1200" cap="none" spc="0" normalizeH="0" baseline="0" noProof="1">
                <a:uLnTx/>
                <a:uFillTx/>
              </a:rPr>
              <a:t>第四级</a:t>
            </a:r>
            <a:endParaRPr kumimoji="0" lang="zh-CN" altLang="en-US" sz="1800" b="0" i="0" u="none" strike="noStrike" kern="1200" cap="none" spc="0" normalizeH="0" baseline="0" noProof="1">
              <a:uLnTx/>
              <a:uFillTx/>
            </a:endParaRPr>
          </a:p>
          <a:p>
            <a:pPr lvl="4" fontAlgn="base"/>
            <a:r>
              <a:rPr kumimoji="0" lang="zh-CN" altLang="en-US" sz="1800" b="0" i="0" u="none" strike="noStrike" kern="1200" cap="none" spc="0" normalizeH="0" baseline="0" noProof="1">
                <a:uLnTx/>
                <a:uFillTx/>
              </a:rPr>
              <a:t>第五级</a:t>
            </a:r>
            <a:endParaRPr kumimoji="0" lang="zh-CN" altLang="en-US" sz="1800" b="0" i="0" u="none" strike="noStrike" kern="1200" cap="none" spc="0" normalizeH="0" baseline="0" noProof="1">
              <a:uLnTx/>
              <a:uFillTx/>
            </a:endParaRPr>
          </a:p>
        </p:txBody>
      </p:sp>
      <p:sp>
        <p:nvSpPr>
          <p:cNvPr id="5122"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5125"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5126"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kumimoji="0" lang="zh-CN" altLang="en-US" sz="2400" b="1" i="0" u="none" strike="noStrike" kern="1200" cap="none" spc="0" normalizeH="0" baseline="0" noProof="1">
                <a:uLnTx/>
                <a:uFillTx/>
              </a:rPr>
              <a:t>单击此处编辑母版文本样式</a:t>
            </a:r>
            <a:endParaRPr kumimoji="0" lang="zh-CN" altLang="en-US" sz="2400" b="1" i="0" u="none" strike="noStrike" kern="1200" cap="none" spc="0" normalizeH="0" baseline="0" noProof="1">
              <a:uLnTx/>
              <a:uFillTx/>
            </a:endParaRP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kumimoji="0" lang="zh-CN" altLang="en-US" sz="2400" b="0" i="0" u="none" strike="noStrike" kern="1200" cap="none" spc="0" normalizeH="0" baseline="0" noProof="1">
                <a:uLnTx/>
                <a:uFillTx/>
              </a:rPr>
              <a:t>单击此处编辑母版文本样式</a:t>
            </a:r>
            <a:endParaRPr kumimoji="0" lang="zh-CN" altLang="en-US" sz="2400" b="0" i="0" u="none" strike="noStrike" kern="1200" cap="none" spc="0" normalizeH="0" baseline="0" noProof="1">
              <a:uLnTx/>
              <a:uFillTx/>
            </a:endParaRPr>
          </a:p>
          <a:p>
            <a:pPr lvl="1" fontAlgn="base"/>
            <a:r>
              <a:rPr kumimoji="0" lang="zh-CN" altLang="en-US" sz="2000" b="0" i="0" u="none" strike="noStrike" kern="1200" cap="none" spc="0" normalizeH="0" baseline="0" noProof="1">
                <a:uLnTx/>
                <a:uFillTx/>
              </a:rPr>
              <a:t>第二级</a:t>
            </a:r>
            <a:endParaRPr kumimoji="0" lang="zh-CN" altLang="en-US" sz="2000" b="0" i="0" u="none" strike="noStrike" kern="1200" cap="none" spc="0" normalizeH="0" baseline="0" noProof="1">
              <a:uLnTx/>
              <a:uFillTx/>
            </a:endParaRPr>
          </a:p>
          <a:p>
            <a:pPr lvl="2" fontAlgn="base"/>
            <a:r>
              <a:rPr kumimoji="0" lang="zh-CN" altLang="en-US" sz="1800" b="0" i="0" u="none" strike="noStrike" kern="1200" cap="none" spc="0" normalizeH="0" baseline="0" noProof="1">
                <a:uLnTx/>
                <a:uFillTx/>
              </a:rPr>
              <a:t>第三级</a:t>
            </a:r>
            <a:endParaRPr kumimoji="0" lang="zh-CN" altLang="en-US" sz="1800" b="0" i="0" u="none" strike="noStrike" kern="1200" cap="none" spc="0" normalizeH="0" baseline="0" noProof="1">
              <a:uLnTx/>
              <a:uFillTx/>
            </a:endParaRPr>
          </a:p>
          <a:p>
            <a:pPr lvl="3" fontAlgn="base"/>
            <a:r>
              <a:rPr kumimoji="0" lang="zh-CN" altLang="en-US" sz="1600" b="0" i="0" u="none" strike="noStrike" kern="1200" cap="none" spc="0" normalizeH="0" baseline="0" noProof="1">
                <a:uLnTx/>
                <a:uFillTx/>
              </a:rPr>
              <a:t>第四级</a:t>
            </a:r>
            <a:endParaRPr kumimoji="0" lang="zh-CN" altLang="en-US" sz="1600" b="0" i="0" u="none" strike="noStrike" kern="1200" cap="none" spc="0" normalizeH="0" baseline="0" noProof="1">
              <a:uLnTx/>
              <a:uFillTx/>
            </a:endParaRPr>
          </a:p>
          <a:p>
            <a:pPr lvl="4" fontAlgn="base"/>
            <a:r>
              <a:rPr kumimoji="0" lang="zh-CN" altLang="en-US" sz="1600" b="0" i="0" u="none" strike="noStrike" kern="1200" cap="none" spc="0" normalizeH="0" baseline="0" noProof="1">
                <a:uLnTx/>
                <a:uFillTx/>
              </a:rPr>
              <a:t>第五级</a:t>
            </a:r>
            <a:endParaRPr kumimoji="0" lang="zh-CN" altLang="en-US" sz="1600" b="0" i="0" u="none" strike="noStrike" kern="1200" cap="none" spc="0" normalizeH="0" baseline="0" noProof="1">
              <a:uLnTx/>
              <a:uFillTx/>
            </a:endParaRP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kumimoji="0" lang="zh-CN" altLang="en-US" sz="2400" b="1" i="0" u="none" strike="noStrike" kern="1200" cap="none" spc="0" normalizeH="0" baseline="0" noProof="1">
                <a:uLnTx/>
                <a:uFillTx/>
              </a:rPr>
              <a:t>单击此处编辑母版文本样式</a:t>
            </a:r>
            <a:endParaRPr kumimoji="0" lang="zh-CN" altLang="en-US" sz="2400" b="1" i="0" u="none" strike="noStrike" kern="1200" cap="none" spc="0" normalizeH="0" baseline="0" noProof="1">
              <a:uLnTx/>
              <a:uFillTx/>
            </a:endParaRP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kumimoji="0" lang="zh-CN" altLang="en-US" sz="2400" b="0" i="0" u="none" strike="noStrike" kern="1200" cap="none" spc="0" normalizeH="0" baseline="0" noProof="1">
                <a:uLnTx/>
                <a:uFillTx/>
              </a:rPr>
              <a:t>单击此处编辑母版文本样式</a:t>
            </a:r>
            <a:endParaRPr kumimoji="0" lang="zh-CN" altLang="en-US" sz="2400" b="0" i="0" u="none" strike="noStrike" kern="1200" cap="none" spc="0" normalizeH="0" baseline="0" noProof="1">
              <a:uLnTx/>
              <a:uFillTx/>
            </a:endParaRPr>
          </a:p>
          <a:p>
            <a:pPr lvl="1" fontAlgn="base"/>
            <a:r>
              <a:rPr kumimoji="0" lang="zh-CN" altLang="en-US" sz="2000" b="0" i="0" u="none" strike="noStrike" kern="1200" cap="none" spc="0" normalizeH="0" baseline="0" noProof="1">
                <a:uLnTx/>
                <a:uFillTx/>
              </a:rPr>
              <a:t>第二级</a:t>
            </a:r>
            <a:endParaRPr kumimoji="0" lang="zh-CN" altLang="en-US" sz="2000" b="0" i="0" u="none" strike="noStrike" kern="1200" cap="none" spc="0" normalizeH="0" baseline="0" noProof="1">
              <a:uLnTx/>
              <a:uFillTx/>
            </a:endParaRPr>
          </a:p>
          <a:p>
            <a:pPr lvl="2" fontAlgn="base"/>
            <a:r>
              <a:rPr kumimoji="0" lang="zh-CN" altLang="en-US" sz="1800" b="0" i="0" u="none" strike="noStrike" kern="1200" cap="none" spc="0" normalizeH="0" baseline="0" noProof="1">
                <a:uLnTx/>
                <a:uFillTx/>
              </a:rPr>
              <a:t>第三级</a:t>
            </a:r>
            <a:endParaRPr kumimoji="0" lang="zh-CN" altLang="en-US" sz="1800" b="0" i="0" u="none" strike="noStrike" kern="1200" cap="none" spc="0" normalizeH="0" baseline="0" noProof="1">
              <a:uLnTx/>
              <a:uFillTx/>
            </a:endParaRPr>
          </a:p>
          <a:p>
            <a:pPr lvl="3" fontAlgn="base"/>
            <a:r>
              <a:rPr kumimoji="0" lang="zh-CN" altLang="en-US" sz="1600" b="0" i="0" u="none" strike="noStrike" kern="1200" cap="none" spc="0" normalizeH="0" baseline="0" noProof="1">
                <a:uLnTx/>
                <a:uFillTx/>
              </a:rPr>
              <a:t>第四级</a:t>
            </a:r>
            <a:endParaRPr kumimoji="0" lang="zh-CN" altLang="en-US" sz="1600" b="0" i="0" u="none" strike="noStrike" kern="1200" cap="none" spc="0" normalizeH="0" baseline="0" noProof="1">
              <a:uLnTx/>
              <a:uFillTx/>
            </a:endParaRPr>
          </a:p>
          <a:p>
            <a:pPr lvl="4" fontAlgn="base"/>
            <a:r>
              <a:rPr kumimoji="0" lang="zh-CN" altLang="en-US" sz="1600" b="0" i="0" u="none" strike="noStrike" kern="1200" cap="none" spc="0" normalizeH="0" baseline="0" noProof="1">
                <a:uLnTx/>
                <a:uFillTx/>
              </a:rPr>
              <a:t>第五级</a:t>
            </a:r>
            <a:endParaRPr kumimoji="0" lang="zh-CN" altLang="en-US" sz="1600" b="0" i="0" u="none" strike="noStrike" kern="1200" cap="none" spc="0" normalizeH="0" baseline="0" noProof="1">
              <a:uLnTx/>
              <a:uFillTx/>
            </a:endParaRPr>
          </a:p>
        </p:txBody>
      </p:sp>
      <p:sp>
        <p:nvSpPr>
          <p:cNvPr id="6146"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6149"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6150"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pPr fontAlgn="base"/>
            <a:r>
              <a:rPr kumimoji="0" lang="zh-CN" altLang="en-US" sz="4400" b="0" i="0" u="none" strike="noStrike" kern="1200" cap="none" spc="0" normalizeH="0" baseline="0" noProof="1">
                <a:uLnTx/>
                <a:uFillTx/>
              </a:rPr>
              <a:t>单击此处编辑母版标题样式</a:t>
            </a:r>
            <a:endParaRPr kumimoji="0" lang="zh-CN" altLang="en-US" sz="4400" b="0" i="0" u="none" strike="noStrike" kern="1200" cap="none" spc="0" normalizeH="0" baseline="0" noProof="1">
              <a:uLnTx/>
              <a:uFillTx/>
            </a:endParaRPr>
          </a:p>
        </p:txBody>
      </p:sp>
      <p:sp>
        <p:nvSpPr>
          <p:cNvPr id="7170"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7173"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7174"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eaLnBrk="1" hangingPunct="1">
              <a:buClrTx/>
            </a:pPr>
            <a:endParaRPr lang="zh-CN" altLang="zh-CN"/>
          </a:p>
        </p:txBody>
      </p:sp>
      <p:sp>
        <p:nvSpPr>
          <p:cNvPr id="3" name="页脚占位符 2"/>
          <p:cNvSpPr>
            <a:spLocks noGrp="1"/>
          </p:cNvSpPr>
          <p:nvPr>
            <p:ph type="ftr" sz="quarter" idx="11"/>
          </p:nvPr>
        </p:nvSpPr>
        <p:spPr/>
        <p:txBody>
          <a:bodyPr/>
          <a:p>
            <a:pPr lvl="0" eaLnBrk="1" hangingPunct="1">
              <a:buClrTx/>
            </a:pPr>
            <a:endParaRPr lang="zh-CN" altLang="zh-CN"/>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a:fld>
            <a:endParaRPr lang="zh-CN" altLang="zh-CN"/>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kumimoji="0" lang="zh-CN" altLang="en-US" sz="2000" b="1" i="0" u="none" strike="noStrike" kern="1200" cap="none" spc="0" normalizeH="0" baseline="0" noProof="1">
                <a:uLnTx/>
                <a:uFillTx/>
              </a:rPr>
              <a:t>单击此处编辑母版标题样式</a:t>
            </a:r>
            <a:endParaRPr kumimoji="0" lang="zh-CN" altLang="en-US" sz="2000" b="1" i="0" u="none" strike="noStrike" kern="1200" cap="none" spc="0" normalizeH="0" baseline="0" noProof="1">
              <a:uLnTx/>
              <a:uFillTx/>
            </a:endParaRP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kumimoji="0" lang="zh-CN" altLang="en-US" sz="3200" b="0" i="0" u="none" strike="noStrike" kern="1200" cap="none" spc="0" normalizeH="0" baseline="0" noProof="1">
                <a:uLnTx/>
                <a:uFillTx/>
              </a:rPr>
              <a:t>单击此处编辑母版文本样式</a:t>
            </a:r>
            <a:endParaRPr kumimoji="0" lang="zh-CN" altLang="en-US" sz="3200" b="0" i="0" u="none" strike="noStrike" kern="1200" cap="none" spc="0" normalizeH="0" baseline="0" noProof="1">
              <a:uLnTx/>
              <a:uFillTx/>
            </a:endParaRPr>
          </a:p>
          <a:p>
            <a:pPr lvl="1" fontAlgn="base"/>
            <a:r>
              <a:rPr kumimoji="0" lang="zh-CN" altLang="en-US" sz="2800" b="0" i="0" u="none" strike="noStrike" kern="1200" cap="none" spc="0" normalizeH="0" baseline="0" noProof="1">
                <a:uLnTx/>
                <a:uFillTx/>
              </a:rPr>
              <a:t>第二级</a:t>
            </a:r>
            <a:endParaRPr kumimoji="0" lang="zh-CN" altLang="en-US" sz="2800" b="0" i="0" u="none" strike="noStrike" kern="1200" cap="none" spc="0" normalizeH="0" baseline="0" noProof="1">
              <a:uLnTx/>
              <a:uFillTx/>
            </a:endParaRPr>
          </a:p>
          <a:p>
            <a:pPr lvl="2" fontAlgn="base"/>
            <a:r>
              <a:rPr kumimoji="0" lang="zh-CN" altLang="en-US" sz="2400" b="0" i="0" u="none" strike="noStrike" kern="1200" cap="none" spc="0" normalizeH="0" baseline="0" noProof="1">
                <a:uLnTx/>
                <a:uFillTx/>
              </a:rPr>
              <a:t>第三级</a:t>
            </a:r>
            <a:endParaRPr kumimoji="0" lang="zh-CN" altLang="en-US" sz="2400" b="0" i="0" u="none" strike="noStrike" kern="1200" cap="none" spc="0" normalizeH="0" baseline="0" noProof="1">
              <a:uLnTx/>
              <a:uFillTx/>
            </a:endParaRPr>
          </a:p>
          <a:p>
            <a:pPr lvl="3" fontAlgn="base"/>
            <a:r>
              <a:rPr kumimoji="0" lang="zh-CN" altLang="en-US" sz="2000" b="0" i="0" u="none" strike="noStrike" kern="1200" cap="none" spc="0" normalizeH="0" baseline="0" noProof="1">
                <a:uLnTx/>
                <a:uFillTx/>
              </a:rPr>
              <a:t>第四级</a:t>
            </a:r>
            <a:endParaRPr kumimoji="0" lang="zh-CN" altLang="en-US" sz="2000" b="0" i="0" u="none" strike="noStrike" kern="1200" cap="none" spc="0" normalizeH="0" baseline="0" noProof="1">
              <a:uLnTx/>
              <a:uFillTx/>
            </a:endParaRPr>
          </a:p>
          <a:p>
            <a:pPr lvl="4" fontAlgn="base"/>
            <a:r>
              <a:rPr kumimoji="0" lang="zh-CN" altLang="en-US" sz="2000" b="0" i="0" u="none" strike="noStrike" kern="1200" cap="none" spc="0" normalizeH="0" baseline="0" noProof="1">
                <a:uLnTx/>
                <a:uFillTx/>
              </a:rPr>
              <a:t>第五级</a:t>
            </a:r>
            <a:endParaRPr kumimoji="0" lang="zh-CN" altLang="en-US" sz="2000" b="0" i="0" u="none" strike="noStrike" kern="1200" cap="none" spc="0" normalizeH="0" baseline="0" noProof="1">
              <a:uLnTx/>
              <a:uFillTx/>
            </a:endParaRP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kumimoji="0" lang="zh-CN" altLang="en-US" sz="1400" b="0" i="0" u="none" strike="noStrike" kern="1200" cap="none" spc="0" normalizeH="0" baseline="0" noProof="1">
                <a:uLnTx/>
                <a:uFillTx/>
              </a:rPr>
              <a:t>单击此处编辑母版文本样式</a:t>
            </a:r>
            <a:endParaRPr kumimoji="0" lang="zh-CN" altLang="en-US" sz="1400" b="0" i="0" u="none" strike="noStrike" kern="1200" cap="none" spc="0" normalizeH="0" baseline="0" noProof="1">
              <a:uLnTx/>
              <a:uFillTx/>
            </a:endParaRPr>
          </a:p>
        </p:txBody>
      </p:sp>
      <p:sp>
        <p:nvSpPr>
          <p:cNvPr id="8194"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8197"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8198"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kumimoji="0" lang="zh-CN" altLang="en-US" sz="2000" b="1" i="0" u="none" strike="noStrike" kern="1200" cap="none" spc="0" normalizeH="0" baseline="0" noProof="1">
                <a:uLnTx/>
                <a:uFillTx/>
              </a:rPr>
              <a:t>单击此处编辑母版标题样式</a:t>
            </a:r>
            <a:endParaRPr kumimoji="0" lang="zh-CN" altLang="en-US" sz="2000" b="1" i="0" u="none" strike="noStrike" kern="1200" cap="none" spc="0" normalizeH="0" baseline="0" noProof="1">
              <a:uLnTx/>
              <a:uFillTx/>
            </a:endParaRP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kumimoji="0" lang="zh-CN" altLang="en-US" sz="1400" b="0" i="0" u="none" strike="noStrike" kern="1200" cap="none" spc="0" normalizeH="0" baseline="0" noProof="1">
                <a:uLnTx/>
                <a:uFillTx/>
              </a:rPr>
              <a:t>单击此处编辑母版文本样式</a:t>
            </a:r>
            <a:endParaRPr kumimoji="0" lang="zh-CN" altLang="en-US" sz="1400" b="0" i="0" u="none" strike="noStrike" kern="1200" cap="none" spc="0" normalizeH="0" baseline="0" noProof="1">
              <a:uLnTx/>
              <a:uFillTx/>
            </a:endParaRPr>
          </a:p>
        </p:txBody>
      </p:sp>
      <p:sp>
        <p:nvSpPr>
          <p:cNvPr id="9218"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p>
            <a:pPr algn="r"/>
            <a:fld id="{9A0DB2DC-4C9A-4742-B13C-FB6460FD3503}" type="slidenum">
              <a:rPr lang="zh-CN" altLang="zh-CN"/>
            </a:fld>
            <a:endParaRPr lang="zh-CN" altLang="zh-CN"/>
          </a:p>
        </p:txBody>
      </p:sp>
      <p:sp>
        <p:nvSpPr>
          <p:cNvPr id="9221"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p>
            <a:pPr>
              <a:buClrTx/>
              <a:buFontTx/>
            </a:pPr>
            <a:endParaRPr lang="zh-CN" altLang="zh-CN"/>
          </a:p>
        </p:txBody>
      </p:sp>
      <p:sp>
        <p:nvSpPr>
          <p:cNvPr id="9222"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p>
            <a:pPr algn="ctr">
              <a:buClrTx/>
              <a:buFontTx/>
            </a:pPr>
            <a:endParaRPr lang="zh-CN" altLang="zh-CN"/>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a:t>单击此处编辑母版标题样式</a:t>
            </a:r>
            <a:endParaRPr lang="zh-CN" altLang="en-US"/>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nchor="t" anchorCtr="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457200" y="6245225"/>
            <a:ext cx="2133600" cy="476250"/>
          </a:xfrm>
          <a:prstGeom prst="rect">
            <a:avLst/>
          </a:prstGeom>
          <a:noFill/>
          <a:ln w="9525">
            <a:noFill/>
          </a:ln>
        </p:spPr>
        <p:txBody>
          <a:bodyPr wrap="square" lIns="91440" tIns="45720" rIns="91440" bIns="45720" anchor="t" anchorCtr="0"/>
          <a:lstStyle>
            <a:lvl1pPr>
              <a:buFontTx/>
              <a:defRPr sz="1400"/>
            </a:lvl1pPr>
          </a:lstStyle>
          <a:p>
            <a:pPr lvl="0" eaLnBrk="1" hangingPunct="1">
              <a:buClrTx/>
            </a:pPr>
            <a:endParaRPr lang="zh-CN" altLang="zh-CN"/>
          </a:p>
        </p:txBody>
      </p:sp>
      <p:sp>
        <p:nvSpPr>
          <p:cNvPr id="1029" name="Rectangle 5"/>
          <p:cNvSpPr>
            <a:spLocks noGrp="1"/>
          </p:cNvSpPr>
          <p:nvPr>
            <p:ph type="ftr" sz="quarter" idx="3"/>
          </p:nvPr>
        </p:nvSpPr>
        <p:spPr>
          <a:xfrm>
            <a:off x="3124200" y="6245225"/>
            <a:ext cx="2895600" cy="476250"/>
          </a:xfrm>
          <a:prstGeom prst="rect">
            <a:avLst/>
          </a:prstGeom>
          <a:noFill/>
          <a:ln w="9525">
            <a:noFill/>
          </a:ln>
        </p:spPr>
        <p:txBody>
          <a:bodyPr wrap="square" lIns="91440" tIns="45720" rIns="91440" bIns="45720" anchor="t" anchorCtr="0"/>
          <a:lstStyle>
            <a:lvl1pPr algn="ctr">
              <a:buFontTx/>
              <a:defRPr sz="1400"/>
            </a:lvl1pPr>
          </a:lstStyle>
          <a:p>
            <a:pPr lvl="0" eaLnBrk="1" hangingPunct="1">
              <a:buClrTx/>
            </a:pPr>
            <a:endParaRPr lang="zh-CN" altLang="zh-CN"/>
          </a:p>
        </p:txBody>
      </p:sp>
      <p:sp>
        <p:nvSpPr>
          <p:cNvPr id="1030" name="Rectangle 6"/>
          <p:cNvSpPr>
            <a:spLocks noGrp="1"/>
          </p:cNvSpPr>
          <p:nvPr>
            <p:ph type="sldNum" sz="quarter" idx="4"/>
          </p:nvPr>
        </p:nvSpPr>
        <p:spPr>
          <a:xfrm>
            <a:off x="6553200" y="6245225"/>
            <a:ext cx="2133600" cy="476250"/>
          </a:xfrm>
          <a:prstGeom prst="rect">
            <a:avLst/>
          </a:prstGeom>
          <a:noFill/>
          <a:ln w="9525">
            <a:noFill/>
          </a:ln>
        </p:spPr>
        <p:txBody>
          <a:bodyPr wrap="square" lIns="91440" tIns="45720" rIns="91440" bIns="45720" anchor="t" anchorCtr="0"/>
          <a:lstStyle>
            <a:lvl1pPr algn="r">
              <a:defRPr sz="1400"/>
            </a:lvl1pPr>
          </a:lstStyle>
          <a:p>
            <a:pPr lvl="0" eaLnBrk="1" hangingPunct="1"/>
            <a:fld id="{9A0DB2DC-4C9A-4742-B13C-FB6460FD3503}" type="slidenum">
              <a:rPr lang="zh-CN" altLang="zh-CN"/>
            </a:fld>
            <a:endParaRPr lang="zh-CN"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indent="0" algn="ctr" defTabSz="914400" rtl="0" eaLnBrk="1" fontAlgn="base" hangingPunct="1">
        <a:lnSpc>
          <a:spcPct val="100000"/>
        </a:lnSpc>
        <a:spcBef>
          <a:spcPct val="0"/>
        </a:spcBef>
        <a:spcAft>
          <a:spcPct val="0"/>
        </a:spcAft>
        <a:buClrTx/>
        <a:buSzTx/>
        <a:buFontTx/>
        <a:buNone/>
        <a:defRPr sz="4400">
          <a:solidFill>
            <a:schemeClr val="tx2"/>
          </a:solidFill>
          <a:latin typeface="Calibri Light" panose="020F0302020204030204" charset="0"/>
          <a:ea typeface="宋体" panose="02010600030101010101" pitchFamily="2" charset="-122"/>
          <a:cs typeface="+mj-cs"/>
        </a:defRPr>
      </a:lvl1pPr>
    </p:titleStyle>
    <p:bodyStyle>
      <a:lvl1pPr marL="342900" indent="-342900" algn="l" defTabSz="914400" rtl="0" eaLnBrk="1" fontAlgn="base" hangingPunct="1">
        <a:lnSpc>
          <a:spcPct val="100000"/>
        </a:lnSpc>
        <a:spcBef>
          <a:spcPct val="20000"/>
        </a:spcBef>
        <a:spcAft>
          <a:spcPct val="0"/>
        </a:spcAft>
        <a:buClrTx/>
        <a:buSzTx/>
        <a:buFontTx/>
        <a:buChar char="•"/>
        <a:defRPr sz="3200">
          <a:solidFill>
            <a:schemeClr val="tx1"/>
          </a:solidFill>
          <a:latin typeface="+mn-lt"/>
          <a:ea typeface="+mn-ea"/>
          <a:cs typeface="+mn-cs"/>
        </a:defRPr>
      </a:lvl1pPr>
      <a:lvl2pPr marL="742950" indent="-285750" algn="l" defTabSz="914400" rtl="0" eaLnBrk="1" fontAlgn="base" hangingPunct="1">
        <a:lnSpc>
          <a:spcPct val="100000"/>
        </a:lnSpc>
        <a:spcBef>
          <a:spcPct val="20000"/>
        </a:spcBef>
        <a:spcAft>
          <a:spcPct val="0"/>
        </a:spcAft>
        <a:buClrTx/>
        <a:buSzTx/>
        <a:buFontTx/>
        <a:buChar char="–"/>
        <a:defRPr sz="2800">
          <a:solidFill>
            <a:schemeClr val="tx1"/>
          </a:solidFill>
          <a:latin typeface="+mn-lt"/>
          <a:ea typeface="+mn-ea"/>
        </a:defRPr>
      </a:lvl2pPr>
      <a:lvl3pPr marL="1143000" indent="-228600" algn="l" defTabSz="914400" rtl="0" eaLnBrk="1" fontAlgn="base" hangingPunct="1">
        <a:lnSpc>
          <a:spcPct val="100000"/>
        </a:lnSpc>
        <a:spcBef>
          <a:spcPct val="20000"/>
        </a:spcBef>
        <a:spcAft>
          <a:spcPct val="0"/>
        </a:spcAft>
        <a:buClrTx/>
        <a:buSzTx/>
        <a:buFontTx/>
        <a:buChar char="•"/>
        <a:defRPr sz="2400">
          <a:solidFill>
            <a:schemeClr val="tx1"/>
          </a:solidFill>
          <a:latin typeface="+mn-lt"/>
          <a:ea typeface="+mn-ea"/>
        </a:defRPr>
      </a:lvl3pPr>
      <a:lvl4pPr marL="1600200" indent="-228600" algn="l" defTabSz="914400" rtl="0" eaLnBrk="1" fontAlgn="base" hangingPunct="1">
        <a:lnSpc>
          <a:spcPct val="100000"/>
        </a:lnSpc>
        <a:spcBef>
          <a:spcPct val="20000"/>
        </a:spcBef>
        <a:spcAft>
          <a:spcPct val="0"/>
        </a:spcAft>
        <a:buClrTx/>
        <a:buSzTx/>
        <a:buFontTx/>
        <a:buChar char="–"/>
        <a:defRPr sz="2000">
          <a:solidFill>
            <a:schemeClr val="tx1"/>
          </a:solidFill>
          <a:latin typeface="+mn-lt"/>
          <a:ea typeface="+mn-ea"/>
        </a:defRPr>
      </a:lvl4pPr>
      <a:lvl5pPr marL="2057400" indent="-228600" algn="l" defTabSz="914400" rtl="0" eaLnBrk="1" fontAlgn="base" hangingPunct="1">
        <a:lnSpc>
          <a:spcPct val="100000"/>
        </a:lnSpc>
        <a:spcBef>
          <a:spcPct val="20000"/>
        </a:spcBef>
        <a:spcAft>
          <a:spcPct val="0"/>
        </a:spcAft>
        <a:buClrTx/>
        <a:buSzTx/>
        <a:buFontTx/>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indent="0" algn="l" defTabSz="914400" rtl="0" eaLnBrk="1" fontAlgn="base" latinLnBrk="0" hangingPunct="1">
        <a:lnSpc>
          <a:spcPct val="100000"/>
        </a:lnSpc>
        <a:spcBef>
          <a:spcPct val="0"/>
        </a:spcBef>
        <a:spcAft>
          <a:spcPct val="0"/>
        </a:spcAft>
        <a:buClrTx/>
        <a:buSzTx/>
        <a:buFontTx/>
        <a:buNone/>
        <a:defRPr sz="1800" kern="1200">
          <a:solidFill>
            <a:schemeClr val="tx1"/>
          </a:solidFill>
          <a:latin typeface="+mn-lt"/>
          <a:ea typeface="+mn-ea"/>
          <a:cs typeface="+mn-cs"/>
        </a:defRPr>
      </a:lvl1pPr>
      <a:lvl2pPr marL="457200" indent="0" algn="l" defTabSz="914400" rtl="0" eaLnBrk="1" fontAlgn="base" latinLnBrk="0" hangingPunct="1">
        <a:lnSpc>
          <a:spcPct val="100000"/>
        </a:lnSpc>
        <a:spcBef>
          <a:spcPct val="0"/>
        </a:spcBef>
        <a:spcAft>
          <a:spcPct val="0"/>
        </a:spcAft>
        <a:buClrTx/>
        <a:buSzTx/>
        <a:buFontTx/>
        <a:buNone/>
        <a:defRPr sz="1800" kern="1200">
          <a:solidFill>
            <a:schemeClr val="tx1"/>
          </a:solidFill>
          <a:latin typeface="+mn-lt"/>
          <a:ea typeface="+mn-ea"/>
          <a:cs typeface="+mn-cs"/>
        </a:defRPr>
      </a:lvl2pPr>
      <a:lvl3pPr marL="914400" indent="0" algn="l" defTabSz="914400" rtl="0" eaLnBrk="1" fontAlgn="base" latinLnBrk="0" hangingPunct="1">
        <a:lnSpc>
          <a:spcPct val="100000"/>
        </a:lnSpc>
        <a:spcBef>
          <a:spcPct val="0"/>
        </a:spcBef>
        <a:spcAft>
          <a:spcPct val="0"/>
        </a:spcAft>
        <a:buClrTx/>
        <a:buSzTx/>
        <a:buFontTx/>
        <a:buNone/>
        <a:defRPr sz="1800" kern="1200">
          <a:solidFill>
            <a:schemeClr val="tx1"/>
          </a:solidFill>
          <a:latin typeface="+mn-lt"/>
          <a:ea typeface="+mn-ea"/>
          <a:cs typeface="+mn-cs"/>
        </a:defRPr>
      </a:lvl3pPr>
      <a:lvl4pPr marL="1371600" indent="0" algn="l" defTabSz="914400" rtl="0" eaLnBrk="1" fontAlgn="base" latinLnBrk="0" hangingPunct="1">
        <a:lnSpc>
          <a:spcPct val="100000"/>
        </a:lnSpc>
        <a:spcBef>
          <a:spcPct val="0"/>
        </a:spcBef>
        <a:spcAft>
          <a:spcPct val="0"/>
        </a:spcAft>
        <a:buClrTx/>
        <a:buSzTx/>
        <a:buFontTx/>
        <a:buNone/>
        <a:defRPr sz="1800" kern="1200">
          <a:solidFill>
            <a:schemeClr val="tx1"/>
          </a:solidFill>
          <a:latin typeface="+mn-lt"/>
          <a:ea typeface="+mn-ea"/>
          <a:cs typeface="+mn-cs"/>
        </a:defRPr>
      </a:lvl4pPr>
      <a:lvl5pPr marL="1828800" indent="0" algn="l" defTabSz="914400" rtl="0" eaLnBrk="1" fontAlgn="base" latinLnBrk="0" hangingPunct="1">
        <a:lnSpc>
          <a:spcPct val="100000"/>
        </a:lnSpc>
        <a:spcBef>
          <a:spcPct val="0"/>
        </a:spcBef>
        <a:spcAft>
          <a:spcPct val="0"/>
        </a:spcAft>
        <a:buClrTx/>
        <a:buSzTx/>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slide" Target="slid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1.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1.xml"/><Relationship Id="rId1"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 Target="slide1.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1.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baike.baidu.com/view/4479.htm" TargetMode="External"/><Relationship Id="rId4" Type="http://schemas.openxmlformats.org/officeDocument/2006/relationships/hyperlink" Target="http://baike.baidu.com/view/5488.htm" TargetMode="External"/><Relationship Id="rId3" Type="http://schemas.openxmlformats.org/officeDocument/2006/relationships/hyperlink" Target="http://baike.baidu.com/view/1775235.htm" TargetMode="External"/><Relationship Id="rId2" Type="http://schemas.openxmlformats.org/officeDocument/2006/relationships/hyperlink" Target="http://baike.baidu.com/view/453592.htm" TargetMode="External"/><Relationship Id="rId1" Type="http://schemas.openxmlformats.org/officeDocument/2006/relationships/slide" Target="slide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 Target="slide1.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图片 1"/>
          <p:cNvPicPr>
            <a:picLocks noChangeAspect="1"/>
          </p:cNvPicPr>
          <p:nvPr/>
        </p:nvPicPr>
        <p:blipFill>
          <a:blip r:embed="rId1"/>
          <a:stretch>
            <a:fillRect/>
          </a:stretch>
        </p:blipFill>
        <p:spPr>
          <a:xfrm>
            <a:off x="1979613" y="2349500"/>
            <a:ext cx="4968875" cy="3725863"/>
          </a:xfrm>
          <a:prstGeom prst="rect">
            <a:avLst/>
          </a:prstGeom>
          <a:noFill/>
          <a:ln w="9525">
            <a:noFill/>
          </a:ln>
        </p:spPr>
      </p:pic>
      <p:sp>
        <p:nvSpPr>
          <p:cNvPr id="12291" name="Rectangle 4"/>
          <p:cNvSpPr/>
          <p:nvPr/>
        </p:nvSpPr>
        <p:spPr>
          <a:xfrm>
            <a:off x="755650" y="2060575"/>
            <a:ext cx="7772400" cy="1470025"/>
          </a:xfrm>
          <a:prstGeom prst="rect">
            <a:avLst/>
          </a:prstGeom>
          <a:noFill/>
          <a:ln w="9525">
            <a:noFill/>
          </a:ln>
        </p:spPr>
        <p:txBody>
          <a:bodyPr anchor="ctr" anchorCtr="0"/>
          <a:p>
            <a:pPr algn="ctr"/>
            <a:endParaRPr lang="zh-CN" altLang="en-US" sz="4400" b="1">
              <a:solidFill>
                <a:srgbClr val="0000FF"/>
              </a:solidFill>
            </a:endParaRPr>
          </a:p>
        </p:txBody>
      </p:sp>
      <p:sp>
        <p:nvSpPr>
          <p:cNvPr id="12292" name="Rectangle 5"/>
          <p:cNvSpPr/>
          <p:nvPr/>
        </p:nvSpPr>
        <p:spPr>
          <a:xfrm>
            <a:off x="684213" y="1989138"/>
            <a:ext cx="7772400" cy="1470025"/>
          </a:xfrm>
          <a:prstGeom prst="rect">
            <a:avLst/>
          </a:prstGeom>
          <a:noFill/>
          <a:ln w="9525">
            <a:noFill/>
          </a:ln>
        </p:spPr>
        <p:txBody>
          <a:bodyPr anchor="ctr" anchorCtr="0"/>
          <a:p>
            <a:pPr algn="ctr"/>
            <a:endParaRPr lang="zh-CN" altLang="en-US" sz="4400" b="1">
              <a:solidFill>
                <a:srgbClr val="0000FF"/>
              </a:solidFill>
            </a:endParaRPr>
          </a:p>
        </p:txBody>
      </p:sp>
      <p:sp>
        <p:nvSpPr>
          <p:cNvPr id="12293" name="Rectangle 6"/>
          <p:cNvSpPr/>
          <p:nvPr/>
        </p:nvSpPr>
        <p:spPr>
          <a:xfrm>
            <a:off x="684213" y="1989138"/>
            <a:ext cx="7772400" cy="1470025"/>
          </a:xfrm>
          <a:prstGeom prst="rect">
            <a:avLst/>
          </a:prstGeom>
          <a:noFill/>
          <a:ln w="9525">
            <a:noFill/>
          </a:ln>
        </p:spPr>
        <p:txBody>
          <a:bodyPr anchor="ctr" anchorCtr="0"/>
          <a:p>
            <a:pPr algn="ctr"/>
            <a:endParaRPr lang="zh-CN" altLang="en-US" sz="4400" b="1">
              <a:solidFill>
                <a:srgbClr val="0000FF"/>
              </a:solidFill>
            </a:endParaRPr>
          </a:p>
        </p:txBody>
      </p:sp>
      <p:sp>
        <p:nvSpPr>
          <p:cNvPr id="12294" name="Rectangle 7"/>
          <p:cNvSpPr/>
          <p:nvPr/>
        </p:nvSpPr>
        <p:spPr>
          <a:xfrm>
            <a:off x="612775" y="1917700"/>
            <a:ext cx="7772400" cy="1470025"/>
          </a:xfrm>
          <a:prstGeom prst="rect">
            <a:avLst/>
          </a:prstGeom>
          <a:noFill/>
          <a:ln w="9525">
            <a:noFill/>
          </a:ln>
        </p:spPr>
        <p:txBody>
          <a:bodyPr anchor="ctr" anchorCtr="0"/>
          <a:p>
            <a:pPr algn="ctr"/>
            <a:endParaRPr lang="zh-CN" altLang="en-US" sz="4400" b="1">
              <a:solidFill>
                <a:srgbClr val="0000FF"/>
              </a:solidFill>
            </a:endParaRPr>
          </a:p>
        </p:txBody>
      </p:sp>
      <p:sp>
        <p:nvSpPr>
          <p:cNvPr id="12295" name="WordArt 8" descr="纸袋"/>
          <p:cNvSpPr/>
          <p:nvPr/>
        </p:nvSpPr>
        <p:spPr>
          <a:xfrm>
            <a:off x="915988" y="836613"/>
            <a:ext cx="7056437" cy="1439862"/>
          </a:xfrm>
          <a:prstGeom prst="rect">
            <a:avLst/>
          </a:prstGeom>
        </p:spPr>
        <p:txBody>
          <a:bodyPr wrap="none" fromWordArt="1">
            <a:prstTxWarp prst="textPlain">
              <a:avLst>
                <a:gd name="adj" fmla="val 50000"/>
              </a:avLst>
            </a:prstTxWarp>
            <a:normAutofit/>
          </a:bodyPr>
          <a:p>
            <a:pPr algn="ctr"/>
            <a:r>
              <a:rPr lang="zh-CN" altLang="en-US" sz="6000" b="1">
                <a:ln w="9525" cap="flat" cmpd="sng">
                  <a:solidFill>
                    <a:srgbClr val="008000"/>
                  </a:solidFill>
                  <a:prstDash val="solid"/>
                  <a:round/>
                  <a:headEnd type="none" w="med" len="med"/>
                  <a:tailEnd type="none" w="med" len="med"/>
                </a:ln>
                <a:blipFill rotWithShape="0">
                  <a:blip r:embed="rId2"/>
                </a:blipFill>
                <a:effectLst>
                  <a:outerShdw dist="38100" dir="2699999" algn="tl" rotWithShape="0">
                    <a:srgbClr val="000000">
                      <a:alpha val="43137"/>
                    </a:srgbClr>
                  </a:outerShdw>
                </a:effectLst>
                <a:latin typeface="楷体_GB2312" charset="0"/>
                <a:ea typeface="楷体_GB2312" charset="0"/>
              </a:rPr>
              <a:t>芙蓉楼送辛渐芙蓉楼送辛渐</a:t>
            </a:r>
            <a:endParaRPr lang="zh-CN" altLang="en-US" sz="6000" b="1">
              <a:ln w="9525" cap="flat" cmpd="sng">
                <a:solidFill>
                  <a:srgbClr val="008000"/>
                </a:solidFill>
                <a:prstDash val="solid"/>
                <a:round/>
                <a:headEnd type="none" w="med" len="med"/>
                <a:tailEnd type="none" w="med" len="med"/>
              </a:ln>
              <a:blipFill rotWithShape="0">
                <a:blip r:embed="rId2"/>
              </a:blipFill>
              <a:effectLst>
                <a:outerShdw dist="38100" dir="2699999" algn="tl" rotWithShape="0">
                  <a:srgbClr val="000000">
                    <a:alpha val="43137"/>
                  </a:srgbClr>
                </a:outerShdw>
              </a:effectLst>
              <a:latin typeface="楷体_GB2312" charset="0"/>
              <a:ea typeface="楷体_GB231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5"/>
                                        </p:tgtEl>
                                        <p:attrNameLst>
                                          <p:attrName>style.visibility</p:attrName>
                                        </p:attrNameLst>
                                      </p:cBhvr>
                                      <p:to>
                                        <p:strVal val="visible"/>
                                      </p:to>
                                    </p:set>
                                    <p:anim calcmode="lin" valueType="num">
                                      <p:cBhvr additive="base">
                                        <p:cTn id="7" dur="1000" fill="hold"/>
                                        <p:tgtEl>
                                          <p:spTgt spid="12295"/>
                                        </p:tgtEl>
                                        <p:attrNameLst>
                                          <p:attrName>ppt_x</p:attrName>
                                        </p:attrNameLst>
                                      </p:cBhvr>
                                      <p:tavLst>
                                        <p:tav tm="0">
                                          <p:val>
                                            <p:strVal val="#ppt_x"/>
                                          </p:val>
                                        </p:tav>
                                        <p:tav tm="100000">
                                          <p:val>
                                            <p:strVal val="#ppt_x"/>
                                          </p:val>
                                        </p:tav>
                                      </p:tavLst>
                                    </p:anim>
                                    <p:anim calcmode="lin" valueType="num">
                                      <p:cBhvr additive="base">
                                        <p:cTn id="8" dur="1000" fill="hold"/>
                                        <p:tgtEl>
                                          <p:spTgt spid="122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p:cNvSpPr>
          <p:nvPr>
            <p:ph type="title"/>
          </p:nvPr>
        </p:nvSpPr>
        <p:spPr>
          <a:ln/>
        </p:spPr>
        <p:txBody>
          <a:bodyPr wrap="square" lIns="91440" tIns="45720" rIns="91440" bIns="45720" anchor="ctr" anchorCtr="0"/>
          <a:p>
            <a:r>
              <a:rPr lang="zh-CN" altLang="en-US"/>
              <a:t>理解问答</a:t>
            </a:r>
            <a:endParaRPr lang="zh-CN" altLang="en-US"/>
          </a:p>
        </p:txBody>
      </p:sp>
      <p:sp>
        <p:nvSpPr>
          <p:cNvPr id="21507" name="Rectangle 3"/>
          <p:cNvSpPr>
            <a:spLocks noGrp="1"/>
          </p:cNvSpPr>
          <p:nvPr>
            <p:ph sz="half" idx="1"/>
          </p:nvPr>
        </p:nvSpPr>
        <p:spPr>
          <a:xfrm>
            <a:off x="457200" y="1600200"/>
            <a:ext cx="4619625" cy="4525963"/>
          </a:xfrm>
          <a:ln/>
        </p:spPr>
        <p:txBody>
          <a:bodyPr wrap="square" lIns="91440" tIns="45720" rIns="91440" bIns="45720" anchor="t" anchorCtr="0"/>
          <a:p>
            <a:pPr defTabSz="914400" latinLnBrk="0">
              <a:lnSpc>
                <a:spcPct val="90000"/>
              </a:lnSpc>
              <a:buSzPct val="100000"/>
              <a:buFontTx/>
              <a:buNone/>
            </a:pPr>
            <a:r>
              <a:rPr lang="en-US" altLang="zh-CN">
                <a:solidFill>
                  <a:srgbClr val="000000"/>
                </a:solidFill>
                <a:latin typeface="+mn-lt"/>
                <a:ea typeface="宋体" panose="02010600030101010101" pitchFamily="2" charset="-122"/>
                <a:cs typeface="+mn-cs"/>
              </a:rPr>
              <a:t>1. </a:t>
            </a:r>
            <a:r>
              <a:rPr lang="zh-CN" altLang="en-US">
                <a:solidFill>
                  <a:srgbClr val="000000"/>
                </a:solidFill>
                <a:latin typeface="Calibri" panose="020F0502020204030204"/>
                <a:ea typeface="宋体" panose="02010600030101010101" pitchFamily="2" charset="-122"/>
                <a:cs typeface="+mn-cs"/>
              </a:rPr>
              <a:t>这是一首送别友人的诗，作者与友人分别的时间是（     ），具体地点是（      ），友人所去的地方是（    ）。</a:t>
            </a:r>
            <a:endParaRPr lang="zh-CN" altLang="en-US">
              <a:solidFill>
                <a:srgbClr val="000000"/>
              </a:solidFill>
              <a:latin typeface="Calibri" panose="020F0502020204030204"/>
              <a:ea typeface="宋体" panose="02010600030101010101" pitchFamily="2" charset="-122"/>
              <a:cs typeface="+mn-cs"/>
            </a:endParaRPr>
          </a:p>
          <a:p>
            <a:pPr defTabSz="914400" latinLnBrk="0">
              <a:lnSpc>
                <a:spcPct val="90000"/>
              </a:lnSpc>
              <a:buSzPct val="100000"/>
              <a:buFontTx/>
              <a:buNone/>
            </a:pPr>
            <a:r>
              <a:rPr lang="en-US" altLang="zh-CN">
                <a:solidFill>
                  <a:srgbClr val="000000"/>
                </a:solidFill>
                <a:latin typeface="+mn-lt"/>
                <a:ea typeface="宋体" panose="02010600030101010101" pitchFamily="2" charset="-122"/>
                <a:cs typeface="+mn-cs"/>
              </a:rPr>
              <a:t>2.</a:t>
            </a:r>
            <a:r>
              <a:rPr lang="zh-CN" altLang="en-US">
                <a:solidFill>
                  <a:srgbClr val="000000"/>
                </a:solidFill>
                <a:latin typeface="Calibri" panose="020F0502020204030204"/>
                <a:ea typeface="宋体" panose="02010600030101010101" pitchFamily="2" charset="-122"/>
                <a:cs typeface="+mn-cs"/>
              </a:rPr>
              <a:t>诗中哪些词语含蓄的写出了作者送别友人时依依不舍的感情？ </a:t>
            </a:r>
            <a:endParaRPr lang="zh-CN" altLang="en-US">
              <a:solidFill>
                <a:srgbClr val="000000"/>
              </a:solidFill>
              <a:latin typeface="Calibri" panose="020F0502020204030204"/>
              <a:ea typeface="宋体" panose="02010600030101010101" pitchFamily="2" charset="-122"/>
              <a:cs typeface="+mn-cs"/>
            </a:endParaRPr>
          </a:p>
          <a:p>
            <a:pPr defTabSz="914400" latinLnBrk="0">
              <a:lnSpc>
                <a:spcPct val="90000"/>
              </a:lnSpc>
              <a:buSzPct val="100000"/>
              <a:buFontTx/>
              <a:buNone/>
            </a:pPr>
            <a:r>
              <a:rPr lang="en-US" altLang="zh-CN">
                <a:solidFill>
                  <a:srgbClr val="000000"/>
                </a:solidFill>
                <a:latin typeface="+mn-lt"/>
                <a:ea typeface="宋体" panose="02010600030101010101" pitchFamily="2" charset="-122"/>
                <a:cs typeface="+mn-cs"/>
              </a:rPr>
              <a:t>3.</a:t>
            </a:r>
            <a:r>
              <a:rPr lang="zh-CN" altLang="en-US">
                <a:solidFill>
                  <a:srgbClr val="000000"/>
                </a:solidFill>
                <a:latin typeface="Calibri" panose="020F0502020204030204"/>
                <a:ea typeface="宋体" panose="02010600030101010101" pitchFamily="2" charset="-122"/>
                <a:cs typeface="+mn-cs"/>
              </a:rPr>
              <a:t>最后一句诗用了什么修辞手法？表现了作者什么样的品格？</a:t>
            </a:r>
            <a:endParaRPr lang="zh-CN" altLang="en-US">
              <a:solidFill>
                <a:srgbClr val="000000"/>
              </a:solidFill>
              <a:latin typeface="Calibri" panose="020F0502020204030204"/>
              <a:ea typeface="宋体" panose="02010600030101010101" pitchFamily="2" charset="-122"/>
              <a:cs typeface="+mn-cs"/>
            </a:endParaRPr>
          </a:p>
        </p:txBody>
      </p:sp>
      <p:sp>
        <p:nvSpPr>
          <p:cNvPr id="21508" name="Text Box 4"/>
          <p:cNvSpPr/>
          <p:nvPr/>
        </p:nvSpPr>
        <p:spPr>
          <a:xfrm>
            <a:off x="1835150" y="3141663"/>
            <a:ext cx="647700" cy="366712"/>
          </a:xfrm>
          <a:prstGeom prst="rect">
            <a:avLst/>
          </a:prstGeom>
          <a:noFill/>
          <a:ln w="9525">
            <a:noFill/>
          </a:ln>
        </p:spPr>
        <p:txBody>
          <a:bodyPr anchor="t" anchorCtr="0">
            <a:spAutoFit/>
          </a:bodyPr>
          <a:p>
            <a:r>
              <a:rPr lang="zh-CN" altLang="en-US">
                <a:solidFill>
                  <a:srgbClr val="FF0000"/>
                </a:solidFill>
              </a:rPr>
              <a:t>洛阳</a:t>
            </a:r>
            <a:endParaRPr lang="zh-CN" altLang="en-US">
              <a:solidFill>
                <a:srgbClr val="FF0000"/>
              </a:solidFill>
            </a:endParaRPr>
          </a:p>
        </p:txBody>
      </p:sp>
      <p:sp>
        <p:nvSpPr>
          <p:cNvPr id="21509" name="Text Box 5"/>
          <p:cNvSpPr/>
          <p:nvPr/>
        </p:nvSpPr>
        <p:spPr>
          <a:xfrm>
            <a:off x="1187450" y="2420938"/>
            <a:ext cx="641350" cy="339725"/>
          </a:xfrm>
          <a:prstGeom prst="rect">
            <a:avLst/>
          </a:prstGeom>
          <a:noFill/>
          <a:ln w="9525">
            <a:noFill/>
          </a:ln>
        </p:spPr>
        <p:txBody>
          <a:bodyPr wrap="none" anchor="t" anchorCtr="0">
            <a:spAutoFit/>
          </a:bodyPr>
          <a:p>
            <a:pPr>
              <a:lnSpc>
                <a:spcPct val="90000"/>
              </a:lnSpc>
              <a:spcBef>
                <a:spcPct val="20000"/>
              </a:spcBef>
            </a:pPr>
            <a:r>
              <a:rPr lang="zh-CN" altLang="en-US">
                <a:solidFill>
                  <a:srgbClr val="FF0000"/>
                </a:solidFill>
              </a:rPr>
              <a:t>清晨</a:t>
            </a:r>
            <a:endParaRPr lang="zh-CN" altLang="en-US">
              <a:solidFill>
                <a:srgbClr val="FF0000"/>
              </a:solidFill>
            </a:endParaRPr>
          </a:p>
        </p:txBody>
      </p:sp>
      <p:sp>
        <p:nvSpPr>
          <p:cNvPr id="21510" name="Text Box 6"/>
          <p:cNvSpPr/>
          <p:nvPr/>
        </p:nvSpPr>
        <p:spPr>
          <a:xfrm>
            <a:off x="1116013" y="2781300"/>
            <a:ext cx="869950" cy="366713"/>
          </a:xfrm>
          <a:prstGeom prst="rect">
            <a:avLst/>
          </a:prstGeom>
          <a:noFill/>
          <a:ln w="9525">
            <a:noFill/>
          </a:ln>
        </p:spPr>
        <p:txBody>
          <a:bodyPr wrap="none" anchor="t" anchorCtr="0">
            <a:spAutoFit/>
          </a:bodyPr>
          <a:p>
            <a:r>
              <a:rPr lang="zh-CN" altLang="en-US">
                <a:solidFill>
                  <a:srgbClr val="FF0000"/>
                </a:solidFill>
              </a:rPr>
              <a:t>芙蓉楼</a:t>
            </a:r>
            <a:endParaRPr lang="zh-CN" altLang="en-US">
              <a:solidFill>
                <a:srgbClr val="FF0000"/>
              </a:solidFill>
            </a:endParaRPr>
          </a:p>
        </p:txBody>
      </p:sp>
      <p:sp>
        <p:nvSpPr>
          <p:cNvPr id="21511" name="Text Box 7"/>
          <p:cNvSpPr/>
          <p:nvPr/>
        </p:nvSpPr>
        <p:spPr>
          <a:xfrm>
            <a:off x="5651500" y="1773238"/>
            <a:ext cx="2305050" cy="366712"/>
          </a:xfrm>
          <a:prstGeom prst="rect">
            <a:avLst/>
          </a:prstGeom>
          <a:noFill/>
          <a:ln w="9525">
            <a:noFill/>
          </a:ln>
        </p:spPr>
        <p:txBody>
          <a:bodyPr wrap="none" anchor="t" anchorCtr="0">
            <a:spAutoFit/>
          </a:bodyPr>
          <a:p>
            <a:r>
              <a:rPr lang="zh-CN" altLang="en-US">
                <a:solidFill>
                  <a:srgbClr val="FF0000"/>
                </a:solidFill>
              </a:rPr>
              <a:t>清晨： （平明送客）</a:t>
            </a:r>
            <a:endParaRPr lang="zh-CN" altLang="en-US">
              <a:solidFill>
                <a:srgbClr val="FF0000"/>
              </a:solidFill>
            </a:endParaRPr>
          </a:p>
        </p:txBody>
      </p:sp>
      <p:sp>
        <p:nvSpPr>
          <p:cNvPr id="21512" name="Text Box 8"/>
          <p:cNvSpPr/>
          <p:nvPr/>
        </p:nvSpPr>
        <p:spPr>
          <a:xfrm>
            <a:off x="5651500" y="2205038"/>
            <a:ext cx="2698750" cy="366712"/>
          </a:xfrm>
          <a:prstGeom prst="rect">
            <a:avLst/>
          </a:prstGeom>
          <a:noFill/>
          <a:ln w="9525">
            <a:noFill/>
          </a:ln>
        </p:spPr>
        <p:txBody>
          <a:bodyPr wrap="none" anchor="t" anchorCtr="0">
            <a:spAutoFit/>
          </a:bodyPr>
          <a:p>
            <a:r>
              <a:rPr lang="zh-CN" altLang="en-US">
                <a:solidFill>
                  <a:srgbClr val="FF0000"/>
                </a:solidFill>
              </a:rPr>
              <a:t>芙蓉楼（芙蓉楼送辛渐）</a:t>
            </a:r>
            <a:endParaRPr lang="zh-CN" altLang="en-US">
              <a:solidFill>
                <a:srgbClr val="FF0000"/>
              </a:solidFill>
            </a:endParaRPr>
          </a:p>
        </p:txBody>
      </p:sp>
      <p:sp>
        <p:nvSpPr>
          <p:cNvPr id="21513" name="Text Box 9"/>
          <p:cNvSpPr/>
          <p:nvPr/>
        </p:nvSpPr>
        <p:spPr>
          <a:xfrm>
            <a:off x="5651500" y="2708275"/>
            <a:ext cx="3054350" cy="366713"/>
          </a:xfrm>
          <a:prstGeom prst="rect">
            <a:avLst/>
          </a:prstGeom>
          <a:noFill/>
          <a:ln w="9525">
            <a:noFill/>
          </a:ln>
        </p:spPr>
        <p:txBody>
          <a:bodyPr wrap="none" anchor="t" anchorCtr="0">
            <a:spAutoFit/>
          </a:bodyPr>
          <a:p>
            <a:r>
              <a:rPr lang="zh-CN" altLang="en-US">
                <a:solidFill>
                  <a:srgbClr val="FF0000"/>
                </a:solidFill>
              </a:rPr>
              <a:t>洛阳： （洛阳亲友如相问）</a:t>
            </a:r>
            <a:r>
              <a:rPr lang="zh-CN" altLang="en-US"/>
              <a:t> </a:t>
            </a:r>
            <a:endParaRPr lang="zh-CN" altLang="en-US"/>
          </a:p>
        </p:txBody>
      </p:sp>
      <p:sp>
        <p:nvSpPr>
          <p:cNvPr id="21514" name="Text Box 10"/>
          <p:cNvSpPr/>
          <p:nvPr/>
        </p:nvSpPr>
        <p:spPr>
          <a:xfrm>
            <a:off x="5272088" y="3592513"/>
            <a:ext cx="3548062" cy="915987"/>
          </a:xfrm>
          <a:prstGeom prst="rect">
            <a:avLst/>
          </a:prstGeom>
          <a:noFill/>
          <a:ln w="9525">
            <a:noFill/>
          </a:ln>
        </p:spPr>
        <p:txBody>
          <a:bodyPr anchor="t" anchorCtr="0">
            <a:spAutoFit/>
          </a:bodyPr>
          <a:p>
            <a:r>
              <a:rPr lang="zh-CN" altLang="zh-CN">
                <a:solidFill>
                  <a:srgbClr val="FF0000"/>
                </a:solidFill>
              </a:rPr>
              <a:t>2</a:t>
            </a:r>
            <a:r>
              <a:rPr lang="zh-CN" altLang="en-US">
                <a:solidFill>
                  <a:srgbClr val="FF0000"/>
                </a:solidFill>
              </a:rPr>
              <a:t>、寒雨（心中惆怅，才觉雨寒）、楚山孤（意为友人离去后自己如楚山般孤寂）</a:t>
            </a:r>
            <a:r>
              <a:rPr lang="zh-CN" altLang="en-US"/>
              <a:t> </a:t>
            </a:r>
            <a:endParaRPr lang="zh-CN" altLang="en-US"/>
          </a:p>
        </p:txBody>
      </p:sp>
      <p:sp>
        <p:nvSpPr>
          <p:cNvPr id="21515" name="Text Box 11"/>
          <p:cNvSpPr/>
          <p:nvPr/>
        </p:nvSpPr>
        <p:spPr>
          <a:xfrm>
            <a:off x="5292725" y="4868863"/>
            <a:ext cx="3382963" cy="1190625"/>
          </a:xfrm>
          <a:prstGeom prst="rect">
            <a:avLst/>
          </a:prstGeom>
          <a:noFill/>
          <a:ln w="9525">
            <a:noFill/>
          </a:ln>
        </p:spPr>
        <p:txBody>
          <a:bodyPr anchor="t" anchorCtr="0">
            <a:spAutoFit/>
          </a:bodyPr>
          <a:p>
            <a:r>
              <a:rPr lang="zh-CN" altLang="zh-CN">
                <a:solidFill>
                  <a:srgbClr val="FF0000"/>
                </a:solidFill>
              </a:rPr>
              <a:t>3</a:t>
            </a:r>
            <a:r>
              <a:rPr lang="zh-CN" altLang="en-US">
                <a:solidFill>
                  <a:srgbClr val="FF0000"/>
                </a:solidFill>
              </a:rPr>
              <a:t>、比喻 。自比冰壶，表达自己开朗胸怀和坚强性格。表现自己开朗胸怀和坚强性格。高风亮节 。</a:t>
            </a:r>
            <a:endParaRPr lang="zh-CN" altLang="en-US">
              <a:solidFill>
                <a:srgbClr val="FF0000"/>
              </a:solidFill>
            </a:endParaRPr>
          </a:p>
        </p:txBody>
      </p:sp>
      <p:sp>
        <p:nvSpPr>
          <p:cNvPr id="21516" name="AutoShape 12">
            <a:hlinkClick r:id="rId1" action="ppaction://hlinksldjump"/>
          </p:cNvPr>
          <p:cNvSpPr/>
          <p:nvPr/>
        </p:nvSpPr>
        <p:spPr>
          <a:xfrm>
            <a:off x="8748713" y="6453188"/>
            <a:ext cx="395287" cy="404812"/>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fade">
                                      <p:cBhvr>
                                        <p:cTn id="7" dur="2000" fill="hold"/>
                                        <p:tgtEl>
                                          <p:spTgt spid="2150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10"/>
                                        </p:tgtEl>
                                        <p:attrNameLst>
                                          <p:attrName>style.visibility</p:attrName>
                                        </p:attrNameLst>
                                      </p:cBhvr>
                                      <p:to>
                                        <p:strVal val="visible"/>
                                      </p:to>
                                    </p:set>
                                    <p:animEffect transition="in" filter="fade">
                                      <p:cBhvr>
                                        <p:cTn id="12" dur="2000" fill="hold"/>
                                        <p:tgtEl>
                                          <p:spTgt spid="215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508"/>
                                        </p:tgtEl>
                                        <p:attrNameLst>
                                          <p:attrName>style.visibility</p:attrName>
                                        </p:attrNameLst>
                                      </p:cBhvr>
                                      <p:to>
                                        <p:strVal val="visible"/>
                                      </p:to>
                                    </p:set>
                                    <p:animEffect transition="in" filter="fade">
                                      <p:cBhvr>
                                        <p:cTn id="17" dur="2000" fill="hold"/>
                                        <p:tgtEl>
                                          <p:spTgt spid="2150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21514">
                                            <p:txEl>
                                              <p:charRg st="0" end="38"/>
                                            </p:txEl>
                                          </p:spTgt>
                                        </p:tgtEl>
                                        <p:attrNameLst>
                                          <p:attrName>style.visibility</p:attrName>
                                        </p:attrNameLst>
                                      </p:cBhvr>
                                      <p:to>
                                        <p:strVal val="visible"/>
                                      </p:to>
                                    </p:set>
                                    <p:anim calcmode="lin" valueType="num">
                                      <p:cBhvr additive="base">
                                        <p:cTn id="22" dur="500" fill="hold"/>
                                        <p:tgtEl>
                                          <p:spTgt spid="21514">
                                            <p:txEl>
                                              <p:charRg st="0" end="38"/>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21514">
                                            <p:txEl>
                                              <p:charRg st="0" end="38"/>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1515"/>
                                        </p:tgtEl>
                                        <p:attrNameLst>
                                          <p:attrName>style.visibility</p:attrName>
                                        </p:attrNameLst>
                                      </p:cBhvr>
                                      <p:to>
                                        <p:strVal val="visible"/>
                                      </p:to>
                                    </p:set>
                                    <p:anim calcmode="lin" valueType="num">
                                      <p:cBhvr additive="base">
                                        <p:cTn id="28" dur="500" fill="hold"/>
                                        <p:tgtEl>
                                          <p:spTgt spid="21515"/>
                                        </p:tgtEl>
                                        <p:attrNameLst>
                                          <p:attrName>ppt_x</p:attrName>
                                        </p:attrNameLst>
                                      </p:cBhvr>
                                      <p:tavLst>
                                        <p:tav tm="0">
                                          <p:val>
                                            <p:strVal val="#ppt_x"/>
                                          </p:val>
                                        </p:tav>
                                        <p:tav tm="100000">
                                          <p:val>
                                            <p:strVal val="#ppt_x"/>
                                          </p:val>
                                        </p:tav>
                                      </p:tavLst>
                                    </p:anim>
                                    <p:anim calcmode="lin" valueType="num">
                                      <p:cBhvr additive="base">
                                        <p:cTn id="29" dur="500" fill="hold"/>
                                        <p:tgtEl>
                                          <p:spTgt spid="215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0" restart="whenNotActive" fill="hold" evtFilter="cancelBubble" nodeType="interactiveSeq">
                <p:endSync evt="end" delay="0">
                  <p:rtn val="all"/>
                </p:endSync>
                <p:childTnLst>
                  <p:par>
                    <p:cTn id="31" fill="hold">
                      <p:stCondLst>
                        <p:cond delay="0"/>
                      </p:stCondLst>
                      <p:childTnLst>
                        <p:par>
                          <p:cTn id="32" fill="hold">
                            <p:stCondLst>
                              <p:cond delay="0"/>
                            </p:stCondLst>
                            <p:childTnLst>
                              <p:par>
                                <p:cTn id="33" presetID="10" presetClass="entr" presetSubtype="0" fill="hold" nodeType="afterEffect">
                                  <p:stCondLst>
                                    <p:cond delay="0"/>
                                  </p:stCondLst>
                                  <p:childTnLst>
                                    <p:set>
                                      <p:cBhvr>
                                        <p:cTn id="34" dur="1" fill="hold">
                                          <p:stCondLst>
                                            <p:cond delay="0"/>
                                          </p:stCondLst>
                                        </p:cTn>
                                        <p:tgtEl>
                                          <p:spTgt spid="21511">
                                            <p:txEl>
                                              <p:charRg st="0" end="11"/>
                                            </p:txEl>
                                          </p:spTgt>
                                        </p:tgtEl>
                                        <p:attrNameLst>
                                          <p:attrName>style.visibility</p:attrName>
                                        </p:attrNameLst>
                                      </p:cBhvr>
                                      <p:to>
                                        <p:strVal val="visible"/>
                                      </p:to>
                                    </p:set>
                                    <p:animEffect transition="in" filter="fade">
                                      <p:cBhvr>
                                        <p:cTn id="35" dur="2000" fill="hold"/>
                                        <p:tgtEl>
                                          <p:spTgt spid="21511">
                                            <p:txEl>
                                              <p:charRg st="0" end="11"/>
                                            </p:txEl>
                                          </p:spTgt>
                                        </p:tgtEl>
                                      </p:cBhvr>
                                    </p:animEffect>
                                  </p:childTnLst>
                                </p:cTn>
                              </p:par>
                            </p:childTnLst>
                          </p:cTn>
                        </p:par>
                      </p:childTnLst>
                    </p:cTn>
                  </p:par>
                </p:childTnLst>
              </p:cTn>
              <p:nextCondLst>
                <p:cond evt="onClick" delay="0">
                  <p:tgtEl>
                    <p:spTgt spid="21509"/>
                  </p:tgtEl>
                </p:cond>
              </p:nextCondLst>
            </p:seq>
            <p:seq concurrent="1" nextAc="seek">
              <p:cTn id="36" restart="whenNotActive" fill="hold" evtFilter="cancelBubble" nodeType="interactiveSeq">
                <p:endSync evt="end" delay="0">
                  <p:rtn val="all"/>
                </p:endSync>
                <p:childTnLst>
                  <p:par>
                    <p:cTn id="37" fill="hold">
                      <p:stCondLst>
                        <p:cond delay="0"/>
                      </p:stCondLst>
                      <p:childTnLst>
                        <p:par>
                          <p:cTn id="38" fill="hold">
                            <p:stCondLst>
                              <p:cond delay="0"/>
                            </p:stCondLst>
                            <p:childTnLst>
                              <p:par>
                                <p:cTn id="39" presetID="10" presetClass="entr" presetSubtype="0" fill="hold" nodeType="afterEffect">
                                  <p:stCondLst>
                                    <p:cond delay="0"/>
                                  </p:stCondLst>
                                  <p:childTnLst>
                                    <p:set>
                                      <p:cBhvr>
                                        <p:cTn id="40" dur="1" fill="hold">
                                          <p:stCondLst>
                                            <p:cond delay="0"/>
                                          </p:stCondLst>
                                        </p:cTn>
                                        <p:tgtEl>
                                          <p:spTgt spid="21512">
                                            <p:txEl>
                                              <p:charRg st="0" end="12"/>
                                            </p:txEl>
                                          </p:spTgt>
                                        </p:tgtEl>
                                        <p:attrNameLst>
                                          <p:attrName>style.visibility</p:attrName>
                                        </p:attrNameLst>
                                      </p:cBhvr>
                                      <p:to>
                                        <p:strVal val="visible"/>
                                      </p:to>
                                    </p:set>
                                    <p:animEffect transition="in" filter="fade">
                                      <p:cBhvr>
                                        <p:cTn id="41" dur="2000" fill="hold"/>
                                        <p:tgtEl>
                                          <p:spTgt spid="21512">
                                            <p:txEl>
                                              <p:charRg st="0" end="12"/>
                                            </p:txEl>
                                          </p:spTgt>
                                        </p:tgtEl>
                                      </p:cBhvr>
                                    </p:animEffect>
                                  </p:childTnLst>
                                </p:cTn>
                              </p:par>
                            </p:childTnLst>
                          </p:cTn>
                        </p:par>
                      </p:childTnLst>
                    </p:cTn>
                  </p:par>
                </p:childTnLst>
              </p:cTn>
              <p:nextCondLst>
                <p:cond evt="onClick" delay="0">
                  <p:tgtEl>
                    <p:spTgt spid="21510"/>
                  </p:tgtEl>
                </p:cond>
              </p:nextCondLst>
            </p:seq>
            <p:seq concurrent="1" nextAc="seek">
              <p:cTn id="42" restart="whenNotActive" fill="hold" evtFilter="cancelBubble" nodeType="interactiveSeq">
                <p:endSync evt="end" delay="0">
                  <p:rtn val="all"/>
                </p:endSync>
                <p:childTnLst>
                  <p:par>
                    <p:cTn id="43" fill="hold">
                      <p:stCondLst>
                        <p:cond delay="0"/>
                      </p:stCondLst>
                      <p:childTnLst>
                        <p:par>
                          <p:cTn id="44" fill="hold">
                            <p:stCondLst>
                              <p:cond delay="0"/>
                            </p:stCondLst>
                            <p:childTnLst>
                              <p:par>
                                <p:cTn id="45" presetID="10" presetClass="entr" presetSubtype="0" fill="hold" nodeType="afterEffect">
                                  <p:stCondLst>
                                    <p:cond delay="0"/>
                                  </p:stCondLst>
                                  <p:childTnLst>
                                    <p:set>
                                      <p:cBhvr>
                                        <p:cTn id="46" dur="1" fill="hold">
                                          <p:stCondLst>
                                            <p:cond delay="0"/>
                                          </p:stCondLst>
                                        </p:cTn>
                                        <p:tgtEl>
                                          <p:spTgt spid="21513">
                                            <p:txEl>
                                              <p:charRg st="0" end="15"/>
                                            </p:txEl>
                                          </p:spTgt>
                                        </p:tgtEl>
                                        <p:attrNameLst>
                                          <p:attrName>style.visibility</p:attrName>
                                        </p:attrNameLst>
                                      </p:cBhvr>
                                      <p:to>
                                        <p:strVal val="visible"/>
                                      </p:to>
                                    </p:set>
                                    <p:animEffect transition="in" filter="fade">
                                      <p:cBhvr>
                                        <p:cTn id="47" dur="2000" fill="hold"/>
                                        <p:tgtEl>
                                          <p:spTgt spid="21513">
                                            <p:txEl>
                                              <p:charRg st="0" end="15"/>
                                            </p:txEl>
                                          </p:spTgt>
                                        </p:tgtEl>
                                      </p:cBhvr>
                                    </p:animEffect>
                                  </p:childTnLst>
                                </p:cTn>
                              </p:par>
                            </p:childTnLst>
                          </p:cTn>
                        </p:par>
                      </p:childTnLst>
                    </p:cTn>
                  </p:par>
                </p:childTnLst>
              </p:cTn>
              <p:nextCondLst>
                <p:cond evt="onClick" delay="0">
                  <p:tgtEl>
                    <p:spTgt spid="21513"/>
                  </p:tgtEl>
                </p:cond>
              </p:nextCondLst>
            </p:seq>
          </p:childTnLst>
        </p:cTn>
      </p:par>
    </p:tnLst>
    <p:bldLst>
      <p:bldP spid="21508" grpId="0" animBg="1"/>
      <p:bldP spid="21509" grpId="0" animBg="1"/>
      <p:bldP spid="21510" grpId="0" animBg="1"/>
      <p:bldP spid="215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Text Box 2"/>
          <p:cNvSpPr/>
          <p:nvPr/>
        </p:nvSpPr>
        <p:spPr>
          <a:xfrm>
            <a:off x="395288" y="3744913"/>
            <a:ext cx="8280400" cy="2560637"/>
          </a:xfrm>
          <a:prstGeom prst="rect">
            <a:avLst/>
          </a:prstGeom>
          <a:noFill/>
          <a:ln w="9525">
            <a:noFill/>
          </a:ln>
        </p:spPr>
        <p:txBody>
          <a:bodyPr anchor="t" anchorCtr="0">
            <a:spAutoFit/>
          </a:bodyPr>
          <a:p>
            <a:r>
              <a:rPr lang="zh-CN" altLang="zh-CN"/>
              <a:t>       </a:t>
            </a:r>
            <a:r>
              <a:rPr lang="zh-CN" altLang="en-US"/>
              <a:t>这是一首送别诗。首句从昨夜秋雨写起，为送别设置了凄清的气氛。二句中的“平明”点明送客的时间；“楚山孤”，写出了送客时的心情。三、四句，写的是自己，仍与送别之意相吻合。因为辛渐是诗人的同乡，辛渐返乡，亲友一定要问到诗人的情况，所以诗人送别辛渐时特别嘱托他：“家乡的亲友如果问到我现在的情况，你就说，我的为人就象那晶莹剔透的一块冰，装在洁白的玉壶之中。”表明自己不为遭贬而改变玉洁冰清的节操。构思新颖，委屈、怨恨之情含而不露。 一片冰心在玉壶是诗眼，玉壶”具有多义性，它可以指洒壶、月亮、灯、滴漏等。把“玉壶”解释为酒壶，既是推杯换盏时的谐谑，也极符合王昌龄当时的心态。全诗音调谐美，诗风沉郁，又采用问答形式，别开生面。 </a:t>
            </a:r>
            <a:endParaRPr lang="zh-CN" altLang="en-US"/>
          </a:p>
        </p:txBody>
      </p:sp>
      <p:sp>
        <p:nvSpPr>
          <p:cNvPr id="22531" name="Text Box 3"/>
          <p:cNvSpPr/>
          <p:nvPr/>
        </p:nvSpPr>
        <p:spPr>
          <a:xfrm>
            <a:off x="971550" y="692150"/>
            <a:ext cx="793750" cy="2092325"/>
          </a:xfrm>
          <a:prstGeom prst="rect">
            <a:avLst/>
          </a:prstGeom>
          <a:noFill/>
          <a:ln w="9525">
            <a:noFill/>
          </a:ln>
        </p:spPr>
        <p:txBody>
          <a:bodyPr vert="eaVert" wrap="none" anchor="t" anchorCtr="0">
            <a:spAutoFit/>
          </a:bodyPr>
          <a:p>
            <a:r>
              <a:rPr lang="zh-CN" altLang="en-US" sz="4000" b="1">
                <a:solidFill>
                  <a:srgbClr val="FF0000"/>
                </a:solidFill>
                <a:ea typeface="黑体" panose="02010609060101010101" pitchFamily="2" charset="-122"/>
              </a:rPr>
              <a:t>全诗赏析</a:t>
            </a:r>
            <a:endParaRPr lang="zh-CN" altLang="en-US" sz="4000" b="1">
              <a:solidFill>
                <a:srgbClr val="FF0000"/>
              </a:solidFill>
              <a:ea typeface="黑体" panose="02010609060101010101" pitchFamily="2" charset="-122"/>
            </a:endParaRPr>
          </a:p>
        </p:txBody>
      </p:sp>
      <p:sp>
        <p:nvSpPr>
          <p:cNvPr id="22532" name="Text Box 4"/>
          <p:cNvSpPr/>
          <p:nvPr/>
        </p:nvSpPr>
        <p:spPr>
          <a:xfrm>
            <a:off x="2411413" y="1557338"/>
            <a:ext cx="2790825" cy="1552575"/>
          </a:xfrm>
          <a:prstGeom prst="rect">
            <a:avLst/>
          </a:prstGeom>
          <a:noFill/>
          <a:ln w="9525">
            <a:noFill/>
          </a:ln>
        </p:spPr>
        <p:txBody>
          <a:bodyPr wrap="none" anchor="t" anchorCtr="0">
            <a:spAutoFit/>
          </a:bodyPr>
          <a:p>
            <a:r>
              <a:rPr lang="zh-CN" altLang="en-US" sz="2400">
                <a:solidFill>
                  <a:srgbClr val="FF0000"/>
                </a:solidFill>
              </a:rPr>
              <a:t>寒雨连江夜入吴， </a:t>
            </a:r>
            <a:endParaRPr lang="zh-CN" altLang="en-US" sz="2400">
              <a:solidFill>
                <a:srgbClr val="FF0000"/>
              </a:solidFill>
            </a:endParaRPr>
          </a:p>
          <a:p>
            <a:r>
              <a:rPr lang="zh-CN" altLang="en-US" sz="2400">
                <a:solidFill>
                  <a:srgbClr val="FF0000"/>
                </a:solidFill>
              </a:rPr>
              <a:t>平明送客楚山孤。</a:t>
            </a:r>
            <a:endParaRPr lang="zh-CN" altLang="en-US" sz="2400">
              <a:solidFill>
                <a:srgbClr val="FF0000"/>
              </a:solidFill>
            </a:endParaRPr>
          </a:p>
          <a:p>
            <a:r>
              <a:rPr lang="zh-CN" altLang="zh-CN" sz="2400">
                <a:solidFill>
                  <a:srgbClr val="FF0000"/>
                </a:solidFill>
              </a:rPr>
              <a:t> </a:t>
            </a:r>
            <a:r>
              <a:rPr lang="zh-CN" altLang="en-US" sz="2400">
                <a:solidFill>
                  <a:srgbClr val="FF0000"/>
                </a:solidFill>
              </a:rPr>
              <a:t>洛阳亲友如相问，</a:t>
            </a:r>
            <a:endParaRPr lang="zh-CN" altLang="en-US" sz="2400">
              <a:solidFill>
                <a:srgbClr val="FF0000"/>
              </a:solidFill>
            </a:endParaRPr>
          </a:p>
          <a:p>
            <a:r>
              <a:rPr lang="zh-CN" altLang="zh-CN" sz="2400">
                <a:solidFill>
                  <a:srgbClr val="FF0000"/>
                </a:solidFill>
              </a:rPr>
              <a:t> </a:t>
            </a:r>
            <a:r>
              <a:rPr lang="zh-CN" altLang="en-US" sz="2400">
                <a:solidFill>
                  <a:srgbClr val="FF0000"/>
                </a:solidFill>
              </a:rPr>
              <a:t>一片冰心在玉壶 。</a:t>
            </a:r>
            <a:endParaRPr lang="zh-CN" altLang="en-US" sz="2400">
              <a:solidFill>
                <a:srgbClr val="FF0000"/>
              </a:solidFill>
            </a:endParaRPr>
          </a:p>
        </p:txBody>
      </p:sp>
      <p:sp>
        <p:nvSpPr>
          <p:cNvPr id="22533" name="Text Box 5"/>
          <p:cNvSpPr/>
          <p:nvPr/>
        </p:nvSpPr>
        <p:spPr>
          <a:xfrm>
            <a:off x="2484438" y="549275"/>
            <a:ext cx="2252662" cy="822325"/>
          </a:xfrm>
          <a:prstGeom prst="rect">
            <a:avLst/>
          </a:prstGeom>
          <a:noFill/>
          <a:ln w="9525">
            <a:noFill/>
          </a:ln>
        </p:spPr>
        <p:txBody>
          <a:bodyPr anchor="t" anchorCtr="0">
            <a:spAutoFit/>
          </a:bodyPr>
          <a:p>
            <a:pPr algn="ctr"/>
            <a:r>
              <a:rPr lang="zh-CN" altLang="en-US" sz="2400" b="1">
                <a:solidFill>
                  <a:srgbClr val="FF0000"/>
                </a:solidFill>
              </a:rPr>
              <a:t>芙蓉楼送辛渐</a:t>
            </a:r>
            <a:endParaRPr lang="zh-CN" altLang="en-US" sz="2400" b="1">
              <a:solidFill>
                <a:srgbClr val="FF0000"/>
              </a:solidFill>
            </a:endParaRPr>
          </a:p>
          <a:p>
            <a:pPr algn="r"/>
            <a:r>
              <a:rPr lang="zh-CN" altLang="en-US" sz="2400" b="1">
                <a:solidFill>
                  <a:srgbClr val="FF0000"/>
                </a:solidFill>
              </a:rPr>
              <a:t>唐</a:t>
            </a:r>
            <a:r>
              <a:rPr lang="zh-CN" altLang="zh-CN" sz="2400" b="1">
                <a:solidFill>
                  <a:srgbClr val="FF0000"/>
                </a:solidFill>
              </a:rPr>
              <a:t>.</a:t>
            </a:r>
            <a:r>
              <a:rPr lang="zh-CN" altLang="en-US" sz="2400" b="1">
                <a:solidFill>
                  <a:srgbClr val="FF0000"/>
                </a:solidFill>
              </a:rPr>
              <a:t>王昌龄</a:t>
            </a:r>
            <a:endParaRPr lang="zh-CN" altLang="en-US" sz="2400" b="1">
              <a:solidFill>
                <a:srgbClr val="FF0000"/>
              </a:solidFill>
            </a:endParaRPr>
          </a:p>
        </p:txBody>
      </p:sp>
      <p:pic>
        <p:nvPicPr>
          <p:cNvPr id="22534" name="Picture 6" descr="a04034"/>
          <p:cNvPicPr>
            <a:picLocks noChangeAspect="1"/>
          </p:cNvPicPr>
          <p:nvPr/>
        </p:nvPicPr>
        <p:blipFill>
          <a:blip r:embed="rId1"/>
          <a:stretch>
            <a:fillRect/>
          </a:stretch>
        </p:blipFill>
        <p:spPr>
          <a:xfrm>
            <a:off x="5724525" y="0"/>
            <a:ext cx="2644775" cy="3500438"/>
          </a:xfrm>
          <a:prstGeom prst="rect">
            <a:avLst/>
          </a:prstGeom>
          <a:noFill/>
          <a:ln w="9525">
            <a:noFill/>
          </a:ln>
        </p:spPr>
      </p:pic>
      <p:sp>
        <p:nvSpPr>
          <p:cNvPr id="22535" name="AutoShape 7">
            <a:hlinkClick r:id="rId2" action="ppaction://hlinksldjump"/>
          </p:cNvPr>
          <p:cNvSpPr/>
          <p:nvPr/>
        </p:nvSpPr>
        <p:spPr>
          <a:xfrm>
            <a:off x="8748713" y="6453188"/>
            <a:ext cx="395287" cy="404812"/>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22531"/>
                                        </p:tgtEl>
                                        <p:attrNameLst>
                                          <p:attrName>style.visibility</p:attrName>
                                        </p:attrNameLst>
                                      </p:cBhvr>
                                      <p:to>
                                        <p:strVal val="visible"/>
                                      </p:to>
                                    </p:set>
                                    <p:animEffect transition="in" filter="fade">
                                      <p:cBhvr>
                                        <p:cTn id="7" dur="2000" fill="hold"/>
                                        <p:tgtEl>
                                          <p:spTgt spid="22531"/>
                                        </p:tgtEl>
                                      </p:cBhvr>
                                    </p:animEffect>
                                    <p:anim calcmode="lin" valueType="num">
                                      <p:cBhvr>
                                        <p:cTn id="8" dur="2000" fill="hold"/>
                                        <p:tgtEl>
                                          <p:spTgt spid="22531"/>
                                        </p:tgtEl>
                                        <p:attrNameLst>
                                          <p:attrName>ppt_w</p:attrName>
                                        </p:attrNameLst>
                                      </p:cBhvr>
                                      <p:tavLst>
                                        <p:tav tm="0" fmla="#ppt_w*sin(2.5*pi*$)">
                                          <p:val>
                                            <p:fltVal val="0.000000"/>
                                          </p:val>
                                        </p:tav>
                                        <p:tav tm="100000">
                                          <p:val>
                                            <p:fltVal val="1.000000"/>
                                          </p:val>
                                        </p:tav>
                                      </p:tavLst>
                                    </p:anim>
                                    <p:anim calcmode="lin" valueType="num">
                                      <p:cBhvr>
                                        <p:cTn id="9" dur="2000" fill="hold"/>
                                        <p:tgtEl>
                                          <p:spTgt spid="22531"/>
                                        </p:tgtEl>
                                        <p:attrNameLst>
                                          <p:attrName>ppt_h</p:attrName>
                                        </p:attrNameLst>
                                      </p:cBhvr>
                                      <p:tavLst>
                                        <p:tav tm="0">
                                          <p:val>
                                            <p:strVal val="#ppt_h"/>
                                          </p:val>
                                        </p:tav>
                                        <p:tav tm="100000">
                                          <p:val>
                                            <p:strVal val="#ppt_h"/>
                                          </p:val>
                                        </p:tav>
                                      </p:tavLst>
                                    </p:anim>
                                  </p:childTnLst>
                                </p:cTn>
                              </p:par>
                            </p:childTnLst>
                          </p:cTn>
                        </p:par>
                        <p:par>
                          <p:cTn id="10" fill="hold">
                            <p:stCondLst>
                              <p:cond delay="0"/>
                            </p:stCondLst>
                            <p:childTnLst>
                              <p:par>
                                <p:cTn id="11" presetID="10" presetClass="entr" presetSubtype="0" fill="hold" nodeType="afterEffect">
                                  <p:stCondLst>
                                    <p:cond delay="0"/>
                                  </p:stCondLst>
                                  <p:childTnLst>
                                    <p:set>
                                      <p:cBhvr>
                                        <p:cTn id="12" dur="1" fill="hold">
                                          <p:stCondLst>
                                            <p:cond delay="0"/>
                                          </p:stCondLst>
                                        </p:cTn>
                                        <p:tgtEl>
                                          <p:spTgt spid="22534"/>
                                        </p:tgtEl>
                                        <p:attrNameLst>
                                          <p:attrName>style.visibility</p:attrName>
                                        </p:attrNameLst>
                                      </p:cBhvr>
                                      <p:to>
                                        <p:strVal val="visible"/>
                                      </p:to>
                                    </p:set>
                                    <p:animEffect transition="in" filter="fade">
                                      <p:cBhvr>
                                        <p:cTn id="13" dur="2000" fill="hold"/>
                                        <p:tgtEl>
                                          <p:spTgt spid="2253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22532"/>
                                        </p:tgtEl>
                                        <p:attrNameLst>
                                          <p:attrName>style.visibility</p:attrName>
                                        </p:attrNameLst>
                                      </p:cBhvr>
                                      <p:to>
                                        <p:strVal val="visible"/>
                                      </p:to>
                                    </p:set>
                                    <p:anim calcmode="lin" valueType="num">
                                      <p:cBhvr additive="base">
                                        <p:cTn id="18" dur="500" fill="hold"/>
                                        <p:tgtEl>
                                          <p:spTgt spid="22532"/>
                                        </p:tgtEl>
                                        <p:attrNameLst>
                                          <p:attrName>ppt_x</p:attrName>
                                        </p:attrNameLst>
                                      </p:cBhvr>
                                      <p:tavLst>
                                        <p:tav tm="0">
                                          <p:val>
                                            <p:strVal val="#ppt_x"/>
                                          </p:val>
                                        </p:tav>
                                        <p:tav tm="100000">
                                          <p:val>
                                            <p:strVal val="#ppt_x"/>
                                          </p:val>
                                        </p:tav>
                                      </p:tavLst>
                                    </p:anim>
                                    <p:anim calcmode="lin" valueType="num">
                                      <p:cBhvr additive="base">
                                        <p:cTn id="19" dur="500" fill="hold"/>
                                        <p:tgtEl>
                                          <p:spTgt spid="22532"/>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0"/>
                                  </p:stCondLst>
                                  <p:childTnLst>
                                    <p:set>
                                      <p:cBhvr>
                                        <p:cTn id="21" dur="1" fill="hold">
                                          <p:stCondLst>
                                            <p:cond delay="0"/>
                                          </p:stCondLst>
                                        </p:cTn>
                                        <p:tgtEl>
                                          <p:spTgt spid="22533"/>
                                        </p:tgtEl>
                                        <p:attrNameLst>
                                          <p:attrName>style.visibility</p:attrName>
                                        </p:attrNameLst>
                                      </p:cBhvr>
                                      <p:to>
                                        <p:strVal val="visible"/>
                                      </p:to>
                                    </p:set>
                                    <p:anim calcmode="lin" valueType="num">
                                      <p:cBhvr additive="base">
                                        <p:cTn id="22" dur="500" fill="hold"/>
                                        <p:tgtEl>
                                          <p:spTgt spid="22533"/>
                                        </p:tgtEl>
                                        <p:attrNameLst>
                                          <p:attrName>ppt_x</p:attrName>
                                        </p:attrNameLst>
                                      </p:cBhvr>
                                      <p:tavLst>
                                        <p:tav tm="0">
                                          <p:val>
                                            <p:strVal val="#ppt_x"/>
                                          </p:val>
                                        </p:tav>
                                        <p:tav tm="100000">
                                          <p:val>
                                            <p:strVal val="#ppt_x"/>
                                          </p:val>
                                        </p:tav>
                                      </p:tavLst>
                                    </p:anim>
                                    <p:anim calcmode="lin" valueType="num">
                                      <p:cBhvr additive="base">
                                        <p:cTn id="23" dur="500" fill="hold"/>
                                        <p:tgtEl>
                                          <p:spTgt spid="22533"/>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2530"/>
                                        </p:tgtEl>
                                        <p:attrNameLst>
                                          <p:attrName>style.visibility</p:attrName>
                                        </p:attrNameLst>
                                      </p:cBhvr>
                                      <p:to>
                                        <p:strVal val="visible"/>
                                      </p:to>
                                    </p:set>
                                    <p:anim calcmode="lin" valueType="num">
                                      <p:cBhvr additive="base">
                                        <p:cTn id="28" dur="500" fill="hold"/>
                                        <p:tgtEl>
                                          <p:spTgt spid="22530"/>
                                        </p:tgtEl>
                                        <p:attrNameLst>
                                          <p:attrName>ppt_x</p:attrName>
                                        </p:attrNameLst>
                                      </p:cBhvr>
                                      <p:tavLst>
                                        <p:tav tm="0">
                                          <p:val>
                                            <p:strVal val="#ppt_x"/>
                                          </p:val>
                                        </p:tav>
                                        <p:tav tm="100000">
                                          <p:val>
                                            <p:strVal val="#ppt_x"/>
                                          </p:val>
                                        </p:tav>
                                      </p:tavLst>
                                    </p:anim>
                                    <p:anim calcmode="lin" valueType="num">
                                      <p:cBhvr additive="base">
                                        <p:cTn id="29"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P spid="22532" grpId="0" animBg="1"/>
      <p:bldP spid="225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Text Box 2"/>
          <p:cNvSpPr/>
          <p:nvPr/>
        </p:nvSpPr>
        <p:spPr>
          <a:xfrm>
            <a:off x="611188" y="3716338"/>
            <a:ext cx="7705725" cy="2563812"/>
          </a:xfrm>
          <a:prstGeom prst="rect">
            <a:avLst/>
          </a:prstGeom>
          <a:noFill/>
          <a:ln w="9525">
            <a:noFill/>
          </a:ln>
        </p:spPr>
        <p:txBody>
          <a:bodyPr anchor="t" anchorCtr="0">
            <a:spAutoFit/>
          </a:bodyPr>
          <a:p>
            <a:r>
              <a:rPr lang="zh-CN" altLang="zh-CN"/>
              <a:t>       </a:t>
            </a:r>
            <a:r>
              <a:rPr lang="zh-CN" altLang="en-US"/>
              <a:t>这是一首送别诗。诗的构思新颖，淡写朋友的离情别绪，重写自己的高风亮节。首两句苍茫的江雨和孤峙的楚山，烘托送别时的孤寂之情；后两句自比冰壶，表达自己开朗胸怀和坚强性格。</a:t>
            </a:r>
            <a:endParaRPr lang="zh-CN" altLang="en-US"/>
          </a:p>
          <a:p>
            <a:r>
              <a:rPr lang="zh-CN" altLang="zh-CN"/>
              <a:t>      </a:t>
            </a:r>
            <a:r>
              <a:rPr lang="zh-CN" altLang="en-US"/>
              <a:t>全诗即景生情，寓情于景，含蓄蕴藉，韵味无穷。 </a:t>
            </a:r>
            <a:endParaRPr lang="zh-CN" altLang="en-US"/>
          </a:p>
          <a:p>
            <a:r>
              <a:rPr lang="zh-CN" altLang="zh-CN"/>
              <a:t>      </a:t>
            </a:r>
            <a:r>
              <a:rPr lang="zh-CN" altLang="en-US"/>
              <a:t>本诗那苍茫的江雨和孤峙的楚山，不仅烘托出诗人送别时的凄寒孤寂之情，更展现了诗人开朗的胸怀和坚强的性格。屹立在江天之中的孤山与冰心置于玉壶的比象之间又形成一种有意无意的照应，令人自然联想到诗人孤介傲岸、冰清玉洁的形象，使精巧的构思和深婉的用意融化在一片清空明澈的意境之中，所以天然浑成，不着痕迹，含蓄蕴藉，余韵无穷。 </a:t>
            </a:r>
            <a:endParaRPr lang="zh-CN" altLang="en-US"/>
          </a:p>
        </p:txBody>
      </p:sp>
      <p:sp>
        <p:nvSpPr>
          <p:cNvPr id="23555" name="Text Box 3"/>
          <p:cNvSpPr/>
          <p:nvPr/>
        </p:nvSpPr>
        <p:spPr>
          <a:xfrm>
            <a:off x="971550" y="692150"/>
            <a:ext cx="793750" cy="2092325"/>
          </a:xfrm>
          <a:prstGeom prst="rect">
            <a:avLst/>
          </a:prstGeom>
          <a:noFill/>
          <a:ln w="9525">
            <a:noFill/>
          </a:ln>
        </p:spPr>
        <p:txBody>
          <a:bodyPr vert="eaVert" wrap="none" anchor="t" anchorCtr="0">
            <a:spAutoFit/>
          </a:bodyPr>
          <a:p>
            <a:r>
              <a:rPr lang="zh-CN" altLang="en-US" sz="4000" b="1">
                <a:solidFill>
                  <a:srgbClr val="FF0000"/>
                </a:solidFill>
                <a:ea typeface="黑体" panose="02010609060101010101" pitchFamily="2" charset="-122"/>
              </a:rPr>
              <a:t>全诗赏析</a:t>
            </a:r>
            <a:endParaRPr lang="zh-CN" altLang="en-US" sz="4000" b="1">
              <a:solidFill>
                <a:srgbClr val="FF0000"/>
              </a:solidFill>
              <a:ea typeface="黑体" panose="02010609060101010101" pitchFamily="2" charset="-122"/>
            </a:endParaRPr>
          </a:p>
        </p:txBody>
      </p:sp>
      <p:pic>
        <p:nvPicPr>
          <p:cNvPr id="23556" name="Picture 4" descr="8d6b10f74cba1f14730eec0c"/>
          <p:cNvPicPr>
            <a:picLocks noChangeAspect="1"/>
          </p:cNvPicPr>
          <p:nvPr/>
        </p:nvPicPr>
        <p:blipFill>
          <a:blip r:embed="rId1"/>
          <a:srcRect r="11688" b="29579"/>
          <a:stretch>
            <a:fillRect/>
          </a:stretch>
        </p:blipFill>
        <p:spPr>
          <a:xfrm>
            <a:off x="3563938" y="0"/>
            <a:ext cx="5580062" cy="3097213"/>
          </a:xfrm>
          <a:prstGeom prst="rect">
            <a:avLst/>
          </a:prstGeom>
          <a:noFill/>
          <a:ln w="9525">
            <a:noFill/>
          </a:ln>
        </p:spPr>
      </p:pic>
      <p:sp>
        <p:nvSpPr>
          <p:cNvPr id="23557" name="AutoShape 5">
            <a:hlinkClick r:id="rId2" action="ppaction://hlinksldjump"/>
          </p:cNvPr>
          <p:cNvSpPr/>
          <p:nvPr/>
        </p:nvSpPr>
        <p:spPr>
          <a:xfrm>
            <a:off x="8748713" y="6453188"/>
            <a:ext cx="395287" cy="404812"/>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iterate type="lt">
                                    <p:tmPct val="10000"/>
                                  </p:iterate>
                                  <p:childTnLst>
                                    <p:set>
                                      <p:cBhvr>
                                        <p:cTn id="6" dur="1" fill="hold">
                                          <p:stCondLst>
                                            <p:cond delay="0"/>
                                          </p:stCondLst>
                                        </p:cTn>
                                        <p:tgtEl>
                                          <p:spTgt spid="23555"/>
                                        </p:tgtEl>
                                        <p:attrNameLst>
                                          <p:attrName>style.visibility</p:attrName>
                                        </p:attrNameLst>
                                      </p:cBhvr>
                                      <p:to>
                                        <p:strVal val="visible"/>
                                      </p:to>
                                    </p:set>
                                    <p:animEffect transition="in" filter="fade">
                                      <p:cBhvr>
                                        <p:cTn id="7" dur="2000" fill="hold"/>
                                        <p:tgtEl>
                                          <p:spTgt spid="23555"/>
                                        </p:tgtEl>
                                      </p:cBhvr>
                                    </p:animEffect>
                                    <p:anim calcmode="lin" valueType="num">
                                      <p:cBhvr>
                                        <p:cTn id="8" dur="2000" fill="hold"/>
                                        <p:tgtEl>
                                          <p:spTgt spid="23555"/>
                                        </p:tgtEl>
                                        <p:attrNameLst>
                                          <p:attrName>ppt_w</p:attrName>
                                        </p:attrNameLst>
                                      </p:cBhvr>
                                      <p:tavLst>
                                        <p:tav tm="0" fmla="#ppt_w*sin(2.5*pi*$)">
                                          <p:val>
                                            <p:fltVal val="0.000000"/>
                                          </p:val>
                                        </p:tav>
                                        <p:tav tm="100000">
                                          <p:val>
                                            <p:fltVal val="1.000000"/>
                                          </p:val>
                                        </p:tav>
                                      </p:tavLst>
                                    </p:anim>
                                    <p:anim calcmode="lin" valueType="num">
                                      <p:cBhvr>
                                        <p:cTn id="9" dur="2000" fill="hold"/>
                                        <p:tgtEl>
                                          <p:spTgt spid="23555"/>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3556"/>
                                        </p:tgtEl>
                                        <p:attrNameLst>
                                          <p:attrName>style.visibility</p:attrName>
                                        </p:attrNameLst>
                                      </p:cBhvr>
                                      <p:to>
                                        <p:strVal val="visible"/>
                                      </p:to>
                                    </p:set>
                                    <p:animEffect transition="in" filter="fade">
                                      <p:cBhvr>
                                        <p:cTn id="14" dur="2000" fill="hold"/>
                                        <p:tgtEl>
                                          <p:spTgt spid="2355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554"/>
                                        </p:tgtEl>
                                        <p:attrNameLst>
                                          <p:attrName>style.visibility</p:attrName>
                                        </p:attrNameLst>
                                      </p:cBhvr>
                                      <p:to>
                                        <p:strVal val="visible"/>
                                      </p:to>
                                    </p:set>
                                    <p:anim calcmode="lin" valueType="num">
                                      <p:cBhvr additive="base">
                                        <p:cTn id="19" dur="500" fill="hold"/>
                                        <p:tgtEl>
                                          <p:spTgt spid="23554"/>
                                        </p:tgtEl>
                                        <p:attrNameLst>
                                          <p:attrName>ppt_x</p:attrName>
                                        </p:attrNameLst>
                                      </p:cBhvr>
                                      <p:tavLst>
                                        <p:tav tm="0">
                                          <p:val>
                                            <p:strVal val="#ppt_x"/>
                                          </p:val>
                                        </p:tav>
                                        <p:tav tm="100000">
                                          <p:val>
                                            <p:strVal val="#ppt_x"/>
                                          </p:val>
                                        </p:tav>
                                      </p:tavLst>
                                    </p:anim>
                                    <p:anim calcmode="lin" valueType="num">
                                      <p:cBhvr additive="base">
                                        <p:cTn id="20"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nimBg="1"/>
      <p:bldP spid="235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3"/>
          <p:cNvSpPr>
            <a:spLocks noGrp="1"/>
          </p:cNvSpPr>
          <p:nvPr>
            <p:ph idx="1"/>
          </p:nvPr>
        </p:nvSpPr>
        <p:spPr>
          <a:ln/>
        </p:spPr>
        <p:txBody>
          <a:bodyPr wrap="square" lIns="91440" tIns="45720" rIns="91440" bIns="45720" anchor="t" anchorCtr="0"/>
          <a:p>
            <a:r>
              <a:rPr lang="zh-CN" altLang="en-US" sz="2800" b="1">
                <a:solidFill>
                  <a:srgbClr val="FF3300"/>
                </a:solidFill>
                <a:ea typeface="宋体" panose="02010600030101010101" pitchFamily="2" charset="-122"/>
              </a:rPr>
              <a:t>写作背景：</a:t>
            </a:r>
            <a:r>
              <a:rPr lang="zh-CN" altLang="en-US" sz="2800" b="1">
                <a:solidFill>
                  <a:srgbClr val="0000CC"/>
                </a:solidFill>
                <a:ea typeface="宋体" panose="02010600030101010101" pitchFamily="2" charset="-122"/>
              </a:rPr>
              <a:t>诗人的朋友辛渐即将取到扬州，北上</a:t>
            </a:r>
            <a:endParaRPr lang="zh-CN" altLang="en-US" sz="2800" b="1">
              <a:solidFill>
                <a:srgbClr val="0000CC"/>
              </a:solidFill>
              <a:ea typeface="宋体" panose="02010600030101010101" pitchFamily="2" charset="-122"/>
            </a:endParaRPr>
          </a:p>
          <a:p>
            <a:r>
              <a:rPr lang="zh-CN" altLang="en-US" sz="2800" b="1">
                <a:solidFill>
                  <a:srgbClr val="0000CC"/>
                </a:solidFill>
                <a:ea typeface="宋体" panose="02010600030101010101" pitchFamily="2" charset="-122"/>
              </a:rPr>
              <a:t>洛阳。正在江宁（今江苏南宁）任职诗人，亲自</a:t>
            </a:r>
            <a:endParaRPr lang="zh-CN" altLang="en-US" sz="2800" b="1">
              <a:solidFill>
                <a:srgbClr val="0000CC"/>
              </a:solidFill>
              <a:ea typeface="宋体" panose="02010600030101010101" pitchFamily="2" charset="-122"/>
            </a:endParaRPr>
          </a:p>
          <a:p>
            <a:r>
              <a:rPr lang="zh-CN" altLang="en-US" sz="2800" b="1">
                <a:solidFill>
                  <a:srgbClr val="0000CC"/>
                </a:solidFill>
                <a:ea typeface="宋体" panose="02010600030101010101" pitchFamily="2" charset="-122"/>
              </a:rPr>
              <a:t>送行到了润州，在西北城楼（即“芙蓉楼”）为他</a:t>
            </a:r>
            <a:endParaRPr lang="zh-CN" altLang="en-US" sz="2800" b="1">
              <a:solidFill>
                <a:srgbClr val="0000CC"/>
              </a:solidFill>
              <a:ea typeface="宋体" panose="02010600030101010101" pitchFamily="2" charset="-122"/>
            </a:endParaRPr>
          </a:p>
          <a:p>
            <a:r>
              <a:rPr lang="zh-CN" altLang="en-US" sz="2800" b="1">
                <a:solidFill>
                  <a:srgbClr val="0000CC"/>
                </a:solidFill>
                <a:ea typeface="宋体" panose="02010600030101010101" pitchFamily="2" charset="-122"/>
              </a:rPr>
              <a:t>践行，并写下这首诗。</a:t>
            </a:r>
            <a:endParaRPr lang="zh-CN" altLang="en-US" sz="2800" b="1">
              <a:solidFill>
                <a:srgbClr val="0000CC"/>
              </a:solidFill>
              <a:ea typeface="宋体" panose="02010600030101010101" pitchFamily="2" charset="-122"/>
            </a:endParaRPr>
          </a:p>
          <a:p>
            <a:endParaRPr lang="zh-CN" altLang="en-US" sz="2800" b="1">
              <a:solidFill>
                <a:srgbClr val="0000CC"/>
              </a:solidFill>
              <a:ea typeface="宋体" panose="02010600030101010101" pitchFamily="2" charset="-122"/>
            </a:endParaRPr>
          </a:p>
          <a:p>
            <a:r>
              <a:rPr lang="zh-CN" altLang="en-US" sz="2800" b="1">
                <a:solidFill>
                  <a:srgbClr val="FF3300"/>
                </a:solidFill>
                <a:ea typeface="宋体" panose="02010600030101010101" pitchFamily="2" charset="-122"/>
              </a:rPr>
              <a:t>中心思想：</a:t>
            </a:r>
            <a:r>
              <a:rPr lang="zh-CN" altLang="en-US" sz="2800" b="1">
                <a:solidFill>
                  <a:srgbClr val="0000CC"/>
                </a:solidFill>
                <a:ea typeface="宋体" panose="02010600030101010101" pitchFamily="2" charset="-122"/>
              </a:rPr>
              <a:t>这首诗通过描写送别之景，表达</a:t>
            </a:r>
            <a:endParaRPr lang="zh-CN" altLang="en-US" sz="2800" b="1">
              <a:solidFill>
                <a:srgbClr val="0000CC"/>
              </a:solidFill>
              <a:ea typeface="宋体" panose="02010600030101010101" pitchFamily="2" charset="-122"/>
            </a:endParaRPr>
          </a:p>
          <a:p>
            <a:r>
              <a:rPr lang="zh-CN" altLang="en-US" sz="2800" b="1">
                <a:solidFill>
                  <a:srgbClr val="0000CC"/>
                </a:solidFill>
                <a:ea typeface="宋体" panose="02010600030101010101" pitchFamily="2" charset="-122"/>
              </a:rPr>
              <a:t>了作者不因流落他乡而改变气节，始终保持着高尚纯洁的品格和坚强乐观的精神。</a:t>
            </a:r>
            <a:endParaRPr lang="zh-CN" altLang="en-US" sz="2800" b="1">
              <a:solidFill>
                <a:srgbClr val="0000CC"/>
              </a:solidFill>
              <a:ea typeface="宋体" panose="02010600030101010101" pitchFamily="2" charset="-122"/>
            </a:endParaRPr>
          </a:p>
          <a:p>
            <a:endParaRPr lang="zh-CN" altLang="en-US" sz="2800">
              <a:ea typeface="宋体" panose="02010600030101010101" pitchFamily="2"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p:cNvSpPr>
          <p:nvPr>
            <p:ph type="title"/>
          </p:nvPr>
        </p:nvSpPr>
        <p:spPr>
          <a:xfrm>
            <a:off x="755650" y="692150"/>
            <a:ext cx="8064500" cy="1081088"/>
          </a:xfrm>
          <a:ln/>
        </p:spPr>
        <p:txBody>
          <a:bodyPr wrap="square" lIns="91440" tIns="45720" rIns="91440" bIns="45720" anchor="ctr" anchorCtr="0"/>
          <a:p>
            <a:r>
              <a:rPr lang="zh-CN" altLang="en-US" b="1">
                <a:solidFill>
                  <a:srgbClr val="FF66FF"/>
                </a:solidFill>
                <a:cs typeface="楷体_GB2312" charset="0"/>
              </a:rPr>
              <a:t>课后作业</a:t>
            </a:r>
            <a:endParaRPr lang="zh-CN" altLang="en-US" b="1">
              <a:solidFill>
                <a:srgbClr val="FF66FF"/>
              </a:solidFill>
              <a:ea typeface="楷体_GB2312" charset="0"/>
            </a:endParaRPr>
          </a:p>
        </p:txBody>
      </p:sp>
      <p:sp>
        <p:nvSpPr>
          <p:cNvPr id="25603" name="Rectangle 3"/>
          <p:cNvSpPr>
            <a:spLocks noGrp="1"/>
          </p:cNvSpPr>
          <p:nvPr>
            <p:ph idx="1"/>
          </p:nvPr>
        </p:nvSpPr>
        <p:spPr>
          <a:xfrm>
            <a:off x="468313" y="1628775"/>
            <a:ext cx="8229600" cy="2305050"/>
          </a:xfrm>
          <a:ln/>
        </p:spPr>
        <p:txBody>
          <a:bodyPr wrap="square" lIns="91440" tIns="45720" rIns="91440" bIns="45720" anchor="t" anchorCtr="0"/>
          <a:p>
            <a:pPr>
              <a:buNone/>
            </a:pPr>
            <a:r>
              <a:rPr lang="en-US" altLang="zh-CN" sz="4400" b="1">
                <a:solidFill>
                  <a:srgbClr val="FF66FF"/>
                </a:solidFill>
                <a:latin typeface="楷体_GB2312" charset="0"/>
                <a:cs typeface="楷体_GB2312" charset="0"/>
              </a:rPr>
              <a:t>1.</a:t>
            </a:r>
            <a:r>
              <a:rPr lang="zh-CN" altLang="en-US" sz="4400" b="1">
                <a:solidFill>
                  <a:srgbClr val="FF66FF"/>
                </a:solidFill>
                <a:latin typeface="楷体_GB2312" charset="0"/>
                <a:cs typeface="楷体_GB2312" charset="0"/>
              </a:rPr>
              <a:t>背诵并默写</a:t>
            </a:r>
            <a:r>
              <a:rPr lang="en-US" altLang="zh-CN" sz="4400" b="1">
                <a:solidFill>
                  <a:srgbClr val="FF66FF"/>
                </a:solidFill>
                <a:latin typeface="楷体_GB2312" charset="0"/>
                <a:cs typeface="楷体_GB2312" charset="0"/>
              </a:rPr>
              <a:t>《</a:t>
            </a:r>
            <a:r>
              <a:rPr lang="zh-CN" altLang="en-US" sz="4400" b="1">
                <a:solidFill>
                  <a:srgbClr val="FF66FF"/>
                </a:solidFill>
                <a:latin typeface="楷体_GB2312" charset="0"/>
                <a:cs typeface="楷体_GB2312" charset="0"/>
              </a:rPr>
              <a:t>芙蓉楼送辛渐</a:t>
            </a:r>
            <a:r>
              <a:rPr lang="en-US" altLang="zh-CN" sz="4400" b="1">
                <a:solidFill>
                  <a:srgbClr val="FF66FF"/>
                </a:solidFill>
                <a:latin typeface="楷体_GB2312" charset="0"/>
                <a:cs typeface="楷体_GB2312" charset="0"/>
              </a:rPr>
              <a:t>》.</a:t>
            </a:r>
            <a:endParaRPr lang="en-US" altLang="zh-CN" sz="4400" b="1">
              <a:solidFill>
                <a:srgbClr val="FF66FF"/>
              </a:solidFill>
              <a:latin typeface="楷体_GB2312" charset="0"/>
              <a:cs typeface="楷体_GB2312" charset="0"/>
            </a:endParaRPr>
          </a:p>
          <a:p>
            <a:pPr>
              <a:buNone/>
            </a:pPr>
            <a:r>
              <a:rPr lang="en-US" altLang="zh-CN" sz="4400" b="1">
                <a:solidFill>
                  <a:srgbClr val="FF66FF"/>
                </a:solidFill>
                <a:latin typeface="楷体_GB2312" charset="0"/>
                <a:cs typeface="楷体_GB2312" charset="0"/>
              </a:rPr>
              <a:t>2.</a:t>
            </a:r>
            <a:r>
              <a:rPr lang="zh-CN" altLang="en-US" sz="4400" b="1">
                <a:solidFill>
                  <a:srgbClr val="FF66FF"/>
                </a:solidFill>
                <a:latin typeface="楷体_GB2312" charset="0"/>
                <a:cs typeface="楷体_GB2312" charset="0"/>
              </a:rPr>
              <a:t>理解诗句的意思及作者表达的思想感情。 </a:t>
            </a:r>
            <a:endParaRPr lang="zh-CN" altLang="en-US" sz="4400" b="1">
              <a:solidFill>
                <a:srgbClr val="FF66FF"/>
              </a:solidFill>
              <a:latin typeface="楷体_GB2312" charset="0"/>
              <a:ea typeface="楷体_GB2312" charset="0"/>
            </a:endParaRPr>
          </a:p>
        </p:txBody>
      </p:sp>
      <p:pic>
        <p:nvPicPr>
          <p:cNvPr id="25604" name="New picture"/>
          <p:cNvPicPr>
            <a:picLocks noChangeAspect="1"/>
          </p:cNvPicPr>
          <p:nvPr/>
        </p:nvPicPr>
        <p:blipFill>
          <a:blip r:embed="rId1"/>
          <a:stretch>
            <a:fillRect/>
          </a:stretch>
        </p:blipFill>
        <p:spPr>
          <a:xfrm>
            <a:off x="11811000" y="12204700"/>
            <a:ext cx="342900" cy="254000"/>
          </a:xfrm>
          <a:prstGeom prst="rect">
            <a:avLst/>
          </a:prstGeom>
          <a:noFill/>
          <a:ln w="9525">
            <a:noFill/>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Picture 2" descr="20091030095326510"/>
          <p:cNvPicPr>
            <a:picLocks noChangeAspect="1"/>
          </p:cNvPicPr>
          <p:nvPr/>
        </p:nvPicPr>
        <p:blipFill>
          <a:blip r:embed="rId1"/>
          <a:stretch>
            <a:fillRect/>
          </a:stretch>
        </p:blipFill>
        <p:spPr>
          <a:xfrm>
            <a:off x="5299075" y="12700"/>
            <a:ext cx="3844925" cy="6492875"/>
          </a:xfrm>
          <a:prstGeom prst="rect">
            <a:avLst/>
          </a:prstGeom>
          <a:noFill/>
          <a:ln w="9525">
            <a:noFill/>
          </a:ln>
        </p:spPr>
      </p:pic>
      <p:sp>
        <p:nvSpPr>
          <p:cNvPr id="13315" name="Rectangle 3"/>
          <p:cNvSpPr>
            <a:spLocks noGrp="1"/>
          </p:cNvSpPr>
          <p:nvPr>
            <p:ph idx="1"/>
          </p:nvPr>
        </p:nvSpPr>
        <p:spPr>
          <a:xfrm>
            <a:off x="26988" y="1196975"/>
            <a:ext cx="5219700" cy="5308600"/>
          </a:xfrm>
          <a:ln/>
        </p:spPr>
        <p:txBody>
          <a:bodyPr wrap="square" lIns="91440" tIns="45720" rIns="91440" bIns="45720" anchor="t" anchorCtr="0"/>
          <a:p>
            <a:pPr>
              <a:lnSpc>
                <a:spcPct val="80000"/>
              </a:lnSpc>
              <a:buNone/>
            </a:pPr>
            <a:r>
              <a:rPr lang="zh-CN" altLang="en-US" sz="3600" b="1">
                <a:solidFill>
                  <a:srgbClr val="FF3300"/>
                </a:solidFill>
                <a:ea typeface="宋体" panose="02010600030101010101" pitchFamily="2" charset="-122"/>
              </a:rPr>
              <a:t>   王昌龄（</a:t>
            </a:r>
            <a:r>
              <a:rPr lang="zh-CN" altLang="en-US" sz="2800" b="1">
                <a:solidFill>
                  <a:srgbClr val="FF3300"/>
                </a:solidFill>
                <a:ea typeface="宋体" panose="02010600030101010101" pitchFamily="2" charset="-122"/>
              </a:rPr>
              <a:t>西元698-756年</a:t>
            </a:r>
            <a:r>
              <a:rPr lang="zh-CN" altLang="en-US" sz="3600" b="1">
                <a:solidFill>
                  <a:srgbClr val="FF3300"/>
                </a:solidFill>
                <a:ea typeface="宋体" panose="02010600030101010101" pitchFamily="2" charset="-122"/>
              </a:rPr>
              <a:t>）字少伯</a:t>
            </a:r>
            <a:r>
              <a:rPr lang="zh-CN" altLang="en-US" sz="3600" b="1">
                <a:ea typeface="宋体" panose="02010600030101010101" pitchFamily="2" charset="-122"/>
              </a:rPr>
              <a:t>，汉族。盛唐著名边塞诗人，后人誉为“</a:t>
            </a:r>
            <a:r>
              <a:rPr lang="zh-CN" altLang="en-US" sz="3600" b="1">
                <a:solidFill>
                  <a:srgbClr val="FF3300"/>
                </a:solidFill>
                <a:ea typeface="宋体" panose="02010600030101010101" pitchFamily="2" charset="-122"/>
              </a:rPr>
              <a:t>七绝圣手”</a:t>
            </a:r>
            <a:r>
              <a:rPr lang="zh-CN" altLang="en-US" sz="3600" b="1">
                <a:ea typeface="宋体" panose="02010600030101010101" pitchFamily="2" charset="-122"/>
              </a:rPr>
              <a:t>。他的边塞诗气势雄浑，格调高昂，充满了积极向上的精神。世称王龙标，有“诗家天子王江宁”之称，存诗一百七十余首，</a:t>
            </a:r>
            <a:r>
              <a:rPr lang="zh-CN" altLang="en-US" sz="3600" b="1">
                <a:solidFill>
                  <a:srgbClr val="FF3300"/>
                </a:solidFill>
                <a:ea typeface="宋体" panose="02010600030101010101" pitchFamily="2" charset="-122"/>
              </a:rPr>
              <a:t>作品有《王昌龄集</a:t>
            </a:r>
            <a:r>
              <a:rPr lang="en-US" altLang="zh-CN" sz="3600" b="1">
                <a:solidFill>
                  <a:srgbClr val="FF3300"/>
                </a:solidFill>
                <a:ea typeface="宋体" panose="02010600030101010101" pitchFamily="2" charset="-122"/>
              </a:rPr>
              <a:t>》</a:t>
            </a:r>
            <a:r>
              <a:rPr lang="zh-CN" altLang="en-US" sz="3600">
                <a:solidFill>
                  <a:srgbClr val="FF0000"/>
                </a:solidFill>
                <a:ea typeface="宋体" panose="02010600030101010101" pitchFamily="2" charset="-122"/>
              </a:rPr>
              <a:t>、</a:t>
            </a:r>
            <a:r>
              <a:rPr lang="en-US" altLang="zh-CN" sz="3600" b="1">
                <a:solidFill>
                  <a:srgbClr val="FF3300"/>
                </a:solidFill>
                <a:ea typeface="宋体" panose="02010600030101010101" pitchFamily="2" charset="-122"/>
              </a:rPr>
              <a:t>《</a:t>
            </a:r>
            <a:r>
              <a:rPr lang="zh-CN" altLang="en-US" sz="3600" b="1">
                <a:solidFill>
                  <a:srgbClr val="FF3300"/>
                </a:solidFill>
                <a:ea typeface="宋体" panose="02010600030101010101" pitchFamily="2" charset="-122"/>
              </a:rPr>
              <a:t>从军行</a:t>
            </a:r>
            <a:r>
              <a:rPr lang="en-US" altLang="zh-CN" sz="3600" b="1">
                <a:solidFill>
                  <a:srgbClr val="FF3300"/>
                </a:solidFill>
                <a:ea typeface="宋体" panose="02010600030101010101" pitchFamily="2" charset="-122"/>
              </a:rPr>
              <a:t>》</a:t>
            </a:r>
            <a:r>
              <a:rPr lang="zh-CN" altLang="en-US" sz="3600" b="1">
                <a:solidFill>
                  <a:srgbClr val="FF3300"/>
                </a:solidFill>
                <a:ea typeface="宋体" panose="02010600030101010101" pitchFamily="2" charset="-122"/>
              </a:rPr>
              <a:t>七首</a:t>
            </a:r>
            <a:r>
              <a:rPr lang="zh-CN" altLang="en-US" sz="3600">
                <a:solidFill>
                  <a:srgbClr val="FF0000"/>
                </a:solidFill>
                <a:ea typeface="宋体" panose="02010600030101010101" pitchFamily="2" charset="-122"/>
              </a:rPr>
              <a:t>、</a:t>
            </a:r>
            <a:r>
              <a:rPr lang="en-US" altLang="zh-CN" sz="3600">
                <a:solidFill>
                  <a:srgbClr val="FF0000"/>
                </a:solidFill>
                <a:ea typeface="宋体" panose="02010600030101010101" pitchFamily="2" charset="-122"/>
              </a:rPr>
              <a:t>《</a:t>
            </a:r>
            <a:r>
              <a:rPr lang="zh-CN" altLang="en-US" sz="3600">
                <a:solidFill>
                  <a:srgbClr val="FF0000"/>
                </a:solidFill>
                <a:ea typeface="宋体" panose="02010600030101010101" pitchFamily="2" charset="-122"/>
              </a:rPr>
              <a:t>出塞</a:t>
            </a:r>
            <a:r>
              <a:rPr lang="en-US" altLang="zh-CN" sz="3600">
                <a:solidFill>
                  <a:srgbClr val="FF0000"/>
                </a:solidFill>
                <a:ea typeface="宋体" panose="02010600030101010101" pitchFamily="2" charset="-122"/>
              </a:rPr>
              <a:t>》</a:t>
            </a:r>
            <a:r>
              <a:rPr lang="zh-CN" altLang="en-US" sz="3600">
                <a:solidFill>
                  <a:srgbClr val="FF0000"/>
                </a:solidFill>
                <a:ea typeface="宋体" panose="02010600030101010101" pitchFamily="2" charset="-122"/>
              </a:rPr>
              <a:t>二首等</a:t>
            </a:r>
            <a:r>
              <a:rPr lang="zh-CN" altLang="en-US" sz="3600" b="1">
                <a:solidFill>
                  <a:srgbClr val="FF3300"/>
                </a:solidFill>
                <a:ea typeface="宋体" panose="02010600030101010101" pitchFamily="2" charset="-122"/>
              </a:rPr>
              <a:t>。</a:t>
            </a:r>
            <a:r>
              <a:rPr lang="en-US" altLang="zh-CN" sz="3600" b="1">
                <a:solidFill>
                  <a:srgbClr val="FF3300"/>
                </a:solidFill>
                <a:ea typeface="宋体" panose="02010600030101010101" pitchFamily="2" charset="-122"/>
              </a:rPr>
              <a:t> </a:t>
            </a:r>
            <a:endParaRPr lang="en-US" altLang="zh-CN" sz="3600" b="1">
              <a:solidFill>
                <a:srgbClr val="FF3300"/>
              </a:solidFill>
              <a:ea typeface="宋体" panose="02010600030101010101" pitchFamily="2" charset="-122"/>
            </a:endParaRPr>
          </a:p>
        </p:txBody>
      </p:sp>
      <p:sp>
        <p:nvSpPr>
          <p:cNvPr id="13316" name="AutoShape 4">
            <a:hlinkClick r:id="" action="ppaction://hlinkshowjump?jump=previousslide"/>
          </p:cNvPr>
          <p:cNvSpPr/>
          <p:nvPr/>
        </p:nvSpPr>
        <p:spPr>
          <a:xfrm>
            <a:off x="8604250" y="6381750"/>
            <a:ext cx="539750" cy="476250"/>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p:cNvSpPr>
          <p:nvPr>
            <p:ph idx="1"/>
          </p:nvPr>
        </p:nvSpPr>
        <p:spPr>
          <a:xfrm>
            <a:off x="395288" y="404813"/>
            <a:ext cx="8229600" cy="5576887"/>
          </a:xfrm>
          <a:ln/>
        </p:spPr>
        <p:txBody>
          <a:bodyPr wrap="square" lIns="91440" tIns="45720" rIns="91440" bIns="45720" anchor="t" anchorCtr="0"/>
          <a:p>
            <a:pPr>
              <a:lnSpc>
                <a:spcPct val="90000"/>
              </a:lnSpc>
            </a:pPr>
            <a:r>
              <a:rPr lang="zh-CN" altLang="en-US">
                <a:ea typeface="宋体" panose="02010600030101010101" pitchFamily="2" charset="-122"/>
              </a:rPr>
              <a:t>【写作背景】 这首诗大约作于开元二十九年以后。王昌龄当时因不拘小节，“谤议沸腾，两窜遐荒”，开元二十七年被贬岭南，从岭南归来后，他被任为江宁丞，可见当时他正处于众口交毁的恶劣环境之中。王昌龄离京赴江宁（今南京市）丞任，辛渐是他的朋友，这次拟由润州渡江，取道扬州，北上洛阳。王昌龄陪他从江宁到润州，然后在此分手。这诗原题共两首，一首”说的是头天晚上诗人在芙蓉楼为辛渐饯别时的情景；另一首一首写的是第二天早晨在江边离别的情景。 </a:t>
            </a:r>
            <a:endParaRPr lang="zh-CN" altLang="en-US">
              <a:ea typeface="宋体" panose="02010600030101010101" pitchFamily="2" charset="-122"/>
            </a:endParaRPr>
          </a:p>
        </p:txBody>
      </p:sp>
      <p:sp>
        <p:nvSpPr>
          <p:cNvPr id="14339" name="AutoShape 3">
            <a:hlinkClick r:id="rId1" action="ppaction://hlinksldjump"/>
          </p:cNvPr>
          <p:cNvSpPr/>
          <p:nvPr/>
        </p:nvSpPr>
        <p:spPr>
          <a:xfrm>
            <a:off x="8748713" y="6453188"/>
            <a:ext cx="395287" cy="404812"/>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
        <p:nvSpPr>
          <p:cNvPr id="14340" name="Text Box 4"/>
          <p:cNvSpPr/>
          <p:nvPr/>
        </p:nvSpPr>
        <p:spPr>
          <a:xfrm>
            <a:off x="900113" y="5661025"/>
            <a:ext cx="6684962" cy="1066800"/>
          </a:xfrm>
          <a:prstGeom prst="rect">
            <a:avLst/>
          </a:prstGeom>
          <a:noFill/>
          <a:ln w="9525">
            <a:noFill/>
          </a:ln>
        </p:spPr>
        <p:txBody>
          <a:bodyPr wrap="none" anchor="t" anchorCtr="0">
            <a:spAutoFit/>
          </a:bodyPr>
          <a:p>
            <a:r>
              <a:rPr lang="zh-CN" altLang="en-US" sz="3200"/>
              <a:t>丹阳城南秋海阴，丹阳城北楚云深。</a:t>
            </a:r>
            <a:endParaRPr lang="zh-CN" altLang="en-US" sz="3200"/>
          </a:p>
          <a:p>
            <a:r>
              <a:rPr lang="zh-CN" altLang="en-US" sz="3200"/>
              <a:t>高楼送客不能醉，寂寂寒江明月心。</a:t>
            </a:r>
            <a:endParaRPr lang="zh-CN" altLang="en-US" sz="32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blinds(horizontal)">
                                      <p:cBhvr>
                                        <p:cTn id="7" dur="500" fill="hold"/>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5362" name="Text Box 2"/>
          <p:cNvSpPr/>
          <p:nvPr/>
        </p:nvSpPr>
        <p:spPr>
          <a:xfrm>
            <a:off x="1584325" y="784225"/>
            <a:ext cx="2378075" cy="366713"/>
          </a:xfrm>
          <a:prstGeom prst="rect">
            <a:avLst/>
          </a:prstGeom>
          <a:noFill/>
          <a:ln w="9525">
            <a:noFill/>
          </a:ln>
        </p:spPr>
        <p:txBody>
          <a:bodyPr anchor="t" anchorCtr="0">
            <a:spAutoFit/>
          </a:bodyPr>
          <a:p>
            <a:endParaRPr lang="zh-CN" altLang="zh-CN"/>
          </a:p>
        </p:txBody>
      </p:sp>
      <p:sp>
        <p:nvSpPr>
          <p:cNvPr id="15363" name="Text Box 3"/>
          <p:cNvSpPr/>
          <p:nvPr/>
        </p:nvSpPr>
        <p:spPr>
          <a:xfrm>
            <a:off x="7524750" y="620713"/>
            <a:ext cx="954088" cy="5262562"/>
          </a:xfrm>
          <a:prstGeom prst="rect">
            <a:avLst/>
          </a:prstGeom>
          <a:noFill/>
          <a:ln w="9525">
            <a:noFill/>
          </a:ln>
        </p:spPr>
        <p:txBody>
          <a:bodyPr anchor="t" anchorCtr="0">
            <a:spAutoFit/>
          </a:bodyPr>
          <a:p>
            <a:r>
              <a:rPr lang="zh-CN" altLang="en-US" sz="4800">
                <a:solidFill>
                  <a:srgbClr val="FF0000"/>
                </a:solidFill>
                <a:latin typeface="楷体_GB2312" charset="0"/>
                <a:cs typeface="楷体_GB2312" charset="0"/>
              </a:rPr>
              <a:t>江</a:t>
            </a:r>
            <a:endParaRPr lang="zh-CN" altLang="en-US" sz="4800">
              <a:solidFill>
                <a:srgbClr val="FF0000"/>
              </a:solidFill>
              <a:latin typeface="楷体_GB2312" charset="0"/>
              <a:cs typeface="楷体_GB2312" charset="0"/>
            </a:endParaRPr>
          </a:p>
          <a:p>
            <a:r>
              <a:rPr lang="zh-CN" altLang="en-US" sz="4800">
                <a:solidFill>
                  <a:srgbClr val="FF0000"/>
                </a:solidFill>
                <a:latin typeface="楷体_GB2312" charset="0"/>
                <a:cs typeface="楷体_GB2312" charset="0"/>
              </a:rPr>
              <a:t>苏</a:t>
            </a:r>
            <a:endParaRPr lang="zh-CN" altLang="en-US" sz="4800">
              <a:solidFill>
                <a:srgbClr val="FF0000"/>
              </a:solidFill>
              <a:latin typeface="楷体_GB2312" charset="0"/>
              <a:cs typeface="楷体_GB2312" charset="0"/>
            </a:endParaRPr>
          </a:p>
          <a:p>
            <a:r>
              <a:rPr lang="zh-CN" altLang="en-US" sz="4800">
                <a:solidFill>
                  <a:srgbClr val="FF0000"/>
                </a:solidFill>
                <a:latin typeface="楷体_GB2312" charset="0"/>
                <a:cs typeface="楷体_GB2312" charset="0"/>
              </a:rPr>
              <a:t>镇</a:t>
            </a:r>
            <a:endParaRPr lang="zh-CN" altLang="en-US" sz="4800">
              <a:solidFill>
                <a:srgbClr val="FF0000"/>
              </a:solidFill>
              <a:latin typeface="楷体_GB2312" charset="0"/>
              <a:cs typeface="楷体_GB2312" charset="0"/>
            </a:endParaRPr>
          </a:p>
          <a:p>
            <a:r>
              <a:rPr lang="zh-CN" altLang="en-US" sz="4800">
                <a:solidFill>
                  <a:srgbClr val="FF0000"/>
                </a:solidFill>
                <a:latin typeface="楷体_GB2312" charset="0"/>
                <a:cs typeface="楷体_GB2312" charset="0"/>
              </a:rPr>
              <a:t>江</a:t>
            </a:r>
            <a:endParaRPr lang="zh-CN" altLang="en-US" sz="4800">
              <a:solidFill>
                <a:srgbClr val="FF0000"/>
              </a:solidFill>
              <a:latin typeface="楷体_GB2312" charset="0"/>
              <a:cs typeface="楷体_GB2312" charset="0"/>
            </a:endParaRPr>
          </a:p>
          <a:p>
            <a:r>
              <a:rPr lang="zh-CN" altLang="en-US" sz="4800">
                <a:solidFill>
                  <a:srgbClr val="FF0000"/>
                </a:solidFill>
                <a:latin typeface="楷体_GB2312" charset="0"/>
                <a:cs typeface="楷体_GB2312" charset="0"/>
              </a:rPr>
              <a:t>芙 </a:t>
            </a:r>
            <a:endParaRPr lang="zh-CN" altLang="en-US" sz="4800">
              <a:solidFill>
                <a:srgbClr val="FF0000"/>
              </a:solidFill>
              <a:latin typeface="楷体_GB2312" charset="0"/>
              <a:cs typeface="楷体_GB2312" charset="0"/>
            </a:endParaRPr>
          </a:p>
          <a:p>
            <a:r>
              <a:rPr lang="zh-CN" altLang="en-US" sz="4800">
                <a:solidFill>
                  <a:srgbClr val="FF0000"/>
                </a:solidFill>
                <a:latin typeface="楷体_GB2312" charset="0"/>
                <a:cs typeface="楷体_GB2312" charset="0"/>
              </a:rPr>
              <a:t>蓉  </a:t>
            </a:r>
            <a:endParaRPr lang="zh-CN" altLang="en-US" sz="4800">
              <a:solidFill>
                <a:srgbClr val="FF0000"/>
              </a:solidFill>
              <a:latin typeface="楷体_GB2312" charset="0"/>
              <a:cs typeface="楷体_GB2312" charset="0"/>
            </a:endParaRPr>
          </a:p>
          <a:p>
            <a:r>
              <a:rPr lang="zh-CN" altLang="en-US" sz="4800">
                <a:solidFill>
                  <a:srgbClr val="FF0000"/>
                </a:solidFill>
                <a:latin typeface="楷体_GB2312" charset="0"/>
                <a:cs typeface="楷体_GB2312" charset="0"/>
              </a:rPr>
              <a:t>楼</a:t>
            </a:r>
            <a:endParaRPr lang="zh-CN" altLang="en-US" sz="4800">
              <a:solidFill>
                <a:srgbClr val="FF0000"/>
              </a:solidFill>
              <a:latin typeface="楷体_GB2312" charset="0"/>
              <a:ea typeface="楷体_GB2312" charset="0"/>
            </a:endParaRPr>
          </a:p>
        </p:txBody>
      </p:sp>
      <p:sp>
        <p:nvSpPr>
          <p:cNvPr id="15364" name="AutoShape 4">
            <a:hlinkClick r:id="rId2" action="ppaction://hlinksldjump"/>
          </p:cNvPr>
          <p:cNvSpPr/>
          <p:nvPr/>
        </p:nvSpPr>
        <p:spPr>
          <a:xfrm>
            <a:off x="8748713" y="6453188"/>
            <a:ext cx="395287" cy="404812"/>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5363"/>
                                        </p:tgtEl>
                                        <p:attrNameLst>
                                          <p:attrName>style.visibility</p:attrName>
                                        </p:attrNameLst>
                                      </p:cBhvr>
                                      <p:to>
                                        <p:strVal val="visible"/>
                                      </p:to>
                                    </p:set>
                                    <p:set>
                                      <p:cBhvr>
                                        <p:cTn id="7" dur="228" fill="hold">
                                          <p:stCondLst>
                                            <p:cond delay="0"/>
                                          </p:stCondLst>
                                        </p:cTn>
                                        <p:tgtEl>
                                          <p:spTgt spid="15363"/>
                                        </p:tgtEl>
                                        <p:attrNameLst>
                                          <p:attrName>style.rotation</p:attrName>
                                        </p:attrNameLst>
                                      </p:cBhvr>
                                      <p:to>
                                        <p:strVal val="-45.0"/>
                                      </p:to>
                                    </p:set>
                                    <p:anim calcmode="lin" valueType="num">
                                      <p:cBhvr>
                                        <p:cTn id="8" dur="228" fill="hold">
                                          <p:stCondLst>
                                            <p:cond delay="228"/>
                                          </p:stCondLst>
                                        </p:cTn>
                                        <p:tgtEl>
                                          <p:spTgt spid="15363"/>
                                        </p:tgtEl>
                                        <p:attrNameLst>
                                          <p:attrName>style.rotation</p:attrName>
                                        </p:attrNameLst>
                                      </p:cBhvr>
                                      <p:tavLst>
                                        <p:tav tm="0">
                                          <p:val>
                                            <p:fltVal val="-45.000000"/>
                                          </p:val>
                                        </p:tav>
                                        <p:tav tm="69900">
                                          <p:val>
                                            <p:fltVal val="45.000000"/>
                                          </p:val>
                                        </p:tav>
                                        <p:tav tm="100000">
                                          <p:val>
                                            <p:fltVal val="0.000000"/>
                                          </p:val>
                                        </p:tav>
                                      </p:tavLst>
                                    </p:anim>
                                    <p:anim calcmode="lin" valueType="num">
                                      <p:cBhvr>
                                        <p:cTn id="9" dur="228" fill="hold">
                                          <p:stCondLst>
                                            <p:cond delay="0"/>
                                          </p:stCondLst>
                                        </p:cTn>
                                        <p:tgtEl>
                                          <p:spTgt spid="15363"/>
                                        </p:tgtEl>
                                        <p:attrNameLst>
                                          <p:attrName>ppt_y</p:attrName>
                                        </p:attrNameLst>
                                      </p:cBhvr>
                                      <p:tavLst>
                                        <p:tav tm="0">
                                          <p:val>
                                            <p:strVal val="#ppt_y-1"/>
                                          </p:val>
                                        </p:tav>
                                        <p:tav tm="100000">
                                          <p:val>
                                            <p:strVal val="#ppt_y-(0.354*#ppt_w-0.172*#ppt_h)"/>
                                          </p:val>
                                        </p:tav>
                                      </p:tavLst>
                                    </p:anim>
                                    <p:anim calcmode="lin" valueType="num">
                                      <p:cBhvr>
                                        <p:cTn id="10" dur="78" decel="50000" fill="hold">
                                          <p:stCondLst>
                                            <p:cond delay="228"/>
                                          </p:stCondLst>
                                        </p:cTn>
                                        <p:tgtEl>
                                          <p:spTgt spid="15363"/>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1536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Picture 2" descr="33333333333333"/>
          <p:cNvPicPr>
            <a:picLocks noChangeAspect="1"/>
          </p:cNvPicPr>
          <p:nvPr/>
        </p:nvPicPr>
        <p:blipFill>
          <a:blip r:embed="rId1"/>
          <a:stretch>
            <a:fillRect/>
          </a:stretch>
        </p:blipFill>
        <p:spPr>
          <a:xfrm>
            <a:off x="0" y="23813"/>
            <a:ext cx="9142413" cy="6834187"/>
          </a:xfrm>
          <a:prstGeom prst="rect">
            <a:avLst/>
          </a:prstGeom>
          <a:noFill/>
          <a:ln w="9525">
            <a:noFill/>
          </a:ln>
        </p:spPr>
      </p:pic>
      <p:sp>
        <p:nvSpPr>
          <p:cNvPr id="16387" name="Rectangle 3"/>
          <p:cNvSpPr>
            <a:spLocks noGrp="1"/>
          </p:cNvSpPr>
          <p:nvPr>
            <p:ph type="title"/>
          </p:nvPr>
        </p:nvSpPr>
        <p:spPr>
          <a:ln/>
        </p:spPr>
        <p:txBody>
          <a:bodyPr wrap="square" lIns="91440" tIns="45720" rIns="91440" bIns="45720" anchor="ctr" anchorCtr="0"/>
          <a:p>
            <a:r>
              <a:rPr lang="zh-CN" altLang="en-US" b="1"/>
              <a:t>芙蓉楼送辛渐</a:t>
            </a:r>
            <a:endParaRPr lang="zh-CN" altLang="en-US" b="1"/>
          </a:p>
        </p:txBody>
      </p:sp>
      <p:sp>
        <p:nvSpPr>
          <p:cNvPr id="16388" name="Rectangle 4"/>
          <p:cNvSpPr>
            <a:spLocks noGrp="1"/>
          </p:cNvSpPr>
          <p:nvPr>
            <p:ph idx="1"/>
          </p:nvPr>
        </p:nvSpPr>
        <p:spPr>
          <a:ln/>
        </p:spPr>
        <p:txBody>
          <a:bodyPr wrap="square" lIns="91440" tIns="45720" rIns="91440" bIns="45720" anchor="t" anchorCtr="0"/>
          <a:p>
            <a:pPr algn="ctr">
              <a:lnSpc>
                <a:spcPct val="80000"/>
              </a:lnSpc>
            </a:pPr>
            <a:r>
              <a:rPr lang="zh-CN" altLang="en-US" b="1">
                <a:ea typeface="宋体" panose="02010600030101010101" pitchFamily="2" charset="-122"/>
              </a:rPr>
              <a:t>                        【唐】    王昌龄</a:t>
            </a:r>
            <a:endParaRPr lang="zh-CN" altLang="en-US" b="1">
              <a:ea typeface="宋体" panose="02010600030101010101" pitchFamily="2" charset="-122"/>
            </a:endParaRPr>
          </a:p>
          <a:p>
            <a:pPr algn="ctr">
              <a:lnSpc>
                <a:spcPct val="80000"/>
              </a:lnSpc>
            </a:pPr>
            <a:endParaRPr lang="zh-CN" altLang="en-US" b="1">
              <a:ea typeface="宋体" panose="02010600030101010101" pitchFamily="2" charset="-122"/>
            </a:endParaRPr>
          </a:p>
          <a:p>
            <a:pPr algn="ctr">
              <a:lnSpc>
                <a:spcPct val="80000"/>
              </a:lnSpc>
            </a:pPr>
            <a:r>
              <a:rPr lang="zh-CN" altLang="en-US" b="1">
                <a:ea typeface="宋体" panose="02010600030101010101" pitchFamily="2" charset="-122"/>
              </a:rPr>
              <a:t>寒  雨       连  江       夜  入  吴，</a:t>
            </a:r>
            <a:endParaRPr lang="zh-CN" altLang="en-US" b="1">
              <a:ea typeface="宋体" panose="02010600030101010101" pitchFamily="2" charset="-122"/>
            </a:endParaRPr>
          </a:p>
          <a:p>
            <a:pPr algn="ctr">
              <a:lnSpc>
                <a:spcPct val="80000"/>
              </a:lnSpc>
            </a:pPr>
            <a:endParaRPr lang="zh-CN" altLang="en-US" b="1">
              <a:ea typeface="宋体" panose="02010600030101010101" pitchFamily="2" charset="-122"/>
            </a:endParaRPr>
          </a:p>
          <a:p>
            <a:pPr algn="ctr">
              <a:lnSpc>
                <a:spcPct val="80000"/>
              </a:lnSpc>
            </a:pPr>
            <a:r>
              <a:rPr lang="zh-CN" altLang="en-US" b="1">
                <a:ea typeface="宋体" panose="02010600030101010101" pitchFamily="2" charset="-122"/>
              </a:rPr>
              <a:t>平  明       送  客       楚  山  孤。</a:t>
            </a:r>
            <a:endParaRPr lang="zh-CN" altLang="en-US" b="1">
              <a:ea typeface="宋体" panose="02010600030101010101" pitchFamily="2" charset="-122"/>
            </a:endParaRPr>
          </a:p>
          <a:p>
            <a:pPr algn="ctr">
              <a:lnSpc>
                <a:spcPct val="80000"/>
              </a:lnSpc>
            </a:pPr>
            <a:endParaRPr lang="zh-CN" altLang="en-US" b="1">
              <a:ea typeface="宋体" panose="02010600030101010101" pitchFamily="2" charset="-122"/>
            </a:endParaRPr>
          </a:p>
          <a:p>
            <a:pPr algn="ctr">
              <a:lnSpc>
                <a:spcPct val="80000"/>
              </a:lnSpc>
            </a:pPr>
            <a:r>
              <a:rPr lang="zh-CN" altLang="en-US" b="1">
                <a:ea typeface="宋体" panose="02010600030101010101" pitchFamily="2" charset="-122"/>
              </a:rPr>
              <a:t>洛  阳       亲  友       如  相  问，</a:t>
            </a:r>
            <a:endParaRPr lang="zh-CN" altLang="en-US" b="1">
              <a:ea typeface="宋体" panose="02010600030101010101" pitchFamily="2" charset="-122"/>
            </a:endParaRPr>
          </a:p>
          <a:p>
            <a:pPr algn="ctr">
              <a:lnSpc>
                <a:spcPct val="80000"/>
              </a:lnSpc>
            </a:pPr>
            <a:endParaRPr lang="zh-CN" altLang="en-US" b="1">
              <a:ea typeface="宋体" panose="02010600030101010101" pitchFamily="2" charset="-122"/>
            </a:endParaRPr>
          </a:p>
          <a:p>
            <a:pPr algn="ctr">
              <a:lnSpc>
                <a:spcPct val="80000"/>
              </a:lnSpc>
            </a:pPr>
            <a:r>
              <a:rPr lang="zh-CN" altLang="en-US" b="1">
                <a:ea typeface="宋体" panose="02010600030101010101" pitchFamily="2" charset="-122"/>
              </a:rPr>
              <a:t>一  片       冰  心       在  玉  壶。</a:t>
            </a:r>
            <a:endParaRPr lang="zh-CN" altLang="en-US" b="1">
              <a:ea typeface="宋体" panose="02010600030101010101" pitchFamily="2" charset="-122"/>
            </a:endParaRPr>
          </a:p>
        </p:txBody>
      </p:sp>
      <p:sp>
        <p:nvSpPr>
          <p:cNvPr id="16389" name="AutoShape 5">
            <a:hlinkClick r:id="rId2" action="ppaction://hlinksldjump"/>
          </p:cNvPr>
          <p:cNvSpPr/>
          <p:nvPr/>
        </p:nvSpPr>
        <p:spPr>
          <a:xfrm>
            <a:off x="8461375" y="6308725"/>
            <a:ext cx="393700" cy="404813"/>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
        <p:nvSpPr>
          <p:cNvPr id="16390" name="Text Box 6"/>
          <p:cNvSpPr/>
          <p:nvPr/>
        </p:nvSpPr>
        <p:spPr>
          <a:xfrm>
            <a:off x="2051050" y="2133600"/>
            <a:ext cx="5130800" cy="365125"/>
          </a:xfrm>
          <a:prstGeom prst="rect">
            <a:avLst/>
          </a:prstGeom>
          <a:noFill/>
          <a:ln w="9525">
            <a:noFill/>
          </a:ln>
        </p:spPr>
        <p:txBody>
          <a:bodyPr anchor="t" anchorCtr="0">
            <a:spAutoFit/>
          </a:bodyPr>
          <a:p>
            <a:endParaRPr lang="zh-CN" altLang="en-US" b="1"/>
          </a:p>
        </p:txBody>
      </p:sp>
      <p:sp>
        <p:nvSpPr>
          <p:cNvPr id="16391" name="Text Box 7"/>
          <p:cNvSpPr/>
          <p:nvPr/>
        </p:nvSpPr>
        <p:spPr>
          <a:xfrm>
            <a:off x="1763713" y="2276475"/>
            <a:ext cx="5824537" cy="365125"/>
          </a:xfrm>
          <a:prstGeom prst="rect">
            <a:avLst/>
          </a:prstGeom>
          <a:noFill/>
          <a:ln w="9525">
            <a:noFill/>
          </a:ln>
        </p:spPr>
        <p:txBody>
          <a:bodyPr anchor="t" anchorCtr="0">
            <a:spAutoFit/>
          </a:bodyPr>
          <a:p>
            <a:r>
              <a:rPr lang="zh-CN" altLang="en-US" b="1"/>
              <a:t> 一        |                 </a:t>
            </a:r>
            <a:r>
              <a:rPr lang="zh-CN" altLang="en-US" b="1">
                <a:latin typeface="Arial" panose="020B0604020202020204" pitchFamily="34" charset="0"/>
              </a:rPr>
              <a:t>—</a:t>
            </a:r>
            <a:r>
              <a:rPr lang="zh-CN" altLang="en-US" b="1"/>
              <a:t>       </a:t>
            </a:r>
            <a:r>
              <a:rPr lang="zh-CN" altLang="en-US" b="1">
                <a:latin typeface="Arial" panose="020B0604020202020204" pitchFamily="34" charset="0"/>
              </a:rPr>
              <a:t>—</a:t>
            </a:r>
            <a:r>
              <a:rPr lang="zh-CN" altLang="en-US" b="1"/>
              <a:t>                |         |       </a:t>
            </a:r>
            <a:r>
              <a:rPr lang="zh-CN" altLang="en-US" b="1">
                <a:latin typeface="Arial" panose="020B0604020202020204" pitchFamily="34" charset="0"/>
              </a:rPr>
              <a:t>—</a:t>
            </a:r>
            <a:endParaRPr lang="zh-CN" altLang="en-US" b="1"/>
          </a:p>
        </p:txBody>
      </p:sp>
      <p:sp>
        <p:nvSpPr>
          <p:cNvPr id="16392" name="Text Box 8"/>
          <p:cNvSpPr/>
          <p:nvPr/>
        </p:nvSpPr>
        <p:spPr>
          <a:xfrm>
            <a:off x="1547813" y="3141663"/>
            <a:ext cx="5761037" cy="366712"/>
          </a:xfrm>
          <a:prstGeom prst="rect">
            <a:avLst/>
          </a:prstGeom>
          <a:noFill/>
          <a:ln w="9525">
            <a:noFill/>
          </a:ln>
        </p:spPr>
        <p:txBody>
          <a:bodyPr anchor="t" anchorCtr="0">
            <a:spAutoFit/>
          </a:bodyPr>
          <a:p>
            <a:r>
              <a:rPr lang="zh-CN" altLang="en-US" b="1"/>
              <a:t>    </a:t>
            </a:r>
            <a:r>
              <a:rPr lang="zh-CN" altLang="en-US" b="1">
                <a:latin typeface="Arial" panose="020B0604020202020204" pitchFamily="34" charset="0"/>
              </a:rPr>
              <a:t>—</a:t>
            </a:r>
            <a:r>
              <a:rPr lang="zh-CN" altLang="en-US" b="1"/>
              <a:t>       </a:t>
            </a:r>
            <a:r>
              <a:rPr lang="zh-CN" altLang="en-US" b="1">
                <a:latin typeface="Arial" panose="020B0604020202020204" pitchFamily="34" charset="0"/>
              </a:rPr>
              <a:t>—</a:t>
            </a:r>
            <a:r>
              <a:rPr lang="zh-CN" altLang="en-US" b="1"/>
              <a:t>                 |         |                  |        </a:t>
            </a:r>
            <a:r>
              <a:rPr lang="zh-CN" altLang="en-US" b="1">
                <a:latin typeface="Arial" panose="020B0604020202020204" pitchFamily="34" charset="0"/>
              </a:rPr>
              <a:t>—</a:t>
            </a:r>
            <a:r>
              <a:rPr lang="zh-CN" altLang="en-US" b="1"/>
              <a:t>      </a:t>
            </a:r>
            <a:r>
              <a:rPr lang="zh-CN" altLang="en-US" b="1">
                <a:latin typeface="Arial" panose="020B0604020202020204" pitchFamily="34" charset="0"/>
              </a:rPr>
              <a:t>—</a:t>
            </a:r>
            <a:endParaRPr lang="zh-CN" altLang="en-US" b="1"/>
          </a:p>
        </p:txBody>
      </p:sp>
      <p:sp>
        <p:nvSpPr>
          <p:cNvPr id="16393" name="Text Box 9"/>
          <p:cNvSpPr/>
          <p:nvPr/>
        </p:nvSpPr>
        <p:spPr>
          <a:xfrm>
            <a:off x="2341563" y="4078288"/>
            <a:ext cx="4392612" cy="366712"/>
          </a:xfrm>
          <a:prstGeom prst="rect">
            <a:avLst/>
          </a:prstGeom>
          <a:noFill/>
          <a:ln w="9525">
            <a:noFill/>
          </a:ln>
        </p:spPr>
        <p:txBody>
          <a:bodyPr anchor="t" anchorCtr="0">
            <a:spAutoFit/>
          </a:bodyPr>
          <a:p>
            <a:endParaRPr lang="zh-CN" altLang="en-US" b="1"/>
          </a:p>
        </p:txBody>
      </p:sp>
      <p:sp>
        <p:nvSpPr>
          <p:cNvPr id="16394" name="Text Box 10"/>
          <p:cNvSpPr/>
          <p:nvPr/>
        </p:nvSpPr>
        <p:spPr>
          <a:xfrm>
            <a:off x="1620838" y="4149725"/>
            <a:ext cx="6048375" cy="365125"/>
          </a:xfrm>
          <a:prstGeom prst="rect">
            <a:avLst/>
          </a:prstGeom>
          <a:noFill/>
          <a:ln w="9525">
            <a:noFill/>
          </a:ln>
        </p:spPr>
        <p:txBody>
          <a:bodyPr anchor="t" anchorCtr="0">
            <a:spAutoFit/>
          </a:bodyPr>
          <a:p>
            <a:r>
              <a:rPr lang="zh-CN" altLang="en-US" b="1"/>
              <a:t>    |        </a:t>
            </a:r>
            <a:r>
              <a:rPr lang="zh-CN" altLang="en-US" b="1">
                <a:latin typeface="Arial" panose="020B0604020202020204" pitchFamily="34" charset="0"/>
              </a:rPr>
              <a:t>—</a:t>
            </a:r>
            <a:r>
              <a:rPr lang="zh-CN" altLang="en-US" b="1"/>
              <a:t>                </a:t>
            </a:r>
            <a:r>
              <a:rPr lang="zh-CN" altLang="en-US" b="1">
                <a:latin typeface="Arial" panose="020B0604020202020204" pitchFamily="34" charset="0"/>
              </a:rPr>
              <a:t>—</a:t>
            </a:r>
            <a:r>
              <a:rPr lang="zh-CN" altLang="en-US" b="1"/>
              <a:t>        |                 </a:t>
            </a:r>
            <a:r>
              <a:rPr lang="zh-CN" altLang="en-US" b="1">
                <a:latin typeface="Arial" panose="020B0604020202020204" pitchFamily="34" charset="0"/>
              </a:rPr>
              <a:t>—</a:t>
            </a:r>
            <a:r>
              <a:rPr lang="zh-CN" altLang="en-US" b="1"/>
              <a:t>      </a:t>
            </a:r>
            <a:r>
              <a:rPr lang="zh-CN" altLang="en-US" b="1">
                <a:latin typeface="Arial" panose="020B0604020202020204" pitchFamily="34" charset="0"/>
              </a:rPr>
              <a:t>—</a:t>
            </a:r>
            <a:r>
              <a:rPr lang="zh-CN" altLang="en-US" b="1"/>
              <a:t>        |</a:t>
            </a:r>
            <a:endParaRPr lang="zh-CN" altLang="en-US" b="1"/>
          </a:p>
        </p:txBody>
      </p:sp>
      <p:sp>
        <p:nvSpPr>
          <p:cNvPr id="16395" name="Text Box 11"/>
          <p:cNvSpPr/>
          <p:nvPr/>
        </p:nvSpPr>
        <p:spPr>
          <a:xfrm>
            <a:off x="1476375" y="5157788"/>
            <a:ext cx="6696075" cy="366712"/>
          </a:xfrm>
          <a:prstGeom prst="rect">
            <a:avLst/>
          </a:prstGeom>
          <a:noFill/>
          <a:ln w="9525">
            <a:noFill/>
          </a:ln>
        </p:spPr>
        <p:txBody>
          <a:bodyPr anchor="t" anchorCtr="0">
            <a:spAutoFit/>
          </a:bodyPr>
          <a:p>
            <a:r>
              <a:rPr lang="zh-CN" altLang="en-US" b="1"/>
              <a:t>      </a:t>
            </a:r>
            <a:r>
              <a:rPr lang="zh-CN" altLang="en-US" b="1">
                <a:latin typeface="Arial" panose="020B0604020202020204" pitchFamily="34" charset="0"/>
              </a:rPr>
              <a:t>—</a:t>
            </a:r>
            <a:r>
              <a:rPr lang="zh-CN" altLang="en-US" b="1"/>
              <a:t>        |                 </a:t>
            </a:r>
            <a:r>
              <a:rPr lang="zh-CN" altLang="en-US" b="1">
                <a:latin typeface="Arial" panose="020B0604020202020204" pitchFamily="34" charset="0"/>
              </a:rPr>
              <a:t>—</a:t>
            </a:r>
            <a:r>
              <a:rPr lang="zh-CN" altLang="en-US" b="1"/>
              <a:t>      </a:t>
            </a:r>
            <a:r>
              <a:rPr lang="zh-CN" altLang="en-US" b="1">
                <a:latin typeface="Arial" panose="020B0604020202020204" pitchFamily="34" charset="0"/>
              </a:rPr>
              <a:t>—</a:t>
            </a:r>
            <a:r>
              <a:rPr lang="zh-CN" altLang="en-US" b="1"/>
              <a:t>                 |         |       </a:t>
            </a:r>
            <a:r>
              <a:rPr lang="zh-CN" altLang="en-US" b="1">
                <a:latin typeface="Arial" panose="020B0604020202020204" pitchFamily="34" charset="0"/>
              </a:rPr>
              <a:t>—</a:t>
            </a:r>
            <a:endParaRPr lang="zh-CN" altLang="en-US" b="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91"/>
                                        </p:tgtEl>
                                        <p:attrNameLst>
                                          <p:attrName>style.visibility</p:attrName>
                                        </p:attrNameLst>
                                      </p:cBhvr>
                                      <p:to>
                                        <p:strVal val="visible"/>
                                      </p:to>
                                    </p:set>
                                    <p:anim calcmode="lin" valueType="num">
                                      <p:cBhvr additive="base">
                                        <p:cTn id="7" dur="500" fill="hold"/>
                                        <p:tgtEl>
                                          <p:spTgt spid="16391"/>
                                        </p:tgtEl>
                                        <p:attrNameLst>
                                          <p:attrName>ppt_x</p:attrName>
                                        </p:attrNameLst>
                                      </p:cBhvr>
                                      <p:tavLst>
                                        <p:tav tm="0">
                                          <p:val>
                                            <p:strVal val="#ppt_x"/>
                                          </p:val>
                                        </p:tav>
                                        <p:tav tm="100000">
                                          <p:val>
                                            <p:strVal val="#ppt_x"/>
                                          </p:val>
                                        </p:tav>
                                      </p:tavLst>
                                    </p:anim>
                                    <p:anim calcmode="lin" valueType="num">
                                      <p:cBhvr additive="base">
                                        <p:cTn id="8"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16391"/>
                                        </p:tgtEl>
                                        <p:attrNameLst>
                                          <p:attrName>style.visibility</p:attrName>
                                        </p:attrNameLst>
                                      </p:cBhvr>
                                      <p:to>
                                        <p:strVal val="visible"/>
                                      </p:to>
                                    </p:set>
                                    <p:animEffect transition="in" filter="blinds(horizontal)">
                                      <p:cBhvr>
                                        <p:cTn id="13" dur="500" fill="hold"/>
                                        <p:tgtEl>
                                          <p:spTgt spid="1639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6392"/>
                                        </p:tgtEl>
                                        <p:attrNameLst>
                                          <p:attrName>style.visibility</p:attrName>
                                        </p:attrNameLst>
                                      </p:cBhvr>
                                      <p:to>
                                        <p:strVal val="visible"/>
                                      </p:to>
                                    </p:set>
                                    <p:animEffect transition="in" filter="blinds(horizontal)">
                                      <p:cBhvr>
                                        <p:cTn id="18" dur="500" fill="hold"/>
                                        <p:tgtEl>
                                          <p:spTgt spid="1639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6394"/>
                                        </p:tgtEl>
                                        <p:attrNameLst>
                                          <p:attrName>style.visibility</p:attrName>
                                        </p:attrNameLst>
                                      </p:cBhvr>
                                      <p:to>
                                        <p:strVal val="visible"/>
                                      </p:to>
                                    </p:set>
                                    <p:animEffect transition="in" filter="blinds(horizontal)">
                                      <p:cBhvr>
                                        <p:cTn id="23" dur="500" fill="hold"/>
                                        <p:tgtEl>
                                          <p:spTgt spid="1639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6395"/>
                                        </p:tgtEl>
                                        <p:attrNameLst>
                                          <p:attrName>style.visibility</p:attrName>
                                        </p:attrNameLst>
                                      </p:cBhvr>
                                      <p:to>
                                        <p:strVal val="visible"/>
                                      </p:to>
                                    </p:set>
                                    <p:animEffect transition="in" filter="blinds(horizontal)">
                                      <p:cBhvr>
                                        <p:cTn id="28" dur="500" fill="hold"/>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nimBg="1"/>
      <p:bldP spid="16391" grpId="1" animBg="1"/>
      <p:bldP spid="16392" grpId="0" animBg="1"/>
      <p:bldP spid="16394" grpId="0" animBg="1"/>
      <p:bldP spid="1639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Text Box 2"/>
          <p:cNvSpPr/>
          <p:nvPr/>
        </p:nvSpPr>
        <p:spPr>
          <a:xfrm>
            <a:off x="762000" y="838200"/>
            <a:ext cx="2286000" cy="366713"/>
          </a:xfrm>
          <a:prstGeom prst="rect">
            <a:avLst/>
          </a:prstGeom>
          <a:noFill/>
          <a:ln w="9525">
            <a:noFill/>
          </a:ln>
        </p:spPr>
        <p:txBody>
          <a:bodyPr anchor="t" anchorCtr="0">
            <a:spAutoFit/>
          </a:bodyPr>
          <a:p>
            <a:endParaRPr lang="zh-CN" altLang="en-US"/>
          </a:p>
        </p:txBody>
      </p:sp>
      <p:sp>
        <p:nvSpPr>
          <p:cNvPr id="17411" name="AutoShape 4">
            <a:hlinkClick r:id="rId1" action="ppaction://hlinksldjump"/>
          </p:cNvPr>
          <p:cNvSpPr/>
          <p:nvPr/>
        </p:nvSpPr>
        <p:spPr>
          <a:xfrm>
            <a:off x="8748713" y="6453188"/>
            <a:ext cx="395287" cy="404812"/>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
        <p:nvSpPr>
          <p:cNvPr id="17412" name="Rectangle 5"/>
          <p:cNvSpPr/>
          <p:nvPr/>
        </p:nvSpPr>
        <p:spPr>
          <a:xfrm>
            <a:off x="2700338" y="1268413"/>
            <a:ext cx="4319587" cy="360362"/>
          </a:xfrm>
          <a:prstGeom prst="rect">
            <a:avLst/>
          </a:prstGeom>
          <a:solidFill>
            <a:schemeClr val="bg1"/>
          </a:solidFill>
          <a:ln w="9525" cap="flat" cmpd="sng">
            <a:solidFill>
              <a:schemeClr val="bg1"/>
            </a:solidFill>
            <a:prstDash val="solid"/>
            <a:miter/>
            <a:headEnd type="none" w="med" len="med"/>
            <a:tailEnd type="none" w="med" len="med"/>
          </a:ln>
        </p:spPr>
        <p:txBody>
          <a:bodyPr wrap="none" anchor="ctr" anchorCtr="0"/>
          <a:p>
            <a:pPr algn="ctr"/>
            <a:r>
              <a:rPr lang="zh-CN" altLang="en-US">
                <a:solidFill>
                  <a:srgbClr val="FFFFFF"/>
                </a:solidFill>
              </a:rPr>
              <a:t>润州（今江苏镇江）的城楼。</a:t>
            </a:r>
            <a:endParaRPr lang="zh-CN" altLang="en-US"/>
          </a:p>
        </p:txBody>
      </p:sp>
      <p:sp>
        <p:nvSpPr>
          <p:cNvPr id="17413" name="Text Box 7"/>
          <p:cNvSpPr/>
          <p:nvPr/>
        </p:nvSpPr>
        <p:spPr>
          <a:xfrm flipH="1">
            <a:off x="541338" y="0"/>
            <a:ext cx="287337" cy="457200"/>
          </a:xfrm>
          <a:prstGeom prst="rect">
            <a:avLst/>
          </a:prstGeom>
          <a:noFill/>
          <a:ln w="9525">
            <a:noFill/>
          </a:ln>
        </p:spPr>
        <p:txBody>
          <a:bodyPr anchor="t" anchorCtr="0">
            <a:spAutoFit/>
          </a:bodyPr>
          <a:p>
            <a:r>
              <a:rPr lang="zh-CN" altLang="en-US" sz="2400"/>
              <a:t>　</a:t>
            </a:r>
            <a:endParaRPr lang="zh-CN" altLang="en-US"/>
          </a:p>
        </p:txBody>
      </p:sp>
      <p:sp>
        <p:nvSpPr>
          <p:cNvPr id="17414" name="Text Box 8"/>
          <p:cNvSpPr/>
          <p:nvPr/>
        </p:nvSpPr>
        <p:spPr>
          <a:xfrm>
            <a:off x="2484438" y="1628775"/>
            <a:ext cx="3565525" cy="365125"/>
          </a:xfrm>
          <a:prstGeom prst="rect">
            <a:avLst/>
          </a:prstGeom>
          <a:noFill/>
          <a:ln w="9525">
            <a:noFill/>
          </a:ln>
        </p:spPr>
        <p:txBody>
          <a:bodyPr anchor="t" anchorCtr="0">
            <a:spAutoFit/>
          </a:bodyPr>
          <a:p>
            <a:r>
              <a:rPr lang="zh-CN" altLang="en-US">
                <a:solidFill>
                  <a:srgbClr val="FFFFFF"/>
                </a:solidFill>
              </a:rPr>
              <a:t>诗人的朋友</a:t>
            </a:r>
            <a:endParaRPr lang="zh-CN" altLang="en-US"/>
          </a:p>
        </p:txBody>
      </p:sp>
      <p:sp>
        <p:nvSpPr>
          <p:cNvPr id="17415" name="Rectangle 9"/>
          <p:cNvSpPr/>
          <p:nvPr/>
        </p:nvSpPr>
        <p:spPr>
          <a:xfrm>
            <a:off x="1258888" y="0"/>
            <a:ext cx="6767512" cy="7029450"/>
          </a:xfrm>
          <a:prstGeom prst="rect">
            <a:avLst/>
          </a:prstGeom>
          <a:noFill/>
          <a:ln w="9525">
            <a:noFill/>
          </a:ln>
        </p:spPr>
        <p:txBody>
          <a:bodyPr anchor="t" anchorCtr="0">
            <a:spAutoFit/>
          </a:bodyPr>
          <a:p>
            <a:r>
              <a:rPr lang="en-US" altLang="zh-CN" sz="2400"/>
              <a:t>【</a:t>
            </a:r>
            <a:r>
              <a:rPr lang="zh-CN" altLang="en-US" sz="2400"/>
              <a:t>注释</a:t>
            </a:r>
            <a:r>
              <a:rPr lang="en-US" altLang="zh-CN" sz="2400"/>
              <a:t>】 </a:t>
            </a:r>
            <a:endParaRPr lang="en-US" altLang="zh-CN" sz="2400"/>
          </a:p>
          <a:p>
            <a:r>
              <a:rPr lang="zh-CN" altLang="en-US" sz="2400"/>
              <a:t>　　   </a:t>
            </a:r>
            <a:r>
              <a:rPr lang="en-US" altLang="zh-CN" sz="2400"/>
              <a:t>1. </a:t>
            </a:r>
            <a:r>
              <a:rPr lang="zh-CN" altLang="en-US" sz="2400">
                <a:hlinkClick r:id="rId2"/>
              </a:rPr>
              <a:t>芙蓉楼</a:t>
            </a:r>
            <a:r>
              <a:rPr lang="zh-CN" altLang="en-US" sz="2400"/>
              <a:t>：原名西北楼，润州（今江苏镇江）的城楼。　 </a:t>
            </a:r>
            <a:endParaRPr lang="zh-CN" altLang="en-US" sz="2400"/>
          </a:p>
          <a:p>
            <a:r>
              <a:rPr lang="zh-CN" altLang="en-US" sz="2400"/>
              <a:t>　　</a:t>
            </a:r>
            <a:r>
              <a:rPr lang="en-US" altLang="zh-CN" sz="2400"/>
              <a:t>2.</a:t>
            </a:r>
            <a:r>
              <a:rPr lang="zh-CN" altLang="en-US" sz="2400"/>
              <a:t>辛渐：诗人的一位朋友。 </a:t>
            </a:r>
            <a:endParaRPr lang="zh-CN" altLang="en-US" sz="2400"/>
          </a:p>
          <a:p>
            <a:r>
              <a:rPr lang="zh-CN" altLang="en-US" sz="2400"/>
              <a:t>　　</a:t>
            </a:r>
            <a:r>
              <a:rPr lang="en-US" altLang="zh-CN" sz="2400"/>
              <a:t>3.</a:t>
            </a:r>
            <a:r>
              <a:rPr lang="zh-CN" altLang="en-US" sz="2400"/>
              <a:t>寒雨：寒冷的雨。</a:t>
            </a:r>
            <a:endParaRPr lang="zh-CN" altLang="en-US" sz="2400"/>
          </a:p>
          <a:p>
            <a:r>
              <a:rPr lang="zh-CN" altLang="en-US" sz="2400"/>
              <a:t>　　</a:t>
            </a:r>
            <a:r>
              <a:rPr lang="en-US" altLang="zh-CN" sz="2400"/>
              <a:t>4.</a:t>
            </a:r>
            <a:r>
              <a:rPr lang="zh-CN" altLang="en-US" sz="2400"/>
              <a:t>连江：满江。 “江”指长江。因润州在长江边上，所以作者用“连江”。</a:t>
            </a:r>
            <a:endParaRPr lang="zh-CN" altLang="en-US" sz="2400"/>
          </a:p>
          <a:p>
            <a:r>
              <a:rPr lang="zh-CN" altLang="en-US" sz="2400"/>
              <a:t>　　</a:t>
            </a:r>
            <a:r>
              <a:rPr lang="en-US" altLang="zh-CN" sz="2400"/>
              <a:t>5.</a:t>
            </a:r>
            <a:r>
              <a:rPr lang="zh-CN" altLang="en-US" sz="2400"/>
              <a:t>吴：三国时的吴国在长江下游一带，所以称这一带为吴。今江苏南部。 </a:t>
            </a:r>
            <a:endParaRPr lang="zh-CN" altLang="en-US" sz="2400"/>
          </a:p>
          <a:p>
            <a:r>
              <a:rPr lang="zh-CN" altLang="en-US" sz="2400"/>
              <a:t>　　</a:t>
            </a:r>
            <a:r>
              <a:rPr lang="en-US" altLang="zh-CN" sz="2400"/>
              <a:t>6.</a:t>
            </a:r>
            <a:r>
              <a:rPr lang="zh-CN" altLang="en-US" sz="2400"/>
              <a:t>平明：清晨天刚亮。 </a:t>
            </a:r>
            <a:endParaRPr lang="zh-CN" altLang="en-US" sz="2400"/>
          </a:p>
          <a:p>
            <a:r>
              <a:rPr lang="zh-CN" altLang="en-US" sz="2400"/>
              <a:t>　　</a:t>
            </a:r>
            <a:r>
              <a:rPr lang="en-US" altLang="zh-CN" sz="2400"/>
              <a:t>7.</a:t>
            </a:r>
            <a:r>
              <a:rPr lang="zh-CN" altLang="en-US" sz="2400"/>
              <a:t>客：指辛渐。 </a:t>
            </a:r>
            <a:endParaRPr lang="zh-CN" altLang="en-US" sz="2400"/>
          </a:p>
          <a:p>
            <a:r>
              <a:rPr lang="zh-CN" altLang="en-US" sz="2400"/>
              <a:t>　　</a:t>
            </a:r>
            <a:r>
              <a:rPr lang="en-US" altLang="zh-CN" sz="2400"/>
              <a:t>8. </a:t>
            </a:r>
            <a:r>
              <a:rPr lang="zh-CN" altLang="en-US" sz="2400">
                <a:hlinkClick r:id="rId3"/>
              </a:rPr>
              <a:t>楚山</a:t>
            </a:r>
            <a:r>
              <a:rPr lang="zh-CN" altLang="en-US" sz="2400"/>
              <a:t>：春秋时的楚国在长江中下游一带，所以称这一带的山为楚山。 </a:t>
            </a:r>
            <a:endParaRPr lang="zh-CN" altLang="en-US" sz="2400"/>
          </a:p>
          <a:p>
            <a:r>
              <a:rPr lang="zh-CN" altLang="en-US" sz="2400"/>
              <a:t>　　</a:t>
            </a:r>
            <a:r>
              <a:rPr lang="en-US" altLang="zh-CN" sz="2400"/>
              <a:t>9.</a:t>
            </a:r>
            <a:r>
              <a:rPr lang="zh-CN" altLang="en-US" sz="2400"/>
              <a:t>孤：独自，孤单一人。 表面指楚山，暗指作者自己。</a:t>
            </a:r>
            <a:endParaRPr lang="zh-CN" altLang="en-US" sz="2400"/>
          </a:p>
          <a:p>
            <a:r>
              <a:rPr lang="zh-CN" altLang="en-US" sz="2400"/>
              <a:t>　　</a:t>
            </a:r>
            <a:r>
              <a:rPr lang="en-US" altLang="zh-CN" sz="2400"/>
              <a:t>10.</a:t>
            </a:r>
            <a:r>
              <a:rPr lang="zh-CN" altLang="en-US" sz="2400"/>
              <a:t>一片冰心在玉壶：冰在玉壶之中，比喻人清廉正直。 </a:t>
            </a:r>
            <a:endParaRPr lang="zh-CN" altLang="en-US" sz="2400"/>
          </a:p>
          <a:p>
            <a:r>
              <a:rPr lang="zh-CN" altLang="en-US" sz="2400"/>
              <a:t>　　</a:t>
            </a:r>
            <a:r>
              <a:rPr lang="en-US" altLang="zh-CN" sz="2400"/>
              <a:t>11.</a:t>
            </a:r>
            <a:r>
              <a:rPr lang="zh-CN" altLang="en-US" sz="2400"/>
              <a:t>冰心：比喻心的纯洁。 </a:t>
            </a:r>
            <a:endParaRPr lang="zh-CN" altLang="en-US" sz="2400"/>
          </a:p>
          <a:p>
            <a:r>
              <a:rPr lang="zh-CN" altLang="en-US" sz="2400"/>
              <a:t>　　</a:t>
            </a:r>
            <a:r>
              <a:rPr lang="en-US" altLang="zh-CN" sz="2400"/>
              <a:t>12.</a:t>
            </a:r>
            <a:r>
              <a:rPr lang="zh-CN" altLang="en-US" sz="2400"/>
              <a:t>洛阳：位于</a:t>
            </a:r>
            <a:r>
              <a:rPr lang="zh-CN" altLang="en-US" sz="2400">
                <a:hlinkClick r:id="rId4"/>
              </a:rPr>
              <a:t>河南省</a:t>
            </a:r>
            <a:r>
              <a:rPr lang="zh-CN" altLang="en-US" sz="2400"/>
              <a:t>西部、</a:t>
            </a:r>
            <a:r>
              <a:rPr lang="zh-CN" altLang="en-US" sz="2400">
                <a:hlinkClick r:id="rId5"/>
              </a:rPr>
              <a:t>黄河</a:t>
            </a:r>
            <a:r>
              <a:rPr lang="zh-CN" altLang="en-US" sz="2400"/>
              <a:t>南岸。 </a:t>
            </a:r>
            <a:endParaRPr lang="zh-CN" alt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blinds(horizontal)">
                                      <p:cBhvr>
                                        <p:cTn id="7" dur="500" fill="hold"/>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WordArt 3"/>
          <p:cNvSpPr/>
          <p:nvPr/>
        </p:nvSpPr>
        <p:spPr>
          <a:xfrm>
            <a:off x="1066800" y="304800"/>
            <a:ext cx="2582863" cy="1371600"/>
          </a:xfrm>
          <a:prstGeom prst="rect">
            <a:avLst/>
          </a:prstGeom>
        </p:spPr>
        <p:txBody>
          <a:bodyPr wrap="none" fromWordArt="1">
            <a:prstTxWarp prst="textPlain">
              <a:avLst>
                <a:gd name="adj" fmla="val 50000"/>
              </a:avLst>
            </a:prstTxWarp>
            <a:normAutofit/>
          </a:bodyPr>
          <a:p>
            <a:pPr algn="ctr"/>
            <a:r>
              <a:rPr lang="zh-CN" altLang="en-US" sz="5400">
                <a:ln w="12700" cap="flat" cmpd="sng">
                  <a:solidFill>
                    <a:srgbClr val="EAEAEA"/>
                  </a:solidFill>
                  <a:prstDash val="solid"/>
                  <a:roun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Lst>
                  <a:lin ang="0" scaled="1"/>
                  <a:tileRect/>
                </a:gradFill>
                <a:effectLst>
                  <a:outerShdw dist="35921" dir="2699999" sy="50000" kx="2115830" algn="bl" rotWithShape="0">
                    <a:srgbClr val="C0C0C0">
                      <a:alpha val="78000"/>
                    </a:srgbClr>
                  </a:outerShdw>
                </a:effectLst>
                <a:latin typeface="宋体" panose="02010600030101010101" pitchFamily="2" charset="-122"/>
                <a:ea typeface="宋体" panose="02010600030101010101" pitchFamily="2" charset="-122"/>
              </a:rPr>
              <a:t>译文：译文：</a:t>
            </a:r>
            <a:endParaRPr lang="zh-CN" altLang="en-US" sz="5400">
              <a:ln w="12700" cap="flat" cmpd="sng">
                <a:solidFill>
                  <a:srgbClr val="EAEAEA"/>
                </a:solidFill>
                <a:prstDash val="solid"/>
                <a:roun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Lst>
                <a:lin ang="0" scaled="1"/>
                <a:tileRect/>
              </a:gradFill>
              <a:effectLst>
                <a:outerShdw dist="35921" dir="2699999" sy="50000" kx="2115830" algn="bl" rotWithShape="0">
                  <a:srgbClr val="C0C0C0">
                    <a:alpha val="78000"/>
                  </a:srgbClr>
                </a:outerShdw>
              </a:effectLst>
              <a:latin typeface="宋体" panose="02010600030101010101" pitchFamily="2" charset="-122"/>
              <a:ea typeface="宋体" panose="02010600030101010101" pitchFamily="2" charset="-122"/>
            </a:endParaRPr>
          </a:p>
        </p:txBody>
      </p:sp>
      <p:sp>
        <p:nvSpPr>
          <p:cNvPr id="18435" name="Text Box 4"/>
          <p:cNvSpPr/>
          <p:nvPr/>
        </p:nvSpPr>
        <p:spPr>
          <a:xfrm>
            <a:off x="1162050" y="2057400"/>
            <a:ext cx="4797425" cy="762000"/>
          </a:xfrm>
          <a:prstGeom prst="rect">
            <a:avLst/>
          </a:prstGeom>
          <a:noFill/>
          <a:ln w="9525">
            <a:noFill/>
          </a:ln>
        </p:spPr>
        <p:txBody>
          <a:bodyPr anchor="t" anchorCtr="0">
            <a:spAutoFit/>
          </a:bodyPr>
          <a:p>
            <a:r>
              <a:rPr lang="zh-CN" altLang="en-US" sz="4400" b="1">
                <a:solidFill>
                  <a:srgbClr val="0563C1"/>
                </a:solidFill>
              </a:rPr>
              <a:t>寒雨连江夜入吴</a:t>
            </a:r>
            <a:r>
              <a:rPr lang="zh-CN" altLang="en-US" sz="3200" b="1">
                <a:solidFill>
                  <a:srgbClr val="0000FF"/>
                </a:solidFill>
              </a:rPr>
              <a:t> </a:t>
            </a:r>
            <a:endParaRPr lang="zh-CN" altLang="en-US" sz="3200" b="1">
              <a:solidFill>
                <a:srgbClr val="0000FF"/>
              </a:solidFill>
            </a:endParaRPr>
          </a:p>
        </p:txBody>
      </p:sp>
      <p:sp>
        <p:nvSpPr>
          <p:cNvPr id="18436" name="Text Box 5"/>
          <p:cNvSpPr/>
          <p:nvPr/>
        </p:nvSpPr>
        <p:spPr>
          <a:xfrm>
            <a:off x="457200" y="2819400"/>
            <a:ext cx="7432675" cy="944563"/>
          </a:xfrm>
          <a:prstGeom prst="rect">
            <a:avLst/>
          </a:prstGeom>
          <a:noFill/>
          <a:ln w="9525">
            <a:noFill/>
          </a:ln>
        </p:spPr>
        <p:txBody>
          <a:bodyPr anchor="t" anchorCtr="0">
            <a:spAutoFit/>
          </a:bodyPr>
          <a:p>
            <a:r>
              <a:rPr lang="zh-CN" altLang="en-US" sz="2800" b="1">
                <a:solidFill>
                  <a:srgbClr val="0000FF"/>
                </a:solidFill>
              </a:rPr>
              <a:t>      译文：迷蒙的烟雨在夜幕中笼罩着吴地，与浩渺的江水连成一片。</a:t>
            </a:r>
            <a:r>
              <a:rPr lang="zh-CN" altLang="en-US" b="1">
                <a:solidFill>
                  <a:srgbClr val="0000FF"/>
                </a:solidFill>
              </a:rPr>
              <a:t> </a:t>
            </a:r>
            <a:endParaRPr lang="zh-CN" altLang="en-US" b="1">
              <a:solidFill>
                <a:srgbClr val="0000FF"/>
              </a:solidFill>
            </a:endParaRPr>
          </a:p>
        </p:txBody>
      </p:sp>
      <p:sp>
        <p:nvSpPr>
          <p:cNvPr id="18437" name="Text Box 6"/>
          <p:cNvSpPr/>
          <p:nvPr/>
        </p:nvSpPr>
        <p:spPr>
          <a:xfrm>
            <a:off x="1222375" y="3798888"/>
            <a:ext cx="4222750" cy="762000"/>
          </a:xfrm>
          <a:prstGeom prst="rect">
            <a:avLst/>
          </a:prstGeom>
          <a:noFill/>
          <a:ln w="9525">
            <a:noFill/>
          </a:ln>
        </p:spPr>
        <p:txBody>
          <a:bodyPr anchor="t" anchorCtr="0">
            <a:spAutoFit/>
          </a:bodyPr>
          <a:p>
            <a:r>
              <a:rPr lang="zh-CN" altLang="en-US" sz="4400" b="1">
                <a:solidFill>
                  <a:srgbClr val="0563C1"/>
                </a:solidFill>
              </a:rPr>
              <a:t>平明送客楚山孤</a:t>
            </a:r>
            <a:r>
              <a:rPr lang="zh-CN" altLang="en-US" b="1"/>
              <a:t> </a:t>
            </a:r>
            <a:endParaRPr lang="zh-CN" altLang="en-US" b="1"/>
          </a:p>
        </p:txBody>
      </p:sp>
      <p:sp>
        <p:nvSpPr>
          <p:cNvPr id="18438" name="Text Box 7"/>
          <p:cNvSpPr/>
          <p:nvPr/>
        </p:nvSpPr>
        <p:spPr>
          <a:xfrm>
            <a:off x="400050" y="4572000"/>
            <a:ext cx="8531225" cy="944563"/>
          </a:xfrm>
          <a:prstGeom prst="rect">
            <a:avLst/>
          </a:prstGeom>
          <a:noFill/>
          <a:ln w="9525">
            <a:noFill/>
          </a:ln>
        </p:spPr>
        <p:txBody>
          <a:bodyPr anchor="t" anchorCtr="0">
            <a:spAutoFit/>
          </a:bodyPr>
          <a:p>
            <a:r>
              <a:rPr lang="zh-CN" altLang="en-US" sz="2800" b="1">
                <a:solidFill>
                  <a:srgbClr val="0000FF"/>
                </a:solidFill>
              </a:rPr>
              <a:t>      译文：天亮时我将送你启程，而我却要独自留下，如同这形单影只的楚山。</a:t>
            </a:r>
            <a:r>
              <a:rPr lang="zh-CN" altLang="en-US" b="1"/>
              <a:t> </a:t>
            </a:r>
            <a:endParaRPr lang="zh-CN" altLang="en-US" b="1"/>
          </a:p>
        </p:txBody>
      </p:sp>
      <p:sp>
        <p:nvSpPr>
          <p:cNvPr id="18439" name="AutoShape 8">
            <a:hlinkClick r:id="rId1" action="ppaction://hlinksldjump"/>
          </p:cNvPr>
          <p:cNvSpPr/>
          <p:nvPr/>
        </p:nvSpPr>
        <p:spPr>
          <a:xfrm>
            <a:off x="8750300" y="6454775"/>
            <a:ext cx="400050" cy="403225"/>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wipe(down)">
                                      <p:cBhvr>
                                        <p:cTn id="7" dur="580" fill="hold">
                                          <p:stCondLst>
                                            <p:cond delay="0"/>
                                          </p:stCondLst>
                                        </p:cTn>
                                        <p:tgtEl>
                                          <p:spTgt spid="18434"/>
                                        </p:tgtEl>
                                      </p:cBhvr>
                                    </p:animEffect>
                                    <p:anim calcmode="lin" valueType="num">
                                      <p:cBhvr>
                                        <p:cTn id="8" dur="1822" tmFilter="0,0; 0.14,0.36; 0.43,0.73; 0.71,0.91; 1.0,1.0" fill="hold">
                                          <p:stCondLst>
                                            <p:cond delay="0"/>
                                          </p:stCondLst>
                                        </p:cTn>
                                        <p:tgtEl>
                                          <p:spTgt spid="18434"/>
                                        </p:tgtEl>
                                        <p:attrNameLst>
                                          <p:attrName>ppt_x</p:attrName>
                                        </p:attrNameLst>
                                      </p:cBhvr>
                                      <p:tavLst>
                                        <p:tav tm="0">
                                          <p:val>
                                            <p:strVal val="#ppt_x-0.25"/>
                                          </p:val>
                                        </p:tav>
                                        <p:tav tm="100000">
                                          <p:val>
                                            <p:strVal val="#ppt_x"/>
                                          </p:val>
                                        </p:tav>
                                      </p:tavLst>
                                    </p:anim>
                                    <p:anim calcmode="lin" valueType="num">
                                      <p:cBhvr>
                                        <p:cTn id="9" dur="664" tmFilter="0.0,0.0; 0.25,0.07; 0.50,0.2; 0.75,0.467; 1.0,1.0" fill="hold">
                                          <p:stCondLst>
                                            <p:cond delay="0"/>
                                          </p:stCondLst>
                                        </p:cTn>
                                        <p:tgtEl>
                                          <p:spTgt spid="18434"/>
                                        </p:tgtEl>
                                        <p:attrNameLst>
                                          <p:attrName>ppt_y</p:attrName>
                                        </p:attrNameLst>
                                      </p:cBhvr>
                                      <p:tavLst>
                                        <p:tav tm="0" fmla="#ppt_y-sin(pi*$)/3">
                                          <p:val>
                                            <p:fltVal val="0.500000"/>
                                          </p:val>
                                        </p:tav>
                                        <p:tav tm="100000">
                                          <p:val>
                                            <p:fltVal val="1.000000"/>
                                          </p:val>
                                        </p:tav>
                                      </p:tavLst>
                                    </p:anim>
                                    <p:anim calcmode="lin" valueType="num">
                                      <p:cBhvr>
                                        <p:cTn id="10" dur="664" tmFilter="0, 0; 0.125,0.2665; 0.25,0.4; 0.375,0.465; 0.5,0.5;  0.625,0.535; 0.75,0.6; 0.875,0.7335; 1,1" fill="hold">
                                          <p:stCondLst>
                                            <p:cond delay="664"/>
                                          </p:stCondLst>
                                        </p:cTn>
                                        <p:tgtEl>
                                          <p:spTgt spid="18434"/>
                                        </p:tgtEl>
                                        <p:attrNameLst>
                                          <p:attrName>ppt_y</p:attrName>
                                        </p:attrNameLst>
                                      </p:cBhvr>
                                      <p:tavLst>
                                        <p:tav tm="0" fmla="#ppt_y-sin(pi*$)/9">
                                          <p:val>
                                            <p:fltVal val="0.000000"/>
                                          </p:val>
                                        </p:tav>
                                        <p:tav tm="100000">
                                          <p:val>
                                            <p:fltVal val="1.000000"/>
                                          </p:val>
                                        </p:tav>
                                      </p:tavLst>
                                    </p:anim>
                                    <p:anim calcmode="lin" valueType="num">
                                      <p:cBhvr>
                                        <p:cTn id="11" dur="332" tmFilter="0, 0; 0.125,0.2665; 0.25,0.4; 0.375,0.465; 0.5,0.5;  0.625,0.535; 0.75,0.6; 0.875,0.7335; 1,1" fill="hold">
                                          <p:stCondLst>
                                            <p:cond delay="1324"/>
                                          </p:stCondLst>
                                        </p:cTn>
                                        <p:tgtEl>
                                          <p:spTgt spid="18434"/>
                                        </p:tgtEl>
                                        <p:attrNameLst>
                                          <p:attrName>ppt_y</p:attrName>
                                        </p:attrNameLst>
                                      </p:cBhvr>
                                      <p:tavLst>
                                        <p:tav tm="0" fmla="#ppt_y-sin(pi*$)/27">
                                          <p:val>
                                            <p:fltVal val="0.000000"/>
                                          </p:val>
                                        </p:tav>
                                        <p:tav tm="100000">
                                          <p:val>
                                            <p:fltVal val="1.000000"/>
                                          </p:val>
                                        </p:tav>
                                      </p:tavLst>
                                    </p:anim>
                                    <p:anim calcmode="lin" valueType="num">
                                      <p:cBhvr>
                                        <p:cTn id="12" dur="164" tmFilter="0, 0; 0.125,0.2665; 0.25,0.4; 0.375,0.465; 0.5,0.5;  0.625,0.535; 0.75,0.6; 0.875,0.7335; 1,1" fill="hold">
                                          <p:stCondLst>
                                            <p:cond delay="1656"/>
                                          </p:stCondLst>
                                        </p:cTn>
                                        <p:tgtEl>
                                          <p:spTgt spid="18434"/>
                                        </p:tgtEl>
                                        <p:attrNameLst>
                                          <p:attrName>ppt_y</p:attrName>
                                        </p:attrNameLst>
                                      </p:cBhvr>
                                      <p:tavLst>
                                        <p:tav tm="0" fmla="#ppt_y-sin(pi*$)/81">
                                          <p:val>
                                            <p:fltVal val="0.000000"/>
                                          </p:val>
                                        </p:tav>
                                        <p:tav tm="100000">
                                          <p:val>
                                            <p:fltVal val="1.000000"/>
                                          </p:val>
                                        </p:tav>
                                      </p:tavLst>
                                    </p:anim>
                                    <p:animScale>
                                      <p:cBhvr>
                                        <p:cTn id="13" dur="26" fill="hold">
                                          <p:stCondLst>
                                            <p:cond delay="650"/>
                                          </p:stCondLst>
                                        </p:cTn>
                                        <p:tgtEl>
                                          <p:spTgt spid="18434"/>
                                        </p:tgtEl>
                                      </p:cBhvr>
                                      <p:to x="100000" y="60000"/>
                                    </p:animScale>
                                    <p:animScale>
                                      <p:cBhvr>
                                        <p:cTn id="14" dur="166" decel="50000" fill="hold">
                                          <p:stCondLst>
                                            <p:cond delay="676"/>
                                          </p:stCondLst>
                                        </p:cTn>
                                        <p:tgtEl>
                                          <p:spTgt spid="18434"/>
                                        </p:tgtEl>
                                      </p:cBhvr>
                                      <p:to x="100000" y="100000"/>
                                    </p:animScale>
                                    <p:animScale>
                                      <p:cBhvr>
                                        <p:cTn id="15" dur="26" fill="hold">
                                          <p:stCondLst>
                                            <p:cond delay="1312"/>
                                          </p:stCondLst>
                                        </p:cTn>
                                        <p:tgtEl>
                                          <p:spTgt spid="18434"/>
                                        </p:tgtEl>
                                      </p:cBhvr>
                                      <p:to x="100000" y="80000"/>
                                    </p:animScale>
                                    <p:animScale>
                                      <p:cBhvr>
                                        <p:cTn id="16" dur="166" decel="50000" fill="hold">
                                          <p:stCondLst>
                                            <p:cond delay="1338"/>
                                          </p:stCondLst>
                                        </p:cTn>
                                        <p:tgtEl>
                                          <p:spTgt spid="18434"/>
                                        </p:tgtEl>
                                      </p:cBhvr>
                                      <p:to x="100000" y="100000"/>
                                    </p:animScale>
                                    <p:animScale>
                                      <p:cBhvr>
                                        <p:cTn id="17" dur="26" fill="hold">
                                          <p:stCondLst>
                                            <p:cond delay="1642"/>
                                          </p:stCondLst>
                                        </p:cTn>
                                        <p:tgtEl>
                                          <p:spTgt spid="18434"/>
                                        </p:tgtEl>
                                      </p:cBhvr>
                                      <p:to x="100000" y="90000"/>
                                    </p:animScale>
                                    <p:animScale>
                                      <p:cBhvr>
                                        <p:cTn id="18" dur="166" decel="50000" fill="hold">
                                          <p:stCondLst>
                                            <p:cond delay="1668"/>
                                          </p:stCondLst>
                                        </p:cTn>
                                        <p:tgtEl>
                                          <p:spTgt spid="18434"/>
                                        </p:tgtEl>
                                      </p:cBhvr>
                                      <p:to x="100000" y="100000"/>
                                    </p:animScale>
                                    <p:animScale>
                                      <p:cBhvr>
                                        <p:cTn id="19" dur="26" fill="hold">
                                          <p:stCondLst>
                                            <p:cond delay="1808"/>
                                          </p:stCondLst>
                                        </p:cTn>
                                        <p:tgtEl>
                                          <p:spTgt spid="18434"/>
                                        </p:tgtEl>
                                      </p:cBhvr>
                                      <p:to x="100000" y="95000"/>
                                    </p:animScale>
                                    <p:animScale>
                                      <p:cBhvr>
                                        <p:cTn id="20" dur="166" decel="50000" fill="hold">
                                          <p:stCondLst>
                                            <p:cond delay="1834"/>
                                          </p:stCondLst>
                                        </p:cTn>
                                        <p:tgtEl>
                                          <p:spTgt spid="1843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0" presetClass="entr" presetSubtype="0" fill="hold" nodeType="clickEffect">
                                  <p:stCondLst>
                                    <p:cond delay="0"/>
                                  </p:stCondLst>
                                  <p:iterate type="lt">
                                    <p:tmPct val="10000"/>
                                  </p:iterate>
                                  <p:childTnLst>
                                    <p:set>
                                      <p:cBhvr>
                                        <p:cTn id="24" dur="1" fill="hold">
                                          <p:stCondLst>
                                            <p:cond delay="0"/>
                                          </p:stCondLst>
                                        </p:cTn>
                                        <p:tgtEl>
                                          <p:spTgt spid="18435">
                                            <p:txEl>
                                              <p:charRg st="0" end="9"/>
                                            </p:txEl>
                                          </p:spTgt>
                                        </p:tgtEl>
                                        <p:attrNameLst>
                                          <p:attrName>style.visibility</p:attrName>
                                        </p:attrNameLst>
                                      </p:cBhvr>
                                      <p:to>
                                        <p:strVal val="visible"/>
                                      </p:to>
                                    </p:set>
                                    <p:animEffect transition="in" filter="fade">
                                      <p:cBhvr>
                                        <p:cTn id="25" dur="1000" fill="hold"/>
                                        <p:tgtEl>
                                          <p:spTgt spid="18435">
                                            <p:txEl>
                                              <p:charRg st="0" end="9"/>
                                            </p:txEl>
                                          </p:spTgt>
                                        </p:tgtEl>
                                      </p:cBhvr>
                                    </p:animEffect>
                                    <p:anim calcmode="lin" valueType="num">
                                      <p:cBhvr>
                                        <p:cTn id="26" dur="1000" fill="hold"/>
                                        <p:tgtEl>
                                          <p:spTgt spid="18435">
                                            <p:txEl>
                                              <p:charRg st="0" end="9"/>
                                            </p:txEl>
                                          </p:spTgt>
                                        </p:tgtEl>
                                        <p:attrNameLst>
                                          <p:attrName>ppt_x</p:attrName>
                                        </p:attrNameLst>
                                      </p:cBhvr>
                                      <p:tavLst>
                                        <p:tav tm="0">
                                          <p:val>
                                            <p:strVal val="#ppt_x-.1"/>
                                          </p:val>
                                        </p:tav>
                                        <p:tav tm="100000">
                                          <p:val>
                                            <p:strVal val="#ppt_x"/>
                                          </p:val>
                                        </p:tav>
                                      </p:tavLst>
                                    </p:anim>
                                    <p:anim calcmode="lin" valueType="num">
                                      <p:cBhvr>
                                        <p:cTn id="27" dur="1000" fill="hold"/>
                                        <p:tgtEl>
                                          <p:spTgt spid="18435">
                                            <p:txEl>
                                              <p:charRg st="0" end="9"/>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18437">
                                            <p:txEl>
                                              <p:charRg st="0" end="9"/>
                                            </p:txEl>
                                          </p:spTgt>
                                        </p:tgtEl>
                                        <p:attrNameLst>
                                          <p:attrName>style.visibility</p:attrName>
                                        </p:attrNameLst>
                                      </p:cBhvr>
                                      <p:to>
                                        <p:strVal val="visible"/>
                                      </p:to>
                                    </p:set>
                                    <p:animEffect transition="in" filter="fade">
                                      <p:cBhvr>
                                        <p:cTn id="32" dur="1000" fill="hold"/>
                                        <p:tgtEl>
                                          <p:spTgt spid="18437">
                                            <p:txEl>
                                              <p:charRg st="0" end="9"/>
                                            </p:txEl>
                                          </p:spTgt>
                                        </p:tgtEl>
                                      </p:cBhvr>
                                    </p:animEffect>
                                    <p:anim calcmode="lin" valueType="num">
                                      <p:cBhvr>
                                        <p:cTn id="33" dur="1000" fill="hold"/>
                                        <p:tgtEl>
                                          <p:spTgt spid="18437">
                                            <p:txEl>
                                              <p:charRg st="0" end="9"/>
                                            </p:txEl>
                                          </p:spTgt>
                                        </p:tgtEl>
                                        <p:attrNameLst>
                                          <p:attrName>ppt_x</p:attrName>
                                        </p:attrNameLst>
                                      </p:cBhvr>
                                      <p:tavLst>
                                        <p:tav tm="0">
                                          <p:val>
                                            <p:strVal val="#ppt_x"/>
                                          </p:val>
                                        </p:tav>
                                        <p:tav tm="100000">
                                          <p:val>
                                            <p:strVal val="#ppt_x"/>
                                          </p:val>
                                        </p:tav>
                                      </p:tavLst>
                                    </p:anim>
                                    <p:anim calcmode="lin" valueType="num">
                                      <p:cBhvr>
                                        <p:cTn id="34" dur="1000" fill="hold"/>
                                        <p:tgtEl>
                                          <p:spTgt spid="18437">
                                            <p:txEl>
                                              <p:charRg st="0" end="9"/>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1" presetClass="entr" presetSubtype="4" fill="hold" nodeType="clickEffect">
                                  <p:stCondLst>
                                    <p:cond delay="0"/>
                                  </p:stCondLst>
                                  <p:childTnLst>
                                    <p:set>
                                      <p:cBhvr>
                                        <p:cTn id="38" dur="1" fill="hold">
                                          <p:stCondLst>
                                            <p:cond delay="0"/>
                                          </p:stCondLst>
                                        </p:cTn>
                                        <p:tgtEl>
                                          <p:spTgt spid="18436">
                                            <p:txEl>
                                              <p:charRg st="0" end="37"/>
                                            </p:txEl>
                                          </p:spTgt>
                                        </p:tgtEl>
                                        <p:attrNameLst>
                                          <p:attrName>style.visibility</p:attrName>
                                        </p:attrNameLst>
                                      </p:cBhvr>
                                      <p:to>
                                        <p:strVal val="visible"/>
                                      </p:to>
                                    </p:set>
                                    <p:animEffect transition="in" filter="wheel(4)">
                                      <p:cBhvr>
                                        <p:cTn id="39" dur="2000" fill="hold"/>
                                        <p:tgtEl>
                                          <p:spTgt spid="18436">
                                            <p:txEl>
                                              <p:charRg st="0" end="3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nodeType="clickEffect">
                                  <p:stCondLst>
                                    <p:cond delay="0"/>
                                  </p:stCondLst>
                                  <p:childTnLst>
                                    <p:set>
                                      <p:cBhvr>
                                        <p:cTn id="43" dur="1" fill="hold">
                                          <p:stCondLst>
                                            <p:cond delay="0"/>
                                          </p:stCondLst>
                                        </p:cTn>
                                        <p:tgtEl>
                                          <p:spTgt spid="18438">
                                            <p:txEl>
                                              <p:charRg st="0" end="41"/>
                                            </p:txEl>
                                          </p:spTgt>
                                        </p:tgtEl>
                                        <p:attrNameLst>
                                          <p:attrName>style.visibility</p:attrName>
                                        </p:attrNameLst>
                                      </p:cBhvr>
                                      <p:to>
                                        <p:strVal val="visible"/>
                                      </p:to>
                                    </p:set>
                                    <p:animEffect transition="in" filter="fade">
                                      <p:cBhvr>
                                        <p:cTn id="44" dur="1000" fill="hold"/>
                                        <p:tgtEl>
                                          <p:spTgt spid="18438">
                                            <p:txEl>
                                              <p:charRg st="0" end="41"/>
                                            </p:txEl>
                                          </p:spTgt>
                                        </p:tgtEl>
                                      </p:cBhvr>
                                    </p:animEffect>
                                    <p:anim calcmode="lin" valueType="num">
                                      <p:cBhvr>
                                        <p:cTn id="45" dur="1000" fill="hold"/>
                                        <p:tgtEl>
                                          <p:spTgt spid="18438">
                                            <p:txEl>
                                              <p:charRg st="0" end="41"/>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18438">
                                            <p:txEl>
                                              <p:charRg st="0" end="41"/>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18438">
                                            <p:txEl>
                                              <p:charRg st="0" end="4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8" name="Picture 2" descr="444444444444444444"/>
          <p:cNvPicPr>
            <a:picLocks noChangeAspect="1"/>
          </p:cNvPicPr>
          <p:nvPr/>
        </p:nvPicPr>
        <p:blipFill>
          <a:blip r:embed="rId1"/>
          <a:stretch>
            <a:fillRect/>
          </a:stretch>
        </p:blipFill>
        <p:spPr>
          <a:xfrm>
            <a:off x="-320675" y="0"/>
            <a:ext cx="9145588" cy="6842125"/>
          </a:xfrm>
          <a:prstGeom prst="rect">
            <a:avLst/>
          </a:prstGeom>
          <a:noFill/>
          <a:ln w="9525">
            <a:noFill/>
          </a:ln>
        </p:spPr>
      </p:pic>
      <p:sp>
        <p:nvSpPr>
          <p:cNvPr id="19459" name="Text Box 3"/>
          <p:cNvSpPr/>
          <p:nvPr/>
        </p:nvSpPr>
        <p:spPr>
          <a:xfrm>
            <a:off x="1690688" y="935038"/>
            <a:ext cx="4953000" cy="823912"/>
          </a:xfrm>
          <a:prstGeom prst="rect">
            <a:avLst/>
          </a:prstGeom>
          <a:noFill/>
          <a:ln w="9525">
            <a:noFill/>
          </a:ln>
        </p:spPr>
        <p:txBody>
          <a:bodyPr anchor="t" anchorCtr="0">
            <a:spAutoFit/>
          </a:bodyPr>
          <a:p>
            <a:r>
              <a:rPr lang="zh-CN" altLang="en-US" sz="4800" b="1"/>
              <a:t>洛阳亲友如相问</a:t>
            </a:r>
            <a:r>
              <a:rPr lang="zh-CN" altLang="en-US" sz="3600" b="1"/>
              <a:t> </a:t>
            </a:r>
            <a:endParaRPr lang="zh-CN" altLang="en-US" sz="3600" b="1"/>
          </a:p>
        </p:txBody>
      </p:sp>
      <p:sp>
        <p:nvSpPr>
          <p:cNvPr id="19460" name="Text Box 4"/>
          <p:cNvSpPr/>
          <p:nvPr/>
        </p:nvSpPr>
        <p:spPr>
          <a:xfrm>
            <a:off x="1042988" y="2016125"/>
            <a:ext cx="6781800" cy="1187450"/>
          </a:xfrm>
          <a:prstGeom prst="rect">
            <a:avLst/>
          </a:prstGeom>
          <a:noFill/>
          <a:ln w="9525">
            <a:noFill/>
          </a:ln>
        </p:spPr>
        <p:txBody>
          <a:bodyPr anchor="t" anchorCtr="0">
            <a:spAutoFit/>
          </a:bodyPr>
          <a:p>
            <a:r>
              <a:rPr lang="zh-CN" altLang="zh-CN" sz="3200" b="1">
                <a:solidFill>
                  <a:srgbClr val="0000FF"/>
                </a:solidFill>
              </a:rPr>
              <a:t>   </a:t>
            </a:r>
            <a:r>
              <a:rPr lang="zh-CN" altLang="en-US" sz="3600" b="1">
                <a:solidFill>
                  <a:srgbClr val="0000FF"/>
                </a:solidFill>
              </a:rPr>
              <a:t>译文：如果洛阳的亲友询问我的情况，请你一定转告他们。</a:t>
            </a:r>
            <a:r>
              <a:rPr lang="zh-CN" altLang="en-US" b="1"/>
              <a:t> </a:t>
            </a:r>
            <a:endParaRPr lang="zh-CN" altLang="en-US" b="1"/>
          </a:p>
        </p:txBody>
      </p:sp>
      <p:sp>
        <p:nvSpPr>
          <p:cNvPr id="19461" name="Text Box 5"/>
          <p:cNvSpPr/>
          <p:nvPr/>
        </p:nvSpPr>
        <p:spPr>
          <a:xfrm>
            <a:off x="1474788" y="3168650"/>
            <a:ext cx="4732337" cy="822325"/>
          </a:xfrm>
          <a:prstGeom prst="rect">
            <a:avLst/>
          </a:prstGeom>
          <a:noFill/>
          <a:ln w="9525">
            <a:noFill/>
          </a:ln>
        </p:spPr>
        <p:txBody>
          <a:bodyPr wrap="none" anchor="t" anchorCtr="0">
            <a:spAutoFit/>
          </a:bodyPr>
          <a:p>
            <a:r>
              <a:rPr lang="zh-CN" altLang="zh-CN" sz="4800" b="1"/>
              <a:t> </a:t>
            </a:r>
            <a:r>
              <a:rPr lang="zh-CN" altLang="en-US" sz="4800" b="1"/>
              <a:t>一片冰心在玉壶</a:t>
            </a:r>
            <a:r>
              <a:rPr lang="zh-CN" altLang="en-US" sz="3200" b="1">
                <a:solidFill>
                  <a:srgbClr val="FF5D5D"/>
                </a:solidFill>
              </a:rPr>
              <a:t> </a:t>
            </a:r>
            <a:endParaRPr lang="zh-CN" altLang="en-US" sz="3200" b="1">
              <a:solidFill>
                <a:srgbClr val="FF5D5D"/>
              </a:solidFill>
            </a:endParaRPr>
          </a:p>
        </p:txBody>
      </p:sp>
      <p:sp>
        <p:nvSpPr>
          <p:cNvPr id="19462" name="Text Box 6"/>
          <p:cNvSpPr/>
          <p:nvPr/>
        </p:nvSpPr>
        <p:spPr>
          <a:xfrm>
            <a:off x="1042988" y="4103688"/>
            <a:ext cx="6403975" cy="1738312"/>
          </a:xfrm>
          <a:prstGeom prst="rect">
            <a:avLst/>
          </a:prstGeom>
          <a:noFill/>
          <a:ln w="9525">
            <a:noFill/>
          </a:ln>
        </p:spPr>
        <p:txBody>
          <a:bodyPr anchor="t" anchorCtr="0">
            <a:spAutoFit/>
          </a:bodyPr>
          <a:p>
            <a:r>
              <a:rPr lang="zh-CN" altLang="zh-CN" sz="3200" b="1">
                <a:solidFill>
                  <a:srgbClr val="0000FF"/>
                </a:solidFill>
              </a:rPr>
              <a:t>    </a:t>
            </a:r>
            <a:r>
              <a:rPr lang="zh-CN" altLang="en-US" sz="3600" b="1">
                <a:solidFill>
                  <a:srgbClr val="0000FF"/>
                </a:solidFill>
              </a:rPr>
              <a:t>译文：我的一颗心如晶莹剔透的冰，清正廉明，贮藏在玉壶中一般。</a:t>
            </a:r>
            <a:r>
              <a:rPr lang="zh-CN" altLang="en-US" sz="3200" b="1"/>
              <a:t> </a:t>
            </a:r>
            <a:endParaRPr lang="zh-CN" altLang="en-US" sz="3200" b="1"/>
          </a:p>
        </p:txBody>
      </p:sp>
      <p:sp>
        <p:nvSpPr>
          <p:cNvPr id="19463" name="AutoShape 7">
            <a:hlinkClick r:id="rId2" action="ppaction://hlinksldjump"/>
          </p:cNvPr>
          <p:cNvSpPr/>
          <p:nvPr/>
        </p:nvSpPr>
        <p:spPr>
          <a:xfrm>
            <a:off x="8747125" y="6480175"/>
            <a:ext cx="395288" cy="404813"/>
          </a:xfrm>
          <a:prstGeom prst="actionButtonBackPrevious">
            <a:avLst/>
          </a:prstGeom>
          <a:gradFill rotWithShape="1">
            <a:gsLst>
              <a:gs pos="0">
                <a:srgbClr val="5E9EFF">
                  <a:alpha val="100000"/>
                </a:srgbClr>
              </a:gs>
              <a:gs pos="20000">
                <a:srgbClr val="85C2FF">
                  <a:alpha val="100000"/>
                </a:srgbClr>
              </a:gs>
              <a:gs pos="35001">
                <a:srgbClr val="C4D6EB">
                  <a:alpha val="100000"/>
                </a:srgbClr>
              </a:gs>
              <a:gs pos="50000">
                <a:srgbClr val="FFEBFA">
                  <a:alpha val="100000"/>
                </a:srgbClr>
              </a:gs>
              <a:gs pos="64999">
                <a:srgbClr val="C4D6EB">
                  <a:alpha val="100000"/>
                </a:srgbClr>
              </a:gs>
              <a:gs pos="80000">
                <a:srgbClr val="85C2FF">
                  <a:alpha val="100000"/>
                </a:srgbClr>
              </a:gs>
            </a:gsLst>
            <a:lin ang="5400000" scaled="1"/>
            <a:tileRect/>
          </a:gradFill>
          <a:ln w="9525">
            <a:noFill/>
          </a:ln>
        </p:spPr>
        <p:txBody>
          <a:bodyPr wrap="none" anchor="ctr" anchorCtr="0"/>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9459">
                                            <p:txEl>
                                              <p:charRg st="0" end="9"/>
                                            </p:txEl>
                                          </p:spTgt>
                                        </p:tgtEl>
                                        <p:attrNameLst>
                                          <p:attrName>style.visibility</p:attrName>
                                        </p:attrNameLst>
                                      </p:cBhvr>
                                      <p:to>
                                        <p:strVal val="visible"/>
                                      </p:to>
                                    </p:set>
                                    <p:animScale>
                                      <p:cBhvr>
                                        <p:cTn id="7" dur="1000" decel="50000" fill="hold">
                                          <p:stCondLst>
                                            <p:cond delay="0"/>
                                          </p:stCondLst>
                                        </p:cTn>
                                        <p:tgtEl>
                                          <p:spTgt spid="19459">
                                            <p:txEl>
                                              <p:charRg st="0" end="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 0 0">
                                      <p:cBhvr>
                                        <p:cTn id="8" dur="1000" decel="50000" fill="hold">
                                          <p:stCondLst>
                                            <p:cond delay="0"/>
                                          </p:stCondLst>
                                        </p:cTn>
                                        <p:tgtEl>
                                          <p:spTgt spid="19459">
                                            <p:txEl>
                                              <p:charRg st="0" end="9"/>
                                            </p:txEl>
                                          </p:spTgt>
                                        </p:tgtEl>
                                        <p:attrNameLst>
                                          <p:attrName>ppt_x</p:attrName>
                                          <p:attrName>ppt_y</p:attrName>
                                        </p:attrNameLst>
                                      </p:cBhvr>
                                    </p:animMotion>
                                    <p:animEffect transition="in" filter="fade">
                                      <p:cBhvr>
                                        <p:cTn id="9" dur="1000" fill="hold"/>
                                        <p:tgtEl>
                                          <p:spTgt spid="19459">
                                            <p:txEl>
                                              <p:charRg st="0" end="9"/>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nodeType="clickEffect">
                                  <p:stCondLst>
                                    <p:cond delay="0"/>
                                  </p:stCondLst>
                                  <p:iterate type="lt">
                                    <p:tmPct val="10000"/>
                                  </p:iterate>
                                  <p:childTnLst>
                                    <p:set>
                                      <p:cBhvr>
                                        <p:cTn id="13" dur="1" fill="hold">
                                          <p:stCondLst>
                                            <p:cond delay="0"/>
                                          </p:stCondLst>
                                        </p:cTn>
                                        <p:tgtEl>
                                          <p:spTgt spid="19461">
                                            <p:txEl>
                                              <p:charRg st="0" end="10"/>
                                            </p:txEl>
                                          </p:spTgt>
                                        </p:tgtEl>
                                        <p:attrNameLst>
                                          <p:attrName>style.visibility</p:attrName>
                                        </p:attrNameLst>
                                      </p:cBhvr>
                                      <p:to>
                                        <p:strVal val="visible"/>
                                      </p:to>
                                    </p:set>
                                    <p:animEffect transition="in" filter="fade">
                                      <p:cBhvr>
                                        <p:cTn id="14" dur="1000" fill="hold"/>
                                        <p:tgtEl>
                                          <p:spTgt spid="19461">
                                            <p:txEl>
                                              <p:charRg st="0" end="10"/>
                                            </p:txEl>
                                          </p:spTgt>
                                        </p:tgtEl>
                                      </p:cBhvr>
                                    </p:animEffect>
                                    <p:anim calcmode="lin" valueType="num">
                                      <p:cBhvr>
                                        <p:cTn id="15" dur="1000" fill="hold"/>
                                        <p:tgtEl>
                                          <p:spTgt spid="19461">
                                            <p:txEl>
                                              <p:charRg st="0" end="10"/>
                                            </p:txEl>
                                          </p:spTgt>
                                        </p:tgtEl>
                                        <p:attrNameLst>
                                          <p:attrName>ppt_x</p:attrName>
                                        </p:attrNameLst>
                                      </p:cBhvr>
                                      <p:tavLst>
                                        <p:tav tm="0">
                                          <p:val>
                                            <p:strVal val="#ppt_x-.1"/>
                                          </p:val>
                                        </p:tav>
                                        <p:tav tm="100000">
                                          <p:val>
                                            <p:strVal val="#ppt_x"/>
                                          </p:val>
                                        </p:tav>
                                      </p:tavLst>
                                    </p:anim>
                                    <p:anim calcmode="lin" valueType="num">
                                      <p:cBhvr>
                                        <p:cTn id="16" dur="1000" fill="hold"/>
                                        <p:tgtEl>
                                          <p:spTgt spid="19461">
                                            <p:txEl>
                                              <p:charRg st="0" end="1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19460">
                                            <p:txEl>
                                              <p:charRg st="0" end="31"/>
                                            </p:txEl>
                                          </p:spTgt>
                                        </p:tgtEl>
                                        <p:attrNameLst>
                                          <p:attrName>style.visibility</p:attrName>
                                        </p:attrNameLst>
                                      </p:cBhvr>
                                      <p:to>
                                        <p:strVal val="visible"/>
                                      </p:to>
                                    </p:set>
                                    <p:anim calcmode="discrete" valueType="clr">
                                      <p:cBhvr>
                                        <p:cTn id="21" dur="80" fill="hold"/>
                                        <p:tgtEl>
                                          <p:spTgt spid="19460">
                                            <p:txEl>
                                              <p:charRg st="0" end="3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fill="hold"/>
                                        <p:tgtEl>
                                          <p:spTgt spid="19460">
                                            <p:txEl>
                                              <p:charRg st="0" end="31"/>
                                            </p:txEl>
                                          </p:spTgt>
                                        </p:tgtEl>
                                        <p:attrNameLst>
                                          <p:attrName>fillcolor</p:attrName>
                                        </p:attrNameLst>
                                      </p:cBhvr>
                                      <p:tavLst>
                                        <p:tav tm="0">
                                          <p:val>
                                            <p:clrVal>
                                              <a:schemeClr val="accent2"/>
                                            </p:clrVal>
                                          </p:val>
                                        </p:tav>
                                        <p:tav tm="50000">
                                          <p:val>
                                            <p:clrVal>
                                              <a:schemeClr val="hlink"/>
                                            </p:clrVal>
                                          </p:val>
                                        </p:tav>
                                      </p:tavLst>
                                    </p:anim>
                                    <p:set>
                                      <p:cBhvr>
                                        <p:cTn id="23" dur="80" fill="hold"/>
                                        <p:tgtEl>
                                          <p:spTgt spid="19460">
                                            <p:txEl>
                                              <p:charRg st="0" end="31"/>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19462">
                                            <p:txEl>
                                              <p:charRg st="0" end="36"/>
                                            </p:txEl>
                                          </p:spTgt>
                                        </p:tgtEl>
                                        <p:attrNameLst>
                                          <p:attrName>style.visibility</p:attrName>
                                        </p:attrNameLst>
                                      </p:cBhvr>
                                      <p:to>
                                        <p:strVal val="visible"/>
                                      </p:to>
                                    </p:set>
                                    <p:anim calcmode="lin" valueType="num">
                                      <p:cBhvr>
                                        <p:cTn id="28" dur="1000" fill="hold"/>
                                        <p:tgtEl>
                                          <p:spTgt spid="19462">
                                            <p:txEl>
                                              <p:charRg st="0" end="36"/>
                                            </p:txEl>
                                          </p:spTgt>
                                        </p:tgtEl>
                                        <p:attrNameLst>
                                          <p:attrName>ppt_w</p:attrName>
                                        </p:attrNameLst>
                                      </p:cBhvr>
                                      <p:tavLst>
                                        <p:tav tm="0">
                                          <p:val>
                                            <p:strVal val="#ppt_w*0.70"/>
                                          </p:val>
                                        </p:tav>
                                        <p:tav tm="100000">
                                          <p:val>
                                            <p:strVal val="#ppt_w"/>
                                          </p:val>
                                        </p:tav>
                                      </p:tavLst>
                                    </p:anim>
                                    <p:anim calcmode="lin" valueType="num">
                                      <p:cBhvr>
                                        <p:cTn id="29" dur="1000" fill="hold"/>
                                        <p:tgtEl>
                                          <p:spTgt spid="19462">
                                            <p:txEl>
                                              <p:charRg st="0" end="36"/>
                                            </p:txEl>
                                          </p:spTgt>
                                        </p:tgtEl>
                                        <p:attrNameLst>
                                          <p:attrName>ppt_h</p:attrName>
                                        </p:attrNameLst>
                                      </p:cBhvr>
                                      <p:tavLst>
                                        <p:tav tm="0">
                                          <p:val>
                                            <p:strVal val="#ppt_h"/>
                                          </p:val>
                                        </p:tav>
                                        <p:tav tm="100000">
                                          <p:val>
                                            <p:strVal val="#ppt_h"/>
                                          </p:val>
                                        </p:tav>
                                      </p:tavLst>
                                    </p:anim>
                                    <p:animEffect transition="in" filter="fade">
                                      <p:cBhvr>
                                        <p:cTn id="30" dur="1000" fill="hold"/>
                                        <p:tgtEl>
                                          <p:spTgt spid="19462">
                                            <p:txEl>
                                              <p:charRg st="0" end="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a:ln/>
        </p:spPr>
        <p:txBody>
          <a:bodyPr wrap="square" lIns="91440" tIns="45720" rIns="91440" bIns="45720" anchor="ctr" anchorCtr="0"/>
          <a:p>
            <a:r>
              <a:rPr lang="zh-CN" altLang="en-US" sz="3600" b="1"/>
              <a:t>芙蓉楼送辛渐</a:t>
            </a:r>
            <a:br>
              <a:rPr lang="zh-CN" altLang="en-US" sz="4000"/>
            </a:br>
            <a:r>
              <a:rPr lang="zh-CN" altLang="en-US" sz="4000"/>
              <a:t>                    </a:t>
            </a:r>
            <a:r>
              <a:rPr lang="zh-CN" altLang="en-US" sz="2800" b="1"/>
              <a:t>【唐】    王昌龄</a:t>
            </a:r>
            <a:endParaRPr lang="zh-CN" altLang="en-US" sz="2800" b="1"/>
          </a:p>
        </p:txBody>
      </p:sp>
      <p:sp>
        <p:nvSpPr>
          <p:cNvPr id="20483" name="Rectangle 3"/>
          <p:cNvSpPr>
            <a:spLocks noGrp="1"/>
          </p:cNvSpPr>
          <p:nvPr>
            <p:ph idx="1"/>
          </p:nvPr>
        </p:nvSpPr>
        <p:spPr>
          <a:xfrm>
            <a:off x="395288" y="1557338"/>
            <a:ext cx="8229600" cy="4525962"/>
          </a:xfrm>
          <a:ln/>
        </p:spPr>
        <p:txBody>
          <a:bodyPr wrap="square" lIns="91440" tIns="45720" rIns="91440" bIns="45720" anchor="t" anchorCtr="0"/>
          <a:p>
            <a:pPr>
              <a:lnSpc>
                <a:spcPct val="90000"/>
              </a:lnSpc>
              <a:buNone/>
            </a:pPr>
            <a:r>
              <a:rPr lang="zh-CN" altLang="en-US">
                <a:ea typeface="宋体" panose="02010600030101010101" pitchFamily="2" charset="-122"/>
              </a:rPr>
              <a:t>寒雨连江夜入吴，平明送客楚山孤。</a:t>
            </a:r>
            <a:endParaRPr lang="zh-CN" altLang="en-US">
              <a:ea typeface="宋体" panose="02010600030101010101" pitchFamily="2" charset="-122"/>
            </a:endParaRPr>
          </a:p>
          <a:p>
            <a:pPr>
              <a:lnSpc>
                <a:spcPct val="90000"/>
              </a:lnSpc>
              <a:buNone/>
            </a:pPr>
            <a:r>
              <a:rPr lang="zh-CN" altLang="en-US" b="1">
                <a:solidFill>
                  <a:srgbClr val="0000FF"/>
                </a:solidFill>
                <a:ea typeface="宋体" panose="02010600030101010101" pitchFamily="2" charset="-122"/>
              </a:rPr>
              <a:t>这两句叙述送别时的情景。连江的寒雨和孤独的楚山，写出了诗人因朋友的离别而孤独寂寞的心境。</a:t>
            </a:r>
            <a:endParaRPr lang="zh-CN" altLang="en-US" b="1">
              <a:solidFill>
                <a:srgbClr val="0000FF"/>
              </a:solidFill>
              <a:ea typeface="宋体" panose="02010600030101010101" pitchFamily="2" charset="-122"/>
            </a:endParaRPr>
          </a:p>
          <a:p>
            <a:pPr>
              <a:lnSpc>
                <a:spcPct val="90000"/>
              </a:lnSpc>
              <a:buNone/>
            </a:pPr>
            <a:endParaRPr lang="zh-CN" altLang="en-US" sz="2800" b="1">
              <a:solidFill>
                <a:srgbClr val="0000FF"/>
              </a:solidFill>
              <a:ea typeface="宋体" panose="02010600030101010101" pitchFamily="2" charset="-122"/>
            </a:endParaRPr>
          </a:p>
          <a:p>
            <a:pPr>
              <a:lnSpc>
                <a:spcPct val="90000"/>
              </a:lnSpc>
              <a:buNone/>
            </a:pPr>
            <a:r>
              <a:rPr lang="zh-CN" altLang="en-US">
                <a:ea typeface="宋体" panose="02010600030101010101" pitchFamily="2" charset="-122"/>
              </a:rPr>
              <a:t>洛阳亲友如相问，一片冰心在玉壶</a:t>
            </a:r>
            <a:r>
              <a:rPr lang="zh-CN" altLang="en-US" sz="2400">
                <a:solidFill>
                  <a:srgbClr val="0000FF"/>
                </a:solidFill>
                <a:ea typeface="宋体" panose="02010600030101010101" pitchFamily="2" charset="-122"/>
              </a:rPr>
              <a:t>。</a:t>
            </a:r>
            <a:endParaRPr lang="zh-CN" altLang="en-US" sz="2400">
              <a:solidFill>
                <a:srgbClr val="0000FF"/>
              </a:solidFill>
              <a:ea typeface="宋体" panose="02010600030101010101" pitchFamily="2" charset="-122"/>
            </a:endParaRPr>
          </a:p>
          <a:p>
            <a:pPr>
              <a:lnSpc>
                <a:spcPct val="90000"/>
              </a:lnSpc>
              <a:buNone/>
            </a:pPr>
            <a:r>
              <a:rPr lang="zh-CN" altLang="en-US" b="1">
                <a:solidFill>
                  <a:srgbClr val="0000FF"/>
                </a:solidFill>
                <a:ea typeface="宋体" panose="02010600030101010101" pitchFamily="2" charset="-122"/>
              </a:rPr>
              <a:t>这两句写送别时的嘱托：请辛渐带信给洛阳亲友，表白自己纯洁的心迹。用“冰心”比喻自己清廉正直。</a:t>
            </a:r>
            <a:endParaRPr lang="zh-CN" altLang="en-US" b="1">
              <a:solidFill>
                <a:srgbClr val="0000FF"/>
              </a:solidFill>
              <a:ea typeface="宋体" panose="02010600030101010101" pitchFamily="2" charset="-122"/>
            </a:endParaRPr>
          </a:p>
        </p:txBody>
      </p:sp>
    </p:spTree>
  </p:cSld>
  <p:clrMapOvr>
    <a:masterClrMapping/>
  </p:clrMapOvr>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2576</Words>
  <Application>WPS 演示</Application>
  <PresentationFormat/>
  <Paragraphs>137</Paragraphs>
  <Slides>14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14</vt:i4>
      </vt:variant>
    </vt:vector>
  </HeadingPairs>
  <TitlesOfParts>
    <vt:vector size="25" baseType="lpstr">
      <vt:lpstr>Arial</vt:lpstr>
      <vt:lpstr>宋体</vt:lpstr>
      <vt:lpstr>Wingdings</vt:lpstr>
      <vt:lpstr>Calibri Light</vt:lpstr>
      <vt:lpstr>Calibri</vt:lpstr>
      <vt:lpstr>楷体_GB2312</vt:lpstr>
      <vt:lpstr>新宋体</vt:lpstr>
      <vt:lpstr>黑体</vt:lpstr>
      <vt:lpstr>微软雅黑</vt:lpstr>
      <vt:lpstr>Arial Unicode MS</vt:lpstr>
      <vt:lpstr>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2021-07-05T10:25:57Z</cp:lastPrinted>
  <dcterms:created xsi:type="dcterms:W3CDTF">2021-07-05T10:25:57Z</dcterms:created>
  <dcterms:modified xsi:type="dcterms:W3CDTF">2021-10-22T06:10:58Z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686A487E30D24782AD169CF9645F697A</vt:lpwstr>
  </property>
  <property fmtid="{D5CDD505-2E9C-101B-9397-08002B2CF9AE}" pid="7" name="KSOProductBuildVer">
    <vt:lpwstr>2052-11.1.0.10938</vt:lpwstr>
  </property>
</Properties>
</file>