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64" r:id="rId7"/>
    <p:sldId id="289" r:id="rId8"/>
    <p:sldId id="322" r:id="rId9"/>
    <p:sldId id="324" r:id="rId10"/>
    <p:sldId id="268" r:id="rId11"/>
    <p:sldId id="282" r:id="rId12"/>
    <p:sldId id="294" r:id="rId13"/>
    <p:sldId id="283" r:id="rId14"/>
    <p:sldId id="298" r:id="rId15"/>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E3EDF7"/>
    <a:srgbClr val="DEE7F1"/>
    <a:srgbClr val="005188"/>
    <a:srgbClr val="6F879A"/>
    <a:srgbClr val="987571"/>
    <a:srgbClr val="85746D"/>
    <a:srgbClr val="DFDFD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658"/>
    <p:restoredTop sz="94660"/>
  </p:normalViewPr>
  <p:slideViewPr>
    <p:cSldViewPr snapToGrid="0" showGuides="1">
      <p:cViewPr varScale="1">
        <p:scale>
          <a:sx n="114" d="100"/>
          <a:sy n="114" d="100"/>
        </p:scale>
        <p:origin x="492" y="108"/>
      </p:cViewPr>
      <p:guideLst>
        <p:guide orient="horz" pos="2160"/>
        <p:guide pos="3840"/>
      </p:guideLst>
    </p:cSldViewPr>
  </p:slideViewPr>
  <p:notesTextViewPr>
    <p:cViewPr>
      <p:scale>
        <a:sx n="1" d="1"/>
        <a:sy n="1" d="1"/>
      </p:scale>
      <p:origin x="0" y="0"/>
    </p:cViewPr>
  </p:notesTextViewPr>
  <p:sorterViewPr>
    <p:cViewPr>
      <p:scale>
        <a:sx n="58" d="100"/>
        <a:sy n="58" d="100"/>
      </p:scale>
      <p:origin x="0" y="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noProof="1">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noProof="1">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7D1D3C14-6C3A-42E5-889D-23A3CE45A311}" type="datetimeFigureOut">
              <a:rPr kumimoji="0" lang="zh-CN" altLang="en-US" sz="1200" b="0" i="0" u="none" strike="noStrike" kern="1200" cap="none" spc="0" normalizeH="0" baseline="0" noProof="1">
                <a:ln>
                  <a:noFill/>
                </a:ln>
                <a:solidFill>
                  <a:schemeClr val="tx1"/>
                </a:solidFill>
                <a:effectLst/>
                <a:uLnTx/>
                <a:uFillTx/>
                <a:latin typeface="+mn-lt"/>
                <a:ea typeface="+mn-ea"/>
                <a:cs typeface="+mn-cs"/>
              </a:rPr>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819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4101" name="备注占位符 4"/>
          <p:cNvSpPr>
            <a:spLocks noGrp="1" noChangeArrowheads="1"/>
          </p:cNvSpPr>
          <p:nvPr>
            <p:ph type="body" sz="quarter" idx="4294967295"/>
          </p:nvPr>
        </p:nvSpPr>
        <p:spPr bwMode="auto">
          <a:xfrm>
            <a:off x="685800" y="4400550"/>
            <a:ext cx="5486400" cy="3600450"/>
          </a:xfrm>
          <a:prstGeom prst="rect">
            <a:avLst/>
          </a:prstGeom>
          <a:noFill/>
          <a:ln>
            <a:noFill/>
          </a:ln>
        </p:spPr>
        <p:txBody>
          <a:bodyPr vert="horz" wrap="square" lIns="91440" tIns="45720" rIns="91440" bIns="45720" numCol="1" anchor="t" anchorCtr="0" compatLnSpc="1"/>
          <a:lstStyle/>
          <a:p>
            <a:pPr marL="0" marR="0" lvl="0"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1" fontAlgn="base" latinLnBrk="0" hangingPunct="1">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fontAlgn="auto">
              <a:spcBef>
                <a:spcPts val="0"/>
              </a:spcBef>
              <a:spcAft>
                <a:spcPts val="0"/>
              </a:spcAft>
              <a:defRPr sz="1200" noProof="1">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wrap="square" lIns="91440" tIns="45720" rIns="91440" bIns="45720" numCol="1" anchor="b" anchorCtr="0" compatLnSpc="1"/>
          <a:p>
            <a:pPr lvl="0" algn="r" eaLnBrk="1" fontAlgn="base" hangingPunct="1"/>
            <a:fld id="{9A0DB2DC-4C9A-4742-B13C-FB6460FD3503}" type="slidenum">
              <a:rPr lang="zh-CN" altLang="en-US" sz="1200" strike="noStrike" noProof="1" dirty="0">
                <a:latin typeface="Calibri" panose="020F0502020204030204" pitchFamily="34" charset="0"/>
                <a:ea typeface="宋体" panose="02010600030101010101" pitchFamily="2" charset="-122"/>
                <a:cs typeface="+mn-cs"/>
              </a:rPr>
            </a:fld>
            <a:endParaRPr lang="zh-CN" altLang="en-US" sz="1200" strike="noStrike" noProof="1"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幻灯片图像占位符 1"/>
          <p:cNvSpPr>
            <a:spLocks noGrp="1" noRot="1" noChangeAspect="1" noTextEdit="1"/>
          </p:cNvSpPr>
          <p:nvPr>
            <p:ph type="sldImg"/>
          </p:nvPr>
        </p:nvSpPr>
        <p:spPr>
          <a:ln>
            <a:miter/>
          </a:ln>
        </p:spPr>
      </p:sp>
      <p:sp>
        <p:nvSpPr>
          <p:cNvPr id="10242" name="文本占位符 2"/>
          <p:cNvSpPr>
            <a:spLocks noGrp="1"/>
          </p:cNvSpPr>
          <p:nvPr>
            <p:ph type="body"/>
          </p:nvPr>
        </p:nvSpPr>
        <p:spPr>
          <a:ln/>
        </p:spPr>
        <p:txBody>
          <a:bodyPr wrap="square" lIns="91440" tIns="45720" rIns="91440" bIns="45720" anchor="t" anchorCtr="0"/>
          <a:p>
            <a:pPr lvl="0" eaLnBrk="1" hangingPunct="1">
              <a:spcBef>
                <a:spcPct val="0"/>
              </a:spcBef>
            </a:pPr>
            <a:r>
              <a:rPr lang="zh-CN" altLang="en-US" dirty="0"/>
              <a:t>更多模板请关注：https://haosc.taobao.com</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幻灯片图像占位符 1"/>
          <p:cNvSpPr>
            <a:spLocks noGrp="1" noRot="1" noChangeAspect="1" noTextEdit="1"/>
          </p:cNvSpPr>
          <p:nvPr>
            <p:ph type="sldImg"/>
          </p:nvPr>
        </p:nvSpPr>
        <p:spPr>
          <a:ln>
            <a:miter/>
          </a:ln>
        </p:spPr>
      </p:sp>
      <p:sp>
        <p:nvSpPr>
          <p:cNvPr id="15362" name="备注占位符 2"/>
          <p:cNvSpPr>
            <a:spLocks noGrp="1"/>
          </p:cNvSpPr>
          <p:nvPr>
            <p:ph type="body"/>
          </p:nvPr>
        </p:nvSpPr>
        <p:spPr>
          <a:ln/>
        </p:spPr>
        <p:txBody>
          <a:bodyPr wrap="square" lIns="91440" tIns="45720" rIns="91440" bIns="45720" anchor="t" anchorCtr="0"/>
          <a:p>
            <a:pPr lvl="0" eaLnBrk="1" hangingPunct="1">
              <a:spcBef>
                <a:spcPct val="0"/>
              </a:spcBef>
            </a:pPr>
            <a:endParaRPr lang="zh-CN" altLang="en-US" dirty="0"/>
          </a:p>
        </p:txBody>
      </p:sp>
      <p:sp>
        <p:nvSpPr>
          <p:cNvPr id="15363"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nchorCtr="0"/>
          <a:p>
            <a:pPr lvl="0" algn="r" eaLnBrk="1" hangingPunct="1"/>
            <a:fld id="{9A0DB2DC-4C9A-4742-B13C-FB6460FD3503}" type="slidenum">
              <a:rPr lang="zh-CN" altLang="en-US" sz="1200" dirty="0">
                <a:latin typeface="Calibri" panose="020F0502020204030204" pitchFamily="34" charset="0"/>
                <a:ea typeface="宋体" panose="02010600030101010101" pitchFamily="2" charset="-122"/>
              </a:rPr>
            </a:fld>
            <a:endParaRPr lang="zh-CN" altLang="en-US" sz="1200" dirty="0">
              <a:latin typeface="Calibri" panose="020F050202020403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幻灯片图像占位符 1"/>
          <p:cNvSpPr>
            <a:spLocks noGrp="1" noRot="1" noChangeAspect="1" noTextEdit="1"/>
          </p:cNvSpPr>
          <p:nvPr>
            <p:ph type="sldImg"/>
          </p:nvPr>
        </p:nvSpPr>
        <p:spPr>
          <a:xfrm>
            <a:off x="381000" y="685800"/>
            <a:ext cx="6096000" cy="3429000"/>
          </a:xfrm>
          <a:ln>
            <a:miter/>
          </a:ln>
        </p:spPr>
      </p:sp>
      <p:sp>
        <p:nvSpPr>
          <p:cNvPr id="17410" name="备注占位符 2"/>
          <p:cNvSpPr>
            <a:spLocks noGrp="1"/>
          </p:cNvSpPr>
          <p:nvPr>
            <p:ph type="body"/>
          </p:nvPr>
        </p:nvSpPr>
        <p:spPr>
          <a:ln/>
        </p:spPr>
        <p:txBody>
          <a:bodyPr wrap="square" lIns="91440" tIns="45720" rIns="91440" bIns="45720" anchor="t" anchorCtr="0"/>
          <a:p>
            <a:pPr lvl="0" eaLnBrk="1" hangingPunct="1">
              <a:spcBef>
                <a:spcPct val="0"/>
              </a:spcBef>
            </a:pPr>
            <a:endParaRPr lang="zh-CN" altLang="en-US" dirty="0"/>
          </a:p>
        </p:txBody>
      </p:sp>
      <p:sp>
        <p:nvSpPr>
          <p:cNvPr id="17411" name="灯片编号占位符 3"/>
          <p:cNvSpPr txBox="1">
            <a:spLocks noGrp="1"/>
          </p:cNvSpPr>
          <p:nvPr>
            <p:ph type="sldNum" sz="quarter"/>
          </p:nvPr>
        </p:nvSpPr>
        <p:spPr>
          <a:xfrm>
            <a:off x="3884613" y="8685213"/>
            <a:ext cx="2971800" cy="458787"/>
          </a:xfrm>
          <a:prstGeom prst="rect">
            <a:avLst/>
          </a:prstGeom>
          <a:noFill/>
          <a:ln w="9525">
            <a:noFill/>
          </a:ln>
        </p:spPr>
        <p:txBody>
          <a:bodyPr vert="horz" wrap="square" lIns="91440" tIns="45720" rIns="91440" bIns="45720" anchor="b" anchorCtr="0"/>
          <a:p>
            <a:pPr lvl="0" algn="r" eaLnBrk="1" hangingPunct="1"/>
            <a:fld id="{9A0DB2DC-4C9A-4742-B13C-FB6460FD3503}" type="slidenum">
              <a:rPr lang="zh-CN" altLang="en-US" sz="1200" dirty="0">
                <a:solidFill>
                  <a:srgbClr val="000000"/>
                </a:solidFill>
                <a:latin typeface="Calibri" panose="020F0502020204030204" pitchFamily="34" charset="0"/>
              </a:rPr>
            </a:fld>
            <a:endParaRPr lang="zh-CN" altLang="en-US" sz="1200" dirty="0">
              <a:solidFill>
                <a:srgbClr val="000000"/>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bg>
      <p:bgPr>
        <a:solidFill>
          <a:srgbClr val="C1F9FE">
            <a:alpha val="9019"/>
          </a:srgb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838200" y="6356350"/>
            <a:ext cx="2743200" cy="365125"/>
          </a:xfrm>
        </p:spPr>
        <p:txBody>
          <a:bodyPr/>
          <a:lstStyle/>
          <a:p>
            <a:pPr fontAlgn="base"/>
            <a:fld id="{263DB197-84B0-484E-9C0F-88358ECCB797}"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8610600" y="6356350"/>
            <a:ext cx="2743200" cy="365125"/>
          </a:xfrm>
        </p:spPr>
        <p:txBody>
          <a:bodyPr/>
          <a:lstStyle/>
          <a:p>
            <a:pPr fontAlgn="base"/>
            <a:fld id="{E077DA78-E013-4A8C-AD75-63A150561B10}"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内页">
    <p:spTree>
      <p:nvGrpSpPr>
        <p:cNvPr id="1" name=""/>
        <p:cNvGrpSpPr/>
        <p:nvPr/>
      </p:nvGrpSpPr>
      <p:grpSpPr>
        <a:xfrm>
          <a:off x="0" y="0"/>
          <a:ext cx="0" cy="0"/>
          <a:chOff x="0" y="0"/>
          <a:chExt cx="0" cy="0"/>
        </a:xfrm>
      </p:grpSpPr>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内页">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标题幻灯片">
    <p:bg>
      <p:bgPr>
        <a:solidFill>
          <a:srgbClr val="C1F9FE">
            <a:alpha val="9019"/>
          </a:srgbClr>
        </a:solidFill>
        <a:effectLst/>
      </p:bgPr>
    </p:bg>
    <p:spTree>
      <p:nvGrpSpPr>
        <p:cNvPr id="1" name=""/>
        <p:cNvGrpSpPr/>
        <p:nvPr/>
      </p:nvGrpSpPr>
      <p:grpSpPr>
        <a:xfrm>
          <a:off x="0" y="0"/>
          <a:ext cx="0" cy="0"/>
          <a:chOff x="0" y="0"/>
          <a:chExt cx="0" cy="0"/>
        </a:xfrm>
      </p:grpSpPr>
    </p:spTree>
  </p:cSld>
  <p:clrMapOvr>
    <a:masterClrMapping/>
  </p:clrMapOvr>
  <p:transition advTm="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C1F9FE">
            <a:alpha val="9019"/>
          </a:srgb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838200" y="6356350"/>
            <a:ext cx="2743200" cy="365125"/>
          </a:xfrm>
        </p:spPr>
        <p:txBody>
          <a:bodyPr/>
          <a:lstStyle/>
          <a:p>
            <a:pPr fontAlgn="base"/>
            <a:fld id="{263DB197-84B0-484E-9C0F-88358ECCB797}"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8610600" y="6356350"/>
            <a:ext cx="2743200" cy="365125"/>
          </a:xfrm>
        </p:spPr>
        <p:txBody>
          <a:bodyPr/>
          <a:lstStyle/>
          <a:p>
            <a:pPr fontAlgn="base"/>
            <a:fld id="{E077DA78-E013-4A8C-AD75-63A150561B10}"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C1F9FE">
            <a:alpha val="9019"/>
          </a:srgb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838200" y="6356350"/>
            <a:ext cx="2743200" cy="365125"/>
          </a:xfrm>
        </p:spPr>
        <p:txBody>
          <a:bodyPr/>
          <a:lstStyle/>
          <a:p>
            <a:pPr fontAlgn="base"/>
            <a:fld id="{263DB197-84B0-484E-9C0F-88358ECCB797}"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8610600" y="6356350"/>
            <a:ext cx="2743200" cy="365125"/>
          </a:xfrm>
        </p:spPr>
        <p:txBody>
          <a:bodyPr/>
          <a:lstStyle/>
          <a:p>
            <a:pPr fontAlgn="base"/>
            <a:fld id="{E077DA78-E013-4A8C-AD75-63A150561B10}"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bg>
      <p:bgPr>
        <a:solidFill>
          <a:srgbClr val="C1F9FE">
            <a:alpha val="9019"/>
          </a:srgb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838200" y="6356350"/>
            <a:ext cx="2743200" cy="365125"/>
          </a:xfrm>
        </p:spPr>
        <p:txBody>
          <a:bodyPr/>
          <a:lstStyle/>
          <a:p>
            <a:pPr fontAlgn="base"/>
            <a:fld id="{263DB197-84B0-484E-9C0F-88358ECCB797}"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8610600" y="6356350"/>
            <a:ext cx="2743200" cy="365125"/>
          </a:xfrm>
        </p:spPr>
        <p:txBody>
          <a:bodyPr/>
          <a:lstStyle/>
          <a:p>
            <a:pPr fontAlgn="base"/>
            <a:fld id="{E077DA78-E013-4A8C-AD75-63A150561B10}"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bg>
      <p:bgPr>
        <a:solidFill>
          <a:srgbClr val="C1F9FE">
            <a:alpha val="9019"/>
          </a:srgbClr>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pPr fontAlgn="base"/>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a:xfrm>
            <a:off x="838200" y="6356350"/>
            <a:ext cx="2743200" cy="365125"/>
          </a:xfrm>
        </p:spPr>
        <p:txBody>
          <a:bodyPr/>
          <a:lstStyle/>
          <a:p>
            <a:pPr fontAlgn="base"/>
            <a:fld id="{263DB197-84B0-484E-9C0F-88358ECCB797}"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p:spPr>
        <p:txBody>
          <a:bodyPr/>
          <a:lstStyle/>
          <a:p>
            <a:pPr fontAlgn="base"/>
            <a:endParaRPr lang="zh-CN" altLang="en-US" strike="noStrike" noProof="1"/>
          </a:p>
        </p:txBody>
      </p:sp>
      <p:sp>
        <p:nvSpPr>
          <p:cNvPr id="5" name="灯片编号占位符 4"/>
          <p:cNvSpPr>
            <a:spLocks noGrp="1"/>
          </p:cNvSpPr>
          <p:nvPr>
            <p:ph type="sldNum" sz="quarter" idx="12"/>
          </p:nvPr>
        </p:nvSpPr>
        <p:spPr>
          <a:xfrm>
            <a:off x="8610600" y="6356350"/>
            <a:ext cx="2743200" cy="365125"/>
          </a:xfrm>
        </p:spPr>
        <p:txBody>
          <a:bodyPr/>
          <a:lstStyle/>
          <a:p>
            <a:pPr fontAlgn="base"/>
            <a:fld id="{E077DA78-E013-4A8C-AD75-63A150561B10}"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1F9FE">
            <a:alpha val="9019"/>
          </a:srgbClr>
        </a:solidFill>
        <a:effectLst/>
      </p:bgPr>
    </p:bg>
    <p:spTree>
      <p:nvGrpSpPr>
        <p:cNvPr id="1" name=""/>
        <p:cNvGrpSpPr/>
        <p:nvPr/>
      </p:nvGrpSpPr>
      <p:grpSpPr/>
      <p:sp>
        <p:nvSpPr>
          <p:cNvPr id="5" name="矩形 4"/>
          <p:cNvSpPr/>
          <p:nvPr/>
        </p:nvSpPr>
        <p:spPr>
          <a:xfrm flipH="1">
            <a:off x="0" y="165100"/>
            <a:ext cx="3695700" cy="287338"/>
          </a:xfrm>
          <a:prstGeom prst="rect">
            <a:avLst/>
          </a:prstGeom>
          <a:gradFill flip="none" rotWithShape="1">
            <a:gsLst>
              <a:gs pos="40000">
                <a:schemeClr val="accent5">
                  <a:lumMod val="60000"/>
                  <a:lumOff val="40000"/>
                </a:schemeClr>
              </a:gs>
              <a:gs pos="97000">
                <a:schemeClr val="bg1">
                  <a:alpha val="0"/>
                </a:schemeClr>
              </a:gs>
              <a:gs pos="70000">
                <a:schemeClr val="accent5">
                  <a:lumMod val="40000"/>
                  <a:lumOff val="60000"/>
                  <a:alpha val="76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1" lang="zh-CN" altLang="en-US" sz="1865" b="0" i="0" u="none" strike="noStrike" kern="1200" cap="none" spc="0" normalizeH="0" baseline="0" noProof="1">
              <a:ln>
                <a:noFill/>
              </a:ln>
              <a:solidFill>
                <a:schemeClr val="lt1"/>
              </a:solidFill>
              <a:effectLst/>
              <a:uLnTx/>
              <a:uFillTx/>
              <a:latin typeface="+mn-lt"/>
              <a:ea typeface="+mn-ea"/>
              <a:cs typeface="+mn-cs"/>
            </a:endParaRPr>
          </a:p>
        </p:txBody>
      </p:sp>
      <p:sp>
        <p:nvSpPr>
          <p:cNvPr id="6" name="文本框 10"/>
          <p:cNvSpPr txBox="1"/>
          <p:nvPr/>
        </p:nvSpPr>
        <p:spPr>
          <a:xfrm>
            <a:off x="257175" y="68263"/>
            <a:ext cx="2795588" cy="379413"/>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1" lang="en-US" altLang="zh-CN" sz="1865" b="0"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rPr>
              <a:t>23  </a:t>
            </a:r>
            <a:r>
              <a:rPr kumimoji="1" lang="zh-CN" altLang="en-US" sz="1865" b="0"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rPr>
              <a:t>“诺曼底号”遇难记</a:t>
            </a:r>
            <a:endParaRPr kumimoji="1" lang="zh-CN" altLang="en-US" sz="1865" b="0"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endParaRPr>
          </a:p>
        </p:txBody>
      </p:sp>
      <p:pic>
        <p:nvPicPr>
          <p:cNvPr id="1028" name="Picture 8"/>
          <p:cNvPicPr>
            <a:picLocks noChangeAspect="1"/>
          </p:cNvPicPr>
          <p:nvPr userDrawn="1"/>
        </p:nvPicPr>
        <p:blipFill>
          <a:blip r:embed="rId11"/>
          <a:stretch>
            <a:fillRect/>
          </a:stretch>
        </p:blipFill>
        <p:spPr>
          <a:xfrm>
            <a:off x="-33337" y="5732463"/>
            <a:ext cx="12225337" cy="115252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hf sldNum="0"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2pPr>
      <a:lvl3pPr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3pPr>
      <a:lvl4pPr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4pPr>
      <a:lvl5pPr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defRPr>
      </a:lvl9pPr>
    </p:titleStyle>
    <p:bodyStyle>
      <a:lvl1pPr marL="342900" indent="-342900" algn="l" rtl="0" fontAlgn="base">
        <a:spcBef>
          <a:spcPts val="125"/>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ts val="125"/>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ts val="125"/>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ts val="125"/>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ts val="125"/>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ts val="13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ts val="13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ts val="13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ts val="13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65" kern="1200">
          <a:solidFill>
            <a:schemeClr val="tx1"/>
          </a:solidFill>
          <a:latin typeface="+mn-lt"/>
          <a:ea typeface="+mn-ea"/>
          <a:cs typeface="+mn-cs"/>
        </a:defRPr>
      </a:lvl1pPr>
      <a:lvl2pPr marL="457200" algn="l" defTabSz="914400" rtl="0" eaLnBrk="1" latinLnBrk="0" hangingPunct="1">
        <a:defRPr sz="1865" kern="1200">
          <a:solidFill>
            <a:schemeClr val="tx1"/>
          </a:solidFill>
          <a:latin typeface="+mn-lt"/>
          <a:ea typeface="+mn-ea"/>
          <a:cs typeface="+mn-cs"/>
        </a:defRPr>
      </a:lvl2pPr>
      <a:lvl3pPr marL="914400" algn="l" defTabSz="914400" rtl="0" eaLnBrk="1" latinLnBrk="0" hangingPunct="1">
        <a:defRPr sz="1865" kern="1200">
          <a:solidFill>
            <a:schemeClr val="tx1"/>
          </a:solidFill>
          <a:latin typeface="+mn-lt"/>
          <a:ea typeface="+mn-ea"/>
          <a:cs typeface="+mn-cs"/>
        </a:defRPr>
      </a:lvl3pPr>
      <a:lvl4pPr marL="1371600" algn="l" defTabSz="914400" rtl="0" eaLnBrk="1" latinLnBrk="0" hangingPunct="1">
        <a:defRPr sz="1865" kern="1200">
          <a:solidFill>
            <a:schemeClr val="tx1"/>
          </a:solidFill>
          <a:latin typeface="+mn-lt"/>
          <a:ea typeface="+mn-ea"/>
          <a:cs typeface="+mn-cs"/>
        </a:defRPr>
      </a:lvl4pPr>
      <a:lvl5pPr marL="1828800" algn="l" defTabSz="914400" rtl="0" eaLnBrk="1" latinLnBrk="0" hangingPunct="1">
        <a:defRPr sz="1865" kern="1200">
          <a:solidFill>
            <a:schemeClr val="tx1"/>
          </a:solidFill>
          <a:latin typeface="+mn-lt"/>
          <a:ea typeface="+mn-ea"/>
          <a:cs typeface="+mn-cs"/>
        </a:defRPr>
      </a:lvl5pPr>
      <a:lvl6pPr marL="2286000" algn="l" defTabSz="914400" rtl="0" eaLnBrk="1" latinLnBrk="0" hangingPunct="1">
        <a:defRPr sz="1865" kern="1200">
          <a:solidFill>
            <a:schemeClr val="tx1"/>
          </a:solidFill>
          <a:latin typeface="+mn-lt"/>
          <a:ea typeface="+mn-ea"/>
          <a:cs typeface="+mn-cs"/>
        </a:defRPr>
      </a:lvl6pPr>
      <a:lvl7pPr marL="2743200" algn="l" defTabSz="914400" rtl="0" eaLnBrk="1" latinLnBrk="0" hangingPunct="1">
        <a:defRPr sz="1865" kern="1200">
          <a:solidFill>
            <a:schemeClr val="tx1"/>
          </a:solidFill>
          <a:latin typeface="+mn-lt"/>
          <a:ea typeface="+mn-ea"/>
          <a:cs typeface="+mn-cs"/>
        </a:defRPr>
      </a:lvl7pPr>
      <a:lvl8pPr marL="3200400" algn="l" defTabSz="914400" rtl="0" eaLnBrk="1" latinLnBrk="0" hangingPunct="1">
        <a:defRPr sz="1865" kern="1200">
          <a:solidFill>
            <a:schemeClr val="tx1"/>
          </a:solidFill>
          <a:latin typeface="+mn-lt"/>
          <a:ea typeface="+mn-ea"/>
          <a:cs typeface="+mn-cs"/>
        </a:defRPr>
      </a:lvl8pPr>
      <a:lvl9pPr marL="3657600" algn="l" defTabSz="914400" rtl="0" eaLnBrk="1" latinLnBrk="0" hangingPunct="1">
        <a:defRPr sz="18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5.png"/><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PA_文本框 2"/>
          <p:cNvSpPr txBox="1"/>
          <p:nvPr>
            <p:custDataLst>
              <p:tags r:id="rId1"/>
            </p:custDataLst>
          </p:nvPr>
        </p:nvSpPr>
        <p:spPr>
          <a:xfrm>
            <a:off x="3662363" y="322263"/>
            <a:ext cx="7837487" cy="1016000"/>
          </a:xfrm>
          <a:prstGeom prst="rect">
            <a:avLst/>
          </a:prstGeom>
          <a:noFill/>
          <a:ln w="9525">
            <a:noFill/>
          </a:ln>
        </p:spPr>
        <p:txBody>
          <a:bodyPr wrap="none" anchor="t" anchorCtr="0">
            <a:spAutoFit/>
          </a:bodyPr>
          <a:p>
            <a:r>
              <a:rPr lang="en-US" altLang="zh-CN" sz="6000" b="1" dirty="0">
                <a:solidFill>
                  <a:schemeClr val="tx2"/>
                </a:solidFill>
                <a:latin typeface="方正清刻本悦宋简体"/>
                <a:ea typeface="方正清刻本悦宋简体"/>
              </a:rPr>
              <a:t>23</a:t>
            </a:r>
            <a:r>
              <a:rPr lang="zh-CN" altLang="en-US" sz="6000" b="1" dirty="0">
                <a:solidFill>
                  <a:schemeClr val="tx2"/>
                </a:solidFill>
                <a:latin typeface="方正清刻本悦宋简体"/>
                <a:ea typeface="方正清刻本悦宋简体"/>
              </a:rPr>
              <a:t>“诺曼底号”遇难记</a:t>
            </a:r>
            <a:endParaRPr lang="zh-CN" altLang="en-US" sz="6000" b="1" dirty="0">
              <a:solidFill>
                <a:schemeClr val="tx2"/>
              </a:solidFill>
              <a:latin typeface="方正清刻本悦宋简体"/>
              <a:ea typeface="方正清刻本悦宋简体"/>
            </a:endParaRPr>
          </a:p>
        </p:txBody>
      </p:sp>
      <p:pic>
        <p:nvPicPr>
          <p:cNvPr id="9218" name="Picture 2" descr="http://i9.qhimg.com/dmsmty/1203_709_/t010bee8a87890c2fe6.jpg"/>
          <p:cNvPicPr>
            <a:picLocks noChangeAspect="1"/>
          </p:cNvPicPr>
          <p:nvPr/>
        </p:nvPicPr>
        <p:blipFill>
          <a:blip r:embed="rId2"/>
          <a:stretch>
            <a:fillRect/>
          </a:stretch>
        </p:blipFill>
        <p:spPr>
          <a:xfrm>
            <a:off x="5573713" y="1514475"/>
            <a:ext cx="5926137" cy="3438525"/>
          </a:xfrm>
          <a:prstGeom prst="rect">
            <a:avLst/>
          </a:prstGeom>
          <a:noFill/>
          <a:ln w="9525">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1+#ppt_w/2"/>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1714500" y="198438"/>
            <a:ext cx="4297363" cy="922337"/>
          </a:xfrm>
          <a:prstGeom prst="rect">
            <a:avLst/>
          </a:prstGeom>
          <a:noFill/>
          <a:ln w="9525">
            <a:noFill/>
          </a:ln>
        </p:spPr>
        <p:txBody>
          <a:bodyPr wrap="none" anchor="t" anchorCtr="0">
            <a:spAutoFit/>
          </a:bodyPr>
          <a:p>
            <a:pPr>
              <a:spcAft>
                <a:spcPts val="800"/>
              </a:spcAft>
            </a:pPr>
            <a:r>
              <a:rPr lang="zh-CN" altLang="en-US" sz="5400" b="1" dirty="0">
                <a:solidFill>
                  <a:schemeClr val="tx2"/>
                </a:solidFill>
                <a:latin typeface="微软雅黑" panose="020B0503020204020204" pitchFamily="34" charset="-122"/>
                <a:ea typeface="微软雅黑" panose="020B0503020204020204" pitchFamily="34" charset="-122"/>
              </a:rPr>
              <a:t>一起来总结：</a:t>
            </a:r>
            <a:endParaRPr lang="zh-CN" altLang="en-US" sz="5400" b="1" dirty="0">
              <a:solidFill>
                <a:schemeClr val="tx2"/>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4703763" y="1519238"/>
            <a:ext cx="6759575" cy="1814512"/>
          </a:xfrm>
          <a:prstGeom prst="rect">
            <a:avLst/>
          </a:prstGeom>
          <a:noFill/>
          <a:ln w="9525">
            <a:noFill/>
          </a:ln>
        </p:spPr>
        <p:txBody>
          <a:bodyPr anchor="t" anchorCtr="0">
            <a:spAutoFit/>
          </a:bodyPr>
          <a:p>
            <a:r>
              <a:rPr lang="zh-CN" altLang="en-US" sz="2800" dirty="0">
                <a:latin typeface="楷体" panose="02010609060101010101" pitchFamily="49" charset="-122"/>
                <a:ea typeface="楷体" panose="02010609060101010101" pitchFamily="49" charset="-122"/>
              </a:rPr>
              <a:t>“诺曼底号”遇难时，哈尔威船长是这样做的：</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a:t>
            </a:r>
            <a:r>
              <a:rPr lang="zh-CN" altLang="en-US" sz="2800" dirty="0">
                <a:solidFill>
                  <a:srgbClr val="FF0000"/>
                </a:solidFill>
                <a:latin typeface="楷体" panose="02010609060101010101" pitchFamily="49" charset="-122"/>
                <a:ea typeface="楷体" panose="02010609060101010101" pitchFamily="49" charset="-122"/>
              </a:rPr>
              <a:t> 勇于决断，沉着指挥，忘我救人,最终救出了众人而自己以身殉职。</a:t>
            </a:r>
            <a:endParaRPr lang="zh-CN" altLang="en-US" sz="2800" dirty="0">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5083175" y="3455988"/>
            <a:ext cx="6469063" cy="1641475"/>
          </a:xfrm>
          <a:prstGeom prst="rect">
            <a:avLst/>
          </a:prstGeom>
          <a:noFill/>
          <a:ln w="9525">
            <a:noFill/>
          </a:ln>
        </p:spPr>
        <p:txBody>
          <a:bodyPr anchor="t" anchorCtr="0">
            <a:spAutoFit/>
          </a:bodyPr>
          <a:p>
            <a:pPr>
              <a:lnSpc>
                <a:spcPct val="120000"/>
              </a:lnSpc>
            </a:pPr>
            <a:r>
              <a:rPr lang="zh-CN" altLang="en-US" sz="2800" b="1" dirty="0">
                <a:latin typeface="楷体" panose="02010609060101010101" pitchFamily="49" charset="-122"/>
                <a:ea typeface="楷体" panose="02010609060101010101" pitchFamily="49" charset="-122"/>
                <a:sym typeface="微软雅黑" panose="020B0503020204020204" pitchFamily="34" charset="-122"/>
              </a:rPr>
              <a:t>他的品质：</a:t>
            </a:r>
            <a:endParaRPr lang="en-US" altLang="zh-CN" sz="2800" b="1" dirty="0">
              <a:latin typeface="楷体" panose="02010609060101010101" pitchFamily="49" charset="-122"/>
              <a:ea typeface="楷体" panose="02010609060101010101" pitchFamily="49" charset="-122"/>
            </a:endParaRPr>
          </a:p>
          <a:p>
            <a:pPr>
              <a:lnSpc>
                <a:spcPct val="120000"/>
              </a:lnSpc>
            </a:pPr>
            <a:r>
              <a:rPr lang="en-US" altLang="zh-CN" sz="2800" b="1" dirty="0">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r>
              <a:rPr lang="zh-CN" altLang="zh-CN" sz="2800" b="1" dirty="0">
                <a:solidFill>
                  <a:srgbClr val="FF0000"/>
                </a:solidFill>
                <a:latin typeface="楷体" panose="02010609060101010101" pitchFamily="49" charset="-122"/>
                <a:ea typeface="楷体" panose="02010609060101010101" pitchFamily="49" charset="-122"/>
                <a:sym typeface="微软雅黑" panose="020B0503020204020204" pitchFamily="34" charset="-122"/>
              </a:rPr>
              <a:t>忠于职守</a:t>
            </a:r>
            <a:r>
              <a:rPr lang="zh-CN" altLang="en-US" sz="2800" b="1" dirty="0">
                <a:solidFill>
                  <a:srgbClr val="FF0000"/>
                </a:solidFill>
                <a:latin typeface="楷体" panose="02010609060101010101" pitchFamily="49" charset="-122"/>
                <a:ea typeface="楷体" panose="02010609060101010101" pitchFamily="49" charset="-122"/>
                <a:sym typeface="微软雅黑" panose="020B0503020204020204" pitchFamily="34" charset="-122"/>
              </a:rPr>
              <a:t>、镇定自若、指挥有方、善良、保护弱小、舍己为人</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4"/>
          <p:cNvSpPr>
            <a:spLocks noGrp="1"/>
          </p:cNvSpPr>
          <p:nvPr>
            <p:ph type="title"/>
          </p:nvPr>
        </p:nvSpPr>
        <p:spPr>
          <a:xfrm>
            <a:off x="766763" y="325438"/>
            <a:ext cx="10515600" cy="566737"/>
          </a:xfrm>
          <a:prstGeom prst="rect">
            <a:avLst/>
          </a:prstGeom>
          <a:noFill/>
          <a:ln>
            <a:noFill/>
          </a:ln>
        </p:spPr>
        <p:txBody>
          <a:bodyPr vert="horz" wrap="square" lIns="91440" tIns="45720" rIns="91440" bIns="45720" anchor="ctr" anchorCtr="0"/>
          <a:p>
            <a:pPr eaLnBrk="1" hangingPunct="1"/>
            <a:r>
              <a:rPr lang="zh-CN" altLang="en-US" dirty="0">
                <a:solidFill>
                  <a:srgbClr val="6F879A"/>
                </a:solidFill>
              </a:rPr>
              <a:t>练习：</a:t>
            </a:r>
            <a:endParaRPr lang="zh-CN" altLang="en-US" dirty="0">
              <a:solidFill>
                <a:srgbClr val="6F879A"/>
              </a:solidFill>
            </a:endParaRPr>
          </a:p>
        </p:txBody>
      </p:sp>
      <p:sp>
        <p:nvSpPr>
          <p:cNvPr id="22530" name="文本框 5"/>
          <p:cNvSpPr txBox="1"/>
          <p:nvPr/>
        </p:nvSpPr>
        <p:spPr>
          <a:xfrm>
            <a:off x="1508125" y="2120900"/>
            <a:ext cx="9032875" cy="1200150"/>
          </a:xfrm>
          <a:prstGeom prst="rect">
            <a:avLst/>
          </a:prstGeom>
          <a:noFill/>
          <a:ln w="9525">
            <a:noFill/>
          </a:ln>
        </p:spPr>
        <p:txBody>
          <a:bodyPr anchor="t" anchorCtr="0">
            <a:spAutoFit/>
          </a:bodyPr>
          <a:p>
            <a:r>
              <a:rPr lang="en-US" altLang="zh-CN" sz="3600" dirty="0">
                <a:latin typeface="楷体" panose="02010609060101010101" pitchFamily="49" charset="-122"/>
                <a:ea typeface="楷体" panose="02010609060101010101" pitchFamily="49" charset="-122"/>
              </a:rPr>
              <a:t>    </a:t>
            </a:r>
            <a:r>
              <a:rPr lang="zh-CN" altLang="en-US" sz="3600" dirty="0">
                <a:latin typeface="楷体" panose="02010609060101010101" pitchFamily="49" charset="-122"/>
                <a:ea typeface="楷体" panose="02010609060101010101" pitchFamily="49" charset="-122"/>
              </a:rPr>
              <a:t>同学们，你们能运用语言描写来表现人物的精神品质吗？试试看。</a:t>
            </a:r>
            <a:endParaRPr lang="zh-CN" altLang="en-US" sz="3600" dirty="0">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PA_文本框 2"/>
          <p:cNvSpPr txBox="1"/>
          <p:nvPr>
            <p:custDataLst>
              <p:tags r:id="rId1"/>
            </p:custDataLst>
          </p:nvPr>
        </p:nvSpPr>
        <p:spPr>
          <a:xfrm>
            <a:off x="6119813" y="2555875"/>
            <a:ext cx="4392612" cy="1106488"/>
          </a:xfrm>
          <a:prstGeom prst="rect">
            <a:avLst/>
          </a:prstGeom>
          <a:noFill/>
          <a:ln w="9525">
            <a:noFill/>
          </a:ln>
        </p:spPr>
        <p:txBody>
          <a:bodyPr wrap="none" anchor="t" anchorCtr="0">
            <a:spAutoFit/>
          </a:bodyPr>
          <a:p>
            <a:r>
              <a:rPr lang="zh-CN" altLang="en-US" sz="6600" b="1" dirty="0">
                <a:solidFill>
                  <a:schemeClr val="tx2"/>
                </a:solidFill>
                <a:latin typeface="方正清刻本悦宋简体"/>
                <a:ea typeface="方正清刻本悦宋简体"/>
              </a:rPr>
              <a:t>谢谢聆听！</a:t>
            </a:r>
            <a:endParaRPr lang="zh-CN" altLang="en-US" sz="6600" b="1" dirty="0">
              <a:solidFill>
                <a:schemeClr val="tx2"/>
              </a:solidFill>
              <a:latin typeface="方正清刻本悦宋简体"/>
              <a:ea typeface="方正清刻本悦宋简体"/>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ppt_x</p:attrName>
                                        </p:attrNameLst>
                                      </p:cBhvr>
                                      <p:tavLst>
                                        <p:tav tm="0">
                                          <p:val>
                                            <p:strVal val="1+#ppt_w/2"/>
                                          </p:val>
                                        </p:tav>
                                        <p:tav tm="100000">
                                          <p:val>
                                            <p:strVal val="#ppt_x"/>
                                          </p:val>
                                        </p:tav>
                                      </p:tavLst>
                                    </p:anim>
                                    <p:anim calcmode="lin" valueType="num">
                                      <p:cBhvr>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5" name="文本框 27"/>
          <p:cNvSpPr txBox="1"/>
          <p:nvPr/>
        </p:nvSpPr>
        <p:spPr>
          <a:xfrm>
            <a:off x="5313363" y="1295400"/>
            <a:ext cx="6062662" cy="3538538"/>
          </a:xfrm>
          <a:prstGeom prst="rect">
            <a:avLst/>
          </a:prstGeom>
          <a:noFill/>
          <a:ln w="9525">
            <a:noFill/>
          </a:ln>
        </p:spPr>
        <p:txBody>
          <a:bodyPr anchor="t" anchorCtr="0">
            <a:spAutoFit/>
          </a:bodyPr>
          <a:p>
            <a:r>
              <a:rPr lang="en-US" altLang="zh-CN" sz="2800" dirty="0">
                <a:latin typeface="楷体" panose="02010609060101010101" pitchFamily="49" charset="-122"/>
                <a:ea typeface="楷体" panose="02010609060101010101" pitchFamily="49" charset="-122"/>
              </a:rPr>
              <a:t>    </a:t>
            </a:r>
            <a:r>
              <a:rPr lang="zh-CN" altLang="en-US" sz="3200" dirty="0">
                <a:latin typeface="楷体" panose="02010609060101010101" pitchFamily="49" charset="-122"/>
                <a:ea typeface="楷体" panose="02010609060101010101" pitchFamily="49" charset="-122"/>
              </a:rPr>
              <a:t>通过前面的学习,我们已经感受到“诺曼底号”遇难带来的震撼，生死危难之际，船上场面一片混乱，在人们惊恐万状之时，是哈尔威船长救了大家，这节课我们来通过文中的语言描写来感悟哈尔威船长崇高的精神品质。</a:t>
            </a:r>
            <a:endParaRPr lang="zh-CN" altLang="en-US" sz="3200" dirty="0">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4360863" y="344488"/>
            <a:ext cx="2697162" cy="1106487"/>
          </a:xfrm>
          <a:prstGeom prst="rect">
            <a:avLst/>
          </a:prstGeom>
          <a:noFill/>
          <a:ln w="9525">
            <a:noFill/>
          </a:ln>
        </p:spPr>
        <p:txBody>
          <a:bodyPr wrap="none" anchor="t" anchorCtr="0">
            <a:spAutoFit/>
          </a:bodyPr>
          <a:p>
            <a:pPr>
              <a:spcAft>
                <a:spcPts val="800"/>
              </a:spcAft>
            </a:pPr>
            <a:r>
              <a:rPr lang="zh-CN" altLang="en-US" sz="6600" b="1" dirty="0">
                <a:solidFill>
                  <a:schemeClr val="tx2"/>
                </a:solidFill>
                <a:latin typeface="微软雅黑" panose="020B0503020204020204" pitchFamily="34" charset="-122"/>
                <a:ea typeface="微软雅黑" panose="020B0503020204020204" pitchFamily="34" charset="-122"/>
              </a:rPr>
              <a:t>思考：</a:t>
            </a:r>
            <a:endParaRPr lang="zh-CN" altLang="en-US" sz="6600" b="1" dirty="0">
              <a:solidFill>
                <a:schemeClr val="tx2"/>
              </a:solidFill>
              <a:latin typeface="微软雅黑" panose="020B0503020204020204" pitchFamily="34" charset="-122"/>
              <a:ea typeface="微软雅黑" panose="020B0503020204020204" pitchFamily="34" charset="-122"/>
            </a:endParaRPr>
          </a:p>
        </p:txBody>
      </p:sp>
      <p:sp>
        <p:nvSpPr>
          <p:cNvPr id="10" name="TextBox 7"/>
          <p:cNvSpPr/>
          <p:nvPr/>
        </p:nvSpPr>
        <p:spPr>
          <a:xfrm>
            <a:off x="5072063" y="1925638"/>
            <a:ext cx="6318250" cy="1708150"/>
          </a:xfrm>
          <a:prstGeom prst="rect">
            <a:avLst/>
          </a:prstGeom>
          <a:noFill/>
          <a:ln w="9525">
            <a:noFill/>
          </a:ln>
        </p:spPr>
        <p:txBody>
          <a:bodyPr lIns="0" tIns="0" rIns="0" bIns="0" anchor="t" anchorCtr="0">
            <a:spAutoFit/>
          </a:bodyPr>
          <a:p>
            <a:r>
              <a:rPr lang="en-US" altLang="zh-CN" sz="2800" dirty="0">
                <a:solidFill>
                  <a:srgbClr val="987571"/>
                </a:solidFill>
                <a:latin typeface="楷体" panose="02010609060101010101" pitchFamily="49" charset="-122"/>
                <a:ea typeface="楷体" panose="02010609060101010101" pitchFamily="49" charset="-122"/>
                <a:sym typeface="微软雅黑" panose="020B0503020204020204" pitchFamily="34" charset="-122"/>
              </a:rPr>
              <a:t>   </a:t>
            </a:r>
            <a:r>
              <a:rPr lang="en-US" altLang="zh-CN" sz="2800" dirty="0">
                <a:latin typeface="楷体" panose="02010609060101010101" pitchFamily="49" charset="-122"/>
                <a:ea typeface="楷体" panose="02010609060101010101" pitchFamily="49" charset="-122"/>
                <a:sym typeface="微软雅黑" panose="020B0503020204020204" pitchFamily="34" charset="-122"/>
              </a:rPr>
              <a:t> </a:t>
            </a:r>
            <a:r>
              <a:rPr lang="zh-CN" altLang="en-US" sz="2800" dirty="0">
                <a:latin typeface="楷体" panose="02010609060101010101" pitchFamily="49" charset="-122"/>
                <a:ea typeface="楷体" panose="02010609060101010101" pitchFamily="49" charset="-122"/>
                <a:sym typeface="微软雅黑" panose="020B0503020204020204" pitchFamily="34" charset="-122"/>
              </a:rPr>
              <a:t>默读课文，找出文中的语言描写，用</a:t>
            </a:r>
            <a:r>
              <a:rPr lang="en-US" altLang="zh-CN" sz="2800" dirty="0">
                <a:latin typeface="楷体" panose="02010609060101010101" pitchFamily="49" charset="-122"/>
                <a:ea typeface="楷体" panose="02010609060101010101" pitchFamily="49" charset="-122"/>
                <a:sym typeface="微软雅黑" panose="020B0503020204020204" pitchFamily="34" charset="-122"/>
              </a:rPr>
              <a:t>“</a:t>
            </a:r>
            <a:r>
              <a:rPr lang="en-US" altLang="zh-CN" sz="2800" u="sng" dirty="0">
                <a:latin typeface="楷体" panose="02010609060101010101" pitchFamily="49" charset="-122"/>
                <a:ea typeface="楷体" panose="02010609060101010101" pitchFamily="49" charset="-122"/>
                <a:sym typeface="微软雅黑" panose="020B0503020204020204" pitchFamily="34" charset="-122"/>
              </a:rPr>
              <a:t>    </a:t>
            </a:r>
            <a:r>
              <a:rPr lang="en-US" altLang="zh-CN" sz="2800" dirty="0">
                <a:latin typeface="楷体" panose="02010609060101010101" pitchFamily="49" charset="-122"/>
                <a:ea typeface="楷体" panose="02010609060101010101" pitchFamily="49" charset="-122"/>
                <a:sym typeface="微软雅黑" panose="020B0503020204020204" pitchFamily="34" charset="-122"/>
              </a:rPr>
              <a:t>”</a:t>
            </a:r>
            <a:r>
              <a:rPr lang="zh-CN" altLang="en-US" sz="2800" dirty="0">
                <a:latin typeface="楷体" panose="02010609060101010101" pitchFamily="49" charset="-122"/>
                <a:ea typeface="楷体" panose="02010609060101010101" pitchFamily="49" charset="-122"/>
                <a:sym typeface="微软雅黑" panose="020B0503020204020204" pitchFamily="34" charset="-122"/>
              </a:rPr>
              <a:t>画出来，并与同桌讨论，你从这些语言描写中读出了哈尔威船长的哪些品质？</a:t>
            </a:r>
            <a:endParaRPr lang="zh-CN" altLang="en-US" sz="2800" dirty="0">
              <a:latin typeface="楷体" panose="02010609060101010101" pitchFamily="49" charset="-122"/>
              <a:ea typeface="楷体" panose="02010609060101010101" pitchFamily="49" charset="-122"/>
              <a:sym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70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8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 name="组合 2"/>
          <p:cNvGrpSpPr/>
          <p:nvPr/>
        </p:nvGrpSpPr>
        <p:grpSpPr>
          <a:xfrm>
            <a:off x="4321175" y="1924050"/>
            <a:ext cx="3032125" cy="4365625"/>
            <a:chOff x="4630681" y="1678712"/>
            <a:chExt cx="2841356" cy="4162738"/>
          </a:xfrm>
        </p:grpSpPr>
        <p:sp>
          <p:nvSpPr>
            <p:cNvPr id="4" name="圆角矩形 1"/>
            <p:cNvSpPr>
              <a:spLocks noChangeArrowheads="1"/>
            </p:cNvSpPr>
            <p:nvPr/>
          </p:nvSpPr>
          <p:spPr bwMode="auto">
            <a:xfrm>
              <a:off x="4630681" y="1678712"/>
              <a:ext cx="2841356" cy="4162738"/>
            </a:xfrm>
            <a:prstGeom prst="roundRect">
              <a:avLst>
                <a:gd name="adj" fmla="val 6667"/>
              </a:avLst>
            </a:prstGeom>
            <a:solidFill>
              <a:schemeClr val="bg1"/>
            </a:solidFill>
            <a:ln w="19050" cap="flat" cmpd="sng">
              <a:solidFill>
                <a:schemeClr val="accent1"/>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5" name="等腰三角形 11"/>
            <p:cNvSpPr>
              <a:spLocks noChangeArrowheads="1"/>
            </p:cNvSpPr>
            <p:nvPr/>
          </p:nvSpPr>
          <p:spPr bwMode="auto">
            <a:xfrm flipV="1">
              <a:off x="5613999" y="1678712"/>
              <a:ext cx="874721" cy="408705"/>
            </a:xfrm>
            <a:prstGeom prst="triangle">
              <a:avLst>
                <a:gd name="adj" fmla="val 50000"/>
              </a:avLst>
            </a:prstGeom>
            <a:solidFill>
              <a:schemeClr val="accen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grpSp>
      <p:sp>
        <p:nvSpPr>
          <p:cNvPr id="6" name="等腰三角形 12"/>
          <p:cNvSpPr>
            <a:spLocks noChangeArrowheads="1"/>
          </p:cNvSpPr>
          <p:nvPr/>
        </p:nvSpPr>
        <p:spPr bwMode="auto">
          <a:xfrm flipV="1">
            <a:off x="5405438" y="1703388"/>
            <a:ext cx="865188" cy="407988"/>
          </a:xfrm>
          <a:prstGeom prst="triangle">
            <a:avLst>
              <a:gd name="adj" fmla="val 50000"/>
            </a:avLst>
          </a:prstGeom>
          <a:solidFill>
            <a:schemeClr val="accent1"/>
          </a:solidFill>
          <a:ln w="57150" cap="flat" cmpd="sng">
            <a:solidFill>
              <a:schemeClr val="bg1"/>
            </a:solid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7" name="矩形 13"/>
          <p:cNvSpPr/>
          <p:nvPr/>
        </p:nvSpPr>
        <p:spPr>
          <a:xfrm>
            <a:off x="5289550" y="958850"/>
            <a:ext cx="1096963" cy="644525"/>
          </a:xfrm>
          <a:prstGeom prst="rect">
            <a:avLst/>
          </a:prstGeom>
          <a:noFill/>
          <a:ln w="9525">
            <a:noFill/>
          </a:ln>
        </p:spPr>
        <p:txBody>
          <a:bodyPr wrap="none" anchor="t" anchorCtr="0">
            <a:spAutoFit/>
          </a:bodyPr>
          <a:p>
            <a:pPr algn="ctr">
              <a:lnSpc>
                <a:spcPct val="150000"/>
              </a:lnSpc>
            </a:pPr>
            <a:r>
              <a:rPr lang="zh-CN" altLang="en-US" sz="2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rPr>
              <a:t>第二处</a:t>
            </a:r>
            <a:endParaRPr lang="zh-CN" altLang="en-US" sz="2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14"/>
          <p:cNvSpPr>
            <a:spLocks noChangeArrowheads="1"/>
          </p:cNvSpPr>
          <p:nvPr/>
        </p:nvSpPr>
        <p:spPr bwMode="auto">
          <a:xfrm>
            <a:off x="4322763" y="2352675"/>
            <a:ext cx="3030538" cy="3752850"/>
          </a:xfrm>
          <a:prstGeom prst="rect">
            <a:avLst/>
          </a:prstGeom>
          <a:noFill/>
          <a:ln>
            <a:noFill/>
          </a:ln>
        </p:spPr>
        <p:txBody>
          <a:bodyPr>
            <a:spAutoFit/>
          </a:bodyPr>
          <a:lstStyle/>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“洛克机械师在哪儿？”</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“船长叫我吗？”</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“炉子怎么样了？”</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en-US"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   ……</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“奥克勒福大副？”</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“到。”</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“还有多少分钟？”</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“二十分钟。”</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“够了，”船长说，“让每个人都下到小艇上去，奥克勒福大副，你的手枪在吗？”</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“在，船长。”</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a:p>
            <a:pPr marL="0" marR="0" lvl="0" indent="0" algn="l" defTabSz="914400" rtl="0" eaLnBrk="1" fontAlgn="auto" latinLnBrk="0" hangingPunct="1">
              <a:lnSpc>
                <a:spcPts val="2040"/>
              </a:lnSpc>
              <a:spcBef>
                <a:spcPts val="0"/>
              </a:spcBef>
              <a:spcAft>
                <a:spcPts val="0"/>
              </a:spcAft>
              <a:buClrTx/>
              <a:buSzTx/>
              <a:buFontTx/>
              <a:buNone/>
              <a:defRPr/>
            </a:pPr>
            <a:r>
              <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“哪个男人胆敢抢在女人前面，你就开枪打死他。”</a:t>
            </a:r>
            <a:endParaRPr kumimoji="0" lang="zh-CN" altLang="zh-CN" sz="17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grpSp>
        <p:nvGrpSpPr>
          <p:cNvPr id="9" name="组合 8"/>
          <p:cNvGrpSpPr/>
          <p:nvPr/>
        </p:nvGrpSpPr>
        <p:grpSpPr>
          <a:xfrm>
            <a:off x="390525" y="1924050"/>
            <a:ext cx="2836863" cy="4367213"/>
            <a:chOff x="1266045" y="1678712"/>
            <a:chExt cx="2841356" cy="4162738"/>
          </a:xfrm>
        </p:grpSpPr>
        <p:sp>
          <p:nvSpPr>
            <p:cNvPr id="10" name="圆角矩形 16"/>
            <p:cNvSpPr>
              <a:spLocks noChangeArrowheads="1"/>
            </p:cNvSpPr>
            <p:nvPr/>
          </p:nvSpPr>
          <p:spPr bwMode="auto">
            <a:xfrm>
              <a:off x="1266045" y="1678712"/>
              <a:ext cx="2841356" cy="4162738"/>
            </a:xfrm>
            <a:prstGeom prst="roundRect">
              <a:avLst>
                <a:gd name="adj" fmla="val 6667"/>
              </a:avLst>
            </a:prstGeom>
            <a:solidFill>
              <a:schemeClr val="bg1"/>
            </a:solidFill>
            <a:ln w="19050" cap="flat" cmpd="sng">
              <a:solidFill>
                <a:schemeClr val="tx2"/>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11" name="等腰三角形 17"/>
            <p:cNvSpPr>
              <a:spLocks noChangeArrowheads="1"/>
            </p:cNvSpPr>
            <p:nvPr/>
          </p:nvSpPr>
          <p:spPr bwMode="auto">
            <a:xfrm flipV="1">
              <a:off x="2248674" y="1678712"/>
              <a:ext cx="876098" cy="408557"/>
            </a:xfrm>
            <a:prstGeom prst="triangle">
              <a:avLst>
                <a:gd name="adj" fmla="val 50000"/>
              </a:avLst>
            </a:prstGeom>
            <a:solidFill>
              <a:schemeClr val="tx2"/>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grpSp>
      <p:sp>
        <p:nvSpPr>
          <p:cNvPr id="12" name="等腰三角形 18"/>
          <p:cNvSpPr>
            <a:spLocks noChangeArrowheads="1"/>
          </p:cNvSpPr>
          <p:nvPr/>
        </p:nvSpPr>
        <p:spPr bwMode="auto">
          <a:xfrm flipV="1">
            <a:off x="1371600" y="1703388"/>
            <a:ext cx="863600" cy="407988"/>
          </a:xfrm>
          <a:prstGeom prst="triangle">
            <a:avLst>
              <a:gd name="adj" fmla="val 50000"/>
            </a:avLst>
          </a:prstGeom>
          <a:solidFill>
            <a:schemeClr val="tx2"/>
          </a:solidFill>
          <a:ln w="57150" cap="flat" cmpd="sng">
            <a:solidFill>
              <a:schemeClr val="bg1"/>
            </a:solid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13" name="矩形 19"/>
          <p:cNvSpPr/>
          <p:nvPr/>
        </p:nvSpPr>
        <p:spPr>
          <a:xfrm>
            <a:off x="1133475" y="958850"/>
            <a:ext cx="1339850" cy="644525"/>
          </a:xfrm>
          <a:prstGeom prst="rect">
            <a:avLst/>
          </a:prstGeom>
          <a:noFill/>
          <a:ln w="9525">
            <a:noFill/>
          </a:ln>
        </p:spPr>
        <p:txBody>
          <a:bodyPr anchor="t" anchorCtr="0">
            <a:spAutoFit/>
          </a:bodyPr>
          <a:p>
            <a:pPr algn="ctr">
              <a:lnSpc>
                <a:spcPct val="150000"/>
              </a:lnSpc>
            </a:pPr>
            <a:r>
              <a:rPr lang="zh-CN" altLang="en-US" sz="2400" b="1" dirty="0">
                <a:solidFill>
                  <a:schemeClr val="tx2"/>
                </a:solidFill>
                <a:latin typeface="微软雅黑" panose="020B0503020204020204" pitchFamily="34" charset="-122"/>
                <a:ea typeface="微软雅黑" panose="020B0503020204020204" pitchFamily="34" charset="-122"/>
              </a:rPr>
              <a:t>第一处</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8343900" y="1882775"/>
            <a:ext cx="2840038" cy="4408488"/>
            <a:chOff x="7990063" y="1678712"/>
            <a:chExt cx="2841356" cy="4162738"/>
          </a:xfrm>
        </p:grpSpPr>
        <p:sp>
          <p:nvSpPr>
            <p:cNvPr id="15" name="圆角矩形 22"/>
            <p:cNvSpPr>
              <a:spLocks noChangeArrowheads="1"/>
            </p:cNvSpPr>
            <p:nvPr/>
          </p:nvSpPr>
          <p:spPr bwMode="auto">
            <a:xfrm>
              <a:off x="7990063" y="1678712"/>
              <a:ext cx="2841356" cy="4162738"/>
            </a:xfrm>
            <a:prstGeom prst="roundRect">
              <a:avLst>
                <a:gd name="adj" fmla="val 6667"/>
              </a:avLst>
            </a:prstGeom>
            <a:solidFill>
              <a:schemeClr val="bg1"/>
            </a:solidFill>
            <a:ln w="19050" cap="flat" cmpd="sng">
              <a:solidFill>
                <a:schemeClr val="accent2"/>
              </a:solid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16" name="等腰三角形 23"/>
            <p:cNvSpPr>
              <a:spLocks noChangeArrowheads="1"/>
            </p:cNvSpPr>
            <p:nvPr/>
          </p:nvSpPr>
          <p:spPr bwMode="auto">
            <a:xfrm flipV="1">
              <a:off x="8973182" y="1678712"/>
              <a:ext cx="875118" cy="407729"/>
            </a:xfrm>
            <a:prstGeom prst="triangle">
              <a:avLst>
                <a:gd name="adj" fmla="val 50000"/>
              </a:avLst>
            </a:prstGeom>
            <a:solidFill>
              <a:schemeClr val="accent2"/>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grpSp>
      <p:sp>
        <p:nvSpPr>
          <p:cNvPr id="17" name="等腰三角形 24"/>
          <p:cNvSpPr>
            <a:spLocks noChangeArrowheads="1"/>
          </p:cNvSpPr>
          <p:nvPr/>
        </p:nvSpPr>
        <p:spPr bwMode="auto">
          <a:xfrm flipV="1">
            <a:off x="9326563" y="1703388"/>
            <a:ext cx="865188" cy="407988"/>
          </a:xfrm>
          <a:prstGeom prst="triangle">
            <a:avLst>
              <a:gd name="adj" fmla="val 50000"/>
            </a:avLst>
          </a:prstGeom>
          <a:solidFill>
            <a:schemeClr val="accent2"/>
          </a:solidFill>
          <a:ln w="57150" cap="flat" cmpd="sng">
            <a:solidFill>
              <a:schemeClr val="bg1"/>
            </a:solidFill>
            <a:miter lim="8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zh-CN" sz="2305" b="0" i="0" u="none" strike="noStrike" kern="1200" cap="none" spc="0" normalizeH="0" baseline="0" noProof="1">
              <a:ln>
                <a:noFill/>
              </a:ln>
              <a:solidFill>
                <a:srgbClr val="FFFFFF"/>
              </a:solidFill>
              <a:effectLst/>
              <a:uLnTx/>
              <a:uFillTx/>
              <a:latin typeface="+mn-ea"/>
              <a:ea typeface="+mn-ea"/>
              <a:cs typeface="+mn-ea"/>
              <a:sym typeface="微软雅黑" panose="020B0503020204020204" pitchFamily="34" charset="-122"/>
            </a:endParaRPr>
          </a:p>
        </p:txBody>
      </p:sp>
      <p:sp>
        <p:nvSpPr>
          <p:cNvPr id="18" name="矩形 25"/>
          <p:cNvSpPr/>
          <p:nvPr/>
        </p:nvSpPr>
        <p:spPr>
          <a:xfrm>
            <a:off x="8755063" y="958850"/>
            <a:ext cx="1882775" cy="644525"/>
          </a:xfrm>
          <a:prstGeom prst="rect">
            <a:avLst/>
          </a:prstGeom>
          <a:noFill/>
          <a:ln w="9525">
            <a:noFill/>
          </a:ln>
        </p:spPr>
        <p:txBody>
          <a:bodyPr anchor="t" anchorCtr="0">
            <a:spAutoFit/>
          </a:bodyPr>
          <a:p>
            <a:pPr algn="ctr">
              <a:lnSpc>
                <a:spcPct val="150000"/>
              </a:lnSpc>
            </a:pPr>
            <a:r>
              <a:rPr lang="zh-CN" altLang="en-US" sz="2400" dirty="0">
                <a:solidFill>
                  <a:schemeClr val="accent2"/>
                </a:solidFill>
                <a:latin typeface="Arial" panose="020B0604020202020204" pitchFamily="34" charset="0"/>
                <a:ea typeface="微软雅黑" panose="020B0503020204020204" pitchFamily="34" charset="-122"/>
              </a:rPr>
              <a:t>第三处</a:t>
            </a:r>
            <a:endParaRPr lang="zh-CN" altLang="en-US" sz="2400" dirty="0">
              <a:solidFill>
                <a:schemeClr val="accent2"/>
              </a:solidFill>
              <a:latin typeface="Arial" panose="020B0604020202020204" pitchFamily="34" charset="0"/>
              <a:ea typeface="微软雅黑" panose="020B0503020204020204" pitchFamily="34" charset="-122"/>
            </a:endParaRPr>
          </a:p>
        </p:txBody>
      </p:sp>
      <p:sp>
        <p:nvSpPr>
          <p:cNvPr id="19" name="矩形 14"/>
          <p:cNvSpPr>
            <a:spLocks noChangeArrowheads="1"/>
          </p:cNvSpPr>
          <p:nvPr/>
        </p:nvSpPr>
        <p:spPr bwMode="auto">
          <a:xfrm>
            <a:off x="569913" y="2352675"/>
            <a:ext cx="2478088" cy="3692525"/>
          </a:xfrm>
          <a:prstGeom prst="rect">
            <a:avLst/>
          </a:prstGeom>
          <a:noFill/>
          <a:ln>
            <a:noFill/>
          </a:ln>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3000" cap="none" spc="31" normalizeH="0" baseline="0" noProof="1">
                <a:ln>
                  <a:noFill/>
                </a:ln>
                <a:solidFill>
                  <a:schemeClr val="tx1">
                    <a:lumMod val="50000"/>
                    <a:lumOff val="50000"/>
                  </a:schemeClr>
                </a:solidFill>
                <a:effectLst/>
                <a:uLnTx/>
                <a:uFillTx/>
                <a:latin typeface="+mj-ea"/>
                <a:ea typeface="+mj-ea"/>
                <a:cs typeface="+mn-cs"/>
              </a:rPr>
              <a:t>      </a:t>
            </a:r>
            <a:r>
              <a:rPr kumimoji="0" lang="zh-CN" altLang="en-US" sz="2000" b="0" i="0" u="none" strike="noStrike" kern="3000" cap="none" spc="31" normalizeH="0" baseline="0" noProof="1">
                <a:ln>
                  <a:noFill/>
                </a:ln>
                <a:solidFill>
                  <a:schemeClr val="tx1">
                    <a:lumMod val="50000"/>
                    <a:lumOff val="50000"/>
                  </a:schemeClr>
                </a:solidFill>
                <a:effectLst/>
                <a:uLnTx/>
                <a:uFillTx/>
                <a:latin typeface="楷体" panose="02010609060101010101" pitchFamily="49" charset="-122"/>
                <a:ea typeface="楷体" panose="02010609060101010101" pitchFamily="49" charset="-122"/>
                <a:cs typeface="楷体" panose="02010609060101010101" pitchFamily="49" charset="-122"/>
              </a:rPr>
              <a:t> </a:t>
            </a:r>
            <a:r>
              <a:rPr kumimoji="0" lang="zh-CN" altLang="en-US" sz="20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rPr>
              <a:t>哈尔威船长站在指挥台上，大声吼喝：“全体安静，注意听命令！把救生艇放下去。妇女先走，其他乘客跟上，船员断后。必须把六十人救出去。”</a:t>
            </a:r>
            <a:endParaRPr kumimoji="0" lang="zh-CN" altLang="en-US" sz="2000" b="0" i="0" u="none" strike="noStrike" kern="3000" cap="none" spc="31" normalizeH="0" baseline="0" noProof="1">
              <a:ln>
                <a:noFill/>
              </a:ln>
              <a:solidFill>
                <a:schemeClr val="tx1"/>
              </a:solidFill>
              <a:effectLst/>
              <a:uLnTx/>
              <a:uFillTx/>
              <a:latin typeface="楷体" panose="02010609060101010101" pitchFamily="49" charset="-122"/>
              <a:ea typeface="楷体" panose="02010609060101010101" pitchFamily="49" charset="-122"/>
              <a:cs typeface="楷体" panose="02010609060101010101" pitchFamily="49" charset="-122"/>
            </a:endParaRPr>
          </a:p>
        </p:txBody>
      </p:sp>
      <p:sp>
        <p:nvSpPr>
          <p:cNvPr id="21" name="矩形 14"/>
          <p:cNvSpPr>
            <a:spLocks noChangeArrowheads="1"/>
          </p:cNvSpPr>
          <p:nvPr/>
        </p:nvSpPr>
        <p:spPr bwMode="auto">
          <a:xfrm>
            <a:off x="8475663" y="2587625"/>
            <a:ext cx="2578100" cy="1290638"/>
          </a:xfrm>
          <a:prstGeom prst="rect">
            <a:avLst/>
          </a:prstGeom>
          <a:noFill/>
          <a:ln>
            <a:noFill/>
          </a:ln>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3000" cap="none" spc="31" normalizeH="0" baseline="0" noProof="1">
                <a:ln>
                  <a:noFill/>
                </a:ln>
                <a:solidFill>
                  <a:schemeClr val="tx1"/>
                </a:solidFill>
                <a:effectLst/>
                <a:uLnTx/>
                <a:uFillTx/>
                <a:latin typeface="+mj-ea"/>
                <a:ea typeface="+mj-ea"/>
                <a:cs typeface="+mn-cs"/>
              </a:rPr>
              <a:t>“把克莱芒救出去！”</a:t>
            </a:r>
            <a:endParaRPr kumimoji="0" lang="zh-CN" altLang="en-US" sz="2000" b="0" i="0" u="none" strike="noStrike" kern="3000" cap="none" spc="31" normalizeH="0" baseline="0" noProof="1">
              <a:ln>
                <a:noFill/>
              </a:ln>
              <a:solidFill>
                <a:schemeClr val="tx1"/>
              </a:solidFill>
              <a:effectLst/>
              <a:uLnTx/>
              <a:uFillTx/>
              <a:latin typeface="+mj-ea"/>
              <a:ea typeface="+mj-ea"/>
              <a:cs typeface="+mn-cs"/>
            </a:endParaRPr>
          </a:p>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zh-CN" sz="2000" b="0" i="0" u="none" strike="noStrike" kern="3000" cap="none" spc="31" normalizeH="0" baseline="0" noProof="1">
                <a:ln>
                  <a:noFill/>
                </a:ln>
                <a:solidFill>
                  <a:schemeClr val="tx1"/>
                </a:solidFill>
                <a:effectLst/>
                <a:uLnTx/>
                <a:uFillTx/>
                <a:latin typeface="+mj-ea"/>
                <a:ea typeface="+mj-ea"/>
                <a:cs typeface="+mn-cs"/>
              </a:rPr>
              <a:t>“快干！”</a:t>
            </a:r>
            <a:endParaRPr kumimoji="0" lang="zh-CN" altLang="zh-CN" sz="2000" b="0" i="0" u="none" strike="noStrike" kern="3000" cap="none" spc="31" normalizeH="0" baseline="0" noProof="1">
              <a:ln>
                <a:noFill/>
              </a:ln>
              <a:solidFill>
                <a:schemeClr val="tx1"/>
              </a:solidFill>
              <a:effectLst/>
              <a:uLnTx/>
              <a:uFillTx/>
              <a:latin typeface="+mj-ea"/>
              <a:ea typeface="+mj-ea"/>
              <a:cs typeface="+mn-cs"/>
            </a:endParaRPr>
          </a:p>
          <a:p>
            <a:pPr marL="0" marR="0" lvl="0" indent="0" algn="l" defTabSz="914400" rtl="0" eaLnBrk="1" fontAlgn="auto" latinLnBrk="0" hangingPunct="1">
              <a:lnSpc>
                <a:spcPct val="130000"/>
              </a:lnSpc>
              <a:spcBef>
                <a:spcPts val="0"/>
              </a:spcBef>
              <a:spcAft>
                <a:spcPts val="0"/>
              </a:spcAft>
              <a:buClrTx/>
              <a:buSzTx/>
              <a:buFontTx/>
              <a:buNone/>
              <a:defRPr/>
            </a:pPr>
            <a:endParaRPr kumimoji="0" lang="zh-CN" altLang="zh-CN" sz="2000" b="0" i="0" u="none" strike="noStrike" kern="3000" cap="none" spc="31" normalizeH="0" baseline="0" noProof="1">
              <a:ln>
                <a:noFill/>
              </a:ln>
              <a:solidFill>
                <a:schemeClr val="tx1"/>
              </a:solidFill>
              <a:effectLst/>
              <a:uLnTx/>
              <a:uFillTx/>
              <a:latin typeface="+mj-ea"/>
              <a:ea typeface="+mj-ea"/>
              <a:cs typeface="+mn-cs"/>
            </a:endParaRPr>
          </a:p>
        </p:txBody>
      </p:sp>
      <p:sp>
        <p:nvSpPr>
          <p:cNvPr id="2" name="标题 1"/>
          <p:cNvSpPr>
            <a:spLocks noGrp="1"/>
          </p:cNvSpPr>
          <p:nvPr>
            <p:ph type="title"/>
          </p:nvPr>
        </p:nvSpPr>
        <p:spPr>
          <a:xfrm>
            <a:off x="766763" y="325438"/>
            <a:ext cx="10515600" cy="566737"/>
          </a:xfrm>
          <a:prstGeom prst="rect">
            <a:avLst/>
          </a:prstGeom>
          <a:noFill/>
          <a:ln>
            <a:noFill/>
          </a:ln>
        </p:spPr>
        <p:txBody>
          <a:bodyPr vert="horz" wrap="square" lIns="91440" tIns="45720" rIns="91440" bIns="45720" anchor="ctr" anchorCtr="0"/>
          <a:p>
            <a:pPr eaLnBrk="1" hangingPunct="1"/>
            <a:r>
              <a:rPr lang="zh-CN" altLang="en-US" sz="3600" dirty="0">
                <a:solidFill>
                  <a:srgbClr val="6F879A"/>
                </a:solidFill>
                <a:latin typeface="微软雅黑" panose="020B0503020204020204" pitchFamily="34" charset="-122"/>
              </a:rPr>
              <a:t>语言描写：共三处</a:t>
            </a:r>
            <a:endParaRPr lang="zh-CN" altLang="en-US" sz="3600" dirty="0">
              <a:solidFill>
                <a:srgbClr val="6F879A"/>
              </a:solidFill>
              <a:latin typeface="微软雅黑" panose="020B0503020204020204" pitchFamily="34"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ppt_x</p:attrName>
                                        </p:attrNameLst>
                                      </p:cBhvr>
                                      <p:tavLst>
                                        <p:tav tm="0">
                                          <p:val>
                                            <p:strVal val="#ppt_x"/>
                                          </p:val>
                                        </p:tav>
                                        <p:tav tm="100000">
                                          <p:val>
                                            <p:strVal val="#ppt_x"/>
                                          </p:val>
                                        </p:tav>
                                      </p:tavLst>
                                    </p:anim>
                                    <p:anim calcmode="lin" valueType="num">
                                      <p:cBhvr>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up)">
                                      <p:cBhvr>
                                        <p:cTn id="16" dur="500"/>
                                        <p:tgtEl>
                                          <p:spTgt spid="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2000"/>
                            </p:stCondLst>
                            <p:childTnLst>
                              <p:par>
                                <p:cTn id="22" presetID="2" presetClass="entr" presetSubtype="1"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2" presetClass="entr" presetSubtype="1"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0-#ppt_h/2"/>
                                          </p:val>
                                        </p:tav>
                                        <p:tav tm="100000">
                                          <p:val>
                                            <p:strVal val="#ppt_y"/>
                                          </p:val>
                                        </p:tav>
                                      </p:tavLst>
                                    </p:anim>
                                  </p:childTnLst>
                                </p:cTn>
                              </p:par>
                            </p:childTnLst>
                          </p:cTn>
                        </p:par>
                        <p:par>
                          <p:cTn id="39" fill="hold">
                            <p:stCondLst>
                              <p:cond delay="4000"/>
                            </p:stCondLst>
                            <p:childTnLst>
                              <p:par>
                                <p:cTn id="40" presetID="22" presetClass="entr" presetSubtype="1"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up)">
                                      <p:cBhvr>
                                        <p:cTn id="42" dur="500"/>
                                        <p:tgtEl>
                                          <p:spTgt spid="14"/>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1000"/>
                                        <p:tgtEl>
                                          <p:spTgt spid="19"/>
                                        </p:tgtEl>
                                        <p:attrNameLst>
                                          <p:attrName>ppt_y</p:attrName>
                                        </p:attrNameLst>
                                      </p:cBhvr>
                                      <p:tavLst>
                                        <p:tav tm="0">
                                          <p:val>
                                            <p:strVal val="#ppt_y+#ppt_h*1.125000"/>
                                          </p:val>
                                        </p:tav>
                                        <p:tav tm="100000">
                                          <p:val>
                                            <p:strVal val="#ppt_y"/>
                                          </p:val>
                                        </p:tav>
                                      </p:tavLst>
                                    </p:anim>
                                    <p:animEffect transition="in" filter="wipe(up)">
                                      <p:cBhvr>
                                        <p:cTn id="52" dur="1000"/>
                                        <p:tgtEl>
                                          <p:spTgt spid="19"/>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1000"/>
                                        <p:tgtEl>
                                          <p:spTgt spid="8"/>
                                        </p:tgtEl>
                                        <p:attrNameLst>
                                          <p:attrName>ppt_y</p:attrName>
                                        </p:attrNameLst>
                                      </p:cBhvr>
                                      <p:tavLst>
                                        <p:tav tm="0">
                                          <p:val>
                                            <p:strVal val="#ppt_y+#ppt_h*1.125000"/>
                                          </p:val>
                                        </p:tav>
                                        <p:tav tm="100000">
                                          <p:val>
                                            <p:strVal val="#ppt_y"/>
                                          </p:val>
                                        </p:tav>
                                      </p:tavLst>
                                    </p:anim>
                                    <p:animEffect transition="in" filter="wipe(up)">
                                      <p:cBhvr>
                                        <p:cTn id="58" dur="1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12" presetClass="entr" presetSubtype="4"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 calcmode="lin" valueType="num">
                                      <p:cBhvr>
                                        <p:cTn id="63" dur="1000"/>
                                        <p:tgtEl>
                                          <p:spTgt spid="21"/>
                                        </p:tgtEl>
                                        <p:attrNameLst>
                                          <p:attrName>ppt_y</p:attrName>
                                        </p:attrNameLst>
                                      </p:cBhvr>
                                      <p:tavLst>
                                        <p:tav tm="0">
                                          <p:val>
                                            <p:strVal val="#ppt_y+#ppt_h*1.125000"/>
                                          </p:val>
                                        </p:tav>
                                        <p:tav tm="100000">
                                          <p:val>
                                            <p:strVal val="#ppt_y"/>
                                          </p:val>
                                        </p:tav>
                                      </p:tavLst>
                                    </p:anim>
                                    <p:animEffect transition="in" filter="wipe(up)">
                                      <p:cBhvr>
                                        <p:cTn id="6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p:bldP spid="8" grpId="0"/>
      <p:bldP spid="12" grpId="0" bldLvl="0" animBg="1"/>
      <p:bldP spid="13" grpId="0"/>
      <p:bldP spid="17" grpId="0" bldLvl="0" animBg="1"/>
      <p:bldP spid="18" grpId="0"/>
      <p:bldP spid="19" grpId="0"/>
      <p:bldP spid="21"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 name="矩形 26"/>
          <p:cNvSpPr/>
          <p:nvPr/>
        </p:nvSpPr>
        <p:spPr>
          <a:xfrm>
            <a:off x="769938" y="976313"/>
            <a:ext cx="10687050" cy="1228725"/>
          </a:xfrm>
          <a:prstGeom prst="rect">
            <a:avLst/>
          </a:prstGeom>
          <a:noFill/>
          <a:ln w="9525">
            <a:noFill/>
          </a:ln>
        </p:spPr>
        <p:txBody>
          <a:bodyPr lIns="121908" tIns="60954" rIns="121908" bIns="60954" anchor="t" anchorCtr="0">
            <a:spAutoFit/>
          </a:bodyPr>
          <a:p>
            <a:pPr>
              <a:lnSpc>
                <a:spcPct val="150000"/>
              </a:lnSpc>
              <a:spcBef>
                <a:spcPts val="800"/>
              </a:spcBef>
              <a:spcAft>
                <a:spcPts val="800"/>
              </a:spcAft>
            </a:pPr>
            <a:r>
              <a:rPr lang="en-US" altLang="zh-CN" sz="2400" dirty="0">
                <a:latin typeface="楷体" panose="02010609060101010101" pitchFamily="49" charset="-122"/>
                <a:ea typeface="楷体" panose="02010609060101010101" pitchFamily="49" charset="-122"/>
              </a:rPr>
              <a:t>    </a:t>
            </a:r>
            <a:r>
              <a:rPr lang="zh-CN" altLang="en-US" sz="2400" dirty="0">
                <a:latin typeface="楷体" panose="02010609060101010101" pitchFamily="49" charset="-122"/>
                <a:ea typeface="楷体" panose="02010609060101010101" pitchFamily="49" charset="-122"/>
              </a:rPr>
              <a:t>哈尔威船长站在指挥台上，</a:t>
            </a:r>
            <a:r>
              <a:rPr lang="zh-CN" altLang="en-US" sz="2400" dirty="0">
                <a:solidFill>
                  <a:srgbClr val="FF0000"/>
                </a:solidFill>
                <a:latin typeface="楷体" panose="02010609060101010101" pitchFamily="49" charset="-122"/>
                <a:ea typeface="楷体" panose="02010609060101010101" pitchFamily="49" charset="-122"/>
              </a:rPr>
              <a:t>大声吼喝</a:t>
            </a:r>
            <a:r>
              <a:rPr lang="zh-CN" altLang="en-US" sz="2400" dirty="0">
                <a:latin typeface="楷体" panose="02010609060101010101" pitchFamily="49" charset="-122"/>
                <a:ea typeface="楷体" panose="02010609060101010101" pitchFamily="49" charset="-122"/>
              </a:rPr>
              <a:t>：“全体安静，注意听命令！把救生艇放下去。妇女先走，其他乘客跟上，船员断后。必须把六十人救出去。”</a:t>
            </a:r>
            <a:endParaRPr lang="zh-CN" altLang="en-US" sz="2400" dirty="0">
              <a:latin typeface="楷体" panose="02010609060101010101" pitchFamily="49" charset="-122"/>
              <a:ea typeface="楷体" panose="02010609060101010101" pitchFamily="49" charset="-122"/>
            </a:endParaRPr>
          </a:p>
        </p:txBody>
      </p:sp>
      <p:sp>
        <p:nvSpPr>
          <p:cNvPr id="48" name="Content Placeholder 2"/>
          <p:cNvSpPr txBox="1"/>
          <p:nvPr/>
        </p:nvSpPr>
        <p:spPr>
          <a:xfrm>
            <a:off x="8526463" y="2474913"/>
            <a:ext cx="2633662" cy="576262"/>
          </a:xfrm>
          <a:prstGeom prst="rect">
            <a:avLst/>
          </a:prstGeom>
          <a:noFill/>
          <a:ln w="9525">
            <a:noFill/>
          </a:ln>
        </p:spPr>
        <p:txBody>
          <a:bodyPr lIns="121908" tIns="60954" rIns="121908" bIns="60954" anchor="t" anchorCtr="0"/>
          <a:p>
            <a:pPr defTabSz="457200">
              <a:spcBef>
                <a:spcPct val="20000"/>
              </a:spcBef>
              <a:spcAft>
                <a:spcPts val="600"/>
              </a:spcAft>
              <a:buClr>
                <a:srgbClr val="0679EB"/>
              </a:buClr>
              <a:buSzPct val="145000"/>
            </a:pPr>
            <a:r>
              <a:rPr lang="zh-CN" altLang="en-US" sz="2800" dirty="0">
                <a:solidFill>
                  <a:srgbClr val="FF0000"/>
                </a:solidFill>
                <a:latin typeface="微软雅黑" panose="020B0503020204020204" pitchFamily="34" charset="-122"/>
                <a:ea typeface="微软雅黑" panose="020B0503020204020204" pitchFamily="34" charset="-122"/>
              </a:rPr>
              <a:t>忠于职守</a:t>
            </a:r>
            <a:endParaRPr lang="zh-CN" altLang="en-US" sz="2800" dirty="0">
              <a:solidFill>
                <a:srgbClr val="FF0000"/>
              </a:solidFill>
              <a:latin typeface="微软雅黑" panose="020B0503020204020204" pitchFamily="34" charset="-122"/>
              <a:ea typeface="微软雅黑" panose="020B0503020204020204" pitchFamily="34" charset="-122"/>
            </a:endParaRPr>
          </a:p>
        </p:txBody>
      </p:sp>
      <p:sp>
        <p:nvSpPr>
          <p:cNvPr id="49" name="Content Placeholder 2"/>
          <p:cNvSpPr txBox="1"/>
          <p:nvPr/>
        </p:nvSpPr>
        <p:spPr>
          <a:xfrm>
            <a:off x="8526463" y="3484563"/>
            <a:ext cx="2633662" cy="554037"/>
          </a:xfrm>
          <a:prstGeom prst="rect">
            <a:avLst/>
          </a:prstGeom>
          <a:noFill/>
          <a:ln w="9525">
            <a:noFill/>
          </a:ln>
        </p:spPr>
        <p:txBody>
          <a:bodyPr lIns="121908" tIns="60954" rIns="121908" bIns="60954" anchor="t" anchorCtr="0"/>
          <a:p>
            <a:pPr defTabSz="457200">
              <a:spcBef>
                <a:spcPct val="20000"/>
              </a:spcBef>
              <a:spcAft>
                <a:spcPts val="600"/>
              </a:spcAft>
              <a:buClr>
                <a:srgbClr val="0679EB"/>
              </a:buClr>
              <a:buSzPct val="145000"/>
            </a:pPr>
            <a:r>
              <a:rPr lang="zh-CN" altLang="en-US" sz="2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镇定自若</a:t>
            </a:r>
            <a:endParaRPr lang="zh-CN" altLang="en-US" sz="2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0" name="Content Placeholder 2"/>
          <p:cNvSpPr txBox="1"/>
          <p:nvPr/>
        </p:nvSpPr>
        <p:spPr>
          <a:xfrm>
            <a:off x="8570913" y="4391025"/>
            <a:ext cx="2711450" cy="565150"/>
          </a:xfrm>
          <a:prstGeom prst="rect">
            <a:avLst/>
          </a:prstGeom>
          <a:noFill/>
          <a:ln w="9525">
            <a:noFill/>
          </a:ln>
        </p:spPr>
        <p:txBody>
          <a:bodyPr lIns="121908" tIns="60954" rIns="121908" bIns="60954" anchor="t" anchorCtr="0"/>
          <a:p>
            <a:pPr defTabSz="457200">
              <a:spcBef>
                <a:spcPct val="20000"/>
              </a:spcBef>
              <a:spcAft>
                <a:spcPts val="600"/>
              </a:spcAft>
              <a:buClr>
                <a:srgbClr val="0679EB"/>
              </a:buClr>
              <a:buSzPct val="145000"/>
            </a:pPr>
            <a:r>
              <a:rPr lang="zh-CN" altLang="en-US" sz="2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指挥有方</a:t>
            </a:r>
            <a:endParaRPr lang="zh-CN" altLang="en-US" sz="2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1" name="标题 1"/>
          <p:cNvSpPr>
            <a:spLocks noGrp="1"/>
          </p:cNvSpPr>
          <p:nvPr>
            <p:ph type="title"/>
          </p:nvPr>
        </p:nvSpPr>
        <p:spPr>
          <a:xfrm>
            <a:off x="766763" y="325438"/>
            <a:ext cx="10515600" cy="566737"/>
          </a:xfrm>
          <a:prstGeom prst="rect">
            <a:avLst/>
          </a:prstGeom>
          <a:noFill/>
          <a:ln>
            <a:noFill/>
          </a:ln>
        </p:spPr>
        <p:txBody>
          <a:bodyPr vert="horz" wrap="square" lIns="91440" tIns="45720" rIns="91440" bIns="45720" anchor="ctr" anchorCtr="0"/>
          <a:p>
            <a:pPr eaLnBrk="1" hangingPunct="1"/>
            <a:r>
              <a:rPr lang="zh-CN" altLang="en-US" dirty="0">
                <a:solidFill>
                  <a:srgbClr val="6F879A"/>
                </a:solidFill>
              </a:rPr>
              <a:t>第一处：</a:t>
            </a:r>
            <a:endParaRPr lang="zh-CN" altLang="en-US" dirty="0">
              <a:solidFill>
                <a:srgbClr val="6F879A"/>
              </a:solidFill>
            </a:endParaRPr>
          </a:p>
        </p:txBody>
      </p:sp>
      <p:pic>
        <p:nvPicPr>
          <p:cNvPr id="14342" name="图片 5"/>
          <p:cNvPicPr>
            <a:picLocks noChangeAspect="1"/>
          </p:cNvPicPr>
          <p:nvPr/>
        </p:nvPicPr>
        <p:blipFill>
          <a:blip r:embed="rId1"/>
          <a:srcRect l="7945" t="24702" r="10555" b="10915"/>
          <a:stretch>
            <a:fillRect/>
          </a:stretch>
        </p:blipFill>
        <p:spPr>
          <a:xfrm>
            <a:off x="769938" y="2363788"/>
            <a:ext cx="6605587" cy="3657600"/>
          </a:xfrm>
          <a:prstGeom prst="rect">
            <a:avLst/>
          </a:prstGeom>
          <a:noFill/>
          <a:ln w="9525">
            <a:noFill/>
          </a:ln>
        </p:spPr>
      </p:pic>
      <p:pic>
        <p:nvPicPr>
          <p:cNvPr id="4" name="图片 3"/>
          <p:cNvPicPr>
            <a:picLocks noChangeAspect="1"/>
          </p:cNvPicPr>
          <p:nvPr/>
        </p:nvPicPr>
        <p:blipFill>
          <a:blip r:embed="rId2"/>
          <a:stretch>
            <a:fillRect/>
          </a:stretch>
        </p:blipFill>
        <p:spPr>
          <a:xfrm>
            <a:off x="7631113" y="2451100"/>
            <a:ext cx="695325" cy="600075"/>
          </a:xfrm>
          <a:prstGeom prst="rect">
            <a:avLst/>
          </a:prstGeom>
          <a:noFill/>
          <a:ln w="9525">
            <a:noFill/>
          </a:ln>
        </p:spPr>
      </p:pic>
      <p:pic>
        <p:nvPicPr>
          <p:cNvPr id="5" name="图片 4"/>
          <p:cNvPicPr>
            <a:picLocks noChangeAspect="1"/>
          </p:cNvPicPr>
          <p:nvPr/>
        </p:nvPicPr>
        <p:blipFill>
          <a:blip r:embed="rId2"/>
          <a:stretch>
            <a:fillRect/>
          </a:stretch>
        </p:blipFill>
        <p:spPr>
          <a:xfrm>
            <a:off x="7535863" y="3438525"/>
            <a:ext cx="695325" cy="600075"/>
          </a:xfrm>
          <a:prstGeom prst="rect">
            <a:avLst/>
          </a:prstGeom>
          <a:noFill/>
          <a:ln w="9525">
            <a:noFill/>
          </a:ln>
        </p:spPr>
      </p:pic>
      <p:pic>
        <p:nvPicPr>
          <p:cNvPr id="8" name="图片 7"/>
          <p:cNvPicPr>
            <a:picLocks noChangeAspect="1"/>
          </p:cNvPicPr>
          <p:nvPr/>
        </p:nvPicPr>
        <p:blipFill>
          <a:blip r:embed="rId2"/>
          <a:stretch>
            <a:fillRect/>
          </a:stretch>
        </p:blipFill>
        <p:spPr>
          <a:xfrm>
            <a:off x="7535863" y="4373563"/>
            <a:ext cx="695325" cy="600075"/>
          </a:xfrm>
          <a:prstGeom prst="rect">
            <a:avLst/>
          </a:prstGeom>
          <a:noFill/>
          <a:ln w="9525">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ppt_x</p:attrName>
                                        </p:attrNameLst>
                                      </p:cBhvr>
                                      <p:tavLst>
                                        <p:tav tm="0">
                                          <p:val>
                                            <p:strVal val="1+#ppt_w/2"/>
                                          </p:val>
                                        </p:tav>
                                        <p:tav tm="100000">
                                          <p:val>
                                            <p:strVal val="#ppt_x"/>
                                          </p:val>
                                        </p:tav>
                                      </p:tavLst>
                                    </p:anim>
                                    <p:anim calcmode="lin" valueType="num">
                                      <p:cBhvr>
                                        <p:cTn id="18" dur="500" fill="hold"/>
                                        <p:tgtEl>
                                          <p:spTgt spid="48"/>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p:cTn id="28" dur="500" fill="hold"/>
                                        <p:tgtEl>
                                          <p:spTgt spid="49"/>
                                        </p:tgtEl>
                                        <p:attrNameLst>
                                          <p:attrName>ppt_x</p:attrName>
                                        </p:attrNameLst>
                                      </p:cBhvr>
                                      <p:tavLst>
                                        <p:tav tm="0">
                                          <p:val>
                                            <p:strVal val="1+#ppt_w/2"/>
                                          </p:val>
                                        </p:tav>
                                        <p:tav tm="100000">
                                          <p:val>
                                            <p:strVal val="#ppt_x"/>
                                          </p:val>
                                        </p:tav>
                                      </p:tavLst>
                                    </p:anim>
                                    <p:anim calcmode="lin" valueType="num">
                                      <p:cBhvr>
                                        <p:cTn id="29"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linds(horizontal)">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ppt_x</p:attrName>
                                        </p:attrNameLst>
                                      </p:cBhvr>
                                      <p:tavLst>
                                        <p:tav tm="0">
                                          <p:val>
                                            <p:strVal val="1+#ppt_w/2"/>
                                          </p:val>
                                        </p:tav>
                                        <p:tav tm="100000">
                                          <p:val>
                                            <p:strVal val="#ppt_x"/>
                                          </p:val>
                                        </p:tav>
                                      </p:tavLst>
                                    </p:anim>
                                    <p:anim calcmode="lin" valueType="num">
                                      <p:cBhvr>
                                        <p:cTn id="40"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 name="矩形标注 15"/>
          <p:cNvSpPr/>
          <p:nvPr/>
        </p:nvSpPr>
        <p:spPr>
          <a:xfrm>
            <a:off x="854075" y="765175"/>
            <a:ext cx="4279900" cy="552450"/>
          </a:xfrm>
          <a:prstGeom prst="wedgeRectCallout">
            <a:avLst>
              <a:gd name="adj1" fmla="val -61611"/>
              <a:gd name="adj2" fmla="val 35634"/>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洛克机械师在哪儿？</a:t>
            </a:r>
            <a:endParaRPr lang="zh-CN" altLang="en-US" sz="2800" b="1" dirty="0">
              <a:latin typeface="楷体" panose="02010609060101010101" pitchFamily="49" charset="-122"/>
              <a:ea typeface="楷体" panose="02010609060101010101" pitchFamily="49" charset="-122"/>
            </a:endParaRPr>
          </a:p>
        </p:txBody>
      </p:sp>
      <p:sp>
        <p:nvSpPr>
          <p:cNvPr id="18" name="矩形标注 17"/>
          <p:cNvSpPr/>
          <p:nvPr/>
        </p:nvSpPr>
        <p:spPr>
          <a:xfrm>
            <a:off x="7861300" y="763588"/>
            <a:ext cx="3089275" cy="554037"/>
          </a:xfrm>
          <a:prstGeom prst="wedgeRectCallout">
            <a:avLst>
              <a:gd name="adj1" fmla="val 58273"/>
              <a:gd name="adj2" fmla="val 62032"/>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sym typeface="微软雅黑" panose="020B0503020204020204" pitchFamily="34" charset="-122"/>
              </a:rPr>
              <a:t>船长叫我吗？</a:t>
            </a:r>
            <a:endParaRPr lang="zh-CN" altLang="en-US" sz="2800" b="1" dirty="0">
              <a:latin typeface="楷体" panose="02010609060101010101" pitchFamily="49" charset="-122"/>
              <a:ea typeface="楷体" panose="02010609060101010101" pitchFamily="49" charset="-122"/>
              <a:sym typeface="微软雅黑" panose="020B0503020204020204" pitchFamily="34" charset="-122"/>
            </a:endParaRPr>
          </a:p>
        </p:txBody>
      </p:sp>
      <p:sp>
        <p:nvSpPr>
          <p:cNvPr id="25" name="矩形标注 24"/>
          <p:cNvSpPr/>
          <p:nvPr/>
        </p:nvSpPr>
        <p:spPr>
          <a:xfrm>
            <a:off x="950913" y="1358900"/>
            <a:ext cx="3632200" cy="536575"/>
          </a:xfrm>
          <a:prstGeom prst="wedgeRectCallout">
            <a:avLst>
              <a:gd name="adj1" fmla="val -61625"/>
              <a:gd name="adj2" fmla="val 33431"/>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sym typeface="微软雅黑" panose="020B0503020204020204" pitchFamily="34" charset="-122"/>
              </a:rPr>
              <a:t>炉子怎么样了？</a:t>
            </a:r>
            <a:endParaRPr lang="zh-CN" altLang="en-US" sz="2800" b="1" dirty="0">
              <a:latin typeface="楷体" panose="02010609060101010101" pitchFamily="49" charset="-122"/>
              <a:ea typeface="楷体" panose="02010609060101010101" pitchFamily="49" charset="-122"/>
              <a:sym typeface="微软雅黑" panose="020B0503020204020204" pitchFamily="34" charset="-122"/>
            </a:endParaRPr>
          </a:p>
        </p:txBody>
      </p:sp>
      <p:sp>
        <p:nvSpPr>
          <p:cNvPr id="26" name="矩形标注 25"/>
          <p:cNvSpPr/>
          <p:nvPr/>
        </p:nvSpPr>
        <p:spPr>
          <a:xfrm>
            <a:off x="950913" y="1920875"/>
            <a:ext cx="1917700" cy="565150"/>
          </a:xfrm>
          <a:prstGeom prst="wedgeRectCallout">
            <a:avLst>
              <a:gd name="adj1" fmla="val -61426"/>
              <a:gd name="adj2" fmla="val 25560"/>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sym typeface="微软雅黑" panose="020B0503020204020204" pitchFamily="34" charset="-122"/>
              </a:rPr>
              <a:t>火呢？</a:t>
            </a:r>
            <a:endParaRPr lang="zh-CN" altLang="en-US" sz="2800" b="1" dirty="0">
              <a:latin typeface="楷体" panose="02010609060101010101" pitchFamily="49" charset="-122"/>
              <a:ea typeface="楷体" panose="02010609060101010101" pitchFamily="49" charset="-122"/>
              <a:sym typeface="微软雅黑" panose="020B0503020204020204" pitchFamily="34" charset="-122"/>
            </a:endParaRPr>
          </a:p>
        </p:txBody>
      </p:sp>
      <p:sp>
        <p:nvSpPr>
          <p:cNvPr id="27" name="矩形标注 26"/>
          <p:cNvSpPr/>
          <p:nvPr/>
        </p:nvSpPr>
        <p:spPr>
          <a:xfrm>
            <a:off x="854075" y="2546350"/>
            <a:ext cx="2587625" cy="627063"/>
          </a:xfrm>
          <a:prstGeom prst="wedgeRectCallout">
            <a:avLst>
              <a:gd name="adj1" fmla="val -61472"/>
              <a:gd name="adj2" fmla="val 27722"/>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机器怎样？</a:t>
            </a:r>
            <a:endParaRPr lang="zh-CN" altLang="en-US" sz="2800" b="1" dirty="0">
              <a:latin typeface="楷体" panose="02010609060101010101" pitchFamily="49" charset="-122"/>
              <a:ea typeface="楷体" panose="02010609060101010101" pitchFamily="49" charset="-122"/>
            </a:endParaRPr>
          </a:p>
        </p:txBody>
      </p:sp>
      <p:sp>
        <p:nvSpPr>
          <p:cNvPr id="28" name="矩形标注 27"/>
          <p:cNvSpPr/>
          <p:nvPr/>
        </p:nvSpPr>
        <p:spPr>
          <a:xfrm>
            <a:off x="7880350" y="1357313"/>
            <a:ext cx="2306638" cy="528637"/>
          </a:xfrm>
          <a:prstGeom prst="wedgeRectCallout">
            <a:avLst>
              <a:gd name="adj1" fmla="val 58329"/>
              <a:gd name="adj2" fmla="val 60810"/>
            </a:avLst>
          </a:prstGeom>
          <a:solidFill>
            <a:srgbClr val="DEE7F1"/>
          </a:solidFill>
          <a:ln w="6350"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sym typeface="微软雅黑" panose="020B0503020204020204" pitchFamily="34" charset="-122"/>
              </a:rPr>
              <a:t>海水淹了。</a:t>
            </a:r>
            <a:endParaRPr lang="zh-CN" altLang="en-US" sz="2800" b="1" dirty="0">
              <a:latin typeface="楷体" panose="02010609060101010101" pitchFamily="49" charset="-122"/>
              <a:ea typeface="楷体" panose="02010609060101010101" pitchFamily="49" charset="-122"/>
              <a:sym typeface="微软雅黑" panose="020B0503020204020204" pitchFamily="34" charset="-122"/>
            </a:endParaRPr>
          </a:p>
        </p:txBody>
      </p:sp>
      <p:sp>
        <p:nvSpPr>
          <p:cNvPr id="29" name="矩形标注 28"/>
          <p:cNvSpPr/>
          <p:nvPr/>
        </p:nvSpPr>
        <p:spPr>
          <a:xfrm>
            <a:off x="7870825" y="1987550"/>
            <a:ext cx="1693863" cy="519113"/>
          </a:xfrm>
          <a:prstGeom prst="wedgeRectCallout">
            <a:avLst>
              <a:gd name="adj1" fmla="val 58245"/>
              <a:gd name="adj2" fmla="val 65597"/>
            </a:avLst>
          </a:prstGeom>
          <a:solidFill>
            <a:srgbClr val="E3EDF7"/>
          </a:solidFill>
          <a:ln w="6350"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灭了。</a:t>
            </a:r>
            <a:endParaRPr lang="zh-CN" altLang="en-US" sz="2800" b="1" dirty="0">
              <a:latin typeface="楷体" panose="02010609060101010101" pitchFamily="49" charset="-122"/>
              <a:ea typeface="楷体" panose="02010609060101010101" pitchFamily="49" charset="-122"/>
            </a:endParaRPr>
          </a:p>
        </p:txBody>
      </p:sp>
      <p:sp>
        <p:nvSpPr>
          <p:cNvPr id="30" name="矩形标注 29"/>
          <p:cNvSpPr/>
          <p:nvPr/>
        </p:nvSpPr>
        <p:spPr>
          <a:xfrm>
            <a:off x="7821613" y="2593975"/>
            <a:ext cx="1465262" cy="549275"/>
          </a:xfrm>
          <a:prstGeom prst="wedgeRectCallout">
            <a:avLst>
              <a:gd name="adj1" fmla="val 57907"/>
              <a:gd name="adj2" fmla="val 54912"/>
            </a:avLst>
          </a:prstGeom>
          <a:solidFill>
            <a:srgbClr val="E3EDF7"/>
          </a:solidFill>
          <a:ln w="6350"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停了。</a:t>
            </a:r>
            <a:endParaRPr lang="zh-CN" altLang="en-US" sz="2800" b="1" dirty="0">
              <a:latin typeface="楷体" panose="02010609060101010101" pitchFamily="49" charset="-122"/>
              <a:ea typeface="楷体" panose="02010609060101010101" pitchFamily="49" charset="-122"/>
            </a:endParaRPr>
          </a:p>
        </p:txBody>
      </p:sp>
      <p:sp>
        <p:nvSpPr>
          <p:cNvPr id="31" name="矩形标注 30"/>
          <p:cNvSpPr/>
          <p:nvPr/>
        </p:nvSpPr>
        <p:spPr>
          <a:xfrm>
            <a:off x="854075" y="3308350"/>
            <a:ext cx="3551238" cy="622300"/>
          </a:xfrm>
          <a:prstGeom prst="wedgeRectCallout">
            <a:avLst>
              <a:gd name="adj1" fmla="val -61532"/>
              <a:gd name="adj2" fmla="val 26019"/>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奥克勒福大副？</a:t>
            </a:r>
            <a:endParaRPr lang="zh-CN" altLang="en-US" sz="2800" b="1" dirty="0">
              <a:latin typeface="楷体" panose="02010609060101010101" pitchFamily="49" charset="-122"/>
              <a:ea typeface="楷体" panose="02010609060101010101" pitchFamily="49" charset="-122"/>
            </a:endParaRPr>
          </a:p>
        </p:txBody>
      </p:sp>
      <p:sp>
        <p:nvSpPr>
          <p:cNvPr id="32" name="矩形标注 31"/>
          <p:cNvSpPr>
            <a:spLocks noChangeArrowheads="1"/>
          </p:cNvSpPr>
          <p:nvPr/>
        </p:nvSpPr>
        <p:spPr bwMode="auto">
          <a:xfrm>
            <a:off x="7821613" y="3975100"/>
            <a:ext cx="2771775" cy="654050"/>
          </a:xfrm>
          <a:prstGeom prst="wedgeRectCallout">
            <a:avLst>
              <a:gd name="adj1" fmla="val 58134"/>
              <a:gd name="adj2" fmla="val 46843"/>
            </a:avLst>
          </a:prstGeom>
          <a:solidFill>
            <a:srgbClr val="E3EDF7"/>
          </a:solidFill>
          <a:ln w="6350" algn="ctr">
            <a:solidFill>
              <a:srgbClr val="122766"/>
            </a:solidFill>
            <a:miter lim="800000"/>
          </a:ln>
          <a:effectLst>
            <a:outerShdw dist="254000" dir="8100000" algn="tr" rotWithShape="0">
              <a:srgbClr val="000000">
                <a:alpha val="50000"/>
              </a:srgbClr>
            </a:outerShdw>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二十分钟</a:t>
            </a:r>
            <a:r>
              <a:rPr kumimoji="0" lang="zh-CN" altLang="en-US" sz="3735"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a:t>
            </a:r>
            <a:endParaRPr kumimoji="0" lang="zh-CN" altLang="en-US" sz="3735"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33" name="矩形 32"/>
          <p:cNvSpPr/>
          <p:nvPr/>
        </p:nvSpPr>
        <p:spPr>
          <a:xfrm>
            <a:off x="990600" y="-22225"/>
            <a:ext cx="2578100" cy="974725"/>
          </a:xfrm>
          <a:prstGeom prst="rect">
            <a:avLst/>
          </a:prstGeom>
          <a:no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735" b="1"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rPr>
              <a:t>第二处：</a:t>
            </a:r>
            <a:endParaRPr kumimoji="0" lang="zh-CN" altLang="en-US" sz="3735" b="1" i="0" u="none" strike="noStrike" kern="1200" cap="none" spc="0" normalizeH="0" baseline="0" noProof="1">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13" name="矩形标注 12"/>
          <p:cNvSpPr/>
          <p:nvPr/>
        </p:nvSpPr>
        <p:spPr>
          <a:xfrm>
            <a:off x="7850188" y="3306763"/>
            <a:ext cx="1057275" cy="574675"/>
          </a:xfrm>
          <a:prstGeom prst="wedgeRectCallout">
            <a:avLst>
              <a:gd name="adj1" fmla="val 57958"/>
              <a:gd name="adj2" fmla="val 58009"/>
            </a:avLst>
          </a:prstGeom>
          <a:solidFill>
            <a:srgbClr val="E3EDF7"/>
          </a:solidFill>
          <a:ln w="6350" cap="flat" cmpd="sng">
            <a:solidFill>
              <a:srgbClr val="122766"/>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到！</a:t>
            </a:r>
            <a:endParaRPr lang="zh-CN" altLang="en-US" sz="2800" b="1" dirty="0">
              <a:latin typeface="楷体" panose="02010609060101010101" pitchFamily="49" charset="-122"/>
              <a:ea typeface="楷体" panose="02010609060101010101" pitchFamily="49" charset="-122"/>
            </a:endParaRPr>
          </a:p>
        </p:txBody>
      </p:sp>
      <p:sp>
        <p:nvSpPr>
          <p:cNvPr id="14" name="矩形标注 13"/>
          <p:cNvSpPr/>
          <p:nvPr/>
        </p:nvSpPr>
        <p:spPr>
          <a:xfrm>
            <a:off x="847725" y="4008438"/>
            <a:ext cx="3684588" cy="568325"/>
          </a:xfrm>
          <a:prstGeom prst="wedgeRectCallout">
            <a:avLst>
              <a:gd name="adj1" fmla="val -61764"/>
              <a:gd name="adj2" fmla="val 23741"/>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800" b="1" dirty="0">
                <a:latin typeface="楷体" panose="02010609060101010101" pitchFamily="49" charset="-122"/>
                <a:ea typeface="楷体" panose="02010609060101010101" pitchFamily="49" charset="-122"/>
              </a:rPr>
              <a:t>还有多少分钟？</a:t>
            </a:r>
            <a:endParaRPr lang="zh-CN" altLang="en-US" sz="2800" b="1" dirty="0">
              <a:latin typeface="楷体" panose="02010609060101010101" pitchFamily="49" charset="-122"/>
              <a:ea typeface="楷体" panose="02010609060101010101" pitchFamily="49" charset="-122"/>
            </a:endParaRPr>
          </a:p>
        </p:txBody>
      </p:sp>
      <p:sp>
        <p:nvSpPr>
          <p:cNvPr id="3" name="矩形标注 2"/>
          <p:cNvSpPr/>
          <p:nvPr/>
        </p:nvSpPr>
        <p:spPr>
          <a:xfrm>
            <a:off x="847725" y="4632325"/>
            <a:ext cx="5949950" cy="1025525"/>
          </a:xfrm>
          <a:prstGeom prst="wedgeRectCallout">
            <a:avLst>
              <a:gd name="adj1" fmla="val -61647"/>
              <a:gd name="adj2" fmla="val 48172"/>
            </a:avLst>
          </a:prstGeom>
          <a:solidFill>
            <a:srgbClr val="E3EDF7"/>
          </a:solidFill>
          <a:ln w="3175">
            <a:solidFill>
              <a:schemeClr val="accent3">
                <a:lumMod val="75000"/>
              </a:schemeClr>
            </a:solid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a:t>
            </a:r>
            <a:r>
              <a:rPr kumimoji="0" lang="zh-CN" altLang="en-US" sz="2400"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rPr>
              <a:t>够了，”船长说，“让每个人都下到小艇上去，奥克勒福大副，你的手枪在吗？”</a:t>
            </a:r>
            <a:endParaRPr kumimoji="0" lang="zh-CN" altLang="en-US" sz="2400" b="1" i="0" u="none" strike="noStrike" kern="1200" cap="none" spc="0" normalizeH="0" baseline="0" noProof="1">
              <a:ln>
                <a:noFill/>
              </a:ln>
              <a:solidFill>
                <a:schemeClr val="tx1"/>
              </a:solidFill>
              <a:effectLst/>
              <a:uLnTx/>
              <a:uFillTx/>
              <a:latin typeface="楷体" panose="02010609060101010101" pitchFamily="49" charset="-122"/>
              <a:ea typeface="楷体" panose="02010609060101010101" pitchFamily="49" charset="-122"/>
              <a:cs typeface="+mn-cs"/>
            </a:endParaRPr>
          </a:p>
        </p:txBody>
      </p:sp>
      <p:sp>
        <p:nvSpPr>
          <p:cNvPr id="4" name="矩形标注 3"/>
          <p:cNvSpPr/>
          <p:nvPr/>
        </p:nvSpPr>
        <p:spPr>
          <a:xfrm>
            <a:off x="7837488" y="4899025"/>
            <a:ext cx="2822575" cy="573088"/>
          </a:xfrm>
          <a:prstGeom prst="wedgeRectCallout">
            <a:avLst>
              <a:gd name="adj1" fmla="val 57986"/>
              <a:gd name="adj2" fmla="val 59972"/>
            </a:avLst>
          </a:prstGeom>
          <a:solidFill>
            <a:srgbClr val="E3EDF7"/>
          </a:solidFill>
          <a:ln w="6350" cap="flat" cmpd="sng">
            <a:solidFill>
              <a:srgbClr val="122766"/>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zh-CN" sz="2800" b="1" dirty="0">
                <a:latin typeface="楷体" panose="02010609060101010101" pitchFamily="49" charset="-122"/>
                <a:ea typeface="楷体" panose="02010609060101010101" pitchFamily="49" charset="-122"/>
                <a:sym typeface="微软雅黑" panose="020B0503020204020204" pitchFamily="34" charset="-122"/>
              </a:rPr>
              <a:t>在，船长。</a:t>
            </a:r>
            <a:endParaRPr lang="zh-CN" altLang="en-US" sz="2800" b="1" dirty="0">
              <a:latin typeface="楷体" panose="02010609060101010101" pitchFamily="49" charset="-122"/>
              <a:ea typeface="楷体" panose="02010609060101010101" pitchFamily="49" charset="-122"/>
              <a:sym typeface="微软雅黑" panose="020B0503020204020204" pitchFamily="34" charset="-122"/>
            </a:endParaRPr>
          </a:p>
        </p:txBody>
      </p:sp>
      <p:sp>
        <p:nvSpPr>
          <p:cNvPr id="5" name="矩形标注 4"/>
          <p:cNvSpPr/>
          <p:nvPr/>
        </p:nvSpPr>
        <p:spPr>
          <a:xfrm>
            <a:off x="950913" y="5854700"/>
            <a:ext cx="7234237" cy="608013"/>
          </a:xfrm>
          <a:prstGeom prst="wedgeRectCallout">
            <a:avLst>
              <a:gd name="adj1" fmla="val -61565"/>
              <a:gd name="adj2" fmla="val 18931"/>
            </a:avLst>
          </a:prstGeom>
          <a:solidFill>
            <a:srgbClr val="E3EDF7"/>
          </a:solidFill>
          <a:ln w="3175" cap="flat" cmpd="sng">
            <a:solidFill>
              <a:srgbClr val="0679EB"/>
            </a:solidFill>
            <a:prstDash val="solid"/>
            <a:miter/>
            <a:headEnd type="none" w="med" len="med"/>
            <a:tailEnd type="none" w="med" len="med"/>
          </a:ln>
          <a:effectLst>
            <a:outerShdw dist="253998" dir="8100000" algn="tr" rotWithShape="0">
              <a:srgbClr val="000000">
                <a:alpha val="50000"/>
              </a:srgbClr>
            </a:outerShdw>
          </a:effectLst>
        </p:spPr>
        <p:txBody>
          <a:bodyPr anchor="ctr" anchorCtr="0"/>
          <a:p>
            <a:pPr algn="ctr"/>
            <a:r>
              <a:rPr lang="zh-CN" altLang="en-US" sz="2400" b="1" dirty="0">
                <a:latin typeface="楷体" panose="02010609060101010101" pitchFamily="49" charset="-122"/>
                <a:ea typeface="楷体" panose="02010609060101010101" pitchFamily="49" charset="-122"/>
              </a:rPr>
              <a:t>“哪个男人胆敢抢在女人前面，你就开枪打死他。”</a:t>
            </a:r>
            <a:endParaRPr lang="zh-CN" altLang="en-US" sz="2400" b="1" dirty="0">
              <a:latin typeface="楷体" panose="02010609060101010101" pitchFamily="49" charset="-122"/>
              <a:ea typeface="楷体" panose="02010609060101010101" pitchFamily="49" charset="-122"/>
            </a:endParaRPr>
          </a:p>
        </p:txBody>
      </p:sp>
      <p:sp>
        <p:nvSpPr>
          <p:cNvPr id="6" name="文本框 5"/>
          <p:cNvSpPr txBox="1"/>
          <p:nvPr/>
        </p:nvSpPr>
        <p:spPr>
          <a:xfrm>
            <a:off x="3400425" y="204788"/>
            <a:ext cx="2794000" cy="522287"/>
          </a:xfrm>
          <a:prstGeom prst="rect">
            <a:avLst/>
          </a:prstGeom>
          <a:noFill/>
          <a:ln w="9525">
            <a:noFill/>
          </a:ln>
        </p:spPr>
        <p:txBody>
          <a:bodyPr anchor="t" anchorCtr="0">
            <a:spAutoFit/>
          </a:bodyPr>
          <a:p>
            <a:r>
              <a:rPr lang="zh-CN" altLang="en-US" sz="2800" dirty="0">
                <a:solidFill>
                  <a:srgbClr val="FF0000"/>
                </a:solidFill>
                <a:latin typeface="Arial" panose="020B0604020202020204" pitchFamily="34" charset="0"/>
                <a:ea typeface="微软雅黑" panose="020B0503020204020204" pitchFamily="34" charset="-122"/>
              </a:rPr>
              <a:t>果敢    威严</a:t>
            </a:r>
            <a:endParaRPr lang="zh-CN" altLang="en-US" sz="2800" dirty="0">
              <a:solidFill>
                <a:srgbClr val="FF0000"/>
              </a:solidFill>
              <a:latin typeface="Arial" panose="020B0604020202020204" pitchFamily="34" charset="0"/>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0-#ppt_w/2"/>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1+#ppt_w/2"/>
                                          </p:val>
                                        </p:tav>
                                        <p:tav tm="100000">
                                          <p:val>
                                            <p:strVal val="#ppt_x"/>
                                          </p:val>
                                        </p:tav>
                                      </p:tavLst>
                                    </p:anim>
                                    <p:anim calcmode="lin" valueType="num">
                                      <p:cBhvr>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ppt_x</p:attrName>
                                        </p:attrNameLst>
                                      </p:cBhvr>
                                      <p:tavLst>
                                        <p:tav tm="0">
                                          <p:val>
                                            <p:strVal val="0-#ppt_w/2"/>
                                          </p:val>
                                        </p:tav>
                                        <p:tav tm="100000">
                                          <p:val>
                                            <p:strVal val="#ppt_x"/>
                                          </p:val>
                                        </p:tav>
                                      </p:tavLst>
                                    </p:anim>
                                    <p:anim calcmode="lin" valueType="num">
                                      <p:cBhvr>
                                        <p:cTn id="20"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ppt_x</p:attrName>
                                        </p:attrNameLst>
                                      </p:cBhvr>
                                      <p:tavLst>
                                        <p:tav tm="0">
                                          <p:val>
                                            <p:strVal val="1+#ppt_w/2"/>
                                          </p:val>
                                        </p:tav>
                                        <p:tav tm="100000">
                                          <p:val>
                                            <p:strVal val="#ppt_x"/>
                                          </p:val>
                                        </p:tav>
                                      </p:tavLst>
                                    </p:anim>
                                    <p:anim calcmode="lin" valueType="num">
                                      <p:cBhvr>
                                        <p:cTn id="26"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ppt_x</p:attrName>
                                        </p:attrNameLst>
                                      </p:cBhvr>
                                      <p:tavLst>
                                        <p:tav tm="0">
                                          <p:val>
                                            <p:strVal val="0-#ppt_w/2"/>
                                          </p:val>
                                        </p:tav>
                                        <p:tav tm="100000">
                                          <p:val>
                                            <p:strVal val="#ppt_x"/>
                                          </p:val>
                                        </p:tav>
                                      </p:tavLst>
                                    </p:anim>
                                    <p:anim calcmode="lin" valueType="num">
                                      <p:cBhvr>
                                        <p:cTn id="32"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1+#ppt_w/2"/>
                                          </p:val>
                                        </p:tav>
                                        <p:tav tm="100000">
                                          <p:val>
                                            <p:strVal val="#ppt_x"/>
                                          </p:val>
                                        </p:tav>
                                      </p:tavLst>
                                    </p:anim>
                                    <p:anim calcmode="lin" valueType="num">
                                      <p:cBhvr>
                                        <p:cTn id="38"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ppt_x</p:attrName>
                                        </p:attrNameLst>
                                      </p:cBhvr>
                                      <p:tavLst>
                                        <p:tav tm="0">
                                          <p:val>
                                            <p:strVal val="0-#ppt_w/2"/>
                                          </p:val>
                                        </p:tav>
                                        <p:tav tm="100000">
                                          <p:val>
                                            <p:strVal val="#ppt_x"/>
                                          </p:val>
                                        </p:tav>
                                      </p:tavLst>
                                    </p:anim>
                                    <p:anim calcmode="lin" valueType="num">
                                      <p:cBhvr>
                                        <p:cTn id="44"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p:cTn id="49" dur="500" fill="hold"/>
                                        <p:tgtEl>
                                          <p:spTgt spid="30"/>
                                        </p:tgtEl>
                                        <p:attrNameLst>
                                          <p:attrName>ppt_x</p:attrName>
                                        </p:attrNameLst>
                                      </p:cBhvr>
                                      <p:tavLst>
                                        <p:tav tm="0">
                                          <p:val>
                                            <p:strVal val="1+#ppt_w/2"/>
                                          </p:val>
                                        </p:tav>
                                        <p:tav tm="100000">
                                          <p:val>
                                            <p:strVal val="#ppt_x"/>
                                          </p:val>
                                        </p:tav>
                                      </p:tavLst>
                                    </p:anim>
                                    <p:anim calcmode="lin" valueType="num">
                                      <p:cBhvr>
                                        <p:cTn id="50"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p:cTn id="55" dur="500" fill="hold"/>
                                        <p:tgtEl>
                                          <p:spTgt spid="31"/>
                                        </p:tgtEl>
                                        <p:attrNameLst>
                                          <p:attrName>ppt_x</p:attrName>
                                        </p:attrNameLst>
                                      </p:cBhvr>
                                      <p:tavLst>
                                        <p:tav tm="0">
                                          <p:val>
                                            <p:strVal val="0-#ppt_w/2"/>
                                          </p:val>
                                        </p:tav>
                                        <p:tav tm="100000">
                                          <p:val>
                                            <p:strVal val="#ppt_x"/>
                                          </p:val>
                                        </p:tav>
                                      </p:tavLst>
                                    </p:anim>
                                    <p:anim calcmode="lin" valueType="num">
                                      <p:cBhvr>
                                        <p:cTn id="5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ppt_x</p:attrName>
                                        </p:attrNameLst>
                                      </p:cBhvr>
                                      <p:tavLst>
                                        <p:tav tm="0">
                                          <p:val>
                                            <p:strVal val="1+#ppt_w/2"/>
                                          </p:val>
                                        </p:tav>
                                        <p:tav tm="100000">
                                          <p:val>
                                            <p:strVal val="#ppt_x"/>
                                          </p:val>
                                        </p:tav>
                                      </p:tavLst>
                                    </p:anim>
                                    <p:anim calcmode="lin" valueType="num">
                                      <p:cBhvr>
                                        <p:cTn id="6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ppt_x</p:attrName>
                                        </p:attrNameLst>
                                      </p:cBhvr>
                                      <p:tavLst>
                                        <p:tav tm="0">
                                          <p:val>
                                            <p:strVal val="0-#ppt_w/2"/>
                                          </p:val>
                                        </p:tav>
                                        <p:tav tm="100000">
                                          <p:val>
                                            <p:strVal val="#ppt_x"/>
                                          </p:val>
                                        </p:tav>
                                      </p:tavLst>
                                    </p:anim>
                                    <p:anim calcmode="lin" valueType="num">
                                      <p:cBhvr>
                                        <p:cTn id="6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ppt_x</p:attrName>
                                        </p:attrNameLst>
                                      </p:cBhvr>
                                      <p:tavLst>
                                        <p:tav tm="0">
                                          <p:val>
                                            <p:strVal val="1+#ppt_w/2"/>
                                          </p:val>
                                        </p:tav>
                                        <p:tav tm="100000">
                                          <p:val>
                                            <p:strVal val="#ppt_x"/>
                                          </p:val>
                                        </p:tav>
                                      </p:tavLst>
                                    </p:anim>
                                    <p:anim calcmode="lin" valueType="num">
                                      <p:cBhvr>
                                        <p:cTn id="74"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anim calcmode="lin" valueType="num">
                                      <p:cBhvr>
                                        <p:cTn id="79" dur="500" fill="hold"/>
                                        <p:tgtEl>
                                          <p:spTgt spid="3"/>
                                        </p:tgtEl>
                                        <p:attrNameLst>
                                          <p:attrName>ppt_x</p:attrName>
                                        </p:attrNameLst>
                                      </p:cBhvr>
                                      <p:tavLst>
                                        <p:tav tm="0">
                                          <p:val>
                                            <p:strVal val="0-#ppt_w/2"/>
                                          </p:val>
                                        </p:tav>
                                        <p:tav tm="100000">
                                          <p:val>
                                            <p:strVal val="#ppt_x"/>
                                          </p:val>
                                        </p:tav>
                                      </p:tavLst>
                                    </p:anim>
                                    <p:anim calcmode="lin" valueType="num">
                                      <p:cBhvr>
                                        <p:cTn id="8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2" fill="hold" grpId="0" nodeType="click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p:cTn id="85" dur="500" fill="hold"/>
                                        <p:tgtEl>
                                          <p:spTgt spid="4"/>
                                        </p:tgtEl>
                                        <p:attrNameLst>
                                          <p:attrName>ppt_x</p:attrName>
                                        </p:attrNameLst>
                                      </p:cBhvr>
                                      <p:tavLst>
                                        <p:tav tm="0">
                                          <p:val>
                                            <p:strVal val="1+#ppt_w/2"/>
                                          </p:val>
                                        </p:tav>
                                        <p:tav tm="100000">
                                          <p:val>
                                            <p:strVal val="#ppt_x"/>
                                          </p:val>
                                        </p:tav>
                                      </p:tavLst>
                                    </p:anim>
                                    <p:anim calcmode="lin" valueType="num">
                                      <p:cBhvr>
                                        <p:cTn id="8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500" fill="hold"/>
                                        <p:tgtEl>
                                          <p:spTgt spid="5"/>
                                        </p:tgtEl>
                                        <p:attrNameLst>
                                          <p:attrName>ppt_x</p:attrName>
                                        </p:attrNameLst>
                                      </p:cBhvr>
                                      <p:tavLst>
                                        <p:tav tm="0">
                                          <p:val>
                                            <p:strVal val="0-#ppt_w/2"/>
                                          </p:val>
                                        </p:tav>
                                        <p:tav tm="100000">
                                          <p:val>
                                            <p:strVal val="#ppt_x"/>
                                          </p:val>
                                        </p:tav>
                                      </p:tavLst>
                                    </p:anim>
                                    <p:anim calcmode="lin" valueType="num">
                                      <p:cBhvr>
                                        <p:cTn id="9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6"/>
                                        </p:tgtEl>
                                        <p:attrNameLst>
                                          <p:attrName>style.visibility</p:attrName>
                                        </p:attrNameLst>
                                      </p:cBhvr>
                                      <p:to>
                                        <p:strVal val="visible"/>
                                      </p:to>
                                    </p:set>
                                    <p:animEffect transition="in" filter="blinds(horizontal)">
                                      <p:cBhvr>
                                        <p:cTn id="9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8"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13" grpId="0" bldLvl="0" animBg="1"/>
      <p:bldP spid="14" grpId="0" bldLvl="0" animBg="1"/>
      <p:bldP spid="3" grpId="0" bldLvl="0" animBg="1"/>
      <p:bldP spid="4" grpId="0" bldLvl="0" animBg="1"/>
      <p:bldP spid="5" grpId="0" bldLvl="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文本框 99"/>
          <p:cNvSpPr txBox="1"/>
          <p:nvPr/>
        </p:nvSpPr>
        <p:spPr>
          <a:xfrm>
            <a:off x="2063750" y="949325"/>
            <a:ext cx="7613650" cy="1568450"/>
          </a:xfrm>
          <a:prstGeom prst="rect">
            <a:avLst/>
          </a:prstGeom>
          <a:noFill/>
          <a:ln w="9525">
            <a:noFill/>
          </a:ln>
        </p:spPr>
        <p:txBody>
          <a:bodyPr anchor="t" anchorCtr="0">
            <a:spAutoFit/>
          </a:bodyPr>
          <a:p>
            <a:pPr indent="279400"/>
            <a:r>
              <a:rPr lang="en-US" altLang="zh-CN" sz="2800" dirty="0">
                <a:latin typeface="楷体" panose="02010609060101010101" pitchFamily="49" charset="-122"/>
                <a:ea typeface="楷体" panose="02010609060101010101" pitchFamily="49" charset="-122"/>
              </a:rPr>
              <a:t>  </a:t>
            </a:r>
            <a:r>
              <a:rPr lang="zh-CN" altLang="zh-CN" sz="3200" dirty="0">
                <a:latin typeface="楷体" panose="02010609060101010101" pitchFamily="49" charset="-122"/>
                <a:ea typeface="楷体" panose="02010609060101010101" pitchFamily="49" charset="-122"/>
              </a:rPr>
              <a:t>讨论：哈尔威船长为什么要下令开枪打死那些胆敢走在女人前面的男人？他该不该下达这道命令？</a:t>
            </a:r>
            <a:endParaRPr lang="zh-CN" altLang="en-US" sz="3200" dirty="0">
              <a:latin typeface="楷体" panose="02010609060101010101" pitchFamily="49" charset="-122"/>
              <a:ea typeface="楷体" panose="02010609060101010101" pitchFamily="49" charset="-122"/>
            </a:endParaRPr>
          </a:p>
        </p:txBody>
      </p:sp>
      <p:sp>
        <p:nvSpPr>
          <p:cNvPr id="2" name="文本框 1"/>
          <p:cNvSpPr txBox="1"/>
          <p:nvPr/>
        </p:nvSpPr>
        <p:spPr>
          <a:xfrm>
            <a:off x="1979613" y="3141663"/>
            <a:ext cx="7781925" cy="1384300"/>
          </a:xfrm>
          <a:prstGeom prst="rect">
            <a:avLst/>
          </a:prstGeom>
          <a:noFill/>
          <a:ln w="9525">
            <a:noFill/>
          </a:ln>
        </p:spPr>
        <p:txBody>
          <a:bodyPr anchor="t" anchorCtr="0">
            <a:spAutoFit/>
          </a:bodyPr>
          <a:p>
            <a:r>
              <a:rPr lang="en-US" altLang="zh-CN" sz="2800" dirty="0">
                <a:solidFill>
                  <a:srgbClr val="FF0000"/>
                </a:solidFill>
                <a:latin typeface="楷体" panose="02010609060101010101" pitchFamily="49" charset="-122"/>
                <a:ea typeface="楷体" panose="02010609060101010101" pitchFamily="49" charset="-122"/>
                <a:sym typeface="微软雅黑" panose="020B0503020204020204" pitchFamily="34" charset="-122"/>
              </a:rPr>
              <a:t>    </a:t>
            </a:r>
            <a:r>
              <a:rPr lang="zh-CN" altLang="zh-CN" sz="2800" dirty="0">
                <a:solidFill>
                  <a:srgbClr val="FF0000"/>
                </a:solidFill>
                <a:latin typeface="楷体" panose="02010609060101010101" pitchFamily="49" charset="-122"/>
                <a:ea typeface="楷体" panose="02010609060101010101" pitchFamily="49" charset="-122"/>
                <a:sym typeface="微软雅黑" panose="020B0503020204020204" pitchFamily="34" charset="-122"/>
              </a:rPr>
              <a:t>首先体现了对弱者的关心，同时由于当时情况紧急，却又不得不这样做。体现的是船长的果敢和威严。</a:t>
            </a:r>
            <a:endParaRPr lang="zh-CN" altLang="en-US" sz="2800" dirty="0">
              <a:solidFill>
                <a:srgbClr val="FF0000"/>
              </a:solidFill>
              <a:latin typeface="楷体" panose="02010609060101010101" pitchFamily="49" charset="-122"/>
              <a:ea typeface="楷体" panose="02010609060101010101" pitchFamily="49" charset="-122"/>
              <a:sym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xfrm>
            <a:off x="4700588" y="79375"/>
            <a:ext cx="2198687" cy="566738"/>
          </a:xfrm>
          <a:prstGeom prst="rect">
            <a:avLst/>
          </a:prstGeom>
          <a:noFill/>
          <a:ln>
            <a:noFill/>
          </a:ln>
        </p:spPr>
        <p:txBody>
          <a:bodyPr vert="horz" wrap="square" lIns="91440" tIns="45720" rIns="91440" bIns="45720" anchor="ctr" anchorCtr="0"/>
          <a:p>
            <a:pPr eaLnBrk="1" hangingPunct="1"/>
            <a:r>
              <a:rPr lang="zh-CN" altLang="en-US" dirty="0">
                <a:solidFill>
                  <a:srgbClr val="6F879A"/>
                </a:solidFill>
              </a:rPr>
              <a:t>第三处：</a:t>
            </a:r>
            <a:endParaRPr lang="zh-CN" altLang="en-US" dirty="0">
              <a:solidFill>
                <a:srgbClr val="6F879A"/>
              </a:solidFill>
            </a:endParaRPr>
          </a:p>
        </p:txBody>
      </p:sp>
      <p:sp>
        <p:nvSpPr>
          <p:cNvPr id="19458" name="文本框 99"/>
          <p:cNvSpPr txBox="1"/>
          <p:nvPr/>
        </p:nvSpPr>
        <p:spPr>
          <a:xfrm>
            <a:off x="4546600" y="892175"/>
            <a:ext cx="7640638" cy="644525"/>
          </a:xfrm>
          <a:prstGeom prst="rect">
            <a:avLst/>
          </a:prstGeom>
          <a:noFill/>
          <a:ln w="9525">
            <a:noFill/>
          </a:ln>
        </p:spPr>
        <p:txBody>
          <a:bodyPr anchor="t" anchorCtr="0">
            <a:spAutoFit/>
          </a:bodyPr>
          <a:p>
            <a:pPr indent="266700"/>
            <a:r>
              <a:rPr lang="zh-CN" altLang="zh-CN" sz="3600" dirty="0">
                <a:latin typeface="Arial" panose="020B0604020202020204" pitchFamily="34" charset="0"/>
                <a:ea typeface="宋体" panose="02010600030101010101" pitchFamily="2" charset="-122"/>
              </a:rPr>
              <a:t>“把克莱芒救出去！”   “快干！”</a:t>
            </a:r>
            <a:endParaRPr lang="zh-CN" altLang="en-US" sz="3600" dirty="0">
              <a:latin typeface="Arial" panose="020B0604020202020204" pitchFamily="34" charset="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6203950" y="1720850"/>
            <a:ext cx="695325" cy="600075"/>
          </a:xfrm>
          <a:prstGeom prst="rect">
            <a:avLst/>
          </a:prstGeom>
          <a:noFill/>
          <a:ln w="9525">
            <a:noFill/>
          </a:ln>
        </p:spPr>
      </p:pic>
      <p:pic>
        <p:nvPicPr>
          <p:cNvPr id="5" name="图片 4"/>
          <p:cNvPicPr>
            <a:picLocks noChangeAspect="1"/>
          </p:cNvPicPr>
          <p:nvPr/>
        </p:nvPicPr>
        <p:blipFill>
          <a:blip r:embed="rId1"/>
          <a:stretch>
            <a:fillRect/>
          </a:stretch>
        </p:blipFill>
        <p:spPr>
          <a:xfrm>
            <a:off x="6203950" y="2997200"/>
            <a:ext cx="695325" cy="600075"/>
          </a:xfrm>
          <a:prstGeom prst="rect">
            <a:avLst/>
          </a:prstGeom>
          <a:noFill/>
          <a:ln w="9525">
            <a:noFill/>
          </a:ln>
        </p:spPr>
      </p:pic>
      <p:sp>
        <p:nvSpPr>
          <p:cNvPr id="3" name="文本框 2"/>
          <p:cNvSpPr txBox="1"/>
          <p:nvPr/>
        </p:nvSpPr>
        <p:spPr>
          <a:xfrm>
            <a:off x="7385050" y="1676400"/>
            <a:ext cx="3155950" cy="644525"/>
          </a:xfrm>
          <a:prstGeom prst="rect">
            <a:avLst/>
          </a:prstGeom>
          <a:noFill/>
          <a:ln w="9525">
            <a:noFill/>
          </a:ln>
        </p:spPr>
        <p:txBody>
          <a:bodyPr anchor="t" anchorCtr="0">
            <a:spAutoFit/>
          </a:bodyPr>
          <a:p>
            <a:r>
              <a:rPr lang="zh-CN" altLang="zh-CN" sz="3600" dirty="0">
                <a:solidFill>
                  <a:srgbClr val="FF0000"/>
                </a:solidFill>
                <a:latin typeface="Arial" panose="020B0604020202020204" pitchFamily="34" charset="0"/>
                <a:ea typeface="宋体" panose="02010600030101010101" pitchFamily="2" charset="-122"/>
              </a:rPr>
              <a:t>善良</a:t>
            </a:r>
            <a:endParaRPr lang="zh-CN" altLang="en-US" sz="3600" dirty="0">
              <a:solidFill>
                <a:srgbClr val="FF0000"/>
              </a:solidFill>
              <a:latin typeface="Arial" panose="020B0604020202020204" pitchFamily="34" charset="0"/>
              <a:ea typeface="宋体" panose="02010600030101010101" pitchFamily="2" charset="-122"/>
            </a:endParaRPr>
          </a:p>
        </p:txBody>
      </p:sp>
      <p:sp>
        <p:nvSpPr>
          <p:cNvPr id="6" name="文本框 5"/>
          <p:cNvSpPr txBox="1"/>
          <p:nvPr/>
        </p:nvSpPr>
        <p:spPr>
          <a:xfrm>
            <a:off x="7385050" y="3013075"/>
            <a:ext cx="1809750" cy="584200"/>
          </a:xfrm>
          <a:prstGeom prst="rect">
            <a:avLst/>
          </a:prstGeom>
          <a:noFill/>
          <a:ln w="9525">
            <a:noFill/>
          </a:ln>
        </p:spPr>
        <p:txBody>
          <a:bodyPr wrap="none" anchor="t" anchorCtr="0">
            <a:spAutoFit/>
          </a:bodyPr>
          <a:p>
            <a:r>
              <a:rPr lang="zh-CN" altLang="zh-CN" sz="3200" dirty="0">
                <a:solidFill>
                  <a:srgbClr val="FF0000"/>
                </a:solidFill>
                <a:latin typeface="Arial" panose="020B0604020202020204" pitchFamily="34" charset="0"/>
                <a:ea typeface="宋体" panose="02010600030101010101" pitchFamily="2" charset="-122"/>
                <a:sym typeface="微软雅黑" panose="020B0503020204020204" pitchFamily="34" charset="-122"/>
              </a:rPr>
              <a:t>保护弱小</a:t>
            </a:r>
            <a:endParaRPr lang="zh-CN" altLang="en-US" sz="3200" dirty="0">
              <a:solidFill>
                <a:srgbClr val="FF0000"/>
              </a:solidFill>
              <a:latin typeface="Arial" panose="020B0604020202020204" pitchFamily="34" charset="0"/>
              <a:ea typeface="宋体" panose="02010600030101010101" pitchFamily="2" charset="-122"/>
              <a:sym typeface="微软雅黑" panose="020B0503020204020204" pitchFamily="34" charset="-122"/>
            </a:endParaRPr>
          </a:p>
        </p:txBody>
      </p:sp>
      <p:sp>
        <p:nvSpPr>
          <p:cNvPr id="7" name="文本框 6"/>
          <p:cNvSpPr txBox="1"/>
          <p:nvPr/>
        </p:nvSpPr>
        <p:spPr>
          <a:xfrm>
            <a:off x="7418388" y="4278313"/>
            <a:ext cx="1897062" cy="584200"/>
          </a:xfrm>
          <a:prstGeom prst="rect">
            <a:avLst/>
          </a:prstGeom>
          <a:noFill/>
          <a:ln w="9525">
            <a:noFill/>
          </a:ln>
        </p:spPr>
        <p:txBody>
          <a:bodyPr anchor="t" anchorCtr="0">
            <a:spAutoFit/>
          </a:bodyPr>
          <a:p>
            <a:r>
              <a:rPr lang="zh-CN" altLang="zh-CN" sz="3200" dirty="0">
                <a:solidFill>
                  <a:srgbClr val="FF0000"/>
                </a:solidFill>
                <a:latin typeface="Arial" panose="020B0604020202020204" pitchFamily="34" charset="0"/>
                <a:ea typeface="宋体" panose="02010600030101010101" pitchFamily="2" charset="-122"/>
                <a:sym typeface="微软雅黑" panose="020B0503020204020204" pitchFamily="34" charset="-122"/>
              </a:rPr>
              <a:t>指挥有方</a:t>
            </a:r>
            <a:endParaRPr lang="zh-CN" altLang="en-US" sz="3200" dirty="0">
              <a:solidFill>
                <a:srgbClr val="FF0000"/>
              </a:solidFill>
              <a:latin typeface="Arial" panose="020B0604020202020204" pitchFamily="34" charset="0"/>
              <a:ea typeface="宋体" panose="02010600030101010101" pitchFamily="2" charset="-122"/>
              <a:sym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6203950" y="4262438"/>
            <a:ext cx="695325" cy="600075"/>
          </a:xfrm>
          <a:prstGeom prst="rect">
            <a:avLst/>
          </a:prstGeom>
          <a:noFill/>
          <a:ln w="9525">
            <a:noFill/>
          </a:ln>
        </p:spPr>
      </p:pic>
      <p:pic>
        <p:nvPicPr>
          <p:cNvPr id="19465" name="Picture 2"/>
          <p:cNvPicPr>
            <a:picLocks noChangeAspect="1"/>
          </p:cNvPicPr>
          <p:nvPr/>
        </p:nvPicPr>
        <p:blipFill>
          <a:blip r:embed="rId2"/>
          <a:stretch>
            <a:fillRect/>
          </a:stretch>
        </p:blipFill>
        <p:spPr>
          <a:xfrm>
            <a:off x="-1587" y="-1587"/>
            <a:ext cx="4548187" cy="6827837"/>
          </a:xfrm>
          <a:prstGeom prst="rect">
            <a:avLst/>
          </a:prstGeom>
          <a:noFill/>
          <a:ln w="9525">
            <a:noFill/>
          </a:ln>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blinds(horizontal)">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8"/>
          <p:cNvSpPr>
            <a:spLocks noGrp="1"/>
          </p:cNvSpPr>
          <p:nvPr>
            <p:ph type="title"/>
          </p:nvPr>
        </p:nvSpPr>
        <p:spPr>
          <a:xfrm>
            <a:off x="1471613" y="1374775"/>
            <a:ext cx="8951912" cy="1882775"/>
          </a:xfrm>
          <a:prstGeom prst="rect">
            <a:avLst/>
          </a:prstGeom>
          <a:noFill/>
          <a:ln>
            <a:noFill/>
          </a:ln>
        </p:spPr>
        <p:txBody>
          <a:bodyPr vert="horz" wrap="square" lIns="91440" tIns="45720" rIns="91440" bIns="45720" anchor="ctr" anchorCtr="0"/>
          <a:p>
            <a:pPr eaLnBrk="1" hangingPunct="1"/>
            <a:r>
              <a:rPr lang="en-US" altLang="zh-CN" sz="4000" dirty="0">
                <a:solidFill>
                  <a:srgbClr val="6F879A"/>
                </a:solidFill>
                <a:latin typeface="楷体" panose="02010609060101010101" pitchFamily="49" charset="-122"/>
                <a:ea typeface="楷体" panose="02010609060101010101" pitchFamily="49" charset="-122"/>
              </a:rPr>
              <a:t>    </a:t>
            </a:r>
            <a:r>
              <a:rPr lang="zh-CN" altLang="en-US" sz="4000" dirty="0">
                <a:solidFill>
                  <a:srgbClr val="6F879A"/>
                </a:solidFill>
                <a:latin typeface="楷体" panose="02010609060101010101" pitchFamily="49" charset="-122"/>
                <a:ea typeface="楷体" panose="02010609060101010101" pitchFamily="49" charset="-122"/>
              </a:rPr>
              <a:t>同学们，如果你是当时活下来的克莱芒水手，你会对哈尔威船长说什么？写出来并读给大家听。</a:t>
            </a:r>
            <a:endParaRPr lang="zh-CN" altLang="en-US" sz="4000" dirty="0">
              <a:solidFill>
                <a:srgbClr val="6F879A"/>
              </a:solidFill>
              <a:latin typeface="楷体" panose="02010609060101010101" pitchFamily="49" charset="-122"/>
              <a:ea typeface="楷体" panose="02010609060101010101" pitchFamily="49" charset="-122"/>
            </a:endParaRPr>
          </a:p>
        </p:txBody>
      </p:sp>
    </p:spTree>
  </p:cSld>
  <p:clrMapOvr>
    <a:masterClrMapping/>
  </p:clrMapOvr>
  <p:transition spd="med">
    <p:fade/>
  </p:transition>
</p:sld>
</file>

<file path=ppt/tags/tag1.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heme/theme1.xml><?xml version="1.0" encoding="utf-8"?>
<a:theme xmlns:a="http://schemas.openxmlformats.org/drawingml/2006/main" name="语文">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941</Words>
  <Application>WPS 演示</Application>
  <PresentationFormat>宽屏</PresentationFormat>
  <Paragraphs>108</Paragraphs>
  <Slides>12</Slides>
  <Notes>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12</vt:i4>
      </vt:variant>
    </vt:vector>
  </HeadingPairs>
  <TitlesOfParts>
    <vt:vector size="25" baseType="lpstr">
      <vt:lpstr>Arial</vt:lpstr>
      <vt:lpstr>宋体</vt:lpstr>
      <vt:lpstr>Wingdings</vt:lpstr>
      <vt:lpstr>Arial Black</vt:lpstr>
      <vt:lpstr>微软雅黑</vt:lpstr>
      <vt:lpstr>Calibri</vt:lpstr>
      <vt:lpstr>Impact</vt:lpstr>
      <vt:lpstr>Times New Roman</vt:lpstr>
      <vt:lpstr>黑体</vt:lpstr>
      <vt:lpstr>方正清刻本悦宋简体</vt:lpstr>
      <vt:lpstr>楷体</vt:lpstr>
      <vt:lpstr>Arial Unicode MS</vt:lpstr>
      <vt:lpstr>语文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8</cp:revision>
  <dcterms:created xsi:type="dcterms:W3CDTF">2015-05-05T08:02:00Z</dcterms:created>
  <dcterms:modified xsi:type="dcterms:W3CDTF">2021-10-24T10:07:58Z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A2CC3E093F544493A4C306B015B22133</vt:lpwstr>
  </property>
</Properties>
</file>