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305" r:id="rId5"/>
    <p:sldId id="550" r:id="rId6"/>
    <p:sldId id="549" r:id="rId7"/>
    <p:sldId id="379" r:id="rId8"/>
    <p:sldId id="310" r:id="rId9"/>
    <p:sldId id="530" r:id="rId10"/>
    <p:sldId id="311" r:id="rId11"/>
    <p:sldId id="546" r:id="rId12"/>
    <p:sldId id="399" r:id="rId13"/>
    <p:sldId id="339" r:id="rId1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92D050"/>
    <a:srgbClr val="C0504D"/>
    <a:srgbClr val="FF0000"/>
    <a:srgbClr val="AEAEAE"/>
    <a:srgbClr val="FFDB6D"/>
    <a:srgbClr val="CC00CC"/>
    <a:srgbClr val="339933"/>
    <a:srgbClr val="00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/>
    <p:restoredTop sz="94642"/>
  </p:normalViewPr>
  <p:slideViewPr>
    <p:cSldViewPr showGuides="1">
      <p:cViewPr varScale="1">
        <p:scale>
          <a:sx n="57" d="100"/>
          <a:sy n="57" d="100"/>
        </p:scale>
        <p:origin x="1632" y="48"/>
      </p:cViewPr>
      <p:guideLst>
        <p:guide orient="horz" pos="2160"/>
        <p:guide pos="29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580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noFill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 descr="背景长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9" y="168275"/>
            <a:ext cx="8805863" cy="651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502412" y="2588282"/>
            <a:ext cx="8139178" cy="899167"/>
          </a:xfrm>
        </p:spPr>
        <p:txBody>
          <a:bodyPr rIns="25400" anchor="t">
            <a:noAutofit/>
          </a:bodyPr>
          <a:lstStyle>
            <a:lvl1pPr algn="ctr">
              <a:defRPr sz="4050" b="0" spc="4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502412" y="3566160"/>
            <a:ext cx="8139178" cy="950984"/>
          </a:xfrm>
        </p:spPr>
        <p:txBody>
          <a:bodyPr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单击此处编辑副标题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lvl="0" algn="r" eaLnBrk="1" hangingPunct="1"/>
            <a:fld id="{9A0DB2DC-4C9A-4742-B13C-FB6460FD3503}" type="slidenum">
              <a:rPr lang="zh-CN" altLang="en-US" sz="1200" smtClean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952508"/>
            <a:ext cx="8139178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algn="r" eaLnBrk="1" hangingPunct="1"/>
            <a:r>
              <a:rPr lang="en-US" altLang="zh-CN" sz="1200">
                <a:solidFill>
                  <a:srgbClr val="898989"/>
                </a:solidFill>
              </a:rPr>
              <a:t>‹#›</a:t>
            </a:r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02412" y="2588282"/>
            <a:ext cx="8139178" cy="899167"/>
          </a:xfrm>
        </p:spPr>
        <p:txBody>
          <a:bodyPr rIns="25400" rtlCol="0" anchor="t">
            <a:no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45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algn="r" eaLnBrk="1" hangingPunct="1"/>
            <a:r>
              <a:rPr lang="en-US" altLang="zh-CN" sz="1200">
                <a:solidFill>
                  <a:srgbClr val="898989"/>
                </a:solidFill>
              </a:rPr>
              <a:t>‹#›</a:t>
            </a:r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 rtlCol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296000"/>
            <a:ext cx="8139178" cy="5041355"/>
          </a:xfrm>
        </p:spPr>
        <p:txBody>
          <a:bodyPr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algn="r" eaLnBrk="1" hangingPunct="1"/>
            <a:fld id="{9A0DB2DC-4C9A-4742-B13C-FB6460FD3503}" type="slidenum">
              <a:rPr lang="zh-CN" altLang="en-US" sz="1200" smtClean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3808731"/>
            <a:ext cx="8139178" cy="624845"/>
          </a:xfrm>
        </p:spPr>
        <p:txBody>
          <a:bodyPr rIns="63500" anchor="t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2444" y="4511676"/>
            <a:ext cx="8139178" cy="1077985"/>
          </a:xfrm>
        </p:spPr>
        <p:txBody>
          <a:bodyPr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algn="r" eaLnBrk="1" hangingPunct="1"/>
            <a:fld id="{9A0DB2DC-4C9A-4742-B13C-FB6460FD3503}" type="slidenum">
              <a:rPr lang="zh-CN" altLang="en-US" sz="1200" smtClean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 rtlCol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7" y="1296000"/>
            <a:ext cx="3962432" cy="5040000"/>
          </a:xfrm>
        </p:spPr>
        <p:txBody>
          <a:bodyPr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296000"/>
            <a:ext cx="3962432" cy="504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algn="r" eaLnBrk="1" hangingPunct="1"/>
            <a:fld id="{9A0DB2DC-4C9A-4742-B13C-FB6460FD3503}" type="slidenum">
              <a:rPr lang="zh-CN" altLang="en-US" sz="1200" smtClean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 rtlCol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7" y="1296001"/>
            <a:ext cx="3962432" cy="381003"/>
          </a:xfrm>
        </p:spPr>
        <p:txBody>
          <a:bodyPr tIns="38100" rIns="76200" bIns="3810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789043"/>
            <a:ext cx="3962400" cy="4552234"/>
          </a:xfrm>
        </p:spPr>
        <p:txBody>
          <a:bodyPr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2" y="1296001"/>
            <a:ext cx="3962432" cy="381003"/>
          </a:xfrm>
        </p:spPr>
        <p:txBody>
          <a:bodyPr tIns="38100" rIns="76200" bIns="3810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noProof="1">
                <a:sym typeface="+mn-ea"/>
              </a:rPr>
              <a:t>单击此处编辑文本</a:t>
            </a:r>
            <a:endParaRPr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2" y="1789043"/>
            <a:ext cx="3962432" cy="4552234"/>
          </a:xfrm>
        </p:spPr>
        <p:txBody>
          <a:bodyPr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algn="r" eaLnBrk="1" hangingPunct="1"/>
            <a:fld id="{9A0DB2DC-4C9A-4742-B13C-FB6460FD3503}" type="slidenum">
              <a:rPr lang="zh-CN" altLang="en-US" sz="1200" smtClean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algn="r" eaLnBrk="1" hangingPunct="1"/>
            <a:fld id="{9A0DB2DC-4C9A-4742-B13C-FB6460FD3503}" type="slidenum">
              <a:rPr lang="zh-CN" altLang="en-US" sz="1200" smtClean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algn="r" eaLnBrk="1" hangingPunct="1"/>
            <a:fld id="{9A0DB2DC-4C9A-4742-B13C-FB6460FD3503}" type="slidenum">
              <a:rPr lang="zh-CN" altLang="en-US" sz="1200" smtClean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7" y="1296000"/>
            <a:ext cx="3962432" cy="5040000"/>
          </a:xfrm>
        </p:spPr>
        <p:txBody>
          <a:bodyPr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CN" altLang="en-US" noProof="1">
                <a:sym typeface="+mn-ea"/>
              </a:rPr>
              <a:t>单击图标添加图片</a:t>
            </a:r>
            <a:endParaRPr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296000"/>
            <a:ext cx="3962432" cy="5040000"/>
          </a:xfrm>
        </p:spPr>
        <p:txBody>
          <a:bodyPr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algn="r" eaLnBrk="1" hangingPunct="1"/>
            <a:fld id="{9A0DB2DC-4C9A-4742-B13C-FB6460FD3503}" type="slidenum">
              <a:rPr lang="zh-CN" altLang="en-US" sz="1200" smtClean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952509"/>
            <a:ext cx="713238" cy="5388907"/>
          </a:xfrm>
        </p:spPr>
        <p:txBody>
          <a:bodyPr vert="eaVert" rtlCol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952501"/>
            <a:ext cx="7371076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algn="r" eaLnBrk="1" hangingPunct="1"/>
            <a:r>
              <a:rPr lang="en-US" altLang="zh-CN" sz="1200">
                <a:solidFill>
                  <a:srgbClr val="898989"/>
                </a:solidFill>
              </a:rPr>
              <a:t>‹#›</a:t>
            </a:r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36.xml"/><Relationship Id="rId17" Type="http://schemas.openxmlformats.org/officeDocument/2006/relationships/tags" Target="../tags/tag35.xml"/><Relationship Id="rId16" Type="http://schemas.openxmlformats.org/officeDocument/2006/relationships/tags" Target="../tags/tag34.xml"/><Relationship Id="rId15" Type="http://schemas.openxmlformats.org/officeDocument/2006/relationships/tags" Target="../tags/tag33.xml"/><Relationship Id="rId14" Type="http://schemas.openxmlformats.org/officeDocument/2006/relationships/tags" Target="../tags/tag32.xml"/><Relationship Id="rId13" Type="http://schemas.openxmlformats.org/officeDocument/2006/relationships/tags" Target="../tags/tag3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3"/>
            </p:custDataLst>
          </p:nvPr>
        </p:nvSpPr>
        <p:spPr bwMode="auto">
          <a:xfrm>
            <a:off x="502444" y="431800"/>
            <a:ext cx="81391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38100" rIns="76200" bIns="3810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  <p:custDataLst>
              <p:tags r:id="rId14"/>
            </p:custDataLst>
          </p:nvPr>
        </p:nvSpPr>
        <p:spPr bwMode="auto">
          <a:xfrm>
            <a:off x="502444" y="1295401"/>
            <a:ext cx="8139113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0" rIns="82550" bIns="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59606" y="6350001"/>
            <a:ext cx="2025254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9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291" y="6350001"/>
            <a:ext cx="2969419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9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457950" y="6350001"/>
            <a:ext cx="2025254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fontAlgn="auto">
              <a:defRPr sz="9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lvl="0" algn="r" eaLnBrk="1" hangingPunct="1"/>
            <a:r>
              <a:rPr lang="en-US" altLang="zh-CN" sz="1200">
                <a:solidFill>
                  <a:srgbClr val="898989"/>
                </a:solidFill>
              </a:rPr>
              <a:t>‹#›</a:t>
            </a:r>
            <a:endParaRPr lang="zh-CN" altLang="en-US" sz="1200" dirty="0">
              <a:solidFill>
                <a:srgbClr val="898989"/>
              </a:solidFill>
            </a:endParaRPr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pic>
        <p:nvPicPr>
          <p:cNvPr id="1032" name="图片 1" descr="背景长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" y="0"/>
            <a:ext cx="9148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100" b="1" kern="1200" spc="15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eaLnBrk="1" fontAlgn="base" hangingPunct="1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1" fontAlgn="base" hangingPunct="1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3608" y="1556792"/>
            <a:ext cx="5032147" cy="23905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54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习作：</a:t>
            </a:r>
            <a:endParaRPr lang="zh-CN" altLang="en-US" sz="540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54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我的“自画像”</a:t>
            </a:r>
            <a:endParaRPr lang="zh-CN" sz="5400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4" name="图片 3" descr="图片19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07100" y="1195070"/>
            <a:ext cx="2800350" cy="31718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40715" y="3472815"/>
            <a:ext cx="7861935" cy="2560533"/>
          </a:xfrm>
          <a:prstGeom prst="roundRect">
            <a:avLst/>
          </a:prstGeom>
          <a:noFill/>
          <a:ln w="28575">
            <a:solidFill>
              <a:schemeClr val="accent2">
                <a:lumMod val="75000"/>
              </a:schemeClr>
            </a:solidFill>
            <a:prstDash val="lgDashDotDot"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点评：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这位同学的自画像抓住自己的外貌、兴趣爱好、性格品质（坚强、勇敢、助人为乐）、学习成绩等特点写。每段采用总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分的构段方式。</a:t>
            </a:r>
            <a:endParaRPr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995" y="995045"/>
            <a:ext cx="1777722" cy="680085"/>
          </a:xfrm>
          <a:prstGeom prst="plaque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例文展示</a:t>
            </a:r>
            <a:endParaRPr lang="zh-CN" altLang="en-US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1060" y="2132965"/>
            <a:ext cx="7665085" cy="991731"/>
          </a:xfrm>
          <a:prstGeom prst="snip2Diag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 在学习方面我还是一个中等生。但是我不会放弃，我会更加努力，我坚信，我会在各个方面更上一层楼的。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334000" y="2564904"/>
            <a:ext cx="3810000" cy="3810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339752" y="2253913"/>
            <a:ext cx="3724096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38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再见</a:t>
            </a:r>
            <a:endParaRPr lang="zh-CN" alt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5" name="矩形 2064"/>
          <p:cNvSpPr/>
          <p:nvPr/>
        </p:nvSpPr>
        <p:spPr>
          <a:xfrm>
            <a:off x="3059113" y="1557338"/>
            <a:ext cx="649287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eaLnBrk="0" hangingPunct="0"/>
            <a:endParaRPr lang="zh-CN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7"/>
          <p:cNvSpPr txBox="1"/>
          <p:nvPr/>
        </p:nvSpPr>
        <p:spPr>
          <a:xfrm>
            <a:off x="467544" y="1063035"/>
            <a:ext cx="201622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例文引路</a:t>
            </a:r>
            <a:endParaRPr lang="zh-CN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59113" y="2002790"/>
            <a:ext cx="5570537" cy="3448685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        我的自画像 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我的名字叫小刚，是一个活泼开朗的小男孩。浓浓的眉毛，大大的眼睛，嘴边总是有一圈红红的印痕，那是因为我天天用舌头舔嘴片。额头前留着刘海，总喜欢把刘海往旁边捋一捋，每当这时，我就觉得自己很帅气。 </a:t>
            </a:r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 descr="69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877570" y="2369185"/>
            <a:ext cx="2011680" cy="297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5" name="矩形 2064"/>
          <p:cNvSpPr/>
          <p:nvPr/>
        </p:nvSpPr>
        <p:spPr>
          <a:xfrm>
            <a:off x="3059113" y="1557338"/>
            <a:ext cx="649287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eaLnBrk="0" hangingPunct="0"/>
            <a:endParaRPr lang="zh-CN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7"/>
          <p:cNvSpPr txBox="1"/>
          <p:nvPr/>
        </p:nvSpPr>
        <p:spPr>
          <a:xfrm>
            <a:off x="467544" y="1063035"/>
            <a:ext cx="201622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例文引路</a:t>
            </a:r>
            <a:endParaRPr lang="zh-CN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7360" y="1975485"/>
            <a:ext cx="5975985" cy="392811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我非常喜欢下军棋，一天不下军棋就觉得手痒痒。这不，晚上刚吃过饭，我又和爸爸杀起了军棋，我爸爸用一个工兵去排雷，我让连长把工兵给吃了。我用炸弹去炸我爸爸的司令，结果呢，让我爸爸派出排长，和炸弹同归于尽了。我和爸爸之间的“战斗”非常激烈，最后，我剩下了军长一个，团长两个，排长一个，工兵一个。</a:t>
            </a:r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 descr="69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6605270" y="2451735"/>
            <a:ext cx="1882140" cy="297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5" name="矩形 2064"/>
          <p:cNvSpPr/>
          <p:nvPr/>
        </p:nvSpPr>
        <p:spPr>
          <a:xfrm>
            <a:off x="3059113" y="1557338"/>
            <a:ext cx="649287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eaLnBrk="0" hangingPunct="0"/>
            <a:endParaRPr lang="zh-CN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7"/>
          <p:cNvSpPr txBox="1"/>
          <p:nvPr/>
        </p:nvSpPr>
        <p:spPr>
          <a:xfrm>
            <a:off x="467544" y="1063035"/>
            <a:ext cx="201622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例文引路</a:t>
            </a:r>
            <a:endParaRPr lang="zh-CN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5130" y="1717675"/>
            <a:ext cx="5513705" cy="4407535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我爸爸只剩下一个师长了，而且，他的师长必死无疑，因为我的团长和军长已经包围了他的师长，而且都在快跑道上。只要他的师长吃了我的团长，我就能让军长一下子跳到师长那儿，把师长给吃了。爸爸又成了我的手下败将。怎么样？我的棋艺不错吧？ 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这就是我，一个聪明而又帅气的我。你愿意和我交朋友吗？</a:t>
            </a:r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 descr="69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6407785" y="2352675"/>
            <a:ext cx="1882140" cy="297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5" name="矩形 2064"/>
          <p:cNvSpPr/>
          <p:nvPr/>
        </p:nvSpPr>
        <p:spPr>
          <a:xfrm>
            <a:off x="3059113" y="1557338"/>
            <a:ext cx="649287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eaLnBrk="0" hangingPunct="0"/>
            <a:endParaRPr lang="zh-CN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3400" y="1082675"/>
            <a:ext cx="1673860" cy="578444"/>
          </a:xfrm>
          <a:prstGeom prst="round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832485" y="2943225"/>
            <a:ext cx="7880350" cy="2427719"/>
          </a:xfrm>
          <a:prstGeom prst="snip2DiagRect">
            <a:avLst/>
          </a:prstGeom>
          <a:noFill/>
          <a:ln w="952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你的外貌有什么特点？</a:t>
            </a:r>
            <a:endParaRPr lang="zh-CN" altLang="en-US" sz="2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你的主要性格特点是什么？</a:t>
            </a:r>
            <a:endParaRPr lang="zh-CN" altLang="en-US" sz="2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你最大的爱好和特长是什么？</a:t>
            </a:r>
            <a:endParaRPr lang="zh-CN" altLang="en-US" sz="2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你还想介绍自己的哪些情况？可以用什么实力来说明？</a:t>
            </a:r>
            <a:endParaRPr 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7" name="图片 6" descr="3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7173595" y="1879600"/>
            <a:ext cx="1869440" cy="226631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476500" y="1452880"/>
            <a:ext cx="3764280" cy="1062990"/>
            <a:chOff x="3476" y="2960"/>
            <a:chExt cx="5928" cy="1674"/>
          </a:xfrm>
        </p:grpSpPr>
        <p:pic>
          <p:nvPicPr>
            <p:cNvPr id="4" name="图片 3" descr="39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76" y="2960"/>
              <a:ext cx="5928" cy="1675"/>
            </a:xfrm>
            <a:prstGeom prst="rect">
              <a:avLst/>
            </a:prstGeom>
          </p:spPr>
        </p:pic>
        <p:sp>
          <p:nvSpPr>
            <p:cNvPr id="2" name="文本框 1"/>
            <p:cNvSpPr txBox="1"/>
            <p:nvPr/>
          </p:nvSpPr>
          <p:spPr>
            <a:xfrm>
              <a:off x="4406" y="3386"/>
              <a:ext cx="4208" cy="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写之前想一想：</a:t>
              </a:r>
              <a:endPara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5" name="矩形 2064"/>
          <p:cNvSpPr/>
          <p:nvPr/>
        </p:nvSpPr>
        <p:spPr>
          <a:xfrm>
            <a:off x="3059113" y="1557338"/>
            <a:ext cx="649287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eaLnBrk="0" hangingPunct="0"/>
            <a:endParaRPr lang="zh-CN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560705" y="1227455"/>
            <a:ext cx="1811020" cy="682946"/>
          </a:xfrm>
          <a:prstGeom prst="plaque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新知讲解</a:t>
            </a:r>
            <a:endParaRPr lang="zh-CN" altLang="zh-CN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34440" y="3226435"/>
            <a:ext cx="6363970" cy="2397027"/>
          </a:xfrm>
          <a:prstGeom prst="snip2Diag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介绍一个人必须包括人物的年龄、性别、长相、性格、兴趣等多方面。还必须抓住以上各方面的特点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与别人不同的地方。介绍时必须按一定的顺序。</a:t>
            </a:r>
            <a:endParaRPr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61865" y="2022475"/>
            <a:ext cx="2456447" cy="706381"/>
          </a:xfrm>
          <a:prstGeom prst="cloudCallout">
            <a:avLst>
              <a:gd name="adj1" fmla="val -38703"/>
              <a:gd name="adj2" fmla="val 90462"/>
            </a:avLst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习作要点：</a:t>
            </a:r>
            <a:endParaRPr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3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60705" y="1198880"/>
            <a:ext cx="1883410" cy="682962"/>
          </a:xfrm>
          <a:prstGeom prst="plaque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zh-CN" alt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新知讲解</a:t>
            </a:r>
            <a:endParaRPr lang="zh-CN" altLang="zh-CN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85570" y="2531745"/>
            <a:ext cx="6939280" cy="2532187"/>
          </a:xfrm>
          <a:prstGeom prst="round2DiagRect">
            <a:avLst/>
          </a:prstGeom>
          <a:noFill/>
          <a:ln w="38100">
            <a:solidFill>
              <a:schemeClr val="accent1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外貌描写：红扑扑的小脸 脸蛋黑里透红 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水灵灵的大眼睛 黑葡萄似的大眼睛   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小而有神的眼睛 能说会道的嘴巴 樱桃似的小嘴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性格描写：活泼 内向 爱说爱笑 泼辣 腼腆</a:t>
            </a:r>
            <a:endParaRPr 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5" name="矩形 2064"/>
          <p:cNvSpPr/>
          <p:nvPr/>
        </p:nvSpPr>
        <p:spPr>
          <a:xfrm>
            <a:off x="3059113" y="1557338"/>
            <a:ext cx="649287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eaLnBrk="0" hangingPunct="0"/>
            <a:endParaRPr lang="zh-CN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58190" y="1786255"/>
            <a:ext cx="8060055" cy="434379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                 我的自画像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我，叫姚宜泽，是一个开朗、活泼、阳光的男孩子。在圆圆的、红扑扑的脸上，有一双水灵灵的大眼睛。一个微微上翘，线条优美的小鼻子，显露出我的机灵。当我笑时，红润的唇间露出两排洁白的牙齿，很是迷人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       我有很多的兴趣爱好。比如表演方面。有一次，我用巴乌吹了一首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《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欢乐的泼水节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》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。这首曲子难度超大，但我却吹出了优美的旋律，使在场的每个人都陶醉了。</a:t>
            </a:r>
            <a:endParaRPr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3860" y="1019810"/>
            <a:ext cx="1811020" cy="682944"/>
          </a:xfrm>
          <a:prstGeom prst="plaque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例文展示</a:t>
            </a:r>
            <a:endParaRPr lang="zh-CN" altLang="zh-CN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5" name="矩形 2064"/>
          <p:cNvSpPr/>
          <p:nvPr/>
        </p:nvSpPr>
        <p:spPr>
          <a:xfrm>
            <a:off x="3059113" y="1557338"/>
            <a:ext cx="649287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eaLnBrk="0" hangingPunct="0"/>
            <a:endParaRPr lang="zh-CN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0705" y="1198880"/>
            <a:ext cx="1811020" cy="682944"/>
          </a:xfrm>
          <a:prstGeom prst="plaque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例文展示</a:t>
            </a:r>
            <a:endParaRPr lang="zh-CN" altLang="zh-CN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7540" y="2125345"/>
            <a:ext cx="7651750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我还是一个坚强、勇敢的男子汉。记得我去学游泳时，我遇到了几个高难度动作，但我都完成得非常漂亮，教练还夸我聪明。但到了很多人都做不了的动作时，我也退缩了、害怕了，经过教练的指导，再加上我一次一次地努力，终于做出了谁都做不了的动作。同时我也明白了一个道理：世上无难事，只怕有心人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>
              <a:lnSpc>
                <a:spcPct val="10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我还喜欢助人为乐。帮小区里的爷爷奶奶扔垃圾，有时候还陪他们聊天。特别是冬天下雪时，我要早早起来和大人们一起，把小区里的雪打扫干净，生怕老人小孩摔倒。大人们都夸我懂事，有时候还帮我堆雪人玩呢。</a:t>
            </a:r>
            <a:endParaRPr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K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OK3</Template>
  <TotalTime>0</TotalTime>
  <Words>1283</Words>
  <Application>WPS 演示</Application>
  <PresentationFormat>全屏显示(4:3)</PresentationFormat>
  <Paragraphs>59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Calibri</vt:lpstr>
      <vt:lpstr>黑体</vt:lpstr>
      <vt:lpstr>Arial Unicode MS</vt:lpstr>
      <vt:lpstr>OK3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为中华之崛起而读书好好学习天天向上</Company>
  <LinksUpToDate>false</LinksUpToDate>
  <SharedDoc>false</SharedDoc>
  <HyperlinksChanged>false</HyperlinksChanged>
  <AppVersion>14.0000</AppVersion>
  <Manager>为中华之崛起而读书好好学习天天向上</Manager>
  <HyperlinkBase>为中华之崛起而读书好好学习天天向上</HyperlinkBase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为中华之崛起而读书好好学习天天向上</dc:title>
  <dc:creator>陈改林</dc:creator>
  <cp:keywords>为中华之崛起而读书好好学习天天向上</cp:keywords>
  <dc:description>为中华之崛起而读书好好学习天天向上</dc:description>
  <dc:subject>课件</dc:subject>
  <cp:category>为中华之崛起而读书好好学习天天向上</cp:category>
  <cp:lastModifiedBy>qwe</cp:lastModifiedBy>
  <cp:revision>438</cp:revision>
  <dcterms:created xsi:type="dcterms:W3CDTF">2013-11-14T01:26:00Z</dcterms:created>
  <dcterms:modified xsi:type="dcterms:W3CDTF">2021-10-24T10:19:35Z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120BAFCD82C648A4A13DF6589FDB292E</vt:lpwstr>
  </property>
  <property fmtid="{D5CDD505-2E9C-101B-9397-08002B2CF9AE}" pid="3" name="KSOProductBuildVer">
    <vt:lpwstr>2052-11.1.0.10938</vt:lpwstr>
  </property>
</Properties>
</file>