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662" r:id="rId4"/>
    <p:sldMasterId id="2147483674" r:id="rId5"/>
  </p:sldMasterIdLst>
  <p:notesMasterIdLst>
    <p:notesMasterId r:id="rId9"/>
  </p:notesMasterIdLst>
  <p:handoutMasterIdLst>
    <p:handoutMasterId r:id="rId16"/>
  </p:handoutMasterIdLst>
  <p:sldIdLst>
    <p:sldId id="269" r:id="rId6"/>
    <p:sldId id="257" r:id="rId7"/>
    <p:sldId id="258" r:id="rId8"/>
    <p:sldId id="260" r:id="rId10"/>
    <p:sldId id="264" r:id="rId11"/>
    <p:sldId id="262" r:id="rId12"/>
    <p:sldId id="259" r:id="rId13"/>
    <p:sldId id="270" r:id="rId14"/>
    <p:sldId id="263" r:id="rId15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0" d="100"/>
          <a:sy n="10" d="100"/>
        </p:scale>
        <p:origin x="6" y="6"/>
      </p:cViewPr>
      <p:guideLst>
        <p:guide orient="horz" pos="180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60120" y="1143000"/>
            <a:ext cx="493776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665"/>
            </a:lvl1pPr>
            <a:lvl2pPr marL="381000" indent="0">
              <a:buNone/>
              <a:defRPr sz="2335"/>
            </a:lvl2pPr>
            <a:lvl3pPr marL="762000" indent="0">
              <a:buNone/>
              <a:defRPr sz="2000"/>
            </a:lvl3pPr>
            <a:lvl4pPr marL="1143000" indent="0">
              <a:buNone/>
              <a:defRPr sz="1665"/>
            </a:lvl4pPr>
            <a:lvl5pPr marL="1524000" indent="0">
              <a:buNone/>
              <a:defRPr sz="1665"/>
            </a:lvl5pPr>
            <a:lvl6pPr marL="1905000" indent="0">
              <a:buNone/>
              <a:defRPr sz="1665"/>
            </a:lvl6pPr>
            <a:lvl7pPr marL="2286000" indent="0">
              <a:buNone/>
              <a:defRPr sz="1665"/>
            </a:lvl7pPr>
            <a:lvl8pPr marL="2667000" indent="0">
              <a:buNone/>
              <a:defRPr sz="1665"/>
            </a:lvl8pPr>
            <a:lvl9pPr marL="3048000" indent="0">
              <a:buNone/>
              <a:defRPr sz="1665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5"/>
            </a:lvl1pPr>
            <a:lvl2pPr marL="381000" indent="0">
              <a:buNone/>
              <a:defRPr sz="1000"/>
            </a:lvl2pPr>
            <a:lvl3pPr marL="762000" indent="0">
              <a:buNone/>
              <a:defRPr sz="835"/>
            </a:lvl3pPr>
            <a:lvl4pPr marL="1143000" indent="0">
              <a:buNone/>
              <a:defRPr sz="750"/>
            </a:lvl4pPr>
            <a:lvl5pPr marL="1524000" indent="0">
              <a:buNone/>
              <a:defRPr sz="750"/>
            </a:lvl5pPr>
            <a:lvl6pPr marL="1905000" indent="0">
              <a:buNone/>
              <a:defRPr sz="750"/>
            </a:lvl6pPr>
            <a:lvl7pPr marL="2286000" indent="0">
              <a:buNone/>
              <a:defRPr sz="750"/>
            </a:lvl7pPr>
            <a:lvl8pPr marL="2667000" indent="0">
              <a:buNone/>
              <a:defRPr sz="750"/>
            </a:lvl8pPr>
            <a:lvl9pPr marL="30480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4"/>
            <a:ext cx="7772400" cy="122502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381000" indent="0" algn="ctr">
              <a:buNone/>
              <a:defRPr/>
            </a:lvl2pPr>
            <a:lvl3pPr marL="762000" indent="0" algn="ctr">
              <a:buNone/>
              <a:defRPr/>
            </a:lvl3pPr>
            <a:lvl4pPr marL="1143000" indent="0" algn="ctr">
              <a:buNone/>
              <a:defRPr/>
            </a:lvl4pPr>
            <a:lvl5pPr marL="1524000" indent="0" algn="ctr">
              <a:buNone/>
              <a:defRPr/>
            </a:lvl5pPr>
            <a:lvl6pPr marL="1905000" indent="0" algn="ctr">
              <a:buNone/>
              <a:defRPr/>
            </a:lvl6pPr>
            <a:lvl7pPr marL="2286000" indent="0" algn="ctr">
              <a:buNone/>
              <a:defRPr/>
            </a:lvl7pPr>
            <a:lvl8pPr marL="2667000" indent="0" algn="ctr">
              <a:buNone/>
              <a:defRPr/>
            </a:lvl8pPr>
            <a:lvl9pPr marL="30480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3335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665"/>
            </a:lvl1pPr>
            <a:lvl2pPr marL="381000" indent="0">
              <a:buNone/>
              <a:defRPr sz="1500"/>
            </a:lvl2pPr>
            <a:lvl3pPr marL="762000" indent="0">
              <a:buNone/>
              <a:defRPr sz="1335"/>
            </a:lvl3pPr>
            <a:lvl4pPr marL="1143000" indent="0">
              <a:buNone/>
              <a:defRPr sz="1165"/>
            </a:lvl4pPr>
            <a:lvl5pPr marL="1524000" indent="0">
              <a:buNone/>
              <a:defRPr sz="1165"/>
            </a:lvl5pPr>
            <a:lvl6pPr marL="1905000" indent="0">
              <a:buNone/>
              <a:defRPr sz="1165"/>
            </a:lvl6pPr>
            <a:lvl7pPr marL="2286000" indent="0">
              <a:buNone/>
              <a:defRPr sz="1165"/>
            </a:lvl7pPr>
            <a:lvl8pPr marL="2667000" indent="0">
              <a:buNone/>
              <a:defRPr sz="1165"/>
            </a:lvl8pPr>
            <a:lvl9pPr marL="3048000" indent="0">
              <a:buNone/>
              <a:defRPr sz="11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6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6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5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5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4"/>
            <a:ext cx="7772400" cy="122502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381000" indent="0" algn="ctr">
              <a:buNone/>
              <a:defRPr/>
            </a:lvl2pPr>
            <a:lvl3pPr marL="762000" indent="0" algn="ctr">
              <a:buNone/>
              <a:defRPr/>
            </a:lvl3pPr>
            <a:lvl4pPr marL="1143000" indent="0" algn="ctr">
              <a:buNone/>
              <a:defRPr/>
            </a:lvl4pPr>
            <a:lvl5pPr marL="1524000" indent="0" algn="ctr">
              <a:buNone/>
              <a:defRPr/>
            </a:lvl5pPr>
            <a:lvl6pPr marL="1905000" indent="0" algn="ctr">
              <a:buNone/>
              <a:defRPr/>
            </a:lvl6pPr>
            <a:lvl7pPr marL="2286000" indent="0" algn="ctr">
              <a:buNone/>
              <a:defRPr/>
            </a:lvl7pPr>
            <a:lvl8pPr marL="2667000" indent="0" algn="ctr">
              <a:buNone/>
              <a:defRPr/>
            </a:lvl8pPr>
            <a:lvl9pPr marL="30480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3008313" cy="968375"/>
          </a:xfrm>
        </p:spPr>
        <p:txBody>
          <a:bodyPr anchor="b"/>
          <a:lstStyle>
            <a:lvl1pPr algn="l">
              <a:defRPr sz="1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2665"/>
            </a:lvl1pPr>
            <a:lvl2pPr>
              <a:defRPr sz="2335"/>
            </a:lvl2pPr>
            <a:lvl3pPr>
              <a:defRPr sz="2000"/>
            </a:lvl3pPr>
            <a:lvl4pPr>
              <a:defRPr sz="1665"/>
            </a:lvl4pPr>
            <a:lvl5pPr>
              <a:defRPr sz="1665"/>
            </a:lvl5pPr>
            <a:lvl6pPr>
              <a:defRPr sz="1665"/>
            </a:lvl6pPr>
            <a:lvl7pPr>
              <a:defRPr sz="1665"/>
            </a:lvl7pPr>
            <a:lvl8pPr>
              <a:defRPr sz="1665"/>
            </a:lvl8pPr>
            <a:lvl9pPr>
              <a:defRPr sz="16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917"/>
            <a:ext cx="3008313" cy="3909219"/>
          </a:xfrm>
        </p:spPr>
        <p:txBody>
          <a:bodyPr/>
          <a:lstStyle>
            <a:lvl1pPr marL="0" indent="0">
              <a:buNone/>
              <a:defRPr sz="1165"/>
            </a:lvl1pPr>
            <a:lvl2pPr marL="381000" indent="0">
              <a:buNone/>
              <a:defRPr sz="1000"/>
            </a:lvl2pPr>
            <a:lvl3pPr marL="762000" indent="0">
              <a:buNone/>
              <a:defRPr sz="835"/>
            </a:lvl3pPr>
            <a:lvl4pPr marL="1143000" indent="0">
              <a:buNone/>
              <a:defRPr sz="750"/>
            </a:lvl4pPr>
            <a:lvl5pPr marL="1524000" indent="0">
              <a:buNone/>
              <a:defRPr sz="750"/>
            </a:lvl5pPr>
            <a:lvl6pPr marL="1905000" indent="0">
              <a:buNone/>
              <a:defRPr sz="750"/>
            </a:lvl6pPr>
            <a:lvl7pPr marL="2286000" indent="0">
              <a:buNone/>
              <a:defRPr sz="750"/>
            </a:lvl7pPr>
            <a:lvl8pPr marL="2667000" indent="0">
              <a:buNone/>
              <a:defRPr sz="750"/>
            </a:lvl8pPr>
            <a:lvl9pPr marL="30480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665"/>
            </a:lvl1pPr>
            <a:lvl2pPr marL="381000" indent="0">
              <a:buNone/>
              <a:defRPr sz="2335"/>
            </a:lvl2pPr>
            <a:lvl3pPr marL="762000" indent="0">
              <a:buNone/>
              <a:defRPr sz="2000"/>
            </a:lvl3pPr>
            <a:lvl4pPr marL="1143000" indent="0">
              <a:buNone/>
              <a:defRPr sz="1665"/>
            </a:lvl4pPr>
            <a:lvl5pPr marL="1524000" indent="0">
              <a:buNone/>
              <a:defRPr sz="1665"/>
            </a:lvl5pPr>
            <a:lvl6pPr marL="1905000" indent="0">
              <a:buNone/>
              <a:defRPr sz="1665"/>
            </a:lvl6pPr>
            <a:lvl7pPr marL="2286000" indent="0">
              <a:buNone/>
              <a:defRPr sz="1665"/>
            </a:lvl7pPr>
            <a:lvl8pPr marL="2667000" indent="0">
              <a:buNone/>
              <a:defRPr sz="1665"/>
            </a:lvl8pPr>
            <a:lvl9pPr marL="3048000" indent="0">
              <a:buNone/>
              <a:defRPr sz="1665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5"/>
            </a:lvl1pPr>
            <a:lvl2pPr marL="381000" indent="0">
              <a:buNone/>
              <a:defRPr sz="1000"/>
            </a:lvl2pPr>
            <a:lvl3pPr marL="762000" indent="0">
              <a:buNone/>
              <a:defRPr sz="835"/>
            </a:lvl3pPr>
            <a:lvl4pPr marL="1143000" indent="0">
              <a:buNone/>
              <a:defRPr sz="750"/>
            </a:lvl4pPr>
            <a:lvl5pPr marL="1524000" indent="0">
              <a:buNone/>
              <a:defRPr sz="750"/>
            </a:lvl5pPr>
            <a:lvl6pPr marL="1905000" indent="0">
              <a:buNone/>
              <a:defRPr sz="750"/>
            </a:lvl6pPr>
            <a:lvl7pPr marL="2286000" indent="0">
              <a:buNone/>
              <a:defRPr sz="750"/>
            </a:lvl7pPr>
            <a:lvl8pPr marL="2667000" indent="0">
              <a:buNone/>
              <a:defRPr sz="750"/>
            </a:lvl8pPr>
            <a:lvl9pPr marL="30480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35303"/>
            <a:ext cx="6858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1000" indent="0" algn="ctr">
              <a:buNone/>
              <a:defRPr sz="1665"/>
            </a:lvl2pPr>
            <a:lvl3pPr marL="762000" indent="0" algn="ctr">
              <a:buNone/>
              <a:defRPr sz="1500"/>
            </a:lvl3pPr>
            <a:lvl4pPr marL="1143000" indent="0" algn="ctr">
              <a:buNone/>
              <a:defRPr sz="1335"/>
            </a:lvl4pPr>
            <a:lvl5pPr marL="1524000" indent="0" algn="ctr">
              <a:buNone/>
              <a:defRPr sz="1335"/>
            </a:lvl5pPr>
            <a:lvl6pPr marL="1905000" indent="0" algn="ctr">
              <a:buNone/>
              <a:defRPr sz="1335"/>
            </a:lvl6pPr>
            <a:lvl7pPr marL="2286000" indent="0" algn="ctr">
              <a:buNone/>
              <a:defRPr sz="1335"/>
            </a:lvl7pPr>
            <a:lvl8pPr marL="2667000" indent="0" algn="ctr">
              <a:buNone/>
              <a:defRPr sz="1335"/>
            </a:lvl8pPr>
            <a:lvl9pPr marL="3048000" indent="0" algn="ctr">
              <a:buNone/>
              <a:defRPr sz="1335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2000"/>
            </a:lvl1pPr>
            <a:lvl2pPr marL="381000" indent="0">
              <a:buNone/>
              <a:defRPr sz="1665"/>
            </a:lvl2pPr>
            <a:lvl3pPr marL="762000" indent="0">
              <a:buNone/>
              <a:defRPr sz="1500"/>
            </a:lvl3pPr>
            <a:lvl4pPr marL="1143000" indent="0">
              <a:buNone/>
              <a:defRPr sz="1335"/>
            </a:lvl4pPr>
            <a:lvl5pPr marL="1524000" indent="0">
              <a:buNone/>
              <a:defRPr sz="1335"/>
            </a:lvl5pPr>
            <a:lvl6pPr marL="1905000" indent="0">
              <a:buNone/>
              <a:defRPr sz="1335"/>
            </a:lvl6pPr>
            <a:lvl7pPr marL="2286000" indent="0">
              <a:buNone/>
              <a:defRPr sz="1335"/>
            </a:lvl7pPr>
            <a:lvl8pPr marL="2667000" indent="0">
              <a:buNone/>
              <a:defRPr sz="1335"/>
            </a:lvl8pPr>
            <a:lvl9pPr marL="3048000" indent="0">
              <a:buNone/>
              <a:defRPr sz="13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51000"/>
            <a:ext cx="3810000" cy="3429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51000"/>
            <a:ext cx="3810000" cy="3429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04271"/>
            <a:ext cx="7886700" cy="110463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400969"/>
            <a:ext cx="3868737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087563"/>
            <a:ext cx="3868737" cy="307049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788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49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266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822854"/>
            <a:ext cx="4629150" cy="4061354"/>
          </a:xfrm>
        </p:spPr>
        <p:txBody>
          <a:bodyPr/>
          <a:lstStyle>
            <a:lvl1pPr>
              <a:defRPr sz="2665"/>
            </a:lvl1pPr>
            <a:lvl2pPr>
              <a:defRPr sz="2335"/>
            </a:lvl2pPr>
            <a:lvl3pPr>
              <a:defRPr sz="2000"/>
            </a:lvl3pPr>
            <a:lvl4pPr>
              <a:defRPr sz="1665"/>
            </a:lvl4pPr>
            <a:lvl5pPr>
              <a:defRPr sz="1665"/>
            </a:lvl5pPr>
            <a:lvl6pPr>
              <a:defRPr sz="1665"/>
            </a:lvl6pPr>
            <a:lvl7pPr>
              <a:defRPr sz="1665"/>
            </a:lvl7pPr>
            <a:lvl8pPr>
              <a:defRPr sz="1665"/>
            </a:lvl8pPr>
            <a:lvl9pPr>
              <a:defRPr sz="16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323"/>
          </a:xfrm>
        </p:spPr>
        <p:txBody>
          <a:bodyPr/>
          <a:lstStyle>
            <a:lvl1pPr marL="0" indent="0">
              <a:buNone/>
              <a:defRPr sz="1335"/>
            </a:lvl1pPr>
            <a:lvl2pPr marL="381000" indent="0">
              <a:buNone/>
              <a:defRPr sz="1165"/>
            </a:lvl2pPr>
            <a:lvl3pPr marL="762000" indent="0">
              <a:buNone/>
              <a:defRPr sz="1000"/>
            </a:lvl3pPr>
            <a:lvl4pPr marL="1143000" indent="0">
              <a:buNone/>
              <a:defRPr sz="835"/>
            </a:lvl4pPr>
            <a:lvl5pPr marL="1524000" indent="0">
              <a:buNone/>
              <a:defRPr sz="835"/>
            </a:lvl5pPr>
            <a:lvl6pPr marL="1905000" indent="0">
              <a:buNone/>
              <a:defRPr sz="835"/>
            </a:lvl6pPr>
            <a:lvl7pPr marL="2286000" indent="0">
              <a:buNone/>
              <a:defRPr sz="835"/>
            </a:lvl7pPr>
            <a:lvl8pPr marL="2667000" indent="0">
              <a:buNone/>
              <a:defRPr sz="835"/>
            </a:lvl8pPr>
            <a:lvl9pPr marL="3048000" indent="0">
              <a:buNone/>
              <a:defRPr sz="8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</p:spPr>
        <p:txBody>
          <a:bodyPr anchor="b"/>
          <a:lstStyle>
            <a:lvl1pPr>
              <a:defRPr sz="266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822854"/>
            <a:ext cx="4629150" cy="4061354"/>
          </a:xfrm>
        </p:spPr>
        <p:txBody>
          <a:bodyPr/>
          <a:lstStyle>
            <a:lvl1pPr marL="0" indent="0">
              <a:buNone/>
              <a:defRPr sz="2665"/>
            </a:lvl1pPr>
            <a:lvl2pPr marL="381000" indent="0">
              <a:buNone/>
              <a:defRPr sz="2335"/>
            </a:lvl2pPr>
            <a:lvl3pPr marL="762000" indent="0">
              <a:buNone/>
              <a:defRPr sz="2000"/>
            </a:lvl3pPr>
            <a:lvl4pPr marL="1143000" indent="0">
              <a:buNone/>
              <a:defRPr sz="1665"/>
            </a:lvl4pPr>
            <a:lvl5pPr marL="1524000" indent="0">
              <a:buNone/>
              <a:defRPr sz="1665"/>
            </a:lvl5pPr>
            <a:lvl6pPr marL="1905000" indent="0">
              <a:buNone/>
              <a:defRPr sz="1665"/>
            </a:lvl6pPr>
            <a:lvl7pPr marL="2286000" indent="0">
              <a:buNone/>
              <a:defRPr sz="1665"/>
            </a:lvl7pPr>
            <a:lvl8pPr marL="2667000" indent="0">
              <a:buNone/>
              <a:defRPr sz="1665"/>
            </a:lvl8pPr>
            <a:lvl9pPr marL="3048000" indent="0">
              <a:buNone/>
              <a:defRPr sz="1665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323"/>
          </a:xfrm>
        </p:spPr>
        <p:txBody>
          <a:bodyPr/>
          <a:lstStyle>
            <a:lvl1pPr marL="0" indent="0">
              <a:buNone/>
              <a:defRPr sz="1335"/>
            </a:lvl1pPr>
            <a:lvl2pPr marL="381000" indent="0">
              <a:buNone/>
              <a:defRPr sz="1165"/>
            </a:lvl2pPr>
            <a:lvl3pPr marL="762000" indent="0">
              <a:buNone/>
              <a:defRPr sz="1000"/>
            </a:lvl3pPr>
            <a:lvl4pPr marL="1143000" indent="0">
              <a:buNone/>
              <a:defRPr sz="835"/>
            </a:lvl4pPr>
            <a:lvl5pPr marL="1524000" indent="0">
              <a:buNone/>
              <a:defRPr sz="835"/>
            </a:lvl5pPr>
            <a:lvl6pPr marL="1905000" indent="0">
              <a:buNone/>
              <a:defRPr sz="835"/>
            </a:lvl6pPr>
            <a:lvl7pPr marL="2286000" indent="0">
              <a:buNone/>
              <a:defRPr sz="835"/>
            </a:lvl7pPr>
            <a:lvl8pPr marL="2667000" indent="0">
              <a:buNone/>
              <a:defRPr sz="835"/>
            </a:lvl8pPr>
            <a:lvl9pPr marL="3048000" indent="0">
              <a:buNone/>
              <a:defRPr sz="8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lvl="0"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508000"/>
            <a:ext cx="1943100" cy="4572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508000"/>
            <a:ext cx="5676900" cy="4572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indent="0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3335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665"/>
            </a:lvl1pPr>
            <a:lvl2pPr marL="381000" indent="0">
              <a:buNone/>
              <a:defRPr sz="1500"/>
            </a:lvl2pPr>
            <a:lvl3pPr marL="762000" indent="0">
              <a:buNone/>
              <a:defRPr sz="1335"/>
            </a:lvl3pPr>
            <a:lvl4pPr marL="1143000" indent="0">
              <a:buNone/>
              <a:defRPr sz="1165"/>
            </a:lvl4pPr>
            <a:lvl5pPr marL="1524000" indent="0">
              <a:buNone/>
              <a:defRPr sz="1165"/>
            </a:lvl5pPr>
            <a:lvl6pPr marL="1905000" indent="0">
              <a:buNone/>
              <a:defRPr sz="1165"/>
            </a:lvl6pPr>
            <a:lvl7pPr marL="2286000" indent="0">
              <a:buNone/>
              <a:defRPr sz="1165"/>
            </a:lvl7pPr>
            <a:lvl8pPr marL="2667000" indent="0">
              <a:buNone/>
              <a:defRPr sz="1165"/>
            </a:lvl8pPr>
            <a:lvl9pPr marL="3048000" indent="0">
              <a:buNone/>
              <a:defRPr sz="11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6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6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5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5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3008313" cy="968375"/>
          </a:xfrm>
        </p:spPr>
        <p:txBody>
          <a:bodyPr anchor="b"/>
          <a:lstStyle>
            <a:lvl1pPr algn="l">
              <a:defRPr sz="1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2665"/>
            </a:lvl1pPr>
            <a:lvl2pPr>
              <a:defRPr sz="2335"/>
            </a:lvl2pPr>
            <a:lvl3pPr>
              <a:defRPr sz="2000"/>
            </a:lvl3pPr>
            <a:lvl4pPr>
              <a:defRPr sz="1665"/>
            </a:lvl4pPr>
            <a:lvl5pPr>
              <a:defRPr sz="1665"/>
            </a:lvl5pPr>
            <a:lvl6pPr>
              <a:defRPr sz="1665"/>
            </a:lvl6pPr>
            <a:lvl7pPr>
              <a:defRPr sz="1665"/>
            </a:lvl7pPr>
            <a:lvl8pPr>
              <a:defRPr sz="1665"/>
            </a:lvl8pPr>
            <a:lvl9pPr>
              <a:defRPr sz="16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917"/>
            <a:ext cx="3008313" cy="3909219"/>
          </a:xfrm>
        </p:spPr>
        <p:txBody>
          <a:bodyPr/>
          <a:lstStyle>
            <a:lvl1pPr marL="0" indent="0">
              <a:buNone/>
              <a:defRPr sz="1165"/>
            </a:lvl1pPr>
            <a:lvl2pPr marL="381000" indent="0">
              <a:buNone/>
              <a:defRPr sz="1000"/>
            </a:lvl2pPr>
            <a:lvl3pPr marL="762000" indent="0">
              <a:buNone/>
              <a:defRPr sz="835"/>
            </a:lvl3pPr>
            <a:lvl4pPr marL="1143000" indent="0">
              <a:buNone/>
              <a:defRPr sz="750"/>
            </a:lvl4pPr>
            <a:lvl5pPr marL="1524000" indent="0">
              <a:buNone/>
              <a:defRPr sz="750"/>
            </a:lvl5pPr>
            <a:lvl6pPr marL="1905000" indent="0">
              <a:buNone/>
              <a:defRPr sz="750"/>
            </a:lvl6pPr>
            <a:lvl7pPr marL="2286000" indent="0">
              <a:buNone/>
              <a:defRPr sz="750"/>
            </a:lvl7pPr>
            <a:lvl8pPr marL="2667000" indent="0">
              <a:buNone/>
              <a:defRPr sz="750"/>
            </a:lvl8pPr>
            <a:lvl9pPr marL="30480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165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165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165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665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85750" indent="-285750" algn="l" rtl="0" fontAlgn="base">
        <a:spcBef>
          <a:spcPts val="80"/>
        </a:spcBef>
        <a:spcAft>
          <a:spcPct val="0"/>
        </a:spcAft>
        <a:buChar char="•"/>
        <a:defRPr sz="2665">
          <a:solidFill>
            <a:schemeClr val="tx1"/>
          </a:solidFill>
          <a:latin typeface="+mn-lt"/>
          <a:ea typeface="+mn-ea"/>
          <a:cs typeface="+mn-cs"/>
        </a:defRPr>
      </a:lvl1pPr>
      <a:lvl2pPr marL="619125" indent="-238125" algn="l" rtl="0" fontAlgn="base">
        <a:spcBef>
          <a:spcPts val="80"/>
        </a:spcBef>
        <a:spcAft>
          <a:spcPct val="0"/>
        </a:spcAft>
        <a:buChar char="–"/>
        <a:defRPr sz="2335">
          <a:solidFill>
            <a:schemeClr val="tx1"/>
          </a:solidFill>
          <a:latin typeface="+mn-lt"/>
          <a:ea typeface="+mn-ea"/>
        </a:defRPr>
      </a:lvl2pPr>
      <a:lvl3pPr marL="952500" indent="-190500" algn="l" rtl="0" fontAlgn="base">
        <a:spcBef>
          <a:spcPts val="8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333500" indent="-190500" algn="l" rtl="0" fontAlgn="base">
        <a:spcBef>
          <a:spcPts val="80"/>
        </a:spcBef>
        <a:spcAft>
          <a:spcPct val="0"/>
        </a:spcAft>
        <a:buChar char="–"/>
        <a:defRPr sz="1665">
          <a:solidFill>
            <a:schemeClr val="tx1"/>
          </a:solidFill>
          <a:latin typeface="+mn-lt"/>
          <a:ea typeface="+mn-ea"/>
        </a:defRPr>
      </a:lvl4pPr>
      <a:lvl5pPr marL="1714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5pPr>
      <a:lvl6pPr marL="2095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6pPr>
      <a:lvl7pPr marL="2476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7pPr>
      <a:lvl8pPr marL="2857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8pPr>
      <a:lvl9pPr marL="3238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5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6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7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8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165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165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165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665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85750" indent="-285750" algn="l" rtl="0" fontAlgn="base">
        <a:spcBef>
          <a:spcPts val="80"/>
        </a:spcBef>
        <a:spcAft>
          <a:spcPct val="0"/>
        </a:spcAft>
        <a:buChar char="•"/>
        <a:defRPr sz="2665">
          <a:solidFill>
            <a:schemeClr val="tx1"/>
          </a:solidFill>
          <a:latin typeface="+mn-lt"/>
          <a:ea typeface="+mn-ea"/>
          <a:cs typeface="+mn-cs"/>
        </a:defRPr>
      </a:lvl1pPr>
      <a:lvl2pPr marL="619125" indent="-238125" algn="l" rtl="0" fontAlgn="base">
        <a:spcBef>
          <a:spcPts val="80"/>
        </a:spcBef>
        <a:spcAft>
          <a:spcPct val="0"/>
        </a:spcAft>
        <a:buChar char="–"/>
        <a:defRPr sz="2335">
          <a:solidFill>
            <a:schemeClr val="tx1"/>
          </a:solidFill>
          <a:latin typeface="+mn-lt"/>
          <a:ea typeface="+mn-ea"/>
        </a:defRPr>
      </a:lvl2pPr>
      <a:lvl3pPr marL="952500" indent="-190500" algn="l" rtl="0" fontAlgn="base">
        <a:spcBef>
          <a:spcPts val="8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333500" indent="-190500" algn="l" rtl="0" fontAlgn="base">
        <a:spcBef>
          <a:spcPts val="80"/>
        </a:spcBef>
        <a:spcAft>
          <a:spcPct val="0"/>
        </a:spcAft>
        <a:buChar char="–"/>
        <a:defRPr sz="1665">
          <a:solidFill>
            <a:schemeClr val="tx1"/>
          </a:solidFill>
          <a:latin typeface="+mn-lt"/>
          <a:ea typeface="+mn-ea"/>
        </a:defRPr>
      </a:lvl4pPr>
      <a:lvl5pPr marL="1714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5pPr>
      <a:lvl6pPr marL="2095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6pPr>
      <a:lvl7pPr marL="2476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7pPr>
      <a:lvl8pPr marL="2857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8pPr>
      <a:lvl9pPr marL="3238500" indent="-190500" algn="l" rtl="0" fontAlgn="base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5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6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7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8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08000"/>
            <a:ext cx="77724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  <a:endParaRPr lang="zh-CN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51000"/>
            <a:ext cx="77724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  <a:endParaRPr lang="zh-CN" altLang="zh-CN"/>
          </a:p>
          <a:p>
            <a:pPr lvl="1"/>
            <a:r>
              <a:rPr lang="zh-CN" altLang="zh-CN"/>
              <a:t>第二级</a:t>
            </a:r>
            <a:endParaRPr lang="zh-CN" altLang="zh-CN"/>
          </a:p>
          <a:p>
            <a:pPr lvl="2"/>
            <a:r>
              <a:rPr lang="zh-CN" altLang="zh-CN"/>
              <a:t>第三级</a:t>
            </a:r>
            <a:endParaRPr lang="zh-CN" altLang="zh-CN"/>
          </a:p>
          <a:p>
            <a:pPr lvl="3"/>
            <a:r>
              <a:rPr lang="zh-CN" altLang="zh-CN"/>
              <a:t>第四级</a:t>
            </a:r>
            <a:endParaRPr lang="zh-CN" altLang="zh-CN"/>
          </a:p>
          <a:p>
            <a:pPr lvl="4"/>
            <a:r>
              <a:rPr lang="zh-CN" altLang="zh-CN"/>
              <a:t>第五级</a:t>
            </a:r>
            <a:endParaRPr lang="zh-CN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0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165" b="0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7000"/>
            <a:ext cx="2895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165" b="0"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70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165" b="0">
                <a:ea typeface="+mn-ea"/>
              </a:defRPr>
            </a:lvl1pPr>
          </a:lstStyle>
          <a:p>
            <a:pPr lvl="0" algn="r" eaLnBrk="1" fontAlgn="base" hangingPunct="1"/>
            <a:fld id="{9A0DB2DC-4C9A-4742-B13C-FB6460FD3503}" type="slidenum">
              <a:rPr lang="en-US" altLang="zh-CN" sz="1200" strike="noStrike" noProof="1">
                <a:solidFill>
                  <a:srgbClr val="D38E27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D38E2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65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285750" indent="-285750" algn="l" rtl="0" eaLnBrk="0" fontAlgn="base" hangingPunct="0">
        <a:spcBef>
          <a:spcPts val="80"/>
        </a:spcBef>
        <a:spcAft>
          <a:spcPct val="0"/>
        </a:spcAft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1pPr>
      <a:lvl2pPr marL="619125" indent="-238125" algn="l" rtl="0" eaLnBrk="0" fontAlgn="base" hangingPunct="0">
        <a:spcBef>
          <a:spcPts val="80"/>
        </a:spcBef>
        <a:spcAft>
          <a:spcPct val="0"/>
        </a:spcAft>
        <a:buChar char="–"/>
        <a:defRPr sz="2335" kern="1200">
          <a:solidFill>
            <a:schemeClr val="tx1"/>
          </a:solidFill>
          <a:latin typeface="+mn-lt"/>
          <a:ea typeface="+mn-ea"/>
          <a:cs typeface="+mn-cs"/>
        </a:defRPr>
      </a:lvl2pPr>
      <a:lvl3pPr marL="952500" indent="-190500" algn="l" rtl="0" eaLnBrk="0" fontAlgn="base" hangingPunct="0">
        <a:spcBef>
          <a:spcPts val="8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500" indent="-190500" algn="l" rtl="0" eaLnBrk="0" fontAlgn="base" hangingPunct="0">
        <a:spcBef>
          <a:spcPts val="80"/>
        </a:spcBef>
        <a:spcAft>
          <a:spcPct val="0"/>
        </a:spcAft>
        <a:buChar char="–"/>
        <a:defRPr sz="1665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indent="-190500" algn="l" rtl="0" eaLnBrk="0" fontAlgn="base" hangingPunct="0">
        <a:spcBef>
          <a:spcPts val="80"/>
        </a:spcBef>
        <a:spcAft>
          <a:spcPct val="0"/>
        </a:spcAft>
        <a:buChar char="»"/>
        <a:defRPr sz="1665" kern="1200">
          <a:solidFill>
            <a:schemeClr val="tx1"/>
          </a:solidFill>
          <a:latin typeface="+mn-lt"/>
          <a:ea typeface="+mn-ea"/>
          <a:cs typeface="+mn-cs"/>
        </a:defRPr>
      </a:lvl5pPr>
      <a:lvl6pPr marL="2095500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500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500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500" indent="-190500" algn="l" defTabSz="76200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5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6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7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8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5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0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49550" y="1990725"/>
            <a:ext cx="312547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珍珠鸟</a:t>
            </a:r>
            <a:endParaRPr lang="zh-CN" altLang="en-US" sz="5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16380" y="3019425"/>
            <a:ext cx="68370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——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理解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信赖，往往创造出美好的境界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的含义。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《珍珠鸟》PPT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00" y="1333500"/>
            <a:ext cx="4064000" cy="304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97840" y="926465"/>
            <a:ext cx="8148320" cy="386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3500"/>
              <a:t>     </a:t>
            </a:r>
            <a:r>
              <a:rPr lang="zh-CN" altLang="en-US" sz="3500"/>
              <a:t>有一天，我伏案写作时，它居然落到我的肩上。我手中的笔不觉停了，生怕惊跑它。待一会儿，扭头看，这小家伙竟趴在我的肩头睡着了，银灰色的眼睑盖住眸子，小红爪子刚好被胸脯上长长的绒毛盖住。我轻轻抬一抬肩，它没醒，睡得好熟，还咂咂嘴，难道在做梦？</a:t>
            </a:r>
            <a:endParaRPr lang="zh-CN" altLang="en-US" sz="350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6733540" y="2545715"/>
            <a:ext cx="1833245" cy="1143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76580" y="3122295"/>
            <a:ext cx="4704080" cy="1143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珍珠鸟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13335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5" descr="t01390c3627ed9218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2"/>
          <p:cNvSpPr txBox="1"/>
          <p:nvPr/>
        </p:nvSpPr>
        <p:spPr>
          <a:xfrm>
            <a:off x="1270000" y="1587500"/>
            <a:ext cx="6413500" cy="17837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000" b="1" dirty="0">
                <a:latin typeface="Arial" panose="020B0604020202020204" pitchFamily="34" charset="0"/>
                <a:ea typeface="仿宋_GB2312" panose="02010609030101010101" pitchFamily="49" charset="-122"/>
              </a:rPr>
              <a:t>信赖</a:t>
            </a:r>
            <a:r>
              <a:rPr lang="zh-CN" altLang="en-US" sz="4000" dirty="0">
                <a:latin typeface="Arial" panose="020B0604020202020204" pitchFamily="34" charset="0"/>
                <a:ea typeface="仿宋_GB2312" panose="02010609030101010101" pitchFamily="49" charset="-122"/>
              </a:rPr>
              <a:t>，</a:t>
            </a:r>
            <a:endParaRPr lang="zh-CN" altLang="en-US" sz="4000" dirty="0">
              <a:latin typeface="Arial" panose="020B0604020202020204" pitchFamily="34" charset="0"/>
              <a:ea typeface="仿宋_GB2312" panose="0201060903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4000" b="1" dirty="0">
                <a:latin typeface="Arial" panose="020B0604020202020204" pitchFamily="34" charset="0"/>
                <a:ea typeface="仿宋_GB2312" panose="02010609030101010101" pitchFamily="49" charset="-122"/>
              </a:rPr>
              <a:t>往往创造出美好的境界</a:t>
            </a:r>
            <a:r>
              <a:rPr lang="zh-CN" altLang="en-US" sz="4000" dirty="0">
                <a:latin typeface="Arial" panose="020B0604020202020204" pitchFamily="34" charset="0"/>
                <a:ea typeface="仿宋_GB2312" panose="02010609030101010101" pitchFamily="49" charset="-122"/>
              </a:rPr>
              <a:t>。</a:t>
            </a:r>
            <a:endParaRPr lang="zh-CN" altLang="en-US" sz="4000" u="sng" dirty="0">
              <a:latin typeface="Arial" panose="020B0604020202020204" pitchFamily="34" charset="0"/>
              <a:ea typeface="仿宋_GB2312" panose="02010609030101010101" pitchFamily="49" charset="-122"/>
            </a:endParaRPr>
          </a:p>
        </p:txBody>
      </p:sp>
      <p:sp>
        <p:nvSpPr>
          <p:cNvPr id="15364" name="Line 5"/>
          <p:cNvSpPr/>
          <p:nvPr/>
        </p:nvSpPr>
        <p:spPr>
          <a:xfrm>
            <a:off x="5080000" y="342900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612" name="Line 6"/>
          <p:cNvSpPr/>
          <p:nvPr/>
        </p:nvSpPr>
        <p:spPr>
          <a:xfrm>
            <a:off x="4699000" y="3302000"/>
            <a:ext cx="2603500" cy="0"/>
          </a:xfrm>
          <a:prstGeom prst="line">
            <a:avLst/>
          </a:prstGeom>
          <a:ln w="50800" cap="rnd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5367" name="Text Box 7"/>
          <p:cNvSpPr txBox="1"/>
          <p:nvPr/>
        </p:nvSpPr>
        <p:spPr>
          <a:xfrm>
            <a:off x="5905500" y="1587500"/>
            <a:ext cx="825500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？</a:t>
            </a:r>
            <a:endParaRPr lang="zh-CN" altLang="en-US" sz="6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4" name="Line 8"/>
          <p:cNvSpPr/>
          <p:nvPr/>
        </p:nvSpPr>
        <p:spPr>
          <a:xfrm>
            <a:off x="1397000" y="2413000"/>
            <a:ext cx="1270000" cy="0"/>
          </a:xfrm>
          <a:prstGeom prst="line">
            <a:avLst/>
          </a:prstGeom>
          <a:ln w="53975" cap="rnd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5369" name="Rectangle 9"/>
          <p:cNvSpPr/>
          <p:nvPr/>
        </p:nvSpPr>
        <p:spPr>
          <a:xfrm>
            <a:off x="1524000" y="571500"/>
            <a:ext cx="1198880" cy="13220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8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？</a:t>
            </a:r>
            <a:endParaRPr lang="zh-CN" altLang="en-US" sz="8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《珍珠鸟》PPT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13335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153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6630" y="1087755"/>
            <a:ext cx="201930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</a:rPr>
              <a:t>信赖： 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00580" y="3378835"/>
            <a:ext cx="32435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</a:rPr>
              <a:t>美好的境界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pic>
        <p:nvPicPr>
          <p:cNvPr id="4" name="图片 3" descr="珍珠鸟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00" y="1333500"/>
            <a:ext cx="4064000" cy="304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76630" y="1087755"/>
            <a:ext cx="47675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</a:rPr>
              <a:t>          信任、理解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25720" y="3378835"/>
            <a:ext cx="79502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</a:rPr>
              <a:t>？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5" grpId="0"/>
      <p:bldP spid="5" grpId="1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t01216e43a2d23630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 Box 4"/>
          <p:cNvSpPr txBox="1"/>
          <p:nvPr/>
        </p:nvSpPr>
        <p:spPr>
          <a:xfrm>
            <a:off x="1079500" y="825500"/>
            <a:ext cx="6921500" cy="45796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65" b="1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1665" b="1" dirty="0">
                <a:latin typeface="Arial" panose="020B0604020202020204" pitchFamily="34" charset="0"/>
                <a:ea typeface="宋体" panose="02010600030101010101" pitchFamily="2" charset="-122"/>
              </a:rPr>
              <a:t>它们就像躲进深幽的丛林一样安全；从中传出的笛儿般又细又亮的叫声，也就格外轻松自在了。 </a:t>
            </a:r>
            <a:endParaRPr lang="zh-CN" altLang="en-US" sz="1665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665" b="1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1665" b="1" dirty="0">
                <a:latin typeface="Arial" panose="020B0604020202020204" pitchFamily="34" charset="0"/>
                <a:ea typeface="宋体" panose="02010600030101010101" pitchFamily="2" charset="-122"/>
              </a:rPr>
              <a:t>它们便渐渐敢伸出小脑袋瞅瞅我。 </a:t>
            </a:r>
            <a:endParaRPr lang="zh-CN" altLang="en-US" sz="1665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665" b="1" dirty="0"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zh-CN" altLang="en-US" sz="1665" b="1" dirty="0">
                <a:latin typeface="Arial" panose="020B0604020202020204" pitchFamily="34" charset="0"/>
                <a:ea typeface="宋体" panose="02010600030101010101" pitchFamily="2" charset="-122"/>
              </a:rPr>
              <a:t>起先，这小家伙只在笼子四周活动，随后就在屋里飞来飞去，一会儿落在柜顶上，一会儿神气十足地站在书架上，啄着书背上那些大文豪的名字，一会儿把灯绳撞得来回摇动</a:t>
            </a:r>
            <a:r>
              <a:rPr lang="en-US" altLang="zh-CN" sz="1500" b="1">
                <a:latin typeface="Arial" panose="020B0604020202020204" pitchFamily="34" charset="0"/>
                <a:ea typeface="宋体" panose="02010600030101010101" pitchFamily="2" charset="-122"/>
              </a:rPr>
              <a:t>……</a:t>
            </a:r>
            <a:r>
              <a:rPr lang="en-US" altLang="zh-CN" sz="1665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665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1665" b="1"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zh-CN" altLang="en-US" sz="1665" b="1" dirty="0">
                <a:latin typeface="Arial" panose="020B0604020202020204" pitchFamily="34" charset="0"/>
                <a:ea typeface="宋体" panose="02010600030101010101" pitchFamily="2" charset="-122"/>
              </a:rPr>
              <a:t>这样久了，打开窗子，它最多只在窗框上站一会儿，决不飞出去。  渐渐它胆子大了，就落在我书桌上。  </a:t>
            </a:r>
            <a:endParaRPr lang="zh-CN" altLang="en-US" sz="1665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665" b="1" dirty="0">
                <a:latin typeface="宋体" panose="02010600030101010101" pitchFamily="2" charset="-122"/>
                <a:ea typeface="宋体" panose="02010600030101010101" pitchFamily="2" charset="-122"/>
              </a:rPr>
              <a:t>⑤</a:t>
            </a:r>
            <a:r>
              <a:rPr lang="zh-CN" altLang="en-US" sz="1665" b="1" dirty="0">
                <a:latin typeface="Arial" panose="020B0604020202020204" pitchFamily="34" charset="0"/>
                <a:ea typeface="宋体" panose="02010600030101010101" pitchFamily="2" charset="-122"/>
              </a:rPr>
              <a:t>它便一点点挨近，然后蹦到我的杯子上，俯下头来喝茶</a:t>
            </a:r>
            <a:r>
              <a:rPr lang="en-US" altLang="zh-CN" sz="1500" b="1">
                <a:latin typeface="Arial" panose="020B0604020202020204" pitchFamily="34" charset="0"/>
                <a:ea typeface="宋体" panose="02010600030101010101" pitchFamily="2" charset="-122"/>
              </a:rPr>
              <a:t>……</a:t>
            </a:r>
            <a:r>
              <a:rPr lang="en-US" altLang="zh-CN" sz="1665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665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1665" b="1">
                <a:latin typeface="宋体" panose="02010600030101010101" pitchFamily="2" charset="-122"/>
                <a:ea typeface="宋体" panose="02010600030101010101" pitchFamily="2" charset="-122"/>
              </a:rPr>
              <a:t>⑥</a:t>
            </a:r>
            <a:r>
              <a:rPr lang="zh-CN" altLang="en-US" sz="1665" b="1" dirty="0">
                <a:latin typeface="Arial" panose="020B0604020202020204" pitchFamily="34" charset="0"/>
                <a:ea typeface="宋体" panose="02010600030101010101" pitchFamily="2" charset="-122"/>
              </a:rPr>
              <a:t>它就放开胆子跑到稿纸上，绕着我的笔尖蹦来蹦去；跳动的小红爪子在纸上发出嚓嚓响。 </a:t>
            </a:r>
            <a:endParaRPr lang="zh-CN" altLang="en-US" sz="1665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665" b="1" dirty="0">
                <a:latin typeface="宋体" panose="02010600030101010101" pitchFamily="2" charset="-122"/>
                <a:ea typeface="宋体" panose="02010600030101010101" pitchFamily="2" charset="-122"/>
              </a:rPr>
              <a:t>⑦</a:t>
            </a:r>
            <a:r>
              <a:rPr lang="zh-CN" altLang="en-US" sz="1665" b="1" dirty="0">
                <a:latin typeface="Arial" panose="020B0604020202020204" pitchFamily="34" charset="0"/>
                <a:ea typeface="宋体" panose="02010600030101010101" pitchFamily="2" charset="-122"/>
              </a:rPr>
              <a:t>它完全放心了。索性用那涂了蜡似的、角质的小红嘴，“嗒嗒”啄着我颤动的笔尖。</a:t>
            </a:r>
            <a:endParaRPr lang="zh-CN" altLang="en-US" sz="1665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665" b="1" dirty="0">
                <a:latin typeface="宋体" panose="02010600030101010101" pitchFamily="2" charset="-122"/>
                <a:ea typeface="宋体" panose="02010600030101010101" pitchFamily="2" charset="-122"/>
              </a:rPr>
              <a:t>⑧</a:t>
            </a:r>
            <a:r>
              <a:rPr lang="zh-CN" altLang="en-US" sz="1665" b="1" dirty="0">
                <a:latin typeface="Arial" panose="020B0604020202020204" pitchFamily="34" charset="0"/>
                <a:ea typeface="宋体" panose="02010600030101010101" pitchFamily="2" charset="-122"/>
              </a:rPr>
              <a:t>它也不怕，反而友好地啄两下我的手指。   </a:t>
            </a:r>
            <a:endParaRPr lang="zh-CN" altLang="en-US" sz="1665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25" name="AutoShape 5"/>
          <p:cNvSpPr/>
          <p:nvPr/>
        </p:nvSpPr>
        <p:spPr>
          <a:xfrm>
            <a:off x="3238500" y="1778000"/>
            <a:ext cx="3683000" cy="2730500"/>
          </a:xfrm>
          <a:custGeom>
            <a:avLst/>
            <a:gdLst/>
            <a:ahLst/>
            <a:cxnLst>
              <a:cxn ang="17694720">
                <a:pos x="2147483647" y="2147483647"/>
              </a:cxn>
              <a:cxn ang="11796480">
                <a:pos x="2147483647" y="2147483647"/>
              </a:cxn>
              <a:cxn ang="589824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folHlink">
              <a:alpha val="41960"/>
            </a:schemeClr>
          </a:solidFill>
          <a:ln w="9525">
            <a:noFill/>
          </a:ln>
        </p:spPr>
        <p:txBody>
          <a:bodyPr/>
          <a:lstStyle/>
          <a:p>
            <a:endParaRPr lang="zh-CN" altLang="en-US" sz="1500"/>
          </a:p>
        </p:txBody>
      </p:sp>
      <p:sp>
        <p:nvSpPr>
          <p:cNvPr id="26630" name="Text Box 6"/>
          <p:cNvSpPr txBox="1"/>
          <p:nvPr/>
        </p:nvSpPr>
        <p:spPr>
          <a:xfrm>
            <a:off x="4191000" y="2159000"/>
            <a:ext cx="2032000" cy="11169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65" b="1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信赖</a:t>
            </a:r>
            <a:endParaRPr lang="zh-CN" altLang="en-US" sz="6665" b="1" dirty="0">
              <a:solidFill>
                <a:schemeClr val="hlin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《珍珠鸟》PPT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13335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Text Box 7"/>
          <p:cNvSpPr txBox="1"/>
          <p:nvPr/>
        </p:nvSpPr>
        <p:spPr>
          <a:xfrm>
            <a:off x="2032000" y="1587500"/>
            <a:ext cx="5016500" cy="450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endParaRPr lang="en-US" altLang="zh-CN" sz="2335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517" name="Text Box 8"/>
          <p:cNvSpPr txBox="1"/>
          <p:nvPr/>
        </p:nvSpPr>
        <p:spPr>
          <a:xfrm>
            <a:off x="1823720" y="2038350"/>
            <a:ext cx="522478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4800" b="1">
                <a:latin typeface="宋体" panose="02010600030101010101" pitchFamily="2" charset="-122"/>
                <a:ea typeface="宋体" panose="02010600030101010101" pitchFamily="2" charset="-122"/>
              </a:rPr>
              <a:t>信赖，往往创造出美好的境界。</a:t>
            </a:r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            </a:t>
            </a:r>
            <a:endParaRPr lang="en-US" altLang="zh-CN" sz="20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 descr="《珍珠鸟》PPT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00" y="13335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  <p:bldP spid="645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无标题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54000"/>
            <a:ext cx="285750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1905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9"/>
          <a:stretch>
            <a:fillRect/>
          </a:stretch>
        </p:blipFill>
        <p:spPr bwMode="auto">
          <a:xfrm>
            <a:off x="1333500" y="3048000"/>
            <a:ext cx="2857500" cy="25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大象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3099594"/>
            <a:ext cx="2667000" cy="2432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5"/>
          <p:cNvSpPr/>
          <p:nvPr/>
        </p:nvSpPr>
        <p:spPr>
          <a:xfrm>
            <a:off x="1397000" y="1778000"/>
            <a:ext cx="6413500" cy="1714500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 cap="flat" cmpd="sng">
            <a:solidFill>
              <a:srgbClr val="9933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5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Text Box 4"/>
          <p:cNvSpPr txBox="1"/>
          <p:nvPr/>
        </p:nvSpPr>
        <p:spPr>
          <a:xfrm>
            <a:off x="1397000" y="1778000"/>
            <a:ext cx="6413500" cy="17094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335" b="1" dirty="0">
                <a:latin typeface="Arial" panose="020B0604020202020204" pitchFamily="34" charset="0"/>
                <a:ea typeface="宋体" panose="02010600030101010101" pitchFamily="2" charset="-122"/>
              </a:rPr>
              <a:t>小练笔：</a:t>
            </a:r>
            <a:endParaRPr lang="zh-CN" altLang="en-US" sz="2335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335" b="1" dirty="0">
                <a:latin typeface="Arial" panose="020B0604020202020204" pitchFamily="34" charset="0"/>
                <a:ea typeface="宋体" panose="02010600030101010101" pitchFamily="2" charset="-122"/>
              </a:rPr>
              <a:t>       请你也做一个生活的有心人，看看信赖还能创造出什么美好的境界！并用笔把它记录下来。（如：人与动物，人与自然，人与人等）</a:t>
            </a:r>
            <a:endParaRPr lang="zh-CN" altLang="en-US" sz="2335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2">
  <a:themeElements>
    <a:clrScheme name="默认设计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_2">
  <a:themeElements>
    <a:clrScheme name="默认设计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FF00"/>
          </a:solidFill>
          <a:prstDash val="sysDot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楷体_GB2312" panose="0201060903010101010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FF00"/>
          </a:solidFill>
          <a:prstDash val="sysDot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楷体_GB2312" panose="02010609030101010101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666</Words>
  <Application>WPS 演示</Application>
  <PresentationFormat>全屏显示(16:10)</PresentationFormat>
  <Paragraphs>37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Times New Roman</vt:lpstr>
      <vt:lpstr>楷体_GB2312</vt:lpstr>
      <vt:lpstr>新宋体</vt:lpstr>
      <vt:lpstr>微软雅黑</vt:lpstr>
      <vt:lpstr>黑体</vt:lpstr>
      <vt:lpstr>仿宋_GB2312</vt:lpstr>
      <vt:lpstr>仿宋</vt:lpstr>
      <vt:lpstr>Arial Unicode MS</vt:lpstr>
      <vt:lpstr>1_Office 主题​​</vt:lpstr>
      <vt:lpstr>默认设计模板_2</vt:lpstr>
      <vt:lpstr>1_默认设计模板_2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27</cp:revision>
  <dcterms:created xsi:type="dcterms:W3CDTF">2019-06-19T02:08:00Z</dcterms:created>
  <dcterms:modified xsi:type="dcterms:W3CDTF">2021-10-27T05:08:54Z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3CC38AA02FAA45C787033E40A22B94FD</vt:lpwstr>
  </property>
</Properties>
</file>