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18"/>
  </p:handoutMasterIdLst>
  <p:sldIdLst>
    <p:sldId id="1118" r:id="rId4"/>
    <p:sldId id="323" r:id="rId6"/>
    <p:sldId id="1090" r:id="rId7"/>
    <p:sldId id="1043" r:id="rId8"/>
    <p:sldId id="1110" r:id="rId9"/>
    <p:sldId id="1111" r:id="rId10"/>
    <p:sldId id="1112" r:id="rId11"/>
    <p:sldId id="1114" r:id="rId12"/>
    <p:sldId id="1113" r:id="rId13"/>
    <p:sldId id="1115" r:id="rId14"/>
    <p:sldId id="1116" r:id="rId15"/>
    <p:sldId id="1095" r:id="rId16"/>
    <p:sldId id="1117" r:id="rId17"/>
  </p:sldIdLst>
  <p:sldSz cx="9144000" cy="5143500" type="screen16x9"/>
  <p:notesSz cx="6858000" cy="9144000"/>
  <p:embeddedFontLst>
    <p:embeddedFont>
      <p:font typeface="华文琥珀" panose="02010800040101010101" charset="-122"/>
      <p:regular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微软雅黑" panose="020B0503020204020204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50"/>
    <a:srgbClr val="0000FF"/>
    <a:srgbClr val="FF0000"/>
    <a:srgbClr val="0066FF"/>
    <a:srgbClr val="A38302"/>
    <a:srgbClr val="FEFCDE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 varScale="1">
        <p:scale>
          <a:sx n="10" d="100"/>
          <a:sy n="10" d="100"/>
        </p:scale>
        <p:origin x="258" y="132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22"/>
        <p:guide pos="226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49.xml"/><Relationship Id="rId30" Type="http://schemas.openxmlformats.org/officeDocument/2006/relationships/font" Target="fonts/font8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E39EF-C0E5-4896-B9D3-7E7938E461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2" Type="http://schemas.openxmlformats.org/officeDocument/2006/relationships/image" Target="../media/image31.png"/><Relationship Id="rId31" Type="http://schemas.openxmlformats.org/officeDocument/2006/relationships/image" Target="../media/image30.png"/><Relationship Id="rId30" Type="http://schemas.openxmlformats.org/officeDocument/2006/relationships/image" Target="../media/image29.png"/><Relationship Id="rId3" Type="http://schemas.openxmlformats.org/officeDocument/2006/relationships/image" Target="../media/image2.png"/><Relationship Id="rId29" Type="http://schemas.openxmlformats.org/officeDocument/2006/relationships/image" Target="../media/image28.png"/><Relationship Id="rId28" Type="http://schemas.openxmlformats.org/officeDocument/2006/relationships/image" Target="../media/image27.png"/><Relationship Id="rId27" Type="http://schemas.openxmlformats.org/officeDocument/2006/relationships/image" Target="../media/image26.png"/><Relationship Id="rId26" Type="http://schemas.openxmlformats.org/officeDocument/2006/relationships/image" Target="../media/image25.png"/><Relationship Id="rId25" Type="http://schemas.openxmlformats.org/officeDocument/2006/relationships/image" Target="../media/image24.png"/><Relationship Id="rId24" Type="http://schemas.openxmlformats.org/officeDocument/2006/relationships/image" Target="../media/image23.png"/><Relationship Id="rId23" Type="http://schemas.openxmlformats.org/officeDocument/2006/relationships/image" Target="../media/image22.png"/><Relationship Id="rId22" Type="http://schemas.openxmlformats.org/officeDocument/2006/relationships/image" Target="../media/image21.png"/><Relationship Id="rId21" Type="http://schemas.openxmlformats.org/officeDocument/2006/relationships/image" Target="../media/image20.png"/><Relationship Id="rId20" Type="http://schemas.openxmlformats.org/officeDocument/2006/relationships/image" Target="../media/image19.pn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2" Type="http://schemas.openxmlformats.org/officeDocument/2006/relationships/image" Target="../media/image31.png"/><Relationship Id="rId31" Type="http://schemas.openxmlformats.org/officeDocument/2006/relationships/image" Target="../media/image30.png"/><Relationship Id="rId30" Type="http://schemas.openxmlformats.org/officeDocument/2006/relationships/image" Target="../media/image29.png"/><Relationship Id="rId3" Type="http://schemas.openxmlformats.org/officeDocument/2006/relationships/image" Target="../media/image2.png"/><Relationship Id="rId29" Type="http://schemas.openxmlformats.org/officeDocument/2006/relationships/image" Target="../media/image28.png"/><Relationship Id="rId28" Type="http://schemas.openxmlformats.org/officeDocument/2006/relationships/image" Target="../media/image27.png"/><Relationship Id="rId27" Type="http://schemas.openxmlformats.org/officeDocument/2006/relationships/image" Target="../media/image26.png"/><Relationship Id="rId26" Type="http://schemas.openxmlformats.org/officeDocument/2006/relationships/image" Target="../media/image25.png"/><Relationship Id="rId25" Type="http://schemas.openxmlformats.org/officeDocument/2006/relationships/image" Target="../media/image24.png"/><Relationship Id="rId24" Type="http://schemas.openxmlformats.org/officeDocument/2006/relationships/image" Target="../media/image23.png"/><Relationship Id="rId23" Type="http://schemas.openxmlformats.org/officeDocument/2006/relationships/image" Target="../media/image22.png"/><Relationship Id="rId22" Type="http://schemas.openxmlformats.org/officeDocument/2006/relationships/image" Target="../media/image21.png"/><Relationship Id="rId21" Type="http://schemas.openxmlformats.org/officeDocument/2006/relationships/image" Target="../media/image20.png"/><Relationship Id="rId20" Type="http://schemas.openxmlformats.org/officeDocument/2006/relationships/image" Target="../media/image19.pn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2" Type="http://schemas.openxmlformats.org/officeDocument/2006/relationships/image" Target="../media/image31.png"/><Relationship Id="rId31" Type="http://schemas.openxmlformats.org/officeDocument/2006/relationships/image" Target="../media/image30.png"/><Relationship Id="rId30" Type="http://schemas.openxmlformats.org/officeDocument/2006/relationships/image" Target="../media/image29.png"/><Relationship Id="rId3" Type="http://schemas.openxmlformats.org/officeDocument/2006/relationships/image" Target="../media/image2.png"/><Relationship Id="rId29" Type="http://schemas.openxmlformats.org/officeDocument/2006/relationships/image" Target="../media/image28.png"/><Relationship Id="rId28" Type="http://schemas.openxmlformats.org/officeDocument/2006/relationships/image" Target="../media/image27.png"/><Relationship Id="rId27" Type="http://schemas.openxmlformats.org/officeDocument/2006/relationships/image" Target="../media/image26.png"/><Relationship Id="rId26" Type="http://schemas.openxmlformats.org/officeDocument/2006/relationships/image" Target="../media/image25.png"/><Relationship Id="rId25" Type="http://schemas.openxmlformats.org/officeDocument/2006/relationships/image" Target="../media/image24.png"/><Relationship Id="rId24" Type="http://schemas.openxmlformats.org/officeDocument/2006/relationships/image" Target="../media/image23.png"/><Relationship Id="rId23" Type="http://schemas.openxmlformats.org/officeDocument/2006/relationships/image" Target="../media/image22.png"/><Relationship Id="rId22" Type="http://schemas.openxmlformats.org/officeDocument/2006/relationships/image" Target="../media/image21.png"/><Relationship Id="rId21" Type="http://schemas.openxmlformats.org/officeDocument/2006/relationships/image" Target="../media/image20.png"/><Relationship Id="rId20" Type="http://schemas.openxmlformats.org/officeDocument/2006/relationships/image" Target="../media/image19.pn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png"/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2" Type="http://schemas.openxmlformats.org/officeDocument/2006/relationships/image" Target="../media/image42.png"/><Relationship Id="rId11" Type="http://schemas.openxmlformats.org/officeDocument/2006/relationships/image" Target="../media/image41.png"/><Relationship Id="rId10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2" Type="http://schemas.openxmlformats.org/officeDocument/2006/relationships/image" Target="../media/image31.png"/><Relationship Id="rId31" Type="http://schemas.openxmlformats.org/officeDocument/2006/relationships/image" Target="../media/image30.png"/><Relationship Id="rId30" Type="http://schemas.openxmlformats.org/officeDocument/2006/relationships/image" Target="../media/image29.png"/><Relationship Id="rId3" Type="http://schemas.openxmlformats.org/officeDocument/2006/relationships/image" Target="../media/image2.png"/><Relationship Id="rId29" Type="http://schemas.openxmlformats.org/officeDocument/2006/relationships/image" Target="../media/image28.png"/><Relationship Id="rId28" Type="http://schemas.openxmlformats.org/officeDocument/2006/relationships/image" Target="../media/image27.png"/><Relationship Id="rId27" Type="http://schemas.openxmlformats.org/officeDocument/2006/relationships/image" Target="../media/image26.png"/><Relationship Id="rId26" Type="http://schemas.openxmlformats.org/officeDocument/2006/relationships/image" Target="../media/image25.png"/><Relationship Id="rId25" Type="http://schemas.openxmlformats.org/officeDocument/2006/relationships/image" Target="../media/image24.png"/><Relationship Id="rId24" Type="http://schemas.openxmlformats.org/officeDocument/2006/relationships/image" Target="../media/image23.png"/><Relationship Id="rId23" Type="http://schemas.openxmlformats.org/officeDocument/2006/relationships/image" Target="../media/image22.png"/><Relationship Id="rId22" Type="http://schemas.openxmlformats.org/officeDocument/2006/relationships/image" Target="../media/image21.png"/><Relationship Id="rId21" Type="http://schemas.openxmlformats.org/officeDocument/2006/relationships/image" Target="../media/image20.png"/><Relationship Id="rId20" Type="http://schemas.openxmlformats.org/officeDocument/2006/relationships/image" Target="../media/image19.pn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png"/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2" Type="http://schemas.openxmlformats.org/officeDocument/2006/relationships/image" Target="../media/image42.png"/><Relationship Id="rId11" Type="http://schemas.openxmlformats.org/officeDocument/2006/relationships/image" Target="../media/image41.png"/><Relationship Id="rId10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:\1-原创素材\1_mm1102\PPT\PPT_014\materaials\home_bg_s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6" b="8168"/>
          <a:stretch>
            <a:fillRect/>
          </a:stretch>
        </p:blipFill>
        <p:spPr bwMode="auto">
          <a:xfrm rot="18900000">
            <a:off x="-1757299" y="-1197509"/>
            <a:ext cx="13050716" cy="13050716"/>
          </a:xfrm>
          <a:custGeom>
            <a:avLst/>
            <a:gdLst>
              <a:gd name="connsiteX0" fmla="*/ 17400955 w 17400955"/>
              <a:gd name="connsiteY0" fmla="*/ 0 h 17400955"/>
              <a:gd name="connsiteX1" fmla="*/ 17400955 w 17400955"/>
              <a:gd name="connsiteY1" fmla="*/ 17400955 h 17400955"/>
              <a:gd name="connsiteX2" fmla="*/ 0 w 17400955"/>
              <a:gd name="connsiteY2" fmla="*/ 0 h 17400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00955" h="17400955">
                <a:moveTo>
                  <a:pt x="17400955" y="0"/>
                </a:moveTo>
                <a:lnTo>
                  <a:pt x="17400955" y="17400955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-181891" y="0"/>
            <a:ext cx="9477866" cy="5227698"/>
            <a:chOff x="-242521" y="0"/>
            <a:chExt cx="12637155" cy="6970264"/>
          </a:xfrm>
        </p:grpSpPr>
        <p:sp>
          <p:nvSpPr>
            <p:cNvPr id="9" name="bg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0" name="glow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标题 1"/>
            <p:cNvSpPr txBox="1"/>
            <p:nvPr/>
          </p:nvSpPr>
          <p:spPr>
            <a:xfrm>
              <a:off x="963084" y="4406901"/>
              <a:ext cx="10363200" cy="13620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b="1" kern="1200" cap="all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all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华文琥珀" panose="02010800040101010101" charset="-122"/>
                  <a:cs typeface="+mj-cs"/>
                </a:rPr>
                <a:t>单击此处编辑母版标题样式</a:t>
              </a:r>
              <a:endParaRPr kumimoji="0" lang="zh-CN" altLang="en-US" b="1" i="0" u="none" strike="noStrike" kern="1200" cap="all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琥珀" panose="02010800040101010101" charset="-122"/>
                <a:cs typeface="+mj-cs"/>
              </a:endParaRPr>
            </a:p>
          </p:txBody>
        </p:sp>
        <p:sp>
          <p:nvSpPr>
            <p:cNvPr id="12" name="文本占位符 2"/>
            <p:cNvSpPr txBox="1"/>
            <p:nvPr/>
          </p:nvSpPr>
          <p:spPr>
            <a:xfrm>
              <a:off x="963084" y="2906713"/>
              <a:ext cx="10363200" cy="150018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tint val="75000"/>
                    </a:sysClr>
                  </a:solidFill>
                  <a:effectLst/>
                  <a:uLnTx/>
                  <a:uFillTx/>
                  <a:latin typeface="华文琥珀" panose="02010800040101010101" charset="-122"/>
                  <a:cs typeface="+mn-cs"/>
                </a:rPr>
                <a:t>单击此处编辑母版文本样式</a:t>
              </a: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tint val="75000"/>
                  </a:sysClr>
                </a:solidFill>
                <a:effectLst/>
                <a:uLnTx/>
                <a:uFillTx/>
                <a:latin typeface="华文琥珀" panose="02010800040101010101" charset="-122"/>
                <a:cs typeface="+mn-cs"/>
              </a:endParaRPr>
            </a:p>
          </p:txBody>
        </p:sp>
        <p:sp>
          <p:nvSpPr>
            <p:cNvPr id="13" name="日期占位符 3"/>
            <p:cNvSpPr txBox="1"/>
            <p:nvPr/>
          </p:nvSpPr>
          <p:spPr>
            <a:xfrm>
              <a:off x="609600" y="6356351"/>
              <a:ext cx="2844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A077817C-7B71-42AF-900A-2817BE836D2B}" type="datetimeFigureOut">
                <a:rPr lang="zh-CN" altLang="en-US" smtClean="0">
                  <a:solidFill>
                    <a:prstClr val="black">
                      <a:tint val="75000"/>
                    </a:prstClr>
                  </a:solidFill>
                  <a:latin typeface="华文琥珀" panose="02010800040101010101" charset="-122"/>
                </a:rPr>
              </a:fld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sp>
          <p:nvSpPr>
            <p:cNvPr id="14" name="页脚占位符 4"/>
            <p:cNvSpPr txBox="1"/>
            <p:nvPr/>
          </p:nvSpPr>
          <p:spPr>
            <a:xfrm>
              <a:off x="4165600" y="6356351"/>
              <a:ext cx="3860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sp>
          <p:nvSpPr>
            <p:cNvPr id="15" name="灯片编号占位符 5"/>
            <p:cNvSpPr txBox="1"/>
            <p:nvPr/>
          </p:nvSpPr>
          <p:spPr>
            <a:xfrm>
              <a:off x="8737600" y="6356351"/>
              <a:ext cx="2844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0DA75A3B-6662-4096-B8F1-4038B9AC79F6}" type="slidenum">
                <a:rPr lang="zh-CN" altLang="en-US" smtClean="0">
                  <a:solidFill>
                    <a:prstClr val="black">
                      <a:tint val="75000"/>
                    </a:prstClr>
                  </a:solidFill>
                  <a:latin typeface="华文琥珀" panose="02010800040101010101" charset="-122"/>
                </a:rPr>
              </a:fld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pic>
          <p:nvPicPr>
            <p:cNvPr id="16" name="Picture 2" descr="E:\丫头\png\小人\卡通类素材\yunf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664" y="967390"/>
              <a:ext cx="1797144" cy="754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 descr="E:\丫头\png\小人\卡通类素材\dy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31690">
              <a:off x="-617384" y="2365288"/>
              <a:ext cx="4979839" cy="4230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55787">
              <a:off x="936791" y="4974987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95425">
              <a:off x="6729095" y="186968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5" descr="E:\丫头\png\小人\卡通类素材\dy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48741">
              <a:off x="7263127" y="1703693"/>
              <a:ext cx="4514292" cy="383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3138">
              <a:off x="9561647" y="2915827"/>
              <a:ext cx="823907" cy="1074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00233">
              <a:off x="3385287" y="2418011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21572">
              <a:off x="3725471" y="2132087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459094" y="2360026"/>
              <a:ext cx="45838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582419" flipV="1">
              <a:off x="10963267" y="5142164"/>
              <a:ext cx="559875" cy="94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8" descr="E:\丫头\png\小人\卡通类素材\edt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0699">
              <a:off x="8963055" y="917362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76239" flipH="1">
              <a:off x="10315527" y="3051127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07181" flipH="1">
              <a:off x="2026371" y="2737102"/>
              <a:ext cx="589696" cy="991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23761">
              <a:off x="678557" y="3583203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8" descr="E:\丫头\png\小人\卡通类素材\edt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145106">
              <a:off x="1575932" y="751964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E:\丫头\png\小人\卡通类素材\edt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7890">
              <a:off x="4894265" y="27592"/>
              <a:ext cx="2586831" cy="4222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E:\丫头\png\小人\卡通类素材\yunf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8288" y="157132"/>
              <a:ext cx="2172269" cy="91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06121">
              <a:off x="4457585" y="1635223"/>
              <a:ext cx="863560" cy="807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1679096" y="3760939"/>
              <a:ext cx="53909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99745">
              <a:off x="10505655" y="5030452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6963">
              <a:off x="10156845" y="439469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1706455" y="3283429"/>
              <a:ext cx="614757" cy="801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21278">
              <a:off x="7674405" y="1660852"/>
              <a:ext cx="803312" cy="955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27">
              <a:off x="5250903" y="1757955"/>
              <a:ext cx="472517" cy="562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任意多边形 39"/>
            <p:cNvSpPr/>
            <p:nvPr/>
          </p:nvSpPr>
          <p:spPr>
            <a:xfrm>
              <a:off x="958536" y="2180861"/>
              <a:ext cx="10229653" cy="4705945"/>
            </a:xfrm>
            <a:custGeom>
              <a:avLst/>
              <a:gdLst>
                <a:gd name="connsiteX0" fmla="*/ 5114827 w 10229653"/>
                <a:gd name="connsiteY0" fmla="*/ 0 h 4705945"/>
                <a:gd name="connsiteX1" fmla="*/ 10224878 w 10229653"/>
                <a:gd name="connsiteY1" fmla="*/ 4611387 h 4705945"/>
                <a:gd name="connsiteX2" fmla="*/ 10229653 w 10229653"/>
                <a:gd name="connsiteY2" fmla="*/ 4705945 h 4705945"/>
                <a:gd name="connsiteX3" fmla="*/ 0 w 10229653"/>
                <a:gd name="connsiteY3" fmla="*/ 4705945 h 4705945"/>
                <a:gd name="connsiteX4" fmla="*/ 4775 w 10229653"/>
                <a:gd name="connsiteY4" fmla="*/ 4611387 h 4705945"/>
                <a:gd name="connsiteX5" fmla="*/ 5114827 w 10229653"/>
                <a:gd name="connsiteY5" fmla="*/ 0 h 47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9653" h="4705945">
                  <a:moveTo>
                    <a:pt x="5114827" y="0"/>
                  </a:moveTo>
                  <a:cubicBezTo>
                    <a:pt x="7774373" y="0"/>
                    <a:pt x="9961834" y="2021240"/>
                    <a:pt x="10224878" y="4611387"/>
                  </a:cubicBezTo>
                  <a:lnTo>
                    <a:pt x="10229653" y="4705945"/>
                  </a:lnTo>
                  <a:lnTo>
                    <a:pt x="0" y="4705945"/>
                  </a:lnTo>
                  <a:lnTo>
                    <a:pt x="4775" y="4611387"/>
                  </a:lnTo>
                  <a:cubicBezTo>
                    <a:pt x="267819" y="2021240"/>
                    <a:pt x="2455280" y="0"/>
                    <a:pt x="51148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charset="-122"/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2200663" y="5131503"/>
              <a:ext cx="618004" cy="825964"/>
              <a:chOff x="1650497" y="3848627"/>
              <a:chExt cx="463503" cy="619473"/>
            </a:xfrm>
          </p:grpSpPr>
          <p:pic>
            <p:nvPicPr>
              <p:cNvPr id="60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0497" y="3848627"/>
                <a:ext cx="463503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8968" y="4180100"/>
                <a:ext cx="355608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2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5669" y="4373648"/>
              <a:ext cx="414876" cy="3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9610" y="4409540"/>
              <a:ext cx="533412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626" y="3444243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8372" y="5011017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" name="组合 45"/>
            <p:cNvGrpSpPr/>
            <p:nvPr/>
          </p:nvGrpSpPr>
          <p:grpSpPr>
            <a:xfrm>
              <a:off x="1303948" y="5382189"/>
              <a:ext cx="606101" cy="839279"/>
              <a:chOff x="977961" y="4036641"/>
              <a:chExt cx="454576" cy="629459"/>
            </a:xfrm>
          </p:grpSpPr>
          <p:pic>
            <p:nvPicPr>
              <p:cNvPr id="58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7961" y="4036641"/>
                <a:ext cx="454576" cy="52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9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7798" y="4342100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7" name="组合 46"/>
            <p:cNvGrpSpPr/>
            <p:nvPr/>
          </p:nvGrpSpPr>
          <p:grpSpPr>
            <a:xfrm>
              <a:off x="9859797" y="5528919"/>
              <a:ext cx="761016" cy="902307"/>
              <a:chOff x="7394848" y="4146689"/>
              <a:chExt cx="570762" cy="676730"/>
            </a:xfrm>
          </p:grpSpPr>
          <p:pic>
            <p:nvPicPr>
              <p:cNvPr id="56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848" y="4146689"/>
                <a:ext cx="570762" cy="6649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7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0200" y="4499419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8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1571" y="3572931"/>
              <a:ext cx="296341" cy="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6937574" y="90538"/>
              <a:ext cx="5457060" cy="4902911"/>
              <a:chOff x="5260515" y="81691"/>
              <a:chExt cx="4092795" cy="3677183"/>
            </a:xfrm>
          </p:grpSpPr>
          <p:grpSp>
            <p:nvGrpSpPr>
              <p:cNvPr id="50" name="组合 49"/>
              <p:cNvGrpSpPr/>
              <p:nvPr/>
            </p:nvGrpSpPr>
            <p:grpSpPr>
              <a:xfrm rot="1789715">
                <a:off x="5260515" y="1755031"/>
                <a:ext cx="4092795" cy="2003843"/>
                <a:chOff x="3797945" y="715526"/>
                <a:chExt cx="4092795" cy="2003843"/>
              </a:xfrm>
            </p:grpSpPr>
            <p:pic>
              <p:nvPicPr>
                <p:cNvPr id="52" name="Picture 11" descr="E:\丫头\png\小人\卡通类素材\fyt.png"/>
                <p:cNvPicPr>
                  <a:picLocks noChangeAspect="1" noChangeArrowheads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77304">
                  <a:off x="4972468" y="737268"/>
                  <a:ext cx="1031756" cy="115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3" name="Picture 12" descr="E:\丫头\png\小人\卡通类素材\sfe.png"/>
                <p:cNvPicPr>
                  <a:picLocks noChangeAspect="1" noChangeArrowheads="1"/>
                </p:cNvPicPr>
                <p:nvPr/>
              </p:nvPicPr>
              <p:blipFill>
                <a:blip r:embed="rId3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640899">
                  <a:off x="3797945" y="715526"/>
                  <a:ext cx="1235028" cy="1188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4" name="Picture 13" descr="E:\丫头\png\小人\卡通类素材\fhj.png"/>
                <p:cNvPicPr>
                  <a:picLocks noChangeAspect="1" noChangeArrowheads="1"/>
                </p:cNvPicPr>
                <p:nvPr/>
              </p:nvPicPr>
              <p:blipFill>
                <a:blip r:embed="rId3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375128">
                  <a:off x="5951969" y="963305"/>
                  <a:ext cx="1033244" cy="12111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5" name="Picture 14" descr="E:\丫头\png\小人\卡通类素材\eth.png"/>
                <p:cNvPicPr>
                  <a:picLocks noChangeAspect="1" noChangeArrowheads="1"/>
                </p:cNvPicPr>
                <p:nvPr/>
              </p:nvPicPr>
              <p:blipFill>
                <a:blip r:embed="rId3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659501">
                  <a:off x="6852980" y="1450121"/>
                  <a:ext cx="1037760" cy="12692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云形标注 50"/>
              <p:cNvSpPr/>
              <p:nvPr/>
            </p:nvSpPr>
            <p:spPr>
              <a:xfrm rot="2319260">
                <a:off x="6389678" y="81691"/>
                <a:ext cx="600301" cy="1026742"/>
              </a:xfrm>
              <a:prstGeom prst="cloudCallout">
                <a:avLst/>
              </a:prstGeom>
              <a:pattFill prst="wdDnDiag">
                <a:fgClr>
                  <a:sysClr val="window" lastClr="FFFFFF"/>
                </a:fgClr>
                <a:bgClr>
                  <a:srgbClr val="00B0F0"/>
                </a:bgClr>
              </a:patt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7503" y="2386361"/>
            <a:ext cx="5308994" cy="991891"/>
          </a:xfrm>
        </p:spPr>
        <p:txBody>
          <a:bodyPr anchor="b">
            <a:noAutofit/>
          </a:bodyPr>
          <a:lstStyle>
            <a:lvl1pPr marL="0" marR="0" indent="0" algn="ctr" defTabSz="12185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sz="3300"/>
            </a:lvl1pPr>
          </a:lstStyle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7503" y="3435846"/>
            <a:ext cx="5308994" cy="105657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</p:nvPr>
        </p:nvSpPr>
        <p:spPr>
          <a:xfrm>
            <a:off x="628651" y="249492"/>
            <a:ext cx="7886700" cy="432048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98C79-876F-4295-8981-CB4A87071B9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0543-EF70-4269-80D3-2FAFA2612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:\1-原创素材\1_mm1102\PPT\PPT_014\materaials\home_bg_s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6" b="8168"/>
          <a:stretch>
            <a:fillRect/>
          </a:stretch>
        </p:blipFill>
        <p:spPr bwMode="auto">
          <a:xfrm rot="18900000">
            <a:off x="-1757299" y="-1197509"/>
            <a:ext cx="13050716" cy="13050716"/>
          </a:xfrm>
          <a:custGeom>
            <a:avLst/>
            <a:gdLst>
              <a:gd name="connsiteX0" fmla="*/ 17400955 w 17400955"/>
              <a:gd name="connsiteY0" fmla="*/ 0 h 17400955"/>
              <a:gd name="connsiteX1" fmla="*/ 17400955 w 17400955"/>
              <a:gd name="connsiteY1" fmla="*/ 17400955 h 17400955"/>
              <a:gd name="connsiteX2" fmla="*/ 0 w 17400955"/>
              <a:gd name="connsiteY2" fmla="*/ 0 h 17400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00955" h="17400955">
                <a:moveTo>
                  <a:pt x="17400955" y="0"/>
                </a:moveTo>
                <a:lnTo>
                  <a:pt x="17400955" y="17400955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-181891" y="0"/>
            <a:ext cx="9477866" cy="5227698"/>
            <a:chOff x="-242521" y="0"/>
            <a:chExt cx="12637155" cy="6970264"/>
          </a:xfrm>
        </p:grpSpPr>
        <p:sp>
          <p:nvSpPr>
            <p:cNvPr id="9" name="bg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0" name="glow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标题 1"/>
            <p:cNvSpPr txBox="1"/>
            <p:nvPr/>
          </p:nvSpPr>
          <p:spPr>
            <a:xfrm>
              <a:off x="963084" y="4406901"/>
              <a:ext cx="10363200" cy="13620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b="1" kern="1200" cap="all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all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华文琥珀" panose="02010800040101010101" charset="-122"/>
                  <a:cs typeface="+mj-cs"/>
                </a:rPr>
                <a:t>单击此处编辑母版标题样式</a:t>
              </a:r>
              <a:endParaRPr kumimoji="0" lang="zh-CN" altLang="en-US" b="1" i="0" u="none" strike="noStrike" kern="1200" cap="all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琥珀" panose="02010800040101010101" charset="-122"/>
                <a:cs typeface="+mj-cs"/>
              </a:endParaRPr>
            </a:p>
          </p:txBody>
        </p:sp>
        <p:sp>
          <p:nvSpPr>
            <p:cNvPr id="12" name="文本占位符 2"/>
            <p:cNvSpPr txBox="1"/>
            <p:nvPr/>
          </p:nvSpPr>
          <p:spPr>
            <a:xfrm>
              <a:off x="963084" y="2906713"/>
              <a:ext cx="10363200" cy="150018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tint val="75000"/>
                    </a:sysClr>
                  </a:solidFill>
                  <a:effectLst/>
                  <a:uLnTx/>
                  <a:uFillTx/>
                  <a:latin typeface="华文琥珀" panose="02010800040101010101" charset="-122"/>
                  <a:cs typeface="+mn-cs"/>
                </a:rPr>
                <a:t>单击此处编辑母版文本样式</a:t>
              </a: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tint val="75000"/>
                  </a:sysClr>
                </a:solidFill>
                <a:effectLst/>
                <a:uLnTx/>
                <a:uFillTx/>
                <a:latin typeface="华文琥珀" panose="02010800040101010101" charset="-122"/>
                <a:cs typeface="+mn-cs"/>
              </a:endParaRPr>
            </a:p>
          </p:txBody>
        </p:sp>
        <p:sp>
          <p:nvSpPr>
            <p:cNvPr id="13" name="日期占位符 3"/>
            <p:cNvSpPr txBox="1"/>
            <p:nvPr/>
          </p:nvSpPr>
          <p:spPr>
            <a:xfrm>
              <a:off x="609600" y="6356351"/>
              <a:ext cx="2844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A077817C-7B71-42AF-900A-2817BE836D2B}" type="datetimeFigureOut">
                <a:rPr lang="zh-CN" altLang="en-US" smtClean="0">
                  <a:solidFill>
                    <a:prstClr val="black">
                      <a:tint val="75000"/>
                    </a:prstClr>
                  </a:solidFill>
                  <a:latin typeface="华文琥珀" panose="02010800040101010101" charset="-122"/>
                </a:rPr>
              </a:fld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sp>
          <p:nvSpPr>
            <p:cNvPr id="14" name="页脚占位符 4"/>
            <p:cNvSpPr txBox="1"/>
            <p:nvPr/>
          </p:nvSpPr>
          <p:spPr>
            <a:xfrm>
              <a:off x="4165600" y="6356351"/>
              <a:ext cx="3860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sp>
          <p:nvSpPr>
            <p:cNvPr id="15" name="灯片编号占位符 5"/>
            <p:cNvSpPr txBox="1"/>
            <p:nvPr/>
          </p:nvSpPr>
          <p:spPr>
            <a:xfrm>
              <a:off x="8737600" y="6356351"/>
              <a:ext cx="2844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0DA75A3B-6662-4096-B8F1-4038B9AC79F6}" type="slidenum">
                <a:rPr lang="zh-CN" altLang="en-US" smtClean="0">
                  <a:solidFill>
                    <a:prstClr val="black">
                      <a:tint val="75000"/>
                    </a:prstClr>
                  </a:solidFill>
                  <a:latin typeface="华文琥珀" panose="02010800040101010101" charset="-122"/>
                </a:rPr>
              </a:fld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pic>
          <p:nvPicPr>
            <p:cNvPr id="16" name="Picture 2" descr="E:\丫头\png\小人\卡通类素材\yunf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664" y="967390"/>
              <a:ext cx="1797144" cy="754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 descr="E:\丫头\png\小人\卡通类素材\dy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31690">
              <a:off x="-617384" y="2365288"/>
              <a:ext cx="4979839" cy="4230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55787">
              <a:off x="936791" y="4974987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95425">
              <a:off x="6729095" y="186968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5" descr="E:\丫头\png\小人\卡通类素材\dy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48741">
              <a:off x="7263127" y="1703693"/>
              <a:ext cx="4514292" cy="383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3138">
              <a:off x="9561647" y="2915827"/>
              <a:ext cx="823907" cy="1074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00233">
              <a:off x="3385287" y="2418011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21572">
              <a:off x="3725471" y="2132087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459094" y="2360026"/>
              <a:ext cx="45838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582419" flipV="1">
              <a:off x="10963267" y="5142164"/>
              <a:ext cx="559875" cy="94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8" descr="E:\丫头\png\小人\卡通类素材\edt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0699">
              <a:off x="8963055" y="917362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76239" flipH="1">
              <a:off x="10315527" y="3051127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07181" flipH="1">
              <a:off x="2026371" y="2737102"/>
              <a:ext cx="589696" cy="991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23761">
              <a:off x="678557" y="3583203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8" descr="E:\丫头\png\小人\卡通类素材\edt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145106">
              <a:off x="1575932" y="751964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E:\丫头\png\小人\卡通类素材\edt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7890">
              <a:off x="4894265" y="27592"/>
              <a:ext cx="2586831" cy="4222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E:\丫头\png\小人\卡通类素材\yunf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8288" y="157132"/>
              <a:ext cx="2172269" cy="91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06121">
              <a:off x="4457585" y="1635223"/>
              <a:ext cx="863560" cy="807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1679096" y="3760939"/>
              <a:ext cx="53909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99745">
              <a:off x="10505655" y="5030452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6963">
              <a:off x="10156845" y="439469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1706455" y="3283429"/>
              <a:ext cx="614757" cy="801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21278">
              <a:off x="7674405" y="1660852"/>
              <a:ext cx="803312" cy="955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27">
              <a:off x="5250903" y="1757955"/>
              <a:ext cx="472517" cy="562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任意多边形 39"/>
            <p:cNvSpPr/>
            <p:nvPr/>
          </p:nvSpPr>
          <p:spPr>
            <a:xfrm>
              <a:off x="958536" y="2180861"/>
              <a:ext cx="10229653" cy="4705945"/>
            </a:xfrm>
            <a:custGeom>
              <a:avLst/>
              <a:gdLst>
                <a:gd name="connsiteX0" fmla="*/ 5114827 w 10229653"/>
                <a:gd name="connsiteY0" fmla="*/ 0 h 4705945"/>
                <a:gd name="connsiteX1" fmla="*/ 10224878 w 10229653"/>
                <a:gd name="connsiteY1" fmla="*/ 4611387 h 4705945"/>
                <a:gd name="connsiteX2" fmla="*/ 10229653 w 10229653"/>
                <a:gd name="connsiteY2" fmla="*/ 4705945 h 4705945"/>
                <a:gd name="connsiteX3" fmla="*/ 0 w 10229653"/>
                <a:gd name="connsiteY3" fmla="*/ 4705945 h 4705945"/>
                <a:gd name="connsiteX4" fmla="*/ 4775 w 10229653"/>
                <a:gd name="connsiteY4" fmla="*/ 4611387 h 4705945"/>
                <a:gd name="connsiteX5" fmla="*/ 5114827 w 10229653"/>
                <a:gd name="connsiteY5" fmla="*/ 0 h 47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9653" h="4705945">
                  <a:moveTo>
                    <a:pt x="5114827" y="0"/>
                  </a:moveTo>
                  <a:cubicBezTo>
                    <a:pt x="7774373" y="0"/>
                    <a:pt x="9961834" y="2021240"/>
                    <a:pt x="10224878" y="4611387"/>
                  </a:cubicBezTo>
                  <a:lnTo>
                    <a:pt x="10229653" y="4705945"/>
                  </a:lnTo>
                  <a:lnTo>
                    <a:pt x="0" y="4705945"/>
                  </a:lnTo>
                  <a:lnTo>
                    <a:pt x="4775" y="4611387"/>
                  </a:lnTo>
                  <a:cubicBezTo>
                    <a:pt x="267819" y="2021240"/>
                    <a:pt x="2455280" y="0"/>
                    <a:pt x="51148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charset="-122"/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2200663" y="5131503"/>
              <a:ext cx="618004" cy="825964"/>
              <a:chOff x="1650497" y="3848627"/>
              <a:chExt cx="463503" cy="619473"/>
            </a:xfrm>
          </p:grpSpPr>
          <p:pic>
            <p:nvPicPr>
              <p:cNvPr id="60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0497" y="3848627"/>
                <a:ext cx="463503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8968" y="4180100"/>
                <a:ext cx="355608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2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5669" y="4373648"/>
              <a:ext cx="414876" cy="3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9610" y="4409540"/>
              <a:ext cx="533412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626" y="3444243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8372" y="5011017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" name="组合 45"/>
            <p:cNvGrpSpPr/>
            <p:nvPr/>
          </p:nvGrpSpPr>
          <p:grpSpPr>
            <a:xfrm>
              <a:off x="1303948" y="5382189"/>
              <a:ext cx="606101" cy="839279"/>
              <a:chOff x="977961" y="4036641"/>
              <a:chExt cx="454576" cy="629459"/>
            </a:xfrm>
          </p:grpSpPr>
          <p:pic>
            <p:nvPicPr>
              <p:cNvPr id="58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7961" y="4036641"/>
                <a:ext cx="454576" cy="52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9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7798" y="4342100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7" name="组合 46"/>
            <p:cNvGrpSpPr/>
            <p:nvPr/>
          </p:nvGrpSpPr>
          <p:grpSpPr>
            <a:xfrm>
              <a:off x="9859797" y="5528919"/>
              <a:ext cx="761016" cy="902307"/>
              <a:chOff x="7394848" y="4146689"/>
              <a:chExt cx="570762" cy="676730"/>
            </a:xfrm>
          </p:grpSpPr>
          <p:pic>
            <p:nvPicPr>
              <p:cNvPr id="56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848" y="4146689"/>
                <a:ext cx="570762" cy="6649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7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0200" y="4499419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8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1571" y="3572931"/>
              <a:ext cx="296341" cy="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6937574" y="90538"/>
              <a:ext cx="5457060" cy="4902911"/>
              <a:chOff x="5260515" y="81691"/>
              <a:chExt cx="4092795" cy="3677183"/>
            </a:xfrm>
          </p:grpSpPr>
          <p:grpSp>
            <p:nvGrpSpPr>
              <p:cNvPr id="50" name="组合 49"/>
              <p:cNvGrpSpPr/>
              <p:nvPr/>
            </p:nvGrpSpPr>
            <p:grpSpPr>
              <a:xfrm rot="1789715">
                <a:off x="5260515" y="1755031"/>
                <a:ext cx="4092795" cy="2003843"/>
                <a:chOff x="3797945" y="715526"/>
                <a:chExt cx="4092795" cy="2003843"/>
              </a:xfrm>
            </p:grpSpPr>
            <p:pic>
              <p:nvPicPr>
                <p:cNvPr id="52" name="Picture 11" descr="E:\丫头\png\小人\卡通类素材\fyt.png"/>
                <p:cNvPicPr>
                  <a:picLocks noChangeAspect="1" noChangeArrowheads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77304">
                  <a:off x="4972468" y="737268"/>
                  <a:ext cx="1031756" cy="115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3" name="Picture 12" descr="E:\丫头\png\小人\卡通类素材\sfe.png"/>
                <p:cNvPicPr>
                  <a:picLocks noChangeAspect="1" noChangeArrowheads="1"/>
                </p:cNvPicPr>
                <p:nvPr/>
              </p:nvPicPr>
              <p:blipFill>
                <a:blip r:embed="rId3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640899">
                  <a:off x="3797945" y="715526"/>
                  <a:ext cx="1235028" cy="1188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4" name="Picture 13" descr="E:\丫头\png\小人\卡通类素材\fhj.png"/>
                <p:cNvPicPr>
                  <a:picLocks noChangeAspect="1" noChangeArrowheads="1"/>
                </p:cNvPicPr>
                <p:nvPr/>
              </p:nvPicPr>
              <p:blipFill>
                <a:blip r:embed="rId3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375128">
                  <a:off x="5951969" y="963305"/>
                  <a:ext cx="1033244" cy="12111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5" name="Picture 14" descr="E:\丫头\png\小人\卡通类素材\eth.png"/>
                <p:cNvPicPr>
                  <a:picLocks noChangeAspect="1" noChangeArrowheads="1"/>
                </p:cNvPicPr>
                <p:nvPr/>
              </p:nvPicPr>
              <p:blipFill>
                <a:blip r:embed="rId3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659501">
                  <a:off x="6852980" y="1450121"/>
                  <a:ext cx="1037760" cy="12692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云形标注 50"/>
              <p:cNvSpPr/>
              <p:nvPr/>
            </p:nvSpPr>
            <p:spPr>
              <a:xfrm rot="2319260">
                <a:off x="6389678" y="81691"/>
                <a:ext cx="600301" cy="1026742"/>
              </a:xfrm>
              <a:prstGeom prst="cloudCallout">
                <a:avLst/>
              </a:prstGeom>
              <a:pattFill prst="wdDnDiag">
                <a:fgClr>
                  <a:sysClr val="window" lastClr="FFFFFF"/>
                </a:fgClr>
                <a:bgClr>
                  <a:srgbClr val="00B0F0"/>
                </a:bgClr>
              </a:patt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7503" y="2386361"/>
            <a:ext cx="5308994" cy="991891"/>
          </a:xfrm>
        </p:spPr>
        <p:txBody>
          <a:bodyPr anchor="b">
            <a:noAutofit/>
          </a:bodyPr>
          <a:lstStyle>
            <a:lvl1pPr marL="0" marR="0" indent="0" algn="ctr" defTabSz="12185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sz="3300"/>
            </a:lvl1pPr>
          </a:lstStyle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7503" y="3435846"/>
            <a:ext cx="5308994" cy="105657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F:\1-原创素材\1_mm1102\PPT\PPT_014\materaials\home_bg_s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6" b="8168"/>
          <a:stretch>
            <a:fillRect/>
          </a:stretch>
        </p:blipFill>
        <p:spPr bwMode="auto">
          <a:xfrm rot="18900000">
            <a:off x="-1757299" y="-1197509"/>
            <a:ext cx="13050716" cy="13050716"/>
          </a:xfrm>
          <a:custGeom>
            <a:avLst/>
            <a:gdLst>
              <a:gd name="connsiteX0" fmla="*/ 17400955 w 17400955"/>
              <a:gd name="connsiteY0" fmla="*/ 0 h 17400955"/>
              <a:gd name="connsiteX1" fmla="*/ 17400955 w 17400955"/>
              <a:gd name="connsiteY1" fmla="*/ 17400955 h 17400955"/>
              <a:gd name="connsiteX2" fmla="*/ 0 w 17400955"/>
              <a:gd name="connsiteY2" fmla="*/ 0 h 17400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00955" h="17400955">
                <a:moveTo>
                  <a:pt x="17400955" y="0"/>
                </a:moveTo>
                <a:lnTo>
                  <a:pt x="17400955" y="17400955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181891" y="0"/>
            <a:ext cx="9477866" cy="5227698"/>
            <a:chOff x="-242521" y="0"/>
            <a:chExt cx="12637155" cy="6970264"/>
          </a:xfrm>
        </p:grpSpPr>
        <p:sp>
          <p:nvSpPr>
            <p:cNvPr id="8" name="bg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9" name="glow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标题 1"/>
            <p:cNvSpPr txBox="1"/>
            <p:nvPr/>
          </p:nvSpPr>
          <p:spPr>
            <a:xfrm>
              <a:off x="963084" y="4406901"/>
              <a:ext cx="10363200" cy="13620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b="1" kern="1200" cap="all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all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华文琥珀" panose="02010800040101010101" charset="-122"/>
                  <a:cs typeface="+mj-cs"/>
                </a:rPr>
                <a:t>单击此处编辑母版标题样式</a:t>
              </a:r>
              <a:endParaRPr kumimoji="0" lang="zh-CN" altLang="en-US" b="1" i="0" u="none" strike="noStrike" kern="1200" cap="all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琥珀" panose="02010800040101010101" charset="-122"/>
                <a:cs typeface="+mj-cs"/>
              </a:endParaRPr>
            </a:p>
          </p:txBody>
        </p:sp>
        <p:sp>
          <p:nvSpPr>
            <p:cNvPr id="11" name="文本占位符 2"/>
            <p:cNvSpPr txBox="1"/>
            <p:nvPr/>
          </p:nvSpPr>
          <p:spPr>
            <a:xfrm>
              <a:off x="963084" y="2906713"/>
              <a:ext cx="10363200" cy="150018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tint val="75000"/>
                    </a:sysClr>
                  </a:solidFill>
                  <a:effectLst/>
                  <a:uLnTx/>
                  <a:uFillTx/>
                  <a:latin typeface="华文琥珀" panose="02010800040101010101" charset="-122"/>
                  <a:cs typeface="+mn-cs"/>
                </a:rPr>
                <a:t>单击此处编辑母版文本样式</a:t>
              </a: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tint val="75000"/>
                  </a:sysClr>
                </a:solidFill>
                <a:effectLst/>
                <a:uLnTx/>
                <a:uFillTx/>
                <a:latin typeface="华文琥珀" panose="02010800040101010101" charset="-122"/>
                <a:cs typeface="+mn-cs"/>
              </a:endParaRPr>
            </a:p>
          </p:txBody>
        </p:sp>
        <p:sp>
          <p:nvSpPr>
            <p:cNvPr id="12" name="日期占位符 3"/>
            <p:cNvSpPr txBox="1"/>
            <p:nvPr/>
          </p:nvSpPr>
          <p:spPr>
            <a:xfrm>
              <a:off x="609600" y="6356351"/>
              <a:ext cx="2844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A077817C-7B71-42AF-900A-2817BE836D2B}" type="datetimeFigureOut">
                <a:rPr lang="zh-CN" altLang="en-US" smtClean="0">
                  <a:solidFill>
                    <a:prstClr val="black">
                      <a:tint val="75000"/>
                    </a:prstClr>
                  </a:solidFill>
                  <a:latin typeface="华文琥珀" panose="02010800040101010101" charset="-122"/>
                </a:rPr>
              </a:fld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sp>
          <p:nvSpPr>
            <p:cNvPr id="13" name="页脚占位符 4"/>
            <p:cNvSpPr txBox="1"/>
            <p:nvPr/>
          </p:nvSpPr>
          <p:spPr>
            <a:xfrm>
              <a:off x="4165600" y="6356351"/>
              <a:ext cx="3860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sp>
          <p:nvSpPr>
            <p:cNvPr id="14" name="灯片编号占位符 5"/>
            <p:cNvSpPr txBox="1"/>
            <p:nvPr/>
          </p:nvSpPr>
          <p:spPr>
            <a:xfrm>
              <a:off x="8737600" y="6356351"/>
              <a:ext cx="2844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0DA75A3B-6662-4096-B8F1-4038B9AC79F6}" type="slidenum">
                <a:rPr lang="zh-CN" altLang="en-US" smtClean="0">
                  <a:solidFill>
                    <a:prstClr val="black">
                      <a:tint val="75000"/>
                    </a:prstClr>
                  </a:solidFill>
                  <a:latin typeface="华文琥珀" panose="02010800040101010101" charset="-122"/>
                </a:rPr>
              </a:fld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pic>
          <p:nvPicPr>
            <p:cNvPr id="15" name="Picture 2" descr="E:\丫头\png\小人\卡通类素材\yunf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664" y="967390"/>
              <a:ext cx="1797144" cy="754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E:\丫头\png\小人\卡通类素材\dy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31690">
              <a:off x="-617384" y="2365288"/>
              <a:ext cx="4979839" cy="4230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55787">
              <a:off x="936791" y="4974987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95425">
              <a:off x="6729095" y="186968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 descr="E:\丫头\png\小人\卡通类素材\dy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48741">
              <a:off x="7263127" y="1703693"/>
              <a:ext cx="4514292" cy="383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3138">
              <a:off x="9561647" y="2915827"/>
              <a:ext cx="823907" cy="1074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00233">
              <a:off x="3385287" y="2418011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21572">
              <a:off x="3725471" y="2132087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459094" y="2360026"/>
              <a:ext cx="45838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582419" flipV="1">
              <a:off x="10963267" y="5142164"/>
              <a:ext cx="559875" cy="94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8" descr="E:\丫头\png\小人\卡通类素材\edt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0699">
              <a:off x="8963055" y="917362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76239" flipH="1">
              <a:off x="10315527" y="3051127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07181" flipH="1">
              <a:off x="2026371" y="2737102"/>
              <a:ext cx="589696" cy="991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23761">
              <a:off x="678557" y="3583203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8" descr="E:\丫头\png\小人\卡通类素材\edt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145106">
              <a:off x="1575932" y="751964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E:\丫头\png\小人\卡通类素材\edt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7890">
              <a:off x="4894265" y="27592"/>
              <a:ext cx="2586831" cy="4222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E:\丫头\png\小人\卡通类素材\yunf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8288" y="157132"/>
              <a:ext cx="2172269" cy="91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06121">
              <a:off x="4457585" y="1635223"/>
              <a:ext cx="863560" cy="807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1679096" y="3760939"/>
              <a:ext cx="53909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99745">
              <a:off x="10505655" y="5030452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6963">
              <a:off x="10156845" y="439469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1706455" y="3283429"/>
              <a:ext cx="614757" cy="801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21278">
              <a:off x="7674405" y="1660852"/>
              <a:ext cx="803312" cy="955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27">
              <a:off x="5250903" y="1757955"/>
              <a:ext cx="472517" cy="562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任意多边形 38"/>
            <p:cNvSpPr/>
            <p:nvPr/>
          </p:nvSpPr>
          <p:spPr>
            <a:xfrm>
              <a:off x="958536" y="2180861"/>
              <a:ext cx="10229653" cy="4705945"/>
            </a:xfrm>
            <a:custGeom>
              <a:avLst/>
              <a:gdLst>
                <a:gd name="connsiteX0" fmla="*/ 5114827 w 10229653"/>
                <a:gd name="connsiteY0" fmla="*/ 0 h 4705945"/>
                <a:gd name="connsiteX1" fmla="*/ 10224878 w 10229653"/>
                <a:gd name="connsiteY1" fmla="*/ 4611387 h 4705945"/>
                <a:gd name="connsiteX2" fmla="*/ 10229653 w 10229653"/>
                <a:gd name="connsiteY2" fmla="*/ 4705945 h 4705945"/>
                <a:gd name="connsiteX3" fmla="*/ 0 w 10229653"/>
                <a:gd name="connsiteY3" fmla="*/ 4705945 h 4705945"/>
                <a:gd name="connsiteX4" fmla="*/ 4775 w 10229653"/>
                <a:gd name="connsiteY4" fmla="*/ 4611387 h 4705945"/>
                <a:gd name="connsiteX5" fmla="*/ 5114827 w 10229653"/>
                <a:gd name="connsiteY5" fmla="*/ 0 h 47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9653" h="4705945">
                  <a:moveTo>
                    <a:pt x="5114827" y="0"/>
                  </a:moveTo>
                  <a:cubicBezTo>
                    <a:pt x="7774373" y="0"/>
                    <a:pt x="9961834" y="2021240"/>
                    <a:pt x="10224878" y="4611387"/>
                  </a:cubicBezTo>
                  <a:lnTo>
                    <a:pt x="10229653" y="4705945"/>
                  </a:lnTo>
                  <a:lnTo>
                    <a:pt x="0" y="4705945"/>
                  </a:lnTo>
                  <a:lnTo>
                    <a:pt x="4775" y="4611387"/>
                  </a:lnTo>
                  <a:cubicBezTo>
                    <a:pt x="267819" y="2021240"/>
                    <a:pt x="2455280" y="0"/>
                    <a:pt x="51148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charset="-122"/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200663" y="5131503"/>
              <a:ext cx="618004" cy="825964"/>
              <a:chOff x="1650497" y="3848627"/>
              <a:chExt cx="463503" cy="619473"/>
            </a:xfrm>
          </p:grpSpPr>
          <p:pic>
            <p:nvPicPr>
              <p:cNvPr id="59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0497" y="3848627"/>
                <a:ext cx="463503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8968" y="4180100"/>
                <a:ext cx="355608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1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5669" y="4373648"/>
              <a:ext cx="414876" cy="3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9610" y="4409540"/>
              <a:ext cx="533412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626" y="3444243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8372" y="5011017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5" name="组合 44"/>
            <p:cNvGrpSpPr/>
            <p:nvPr/>
          </p:nvGrpSpPr>
          <p:grpSpPr>
            <a:xfrm>
              <a:off x="1303948" y="5382189"/>
              <a:ext cx="606101" cy="839279"/>
              <a:chOff x="977961" y="4036641"/>
              <a:chExt cx="454576" cy="629459"/>
            </a:xfrm>
          </p:grpSpPr>
          <p:pic>
            <p:nvPicPr>
              <p:cNvPr id="57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7961" y="4036641"/>
                <a:ext cx="454576" cy="52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7798" y="4342100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6" name="组合 45"/>
            <p:cNvGrpSpPr/>
            <p:nvPr/>
          </p:nvGrpSpPr>
          <p:grpSpPr>
            <a:xfrm>
              <a:off x="9859797" y="5528919"/>
              <a:ext cx="761016" cy="902307"/>
              <a:chOff x="7394848" y="4146689"/>
              <a:chExt cx="570762" cy="676730"/>
            </a:xfrm>
          </p:grpSpPr>
          <p:pic>
            <p:nvPicPr>
              <p:cNvPr id="55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848" y="4146689"/>
                <a:ext cx="570762" cy="6649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6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0200" y="4499419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7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1571" y="3572931"/>
              <a:ext cx="296341" cy="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8" name="组合 47"/>
            <p:cNvGrpSpPr/>
            <p:nvPr/>
          </p:nvGrpSpPr>
          <p:grpSpPr>
            <a:xfrm>
              <a:off x="6937574" y="90538"/>
              <a:ext cx="5457060" cy="4902911"/>
              <a:chOff x="5260515" y="81691"/>
              <a:chExt cx="4092795" cy="3677183"/>
            </a:xfrm>
          </p:grpSpPr>
          <p:grpSp>
            <p:nvGrpSpPr>
              <p:cNvPr id="49" name="组合 48"/>
              <p:cNvGrpSpPr/>
              <p:nvPr/>
            </p:nvGrpSpPr>
            <p:grpSpPr>
              <a:xfrm rot="1789715">
                <a:off x="5260515" y="1755031"/>
                <a:ext cx="4092795" cy="2003843"/>
                <a:chOff x="3797945" y="715526"/>
                <a:chExt cx="4092795" cy="2003843"/>
              </a:xfrm>
            </p:grpSpPr>
            <p:pic>
              <p:nvPicPr>
                <p:cNvPr id="51" name="Picture 11" descr="E:\丫头\png\小人\卡通类素材\fyt.png"/>
                <p:cNvPicPr>
                  <a:picLocks noChangeAspect="1" noChangeArrowheads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77304">
                  <a:off x="4972468" y="737268"/>
                  <a:ext cx="1031756" cy="115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2" name="Picture 12" descr="E:\丫头\png\小人\卡通类素材\sfe.png"/>
                <p:cNvPicPr>
                  <a:picLocks noChangeAspect="1" noChangeArrowheads="1"/>
                </p:cNvPicPr>
                <p:nvPr/>
              </p:nvPicPr>
              <p:blipFill>
                <a:blip r:embed="rId3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640899">
                  <a:off x="3797945" y="715526"/>
                  <a:ext cx="1235028" cy="1188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3" name="Picture 13" descr="E:\丫头\png\小人\卡通类素材\fhj.png"/>
                <p:cNvPicPr>
                  <a:picLocks noChangeAspect="1" noChangeArrowheads="1"/>
                </p:cNvPicPr>
                <p:nvPr/>
              </p:nvPicPr>
              <p:blipFill>
                <a:blip r:embed="rId3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375128">
                  <a:off x="5951969" y="963305"/>
                  <a:ext cx="1033244" cy="12111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4" name="Picture 14" descr="E:\丫头\png\小人\卡通类素材\eth.png"/>
                <p:cNvPicPr>
                  <a:picLocks noChangeAspect="1" noChangeArrowheads="1"/>
                </p:cNvPicPr>
                <p:nvPr/>
              </p:nvPicPr>
              <p:blipFill>
                <a:blip r:embed="rId3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659501">
                  <a:off x="6852980" y="1450121"/>
                  <a:ext cx="1037760" cy="12692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0" name="云形标注 49"/>
              <p:cNvSpPr/>
              <p:nvPr/>
            </p:nvSpPr>
            <p:spPr>
              <a:xfrm rot="2319260">
                <a:off x="6389678" y="81691"/>
                <a:ext cx="600301" cy="1026742"/>
              </a:xfrm>
              <a:prstGeom prst="cloudCallout">
                <a:avLst/>
              </a:prstGeom>
              <a:pattFill prst="wdDnDiag">
                <a:fgClr>
                  <a:sysClr val="window" lastClr="FFFFFF"/>
                </a:fgClr>
                <a:bgClr>
                  <a:srgbClr val="00B0F0"/>
                </a:bgClr>
              </a:patt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7658" y="2883962"/>
            <a:ext cx="5368685" cy="1642229"/>
          </a:xfrm>
        </p:spPr>
        <p:txBody>
          <a:bodyPr>
            <a:normAutofit/>
          </a:bodyPr>
          <a:lstStyle>
            <a:lvl1pPr algn="ctr">
              <a:defRPr sz="3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L_blue"/>
          <p:cNvGrpSpPr/>
          <p:nvPr/>
        </p:nvGrpSpPr>
        <p:grpSpPr>
          <a:xfrm>
            <a:off x="-1" y="25658"/>
            <a:ext cx="257539" cy="5061369"/>
            <a:chOff x="228152" y="25657"/>
            <a:chExt cx="257539" cy="5061369"/>
          </a:xfrm>
        </p:grpSpPr>
        <p:pic>
          <p:nvPicPr>
            <p:cNvPr id="6" name="Picture 2" descr="F:\1-原创素材\1_mm1102\PPT\PPT_014\materaials\page_1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5657"/>
              <a:ext cx="257539" cy="431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" descr="F:\1-原创素材\1_mm1102\PPT\PPT_014\materaials\page_9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303703"/>
              <a:ext cx="122308" cy="278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R_blue"/>
          <p:cNvGrpSpPr/>
          <p:nvPr/>
        </p:nvGrpSpPr>
        <p:grpSpPr>
          <a:xfrm rot="10800000">
            <a:off x="8964554" y="317293"/>
            <a:ext cx="198086" cy="4804239"/>
            <a:chOff x="8912859" y="317293"/>
            <a:chExt cx="198086" cy="4804239"/>
          </a:xfrm>
        </p:grpSpPr>
        <p:grpSp>
          <p:nvGrpSpPr>
            <p:cNvPr id="9" name="组合 8"/>
            <p:cNvGrpSpPr/>
            <p:nvPr/>
          </p:nvGrpSpPr>
          <p:grpSpPr>
            <a:xfrm>
              <a:off x="8912859" y="573309"/>
              <a:ext cx="198086" cy="4548223"/>
              <a:chOff x="8912859" y="573309"/>
              <a:chExt cx="198086" cy="4548223"/>
            </a:xfrm>
          </p:grpSpPr>
          <p:pic>
            <p:nvPicPr>
              <p:cNvPr id="11" name="Picture 3" descr="F:\1-原创素材\1_mm1102\PPT\PPT_014\materaials\page_2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9525" y="2572170"/>
                <a:ext cx="171420" cy="2549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8" descr="F:\1-原创素材\1_mm1102\PPT\PPT_014\materaials\page_7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12859" y="573309"/>
                <a:ext cx="198086" cy="4356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" name="Picture 9" descr="F:\1-原创素材\1_mm1102\PPT\PPT_014\materaials\page_8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2859" y="317293"/>
              <a:ext cx="198086" cy="279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12"/>
          <p:cNvGrpSpPr/>
          <p:nvPr/>
        </p:nvGrpSpPr>
        <p:grpSpPr>
          <a:xfrm>
            <a:off x="275766" y="1"/>
            <a:ext cx="8976754" cy="285425"/>
            <a:chOff x="275766" y="485353"/>
            <a:chExt cx="8976754" cy="285425"/>
          </a:xfrm>
        </p:grpSpPr>
        <p:pic>
          <p:nvPicPr>
            <p:cNvPr id="14" name="T1_green" descr="F:\1-原创素材\1_mm1102\PPT\PPT_014\materaials\page_3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766" y="485353"/>
              <a:ext cx="3352228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T3_red" descr="F:\1-原创素材\1_mm1102\PPT\PPT_014\materaials\page_11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781" y="485353"/>
              <a:ext cx="4154097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T4_orange" descr="F:\1-原创素材\1_mm1102\PPT\PPT_014\materaials\page_5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3557" y="485353"/>
              <a:ext cx="1858963" cy="184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T2_orange" descr="F:\1-原创素材\1_mm1102\PPT\PPT_014\materaials\page_6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4947" y="485353"/>
              <a:ext cx="2239898" cy="28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150297" y="4918298"/>
            <a:ext cx="8605580" cy="225202"/>
            <a:chOff x="150297" y="4506158"/>
            <a:chExt cx="8605580" cy="225202"/>
          </a:xfrm>
        </p:grpSpPr>
        <p:pic>
          <p:nvPicPr>
            <p:cNvPr id="19" name="B2_green" descr="F:\1-原创素材\1_mm1102\PPT\PPT_014\materaials\page_10.pn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12256" y="4506158"/>
              <a:ext cx="4143621" cy="225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B1_red" descr="F:\1-原创素材\1_mm1102\PPT\PPT_014\materaials\page_4.pn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50297" y="4562632"/>
              <a:ext cx="5400707" cy="168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26306" y="273844"/>
            <a:ext cx="118904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535638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</p:nvPr>
        </p:nvSpPr>
        <p:spPr>
          <a:xfrm>
            <a:off x="628651" y="249492"/>
            <a:ext cx="7886700" cy="432048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98C79-876F-4295-8981-CB4A87071B9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0543-EF70-4269-80D3-2FAFA2612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F:\1-原创素材\1_mm1102\PPT\PPT_014\materaials\home_bg_s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6" b="8168"/>
          <a:stretch>
            <a:fillRect/>
          </a:stretch>
        </p:blipFill>
        <p:spPr bwMode="auto">
          <a:xfrm rot="18900000">
            <a:off x="-1757299" y="-1197509"/>
            <a:ext cx="13050716" cy="13050716"/>
          </a:xfrm>
          <a:custGeom>
            <a:avLst/>
            <a:gdLst>
              <a:gd name="connsiteX0" fmla="*/ 17400955 w 17400955"/>
              <a:gd name="connsiteY0" fmla="*/ 0 h 17400955"/>
              <a:gd name="connsiteX1" fmla="*/ 17400955 w 17400955"/>
              <a:gd name="connsiteY1" fmla="*/ 17400955 h 17400955"/>
              <a:gd name="connsiteX2" fmla="*/ 0 w 17400955"/>
              <a:gd name="connsiteY2" fmla="*/ 0 h 17400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00955" h="17400955">
                <a:moveTo>
                  <a:pt x="17400955" y="0"/>
                </a:moveTo>
                <a:lnTo>
                  <a:pt x="17400955" y="17400955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181891" y="0"/>
            <a:ext cx="9477866" cy="5227698"/>
            <a:chOff x="-242521" y="0"/>
            <a:chExt cx="12637155" cy="6970264"/>
          </a:xfrm>
        </p:grpSpPr>
        <p:sp>
          <p:nvSpPr>
            <p:cNvPr id="8" name="bg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9" name="glow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标题 1"/>
            <p:cNvSpPr txBox="1"/>
            <p:nvPr/>
          </p:nvSpPr>
          <p:spPr>
            <a:xfrm>
              <a:off x="963084" y="4406901"/>
              <a:ext cx="10363200" cy="13620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b="1" kern="1200" cap="all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all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华文琥珀" panose="02010800040101010101" charset="-122"/>
                  <a:cs typeface="+mj-cs"/>
                </a:rPr>
                <a:t>单击此处编辑母版标题样式</a:t>
              </a:r>
              <a:endParaRPr kumimoji="0" lang="zh-CN" altLang="en-US" b="1" i="0" u="none" strike="noStrike" kern="1200" cap="all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琥珀" panose="02010800040101010101" charset="-122"/>
                <a:cs typeface="+mj-cs"/>
              </a:endParaRPr>
            </a:p>
          </p:txBody>
        </p:sp>
        <p:sp>
          <p:nvSpPr>
            <p:cNvPr id="11" name="文本占位符 2"/>
            <p:cNvSpPr txBox="1"/>
            <p:nvPr/>
          </p:nvSpPr>
          <p:spPr>
            <a:xfrm>
              <a:off x="963084" y="2906713"/>
              <a:ext cx="10363200" cy="150018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tint val="75000"/>
                    </a:sysClr>
                  </a:solidFill>
                  <a:effectLst/>
                  <a:uLnTx/>
                  <a:uFillTx/>
                  <a:latin typeface="华文琥珀" panose="02010800040101010101" charset="-122"/>
                  <a:cs typeface="+mn-cs"/>
                </a:rPr>
                <a:t>单击此处编辑母版文本样式</a:t>
              </a: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tint val="75000"/>
                  </a:sysClr>
                </a:solidFill>
                <a:effectLst/>
                <a:uLnTx/>
                <a:uFillTx/>
                <a:latin typeface="华文琥珀" panose="02010800040101010101" charset="-122"/>
                <a:cs typeface="+mn-cs"/>
              </a:endParaRPr>
            </a:p>
          </p:txBody>
        </p:sp>
        <p:sp>
          <p:nvSpPr>
            <p:cNvPr id="12" name="日期占位符 3"/>
            <p:cNvSpPr txBox="1"/>
            <p:nvPr/>
          </p:nvSpPr>
          <p:spPr>
            <a:xfrm>
              <a:off x="609600" y="6356351"/>
              <a:ext cx="2844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A077817C-7B71-42AF-900A-2817BE836D2B}" type="datetimeFigureOut">
                <a:rPr lang="zh-CN" altLang="en-US" smtClean="0">
                  <a:solidFill>
                    <a:prstClr val="black">
                      <a:tint val="75000"/>
                    </a:prstClr>
                  </a:solidFill>
                  <a:latin typeface="华文琥珀" panose="02010800040101010101" charset="-122"/>
                </a:rPr>
              </a:fld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sp>
          <p:nvSpPr>
            <p:cNvPr id="13" name="页脚占位符 4"/>
            <p:cNvSpPr txBox="1"/>
            <p:nvPr/>
          </p:nvSpPr>
          <p:spPr>
            <a:xfrm>
              <a:off x="4165600" y="6356351"/>
              <a:ext cx="3860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sp>
          <p:nvSpPr>
            <p:cNvPr id="14" name="灯片编号占位符 5"/>
            <p:cNvSpPr txBox="1"/>
            <p:nvPr/>
          </p:nvSpPr>
          <p:spPr>
            <a:xfrm>
              <a:off x="8737600" y="6356351"/>
              <a:ext cx="2844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zh-CN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0DA75A3B-6662-4096-B8F1-4038B9AC79F6}" type="slidenum">
                <a:rPr lang="zh-CN" altLang="en-US" smtClean="0">
                  <a:solidFill>
                    <a:prstClr val="black">
                      <a:tint val="75000"/>
                    </a:prstClr>
                  </a:solidFill>
                  <a:latin typeface="华文琥珀" panose="02010800040101010101" charset="-122"/>
                </a:rPr>
              </a:fld>
              <a:endParaRPr lang="zh-CN" altLang="en-US">
                <a:solidFill>
                  <a:prstClr val="black">
                    <a:tint val="75000"/>
                  </a:prstClr>
                </a:solidFill>
                <a:latin typeface="华文琥珀" panose="02010800040101010101" charset="-122"/>
              </a:endParaRPr>
            </a:p>
          </p:txBody>
        </p:sp>
        <p:pic>
          <p:nvPicPr>
            <p:cNvPr id="15" name="Picture 2" descr="E:\丫头\png\小人\卡通类素材\yunf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664" y="967390"/>
              <a:ext cx="1797144" cy="754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E:\丫头\png\小人\卡通类素材\dy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31690">
              <a:off x="-617384" y="2365288"/>
              <a:ext cx="4979839" cy="4230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55787">
              <a:off x="936791" y="4974987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95425">
              <a:off x="6729095" y="186968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 descr="E:\丫头\png\小人\卡通类素材\dy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48741">
              <a:off x="7263127" y="1703693"/>
              <a:ext cx="4514292" cy="383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3138">
              <a:off x="9561647" y="2915827"/>
              <a:ext cx="823907" cy="1074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00233">
              <a:off x="3385287" y="2418011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21572">
              <a:off x="3725471" y="2132087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459094" y="2360026"/>
              <a:ext cx="45838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582419" flipV="1">
              <a:off x="10963267" y="5142164"/>
              <a:ext cx="559875" cy="94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8" descr="E:\丫头\png\小人\卡通类素材\edt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20699">
              <a:off x="8963055" y="917362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76239" flipH="1">
              <a:off x="10315527" y="3051127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07181" flipH="1">
              <a:off x="2026371" y="2737102"/>
              <a:ext cx="589696" cy="991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9" descr="E:\丫头\png\小人\卡通类素材\yio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23761">
              <a:off x="678557" y="3583203"/>
              <a:ext cx="1001464" cy="1683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8" descr="E:\丫头\png\小人\卡通类素材\edt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145106">
              <a:off x="1575932" y="751964"/>
              <a:ext cx="1874349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E:\丫头\png\小人\卡通类素材\edt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7890">
              <a:off x="4894265" y="27592"/>
              <a:ext cx="2586831" cy="4222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E:\丫头\png\小人\卡通类素材\yunf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8288" y="157132"/>
              <a:ext cx="2172269" cy="91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06121">
              <a:off x="4457585" y="1635223"/>
              <a:ext cx="863560" cy="807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282560">
              <a:off x="1679096" y="3760939"/>
              <a:ext cx="539099" cy="63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99745">
              <a:off x="10505655" y="5030452"/>
              <a:ext cx="761816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6963">
              <a:off x="10156845" y="4394699"/>
              <a:ext cx="960107" cy="629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E:\丫头\png\小人\卡通类素材\dtr.pn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22211">
              <a:off x="1706455" y="3283429"/>
              <a:ext cx="614757" cy="801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21278">
              <a:off x="7674405" y="1660852"/>
              <a:ext cx="803312" cy="955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E:\丫头\png\小人\卡通类素材\gyk.png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27">
              <a:off x="5250903" y="1757955"/>
              <a:ext cx="472517" cy="562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任意多边形 38"/>
            <p:cNvSpPr/>
            <p:nvPr/>
          </p:nvSpPr>
          <p:spPr>
            <a:xfrm>
              <a:off x="958536" y="2180861"/>
              <a:ext cx="10229653" cy="4705945"/>
            </a:xfrm>
            <a:custGeom>
              <a:avLst/>
              <a:gdLst>
                <a:gd name="connsiteX0" fmla="*/ 5114827 w 10229653"/>
                <a:gd name="connsiteY0" fmla="*/ 0 h 4705945"/>
                <a:gd name="connsiteX1" fmla="*/ 10224878 w 10229653"/>
                <a:gd name="connsiteY1" fmla="*/ 4611387 h 4705945"/>
                <a:gd name="connsiteX2" fmla="*/ 10229653 w 10229653"/>
                <a:gd name="connsiteY2" fmla="*/ 4705945 h 4705945"/>
                <a:gd name="connsiteX3" fmla="*/ 0 w 10229653"/>
                <a:gd name="connsiteY3" fmla="*/ 4705945 h 4705945"/>
                <a:gd name="connsiteX4" fmla="*/ 4775 w 10229653"/>
                <a:gd name="connsiteY4" fmla="*/ 4611387 h 4705945"/>
                <a:gd name="connsiteX5" fmla="*/ 5114827 w 10229653"/>
                <a:gd name="connsiteY5" fmla="*/ 0 h 47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29653" h="4705945">
                  <a:moveTo>
                    <a:pt x="5114827" y="0"/>
                  </a:moveTo>
                  <a:cubicBezTo>
                    <a:pt x="7774373" y="0"/>
                    <a:pt x="9961834" y="2021240"/>
                    <a:pt x="10224878" y="4611387"/>
                  </a:cubicBezTo>
                  <a:lnTo>
                    <a:pt x="10229653" y="4705945"/>
                  </a:lnTo>
                  <a:lnTo>
                    <a:pt x="0" y="4705945"/>
                  </a:lnTo>
                  <a:lnTo>
                    <a:pt x="4775" y="4611387"/>
                  </a:lnTo>
                  <a:cubicBezTo>
                    <a:pt x="267819" y="2021240"/>
                    <a:pt x="2455280" y="0"/>
                    <a:pt x="51148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charset="-122"/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200663" y="5131503"/>
              <a:ext cx="618004" cy="825964"/>
              <a:chOff x="1650497" y="3848627"/>
              <a:chExt cx="463503" cy="619473"/>
            </a:xfrm>
          </p:grpSpPr>
          <p:pic>
            <p:nvPicPr>
              <p:cNvPr id="59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0497" y="3848627"/>
                <a:ext cx="463503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8968" y="4180100"/>
                <a:ext cx="355608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1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5669" y="4373648"/>
              <a:ext cx="414876" cy="3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9610" y="4409540"/>
              <a:ext cx="533412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626" y="3444243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8372" y="5011017"/>
              <a:ext cx="355609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5" name="组合 44"/>
            <p:cNvGrpSpPr/>
            <p:nvPr/>
          </p:nvGrpSpPr>
          <p:grpSpPr>
            <a:xfrm>
              <a:off x="1303948" y="5382189"/>
              <a:ext cx="606101" cy="839279"/>
              <a:chOff x="977961" y="4036641"/>
              <a:chExt cx="454576" cy="629459"/>
            </a:xfrm>
          </p:grpSpPr>
          <p:pic>
            <p:nvPicPr>
              <p:cNvPr id="57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7961" y="4036641"/>
                <a:ext cx="454576" cy="52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7798" y="4342100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6" name="组合 45"/>
            <p:cNvGrpSpPr/>
            <p:nvPr/>
          </p:nvGrpSpPr>
          <p:grpSpPr>
            <a:xfrm>
              <a:off x="9859797" y="5528919"/>
              <a:ext cx="761016" cy="902307"/>
              <a:chOff x="7394848" y="4146689"/>
              <a:chExt cx="570762" cy="676730"/>
            </a:xfrm>
          </p:grpSpPr>
          <p:pic>
            <p:nvPicPr>
              <p:cNvPr id="55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848" y="4146689"/>
                <a:ext cx="570762" cy="6649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6" name="Picture 10" descr="E:\丫头\png\小人\卡通类素材\ry.png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0200" y="4499419"/>
                <a:ext cx="400059" cy="3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7" name="Picture 10" descr="E:\丫头\png\小人\卡通类素材\ry.png"/>
            <p:cNvPicPr>
              <a:picLocks noChangeAspect="1" noChangeArrowheads="1"/>
            </p:cNvPicPr>
            <p:nvPr/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1571" y="3572931"/>
              <a:ext cx="296341" cy="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8" name="组合 47"/>
            <p:cNvGrpSpPr/>
            <p:nvPr/>
          </p:nvGrpSpPr>
          <p:grpSpPr>
            <a:xfrm>
              <a:off x="6937574" y="90538"/>
              <a:ext cx="5457060" cy="4902911"/>
              <a:chOff x="5260515" y="81691"/>
              <a:chExt cx="4092795" cy="3677183"/>
            </a:xfrm>
          </p:grpSpPr>
          <p:grpSp>
            <p:nvGrpSpPr>
              <p:cNvPr id="49" name="组合 48"/>
              <p:cNvGrpSpPr/>
              <p:nvPr/>
            </p:nvGrpSpPr>
            <p:grpSpPr>
              <a:xfrm rot="1789715">
                <a:off x="5260515" y="1755031"/>
                <a:ext cx="4092795" cy="2003843"/>
                <a:chOff x="3797945" y="715526"/>
                <a:chExt cx="4092795" cy="2003843"/>
              </a:xfrm>
            </p:grpSpPr>
            <p:pic>
              <p:nvPicPr>
                <p:cNvPr id="51" name="Picture 11" descr="E:\丫头\png\小人\卡通类素材\fyt.png"/>
                <p:cNvPicPr>
                  <a:picLocks noChangeAspect="1" noChangeArrowheads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77304">
                  <a:off x="4972468" y="737268"/>
                  <a:ext cx="1031756" cy="115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2" name="Picture 12" descr="E:\丫头\png\小人\卡通类素材\sfe.png"/>
                <p:cNvPicPr>
                  <a:picLocks noChangeAspect="1" noChangeArrowheads="1"/>
                </p:cNvPicPr>
                <p:nvPr/>
              </p:nvPicPr>
              <p:blipFill>
                <a:blip r:embed="rId3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640899">
                  <a:off x="3797945" y="715526"/>
                  <a:ext cx="1235028" cy="1188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3" name="Picture 13" descr="E:\丫头\png\小人\卡通类素材\fhj.png"/>
                <p:cNvPicPr>
                  <a:picLocks noChangeAspect="1" noChangeArrowheads="1"/>
                </p:cNvPicPr>
                <p:nvPr/>
              </p:nvPicPr>
              <p:blipFill>
                <a:blip r:embed="rId3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375128">
                  <a:off x="5951969" y="963305"/>
                  <a:ext cx="1033244" cy="12111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4" name="Picture 14" descr="E:\丫头\png\小人\卡通类素材\eth.png"/>
                <p:cNvPicPr>
                  <a:picLocks noChangeAspect="1" noChangeArrowheads="1"/>
                </p:cNvPicPr>
                <p:nvPr/>
              </p:nvPicPr>
              <p:blipFill>
                <a:blip r:embed="rId3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659501">
                  <a:off x="6852980" y="1450121"/>
                  <a:ext cx="1037760" cy="12692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0" name="云形标注 49"/>
              <p:cNvSpPr/>
              <p:nvPr/>
            </p:nvSpPr>
            <p:spPr>
              <a:xfrm rot="2319260">
                <a:off x="6389678" y="81691"/>
                <a:ext cx="600301" cy="1026742"/>
              </a:xfrm>
              <a:prstGeom prst="cloudCallout">
                <a:avLst/>
              </a:prstGeom>
              <a:pattFill prst="wdDnDiag">
                <a:fgClr>
                  <a:sysClr val="window" lastClr="FFFFFF"/>
                </a:fgClr>
                <a:bgClr>
                  <a:srgbClr val="00B0F0"/>
                </a:bgClr>
              </a:patt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7658" y="2883962"/>
            <a:ext cx="5368685" cy="1642229"/>
          </a:xfrm>
        </p:spPr>
        <p:txBody>
          <a:bodyPr>
            <a:normAutofit/>
          </a:bodyPr>
          <a:lstStyle>
            <a:lvl1pPr algn="ctr">
              <a:defRPr sz="3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L_blue"/>
          <p:cNvGrpSpPr/>
          <p:nvPr/>
        </p:nvGrpSpPr>
        <p:grpSpPr>
          <a:xfrm>
            <a:off x="-1" y="25658"/>
            <a:ext cx="257539" cy="5061369"/>
            <a:chOff x="228152" y="25657"/>
            <a:chExt cx="257539" cy="5061369"/>
          </a:xfrm>
        </p:grpSpPr>
        <p:pic>
          <p:nvPicPr>
            <p:cNvPr id="6" name="Picture 2" descr="F:\1-原创素材\1_mm1102\PPT\PPT_014\materaials\page_1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5657"/>
              <a:ext cx="257539" cy="431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" descr="F:\1-原创素材\1_mm1102\PPT\PPT_014\materaials\page_9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52" y="2303703"/>
              <a:ext cx="122308" cy="278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R_blue"/>
          <p:cNvGrpSpPr/>
          <p:nvPr/>
        </p:nvGrpSpPr>
        <p:grpSpPr>
          <a:xfrm rot="10800000">
            <a:off x="8964554" y="317293"/>
            <a:ext cx="198086" cy="4804239"/>
            <a:chOff x="8912859" y="317293"/>
            <a:chExt cx="198086" cy="4804239"/>
          </a:xfrm>
        </p:grpSpPr>
        <p:grpSp>
          <p:nvGrpSpPr>
            <p:cNvPr id="9" name="组合 8"/>
            <p:cNvGrpSpPr/>
            <p:nvPr/>
          </p:nvGrpSpPr>
          <p:grpSpPr>
            <a:xfrm>
              <a:off x="8912859" y="573309"/>
              <a:ext cx="198086" cy="4548223"/>
              <a:chOff x="8912859" y="573309"/>
              <a:chExt cx="198086" cy="4548223"/>
            </a:xfrm>
          </p:grpSpPr>
          <p:pic>
            <p:nvPicPr>
              <p:cNvPr id="11" name="Picture 3" descr="F:\1-原创素材\1_mm1102\PPT\PPT_014\materaials\page_2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9525" y="2572170"/>
                <a:ext cx="171420" cy="2549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8" descr="F:\1-原创素材\1_mm1102\PPT\PPT_014\materaials\page_7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12859" y="573309"/>
                <a:ext cx="198086" cy="4356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" name="Picture 9" descr="F:\1-原创素材\1_mm1102\PPT\PPT_014\materaials\page_8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2859" y="317293"/>
              <a:ext cx="198086" cy="279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12"/>
          <p:cNvGrpSpPr/>
          <p:nvPr/>
        </p:nvGrpSpPr>
        <p:grpSpPr>
          <a:xfrm>
            <a:off x="275766" y="1"/>
            <a:ext cx="8976754" cy="285425"/>
            <a:chOff x="275766" y="485353"/>
            <a:chExt cx="8976754" cy="285425"/>
          </a:xfrm>
        </p:grpSpPr>
        <p:pic>
          <p:nvPicPr>
            <p:cNvPr id="14" name="T1_green" descr="F:\1-原创素材\1_mm1102\PPT\PPT_014\materaials\page_3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766" y="485353"/>
              <a:ext cx="3352228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T3_red" descr="F:\1-原创素材\1_mm1102\PPT\PPT_014\materaials\page_11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781" y="485353"/>
              <a:ext cx="4154097" cy="117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T4_orange" descr="F:\1-原创素材\1_mm1102\PPT\PPT_014\materaials\page_5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3557" y="485353"/>
              <a:ext cx="1858963" cy="184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T2_orange" descr="F:\1-原创素材\1_mm1102\PPT\PPT_014\materaials\page_6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4947" y="485353"/>
              <a:ext cx="2239898" cy="28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150297" y="4918298"/>
            <a:ext cx="8605580" cy="225202"/>
            <a:chOff x="150297" y="4506158"/>
            <a:chExt cx="8605580" cy="225202"/>
          </a:xfrm>
        </p:grpSpPr>
        <p:pic>
          <p:nvPicPr>
            <p:cNvPr id="19" name="B2_green" descr="F:\1-原创素材\1_mm1102\PPT\PPT_014\materaials\page_10.pn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12256" y="4506158"/>
              <a:ext cx="4143621" cy="225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B1_red" descr="F:\1-原创素材\1_mm1102\PPT\PPT_014\materaials\page_4.pn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50297" y="4562632"/>
              <a:ext cx="5400707" cy="168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26306" y="273844"/>
            <a:ext cx="118904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535638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3170-5088-45AE-A697-CA716FCF92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123B-831D-43F2-BB4E-AB8ED4DADC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tags" Target="../tags/tag4.xml"/><Relationship Id="rId12" Type="http://schemas.openxmlformats.org/officeDocument/2006/relationships/tags" Target="../tags/tag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4639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98C79-876F-4295-8981-CB4A87071B9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00543-EF70-4269-80D3-2FAFA26123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3765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57175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1171575" indent="-257175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628775" indent="-257175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2085975" indent="-257175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4639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98C79-876F-4295-8981-CB4A87071B9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00543-EF70-4269-80D3-2FAFA26123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3765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57175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1171575" indent="-257175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628775" indent="-257175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2085975" indent="-257175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image" Target="../media/image43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image" Target="../media/image84.png"/><Relationship Id="rId1" Type="http://schemas.openxmlformats.org/officeDocument/2006/relationships/tags" Target="../tags/tag41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6.xml"/><Relationship Id="rId3" Type="http://schemas.openxmlformats.org/officeDocument/2006/relationships/image" Target="../media/image85.png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7.xml"/><Relationship Id="rId1" Type="http://schemas.openxmlformats.org/officeDocument/2006/relationships/image" Target="../media/image8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8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.xml"/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8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58.png"/><Relationship Id="rId8" Type="http://schemas.openxmlformats.org/officeDocument/2006/relationships/tags" Target="../tags/tag12.xml"/><Relationship Id="rId7" Type="http://schemas.openxmlformats.org/officeDocument/2006/relationships/image" Target="../media/image57.png"/><Relationship Id="rId6" Type="http://schemas.openxmlformats.org/officeDocument/2006/relationships/image" Target="../media/image56.png"/><Relationship Id="rId5" Type="http://schemas.openxmlformats.org/officeDocument/2006/relationships/tags" Target="../tags/tag11.xml"/><Relationship Id="rId4" Type="http://schemas.openxmlformats.org/officeDocument/2006/relationships/image" Target="../media/image55.png"/><Relationship Id="rId3" Type="http://schemas.openxmlformats.org/officeDocument/2006/relationships/tags" Target="../tags/tag10.xml"/><Relationship Id="rId26" Type="http://schemas.openxmlformats.org/officeDocument/2006/relationships/notesSlide" Target="../notesSlides/notesSlide3.xml"/><Relationship Id="rId25" Type="http://schemas.openxmlformats.org/officeDocument/2006/relationships/slideLayout" Target="../slideLayouts/slideLayout7.xml"/><Relationship Id="rId24" Type="http://schemas.openxmlformats.org/officeDocument/2006/relationships/tags" Target="../tags/tag19.xml"/><Relationship Id="rId23" Type="http://schemas.openxmlformats.org/officeDocument/2006/relationships/image" Target="../media/image66.png"/><Relationship Id="rId22" Type="http://schemas.openxmlformats.org/officeDocument/2006/relationships/tags" Target="../tags/tag18.xml"/><Relationship Id="rId21" Type="http://schemas.openxmlformats.org/officeDocument/2006/relationships/image" Target="../media/image65.png"/><Relationship Id="rId20" Type="http://schemas.openxmlformats.org/officeDocument/2006/relationships/tags" Target="../tags/tag17.xml"/><Relationship Id="rId2" Type="http://schemas.openxmlformats.org/officeDocument/2006/relationships/image" Target="../media/image54.png"/><Relationship Id="rId19" Type="http://schemas.openxmlformats.org/officeDocument/2006/relationships/image" Target="../media/image64.png"/><Relationship Id="rId18" Type="http://schemas.openxmlformats.org/officeDocument/2006/relationships/image" Target="../media/image63.png"/><Relationship Id="rId17" Type="http://schemas.openxmlformats.org/officeDocument/2006/relationships/image" Target="../media/image62.png"/><Relationship Id="rId16" Type="http://schemas.openxmlformats.org/officeDocument/2006/relationships/tags" Target="../tags/tag16.xml"/><Relationship Id="rId15" Type="http://schemas.openxmlformats.org/officeDocument/2006/relationships/image" Target="../media/image61.png"/><Relationship Id="rId14" Type="http://schemas.openxmlformats.org/officeDocument/2006/relationships/tags" Target="../tags/tag15.xml"/><Relationship Id="rId13" Type="http://schemas.openxmlformats.org/officeDocument/2006/relationships/image" Target="../media/image60.png"/><Relationship Id="rId12" Type="http://schemas.openxmlformats.org/officeDocument/2006/relationships/tags" Target="../tags/tag14.xml"/><Relationship Id="rId11" Type="http://schemas.openxmlformats.org/officeDocument/2006/relationships/image" Target="../media/image59.png"/><Relationship Id="rId10" Type="http://schemas.openxmlformats.org/officeDocument/2006/relationships/tags" Target="../tags/tag13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image" Target="../media/image67.png"/><Relationship Id="rId1" Type="http://schemas.openxmlformats.org/officeDocument/2006/relationships/tags" Target="../tags/tag20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image" Target="../media/image68.png"/><Relationship Id="rId1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2.png"/><Relationship Id="rId8" Type="http://schemas.openxmlformats.org/officeDocument/2006/relationships/tags" Target="../tags/tag31.xml"/><Relationship Id="rId7" Type="http://schemas.openxmlformats.org/officeDocument/2006/relationships/image" Target="../media/image71.png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image" Target="../media/image70.png"/><Relationship Id="rId3" Type="http://schemas.openxmlformats.org/officeDocument/2006/relationships/tags" Target="../tags/tag28.xml"/><Relationship Id="rId26" Type="http://schemas.openxmlformats.org/officeDocument/2006/relationships/notesSlide" Target="../notesSlides/notesSlide6.xml"/><Relationship Id="rId25" Type="http://schemas.openxmlformats.org/officeDocument/2006/relationships/slideLayout" Target="../slideLayouts/slideLayout7.xml"/><Relationship Id="rId24" Type="http://schemas.openxmlformats.org/officeDocument/2006/relationships/tags" Target="../tags/tag36.xml"/><Relationship Id="rId23" Type="http://schemas.openxmlformats.org/officeDocument/2006/relationships/image" Target="../media/image82.png"/><Relationship Id="rId22" Type="http://schemas.openxmlformats.org/officeDocument/2006/relationships/tags" Target="../tags/tag35.xml"/><Relationship Id="rId21" Type="http://schemas.openxmlformats.org/officeDocument/2006/relationships/tags" Target="../tags/tag34.xml"/><Relationship Id="rId20" Type="http://schemas.openxmlformats.org/officeDocument/2006/relationships/image" Target="../media/image81.png"/><Relationship Id="rId2" Type="http://schemas.openxmlformats.org/officeDocument/2006/relationships/image" Target="../media/image69.png"/><Relationship Id="rId19" Type="http://schemas.openxmlformats.org/officeDocument/2006/relationships/image" Target="../media/image80.png"/><Relationship Id="rId18" Type="http://schemas.openxmlformats.org/officeDocument/2006/relationships/image" Target="../media/image79.png"/><Relationship Id="rId17" Type="http://schemas.openxmlformats.org/officeDocument/2006/relationships/image" Target="../media/image78.png"/><Relationship Id="rId16" Type="http://schemas.openxmlformats.org/officeDocument/2006/relationships/image" Target="../media/image77.png"/><Relationship Id="rId15" Type="http://schemas.openxmlformats.org/officeDocument/2006/relationships/image" Target="../media/image76.png"/><Relationship Id="rId14" Type="http://schemas.openxmlformats.org/officeDocument/2006/relationships/image" Target="../media/image75.png"/><Relationship Id="rId13" Type="http://schemas.openxmlformats.org/officeDocument/2006/relationships/image" Target="../media/image74.png"/><Relationship Id="rId12" Type="http://schemas.openxmlformats.org/officeDocument/2006/relationships/tags" Target="../tags/tag33.xml"/><Relationship Id="rId11" Type="http://schemas.openxmlformats.org/officeDocument/2006/relationships/image" Target="../media/image73.png"/><Relationship Id="rId10" Type="http://schemas.openxmlformats.org/officeDocument/2006/relationships/tags" Target="../tags/tag32.xml"/><Relationship Id="rId1" Type="http://schemas.openxmlformats.org/officeDocument/2006/relationships/tags" Target="../tags/tag27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image" Target="../media/image83.png"/><Relationship Id="rId1" Type="http://schemas.openxmlformats.org/officeDocument/2006/relationships/tags" Target="../tags/tag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0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29836" y="123386"/>
            <a:ext cx="2164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部编版  语文  五年级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129185" y="2620908"/>
            <a:ext cx="4392488" cy="1136989"/>
          </a:xfrm>
          <a:prstGeom prst="snip2DiagRect">
            <a:avLst>
              <a:gd name="adj1" fmla="val 0"/>
              <a:gd name="adj2" fmla="val 27881"/>
            </a:avLst>
          </a:prstGeom>
          <a:solidFill>
            <a:schemeClr val="lt1">
              <a:alpha val="8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我的心爱之物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sp>
        <p:nvSpPr>
          <p:cNvPr id="19" name="剪去对角的矩形 18"/>
          <p:cNvSpPr/>
          <p:nvPr/>
        </p:nvSpPr>
        <p:spPr>
          <a:xfrm>
            <a:off x="3529390" y="1886357"/>
            <a:ext cx="1800200" cy="576064"/>
          </a:xfrm>
          <a:prstGeom prst="snip2Diag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习作</a:t>
            </a:r>
            <a:endParaRPr lang="zh-CN" altLang="en-US" sz="4000" dirty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14:window dir="vert"/>
      </p:transition>
    </mc:Choice>
    <mc:Fallback>
      <p:transition spd="slow" advTm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4932041" y="959768"/>
            <a:ext cx="3328670" cy="3155648"/>
            <a:chOff x="4932040" y="959768"/>
            <a:chExt cx="3328670" cy="3155648"/>
          </a:xfrm>
        </p:grpSpPr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959768"/>
              <a:ext cx="3224625" cy="3155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 rot="20548191">
              <a:off x="5062215" y="1939573"/>
              <a:ext cx="3198495" cy="1322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5CA139"/>
                  </a:solidFill>
                  <a:latin typeface="华康海报体W12(P)" pitchFamily="82" charset="-122"/>
                  <a:ea typeface="华康海报体W12(P)" pitchFamily="82" charset="-122"/>
                </a:rPr>
                <a:t>中间：展开联想和想象</a:t>
              </a:r>
              <a:endParaRPr lang="zh-CN" altLang="en-US" sz="4000" dirty="0">
                <a:solidFill>
                  <a:srgbClr val="5CA139"/>
                </a:solidFill>
                <a:latin typeface="华康海报体W12(P)" pitchFamily="82" charset="-122"/>
                <a:ea typeface="华康海报体W12(P)" pitchFamily="82" charset="-122"/>
              </a:endParaRPr>
            </a:p>
          </p:txBody>
        </p:sp>
      </p:grp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1042035" y="865505"/>
            <a:ext cx="3273425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5CA139"/>
                </a:solidFill>
                <a:latin typeface="方正卡通简体" pitchFamily="65" charset="-122"/>
                <a:ea typeface="方正卡通简体" pitchFamily="65" charset="-122"/>
              </a:rPr>
              <a:t>   </a:t>
            </a:r>
            <a:r>
              <a:rPr lang="en-US" altLang="zh-CN" sz="2000" dirty="0">
                <a:solidFill>
                  <a:srgbClr val="5CA139"/>
                </a:solidFill>
                <a:latin typeface="方正卡通简体" pitchFamily="65" charset="-122"/>
                <a:ea typeface="方正卡通简体" pitchFamily="65" charset="-122"/>
              </a:rPr>
              <a:t>  </a:t>
            </a:r>
            <a:r>
              <a:rPr lang="zh-CN" altLang="en-US" sz="2000" dirty="0">
                <a:solidFill>
                  <a:srgbClr val="5CA139"/>
                </a:solidFill>
                <a:latin typeface="方正卡通简体" pitchFamily="65" charset="-122"/>
                <a:ea typeface="方正卡通简体" pitchFamily="65" charset="-122"/>
              </a:rPr>
              <a:t>字典那样默默无闻,无私奉献,我的老师不就像它一样吗?看,老师就像一座知识的宝库, 让我们随意获取;老师就像甘甜的清泉,滋润着我们。我喜爱字典，更喜爱我的老师。</a:t>
            </a:r>
            <a:endParaRPr lang="zh-CN" altLang="en-US" sz="2000" dirty="0">
              <a:solidFill>
                <a:srgbClr val="5CA139"/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>
            <p:custDataLst>
              <p:tags r:id="rId1"/>
            </p:custDataLst>
          </p:nvPr>
        </p:nvSpPr>
        <p:spPr>
          <a:xfrm>
            <a:off x="2559685" y="771525"/>
            <a:ext cx="4621530" cy="94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700" dirty="0">
                <a:solidFill>
                  <a:srgbClr val="0099FF"/>
                </a:solidFill>
                <a:latin typeface="华康海报体W12(P)" pitchFamily="82" charset="-122"/>
                <a:ea typeface="华康海报体W12(P)" pitchFamily="82" charset="-122"/>
              </a:rPr>
              <a:t>结尾：表达喜爱之情</a:t>
            </a:r>
            <a:endParaRPr lang="en-US" altLang="zh-CN" sz="3700" dirty="0">
              <a:solidFill>
                <a:srgbClr val="0099FF"/>
              </a:solidFill>
              <a:latin typeface="华康海报体W12(P)" pitchFamily="82" charset="-122"/>
              <a:ea typeface="华康海报体W12(P)" pitchFamily="82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2"/>
            </p:custDataLst>
          </p:nvPr>
        </p:nvGrpSpPr>
        <p:grpSpPr>
          <a:xfrm>
            <a:off x="829736" y="1041640"/>
            <a:ext cx="7484775" cy="2952328"/>
            <a:chOff x="770046" y="1307705"/>
            <a:chExt cx="7484775" cy="2952328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046" y="1307705"/>
              <a:ext cx="7484775" cy="2952328"/>
            </a:xfrm>
            <a:prstGeom prst="rect">
              <a:avLst/>
            </a:prstGeom>
            <a:noFill/>
            <a:effectLst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750600" y="2150459"/>
              <a:ext cx="6120680" cy="2030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dirty="0">
                  <a:solidFill>
                    <a:srgbClr val="0099FF"/>
                  </a:solidFill>
                  <a:latin typeface="方正卡通简体" pitchFamily="65" charset="-122"/>
                  <a:ea typeface="方正卡通简体" pitchFamily="65" charset="-122"/>
                </a:rPr>
                <a:t>    </a:t>
              </a:r>
              <a:r>
                <a:rPr lang="zh-CN" altLang="en-US" sz="2800" dirty="0">
                  <a:solidFill>
                    <a:srgbClr val="0099FF"/>
                  </a:solidFill>
                  <a:latin typeface="方正卡通简体" pitchFamily="65" charset="-122"/>
                  <a:ea typeface="方正卡通简体" pitchFamily="65" charset="-122"/>
                </a:rPr>
                <a:t>这就是我的好伙伴</a:t>
              </a:r>
              <a:r>
                <a:rPr lang="en-US" altLang="zh-CN" sz="2800" dirty="0">
                  <a:solidFill>
                    <a:srgbClr val="0099FF"/>
                  </a:solidFill>
                  <a:latin typeface="方正卡通简体" pitchFamily="65" charset="-122"/>
                  <a:ea typeface="方正卡通简体" pitchFamily="65" charset="-122"/>
                </a:rPr>
                <a:t>——</a:t>
              </a:r>
              <a:r>
                <a:rPr lang="zh-CN" altLang="en-US" sz="2800" dirty="0">
                  <a:solidFill>
                    <a:srgbClr val="0099FF"/>
                  </a:solidFill>
                  <a:latin typeface="方正卡通简体" pitchFamily="65" charset="-122"/>
                  <a:ea typeface="方正卡通简体" pitchFamily="65" charset="-122"/>
                </a:rPr>
                <a:t>字典 ,它给了我很大的帮助。希望这本字典能永远陪伴我!</a:t>
              </a:r>
              <a:endParaRPr lang="zh-CN" altLang="en-US" sz="2800" dirty="0">
                <a:solidFill>
                  <a:srgbClr val="0099FF"/>
                </a:solidFill>
                <a:latin typeface="方正卡通简体" pitchFamily="65" charset="-122"/>
                <a:ea typeface="方正卡通简体" pitchFamily="65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750" y="483235"/>
            <a:ext cx="535368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开始写一写你的心爱之物吧！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146" name="Picture 2" descr="http://p0.so.qhimgs1.com/bdr/_240_/t01515a0af9780e166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23728" y="1275606"/>
            <a:ext cx="4896544" cy="3168352"/>
          </a:xfrm>
          <a:prstGeom prst="rect">
            <a:avLst/>
          </a:prstGeom>
          <a:noFill/>
        </p:spPr>
      </p:pic>
    </p:spTree>
    <p:custDataLst>
      <p:tags r:id="rId2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语文小课堂  一起来成长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t01bdead9b5325758a3.jpg"/>
          <p:cNvPicPr>
            <a:picLocks noChangeAspect="1"/>
          </p:cNvPicPr>
          <p:nvPr/>
        </p:nvPicPr>
        <p:blipFill>
          <a:blip r:embed="rId1" cstate="print"/>
          <a:srcRect b="5722"/>
          <a:stretch>
            <a:fillRect/>
          </a:stretch>
        </p:blipFill>
        <p:spPr>
          <a:xfrm>
            <a:off x="0" y="1"/>
            <a:ext cx="9144000" cy="5143499"/>
          </a:xfrm>
          <a:prstGeom prst="rect">
            <a:avLst/>
          </a:prstGeom>
        </p:spPr>
      </p:pic>
      <p:pic>
        <p:nvPicPr>
          <p:cNvPr id="8" name="图片 7" descr="14555252024908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图片 8" descr="2004813_173619473000_2.jpg"/>
          <p:cNvPicPr>
            <a:picLocks noChangeAspect="1"/>
          </p:cNvPicPr>
          <p:nvPr/>
        </p:nvPicPr>
        <p:blipFill>
          <a:blip r:embed="rId3" cstate="print"/>
          <a:srcRect b="380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1097181"/>
            <a:ext cx="7848872" cy="154559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每个人都有自己特别钟爱的东西，像琦君笔下故乡的桂花，冯骥才眼中可爱的珍珠鸟。你的心爱之物又是什么呢？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874684" y="1152187"/>
            <a:ext cx="6768752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+mj-ea"/>
                <a:ea typeface="+mj-ea"/>
              </a:rPr>
              <a:t>说一说：</a:t>
            </a:r>
            <a:endParaRPr lang="en-US" altLang="zh-CN" sz="2800" dirty="0"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+mj-ea"/>
                <a:ea typeface="+mj-ea"/>
              </a:rPr>
              <a:t>在生活中，有哪些东西是你的心爱之物</a:t>
            </a:r>
            <a:r>
              <a:rPr lang="en-US" altLang="zh-CN" sz="2800" dirty="0">
                <a:latin typeface="+mj-ea"/>
                <a:ea typeface="+mj-ea"/>
              </a:rPr>
              <a:t>?</a:t>
            </a:r>
            <a:endParaRPr lang="zh-CN" altLang="en-US" sz="2800" dirty="0"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" y="1152019"/>
            <a:ext cx="1104039" cy="15821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83568" y="915750"/>
            <a:ext cx="2620800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D:\微课\习作：我的心爱之物\915c577f4a3b0f1a6e62b74d8b48f641.jpg915c577f4a3b0f1a6e62b74d8b48f64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7174" y="915566"/>
            <a:ext cx="2202180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D:\微课\习作：我的心爱之物\62EF37543709C6E8AD85AF8D43FFE802.jpg62EF37543709C6E8AD85AF8D43FFE80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8334" y="915750"/>
            <a:ext cx="1655445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D:\微课\习作：我的心爱之物\201311611445937207690.jpg2013116114459372076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5403" y="2829049"/>
            <a:ext cx="15430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D:\微课\习作：我的心爱之物\6470081a.jpg6470081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73250" y="2787774"/>
            <a:ext cx="118808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D:\微课\习作：我的心爱之物\3463361102_1843537335.400x400.jpg3463361102_1843537335.400x4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66232" y="2787774"/>
            <a:ext cx="158369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755" y="911634"/>
            <a:ext cx="635160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8447">
            <a:off x="827585" y="2607755"/>
            <a:ext cx="3345173" cy="211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L_blue"/>
          <p:cNvGrpSpPr/>
          <p:nvPr>
            <p:custDataLst>
              <p:tags r:id="rId5"/>
            </p:custDataLst>
          </p:nvPr>
        </p:nvGrpSpPr>
        <p:grpSpPr>
          <a:xfrm>
            <a:off x="0" y="25658"/>
            <a:ext cx="485692" cy="5061369"/>
            <a:chOff x="0" y="25657"/>
            <a:chExt cx="485692" cy="5061369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57"/>
              <a:ext cx="485692" cy="431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03703"/>
              <a:ext cx="350460" cy="278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B2_green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12258" y="4506158"/>
            <a:ext cx="4143621" cy="637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T1_green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66" y="29665"/>
            <a:ext cx="3352228" cy="57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T3_red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782" y="94205"/>
            <a:ext cx="4154097" cy="50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T4_orange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558" y="1"/>
            <a:ext cx="1858963" cy="66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R_blue"/>
          <p:cNvGrpSpPr/>
          <p:nvPr>
            <p:custDataLst>
              <p:tags r:id="rId16"/>
            </p:custDataLst>
          </p:nvPr>
        </p:nvGrpSpPr>
        <p:grpSpPr>
          <a:xfrm rot="10800000">
            <a:off x="8693822" y="317292"/>
            <a:ext cx="417124" cy="4804240"/>
            <a:chOff x="8693821" y="317292"/>
            <a:chExt cx="417124" cy="4804240"/>
          </a:xfrm>
        </p:grpSpPr>
        <p:grpSp>
          <p:nvGrpSpPr>
            <p:cNvPr id="16" name="组合 15"/>
            <p:cNvGrpSpPr/>
            <p:nvPr/>
          </p:nvGrpSpPr>
          <p:grpSpPr>
            <a:xfrm>
              <a:off x="8693821" y="573308"/>
              <a:ext cx="417124" cy="4548224"/>
              <a:chOff x="8693821" y="573308"/>
              <a:chExt cx="417124" cy="4548224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14773" y="2572170"/>
                <a:ext cx="396172" cy="2549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8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93821" y="573308"/>
                <a:ext cx="417124" cy="4356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8104" y="317292"/>
              <a:ext cx="342841" cy="279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" name="T2_orange"/>
          <p:cNvPicPr>
            <a:picLocks noChangeAspect="1" noChangeArrowheads="1"/>
          </p:cNvPicPr>
          <p:nvPr>
            <p:custDataLst>
              <p:tags r:id="rId20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947" y="197980"/>
            <a:ext cx="2239898" cy="57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B1_red"/>
          <p:cNvPicPr>
            <a:picLocks noChangeAspect="1" noChangeArrowheads="1"/>
          </p:cNvPicPr>
          <p:nvPr>
            <p:custDataLst>
              <p:tags r:id="rId22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50299" y="4562633"/>
            <a:ext cx="5400707" cy="58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982595" y="1485900"/>
            <a:ext cx="4025265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solidFill>
                  <a:srgbClr val="E14BC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开头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：点出要写的心爱之物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solidFill>
                  <a:srgbClr val="E14BC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中间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介绍其外形特点与内部构造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（大小、形状、颜色；按空间顺序）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介绍其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来历、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功能或用法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C.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展开联想和想象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sz="2000" b="1" dirty="0">
                <a:solidFill>
                  <a:srgbClr val="E14BC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结尾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：表达你对其喜爱之情</a:t>
            </a:r>
            <a:endParaRPr lang="zh-CN" altLang="en-US" sz="2000" dirty="0"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4250" y="805815"/>
            <a:ext cx="57023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写作提纲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379"/>
    </mc:Choice>
    <mc:Fallback>
      <p:transition spd="slow" advClick="0" advTm="3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755576" y="1421098"/>
            <a:ext cx="4328988" cy="2806836"/>
            <a:chOff x="755576" y="1421098"/>
            <a:chExt cx="4328988" cy="2806836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1421098"/>
              <a:ext cx="4328988" cy="2806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3100371" y="2211710"/>
              <a:ext cx="1759661" cy="1229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5050"/>
                  </a:solidFill>
                  <a:latin typeface="华康海报体W12(P)" pitchFamily="82" charset="-122"/>
                  <a:ea typeface="华康海报体W12(P)" pitchFamily="82" charset="-122"/>
                </a:rPr>
                <a:t>开门见山</a:t>
              </a:r>
              <a:endParaRPr lang="en-US" altLang="zh-CN" sz="2400" dirty="0">
                <a:solidFill>
                  <a:srgbClr val="FF5050"/>
                </a:solidFill>
                <a:latin typeface="华康海报体W12(P)" pitchFamily="82" charset="-122"/>
                <a:ea typeface="华康海报体W12(P)" pitchFamily="82" charset="-122"/>
              </a:endParaRPr>
            </a:p>
            <a:p>
              <a:r>
                <a:rPr lang="zh-CN" altLang="en-US" sz="5000" dirty="0">
                  <a:solidFill>
                    <a:srgbClr val="FF5050"/>
                  </a:solidFill>
                  <a:latin typeface="华康海报体W12(P)" pitchFamily="82" charset="-122"/>
                  <a:ea typeface="华康海报体W12(P)" pitchFamily="82" charset="-122"/>
                </a:rPr>
                <a:t>排比</a:t>
              </a:r>
              <a:endParaRPr lang="zh-CN" altLang="en-US" sz="5000" dirty="0">
                <a:solidFill>
                  <a:srgbClr val="FF5050"/>
                </a:solidFill>
                <a:latin typeface="华康海报体W12(P)" pitchFamily="82" charset="-122"/>
                <a:ea typeface="华康海报体W12(P)" pitchFamily="82" charset="-122"/>
              </a:endParaRPr>
            </a:p>
          </p:txBody>
        </p:sp>
      </p:grp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5225405" y="508766"/>
            <a:ext cx="3096344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我的心爱之物是一本字典。每当我看到这本字典，我总是忘不了那明媚的春光，那关爱的眼神，还有老师给我的那深深的拥抱！</a:t>
            </a:r>
            <a:endParaRPr lang="zh-CN" altLang="en-US" sz="2400" dirty="0">
              <a:solidFill>
                <a:srgbClr val="FF5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0">
        <p14:vortex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9663"/>
            <a:ext cx="6785198" cy="249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>
            <p:custDataLst>
              <p:tags r:id="rId3"/>
            </p:custDataLst>
          </p:nvPr>
        </p:nvSpPr>
        <p:spPr>
          <a:xfrm>
            <a:off x="2347657" y="1099394"/>
            <a:ext cx="2882197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accent6">
                    <a:lumMod val="75000"/>
                  </a:schemeClr>
                </a:solidFill>
                <a:latin typeface="华康海报体W12(P)" pitchFamily="82" charset="-122"/>
                <a:ea typeface="华康海报体W12(P)" pitchFamily="82" charset="-122"/>
              </a:rPr>
              <a:t>中间：外形美</a:t>
            </a:r>
            <a:endParaRPr lang="zh-CN" altLang="en-US" sz="3000" dirty="0">
              <a:solidFill>
                <a:schemeClr val="accent6">
                  <a:lumMod val="75000"/>
                </a:schemeClr>
              </a:solidFill>
              <a:latin typeface="华康海报体W12(P)" pitchFamily="82" charset="-122"/>
              <a:ea typeface="华康海报体W12(P)" pitchFamily="82" charset="-122"/>
            </a:endParaRPr>
          </a:p>
        </p:txBody>
      </p:sp>
      <p:sp>
        <p:nvSpPr>
          <p:cNvPr id="4" name="矩形 3"/>
          <p:cNvSpPr/>
          <p:nvPr>
            <p:custDataLst>
              <p:tags r:id="rId4"/>
            </p:custDataLst>
          </p:nvPr>
        </p:nvSpPr>
        <p:spPr>
          <a:xfrm>
            <a:off x="2699792" y="2499743"/>
            <a:ext cx="3528392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6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    </a:t>
            </a: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我的字典外观可漂亮了!那红色的封面，那白色的</a:t>
            </a:r>
            <a:r>
              <a:rPr lang="en-US" altLang="zh-CN" sz="1200" dirty="0">
                <a:solidFill>
                  <a:schemeClr val="accent6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“</a:t>
            </a: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新华字典</a:t>
            </a:r>
            <a:r>
              <a:rPr lang="en-US" altLang="zh-CN" sz="1200" dirty="0">
                <a:solidFill>
                  <a:schemeClr val="accent6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”</a:t>
            </a: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四个大字，那小巧的身段，真是</a:t>
            </a: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  <a:sym typeface="+mn-ea"/>
              </a:rPr>
              <a:t>增之一分则嫌长，减之一分则嫌短，素之一忽则嫌白，黛之一忽则嫌黑。一切都很适宜。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balloo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844" y="195487"/>
            <a:ext cx="2154667" cy="296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balloon_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8631" flipH="1">
            <a:off x="422121" y="143270"/>
            <a:ext cx="3737782" cy="486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shape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59"/>
            <a:ext cx="6883556" cy="359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ssland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0462"/>
            <a:ext cx="9144000" cy="144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kite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479" y="2275870"/>
            <a:ext cx="675555" cy="56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组合 20"/>
          <p:cNvGrpSpPr/>
          <p:nvPr>
            <p:custDataLst>
              <p:tags r:id="rId12"/>
            </p:custDataLst>
          </p:nvPr>
        </p:nvGrpSpPr>
        <p:grpSpPr>
          <a:xfrm>
            <a:off x="446351" y="3723878"/>
            <a:ext cx="8251298" cy="1440160"/>
            <a:chOff x="-4251670" y="1149350"/>
            <a:chExt cx="16299090" cy="2844800"/>
          </a:xfrm>
        </p:grpSpPr>
        <p:pic>
          <p:nvPicPr>
            <p:cNvPr id="22" name="children_1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51670" y="1339850"/>
              <a:ext cx="1790700" cy="246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children_2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58950" y="1308100"/>
              <a:ext cx="1574800" cy="252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children_3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225" y="1295400"/>
              <a:ext cx="1790700" cy="2552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children_4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350" y="1149350"/>
              <a:ext cx="1600200" cy="284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children_5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7361" y="1244600"/>
              <a:ext cx="2006600" cy="2654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children_6"/>
            <p:cNvPicPr>
              <a:picLocks noChangeAspect="1" noChangeArrowheads="1"/>
            </p:cNvPicPr>
            <p:nvPr userDrawn="1"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6951" y="1219200"/>
              <a:ext cx="1689100" cy="2705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children_7"/>
            <p:cNvPicPr>
              <a:picLocks noChangeAspect="1" noChangeArrowheads="1"/>
            </p:cNvPicPr>
            <p:nvPr userDrawn="1"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8835" y="1346200"/>
              <a:ext cx="2019300" cy="2451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children_8"/>
            <p:cNvPicPr>
              <a:picLocks noChangeAspect="1" noChangeArrowheads="1"/>
            </p:cNvPicPr>
            <p:nvPr userDrawn="1"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69420" y="1327150"/>
              <a:ext cx="1778000" cy="248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extBox 1"/>
          <p:cNvSpPr txBox="1"/>
          <p:nvPr>
            <p:custDataLst>
              <p:tags r:id="rId21"/>
            </p:custDataLst>
          </p:nvPr>
        </p:nvSpPr>
        <p:spPr>
          <a:xfrm>
            <a:off x="2405032" y="1482919"/>
            <a:ext cx="3840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过渡段：妙用关联词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>
            <p:custDataLst>
              <p:tags r:id="rId22"/>
            </p:custDataLst>
          </p:nvPr>
        </p:nvGrpSpPr>
        <p:grpSpPr>
          <a:xfrm>
            <a:off x="2267744" y="2355728"/>
            <a:ext cx="4501515" cy="1014730"/>
            <a:chOff x="2411760" y="2355726"/>
            <a:chExt cx="4501515" cy="101473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363694"/>
              <a:ext cx="353396" cy="353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34975" y="2355726"/>
              <a:ext cx="4178300" cy="1014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 spc="-200" dirty="0">
                  <a:solidFill>
                    <a:srgbClr val="B30DA7"/>
                  </a:solidFill>
                  <a:latin typeface="方正卡通简体" pitchFamily="65" charset="-122"/>
                  <a:ea typeface="方正卡通简体" pitchFamily="65" charset="-122"/>
                </a:rPr>
                <a:t>    </a:t>
              </a:r>
              <a:r>
                <a:rPr lang="zh-CN" altLang="en-US" sz="3000" spc="-200" dirty="0">
                  <a:solidFill>
                    <a:srgbClr val="B30DA7"/>
                  </a:solidFill>
                  <a:latin typeface="方正卡通简体" pitchFamily="65" charset="-122"/>
                  <a:ea typeface="方正卡通简体" pitchFamily="65" charset="-122"/>
                </a:rPr>
                <a:t>这本字典</a:t>
              </a:r>
              <a:r>
                <a:rPr lang="zh-CN" altLang="en-US" sz="3000" spc="-200" dirty="0">
                  <a:solidFill>
                    <a:srgbClr val="FF0000"/>
                  </a:solidFill>
                  <a:latin typeface="方正卡通简体" pitchFamily="65" charset="-122"/>
                  <a:ea typeface="方正卡通简体" pitchFamily="65" charset="-122"/>
                </a:rPr>
                <a:t>虽然</a:t>
              </a:r>
              <a:r>
                <a:rPr lang="zh-CN" altLang="en-US" sz="3000" spc="-200" dirty="0">
                  <a:solidFill>
                    <a:srgbClr val="B30DA7"/>
                  </a:solidFill>
                  <a:latin typeface="方正卡通简体" pitchFamily="65" charset="-122"/>
                  <a:ea typeface="方正卡通简体" pitchFamily="65" charset="-122"/>
                </a:rPr>
                <a:t>这么小，</a:t>
              </a:r>
              <a:r>
                <a:rPr lang="zh-CN" altLang="en-US" sz="3000" spc="-200" dirty="0">
                  <a:solidFill>
                    <a:srgbClr val="FF0000"/>
                  </a:solidFill>
                  <a:latin typeface="方正卡通简体" pitchFamily="65" charset="-122"/>
                  <a:ea typeface="方正卡通简体" pitchFamily="65" charset="-122"/>
                </a:rPr>
                <a:t>但是</a:t>
              </a:r>
              <a:r>
                <a:rPr lang="zh-CN" altLang="en-US" sz="3000" spc="-200" dirty="0">
                  <a:solidFill>
                    <a:srgbClr val="B30DA7"/>
                  </a:solidFill>
                  <a:latin typeface="方正卡通简体" pitchFamily="65" charset="-122"/>
                  <a:ea typeface="方正卡通简体" pitchFamily="65" charset="-122"/>
                </a:rPr>
                <a:t>它的作用可大了。</a:t>
              </a:r>
              <a:endParaRPr lang="zh-CN" altLang="en-US" sz="3000" spc="-200" dirty="0">
                <a:solidFill>
                  <a:srgbClr val="B30DA7"/>
                </a:solidFill>
                <a:latin typeface="方正卡通简体" pitchFamily="65" charset="-122"/>
                <a:ea typeface="方正卡通简体" pitchFamily="65" charset="-122"/>
              </a:endParaRPr>
            </a:p>
          </p:txBody>
        </p:sp>
      </p:grpSp>
    </p:spTree>
    <p:custDataLst>
      <p:tags r:id="rId2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284"/>
    </mc:Choice>
    <mc:Fallback>
      <p:transition spd="slow" advClick="0" advTm="92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grpId="1" nodeType="withEffect">
                                  <p:stCondLst>
                                    <p:cond delay="950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600000"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600000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600000"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600000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27535"/>
            <a:ext cx="6696744" cy="418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2298065" y="1549400"/>
            <a:ext cx="4406265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   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有的时候,我遇到的字只知道拼音,可不知道它的写法,我就用音序查字法从字典里寻出它的芳踪; 有时候看到不会读的字,我就用部首查字法在字典中找到它的倩影。不仅如此,我还能在字典里查出数学的、历史的、地理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很多方面的知识。啊！别看字典这么小,它的肚子里藏了这么多东西,真是让人既惊讶,又佩服!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" name="TextBox 2"/>
          <p:cNvSpPr txBox="1"/>
          <p:nvPr>
            <p:custDataLst>
              <p:tags r:id="rId4"/>
            </p:custDataLst>
          </p:nvPr>
        </p:nvSpPr>
        <p:spPr>
          <a:xfrm>
            <a:off x="878840" y="649605"/>
            <a:ext cx="380365" cy="4130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海报体W12(P)" pitchFamily="82" charset="-122"/>
                <a:ea typeface="华康海报体W12(P)" pitchFamily="82" charset="-122"/>
              </a:rPr>
              <a:t>中间：字典的用法</a:t>
            </a:r>
            <a:endParaRPr lang="zh-CN" altLang="en-US" sz="2500" dirty="0">
              <a:solidFill>
                <a:schemeClr val="tx1">
                  <a:lumMod val="50000"/>
                  <a:lumOff val="50000"/>
                </a:schemeClr>
              </a:solidFill>
              <a:latin typeface="华康海报体W12(P)" pitchFamily="82" charset="-122"/>
              <a:ea typeface="华康海报体W12(P)" pitchFamily="82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basetag"/>
  <p:tag name="KSO_WM_TEMPLATE_INDEX" val="20163167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1"/>
  <p:tag name="KSO_WM_TEMPLATE_CATEGORY" val="special"/>
  <p:tag name="KSO_WM_TEMPLATE_INDEX" val="20163167"/>
  <p:tag name="KSO_WM_UNIT_INDEX" val="1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3"/>
  <p:tag name="KSO_WM_TEMPLATE_CATEGORY" val="special"/>
  <p:tag name="KSO_WM_TEMPLATE_INDEX" val="20163167"/>
  <p:tag name="KSO_WM_UNIT_INDEX" val="3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8"/>
  <p:tag name="KSO_WM_TEMPLATE_CATEGORY" val="special"/>
  <p:tag name="KSO_WM_TEMPLATE_INDEX" val="20163167"/>
  <p:tag name="KSO_WM_UNIT_INDEX" val="8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9"/>
  <p:tag name="KSO_WM_TEMPLATE_CATEGORY" val="special"/>
  <p:tag name="KSO_WM_TEMPLATE_INDEX" val="20163167"/>
  <p:tag name="KSO_WM_UNIT_INDEX" val="9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10"/>
  <p:tag name="KSO_WM_TEMPLATE_CATEGORY" val="special"/>
  <p:tag name="KSO_WM_TEMPLATE_INDEX" val="20163167"/>
  <p:tag name="KSO_WM_UNIT_INDEX" val="1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11"/>
  <p:tag name="KSO_WM_TEMPLATE_CATEGORY" val="special"/>
  <p:tag name="KSO_WM_TEMPLATE_INDEX" val="20163167"/>
  <p:tag name="KSO_WM_UNIT_INDEX" val="11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12"/>
  <p:tag name="KSO_WM_TEMPLATE_CATEGORY" val="special"/>
  <p:tag name="KSO_WM_TEMPLATE_INDEX" val="20163167"/>
  <p:tag name="KSO_WM_UNIT_INDEX" val="12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19"/>
  <p:tag name="KSO_WM_TEMPLATE_CATEGORY" val="special"/>
  <p:tag name="KSO_WM_TEMPLATE_INDEX" val="20163167"/>
  <p:tag name="KSO_WM_UNIT_INDEX" val="19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20"/>
  <p:tag name="KSO_WM_TEMPLATE_CATEGORY" val="special"/>
  <p:tag name="KSO_WM_TEMPLATE_INDEX" val="20163167"/>
  <p:tag name="KSO_WM_UNIT_INDEX" val="20"/>
</p:tagLst>
</file>

<file path=ppt/tags/tag19.xml><?xml version="1.0" encoding="utf-8"?>
<p:tagLst xmlns:p="http://schemas.openxmlformats.org/presentationml/2006/main">
  <p:tag name="KSO_WM_TEMPLATE_CATEGORY" val="basetag"/>
  <p:tag name="KSO_WM_TEMPLATE_INDEX" val="20163167"/>
  <p:tag name="KSO_WM_TAG_VERSION" val="1.0"/>
  <p:tag name="KSO_WM_SLIDE_ID" val="basetag20163167_3"/>
  <p:tag name="KSO_WM_SLIDE_INDEX" val="3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basetag"/>
  <p:tag name="KSO_WM_TEMPLATE_INDEX" val="20163167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15*i*0"/>
  <p:tag name="KSO_WM_TEMPLATE_CATEGORY" val="special"/>
  <p:tag name="KSO_WM_TEMPLATE_INDEX" val="20163167"/>
  <p:tag name="KSO_WM_UNIT_INDEX" val="0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15*i*5"/>
  <p:tag name="KSO_WM_TEMPLATE_CATEGORY" val="special"/>
  <p:tag name="KSO_WM_TEMPLATE_INDEX" val="20163167"/>
  <p:tag name="KSO_WM_UNIT_INDEX" val="5"/>
</p:tagLst>
</file>

<file path=ppt/tags/tag22.xml><?xml version="1.0" encoding="utf-8"?>
<p:tagLst xmlns:p="http://schemas.openxmlformats.org/presentationml/2006/main">
  <p:tag name="KSO_WM_TEMPLATE_CATEGORY" val="basetag"/>
  <p:tag name="KSO_WM_TEMPLATE_INDEX" val="20163167"/>
  <p:tag name="KSO_WM_TAG_VERSION" val="1.0"/>
  <p:tag name="KSO_WM_SLIDE_ID" val="basetag20163167_15"/>
  <p:tag name="KSO_WM_SLIDE_INDEX" val="15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8*i*0"/>
  <p:tag name="KSO_WM_TEMPLATE_CATEGORY" val="special"/>
  <p:tag name="KSO_WM_TEMPLATE_INDEX" val="20163167"/>
  <p:tag name="KSO_WM_UNIT_INDEX" val="0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8*i*1"/>
  <p:tag name="KSO_WM_TEMPLATE_CATEGORY" val="special"/>
  <p:tag name="KSO_WM_TEMPLATE_INDEX" val="20163167"/>
  <p:tag name="KSO_WM_UNIT_INDEX" val="1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8*i*2"/>
  <p:tag name="KSO_WM_TEMPLATE_CATEGORY" val="special"/>
  <p:tag name="KSO_WM_TEMPLATE_INDEX" val="20163167"/>
  <p:tag name="KSO_WM_UNIT_INDEX" val="2"/>
</p:tagLst>
</file>

<file path=ppt/tags/tag26.xml><?xml version="1.0" encoding="utf-8"?>
<p:tagLst xmlns:p="http://schemas.openxmlformats.org/presentationml/2006/main">
  <p:tag name="KSO_WM_TEMPLATE_CATEGORY" val="basetag"/>
  <p:tag name="KSO_WM_TEMPLATE_INDEX" val="20163167"/>
  <p:tag name="KSO_WM_TAG_VERSION" val="1.0"/>
  <p:tag name="KSO_WM_SLIDE_ID" val="basetag20163167_8"/>
  <p:tag name="KSO_WM_SLIDE_INDEX" val="8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2*i*0"/>
  <p:tag name="KSO_WM_TEMPLATE_CATEGORY" val="special"/>
  <p:tag name="KSO_WM_TEMPLATE_INDEX" val="20163167"/>
  <p:tag name="KSO_WM_UNIT_INDEX" val="0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2*i*1"/>
  <p:tag name="KSO_WM_TEMPLATE_CATEGORY" val="special"/>
  <p:tag name="KSO_WM_TEMPLATE_INDEX" val="20163167"/>
  <p:tag name="KSO_WM_UNIT_INDEX" val="1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2*i*2"/>
  <p:tag name="KSO_WM_TEMPLATE_CATEGORY" val="special"/>
  <p:tag name="KSO_WM_TEMPLATE_INDEX" val="20163167"/>
  <p:tag name="KSO_WM_UNIT_INDEX" val="2"/>
</p:tagLst>
</file>

<file path=ppt/tags/tag3.xml><?xml version="1.0" encoding="utf-8"?>
<p:tagLst xmlns:p="http://schemas.openxmlformats.org/presentationml/2006/main">
  <p:tag name="KSO_WM_TAG_VERSION" val="1.0"/>
  <p:tag name="KSO_WM_TEMPLATE_CATEGORY" val="basetag"/>
  <p:tag name="KSO_WM_TEMPLATE_INDEX" val="20163167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2*i*3"/>
  <p:tag name="KSO_WM_TEMPLATE_CATEGORY" val="special"/>
  <p:tag name="KSO_WM_TEMPLATE_INDEX" val="20163167"/>
  <p:tag name="KSO_WM_UNIT_INDEX" val="3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2*i*4"/>
  <p:tag name="KSO_WM_TEMPLATE_CATEGORY" val="special"/>
  <p:tag name="KSO_WM_TEMPLATE_INDEX" val="20163167"/>
  <p:tag name="KSO_WM_UNIT_INDEX" val="4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2*i*5"/>
  <p:tag name="KSO_WM_TEMPLATE_CATEGORY" val="special"/>
  <p:tag name="KSO_WM_TEMPLATE_INDEX" val="20163167"/>
  <p:tag name="KSO_WM_UNIT_INDEX" val="5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2*i*6"/>
  <p:tag name="KSO_WM_TEMPLATE_CATEGORY" val="special"/>
  <p:tag name="KSO_WM_TEMPLATE_INDEX" val="20163167"/>
  <p:tag name="KSO_WM_UNIT_INDEX" val="6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2*i*23"/>
  <p:tag name="KSO_WM_TEMPLATE_CATEGORY" val="special"/>
  <p:tag name="KSO_WM_TEMPLATE_INDEX" val="20163167"/>
  <p:tag name="KSO_WM_UNIT_INDEX" val="23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2*i*24"/>
  <p:tag name="KSO_WM_TEMPLATE_CATEGORY" val="special"/>
  <p:tag name="KSO_WM_TEMPLATE_INDEX" val="20163167"/>
  <p:tag name="KSO_WM_UNIT_INDEX" val="24"/>
</p:tagLst>
</file>

<file path=ppt/tags/tag36.xml><?xml version="1.0" encoding="utf-8"?>
<p:tagLst xmlns:p="http://schemas.openxmlformats.org/presentationml/2006/main">
  <p:tag name="KSO_WM_TEMPLATE_CATEGORY" val="basetag"/>
  <p:tag name="KSO_WM_TEMPLATE_INDEX" val="20163167"/>
  <p:tag name="KSO_WM_TAG_VERSION" val="1.0"/>
  <p:tag name="KSO_WM_SLIDE_ID" val="basetag20163167_2"/>
  <p:tag name="KSO_WM_SLIDE_INDEX" val="2"/>
  <p:tag name="KSO_WM_SLIDE_ITEM_CNT" val="0"/>
  <p:tag name="KSO_WM_SLIDE_TYPE" val="contents"/>
  <p:tag name="KSO_WM_BEAUTIFY_FLAG" val="#wm#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10*i*0"/>
  <p:tag name="KSO_WM_TEMPLATE_CATEGORY" val="special"/>
  <p:tag name="KSO_WM_TEMPLATE_INDEX" val="20163167"/>
  <p:tag name="KSO_WM_UNIT_INDEX" val="0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10*i*1"/>
  <p:tag name="KSO_WM_TEMPLATE_CATEGORY" val="special"/>
  <p:tag name="KSO_WM_TEMPLATE_INDEX" val="20163167"/>
  <p:tag name="KSO_WM_UNIT_INDEX" val="1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8*i*1"/>
  <p:tag name="KSO_WM_TEMPLATE_CATEGORY" val="special"/>
  <p:tag name="KSO_WM_TEMPLATE_INDEX" val="20163167"/>
  <p:tag name="KSO_WM_UNIT_INDEX" val="1"/>
</p:tagLst>
</file>

<file path=ppt/tags/tag4.xml><?xml version="1.0" encoding="utf-8"?>
<p:tagLst xmlns:p="http://schemas.openxmlformats.org/presentationml/2006/main">
  <p:tag name="KSO_WM_TAG_VERSION" val="1.0"/>
  <p:tag name="KSO_WM_TEMPLATE_CATEGORY" val="basetag"/>
  <p:tag name="KSO_WM_TEMPLATE_INDEX" val="20163167"/>
</p:tagLst>
</file>

<file path=ppt/tags/tag40.xml><?xml version="1.0" encoding="utf-8"?>
<p:tagLst xmlns:p="http://schemas.openxmlformats.org/presentationml/2006/main">
  <p:tag name="KSO_WM_TEMPLATE_CATEGORY" val="basetag"/>
  <p:tag name="KSO_WM_TEMPLATE_INDEX" val="20163167"/>
  <p:tag name="KSO_WM_TAG_VERSION" val="1.0"/>
  <p:tag name="KSO_WM_SLIDE_ID" val="basetag20163167_10"/>
  <p:tag name="KSO_WM_SLIDE_INDEX" val="10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17*i*0"/>
  <p:tag name="KSO_WM_TEMPLATE_CATEGORY" val="special"/>
  <p:tag name="KSO_WM_TEMPLATE_INDEX" val="20163167"/>
  <p:tag name="KSO_WM_UNIT_INDEX" val="0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17*i*5"/>
  <p:tag name="KSO_WM_TEMPLATE_CATEGORY" val="special"/>
  <p:tag name="KSO_WM_TEMPLATE_INDEX" val="20163167"/>
  <p:tag name="KSO_WM_UNIT_INDEX" val="5"/>
</p:tagLst>
</file>

<file path=ppt/tags/tag43.xml><?xml version="1.0" encoding="utf-8"?>
<p:tagLst xmlns:p="http://schemas.openxmlformats.org/presentationml/2006/main">
  <p:tag name="KSO_WM_TEMPLATE_CATEGORY" val="basetag"/>
  <p:tag name="KSO_WM_TEMPLATE_INDEX" val="20163167"/>
  <p:tag name="KSO_WM_TAG_VERSION" val="1.0"/>
  <p:tag name="KSO_WM_SLIDE_ID" val="basetag20163167_17"/>
  <p:tag name="KSO_WM_SLIDE_INDEX" val="17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19*i*0"/>
  <p:tag name="KSO_WM_TEMPLATE_CATEGORY" val="special"/>
  <p:tag name="KSO_WM_TEMPLATE_INDEX" val="20163167"/>
  <p:tag name="KSO_WM_UNIT_INDEX" val="0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19*i*1"/>
  <p:tag name="KSO_WM_TEMPLATE_CATEGORY" val="special"/>
  <p:tag name="KSO_WM_TEMPLATE_INDEX" val="20163167"/>
  <p:tag name="KSO_WM_UNIT_INDEX" val="1"/>
</p:tagLst>
</file>

<file path=ppt/tags/tag46.xml><?xml version="1.0" encoding="utf-8"?>
<p:tagLst xmlns:p="http://schemas.openxmlformats.org/presentationml/2006/main">
  <p:tag name="KSO_WM_TEMPLATE_CATEGORY" val="basetag"/>
  <p:tag name="KSO_WM_TEMPLATE_INDEX" val="20163167"/>
  <p:tag name="KSO_WM_TAG_VERSION" val="1.0"/>
  <p:tag name="KSO_WM_SLIDE_ID" val="basetag20163167_19"/>
  <p:tag name="KSO_WM_SLIDE_INDEX" val="19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47.xml><?xml version="1.0" encoding="utf-8"?>
<p:tagLst xmlns:p="http://schemas.openxmlformats.org/presentationml/2006/main">
  <p:tag name="KSO_WM_TEMPLATE_CATEGORY" val="basetag"/>
  <p:tag name="KSO_WM_TEMPLATE_INDEX" val="20163167"/>
</p:tagLst>
</file>

<file path=ppt/tags/tag48.xml><?xml version="1.0" encoding="utf-8"?>
<p:tagLst xmlns:p="http://schemas.openxmlformats.org/presentationml/2006/main">
  <p:tag name="KSO_WM_BEAUTIFY_FLAG" val="#wm#"/>
  <p:tag name="KSO_WM_TEMPLATE_CATEGORY" val="basetag"/>
  <p:tag name="KSO_WM_TEMPLATE_INDEX" val="20163167"/>
</p:tagLst>
</file>

<file path=ppt/tags/tag49.xml><?xml version="1.0" encoding="utf-8"?>
<p:tagLst xmlns:p="http://schemas.openxmlformats.org/presentationml/2006/main">
  <p:tag name="KSO_WM_DOC_GUID" val="{98edffae-633b-4976-97f9-85139d261080}"/>
</p:tagLst>
</file>

<file path=ppt/tags/tag5.xml><?xml version="1.0" encoding="utf-8"?>
<p:tagLst xmlns:p="http://schemas.openxmlformats.org/presentationml/2006/main">
  <p:tag name="KSO_WM_TEMPLATE_CATEGORY" val="basetag"/>
  <p:tag name="KSO_WM_TEMPLATE_INDEX" val="20163167"/>
</p:tagLst>
</file>

<file path=ppt/tags/tag6.xml><?xml version="1.0" encoding="utf-8"?>
<p:tagLst xmlns:p="http://schemas.openxmlformats.org/presentationml/2006/main">
  <p:tag name="KSO_WM_TEMPLATE_CATEGORY" val="basetag"/>
  <p:tag name="KSO_WM_TEMPLATE_INDEX" val="20163167"/>
</p:tagLst>
</file>

<file path=ppt/tags/tag7.xml><?xml version="1.0" encoding="utf-8"?>
<p:tagLst xmlns:p="http://schemas.openxmlformats.org/presentationml/2006/main">
  <p:tag name="KSO_WM_TEMPLATE_CATEGORY" val="basetag"/>
  <p:tag name="KSO_WM_TEMPLATE_INDEX" val="20163167"/>
</p:tagLst>
</file>

<file path=ppt/tags/tag8.xml><?xml version="1.0" encoding="utf-8"?>
<p:tagLst xmlns:p="http://schemas.openxmlformats.org/presentationml/2006/main">
  <p:tag name="KSO_WM_TEMPLATE_CATEGORY" val="basetag"/>
  <p:tag name="KSO_WM_TEMPLATE_INDEX" val="20163167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3167_3*i*0"/>
  <p:tag name="KSO_WM_TEMPLATE_CATEGORY" val="special"/>
  <p:tag name="KSO_WM_TEMPLATE_INDEX" val="20163167"/>
  <p:tag name="KSO_WM_UNIT_INDEX" val="0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730</Words>
  <Application>WPS 演示</Application>
  <PresentationFormat>全屏显示(16:9)</PresentationFormat>
  <Paragraphs>49</Paragraphs>
  <Slides>13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华文琥珀</vt:lpstr>
      <vt:lpstr>黑体</vt:lpstr>
      <vt:lpstr>Kaiti SC</vt:lpstr>
      <vt:lpstr>楷体</vt:lpstr>
      <vt:lpstr>华康海报体W12(P)</vt:lpstr>
      <vt:lpstr>方正卡通简体</vt:lpstr>
      <vt:lpstr>微软雅黑</vt:lpstr>
      <vt:lpstr>Arial Unicode MS</vt:lpstr>
      <vt:lpstr>Calibri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语文小课堂  一起来成长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122</cp:revision>
  <dcterms:created xsi:type="dcterms:W3CDTF">2017-03-17T02:28:00Z</dcterms:created>
  <dcterms:modified xsi:type="dcterms:W3CDTF">2021-10-27T05:16:23Z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165D8AD0A2544DB0899C58CA22EF7D6C</vt:lpwstr>
  </property>
</Properties>
</file>