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5" r:id="rId3"/>
    <p:sldId id="542" r:id="rId4"/>
    <p:sldId id="543" r:id="rId5"/>
    <p:sldId id="544" r:id="rId6"/>
    <p:sldId id="534" r:id="rId7"/>
    <p:sldId id="545" r:id="rId8"/>
    <p:sldId id="536" r:id="rId9"/>
    <p:sldId id="533" r:id="rId10"/>
    <p:sldId id="532" r:id="rId11"/>
    <p:sldId id="550" r:id="rId12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00FF"/>
    <a:srgbClr val="66FF99"/>
    <a:srgbClr val="3333FF"/>
    <a:srgbClr val="B9FC24"/>
    <a:srgbClr val="99FF33"/>
    <a:srgbClr val="FF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72"/>
    <p:restoredTop sz="95531"/>
  </p:normalViewPr>
  <p:slideViewPr>
    <p:cSldViewPr showGuides="1">
      <p:cViewPr varScale="1">
        <p:scale>
          <a:sx n="100" d="100"/>
          <a:sy n="100" d="100"/>
        </p:scale>
        <p:origin x="763" y="77"/>
      </p:cViewPr>
      <p:guideLst>
        <p:guide orient="horz" pos="169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ABB7EB5-40EB-4819-A92D-99D71BD614B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7382D8-120C-4AB6-AB45-A8B0084DBD7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06322E-292F-4A83-BB57-C3F697EFCD8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4DCFEA-0D9B-43EE-9CBB-1319A693EF8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38.xml"/><Relationship Id="rId25" Type="http://schemas.openxmlformats.org/officeDocument/2006/relationships/tags" Target="../tags/tag37.xml"/><Relationship Id="rId24" Type="http://schemas.openxmlformats.org/officeDocument/2006/relationships/tags" Target="../tags/tag36.xml"/><Relationship Id="rId23" Type="http://schemas.openxmlformats.org/officeDocument/2006/relationships/tags" Target="../tags/tag35.xml"/><Relationship Id="rId22" Type="http://schemas.openxmlformats.org/officeDocument/2006/relationships/tags" Target="../tags/tag34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455613" y="455613"/>
            <a:ext cx="8228012" cy="530225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455613" y="1117600"/>
            <a:ext cx="8228013" cy="357028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矩形 2"/>
          <p:cNvSpPr/>
          <p:nvPr/>
        </p:nvSpPr>
        <p:spPr>
          <a:xfrm>
            <a:off x="1587500" y="1749425"/>
            <a:ext cx="6372225" cy="8302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eaLnBrk="0" hangingPunct="0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习作：二十年后的家乡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527175" y="1684338"/>
            <a:ext cx="6492875" cy="1111250"/>
          </a:xfrm>
          <a:prstGeom prst="roundRect">
            <a:avLst/>
          </a:prstGeom>
          <a:noFill/>
          <a:ln w="12700" cmpd="sng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1536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575" y="195263"/>
            <a:ext cx="39084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44140" y="197231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谢谢大家</a:t>
            </a:r>
            <a:endParaRPr lang="zh-CN" altLang="en-US" sz="72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555625"/>
            <a:ext cx="2979738" cy="2192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3" descr="自行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716213"/>
            <a:ext cx="2951163" cy="2090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6"/>
          <p:cNvSpPr txBox="1"/>
          <p:nvPr/>
        </p:nvSpPr>
        <p:spPr>
          <a:xfrm>
            <a:off x="2771775" y="50800"/>
            <a:ext cx="4946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二十年前的家乡是这样的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8" descr="着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013" y="2708275"/>
            <a:ext cx="2903537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588" y="568325"/>
            <a:ext cx="2874962" cy="214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325" y="585788"/>
            <a:ext cx="2786063" cy="209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6325" y="2708275"/>
            <a:ext cx="2786063" cy="2165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内容占位符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641600"/>
            <a:ext cx="2895600" cy="2217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350" y="2647950"/>
            <a:ext cx="2925763" cy="221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8"/>
          <p:cNvSpPr txBox="1"/>
          <p:nvPr/>
        </p:nvSpPr>
        <p:spPr>
          <a:xfrm>
            <a:off x="4211638" y="3443288"/>
            <a:ext cx="550862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文本框 1"/>
          <p:cNvSpPr txBox="1"/>
          <p:nvPr/>
        </p:nvSpPr>
        <p:spPr>
          <a:xfrm>
            <a:off x="3497263" y="50800"/>
            <a:ext cx="3663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如今的家乡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……</a:t>
            </a:r>
            <a:endParaRPr lang="en-US" altLang="zh-CN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14" name="图片 2" descr="万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3" y="522288"/>
            <a:ext cx="2967037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1863" y="501650"/>
            <a:ext cx="3065462" cy="2141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4350" y="479425"/>
            <a:ext cx="2927350" cy="216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1863" y="2716213"/>
            <a:ext cx="3073400" cy="214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/>
        </p:nvSpPr>
        <p:spPr>
          <a:xfrm>
            <a:off x="107950" y="123825"/>
            <a:ext cx="2327275" cy="4937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审题指导</a:t>
            </a:r>
            <a:endParaRPr lang="zh-CN" altLang="en-US" sz="32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5" name="内容占位符 2"/>
          <p:cNvSpPr>
            <a:spLocks noGrp="1"/>
          </p:cNvSpPr>
          <p:nvPr/>
        </p:nvSpPr>
        <p:spPr>
          <a:xfrm>
            <a:off x="395288" y="844550"/>
            <a:ext cx="8402637" cy="2957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每个人都有自己的家乡，那是我们成长地方。二十年后我们的家乡会是什么样的呢？让我们来一次时空穿越，到二十年后的家乡去看一看。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首先要大胆想象，二十年后的家乡会发生什么巨变。如，环境有什么变化？人们的工作、生活有什么变化？列一个提纲，明确自己要写什么，从哪些方面来写？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1"/>
          <p:cNvSpPr txBox="1"/>
          <p:nvPr/>
        </p:nvSpPr>
        <p:spPr>
          <a:xfrm>
            <a:off x="3635375" y="411163"/>
            <a:ext cx="207803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习作要求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2"/>
          <p:cNvSpPr txBox="1"/>
          <p:nvPr/>
        </p:nvSpPr>
        <p:spPr>
          <a:xfrm>
            <a:off x="5648325" y="1922463"/>
            <a:ext cx="17319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80063" y="1995488"/>
            <a:ext cx="172878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439" name="文本框 4"/>
          <p:cNvSpPr txBox="1"/>
          <p:nvPr/>
        </p:nvSpPr>
        <p:spPr>
          <a:xfrm>
            <a:off x="5940425" y="2355850"/>
            <a:ext cx="69373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11863" y="2427288"/>
            <a:ext cx="576263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19650" y="2860675"/>
            <a:ext cx="126365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442" name="文本框 1"/>
          <p:cNvSpPr txBox="1"/>
          <p:nvPr/>
        </p:nvSpPr>
        <p:spPr>
          <a:xfrm>
            <a:off x="927100" y="2247900"/>
            <a:ext cx="198913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>
            <a:stCxn id="18442" idx="1"/>
            <a:endCxn id="18442" idx="3"/>
          </p:cNvCxnSpPr>
          <p:nvPr/>
        </p:nvCxnSpPr>
        <p:spPr>
          <a:xfrm>
            <a:off x="927100" y="2432050"/>
            <a:ext cx="198913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1044575" y="915988"/>
            <a:ext cx="7158038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畅想未来，想一想你会从哪些方面去写这篇作文？你最想看到家乡哪些方面的变化？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48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1060450"/>
            <a:ext cx="3154363" cy="265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75025" y="195263"/>
            <a:ext cx="2224088" cy="584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hangingPunct="0">
              <a:buClrTx/>
              <a:buSzTx/>
              <a:buFontTx/>
            </a:pPr>
            <a:r>
              <a:rPr kumimoji="0" lang="zh-CN" altLang="en-US" sz="3200" b="1" kern="1200" cap="none" spc="0" normalizeH="0" baseline="0" noProof="1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学习列提纲</a:t>
            </a:r>
            <a:endParaRPr kumimoji="0" lang="zh-CN" altLang="en-US" sz="3200" b="1" kern="1200" cap="none" spc="0" normalizeH="0" baseline="0" noProof="1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07" name="内容占位符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844550"/>
            <a:ext cx="5589588" cy="3417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2051050" y="1131888"/>
            <a:ext cx="55403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b="1">
                <a:solidFill>
                  <a:srgbClr val="0020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请同学们完成自己的习作提纲</a:t>
            </a:r>
            <a:endParaRPr lang="zh-CN" altLang="en-US" sz="2800" b="1">
              <a:solidFill>
                <a:srgbClr val="00206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612775" y="267335"/>
            <a:ext cx="345757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学以致用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8" name="表格 27"/>
          <p:cNvGraphicFramePr/>
          <p:nvPr/>
        </p:nvGraphicFramePr>
        <p:xfrm>
          <a:off x="1763713" y="1419225"/>
          <a:ext cx="5411788" cy="2384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5100"/>
                <a:gridCol w="2706688"/>
              </a:tblGrid>
              <a:tr h="42481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点赞项目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我来点赞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题目明确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想象大胆</a:t>
                      </a:r>
                      <a:endParaRPr lang="zh-CN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条理清楚</a:t>
                      </a:r>
                      <a:endParaRPr lang="zh-CN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有重点且具体</a:t>
                      </a:r>
                      <a:endParaRPr lang="zh-CN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其它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笑脸 53"/>
          <p:cNvSpPr/>
          <p:nvPr/>
        </p:nvSpPr>
        <p:spPr>
          <a:xfrm>
            <a:off x="4586288" y="1911350"/>
            <a:ext cx="255588" cy="263525"/>
          </a:xfrm>
          <a:prstGeom prst="smileyFac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5" name="笑脸 54"/>
          <p:cNvSpPr/>
          <p:nvPr/>
        </p:nvSpPr>
        <p:spPr>
          <a:xfrm>
            <a:off x="4586288" y="3540125"/>
            <a:ext cx="255588" cy="263525"/>
          </a:xfrm>
          <a:prstGeom prst="smileyFac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6" name="笑脸 55"/>
          <p:cNvSpPr/>
          <p:nvPr/>
        </p:nvSpPr>
        <p:spPr>
          <a:xfrm>
            <a:off x="4586288" y="3122613"/>
            <a:ext cx="255588" cy="261938"/>
          </a:xfrm>
          <a:prstGeom prst="smileyFac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7" name="笑脸 56"/>
          <p:cNvSpPr/>
          <p:nvPr/>
        </p:nvSpPr>
        <p:spPr>
          <a:xfrm>
            <a:off x="4586288" y="2303463"/>
            <a:ext cx="255588" cy="261938"/>
          </a:xfrm>
          <a:prstGeom prst="smileyFac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8" name="笑脸 57"/>
          <p:cNvSpPr/>
          <p:nvPr/>
        </p:nvSpPr>
        <p:spPr>
          <a:xfrm>
            <a:off x="4586288" y="2736850"/>
            <a:ext cx="254000" cy="263525"/>
          </a:xfrm>
          <a:prstGeom prst="smileyFac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4" name="矩形 83"/>
          <p:cNvSpPr/>
          <p:nvPr/>
        </p:nvSpPr>
        <p:spPr>
          <a:xfrm>
            <a:off x="35560" y="411480"/>
            <a:ext cx="4500243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交流分享，修改习作</a:t>
            </a:r>
            <a:endParaRPr kumimoji="0" lang="zh-CN" altLang="en-US" sz="2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0070C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</Words>
  <Application>WPS 演示</Application>
  <PresentationFormat/>
  <Paragraphs>48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Times New Roman</vt:lpstr>
      <vt:lpstr>黑体</vt:lpstr>
      <vt:lpstr>楷体</vt:lpstr>
      <vt:lpstr>微软雅黑</vt:lpstr>
      <vt:lpstr>Arial Unicode MS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qwe</cp:lastModifiedBy>
  <cp:revision>510</cp:revision>
  <dcterms:created xsi:type="dcterms:W3CDTF">2016-12-04T03:23:00Z</dcterms:created>
  <dcterms:modified xsi:type="dcterms:W3CDTF">2021-10-28T06:00:33Z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2052-11.1.0.10938</vt:lpwstr>
  </property>
  <property fmtid="{D5CDD505-2E9C-101B-9397-08002B2CF9AE}" pid="4" name="ICV">
    <vt:lpwstr>0F925F31C757431089091A29FEB8D2F8</vt:lpwstr>
  </property>
</Properties>
</file>